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Lst>
  <p:sldSz cy="5143500" cx="9144000"/>
  <p:notesSz cx="6858000" cy="9144000"/>
  <p:embeddedFontLs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Changa Medium"/>
      <p:regular r:id="rId62"/>
      <p:bold r:id="rId63"/>
    </p:embeddedFont>
    <p:embeddedFont>
      <p:font typeface="Proxima Nova Semibold"/>
      <p:regular r:id="rId64"/>
      <p:bold r:id="rId65"/>
      <p:boldItalic r:id="rId66"/>
    </p:embeddedFont>
    <p:embeddedFont>
      <p:font typeface="Asap"/>
      <p:regular r:id="rId67"/>
      <p:bold r:id="rId68"/>
      <p:italic r:id="rId69"/>
      <p:boldItalic r:id="rId70"/>
    </p:embeddedFont>
    <p:embeddedFont>
      <p:font typeface="Asap Medium"/>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815145D-1CD7-41DA-BC4C-D20ED50252A2}">
  <a:tblStyle styleId="{E815145D-1CD7-41DA-BC4C-D20ED50252A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sapMedium-italic.fntdata"/><Relationship Id="rId72" Type="http://schemas.openxmlformats.org/officeDocument/2006/relationships/font" Target="fonts/AsapMedium-bold.fntdata"/><Relationship Id="rId31" Type="http://schemas.openxmlformats.org/officeDocument/2006/relationships/slide" Target="slides/slide25.xml"/><Relationship Id="rId30" Type="http://schemas.openxmlformats.org/officeDocument/2006/relationships/slide" Target="slides/slide24.xml"/><Relationship Id="rId74" Type="http://schemas.openxmlformats.org/officeDocument/2006/relationships/font" Target="fonts/AsapMedium-boldItalic.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AsapMedium-regular.fntdata"/><Relationship Id="rId70" Type="http://schemas.openxmlformats.org/officeDocument/2006/relationships/font" Target="fonts/Asap-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ChangaMedium-regular.fntdata"/><Relationship Id="rId61" Type="http://schemas.openxmlformats.org/officeDocument/2006/relationships/font" Target="fonts/AmaticSC-bold.fntdata"/><Relationship Id="rId20" Type="http://schemas.openxmlformats.org/officeDocument/2006/relationships/slide" Target="slides/slide14.xml"/><Relationship Id="rId64" Type="http://schemas.openxmlformats.org/officeDocument/2006/relationships/font" Target="fonts/ProximaNovaSemibold-regular.fntdata"/><Relationship Id="rId63" Type="http://schemas.openxmlformats.org/officeDocument/2006/relationships/font" Target="fonts/ChangaMedium-bold.fntdata"/><Relationship Id="rId22" Type="http://schemas.openxmlformats.org/officeDocument/2006/relationships/slide" Target="slides/slide16.xml"/><Relationship Id="rId66" Type="http://schemas.openxmlformats.org/officeDocument/2006/relationships/font" Target="fonts/ProximaNovaSemibold-boldItalic.fntdata"/><Relationship Id="rId21" Type="http://schemas.openxmlformats.org/officeDocument/2006/relationships/slide" Target="slides/slide15.xml"/><Relationship Id="rId65" Type="http://schemas.openxmlformats.org/officeDocument/2006/relationships/font" Target="fonts/ProximaNovaSemibold-bold.fntdata"/><Relationship Id="rId24" Type="http://schemas.openxmlformats.org/officeDocument/2006/relationships/slide" Target="slides/slide18.xml"/><Relationship Id="rId68" Type="http://schemas.openxmlformats.org/officeDocument/2006/relationships/font" Target="fonts/Asap-bold.fntdata"/><Relationship Id="rId23" Type="http://schemas.openxmlformats.org/officeDocument/2006/relationships/slide" Target="slides/slide17.xml"/><Relationship Id="rId67" Type="http://schemas.openxmlformats.org/officeDocument/2006/relationships/font" Target="fonts/Asap-regular.fntdata"/><Relationship Id="rId60" Type="http://schemas.openxmlformats.org/officeDocument/2006/relationships/font" Target="fonts/AmaticSC-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Asap-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5.xml"/><Relationship Id="rId55" Type="http://schemas.openxmlformats.org/officeDocument/2006/relationships/font" Target="fonts/ProximaNova-boldItalic.fntdata"/><Relationship Id="rId10" Type="http://schemas.openxmlformats.org/officeDocument/2006/relationships/slide" Target="slides/slide4.xml"/><Relationship Id="rId54" Type="http://schemas.openxmlformats.org/officeDocument/2006/relationships/font" Target="fonts/ProximaNova-italic.fntdata"/><Relationship Id="rId13" Type="http://schemas.openxmlformats.org/officeDocument/2006/relationships/slide" Target="slides/slide7.xml"/><Relationship Id="rId57" Type="http://schemas.openxmlformats.org/officeDocument/2006/relationships/font" Target="fonts/RobotoMedium-bold.fntdata"/><Relationship Id="rId12" Type="http://schemas.openxmlformats.org/officeDocument/2006/relationships/slide" Target="slides/slide6.xml"/><Relationship Id="rId56" Type="http://schemas.openxmlformats.org/officeDocument/2006/relationships/font" Target="fonts/RobotoMedium-regular.fntdata"/><Relationship Id="rId15" Type="http://schemas.openxmlformats.org/officeDocument/2006/relationships/slide" Target="slides/slide9.xml"/><Relationship Id="rId59" Type="http://schemas.openxmlformats.org/officeDocument/2006/relationships/font" Target="fonts/RobotoMedium-boldItalic.fntdata"/><Relationship Id="rId14" Type="http://schemas.openxmlformats.org/officeDocument/2006/relationships/slide" Target="slides/slide8.xml"/><Relationship Id="rId58" Type="http://schemas.openxmlformats.org/officeDocument/2006/relationships/font" Target="fonts/Roboto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2.png>
</file>

<file path=ppt/media/image3.gif>
</file>

<file path=ppt/media/image4.gif>
</file>

<file path=ppt/media/image5.jp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0b6b89c76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0b6b89c7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1003bd6ff0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1003bd6ff0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10b8eb4e782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10b8eb4e782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10b8eb4e782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10b8eb4e782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10b8eb4e782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10b8eb4e782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1" name="Shape 1431"/>
        <p:cNvGrpSpPr/>
        <p:nvPr/>
      </p:nvGrpSpPr>
      <p:grpSpPr>
        <a:xfrm>
          <a:off x="0" y="0"/>
          <a:ext cx="0" cy="0"/>
          <a:chOff x="0" y="0"/>
          <a:chExt cx="0" cy="0"/>
        </a:xfrm>
      </p:grpSpPr>
      <p:sp>
        <p:nvSpPr>
          <p:cNvPr id="1432" name="Google Shape;1432;g10b8eb4e782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3" name="Google Shape;1433;g10b8eb4e782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10b8eb4e782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10b8eb4e782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0" name="Shape 1660"/>
        <p:cNvGrpSpPr/>
        <p:nvPr/>
      </p:nvGrpSpPr>
      <p:grpSpPr>
        <a:xfrm>
          <a:off x="0" y="0"/>
          <a:ext cx="0" cy="0"/>
          <a:chOff x="0" y="0"/>
          <a:chExt cx="0" cy="0"/>
        </a:xfrm>
      </p:grpSpPr>
      <p:sp>
        <p:nvSpPr>
          <p:cNvPr id="1661" name="Google Shape;1661;g10b8eb4e782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2" name="Google Shape;1662;g10b8eb4e782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4" name="Shape 1754"/>
        <p:cNvGrpSpPr/>
        <p:nvPr/>
      </p:nvGrpSpPr>
      <p:grpSpPr>
        <a:xfrm>
          <a:off x="0" y="0"/>
          <a:ext cx="0" cy="0"/>
          <a:chOff x="0" y="0"/>
          <a:chExt cx="0" cy="0"/>
        </a:xfrm>
      </p:grpSpPr>
      <p:sp>
        <p:nvSpPr>
          <p:cNvPr id="1755" name="Google Shape;1755;g10b8eb4e782_0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6" name="Google Shape;1756;g10b8eb4e782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2" name="Shape 1872"/>
        <p:cNvGrpSpPr/>
        <p:nvPr/>
      </p:nvGrpSpPr>
      <p:grpSpPr>
        <a:xfrm>
          <a:off x="0" y="0"/>
          <a:ext cx="0" cy="0"/>
          <a:chOff x="0" y="0"/>
          <a:chExt cx="0" cy="0"/>
        </a:xfrm>
      </p:grpSpPr>
      <p:sp>
        <p:nvSpPr>
          <p:cNvPr id="1873" name="Google Shape;1873;g10b8eb4e782_0_7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4" name="Google Shape;1874;g10b8eb4e782_0_7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0" name="Shape 1900"/>
        <p:cNvGrpSpPr/>
        <p:nvPr/>
      </p:nvGrpSpPr>
      <p:grpSpPr>
        <a:xfrm>
          <a:off x="0" y="0"/>
          <a:ext cx="0" cy="0"/>
          <a:chOff x="0" y="0"/>
          <a:chExt cx="0" cy="0"/>
        </a:xfrm>
      </p:grpSpPr>
      <p:sp>
        <p:nvSpPr>
          <p:cNvPr id="1901" name="Google Shape;1901;g10b8eb4e782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2" name="Google Shape;1902;g10b8eb4e782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329de3fa5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329de3fa5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4" name="Shape 2044"/>
        <p:cNvGrpSpPr/>
        <p:nvPr/>
      </p:nvGrpSpPr>
      <p:grpSpPr>
        <a:xfrm>
          <a:off x="0" y="0"/>
          <a:ext cx="0" cy="0"/>
          <a:chOff x="0" y="0"/>
          <a:chExt cx="0" cy="0"/>
        </a:xfrm>
      </p:grpSpPr>
      <p:sp>
        <p:nvSpPr>
          <p:cNvPr id="2045" name="Google Shape;2045;g10b800682c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6" name="Google Shape;2046;g10b800682c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0" name="Shape 2050"/>
        <p:cNvGrpSpPr/>
        <p:nvPr/>
      </p:nvGrpSpPr>
      <p:grpSpPr>
        <a:xfrm>
          <a:off x="0" y="0"/>
          <a:ext cx="0" cy="0"/>
          <a:chOff x="0" y="0"/>
          <a:chExt cx="0" cy="0"/>
        </a:xfrm>
      </p:grpSpPr>
      <p:sp>
        <p:nvSpPr>
          <p:cNvPr id="2051" name="Google Shape;2051;g10b8eb4e782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2" name="Google Shape;2052;g10b8eb4e782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2" name="Shape 2092"/>
        <p:cNvGrpSpPr/>
        <p:nvPr/>
      </p:nvGrpSpPr>
      <p:grpSpPr>
        <a:xfrm>
          <a:off x="0" y="0"/>
          <a:ext cx="0" cy="0"/>
          <a:chOff x="0" y="0"/>
          <a:chExt cx="0" cy="0"/>
        </a:xfrm>
      </p:grpSpPr>
      <p:sp>
        <p:nvSpPr>
          <p:cNvPr id="2093" name="Google Shape;2093;g10b8eb4e782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4" name="Google Shape;2094;g10b8eb4e782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4" name="Shape 2144"/>
        <p:cNvGrpSpPr/>
        <p:nvPr/>
      </p:nvGrpSpPr>
      <p:grpSpPr>
        <a:xfrm>
          <a:off x="0" y="0"/>
          <a:ext cx="0" cy="0"/>
          <a:chOff x="0" y="0"/>
          <a:chExt cx="0" cy="0"/>
        </a:xfrm>
      </p:grpSpPr>
      <p:sp>
        <p:nvSpPr>
          <p:cNvPr id="2145" name="Google Shape;2145;g10b8eb4e782_1_20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6" name="Google Shape;2146;g10b8eb4e782_1_20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0" name="Shape 2180"/>
        <p:cNvGrpSpPr/>
        <p:nvPr/>
      </p:nvGrpSpPr>
      <p:grpSpPr>
        <a:xfrm>
          <a:off x="0" y="0"/>
          <a:ext cx="0" cy="0"/>
          <a:chOff x="0" y="0"/>
          <a:chExt cx="0" cy="0"/>
        </a:xfrm>
      </p:grpSpPr>
      <p:sp>
        <p:nvSpPr>
          <p:cNvPr id="2181" name="Google Shape;2181;g1003bd6ff0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2" name="Google Shape;2182;g1003bd6ff0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7" name="Shape 2267"/>
        <p:cNvGrpSpPr/>
        <p:nvPr/>
      </p:nvGrpSpPr>
      <p:grpSpPr>
        <a:xfrm>
          <a:off x="0" y="0"/>
          <a:ext cx="0" cy="0"/>
          <a:chOff x="0" y="0"/>
          <a:chExt cx="0" cy="0"/>
        </a:xfrm>
      </p:grpSpPr>
      <p:sp>
        <p:nvSpPr>
          <p:cNvPr id="2268" name="Google Shape;2268;g10b8eb4e782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9" name="Google Shape;2269;g10b8eb4e782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1" name="Shape 2511"/>
        <p:cNvGrpSpPr/>
        <p:nvPr/>
      </p:nvGrpSpPr>
      <p:grpSpPr>
        <a:xfrm>
          <a:off x="0" y="0"/>
          <a:ext cx="0" cy="0"/>
          <a:chOff x="0" y="0"/>
          <a:chExt cx="0" cy="0"/>
        </a:xfrm>
      </p:grpSpPr>
      <p:sp>
        <p:nvSpPr>
          <p:cNvPr id="2512" name="Google Shape;2512;g10b8eb4e782_1_200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3" name="Google Shape;2513;g10b8eb4e782_1_20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8" name="Shape 2668"/>
        <p:cNvGrpSpPr/>
        <p:nvPr/>
      </p:nvGrpSpPr>
      <p:grpSpPr>
        <a:xfrm>
          <a:off x="0" y="0"/>
          <a:ext cx="0" cy="0"/>
          <a:chOff x="0" y="0"/>
          <a:chExt cx="0" cy="0"/>
        </a:xfrm>
      </p:grpSpPr>
      <p:sp>
        <p:nvSpPr>
          <p:cNvPr id="2669" name="Google Shape;2669;g10b8eb4e782_1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0" name="Google Shape;2670;g10b8eb4e782_1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6" name="Shape 2686"/>
        <p:cNvGrpSpPr/>
        <p:nvPr/>
      </p:nvGrpSpPr>
      <p:grpSpPr>
        <a:xfrm>
          <a:off x="0" y="0"/>
          <a:ext cx="0" cy="0"/>
          <a:chOff x="0" y="0"/>
          <a:chExt cx="0" cy="0"/>
        </a:xfrm>
      </p:grpSpPr>
      <p:sp>
        <p:nvSpPr>
          <p:cNvPr id="2687" name="Google Shape;2687;g10b8eb4e782_1_9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8" name="Google Shape;2688;g10b8eb4e782_1_9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3" name="Shape 2693"/>
        <p:cNvGrpSpPr/>
        <p:nvPr/>
      </p:nvGrpSpPr>
      <p:grpSpPr>
        <a:xfrm>
          <a:off x="0" y="0"/>
          <a:ext cx="0" cy="0"/>
          <a:chOff x="0" y="0"/>
          <a:chExt cx="0" cy="0"/>
        </a:xfrm>
      </p:grpSpPr>
      <p:sp>
        <p:nvSpPr>
          <p:cNvPr id="2694" name="Google Shape;2694;g10b8eb4e782_1_9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5" name="Google Shape;2695;g10b8eb4e782_1_9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0b8eb4e78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0b8eb4e78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0" name="Shape 2700"/>
        <p:cNvGrpSpPr/>
        <p:nvPr/>
      </p:nvGrpSpPr>
      <p:grpSpPr>
        <a:xfrm>
          <a:off x="0" y="0"/>
          <a:ext cx="0" cy="0"/>
          <a:chOff x="0" y="0"/>
          <a:chExt cx="0" cy="0"/>
        </a:xfrm>
      </p:grpSpPr>
      <p:sp>
        <p:nvSpPr>
          <p:cNvPr id="2701" name="Google Shape;2701;g10b8eb4e782_1_9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2" name="Google Shape;2702;g10b8eb4e782_1_9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5" name="Shape 2725"/>
        <p:cNvGrpSpPr/>
        <p:nvPr/>
      </p:nvGrpSpPr>
      <p:grpSpPr>
        <a:xfrm>
          <a:off x="0" y="0"/>
          <a:ext cx="0" cy="0"/>
          <a:chOff x="0" y="0"/>
          <a:chExt cx="0" cy="0"/>
        </a:xfrm>
      </p:grpSpPr>
      <p:sp>
        <p:nvSpPr>
          <p:cNvPr id="2726" name="Google Shape;2726;g10b8eb4e782_1_9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7" name="Google Shape;2727;g10b8eb4e782_1_9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1" name="Shape 2741"/>
        <p:cNvGrpSpPr/>
        <p:nvPr/>
      </p:nvGrpSpPr>
      <p:grpSpPr>
        <a:xfrm>
          <a:off x="0" y="0"/>
          <a:ext cx="0" cy="0"/>
          <a:chOff x="0" y="0"/>
          <a:chExt cx="0" cy="0"/>
        </a:xfrm>
      </p:grpSpPr>
      <p:sp>
        <p:nvSpPr>
          <p:cNvPr id="2742" name="Google Shape;2742;g10b8eb4e782_1_9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3" name="Google Shape;2743;g10b8eb4e782_1_9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0" name="Shape 3080"/>
        <p:cNvGrpSpPr/>
        <p:nvPr/>
      </p:nvGrpSpPr>
      <p:grpSpPr>
        <a:xfrm>
          <a:off x="0" y="0"/>
          <a:ext cx="0" cy="0"/>
          <a:chOff x="0" y="0"/>
          <a:chExt cx="0" cy="0"/>
        </a:xfrm>
      </p:grpSpPr>
      <p:sp>
        <p:nvSpPr>
          <p:cNvPr id="3081" name="Google Shape;3081;g10b8eb4e782_1_10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2" name="Google Shape;3082;g10b8eb4e782_1_10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7" name="Shape 5867"/>
        <p:cNvGrpSpPr/>
        <p:nvPr/>
      </p:nvGrpSpPr>
      <p:grpSpPr>
        <a:xfrm>
          <a:off x="0" y="0"/>
          <a:ext cx="0" cy="0"/>
          <a:chOff x="0" y="0"/>
          <a:chExt cx="0" cy="0"/>
        </a:xfrm>
      </p:grpSpPr>
      <p:sp>
        <p:nvSpPr>
          <p:cNvPr id="5868" name="Google Shape;5868;g10b8eb4e782_1_12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9" name="Google Shape;5869;g10b8eb4e782_1_12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6" name="Shape 6286"/>
        <p:cNvGrpSpPr/>
        <p:nvPr/>
      </p:nvGrpSpPr>
      <p:grpSpPr>
        <a:xfrm>
          <a:off x="0" y="0"/>
          <a:ext cx="0" cy="0"/>
          <a:chOff x="0" y="0"/>
          <a:chExt cx="0" cy="0"/>
        </a:xfrm>
      </p:grpSpPr>
      <p:sp>
        <p:nvSpPr>
          <p:cNvPr id="6287" name="Google Shape;6287;g10b8eb4e782_1_13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8" name="Google Shape;6288;g10b8eb4e782_1_13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6" name="Shape 6456"/>
        <p:cNvGrpSpPr/>
        <p:nvPr/>
      </p:nvGrpSpPr>
      <p:grpSpPr>
        <a:xfrm>
          <a:off x="0" y="0"/>
          <a:ext cx="0" cy="0"/>
          <a:chOff x="0" y="0"/>
          <a:chExt cx="0" cy="0"/>
        </a:xfrm>
      </p:grpSpPr>
      <p:sp>
        <p:nvSpPr>
          <p:cNvPr id="6457" name="Google Shape;6457;g10b8eb4e782_1_13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8" name="Google Shape;6458;g10b8eb4e782_1_13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1" name="Shape 6861"/>
        <p:cNvGrpSpPr/>
        <p:nvPr/>
      </p:nvGrpSpPr>
      <p:grpSpPr>
        <a:xfrm>
          <a:off x="0" y="0"/>
          <a:ext cx="0" cy="0"/>
          <a:chOff x="0" y="0"/>
          <a:chExt cx="0" cy="0"/>
        </a:xfrm>
      </p:grpSpPr>
      <p:sp>
        <p:nvSpPr>
          <p:cNvPr id="6862" name="Google Shape;6862;g10b8eb4e782_1_13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3" name="Google Shape;6863;g10b8eb4e782_1_13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1" name="Shape 7241"/>
        <p:cNvGrpSpPr/>
        <p:nvPr/>
      </p:nvGrpSpPr>
      <p:grpSpPr>
        <a:xfrm>
          <a:off x="0" y="0"/>
          <a:ext cx="0" cy="0"/>
          <a:chOff x="0" y="0"/>
          <a:chExt cx="0" cy="0"/>
        </a:xfrm>
      </p:grpSpPr>
      <p:sp>
        <p:nvSpPr>
          <p:cNvPr id="7242" name="Google Shape;7242;g10b8eb4e782_1_14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3" name="Google Shape;7243;g10b8eb4e782_1_14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5" name="Shape 7655"/>
        <p:cNvGrpSpPr/>
        <p:nvPr/>
      </p:nvGrpSpPr>
      <p:grpSpPr>
        <a:xfrm>
          <a:off x="0" y="0"/>
          <a:ext cx="0" cy="0"/>
          <a:chOff x="0" y="0"/>
          <a:chExt cx="0" cy="0"/>
        </a:xfrm>
      </p:grpSpPr>
      <p:sp>
        <p:nvSpPr>
          <p:cNvPr id="7656" name="Google Shape;7656;g10b8eb4e782_1_14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7" name="Google Shape;7657;g10b8eb4e782_1_14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003bd6ff0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003bd6ff0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6" name="Shape 8016"/>
        <p:cNvGrpSpPr/>
        <p:nvPr/>
      </p:nvGrpSpPr>
      <p:grpSpPr>
        <a:xfrm>
          <a:off x="0" y="0"/>
          <a:ext cx="0" cy="0"/>
          <a:chOff x="0" y="0"/>
          <a:chExt cx="0" cy="0"/>
        </a:xfrm>
      </p:grpSpPr>
      <p:sp>
        <p:nvSpPr>
          <p:cNvPr id="8017" name="Google Shape;8017;g10b8eb4e782_1_14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8" name="Google Shape;8018;g10b8eb4e782_1_14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6" name="Shape 8526"/>
        <p:cNvGrpSpPr/>
        <p:nvPr/>
      </p:nvGrpSpPr>
      <p:grpSpPr>
        <a:xfrm>
          <a:off x="0" y="0"/>
          <a:ext cx="0" cy="0"/>
          <a:chOff x="0" y="0"/>
          <a:chExt cx="0" cy="0"/>
        </a:xfrm>
      </p:grpSpPr>
      <p:sp>
        <p:nvSpPr>
          <p:cNvPr id="8527" name="Google Shape;8527;g10b8eb4e782_1_15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8" name="Google Shape;8528;g10b8eb4e782_1_15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6" name="Shape 9146"/>
        <p:cNvGrpSpPr/>
        <p:nvPr/>
      </p:nvGrpSpPr>
      <p:grpSpPr>
        <a:xfrm>
          <a:off x="0" y="0"/>
          <a:ext cx="0" cy="0"/>
          <a:chOff x="0" y="0"/>
          <a:chExt cx="0" cy="0"/>
        </a:xfrm>
      </p:grpSpPr>
      <p:sp>
        <p:nvSpPr>
          <p:cNvPr id="9147" name="Google Shape;9147;g10b8eb4e782_1_16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8" name="Google Shape;9148;g10b8eb4e782_1_16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0" name="Shape 9740"/>
        <p:cNvGrpSpPr/>
        <p:nvPr/>
      </p:nvGrpSpPr>
      <p:grpSpPr>
        <a:xfrm>
          <a:off x="0" y="0"/>
          <a:ext cx="0" cy="0"/>
          <a:chOff x="0" y="0"/>
          <a:chExt cx="0" cy="0"/>
        </a:xfrm>
      </p:grpSpPr>
      <p:sp>
        <p:nvSpPr>
          <p:cNvPr id="9741" name="Google Shape;9741;g10b8eb4e782_1_16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2" name="Google Shape;9742;g10b8eb4e782_1_16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1" name="Shape 10061"/>
        <p:cNvGrpSpPr/>
        <p:nvPr/>
      </p:nvGrpSpPr>
      <p:grpSpPr>
        <a:xfrm>
          <a:off x="0" y="0"/>
          <a:ext cx="0" cy="0"/>
          <a:chOff x="0" y="0"/>
          <a:chExt cx="0" cy="0"/>
        </a:xfrm>
      </p:grpSpPr>
      <p:sp>
        <p:nvSpPr>
          <p:cNvPr id="10062" name="Google Shape;10062;g10b8eb4e782_1_16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3" name="Google Shape;10063;g10b8eb4e782_1_16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9" name="Shape 10369"/>
        <p:cNvGrpSpPr/>
        <p:nvPr/>
      </p:nvGrpSpPr>
      <p:grpSpPr>
        <a:xfrm>
          <a:off x="0" y="0"/>
          <a:ext cx="0" cy="0"/>
          <a:chOff x="0" y="0"/>
          <a:chExt cx="0" cy="0"/>
        </a:xfrm>
      </p:grpSpPr>
      <p:sp>
        <p:nvSpPr>
          <p:cNvPr id="10370" name="Google Shape;10370;g10b8eb4e782_1_189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1" name="Google Shape;10371;g10b8eb4e782_1_189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1003bd6ff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1003bd6ff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g10b8eb4e782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 name="Google Shape;705;g10b8eb4e782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10b8eb4e782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10b8eb4e782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10b8eb4e782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 name="Google Shape;892;g10b8eb4e782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1003bd6ff0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1003bd6ff0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4391670" y="874625"/>
            <a:ext cx="4137600" cy="22650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5200"/>
              <a:buNone/>
              <a:defRPr sz="4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4391670" y="3139625"/>
            <a:ext cx="4137600" cy="336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0" y="4132350"/>
            <a:ext cx="9144000" cy="10113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444690" y="762078"/>
            <a:ext cx="898372" cy="817831"/>
          </a:xfrm>
          <a:custGeom>
            <a:rect b="b" l="l" r="r" t="t"/>
            <a:pathLst>
              <a:path extrusionOk="0" h="17252" w="18951">
                <a:moveTo>
                  <a:pt x="11762" y="1"/>
                </a:moveTo>
                <a:cubicBezTo>
                  <a:pt x="11282" y="1"/>
                  <a:pt x="10769" y="54"/>
                  <a:pt x="10224" y="167"/>
                </a:cubicBezTo>
                <a:cubicBezTo>
                  <a:pt x="3945" y="1482"/>
                  <a:pt x="0" y="11444"/>
                  <a:pt x="5392" y="15882"/>
                </a:cubicBezTo>
                <a:cubicBezTo>
                  <a:pt x="6523" y="16820"/>
                  <a:pt x="7958" y="17252"/>
                  <a:pt x="9418" y="17252"/>
                </a:cubicBezTo>
                <a:cubicBezTo>
                  <a:pt x="11182" y="17252"/>
                  <a:pt x="12984" y="16621"/>
                  <a:pt x="14334" y="15487"/>
                </a:cubicBezTo>
                <a:cubicBezTo>
                  <a:pt x="18950" y="11548"/>
                  <a:pt x="18813" y="1"/>
                  <a:pt x="11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28274" y="-410950"/>
            <a:ext cx="1778494" cy="1173037"/>
          </a:xfrm>
          <a:custGeom>
            <a:rect b="b" l="l" r="r" t="t"/>
            <a:pathLst>
              <a:path extrusionOk="0" h="24745" w="25808">
                <a:moveTo>
                  <a:pt x="9150" y="0"/>
                </a:moveTo>
                <a:cubicBezTo>
                  <a:pt x="7225" y="0"/>
                  <a:pt x="5566" y="484"/>
                  <a:pt x="4603" y="1734"/>
                </a:cubicBezTo>
                <a:cubicBezTo>
                  <a:pt x="3387" y="3377"/>
                  <a:pt x="3420" y="6829"/>
                  <a:pt x="3025" y="8769"/>
                </a:cubicBezTo>
                <a:cubicBezTo>
                  <a:pt x="2204" y="12747"/>
                  <a:pt x="1316" y="16725"/>
                  <a:pt x="461" y="20702"/>
                </a:cubicBezTo>
                <a:cubicBezTo>
                  <a:pt x="198" y="21886"/>
                  <a:pt x="1" y="23300"/>
                  <a:pt x="889" y="24154"/>
                </a:cubicBezTo>
                <a:cubicBezTo>
                  <a:pt x="1304" y="24584"/>
                  <a:pt x="1846" y="24745"/>
                  <a:pt x="2434" y="24745"/>
                </a:cubicBezTo>
                <a:cubicBezTo>
                  <a:pt x="3285" y="24745"/>
                  <a:pt x="4233" y="24406"/>
                  <a:pt x="5031" y="24056"/>
                </a:cubicBezTo>
                <a:lnTo>
                  <a:pt x="18148" y="18138"/>
                </a:lnTo>
                <a:cubicBezTo>
                  <a:pt x="20383" y="17119"/>
                  <a:pt x="22816" y="15968"/>
                  <a:pt x="24000" y="13799"/>
                </a:cubicBezTo>
                <a:cubicBezTo>
                  <a:pt x="25808" y="10577"/>
                  <a:pt x="24065" y="6270"/>
                  <a:pt x="21140" y="4035"/>
                </a:cubicBezTo>
                <a:cubicBezTo>
                  <a:pt x="18944" y="2360"/>
                  <a:pt x="13400" y="0"/>
                  <a:pt x="91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2220412">
            <a:off x="-672897" y="970951"/>
            <a:ext cx="3263617" cy="3294455"/>
          </a:xfrm>
          <a:custGeom>
            <a:rect b="b" l="l" r="r" t="t"/>
            <a:pathLst>
              <a:path extrusionOk="0" h="41450" w="41062">
                <a:moveTo>
                  <a:pt x="12234" y="1"/>
                </a:moveTo>
                <a:cubicBezTo>
                  <a:pt x="10254" y="1"/>
                  <a:pt x="9068" y="1252"/>
                  <a:pt x="7660" y="3790"/>
                </a:cubicBezTo>
                <a:cubicBezTo>
                  <a:pt x="5490" y="7703"/>
                  <a:pt x="3025" y="11385"/>
                  <a:pt x="1644" y="15625"/>
                </a:cubicBezTo>
                <a:cubicBezTo>
                  <a:pt x="165" y="20162"/>
                  <a:pt x="0" y="25324"/>
                  <a:pt x="2334" y="29466"/>
                </a:cubicBezTo>
                <a:cubicBezTo>
                  <a:pt x="3847" y="32227"/>
                  <a:pt x="6279" y="34331"/>
                  <a:pt x="8844" y="36107"/>
                </a:cubicBezTo>
                <a:cubicBezTo>
                  <a:pt x="12328" y="38572"/>
                  <a:pt x="16208" y="40578"/>
                  <a:pt x="20416" y="41235"/>
                </a:cubicBezTo>
                <a:cubicBezTo>
                  <a:pt x="21322" y="41377"/>
                  <a:pt x="22246" y="41450"/>
                  <a:pt x="23170" y="41450"/>
                </a:cubicBezTo>
                <a:cubicBezTo>
                  <a:pt x="26534" y="41450"/>
                  <a:pt x="29902" y="40483"/>
                  <a:pt x="32481" y="38342"/>
                </a:cubicBezTo>
                <a:cubicBezTo>
                  <a:pt x="36196" y="35219"/>
                  <a:pt x="37708" y="30255"/>
                  <a:pt x="39023" y="25554"/>
                </a:cubicBezTo>
                <a:cubicBezTo>
                  <a:pt x="40042" y="21839"/>
                  <a:pt x="41061" y="17828"/>
                  <a:pt x="39549" y="14310"/>
                </a:cubicBezTo>
                <a:cubicBezTo>
                  <a:pt x="37872" y="10398"/>
                  <a:pt x="33566" y="8393"/>
                  <a:pt x="29653" y="6749"/>
                </a:cubicBezTo>
                <a:lnTo>
                  <a:pt x="16306" y="1095"/>
                </a:lnTo>
                <a:cubicBezTo>
                  <a:pt x="14609" y="367"/>
                  <a:pt x="13305" y="1"/>
                  <a:pt x="12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264939" y="1094849"/>
            <a:ext cx="1309189" cy="3283061"/>
            <a:chOff x="-63364" y="1106924"/>
            <a:chExt cx="1309189" cy="3283061"/>
          </a:xfrm>
        </p:grpSpPr>
        <p:grpSp>
          <p:nvGrpSpPr>
            <p:cNvPr id="16" name="Google Shape;16;p2"/>
            <p:cNvGrpSpPr/>
            <p:nvPr/>
          </p:nvGrpSpPr>
          <p:grpSpPr>
            <a:xfrm>
              <a:off x="-63364" y="1106924"/>
              <a:ext cx="1309189" cy="3283061"/>
              <a:chOff x="392148" y="762074"/>
              <a:chExt cx="1309189" cy="3283061"/>
            </a:xfrm>
          </p:grpSpPr>
          <p:sp>
            <p:nvSpPr>
              <p:cNvPr id="17" name="Google Shape;17;p2"/>
              <p:cNvSpPr/>
              <p:nvPr/>
            </p:nvSpPr>
            <p:spPr>
              <a:xfrm>
                <a:off x="1271244" y="1689497"/>
                <a:ext cx="3121" cy="71326"/>
              </a:xfrm>
              <a:custGeom>
                <a:rect b="b" l="l" r="r" t="t"/>
                <a:pathLst>
                  <a:path extrusionOk="0" h="800" w="35">
                    <a:moveTo>
                      <a:pt x="12" y="1"/>
                    </a:moveTo>
                    <a:lnTo>
                      <a:pt x="12" y="1"/>
                    </a:lnTo>
                    <a:cubicBezTo>
                      <a:pt x="1" y="271"/>
                      <a:pt x="1" y="529"/>
                      <a:pt x="34" y="799"/>
                    </a:cubicBezTo>
                    <a:cubicBezTo>
                      <a:pt x="23" y="619"/>
                      <a:pt x="12" y="451"/>
                      <a:pt x="12" y="271"/>
                    </a:cubicBez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92148" y="762074"/>
                <a:ext cx="1309189" cy="2471803"/>
              </a:xfrm>
              <a:custGeom>
                <a:rect b="b" l="l" r="r" t="t"/>
                <a:pathLst>
                  <a:path extrusionOk="0" h="27724" w="14684">
                    <a:moveTo>
                      <a:pt x="11401" y="206"/>
                    </a:moveTo>
                    <a:lnTo>
                      <a:pt x="11401" y="206"/>
                    </a:lnTo>
                    <a:cubicBezTo>
                      <a:pt x="10434" y="1499"/>
                      <a:pt x="9737" y="2972"/>
                      <a:pt x="9355" y="4534"/>
                    </a:cubicBezTo>
                    <a:cubicBezTo>
                      <a:pt x="9411" y="3860"/>
                      <a:pt x="9422" y="3185"/>
                      <a:pt x="9726" y="2511"/>
                    </a:cubicBezTo>
                    <a:lnTo>
                      <a:pt x="9714" y="2511"/>
                    </a:lnTo>
                    <a:cubicBezTo>
                      <a:pt x="10130" y="1611"/>
                      <a:pt x="10760" y="925"/>
                      <a:pt x="11401" y="206"/>
                    </a:cubicBezTo>
                    <a:close/>
                    <a:moveTo>
                      <a:pt x="11491" y="150"/>
                    </a:moveTo>
                    <a:cubicBezTo>
                      <a:pt x="11333" y="1049"/>
                      <a:pt x="11266" y="1993"/>
                      <a:pt x="10929" y="2837"/>
                    </a:cubicBezTo>
                    <a:cubicBezTo>
                      <a:pt x="10580" y="3691"/>
                      <a:pt x="9939" y="4366"/>
                      <a:pt x="9355" y="5040"/>
                    </a:cubicBezTo>
                    <a:lnTo>
                      <a:pt x="9332" y="5040"/>
                    </a:lnTo>
                    <a:cubicBezTo>
                      <a:pt x="9950" y="3376"/>
                      <a:pt x="10670" y="1735"/>
                      <a:pt x="11491" y="150"/>
                    </a:cubicBezTo>
                    <a:close/>
                    <a:moveTo>
                      <a:pt x="11524" y="94"/>
                    </a:moveTo>
                    <a:cubicBezTo>
                      <a:pt x="11524" y="1049"/>
                      <a:pt x="11569" y="2387"/>
                      <a:pt x="11198" y="3241"/>
                    </a:cubicBezTo>
                    <a:cubicBezTo>
                      <a:pt x="10839" y="4062"/>
                      <a:pt x="10018" y="4568"/>
                      <a:pt x="9332" y="5108"/>
                    </a:cubicBezTo>
                    <a:cubicBezTo>
                      <a:pt x="9950" y="4444"/>
                      <a:pt x="10614" y="3759"/>
                      <a:pt x="10951" y="2938"/>
                    </a:cubicBezTo>
                    <a:cubicBezTo>
                      <a:pt x="11311" y="2061"/>
                      <a:pt x="11401" y="1038"/>
                      <a:pt x="11524" y="94"/>
                    </a:cubicBezTo>
                    <a:close/>
                    <a:moveTo>
                      <a:pt x="11412" y="273"/>
                    </a:moveTo>
                    <a:lnTo>
                      <a:pt x="11412" y="273"/>
                    </a:lnTo>
                    <a:cubicBezTo>
                      <a:pt x="10591" y="1814"/>
                      <a:pt x="9894" y="3421"/>
                      <a:pt x="9321" y="5063"/>
                    </a:cubicBezTo>
                    <a:lnTo>
                      <a:pt x="9265" y="5130"/>
                    </a:lnTo>
                    <a:cubicBezTo>
                      <a:pt x="9276" y="5051"/>
                      <a:pt x="9287" y="4973"/>
                      <a:pt x="9298" y="4894"/>
                    </a:cubicBezTo>
                    <a:cubicBezTo>
                      <a:pt x="9714" y="3230"/>
                      <a:pt x="10423" y="1667"/>
                      <a:pt x="11412" y="273"/>
                    </a:cubicBezTo>
                    <a:close/>
                    <a:moveTo>
                      <a:pt x="6364" y="2758"/>
                    </a:moveTo>
                    <a:cubicBezTo>
                      <a:pt x="6769" y="3556"/>
                      <a:pt x="7308" y="4231"/>
                      <a:pt x="7601" y="5130"/>
                    </a:cubicBezTo>
                    <a:cubicBezTo>
                      <a:pt x="7871" y="5951"/>
                      <a:pt x="7848" y="6985"/>
                      <a:pt x="7826" y="7885"/>
                    </a:cubicBezTo>
                    <a:cubicBezTo>
                      <a:pt x="7803" y="7379"/>
                      <a:pt x="7736" y="6873"/>
                      <a:pt x="7635" y="6389"/>
                    </a:cubicBezTo>
                    <a:lnTo>
                      <a:pt x="7623" y="6389"/>
                    </a:lnTo>
                    <a:cubicBezTo>
                      <a:pt x="7702" y="6918"/>
                      <a:pt x="7758" y="7446"/>
                      <a:pt x="7781" y="7974"/>
                    </a:cubicBezTo>
                    <a:cubicBezTo>
                      <a:pt x="7410" y="7143"/>
                      <a:pt x="6960" y="6344"/>
                      <a:pt x="6713" y="5467"/>
                    </a:cubicBezTo>
                    <a:cubicBezTo>
                      <a:pt x="6477" y="4635"/>
                      <a:pt x="6364" y="3770"/>
                      <a:pt x="6364" y="2904"/>
                    </a:cubicBezTo>
                    <a:lnTo>
                      <a:pt x="6364" y="2904"/>
                    </a:lnTo>
                    <a:cubicBezTo>
                      <a:pt x="6780" y="3995"/>
                      <a:pt x="7432" y="4939"/>
                      <a:pt x="7578" y="6131"/>
                    </a:cubicBezTo>
                    <a:cubicBezTo>
                      <a:pt x="7455" y="4961"/>
                      <a:pt x="6881" y="3837"/>
                      <a:pt x="6375" y="2792"/>
                    </a:cubicBezTo>
                    <a:lnTo>
                      <a:pt x="6364" y="2792"/>
                    </a:lnTo>
                    <a:lnTo>
                      <a:pt x="6364" y="2758"/>
                    </a:lnTo>
                    <a:close/>
                    <a:moveTo>
                      <a:pt x="6319" y="3275"/>
                    </a:moveTo>
                    <a:cubicBezTo>
                      <a:pt x="6342" y="3567"/>
                      <a:pt x="6387" y="3860"/>
                      <a:pt x="6420" y="4141"/>
                    </a:cubicBezTo>
                    <a:lnTo>
                      <a:pt x="6420" y="4152"/>
                    </a:lnTo>
                    <a:cubicBezTo>
                      <a:pt x="6477" y="4602"/>
                      <a:pt x="6566" y="5040"/>
                      <a:pt x="6679" y="5479"/>
                    </a:cubicBezTo>
                    <a:cubicBezTo>
                      <a:pt x="6926" y="6367"/>
                      <a:pt x="7365" y="7244"/>
                      <a:pt x="7792" y="8064"/>
                    </a:cubicBezTo>
                    <a:cubicBezTo>
                      <a:pt x="7106" y="7469"/>
                      <a:pt x="6611" y="6682"/>
                      <a:pt x="6375" y="5793"/>
                    </a:cubicBezTo>
                    <a:cubicBezTo>
                      <a:pt x="6173" y="4973"/>
                      <a:pt x="6252" y="4118"/>
                      <a:pt x="6319" y="3275"/>
                    </a:cubicBezTo>
                    <a:close/>
                    <a:moveTo>
                      <a:pt x="6195" y="4163"/>
                    </a:moveTo>
                    <a:cubicBezTo>
                      <a:pt x="6151" y="4770"/>
                      <a:pt x="6218" y="5389"/>
                      <a:pt x="6398" y="5985"/>
                    </a:cubicBezTo>
                    <a:cubicBezTo>
                      <a:pt x="6645" y="6805"/>
                      <a:pt x="7140" y="7536"/>
                      <a:pt x="7803" y="8087"/>
                    </a:cubicBezTo>
                    <a:lnTo>
                      <a:pt x="7803" y="8132"/>
                    </a:lnTo>
                    <a:cubicBezTo>
                      <a:pt x="6746" y="7446"/>
                      <a:pt x="6162" y="6603"/>
                      <a:pt x="6128" y="5299"/>
                    </a:cubicBezTo>
                    <a:lnTo>
                      <a:pt x="6117" y="5310"/>
                    </a:lnTo>
                    <a:cubicBezTo>
                      <a:pt x="6117" y="4928"/>
                      <a:pt x="6139" y="4546"/>
                      <a:pt x="6195" y="4163"/>
                    </a:cubicBezTo>
                    <a:close/>
                    <a:moveTo>
                      <a:pt x="14403" y="4534"/>
                    </a:moveTo>
                    <a:lnTo>
                      <a:pt x="14403" y="4534"/>
                    </a:lnTo>
                    <a:cubicBezTo>
                      <a:pt x="14256" y="5366"/>
                      <a:pt x="14335" y="6142"/>
                      <a:pt x="13885" y="6895"/>
                    </a:cubicBezTo>
                    <a:cubicBezTo>
                      <a:pt x="13492" y="7514"/>
                      <a:pt x="12952" y="8031"/>
                      <a:pt x="12323" y="8402"/>
                    </a:cubicBezTo>
                    <a:cubicBezTo>
                      <a:pt x="12143" y="7356"/>
                      <a:pt x="12469" y="6524"/>
                      <a:pt x="13222" y="5782"/>
                    </a:cubicBezTo>
                    <a:cubicBezTo>
                      <a:pt x="13649" y="5366"/>
                      <a:pt x="14065" y="5018"/>
                      <a:pt x="14403" y="4534"/>
                    </a:cubicBezTo>
                    <a:close/>
                    <a:moveTo>
                      <a:pt x="10187" y="6783"/>
                    </a:moveTo>
                    <a:cubicBezTo>
                      <a:pt x="9861" y="7705"/>
                      <a:pt x="9332" y="8548"/>
                      <a:pt x="9321" y="9560"/>
                    </a:cubicBezTo>
                    <a:cubicBezTo>
                      <a:pt x="9298" y="10212"/>
                      <a:pt x="9456" y="10841"/>
                      <a:pt x="9771" y="11403"/>
                    </a:cubicBezTo>
                    <a:cubicBezTo>
                      <a:pt x="9197" y="10673"/>
                      <a:pt x="9006" y="10021"/>
                      <a:pt x="9276" y="8919"/>
                    </a:cubicBezTo>
                    <a:cubicBezTo>
                      <a:pt x="9467" y="8132"/>
                      <a:pt x="9827" y="7480"/>
                      <a:pt x="10187" y="6783"/>
                    </a:cubicBezTo>
                    <a:close/>
                    <a:moveTo>
                      <a:pt x="10243" y="6682"/>
                    </a:moveTo>
                    <a:lnTo>
                      <a:pt x="10243" y="6727"/>
                    </a:lnTo>
                    <a:cubicBezTo>
                      <a:pt x="10029" y="7559"/>
                      <a:pt x="9906" y="8413"/>
                      <a:pt x="9872" y="9279"/>
                    </a:cubicBezTo>
                    <a:cubicBezTo>
                      <a:pt x="9861" y="9650"/>
                      <a:pt x="9861" y="10021"/>
                      <a:pt x="9861" y="10403"/>
                    </a:cubicBezTo>
                    <a:cubicBezTo>
                      <a:pt x="9872" y="10009"/>
                      <a:pt x="9906" y="9627"/>
                      <a:pt x="9928" y="9279"/>
                    </a:cubicBezTo>
                    <a:cubicBezTo>
                      <a:pt x="9973" y="8469"/>
                      <a:pt x="10085" y="7660"/>
                      <a:pt x="10254" y="6873"/>
                    </a:cubicBezTo>
                    <a:cubicBezTo>
                      <a:pt x="10288" y="7660"/>
                      <a:pt x="10456" y="8435"/>
                      <a:pt x="10411" y="9234"/>
                    </a:cubicBezTo>
                    <a:cubicBezTo>
                      <a:pt x="10344" y="10054"/>
                      <a:pt x="10209" y="10875"/>
                      <a:pt x="9995" y="11673"/>
                    </a:cubicBezTo>
                    <a:lnTo>
                      <a:pt x="9962" y="11628"/>
                    </a:lnTo>
                    <a:cubicBezTo>
                      <a:pt x="9928" y="11493"/>
                      <a:pt x="9906" y="11347"/>
                      <a:pt x="9894" y="11201"/>
                    </a:cubicBezTo>
                    <a:lnTo>
                      <a:pt x="9894" y="11201"/>
                    </a:lnTo>
                    <a:cubicBezTo>
                      <a:pt x="9894" y="11336"/>
                      <a:pt x="9906" y="11460"/>
                      <a:pt x="9928" y="11595"/>
                    </a:cubicBezTo>
                    <a:cubicBezTo>
                      <a:pt x="9512" y="10931"/>
                      <a:pt x="9321" y="10156"/>
                      <a:pt x="9366" y="9380"/>
                    </a:cubicBezTo>
                    <a:cubicBezTo>
                      <a:pt x="9445" y="8413"/>
                      <a:pt x="9973" y="7603"/>
                      <a:pt x="10243" y="6682"/>
                    </a:cubicBezTo>
                    <a:close/>
                    <a:moveTo>
                      <a:pt x="10277" y="6749"/>
                    </a:moveTo>
                    <a:cubicBezTo>
                      <a:pt x="10434" y="7435"/>
                      <a:pt x="10692" y="8132"/>
                      <a:pt x="10737" y="8840"/>
                    </a:cubicBezTo>
                    <a:cubicBezTo>
                      <a:pt x="10794" y="9852"/>
                      <a:pt x="10366" y="10785"/>
                      <a:pt x="10029" y="11718"/>
                    </a:cubicBezTo>
                    <a:lnTo>
                      <a:pt x="10007" y="11696"/>
                    </a:lnTo>
                    <a:cubicBezTo>
                      <a:pt x="10198" y="10909"/>
                      <a:pt x="10400" y="10111"/>
                      <a:pt x="10456" y="9301"/>
                    </a:cubicBezTo>
                    <a:cubicBezTo>
                      <a:pt x="10513" y="8458"/>
                      <a:pt x="10400" y="7615"/>
                      <a:pt x="10265" y="6794"/>
                    </a:cubicBezTo>
                    <a:lnTo>
                      <a:pt x="10277" y="6749"/>
                    </a:lnTo>
                    <a:close/>
                    <a:moveTo>
                      <a:pt x="2665" y="7188"/>
                    </a:moveTo>
                    <a:cubicBezTo>
                      <a:pt x="2722" y="7210"/>
                      <a:pt x="3464" y="9256"/>
                      <a:pt x="3520" y="9672"/>
                    </a:cubicBezTo>
                    <a:cubicBezTo>
                      <a:pt x="3655" y="10673"/>
                      <a:pt x="3272" y="11797"/>
                      <a:pt x="2958" y="12764"/>
                    </a:cubicBezTo>
                    <a:cubicBezTo>
                      <a:pt x="2530" y="11842"/>
                      <a:pt x="1856" y="11336"/>
                      <a:pt x="1845" y="10212"/>
                    </a:cubicBezTo>
                    <a:lnTo>
                      <a:pt x="1833" y="10234"/>
                    </a:lnTo>
                    <a:cubicBezTo>
                      <a:pt x="1822" y="9200"/>
                      <a:pt x="2665" y="7188"/>
                      <a:pt x="2665" y="7188"/>
                    </a:cubicBezTo>
                    <a:close/>
                    <a:moveTo>
                      <a:pt x="11222" y="12684"/>
                    </a:moveTo>
                    <a:cubicBezTo>
                      <a:pt x="11903" y="12684"/>
                      <a:pt x="12535" y="12961"/>
                      <a:pt x="13211" y="13124"/>
                    </a:cubicBezTo>
                    <a:cubicBezTo>
                      <a:pt x="12503" y="13584"/>
                      <a:pt x="11805" y="14135"/>
                      <a:pt x="10962" y="14293"/>
                    </a:cubicBezTo>
                    <a:cubicBezTo>
                      <a:pt x="10795" y="14322"/>
                      <a:pt x="10633" y="14335"/>
                      <a:pt x="10474" y="14335"/>
                    </a:cubicBezTo>
                    <a:cubicBezTo>
                      <a:pt x="9837" y="14335"/>
                      <a:pt x="9266" y="14116"/>
                      <a:pt x="8680" y="13809"/>
                    </a:cubicBezTo>
                    <a:cubicBezTo>
                      <a:pt x="9343" y="13405"/>
                      <a:pt x="9928" y="12921"/>
                      <a:pt x="10704" y="12741"/>
                    </a:cubicBezTo>
                    <a:cubicBezTo>
                      <a:pt x="10880" y="12701"/>
                      <a:pt x="11053" y="12684"/>
                      <a:pt x="11222" y="12684"/>
                    </a:cubicBezTo>
                    <a:close/>
                    <a:moveTo>
                      <a:pt x="113" y="13270"/>
                    </a:moveTo>
                    <a:lnTo>
                      <a:pt x="113" y="13270"/>
                    </a:lnTo>
                    <a:cubicBezTo>
                      <a:pt x="844" y="13933"/>
                      <a:pt x="1609" y="14574"/>
                      <a:pt x="2249" y="15327"/>
                    </a:cubicBezTo>
                    <a:cubicBezTo>
                      <a:pt x="2868" y="16035"/>
                      <a:pt x="3070" y="16890"/>
                      <a:pt x="3520" y="17688"/>
                    </a:cubicBezTo>
                    <a:cubicBezTo>
                      <a:pt x="2306" y="17418"/>
                      <a:pt x="1204" y="17058"/>
                      <a:pt x="709" y="15799"/>
                    </a:cubicBezTo>
                    <a:lnTo>
                      <a:pt x="709" y="15810"/>
                    </a:lnTo>
                    <a:cubicBezTo>
                      <a:pt x="394" y="15001"/>
                      <a:pt x="316" y="14113"/>
                      <a:pt x="113" y="13270"/>
                    </a:cubicBezTo>
                    <a:close/>
                    <a:moveTo>
                      <a:pt x="10850" y="15023"/>
                    </a:moveTo>
                    <a:cubicBezTo>
                      <a:pt x="10884" y="15754"/>
                      <a:pt x="11030" y="16507"/>
                      <a:pt x="10906" y="17238"/>
                    </a:cubicBezTo>
                    <a:cubicBezTo>
                      <a:pt x="10749" y="18104"/>
                      <a:pt x="10029" y="18711"/>
                      <a:pt x="9287" y="19127"/>
                    </a:cubicBezTo>
                    <a:cubicBezTo>
                      <a:pt x="9298" y="19104"/>
                      <a:pt x="9276" y="19082"/>
                      <a:pt x="9253" y="19071"/>
                    </a:cubicBezTo>
                    <a:cubicBezTo>
                      <a:pt x="9186" y="18183"/>
                      <a:pt x="9164" y="17474"/>
                      <a:pt x="9681" y="16665"/>
                    </a:cubicBezTo>
                    <a:cubicBezTo>
                      <a:pt x="10040" y="16103"/>
                      <a:pt x="10445" y="15552"/>
                      <a:pt x="10850" y="15023"/>
                    </a:cubicBezTo>
                    <a:close/>
                    <a:moveTo>
                      <a:pt x="12368" y="20307"/>
                    </a:moveTo>
                    <a:lnTo>
                      <a:pt x="12368" y="20307"/>
                    </a:lnTo>
                    <a:cubicBezTo>
                      <a:pt x="11884" y="20937"/>
                      <a:pt x="11603" y="21488"/>
                      <a:pt x="10906" y="21915"/>
                    </a:cubicBezTo>
                    <a:cubicBezTo>
                      <a:pt x="10369" y="22254"/>
                      <a:pt x="9747" y="22307"/>
                      <a:pt x="9124" y="22307"/>
                    </a:cubicBezTo>
                    <a:cubicBezTo>
                      <a:pt x="8900" y="22307"/>
                      <a:pt x="8676" y="22300"/>
                      <a:pt x="8455" y="22297"/>
                    </a:cubicBezTo>
                    <a:cubicBezTo>
                      <a:pt x="8894" y="21758"/>
                      <a:pt x="9298" y="21196"/>
                      <a:pt x="9883" y="20813"/>
                    </a:cubicBezTo>
                    <a:cubicBezTo>
                      <a:pt x="10737" y="20240"/>
                      <a:pt x="11468" y="20352"/>
                      <a:pt x="12368" y="20307"/>
                    </a:cubicBezTo>
                    <a:close/>
                    <a:moveTo>
                      <a:pt x="11542" y="0"/>
                    </a:moveTo>
                    <a:cubicBezTo>
                      <a:pt x="11538" y="0"/>
                      <a:pt x="11536" y="1"/>
                      <a:pt x="11536" y="4"/>
                    </a:cubicBezTo>
                    <a:cubicBezTo>
                      <a:pt x="10737" y="746"/>
                      <a:pt x="9894" y="1578"/>
                      <a:pt x="9445" y="2578"/>
                    </a:cubicBezTo>
                    <a:cubicBezTo>
                      <a:pt x="9062" y="3455"/>
                      <a:pt x="9085" y="4377"/>
                      <a:pt x="9119" y="5310"/>
                    </a:cubicBezTo>
                    <a:lnTo>
                      <a:pt x="9107" y="5321"/>
                    </a:lnTo>
                    <a:cubicBezTo>
                      <a:pt x="9096" y="5332"/>
                      <a:pt x="9107" y="5344"/>
                      <a:pt x="9119" y="5355"/>
                    </a:cubicBezTo>
                    <a:lnTo>
                      <a:pt x="9119" y="5490"/>
                    </a:lnTo>
                    <a:cubicBezTo>
                      <a:pt x="8714" y="6254"/>
                      <a:pt x="8332" y="7030"/>
                      <a:pt x="7983" y="7828"/>
                    </a:cubicBezTo>
                    <a:cubicBezTo>
                      <a:pt x="8039" y="6985"/>
                      <a:pt x="8140" y="6108"/>
                      <a:pt x="7927" y="5321"/>
                    </a:cubicBezTo>
                    <a:cubicBezTo>
                      <a:pt x="7657" y="4332"/>
                      <a:pt x="6342" y="2589"/>
                      <a:pt x="6330" y="2589"/>
                    </a:cubicBezTo>
                    <a:cubicBezTo>
                      <a:pt x="6319" y="2589"/>
                      <a:pt x="6308" y="2589"/>
                      <a:pt x="6319" y="2601"/>
                    </a:cubicBezTo>
                    <a:cubicBezTo>
                      <a:pt x="6319" y="2601"/>
                      <a:pt x="6297" y="2702"/>
                      <a:pt x="6297" y="2713"/>
                    </a:cubicBezTo>
                    <a:cubicBezTo>
                      <a:pt x="5971" y="4827"/>
                      <a:pt x="5296" y="7266"/>
                      <a:pt x="7803" y="8211"/>
                    </a:cubicBezTo>
                    <a:cubicBezTo>
                      <a:pt x="6027" y="12280"/>
                      <a:pt x="4993" y="16665"/>
                      <a:pt x="5476" y="20948"/>
                    </a:cubicBezTo>
                    <a:cubicBezTo>
                      <a:pt x="3947" y="18497"/>
                      <a:pt x="3306" y="15844"/>
                      <a:pt x="3025" y="12977"/>
                    </a:cubicBezTo>
                    <a:cubicBezTo>
                      <a:pt x="3036" y="12966"/>
                      <a:pt x="3048" y="12966"/>
                      <a:pt x="3059" y="12944"/>
                    </a:cubicBezTo>
                    <a:cubicBezTo>
                      <a:pt x="3441" y="11966"/>
                      <a:pt x="3857" y="10875"/>
                      <a:pt x="3778" y="9796"/>
                    </a:cubicBezTo>
                    <a:cubicBezTo>
                      <a:pt x="3700" y="8784"/>
                      <a:pt x="3160" y="7817"/>
                      <a:pt x="2733" y="6906"/>
                    </a:cubicBezTo>
                    <a:cubicBezTo>
                      <a:pt x="2727" y="6884"/>
                      <a:pt x="2708" y="6873"/>
                      <a:pt x="2686" y="6873"/>
                    </a:cubicBezTo>
                    <a:cubicBezTo>
                      <a:pt x="2665" y="6873"/>
                      <a:pt x="2643" y="6884"/>
                      <a:pt x="2632" y="6906"/>
                    </a:cubicBezTo>
                    <a:cubicBezTo>
                      <a:pt x="2114" y="8064"/>
                      <a:pt x="1530" y="9099"/>
                      <a:pt x="1609" y="10414"/>
                    </a:cubicBezTo>
                    <a:cubicBezTo>
                      <a:pt x="1665" y="11482"/>
                      <a:pt x="2249" y="12055"/>
                      <a:pt x="2946" y="12809"/>
                    </a:cubicBezTo>
                    <a:cubicBezTo>
                      <a:pt x="2946" y="12809"/>
                      <a:pt x="2946" y="12820"/>
                      <a:pt x="2946" y="12820"/>
                    </a:cubicBezTo>
                    <a:lnTo>
                      <a:pt x="2946" y="12876"/>
                    </a:lnTo>
                    <a:cubicBezTo>
                      <a:pt x="2946" y="12887"/>
                      <a:pt x="2935" y="12899"/>
                      <a:pt x="2924" y="12921"/>
                    </a:cubicBezTo>
                    <a:cubicBezTo>
                      <a:pt x="2924" y="12932"/>
                      <a:pt x="2924" y="12966"/>
                      <a:pt x="2946" y="12977"/>
                    </a:cubicBezTo>
                    <a:cubicBezTo>
                      <a:pt x="2946" y="14495"/>
                      <a:pt x="3104" y="16069"/>
                      <a:pt x="3531" y="17553"/>
                    </a:cubicBezTo>
                    <a:cubicBezTo>
                      <a:pt x="3194" y="16732"/>
                      <a:pt x="2969" y="15934"/>
                      <a:pt x="2384" y="15237"/>
                    </a:cubicBezTo>
                    <a:cubicBezTo>
                      <a:pt x="1687" y="14450"/>
                      <a:pt x="923" y="13742"/>
                      <a:pt x="91" y="13124"/>
                    </a:cubicBezTo>
                    <a:cubicBezTo>
                      <a:pt x="80" y="13113"/>
                      <a:pt x="69" y="13109"/>
                      <a:pt x="59" y="13109"/>
                    </a:cubicBezTo>
                    <a:cubicBezTo>
                      <a:pt x="25" y="13109"/>
                      <a:pt x="0" y="13156"/>
                      <a:pt x="35" y="13191"/>
                    </a:cubicBezTo>
                    <a:lnTo>
                      <a:pt x="57" y="13202"/>
                    </a:lnTo>
                    <a:cubicBezTo>
                      <a:pt x="158" y="14237"/>
                      <a:pt x="248" y="15529"/>
                      <a:pt x="810" y="16440"/>
                    </a:cubicBezTo>
                    <a:cubicBezTo>
                      <a:pt x="1406" y="17429"/>
                      <a:pt x="2542" y="17710"/>
                      <a:pt x="3621" y="17857"/>
                    </a:cubicBezTo>
                    <a:cubicBezTo>
                      <a:pt x="4003" y="19104"/>
                      <a:pt x="4655" y="20262"/>
                      <a:pt x="5532" y="21229"/>
                    </a:cubicBezTo>
                    <a:cubicBezTo>
                      <a:pt x="5813" y="23512"/>
                      <a:pt x="6555" y="25704"/>
                      <a:pt x="7713" y="27694"/>
                    </a:cubicBezTo>
                    <a:cubicBezTo>
                      <a:pt x="7727" y="27715"/>
                      <a:pt x="7749" y="27724"/>
                      <a:pt x="7771" y="27724"/>
                    </a:cubicBezTo>
                    <a:cubicBezTo>
                      <a:pt x="7820" y="27724"/>
                      <a:pt x="7871" y="27680"/>
                      <a:pt x="7848" y="27626"/>
                    </a:cubicBezTo>
                    <a:cubicBezTo>
                      <a:pt x="7410" y="26738"/>
                      <a:pt x="7027" y="25827"/>
                      <a:pt x="6701" y="24894"/>
                    </a:cubicBezTo>
                    <a:cubicBezTo>
                      <a:pt x="7342" y="24186"/>
                      <a:pt x="7871" y="23388"/>
                      <a:pt x="8275" y="22522"/>
                    </a:cubicBezTo>
                    <a:cubicBezTo>
                      <a:pt x="8309" y="22477"/>
                      <a:pt x="8343" y="22444"/>
                      <a:pt x="8377" y="22399"/>
                    </a:cubicBezTo>
                    <a:cubicBezTo>
                      <a:pt x="8763" y="22518"/>
                      <a:pt x="9119" y="22570"/>
                      <a:pt x="9447" y="22570"/>
                    </a:cubicBezTo>
                    <a:cubicBezTo>
                      <a:pt x="11672" y="22570"/>
                      <a:pt x="12561" y="20161"/>
                      <a:pt x="12503" y="20161"/>
                    </a:cubicBezTo>
                    <a:cubicBezTo>
                      <a:pt x="12228" y="20137"/>
                      <a:pt x="11964" y="20120"/>
                      <a:pt x="11706" y="20120"/>
                    </a:cubicBezTo>
                    <a:cubicBezTo>
                      <a:pt x="11117" y="20120"/>
                      <a:pt x="10562" y="20212"/>
                      <a:pt x="10007" y="20532"/>
                    </a:cubicBezTo>
                    <a:cubicBezTo>
                      <a:pt x="9377" y="20915"/>
                      <a:pt x="8849" y="21443"/>
                      <a:pt x="8478" y="22073"/>
                    </a:cubicBezTo>
                    <a:cubicBezTo>
                      <a:pt x="8837" y="21196"/>
                      <a:pt x="9107" y="20274"/>
                      <a:pt x="9253" y="19341"/>
                    </a:cubicBezTo>
                    <a:lnTo>
                      <a:pt x="9276" y="19341"/>
                    </a:lnTo>
                    <a:cubicBezTo>
                      <a:pt x="9973" y="18936"/>
                      <a:pt x="10760" y="18396"/>
                      <a:pt x="11063" y="17598"/>
                    </a:cubicBezTo>
                    <a:cubicBezTo>
                      <a:pt x="11356" y="16800"/>
                      <a:pt x="11108" y="15721"/>
                      <a:pt x="10940" y="14900"/>
                    </a:cubicBezTo>
                    <a:cubicBezTo>
                      <a:pt x="10933" y="14880"/>
                      <a:pt x="10912" y="14868"/>
                      <a:pt x="10892" y="14868"/>
                    </a:cubicBezTo>
                    <a:cubicBezTo>
                      <a:pt x="10878" y="14868"/>
                      <a:pt x="10866" y="14874"/>
                      <a:pt x="10861" y="14889"/>
                    </a:cubicBezTo>
                    <a:cubicBezTo>
                      <a:pt x="9681" y="16103"/>
                      <a:pt x="8714" y="17407"/>
                      <a:pt x="9175" y="19127"/>
                    </a:cubicBezTo>
                    <a:cubicBezTo>
                      <a:pt x="8725" y="21229"/>
                      <a:pt x="7859" y="22904"/>
                      <a:pt x="6623" y="24636"/>
                    </a:cubicBezTo>
                    <a:cubicBezTo>
                      <a:pt x="5791" y="22140"/>
                      <a:pt x="5476" y="19520"/>
                      <a:pt x="5701" y="16901"/>
                    </a:cubicBezTo>
                    <a:cubicBezTo>
                      <a:pt x="5723" y="16586"/>
                      <a:pt x="5768" y="16271"/>
                      <a:pt x="5802" y="15957"/>
                    </a:cubicBezTo>
                    <a:cubicBezTo>
                      <a:pt x="5824" y="15945"/>
                      <a:pt x="5836" y="15945"/>
                      <a:pt x="5858" y="15934"/>
                    </a:cubicBezTo>
                    <a:cubicBezTo>
                      <a:pt x="6780" y="15361"/>
                      <a:pt x="7657" y="14697"/>
                      <a:pt x="8455" y="13955"/>
                    </a:cubicBezTo>
                    <a:lnTo>
                      <a:pt x="8556" y="13899"/>
                    </a:lnTo>
                    <a:cubicBezTo>
                      <a:pt x="9058" y="14383"/>
                      <a:pt x="9611" y="14570"/>
                      <a:pt x="10177" y="14570"/>
                    </a:cubicBezTo>
                    <a:cubicBezTo>
                      <a:pt x="11323" y="14570"/>
                      <a:pt x="12525" y="13804"/>
                      <a:pt x="13481" y="13180"/>
                    </a:cubicBezTo>
                    <a:cubicBezTo>
                      <a:pt x="13537" y="13146"/>
                      <a:pt x="13537" y="13056"/>
                      <a:pt x="13469" y="13034"/>
                    </a:cubicBezTo>
                    <a:lnTo>
                      <a:pt x="13447" y="13034"/>
                    </a:lnTo>
                    <a:cubicBezTo>
                      <a:pt x="13447" y="13022"/>
                      <a:pt x="13436" y="13011"/>
                      <a:pt x="13424" y="13011"/>
                    </a:cubicBezTo>
                    <a:cubicBezTo>
                      <a:pt x="12677" y="12777"/>
                      <a:pt x="11980" y="12464"/>
                      <a:pt x="11218" y="12464"/>
                    </a:cubicBezTo>
                    <a:cubicBezTo>
                      <a:pt x="11029" y="12464"/>
                      <a:pt x="10835" y="12483"/>
                      <a:pt x="10636" y="12528"/>
                    </a:cubicBezTo>
                    <a:cubicBezTo>
                      <a:pt x="10130" y="12651"/>
                      <a:pt x="9658" y="12876"/>
                      <a:pt x="9231" y="13180"/>
                    </a:cubicBezTo>
                    <a:cubicBezTo>
                      <a:pt x="10479" y="11898"/>
                      <a:pt x="11468" y="10392"/>
                      <a:pt x="12143" y="8739"/>
                    </a:cubicBezTo>
                    <a:cubicBezTo>
                      <a:pt x="12154" y="8739"/>
                      <a:pt x="12165" y="8728"/>
                      <a:pt x="12176" y="8728"/>
                    </a:cubicBezTo>
                    <a:cubicBezTo>
                      <a:pt x="13930" y="7828"/>
                      <a:pt x="14684" y="6333"/>
                      <a:pt x="14470" y="4422"/>
                    </a:cubicBezTo>
                    <a:cubicBezTo>
                      <a:pt x="14481" y="4411"/>
                      <a:pt x="14492" y="4399"/>
                      <a:pt x="14504" y="4377"/>
                    </a:cubicBezTo>
                    <a:cubicBezTo>
                      <a:pt x="14520" y="4345"/>
                      <a:pt x="14496" y="4318"/>
                      <a:pt x="14468" y="4318"/>
                    </a:cubicBezTo>
                    <a:cubicBezTo>
                      <a:pt x="14457" y="4318"/>
                      <a:pt x="14446" y="4322"/>
                      <a:pt x="14436" y="4332"/>
                    </a:cubicBezTo>
                    <a:cubicBezTo>
                      <a:pt x="13323" y="5535"/>
                      <a:pt x="11659" y="6502"/>
                      <a:pt x="12165" y="8345"/>
                    </a:cubicBezTo>
                    <a:cubicBezTo>
                      <a:pt x="11671" y="9301"/>
                      <a:pt x="11108" y="10223"/>
                      <a:pt x="10501" y="11111"/>
                    </a:cubicBezTo>
                    <a:cubicBezTo>
                      <a:pt x="11063" y="9560"/>
                      <a:pt x="11075" y="8154"/>
                      <a:pt x="10321" y="6513"/>
                    </a:cubicBezTo>
                    <a:cubicBezTo>
                      <a:pt x="10342" y="6483"/>
                      <a:pt x="10308" y="6444"/>
                      <a:pt x="10268" y="6444"/>
                    </a:cubicBezTo>
                    <a:cubicBezTo>
                      <a:pt x="10264" y="6444"/>
                      <a:pt x="10259" y="6444"/>
                      <a:pt x="10254" y="6446"/>
                    </a:cubicBezTo>
                    <a:cubicBezTo>
                      <a:pt x="10243" y="6446"/>
                      <a:pt x="10232" y="6446"/>
                      <a:pt x="10232" y="6457"/>
                    </a:cubicBezTo>
                    <a:cubicBezTo>
                      <a:pt x="9456" y="7390"/>
                      <a:pt x="9006" y="8548"/>
                      <a:pt x="8927" y="9751"/>
                    </a:cubicBezTo>
                    <a:cubicBezTo>
                      <a:pt x="8871" y="10650"/>
                      <a:pt x="9298" y="11302"/>
                      <a:pt x="9928" y="11887"/>
                    </a:cubicBezTo>
                    <a:cubicBezTo>
                      <a:pt x="8793" y="13382"/>
                      <a:pt x="7410" y="14664"/>
                      <a:pt x="5836" y="15687"/>
                    </a:cubicBezTo>
                    <a:cubicBezTo>
                      <a:pt x="6387" y="12100"/>
                      <a:pt x="7859" y="8773"/>
                      <a:pt x="9253" y="5422"/>
                    </a:cubicBezTo>
                    <a:lnTo>
                      <a:pt x="9265" y="5422"/>
                    </a:lnTo>
                    <a:cubicBezTo>
                      <a:pt x="10007" y="4804"/>
                      <a:pt x="11041" y="4287"/>
                      <a:pt x="11457" y="3365"/>
                    </a:cubicBezTo>
                    <a:cubicBezTo>
                      <a:pt x="11918" y="2364"/>
                      <a:pt x="11704" y="1072"/>
                      <a:pt x="11592" y="15"/>
                    </a:cubicBezTo>
                    <a:cubicBezTo>
                      <a:pt x="11592" y="15"/>
                      <a:pt x="11556" y="0"/>
                      <a:pt x="115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156944" y="1912214"/>
                <a:ext cx="431166" cy="111982"/>
              </a:xfrm>
              <a:custGeom>
                <a:rect b="b" l="l" r="r" t="t"/>
                <a:pathLst>
                  <a:path extrusionOk="0" h="1256" w="4836">
                    <a:moveTo>
                      <a:pt x="3063" y="39"/>
                    </a:moveTo>
                    <a:cubicBezTo>
                      <a:pt x="3522" y="39"/>
                      <a:pt x="3981" y="94"/>
                      <a:pt x="4430" y="201"/>
                    </a:cubicBezTo>
                    <a:cubicBezTo>
                      <a:pt x="4334" y="199"/>
                      <a:pt x="4237" y="198"/>
                      <a:pt x="4140" y="198"/>
                    </a:cubicBezTo>
                    <a:cubicBezTo>
                      <a:pt x="2822" y="198"/>
                      <a:pt x="1517" y="411"/>
                      <a:pt x="271" y="819"/>
                    </a:cubicBezTo>
                    <a:cubicBezTo>
                      <a:pt x="957" y="516"/>
                      <a:pt x="1665" y="190"/>
                      <a:pt x="2407" y="77"/>
                    </a:cubicBezTo>
                    <a:cubicBezTo>
                      <a:pt x="2625" y="52"/>
                      <a:pt x="2844" y="39"/>
                      <a:pt x="3063" y="39"/>
                    </a:cubicBezTo>
                    <a:close/>
                    <a:moveTo>
                      <a:pt x="4453" y="223"/>
                    </a:moveTo>
                    <a:cubicBezTo>
                      <a:pt x="4491" y="223"/>
                      <a:pt x="4528" y="223"/>
                      <a:pt x="4565" y="224"/>
                    </a:cubicBezTo>
                    <a:lnTo>
                      <a:pt x="4588" y="224"/>
                    </a:lnTo>
                    <a:cubicBezTo>
                      <a:pt x="3704" y="818"/>
                      <a:pt x="2702" y="1196"/>
                      <a:pt x="1689" y="1196"/>
                    </a:cubicBezTo>
                    <a:cubicBezTo>
                      <a:pt x="1169" y="1196"/>
                      <a:pt x="647" y="1097"/>
                      <a:pt x="136" y="876"/>
                    </a:cubicBezTo>
                    <a:lnTo>
                      <a:pt x="147" y="876"/>
                    </a:lnTo>
                    <a:cubicBezTo>
                      <a:pt x="1539" y="437"/>
                      <a:pt x="2995" y="223"/>
                      <a:pt x="4453" y="223"/>
                    </a:cubicBezTo>
                    <a:close/>
                    <a:moveTo>
                      <a:pt x="3008" y="0"/>
                    </a:moveTo>
                    <a:cubicBezTo>
                      <a:pt x="2807" y="0"/>
                      <a:pt x="2606" y="13"/>
                      <a:pt x="2407" y="44"/>
                    </a:cubicBezTo>
                    <a:cubicBezTo>
                      <a:pt x="1620" y="156"/>
                      <a:pt x="799" y="505"/>
                      <a:pt x="113" y="887"/>
                    </a:cubicBezTo>
                    <a:lnTo>
                      <a:pt x="1" y="831"/>
                    </a:lnTo>
                    <a:lnTo>
                      <a:pt x="1" y="831"/>
                    </a:lnTo>
                    <a:lnTo>
                      <a:pt x="102" y="887"/>
                    </a:lnTo>
                    <a:lnTo>
                      <a:pt x="91" y="898"/>
                    </a:lnTo>
                    <a:lnTo>
                      <a:pt x="35" y="909"/>
                    </a:lnTo>
                    <a:lnTo>
                      <a:pt x="35" y="921"/>
                    </a:lnTo>
                    <a:cubicBezTo>
                      <a:pt x="26" y="921"/>
                      <a:pt x="31" y="935"/>
                      <a:pt x="34" y="935"/>
                    </a:cubicBezTo>
                    <a:cubicBezTo>
                      <a:pt x="34" y="935"/>
                      <a:pt x="35" y="934"/>
                      <a:pt x="35" y="932"/>
                    </a:cubicBezTo>
                    <a:lnTo>
                      <a:pt x="125" y="898"/>
                    </a:lnTo>
                    <a:cubicBezTo>
                      <a:pt x="645" y="1133"/>
                      <a:pt x="1203" y="1255"/>
                      <a:pt x="1766" y="1255"/>
                    </a:cubicBezTo>
                    <a:cubicBezTo>
                      <a:pt x="1957" y="1255"/>
                      <a:pt x="2149" y="1241"/>
                      <a:pt x="2339" y="1213"/>
                    </a:cubicBezTo>
                    <a:cubicBezTo>
                      <a:pt x="2744" y="1145"/>
                      <a:pt x="3138" y="1033"/>
                      <a:pt x="3497" y="853"/>
                    </a:cubicBezTo>
                    <a:cubicBezTo>
                      <a:pt x="3868" y="696"/>
                      <a:pt x="4307" y="516"/>
                      <a:pt x="4610" y="246"/>
                    </a:cubicBezTo>
                    <a:lnTo>
                      <a:pt x="4801" y="291"/>
                    </a:lnTo>
                    <a:cubicBezTo>
                      <a:pt x="4824" y="280"/>
                      <a:pt x="4835" y="257"/>
                      <a:pt x="4813" y="235"/>
                    </a:cubicBezTo>
                    <a:lnTo>
                      <a:pt x="4678" y="212"/>
                    </a:lnTo>
                    <a:lnTo>
                      <a:pt x="4644" y="212"/>
                    </a:lnTo>
                    <a:lnTo>
                      <a:pt x="4667" y="190"/>
                    </a:lnTo>
                    <a:lnTo>
                      <a:pt x="4633" y="212"/>
                    </a:lnTo>
                    <a:cubicBezTo>
                      <a:pt x="4099" y="97"/>
                      <a:pt x="3553" y="0"/>
                      <a:pt x="3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208299" y="2099089"/>
                <a:ext cx="152281" cy="382307"/>
              </a:xfrm>
              <a:custGeom>
                <a:rect b="b" l="l" r="r" t="t"/>
                <a:pathLst>
                  <a:path extrusionOk="0" h="4288" w="1708">
                    <a:moveTo>
                      <a:pt x="707" y="2321"/>
                    </a:moveTo>
                    <a:cubicBezTo>
                      <a:pt x="505" y="2801"/>
                      <a:pt x="353" y="3289"/>
                      <a:pt x="242" y="3799"/>
                    </a:cubicBezTo>
                    <a:lnTo>
                      <a:pt x="242" y="3799"/>
                    </a:lnTo>
                    <a:cubicBezTo>
                      <a:pt x="360" y="3289"/>
                      <a:pt x="512" y="2797"/>
                      <a:pt x="707" y="2321"/>
                    </a:cubicBezTo>
                    <a:close/>
                    <a:moveTo>
                      <a:pt x="1673" y="106"/>
                    </a:moveTo>
                    <a:cubicBezTo>
                      <a:pt x="1628" y="803"/>
                      <a:pt x="1606" y="1534"/>
                      <a:pt x="1392" y="2209"/>
                    </a:cubicBezTo>
                    <a:cubicBezTo>
                      <a:pt x="1157" y="2925"/>
                      <a:pt x="687" y="3486"/>
                      <a:pt x="195" y="4035"/>
                    </a:cubicBezTo>
                    <a:lnTo>
                      <a:pt x="195" y="4035"/>
                    </a:lnTo>
                    <a:cubicBezTo>
                      <a:pt x="210" y="3956"/>
                      <a:pt x="226" y="3877"/>
                      <a:pt x="242" y="3799"/>
                    </a:cubicBezTo>
                    <a:lnTo>
                      <a:pt x="242" y="3799"/>
                    </a:lnTo>
                    <a:cubicBezTo>
                      <a:pt x="224" y="3879"/>
                      <a:pt x="206" y="3960"/>
                      <a:pt x="189" y="4041"/>
                    </a:cubicBezTo>
                    <a:cubicBezTo>
                      <a:pt x="191" y="4039"/>
                      <a:pt x="193" y="4037"/>
                      <a:pt x="195" y="4035"/>
                    </a:cubicBezTo>
                    <a:lnTo>
                      <a:pt x="195" y="4035"/>
                    </a:lnTo>
                    <a:cubicBezTo>
                      <a:pt x="193" y="4045"/>
                      <a:pt x="191" y="4054"/>
                      <a:pt x="189" y="4064"/>
                    </a:cubicBezTo>
                    <a:lnTo>
                      <a:pt x="167" y="4075"/>
                    </a:lnTo>
                    <a:cubicBezTo>
                      <a:pt x="178" y="3389"/>
                      <a:pt x="302" y="2703"/>
                      <a:pt x="538" y="2062"/>
                    </a:cubicBezTo>
                    <a:cubicBezTo>
                      <a:pt x="785" y="1467"/>
                      <a:pt x="1100" y="904"/>
                      <a:pt x="1482" y="398"/>
                    </a:cubicBezTo>
                    <a:lnTo>
                      <a:pt x="1482" y="398"/>
                    </a:lnTo>
                    <a:cubicBezTo>
                      <a:pt x="1269" y="848"/>
                      <a:pt x="1089" y="1320"/>
                      <a:pt x="920" y="1793"/>
                    </a:cubicBezTo>
                    <a:cubicBezTo>
                      <a:pt x="1111" y="1264"/>
                      <a:pt x="1359" y="758"/>
                      <a:pt x="1572" y="241"/>
                    </a:cubicBezTo>
                    <a:cubicBezTo>
                      <a:pt x="1606" y="196"/>
                      <a:pt x="1640" y="151"/>
                      <a:pt x="1673" y="106"/>
                    </a:cubicBezTo>
                    <a:close/>
                    <a:moveTo>
                      <a:pt x="1670" y="0"/>
                    </a:moveTo>
                    <a:cubicBezTo>
                      <a:pt x="1668" y="0"/>
                      <a:pt x="1666" y="1"/>
                      <a:pt x="1662" y="5"/>
                    </a:cubicBezTo>
                    <a:cubicBezTo>
                      <a:pt x="1617" y="84"/>
                      <a:pt x="1572" y="162"/>
                      <a:pt x="1538" y="241"/>
                    </a:cubicBezTo>
                    <a:cubicBezTo>
                      <a:pt x="695" y="1388"/>
                      <a:pt x="88" y="2669"/>
                      <a:pt x="122" y="4120"/>
                    </a:cubicBezTo>
                    <a:lnTo>
                      <a:pt x="10" y="4232"/>
                    </a:lnTo>
                    <a:cubicBezTo>
                      <a:pt x="0" y="4241"/>
                      <a:pt x="6" y="4258"/>
                      <a:pt x="20" y="4258"/>
                    </a:cubicBezTo>
                    <a:cubicBezTo>
                      <a:pt x="24" y="4258"/>
                      <a:pt x="28" y="4257"/>
                      <a:pt x="32" y="4255"/>
                    </a:cubicBezTo>
                    <a:lnTo>
                      <a:pt x="122" y="4165"/>
                    </a:lnTo>
                    <a:lnTo>
                      <a:pt x="122" y="4266"/>
                    </a:lnTo>
                    <a:cubicBezTo>
                      <a:pt x="122" y="4281"/>
                      <a:pt x="129" y="4287"/>
                      <a:pt x="136" y="4287"/>
                    </a:cubicBezTo>
                    <a:cubicBezTo>
                      <a:pt x="146" y="4287"/>
                      <a:pt x="156" y="4278"/>
                      <a:pt x="156" y="4266"/>
                    </a:cubicBezTo>
                    <a:cubicBezTo>
                      <a:pt x="167" y="4210"/>
                      <a:pt x="167" y="4165"/>
                      <a:pt x="167" y="4120"/>
                    </a:cubicBezTo>
                    <a:lnTo>
                      <a:pt x="167" y="4131"/>
                    </a:lnTo>
                    <a:cubicBezTo>
                      <a:pt x="167" y="4137"/>
                      <a:pt x="170" y="4139"/>
                      <a:pt x="173" y="4139"/>
                    </a:cubicBezTo>
                    <a:cubicBezTo>
                      <a:pt x="175" y="4139"/>
                      <a:pt x="178" y="4137"/>
                      <a:pt x="178" y="4131"/>
                    </a:cubicBezTo>
                    <a:cubicBezTo>
                      <a:pt x="178" y="4131"/>
                      <a:pt x="178" y="4108"/>
                      <a:pt x="178" y="4097"/>
                    </a:cubicBezTo>
                    <a:cubicBezTo>
                      <a:pt x="662" y="3580"/>
                      <a:pt x="1134" y="3029"/>
                      <a:pt x="1392" y="2355"/>
                    </a:cubicBezTo>
                    <a:cubicBezTo>
                      <a:pt x="1662" y="1635"/>
                      <a:pt x="1685" y="848"/>
                      <a:pt x="1673" y="84"/>
                    </a:cubicBezTo>
                    <a:lnTo>
                      <a:pt x="1707" y="39"/>
                    </a:lnTo>
                    <a:cubicBezTo>
                      <a:pt x="1707" y="39"/>
                      <a:pt x="1707" y="24"/>
                      <a:pt x="1701" y="24"/>
                    </a:cubicBezTo>
                    <a:cubicBezTo>
                      <a:pt x="1700" y="24"/>
                      <a:pt x="1698" y="25"/>
                      <a:pt x="1696" y="27"/>
                    </a:cubicBezTo>
                    <a:cubicBezTo>
                      <a:pt x="1685" y="39"/>
                      <a:pt x="1685" y="50"/>
                      <a:pt x="1673" y="61"/>
                    </a:cubicBezTo>
                    <a:lnTo>
                      <a:pt x="1673" y="39"/>
                    </a:lnTo>
                    <a:lnTo>
                      <a:pt x="1662" y="39"/>
                    </a:lnTo>
                    <a:lnTo>
                      <a:pt x="1662" y="72"/>
                    </a:lnTo>
                    <a:cubicBezTo>
                      <a:pt x="1662" y="84"/>
                      <a:pt x="1628" y="117"/>
                      <a:pt x="1606" y="140"/>
                    </a:cubicBezTo>
                    <a:lnTo>
                      <a:pt x="1673" y="5"/>
                    </a:lnTo>
                    <a:cubicBezTo>
                      <a:pt x="1673" y="5"/>
                      <a:pt x="1673"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136973" y="2564138"/>
                <a:ext cx="364654" cy="185091"/>
              </a:xfrm>
              <a:custGeom>
                <a:rect b="b" l="l" r="r" t="t"/>
                <a:pathLst>
                  <a:path extrusionOk="0" h="2076" w="4090">
                    <a:moveTo>
                      <a:pt x="3575" y="197"/>
                    </a:moveTo>
                    <a:cubicBezTo>
                      <a:pt x="2440" y="568"/>
                      <a:pt x="1360" y="1107"/>
                      <a:pt x="382" y="1782"/>
                    </a:cubicBezTo>
                    <a:cubicBezTo>
                      <a:pt x="854" y="1343"/>
                      <a:pt x="1360" y="916"/>
                      <a:pt x="1956" y="646"/>
                    </a:cubicBezTo>
                    <a:cubicBezTo>
                      <a:pt x="2473" y="433"/>
                      <a:pt x="3024" y="287"/>
                      <a:pt x="3575" y="197"/>
                    </a:cubicBezTo>
                    <a:close/>
                    <a:moveTo>
                      <a:pt x="4079" y="1"/>
                    </a:moveTo>
                    <a:cubicBezTo>
                      <a:pt x="4076" y="1"/>
                      <a:pt x="4073" y="2"/>
                      <a:pt x="4070" y="6"/>
                    </a:cubicBezTo>
                    <a:cubicBezTo>
                      <a:pt x="4059" y="17"/>
                      <a:pt x="4036" y="39"/>
                      <a:pt x="4025" y="50"/>
                    </a:cubicBezTo>
                    <a:lnTo>
                      <a:pt x="3946" y="84"/>
                    </a:lnTo>
                    <a:cubicBezTo>
                      <a:pt x="3249" y="163"/>
                      <a:pt x="2575" y="332"/>
                      <a:pt x="1923" y="590"/>
                    </a:cubicBezTo>
                    <a:cubicBezTo>
                      <a:pt x="1282" y="871"/>
                      <a:pt x="776" y="1343"/>
                      <a:pt x="292" y="1838"/>
                    </a:cubicBezTo>
                    <a:cubicBezTo>
                      <a:pt x="225" y="1894"/>
                      <a:pt x="146" y="1950"/>
                      <a:pt x="68" y="2007"/>
                    </a:cubicBezTo>
                    <a:cubicBezTo>
                      <a:pt x="68" y="2015"/>
                      <a:pt x="68" y="2023"/>
                      <a:pt x="71" y="2023"/>
                    </a:cubicBezTo>
                    <a:cubicBezTo>
                      <a:pt x="73" y="2023"/>
                      <a:pt x="75" y="2021"/>
                      <a:pt x="79" y="2018"/>
                    </a:cubicBezTo>
                    <a:lnTo>
                      <a:pt x="202" y="1939"/>
                    </a:lnTo>
                    <a:lnTo>
                      <a:pt x="202" y="1939"/>
                    </a:lnTo>
                    <a:cubicBezTo>
                      <a:pt x="180" y="1962"/>
                      <a:pt x="169" y="1973"/>
                      <a:pt x="157" y="1995"/>
                    </a:cubicBezTo>
                    <a:lnTo>
                      <a:pt x="225" y="1928"/>
                    </a:lnTo>
                    <a:cubicBezTo>
                      <a:pt x="1360" y="1197"/>
                      <a:pt x="2586" y="590"/>
                      <a:pt x="3856" y="140"/>
                    </a:cubicBezTo>
                    <a:lnTo>
                      <a:pt x="3957" y="129"/>
                    </a:lnTo>
                    <a:lnTo>
                      <a:pt x="3957" y="129"/>
                    </a:lnTo>
                    <a:cubicBezTo>
                      <a:pt x="3485" y="646"/>
                      <a:pt x="2934" y="1074"/>
                      <a:pt x="2327" y="1411"/>
                    </a:cubicBezTo>
                    <a:cubicBezTo>
                      <a:pt x="1574" y="1816"/>
                      <a:pt x="832" y="1962"/>
                      <a:pt x="0" y="2063"/>
                    </a:cubicBezTo>
                    <a:lnTo>
                      <a:pt x="0" y="2074"/>
                    </a:lnTo>
                    <a:cubicBezTo>
                      <a:pt x="38" y="2075"/>
                      <a:pt x="76" y="2076"/>
                      <a:pt x="113" y="2076"/>
                    </a:cubicBezTo>
                    <a:cubicBezTo>
                      <a:pt x="1593" y="2076"/>
                      <a:pt x="3059" y="1225"/>
                      <a:pt x="3991" y="118"/>
                    </a:cubicBezTo>
                    <a:lnTo>
                      <a:pt x="4047" y="107"/>
                    </a:lnTo>
                    <a:cubicBezTo>
                      <a:pt x="4070" y="107"/>
                      <a:pt x="4070" y="84"/>
                      <a:pt x="4059" y="73"/>
                    </a:cubicBezTo>
                    <a:cubicBezTo>
                      <a:pt x="4070" y="62"/>
                      <a:pt x="4070" y="50"/>
                      <a:pt x="4059" y="50"/>
                    </a:cubicBezTo>
                    <a:cubicBezTo>
                      <a:pt x="4070" y="39"/>
                      <a:pt x="4081" y="28"/>
                      <a:pt x="4081" y="17"/>
                    </a:cubicBezTo>
                    <a:cubicBezTo>
                      <a:pt x="4089" y="9"/>
                      <a:pt x="4086" y="1"/>
                      <a:pt x="4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81609" y="1388766"/>
                <a:ext cx="80331" cy="516133"/>
              </a:xfrm>
              <a:custGeom>
                <a:rect b="b" l="l" r="r" t="t"/>
                <a:pathLst>
                  <a:path extrusionOk="0" h="5789" w="901">
                    <a:moveTo>
                      <a:pt x="529" y="338"/>
                    </a:moveTo>
                    <a:lnTo>
                      <a:pt x="529" y="338"/>
                    </a:lnTo>
                    <a:cubicBezTo>
                      <a:pt x="473" y="1249"/>
                      <a:pt x="484" y="2160"/>
                      <a:pt x="552" y="3082"/>
                    </a:cubicBezTo>
                    <a:cubicBezTo>
                      <a:pt x="642" y="3936"/>
                      <a:pt x="810" y="4779"/>
                      <a:pt x="866" y="5645"/>
                    </a:cubicBezTo>
                    <a:cubicBezTo>
                      <a:pt x="484" y="4779"/>
                      <a:pt x="79" y="3812"/>
                      <a:pt x="79" y="2868"/>
                    </a:cubicBezTo>
                    <a:cubicBezTo>
                      <a:pt x="79" y="2002"/>
                      <a:pt x="327" y="1159"/>
                      <a:pt x="529" y="338"/>
                    </a:cubicBezTo>
                    <a:close/>
                    <a:moveTo>
                      <a:pt x="571" y="0"/>
                    </a:moveTo>
                    <a:cubicBezTo>
                      <a:pt x="563" y="0"/>
                      <a:pt x="556" y="4"/>
                      <a:pt x="552" y="12"/>
                    </a:cubicBezTo>
                    <a:cubicBezTo>
                      <a:pt x="383" y="541"/>
                      <a:pt x="259" y="1080"/>
                      <a:pt x="158" y="1631"/>
                    </a:cubicBezTo>
                    <a:cubicBezTo>
                      <a:pt x="57" y="2081"/>
                      <a:pt x="1" y="2542"/>
                      <a:pt x="12" y="3003"/>
                    </a:cubicBezTo>
                    <a:cubicBezTo>
                      <a:pt x="57" y="3936"/>
                      <a:pt x="439" y="4914"/>
                      <a:pt x="855" y="5735"/>
                    </a:cubicBezTo>
                    <a:cubicBezTo>
                      <a:pt x="855" y="5746"/>
                      <a:pt x="866" y="5746"/>
                      <a:pt x="866" y="5746"/>
                    </a:cubicBezTo>
                    <a:lnTo>
                      <a:pt x="866" y="5780"/>
                    </a:lnTo>
                    <a:cubicBezTo>
                      <a:pt x="866" y="5785"/>
                      <a:pt x="872" y="5788"/>
                      <a:pt x="878" y="5788"/>
                    </a:cubicBezTo>
                    <a:cubicBezTo>
                      <a:pt x="883" y="5788"/>
                      <a:pt x="889" y="5785"/>
                      <a:pt x="889" y="5780"/>
                    </a:cubicBezTo>
                    <a:lnTo>
                      <a:pt x="889" y="5746"/>
                    </a:lnTo>
                    <a:cubicBezTo>
                      <a:pt x="900" y="5735"/>
                      <a:pt x="900" y="5724"/>
                      <a:pt x="900" y="5712"/>
                    </a:cubicBezTo>
                    <a:lnTo>
                      <a:pt x="878" y="5679"/>
                    </a:lnTo>
                    <a:cubicBezTo>
                      <a:pt x="844" y="4802"/>
                      <a:pt x="687" y="3936"/>
                      <a:pt x="597" y="3070"/>
                    </a:cubicBezTo>
                    <a:cubicBezTo>
                      <a:pt x="507" y="2137"/>
                      <a:pt x="540" y="1215"/>
                      <a:pt x="540" y="282"/>
                    </a:cubicBezTo>
                    <a:cubicBezTo>
                      <a:pt x="563" y="192"/>
                      <a:pt x="574" y="102"/>
                      <a:pt x="597" y="24"/>
                    </a:cubicBezTo>
                    <a:cubicBezTo>
                      <a:pt x="597" y="10"/>
                      <a:pt x="584" y="0"/>
                      <a:pt x="5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40810" y="1451979"/>
                <a:ext cx="58220" cy="455862"/>
              </a:xfrm>
              <a:custGeom>
                <a:rect b="b" l="l" r="r" t="t"/>
                <a:pathLst>
                  <a:path extrusionOk="0" h="5113" w="653">
                    <a:moveTo>
                      <a:pt x="0" y="0"/>
                    </a:moveTo>
                    <a:lnTo>
                      <a:pt x="0" y="0"/>
                    </a:lnTo>
                    <a:cubicBezTo>
                      <a:pt x="315" y="821"/>
                      <a:pt x="495" y="1687"/>
                      <a:pt x="540" y="2564"/>
                    </a:cubicBezTo>
                    <a:cubicBezTo>
                      <a:pt x="573" y="3418"/>
                      <a:pt x="259" y="4250"/>
                      <a:pt x="225" y="5104"/>
                    </a:cubicBezTo>
                    <a:cubicBezTo>
                      <a:pt x="225" y="5110"/>
                      <a:pt x="230" y="5113"/>
                      <a:pt x="236" y="5113"/>
                    </a:cubicBezTo>
                    <a:cubicBezTo>
                      <a:pt x="242" y="5113"/>
                      <a:pt x="247" y="5110"/>
                      <a:pt x="247" y="5104"/>
                    </a:cubicBezTo>
                    <a:cubicBezTo>
                      <a:pt x="281" y="4171"/>
                      <a:pt x="652" y="3317"/>
                      <a:pt x="562" y="2361"/>
                    </a:cubicBezTo>
                    <a:cubicBezTo>
                      <a:pt x="506" y="1552"/>
                      <a:pt x="315" y="75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95536" y="1937267"/>
                <a:ext cx="339512" cy="402279"/>
              </a:xfrm>
              <a:custGeom>
                <a:rect b="b" l="l" r="r" t="t"/>
                <a:pathLst>
                  <a:path extrusionOk="0" h="4512" w="3808">
                    <a:moveTo>
                      <a:pt x="233" y="561"/>
                    </a:moveTo>
                    <a:cubicBezTo>
                      <a:pt x="795" y="2079"/>
                      <a:pt x="2032" y="3484"/>
                      <a:pt x="3369" y="4372"/>
                    </a:cubicBezTo>
                    <a:lnTo>
                      <a:pt x="3381" y="4383"/>
                    </a:lnTo>
                    <a:cubicBezTo>
                      <a:pt x="2335" y="4147"/>
                      <a:pt x="1436" y="3495"/>
                      <a:pt x="874" y="2596"/>
                    </a:cubicBezTo>
                    <a:cubicBezTo>
                      <a:pt x="503" y="1966"/>
                      <a:pt x="435" y="1235"/>
                      <a:pt x="233" y="561"/>
                    </a:cubicBezTo>
                    <a:close/>
                    <a:moveTo>
                      <a:pt x="27" y="0"/>
                    </a:moveTo>
                    <a:cubicBezTo>
                      <a:pt x="14" y="0"/>
                      <a:pt x="0" y="13"/>
                      <a:pt x="8" y="21"/>
                    </a:cubicBezTo>
                    <a:cubicBezTo>
                      <a:pt x="311" y="966"/>
                      <a:pt x="379" y="2079"/>
                      <a:pt x="1008" y="2899"/>
                    </a:cubicBezTo>
                    <a:cubicBezTo>
                      <a:pt x="1593" y="3664"/>
                      <a:pt x="2481" y="4271"/>
                      <a:pt x="3426" y="4451"/>
                    </a:cubicBezTo>
                    <a:lnTo>
                      <a:pt x="3471" y="4507"/>
                    </a:lnTo>
                    <a:cubicBezTo>
                      <a:pt x="3474" y="4510"/>
                      <a:pt x="3478" y="4511"/>
                      <a:pt x="3483" y="4511"/>
                    </a:cubicBezTo>
                    <a:cubicBezTo>
                      <a:pt x="3497" y="4511"/>
                      <a:pt x="3512" y="4501"/>
                      <a:pt x="3504" y="4484"/>
                    </a:cubicBezTo>
                    <a:lnTo>
                      <a:pt x="3482" y="4462"/>
                    </a:lnTo>
                    <a:lnTo>
                      <a:pt x="3527" y="4462"/>
                    </a:lnTo>
                    <a:lnTo>
                      <a:pt x="3560" y="4484"/>
                    </a:lnTo>
                    <a:cubicBezTo>
                      <a:pt x="3560" y="4484"/>
                      <a:pt x="3572" y="4473"/>
                      <a:pt x="3572" y="4473"/>
                    </a:cubicBezTo>
                    <a:cubicBezTo>
                      <a:pt x="3639" y="4473"/>
                      <a:pt x="3707" y="4484"/>
                      <a:pt x="3763" y="4496"/>
                    </a:cubicBezTo>
                    <a:cubicBezTo>
                      <a:pt x="3767" y="4497"/>
                      <a:pt x="3771" y="4497"/>
                      <a:pt x="3774" y="4497"/>
                    </a:cubicBezTo>
                    <a:cubicBezTo>
                      <a:pt x="3807" y="4497"/>
                      <a:pt x="3804" y="4450"/>
                      <a:pt x="3763" y="4439"/>
                    </a:cubicBezTo>
                    <a:cubicBezTo>
                      <a:pt x="3673" y="4439"/>
                      <a:pt x="3583" y="4417"/>
                      <a:pt x="3482" y="4406"/>
                    </a:cubicBezTo>
                    <a:lnTo>
                      <a:pt x="3414" y="4350"/>
                    </a:lnTo>
                    <a:cubicBezTo>
                      <a:pt x="2931" y="3653"/>
                      <a:pt x="2515" y="2911"/>
                      <a:pt x="1975" y="2247"/>
                    </a:cubicBezTo>
                    <a:cubicBezTo>
                      <a:pt x="1368" y="1505"/>
                      <a:pt x="772" y="741"/>
                      <a:pt x="109" y="66"/>
                    </a:cubicBezTo>
                    <a:lnTo>
                      <a:pt x="98" y="66"/>
                    </a:lnTo>
                    <a:cubicBezTo>
                      <a:pt x="682" y="774"/>
                      <a:pt x="1267" y="1460"/>
                      <a:pt x="1852" y="2169"/>
                    </a:cubicBezTo>
                    <a:cubicBezTo>
                      <a:pt x="2403" y="2832"/>
                      <a:pt x="2818" y="3574"/>
                      <a:pt x="3313" y="4271"/>
                    </a:cubicBezTo>
                    <a:cubicBezTo>
                      <a:pt x="2627" y="3787"/>
                      <a:pt x="2009" y="3203"/>
                      <a:pt x="1481" y="2551"/>
                    </a:cubicBezTo>
                    <a:cubicBezTo>
                      <a:pt x="885" y="1798"/>
                      <a:pt x="480" y="954"/>
                      <a:pt x="98" y="89"/>
                    </a:cubicBezTo>
                    <a:lnTo>
                      <a:pt x="87" y="89"/>
                    </a:lnTo>
                    <a:cubicBezTo>
                      <a:pt x="98" y="122"/>
                      <a:pt x="109" y="167"/>
                      <a:pt x="120" y="201"/>
                    </a:cubicBezTo>
                    <a:cubicBezTo>
                      <a:pt x="98" y="134"/>
                      <a:pt x="64" y="66"/>
                      <a:pt x="42" y="10"/>
                    </a:cubicBezTo>
                    <a:cubicBezTo>
                      <a:pt x="38" y="3"/>
                      <a:pt x="32" y="0"/>
                      <a:pt x="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83873" y="2912389"/>
                <a:ext cx="589509" cy="1132746"/>
              </a:xfrm>
              <a:custGeom>
                <a:rect b="b" l="l" r="r" t="t"/>
                <a:pathLst>
                  <a:path extrusionOk="0" h="12705" w="6612">
                    <a:moveTo>
                      <a:pt x="237" y="1"/>
                    </a:moveTo>
                    <a:cubicBezTo>
                      <a:pt x="0" y="1"/>
                      <a:pt x="1203" y="11648"/>
                      <a:pt x="1203" y="12154"/>
                    </a:cubicBezTo>
                    <a:cubicBezTo>
                      <a:pt x="1203" y="12660"/>
                      <a:pt x="3306" y="12705"/>
                      <a:pt x="3306" y="12705"/>
                    </a:cubicBezTo>
                    <a:cubicBezTo>
                      <a:pt x="3306" y="12705"/>
                      <a:pt x="5419" y="12660"/>
                      <a:pt x="5419" y="12154"/>
                    </a:cubicBezTo>
                    <a:cubicBezTo>
                      <a:pt x="5419" y="11648"/>
                      <a:pt x="6611" y="1"/>
                      <a:pt x="63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a:off x="1045309" y="1491835"/>
              <a:ext cx="200515" cy="361088"/>
            </a:xfrm>
            <a:custGeom>
              <a:rect b="b" l="l" r="r" t="t"/>
              <a:pathLst>
                <a:path extrusionOk="0" h="4050" w="2249">
                  <a:moveTo>
                    <a:pt x="2236" y="0"/>
                  </a:moveTo>
                  <a:cubicBezTo>
                    <a:pt x="2233" y="0"/>
                    <a:pt x="2230" y="2"/>
                    <a:pt x="2227" y="5"/>
                  </a:cubicBezTo>
                  <a:lnTo>
                    <a:pt x="2204" y="27"/>
                  </a:lnTo>
                  <a:cubicBezTo>
                    <a:pt x="2198" y="22"/>
                    <a:pt x="2193" y="19"/>
                    <a:pt x="2189" y="19"/>
                  </a:cubicBezTo>
                  <a:cubicBezTo>
                    <a:pt x="2184" y="19"/>
                    <a:pt x="2182" y="22"/>
                    <a:pt x="2182" y="27"/>
                  </a:cubicBezTo>
                  <a:lnTo>
                    <a:pt x="2170" y="27"/>
                  </a:lnTo>
                  <a:cubicBezTo>
                    <a:pt x="2137" y="72"/>
                    <a:pt x="2114" y="117"/>
                    <a:pt x="2092" y="151"/>
                  </a:cubicBezTo>
                  <a:cubicBezTo>
                    <a:pt x="1136" y="1230"/>
                    <a:pt x="304" y="2444"/>
                    <a:pt x="79" y="3883"/>
                  </a:cubicBezTo>
                  <a:lnTo>
                    <a:pt x="90" y="3872"/>
                  </a:lnTo>
                  <a:lnTo>
                    <a:pt x="90" y="3872"/>
                  </a:lnTo>
                  <a:lnTo>
                    <a:pt x="90" y="3872"/>
                  </a:lnTo>
                  <a:lnTo>
                    <a:pt x="90" y="3872"/>
                  </a:lnTo>
                  <a:cubicBezTo>
                    <a:pt x="203" y="3153"/>
                    <a:pt x="461" y="2467"/>
                    <a:pt x="855" y="1849"/>
                  </a:cubicBezTo>
                  <a:cubicBezTo>
                    <a:pt x="1170" y="1376"/>
                    <a:pt x="1541" y="938"/>
                    <a:pt x="1889" y="477"/>
                  </a:cubicBezTo>
                  <a:lnTo>
                    <a:pt x="1889" y="477"/>
                  </a:lnTo>
                  <a:cubicBezTo>
                    <a:pt x="1586" y="1005"/>
                    <a:pt x="1293" y="1545"/>
                    <a:pt x="1001" y="2073"/>
                  </a:cubicBezTo>
                  <a:cubicBezTo>
                    <a:pt x="686" y="2636"/>
                    <a:pt x="349" y="3198"/>
                    <a:pt x="147" y="3805"/>
                  </a:cubicBezTo>
                  <a:lnTo>
                    <a:pt x="90" y="3872"/>
                  </a:lnTo>
                  <a:lnTo>
                    <a:pt x="90" y="3872"/>
                  </a:lnTo>
                  <a:lnTo>
                    <a:pt x="135" y="3827"/>
                  </a:lnTo>
                  <a:lnTo>
                    <a:pt x="135" y="3827"/>
                  </a:lnTo>
                  <a:cubicBezTo>
                    <a:pt x="124" y="3861"/>
                    <a:pt x="113" y="3895"/>
                    <a:pt x="102" y="3928"/>
                  </a:cubicBezTo>
                  <a:cubicBezTo>
                    <a:pt x="97" y="3944"/>
                    <a:pt x="101" y="3950"/>
                    <a:pt x="107" y="3950"/>
                  </a:cubicBezTo>
                  <a:cubicBezTo>
                    <a:pt x="114" y="3950"/>
                    <a:pt x="124" y="3941"/>
                    <a:pt x="124" y="3928"/>
                  </a:cubicBezTo>
                  <a:lnTo>
                    <a:pt x="203" y="3749"/>
                  </a:lnTo>
                  <a:cubicBezTo>
                    <a:pt x="213" y="3739"/>
                    <a:pt x="223" y="3729"/>
                    <a:pt x="233" y="3719"/>
                  </a:cubicBezTo>
                  <a:lnTo>
                    <a:pt x="233" y="3719"/>
                  </a:lnTo>
                  <a:cubicBezTo>
                    <a:pt x="231" y="3725"/>
                    <a:pt x="228" y="3731"/>
                    <a:pt x="225" y="3737"/>
                  </a:cubicBezTo>
                  <a:cubicBezTo>
                    <a:pt x="264" y="3696"/>
                    <a:pt x="303" y="3654"/>
                    <a:pt x="341" y="3613"/>
                  </a:cubicBezTo>
                  <a:lnTo>
                    <a:pt x="341" y="3613"/>
                  </a:lnTo>
                  <a:cubicBezTo>
                    <a:pt x="305" y="3648"/>
                    <a:pt x="269" y="3684"/>
                    <a:pt x="233" y="3719"/>
                  </a:cubicBezTo>
                  <a:lnTo>
                    <a:pt x="233" y="3719"/>
                  </a:lnTo>
                  <a:cubicBezTo>
                    <a:pt x="750" y="2512"/>
                    <a:pt x="1465" y="1415"/>
                    <a:pt x="2069" y="252"/>
                  </a:cubicBezTo>
                  <a:lnTo>
                    <a:pt x="2137" y="162"/>
                  </a:lnTo>
                  <a:lnTo>
                    <a:pt x="2137" y="162"/>
                  </a:lnTo>
                  <a:cubicBezTo>
                    <a:pt x="1957" y="848"/>
                    <a:pt x="1721" y="1523"/>
                    <a:pt x="1417" y="2175"/>
                  </a:cubicBezTo>
                  <a:cubicBezTo>
                    <a:pt x="1150" y="2719"/>
                    <a:pt x="751" y="3170"/>
                    <a:pt x="341" y="3613"/>
                  </a:cubicBezTo>
                  <a:lnTo>
                    <a:pt x="341" y="3613"/>
                  </a:lnTo>
                  <a:cubicBezTo>
                    <a:pt x="773" y="3185"/>
                    <a:pt x="1177" y="2746"/>
                    <a:pt x="1462" y="2197"/>
                  </a:cubicBezTo>
                  <a:cubicBezTo>
                    <a:pt x="1788" y="1523"/>
                    <a:pt x="2035" y="814"/>
                    <a:pt x="2193" y="83"/>
                  </a:cubicBezTo>
                  <a:lnTo>
                    <a:pt x="2249" y="16"/>
                  </a:lnTo>
                  <a:cubicBezTo>
                    <a:pt x="2249" y="8"/>
                    <a:pt x="2243" y="0"/>
                    <a:pt x="2236" y="0"/>
                  </a:cubicBezTo>
                  <a:close/>
                  <a:moveTo>
                    <a:pt x="79" y="3883"/>
                  </a:moveTo>
                  <a:lnTo>
                    <a:pt x="68" y="3895"/>
                  </a:lnTo>
                  <a:lnTo>
                    <a:pt x="68" y="3895"/>
                  </a:lnTo>
                  <a:lnTo>
                    <a:pt x="0" y="3962"/>
                  </a:lnTo>
                  <a:lnTo>
                    <a:pt x="68" y="3895"/>
                  </a:lnTo>
                  <a:lnTo>
                    <a:pt x="68" y="3895"/>
                  </a:lnTo>
                  <a:cubicBezTo>
                    <a:pt x="57" y="3951"/>
                    <a:pt x="57" y="3996"/>
                    <a:pt x="45" y="4041"/>
                  </a:cubicBezTo>
                  <a:cubicBezTo>
                    <a:pt x="45" y="4046"/>
                    <a:pt x="48" y="4049"/>
                    <a:pt x="51" y="4049"/>
                  </a:cubicBezTo>
                  <a:cubicBezTo>
                    <a:pt x="54" y="4049"/>
                    <a:pt x="57" y="4046"/>
                    <a:pt x="57" y="4041"/>
                  </a:cubicBezTo>
                  <a:cubicBezTo>
                    <a:pt x="68" y="3985"/>
                    <a:pt x="79" y="3928"/>
                    <a:pt x="79" y="388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4" name="Shape 74"/>
        <p:cNvGrpSpPr/>
        <p:nvPr/>
      </p:nvGrpSpPr>
      <p:grpSpPr>
        <a:xfrm>
          <a:off x="0" y="0"/>
          <a:ext cx="0" cy="0"/>
          <a:chOff x="0" y="0"/>
          <a:chExt cx="0" cy="0"/>
        </a:xfrm>
      </p:grpSpPr>
      <p:sp>
        <p:nvSpPr>
          <p:cNvPr id="75" name="Google Shape;75;p11"/>
          <p:cNvSpPr txBox="1"/>
          <p:nvPr>
            <p:ph hasCustomPrompt="1" type="title"/>
          </p:nvPr>
        </p:nvSpPr>
        <p:spPr>
          <a:xfrm>
            <a:off x="3343975" y="1474225"/>
            <a:ext cx="5206800" cy="14178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85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6" name="Google Shape;76;p11"/>
          <p:cNvSpPr txBox="1"/>
          <p:nvPr>
            <p:ph idx="1" type="subTitle"/>
          </p:nvPr>
        </p:nvSpPr>
        <p:spPr>
          <a:xfrm>
            <a:off x="3343975" y="2841325"/>
            <a:ext cx="5206800" cy="269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77" name="Google Shape;77;p11"/>
          <p:cNvSpPr/>
          <p:nvPr/>
        </p:nvSpPr>
        <p:spPr>
          <a:xfrm>
            <a:off x="0" y="4132350"/>
            <a:ext cx="9144000" cy="10113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8" name="Shape 7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9" name="Shape 79"/>
        <p:cNvGrpSpPr/>
        <p:nvPr/>
      </p:nvGrpSpPr>
      <p:grpSpPr>
        <a:xfrm>
          <a:off x="0" y="0"/>
          <a:ext cx="0" cy="0"/>
          <a:chOff x="0" y="0"/>
          <a:chExt cx="0" cy="0"/>
        </a:xfrm>
      </p:grpSpPr>
      <p:sp>
        <p:nvSpPr>
          <p:cNvPr id="80" name="Google Shape;80;p13"/>
          <p:cNvSpPr/>
          <p:nvPr/>
        </p:nvSpPr>
        <p:spPr>
          <a:xfrm>
            <a:off x="0" y="4132350"/>
            <a:ext cx="9144000" cy="10113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82" name="Google Shape;82;p13"/>
          <p:cNvSpPr txBox="1"/>
          <p:nvPr>
            <p:ph idx="1" type="subTitle"/>
          </p:nvPr>
        </p:nvSpPr>
        <p:spPr>
          <a:xfrm>
            <a:off x="6037301" y="1652425"/>
            <a:ext cx="24855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100"/>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100"/>
              <a:buNone/>
              <a:defRPr sz="2100">
                <a:solidFill>
                  <a:schemeClr val="dk1"/>
                </a:solidFill>
              </a:defRPr>
            </a:lvl2pPr>
            <a:lvl3pPr lvl="2" rtl="0" algn="ctr">
              <a:spcBef>
                <a:spcPts val="0"/>
              </a:spcBef>
              <a:spcAft>
                <a:spcPts val="0"/>
              </a:spcAft>
              <a:buClr>
                <a:schemeClr val="dk1"/>
              </a:buClr>
              <a:buSzPts val="2100"/>
              <a:buNone/>
              <a:defRPr sz="2100">
                <a:solidFill>
                  <a:schemeClr val="dk1"/>
                </a:solidFill>
              </a:defRPr>
            </a:lvl3pPr>
            <a:lvl4pPr lvl="3" rtl="0" algn="ctr">
              <a:spcBef>
                <a:spcPts val="0"/>
              </a:spcBef>
              <a:spcAft>
                <a:spcPts val="0"/>
              </a:spcAft>
              <a:buClr>
                <a:schemeClr val="dk1"/>
              </a:buClr>
              <a:buSzPts val="2100"/>
              <a:buNone/>
              <a:defRPr sz="2100">
                <a:solidFill>
                  <a:schemeClr val="dk1"/>
                </a:solidFill>
              </a:defRPr>
            </a:lvl4pPr>
            <a:lvl5pPr lvl="4" rtl="0" algn="ctr">
              <a:spcBef>
                <a:spcPts val="0"/>
              </a:spcBef>
              <a:spcAft>
                <a:spcPts val="0"/>
              </a:spcAft>
              <a:buClr>
                <a:schemeClr val="dk1"/>
              </a:buClr>
              <a:buSzPts val="2100"/>
              <a:buNone/>
              <a:defRPr sz="2100">
                <a:solidFill>
                  <a:schemeClr val="dk1"/>
                </a:solidFill>
              </a:defRPr>
            </a:lvl5pPr>
            <a:lvl6pPr lvl="5" rtl="0" algn="ctr">
              <a:spcBef>
                <a:spcPts val="0"/>
              </a:spcBef>
              <a:spcAft>
                <a:spcPts val="0"/>
              </a:spcAft>
              <a:buClr>
                <a:schemeClr val="dk1"/>
              </a:buClr>
              <a:buSzPts val="2100"/>
              <a:buNone/>
              <a:defRPr sz="2100">
                <a:solidFill>
                  <a:schemeClr val="dk1"/>
                </a:solidFill>
              </a:defRPr>
            </a:lvl6pPr>
            <a:lvl7pPr lvl="6" rtl="0" algn="ctr">
              <a:spcBef>
                <a:spcPts val="0"/>
              </a:spcBef>
              <a:spcAft>
                <a:spcPts val="0"/>
              </a:spcAft>
              <a:buClr>
                <a:schemeClr val="dk1"/>
              </a:buClr>
              <a:buSzPts val="2100"/>
              <a:buNone/>
              <a:defRPr sz="2100">
                <a:solidFill>
                  <a:schemeClr val="dk1"/>
                </a:solidFill>
              </a:defRPr>
            </a:lvl7pPr>
            <a:lvl8pPr lvl="7" rtl="0" algn="ctr">
              <a:spcBef>
                <a:spcPts val="0"/>
              </a:spcBef>
              <a:spcAft>
                <a:spcPts val="0"/>
              </a:spcAft>
              <a:buClr>
                <a:schemeClr val="dk1"/>
              </a:buClr>
              <a:buSzPts val="2100"/>
              <a:buNone/>
              <a:defRPr sz="2100">
                <a:solidFill>
                  <a:schemeClr val="dk1"/>
                </a:solidFill>
              </a:defRPr>
            </a:lvl8pPr>
            <a:lvl9pPr lvl="8" rtl="0" algn="ctr">
              <a:spcBef>
                <a:spcPts val="0"/>
              </a:spcBef>
              <a:spcAft>
                <a:spcPts val="0"/>
              </a:spcAft>
              <a:buClr>
                <a:schemeClr val="dk1"/>
              </a:buClr>
              <a:buSzPts val="2100"/>
              <a:buNone/>
              <a:defRPr sz="2100">
                <a:solidFill>
                  <a:schemeClr val="dk1"/>
                </a:solidFill>
              </a:defRPr>
            </a:lvl9pPr>
          </a:lstStyle>
          <a:p/>
        </p:txBody>
      </p:sp>
      <p:sp>
        <p:nvSpPr>
          <p:cNvPr id="83" name="Google Shape;83;p13"/>
          <p:cNvSpPr txBox="1"/>
          <p:nvPr>
            <p:ph idx="2" type="subTitle"/>
          </p:nvPr>
        </p:nvSpPr>
        <p:spPr>
          <a:xfrm>
            <a:off x="6037288" y="1964600"/>
            <a:ext cx="24855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84" name="Google Shape;84;p13"/>
          <p:cNvSpPr txBox="1"/>
          <p:nvPr>
            <p:ph idx="3" type="subTitle"/>
          </p:nvPr>
        </p:nvSpPr>
        <p:spPr>
          <a:xfrm>
            <a:off x="2512638" y="1652425"/>
            <a:ext cx="24855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100"/>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100"/>
              <a:buNone/>
              <a:defRPr sz="2100">
                <a:solidFill>
                  <a:schemeClr val="dk1"/>
                </a:solidFill>
              </a:defRPr>
            </a:lvl2pPr>
            <a:lvl3pPr lvl="2" rtl="0" algn="ctr">
              <a:spcBef>
                <a:spcPts val="0"/>
              </a:spcBef>
              <a:spcAft>
                <a:spcPts val="0"/>
              </a:spcAft>
              <a:buClr>
                <a:schemeClr val="dk1"/>
              </a:buClr>
              <a:buSzPts val="2100"/>
              <a:buNone/>
              <a:defRPr sz="2100">
                <a:solidFill>
                  <a:schemeClr val="dk1"/>
                </a:solidFill>
              </a:defRPr>
            </a:lvl3pPr>
            <a:lvl4pPr lvl="3" rtl="0" algn="ctr">
              <a:spcBef>
                <a:spcPts val="0"/>
              </a:spcBef>
              <a:spcAft>
                <a:spcPts val="0"/>
              </a:spcAft>
              <a:buClr>
                <a:schemeClr val="dk1"/>
              </a:buClr>
              <a:buSzPts val="2100"/>
              <a:buNone/>
              <a:defRPr sz="2100">
                <a:solidFill>
                  <a:schemeClr val="dk1"/>
                </a:solidFill>
              </a:defRPr>
            </a:lvl4pPr>
            <a:lvl5pPr lvl="4" rtl="0" algn="ctr">
              <a:spcBef>
                <a:spcPts val="0"/>
              </a:spcBef>
              <a:spcAft>
                <a:spcPts val="0"/>
              </a:spcAft>
              <a:buClr>
                <a:schemeClr val="dk1"/>
              </a:buClr>
              <a:buSzPts val="2100"/>
              <a:buNone/>
              <a:defRPr sz="2100">
                <a:solidFill>
                  <a:schemeClr val="dk1"/>
                </a:solidFill>
              </a:defRPr>
            </a:lvl5pPr>
            <a:lvl6pPr lvl="5" rtl="0" algn="ctr">
              <a:spcBef>
                <a:spcPts val="0"/>
              </a:spcBef>
              <a:spcAft>
                <a:spcPts val="0"/>
              </a:spcAft>
              <a:buClr>
                <a:schemeClr val="dk1"/>
              </a:buClr>
              <a:buSzPts val="2100"/>
              <a:buNone/>
              <a:defRPr sz="2100">
                <a:solidFill>
                  <a:schemeClr val="dk1"/>
                </a:solidFill>
              </a:defRPr>
            </a:lvl6pPr>
            <a:lvl7pPr lvl="6" rtl="0" algn="ctr">
              <a:spcBef>
                <a:spcPts val="0"/>
              </a:spcBef>
              <a:spcAft>
                <a:spcPts val="0"/>
              </a:spcAft>
              <a:buClr>
                <a:schemeClr val="dk1"/>
              </a:buClr>
              <a:buSzPts val="2100"/>
              <a:buNone/>
              <a:defRPr sz="2100">
                <a:solidFill>
                  <a:schemeClr val="dk1"/>
                </a:solidFill>
              </a:defRPr>
            </a:lvl7pPr>
            <a:lvl8pPr lvl="7" rtl="0" algn="ctr">
              <a:spcBef>
                <a:spcPts val="0"/>
              </a:spcBef>
              <a:spcAft>
                <a:spcPts val="0"/>
              </a:spcAft>
              <a:buClr>
                <a:schemeClr val="dk1"/>
              </a:buClr>
              <a:buSzPts val="2100"/>
              <a:buNone/>
              <a:defRPr sz="2100">
                <a:solidFill>
                  <a:schemeClr val="dk1"/>
                </a:solidFill>
              </a:defRPr>
            </a:lvl8pPr>
            <a:lvl9pPr lvl="8" rtl="0" algn="ctr">
              <a:spcBef>
                <a:spcPts val="0"/>
              </a:spcBef>
              <a:spcAft>
                <a:spcPts val="0"/>
              </a:spcAft>
              <a:buClr>
                <a:schemeClr val="dk1"/>
              </a:buClr>
              <a:buSzPts val="2100"/>
              <a:buNone/>
              <a:defRPr sz="2100">
                <a:solidFill>
                  <a:schemeClr val="dk1"/>
                </a:solidFill>
              </a:defRPr>
            </a:lvl9pPr>
          </a:lstStyle>
          <a:p/>
        </p:txBody>
      </p:sp>
      <p:sp>
        <p:nvSpPr>
          <p:cNvPr id="85" name="Google Shape;85;p13"/>
          <p:cNvSpPr txBox="1"/>
          <p:nvPr>
            <p:ph idx="4" type="subTitle"/>
          </p:nvPr>
        </p:nvSpPr>
        <p:spPr>
          <a:xfrm>
            <a:off x="2512637" y="1964600"/>
            <a:ext cx="24855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86" name="Google Shape;86;p13"/>
          <p:cNvSpPr txBox="1"/>
          <p:nvPr>
            <p:ph idx="5" type="subTitle"/>
          </p:nvPr>
        </p:nvSpPr>
        <p:spPr>
          <a:xfrm>
            <a:off x="6037301" y="2904075"/>
            <a:ext cx="24855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100"/>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100"/>
              <a:buNone/>
              <a:defRPr sz="2100">
                <a:solidFill>
                  <a:schemeClr val="dk1"/>
                </a:solidFill>
              </a:defRPr>
            </a:lvl2pPr>
            <a:lvl3pPr lvl="2" rtl="0" algn="ctr">
              <a:spcBef>
                <a:spcPts val="0"/>
              </a:spcBef>
              <a:spcAft>
                <a:spcPts val="0"/>
              </a:spcAft>
              <a:buClr>
                <a:schemeClr val="dk1"/>
              </a:buClr>
              <a:buSzPts val="2100"/>
              <a:buNone/>
              <a:defRPr sz="2100">
                <a:solidFill>
                  <a:schemeClr val="dk1"/>
                </a:solidFill>
              </a:defRPr>
            </a:lvl3pPr>
            <a:lvl4pPr lvl="3" rtl="0" algn="ctr">
              <a:spcBef>
                <a:spcPts val="0"/>
              </a:spcBef>
              <a:spcAft>
                <a:spcPts val="0"/>
              </a:spcAft>
              <a:buClr>
                <a:schemeClr val="dk1"/>
              </a:buClr>
              <a:buSzPts val="2100"/>
              <a:buNone/>
              <a:defRPr sz="2100">
                <a:solidFill>
                  <a:schemeClr val="dk1"/>
                </a:solidFill>
              </a:defRPr>
            </a:lvl4pPr>
            <a:lvl5pPr lvl="4" rtl="0" algn="ctr">
              <a:spcBef>
                <a:spcPts val="0"/>
              </a:spcBef>
              <a:spcAft>
                <a:spcPts val="0"/>
              </a:spcAft>
              <a:buClr>
                <a:schemeClr val="dk1"/>
              </a:buClr>
              <a:buSzPts val="2100"/>
              <a:buNone/>
              <a:defRPr sz="2100">
                <a:solidFill>
                  <a:schemeClr val="dk1"/>
                </a:solidFill>
              </a:defRPr>
            </a:lvl5pPr>
            <a:lvl6pPr lvl="5" rtl="0" algn="ctr">
              <a:spcBef>
                <a:spcPts val="0"/>
              </a:spcBef>
              <a:spcAft>
                <a:spcPts val="0"/>
              </a:spcAft>
              <a:buClr>
                <a:schemeClr val="dk1"/>
              </a:buClr>
              <a:buSzPts val="2100"/>
              <a:buNone/>
              <a:defRPr sz="2100">
                <a:solidFill>
                  <a:schemeClr val="dk1"/>
                </a:solidFill>
              </a:defRPr>
            </a:lvl6pPr>
            <a:lvl7pPr lvl="6" rtl="0" algn="ctr">
              <a:spcBef>
                <a:spcPts val="0"/>
              </a:spcBef>
              <a:spcAft>
                <a:spcPts val="0"/>
              </a:spcAft>
              <a:buClr>
                <a:schemeClr val="dk1"/>
              </a:buClr>
              <a:buSzPts val="2100"/>
              <a:buNone/>
              <a:defRPr sz="2100">
                <a:solidFill>
                  <a:schemeClr val="dk1"/>
                </a:solidFill>
              </a:defRPr>
            </a:lvl7pPr>
            <a:lvl8pPr lvl="7" rtl="0" algn="ctr">
              <a:spcBef>
                <a:spcPts val="0"/>
              </a:spcBef>
              <a:spcAft>
                <a:spcPts val="0"/>
              </a:spcAft>
              <a:buClr>
                <a:schemeClr val="dk1"/>
              </a:buClr>
              <a:buSzPts val="2100"/>
              <a:buNone/>
              <a:defRPr sz="2100">
                <a:solidFill>
                  <a:schemeClr val="dk1"/>
                </a:solidFill>
              </a:defRPr>
            </a:lvl8pPr>
            <a:lvl9pPr lvl="8" rtl="0" algn="ctr">
              <a:spcBef>
                <a:spcPts val="0"/>
              </a:spcBef>
              <a:spcAft>
                <a:spcPts val="0"/>
              </a:spcAft>
              <a:buClr>
                <a:schemeClr val="dk1"/>
              </a:buClr>
              <a:buSzPts val="2100"/>
              <a:buNone/>
              <a:defRPr sz="2100">
                <a:solidFill>
                  <a:schemeClr val="dk1"/>
                </a:solidFill>
              </a:defRPr>
            </a:lvl9pPr>
          </a:lstStyle>
          <a:p/>
        </p:txBody>
      </p:sp>
      <p:sp>
        <p:nvSpPr>
          <p:cNvPr id="87" name="Google Shape;87;p13"/>
          <p:cNvSpPr txBox="1"/>
          <p:nvPr>
            <p:ph idx="6" type="subTitle"/>
          </p:nvPr>
        </p:nvSpPr>
        <p:spPr>
          <a:xfrm>
            <a:off x="6037288" y="3216250"/>
            <a:ext cx="24855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88" name="Google Shape;88;p13"/>
          <p:cNvSpPr txBox="1"/>
          <p:nvPr>
            <p:ph idx="7" type="subTitle"/>
          </p:nvPr>
        </p:nvSpPr>
        <p:spPr>
          <a:xfrm>
            <a:off x="2512638" y="2904075"/>
            <a:ext cx="24855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100"/>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100"/>
              <a:buNone/>
              <a:defRPr sz="2100">
                <a:solidFill>
                  <a:schemeClr val="dk1"/>
                </a:solidFill>
              </a:defRPr>
            </a:lvl2pPr>
            <a:lvl3pPr lvl="2" rtl="0" algn="ctr">
              <a:spcBef>
                <a:spcPts val="0"/>
              </a:spcBef>
              <a:spcAft>
                <a:spcPts val="0"/>
              </a:spcAft>
              <a:buClr>
                <a:schemeClr val="dk1"/>
              </a:buClr>
              <a:buSzPts val="2100"/>
              <a:buNone/>
              <a:defRPr sz="2100">
                <a:solidFill>
                  <a:schemeClr val="dk1"/>
                </a:solidFill>
              </a:defRPr>
            </a:lvl3pPr>
            <a:lvl4pPr lvl="3" rtl="0" algn="ctr">
              <a:spcBef>
                <a:spcPts val="0"/>
              </a:spcBef>
              <a:spcAft>
                <a:spcPts val="0"/>
              </a:spcAft>
              <a:buClr>
                <a:schemeClr val="dk1"/>
              </a:buClr>
              <a:buSzPts val="2100"/>
              <a:buNone/>
              <a:defRPr sz="2100">
                <a:solidFill>
                  <a:schemeClr val="dk1"/>
                </a:solidFill>
              </a:defRPr>
            </a:lvl4pPr>
            <a:lvl5pPr lvl="4" rtl="0" algn="ctr">
              <a:spcBef>
                <a:spcPts val="0"/>
              </a:spcBef>
              <a:spcAft>
                <a:spcPts val="0"/>
              </a:spcAft>
              <a:buClr>
                <a:schemeClr val="dk1"/>
              </a:buClr>
              <a:buSzPts val="2100"/>
              <a:buNone/>
              <a:defRPr sz="2100">
                <a:solidFill>
                  <a:schemeClr val="dk1"/>
                </a:solidFill>
              </a:defRPr>
            </a:lvl5pPr>
            <a:lvl6pPr lvl="5" rtl="0" algn="ctr">
              <a:spcBef>
                <a:spcPts val="0"/>
              </a:spcBef>
              <a:spcAft>
                <a:spcPts val="0"/>
              </a:spcAft>
              <a:buClr>
                <a:schemeClr val="dk1"/>
              </a:buClr>
              <a:buSzPts val="2100"/>
              <a:buNone/>
              <a:defRPr sz="2100">
                <a:solidFill>
                  <a:schemeClr val="dk1"/>
                </a:solidFill>
              </a:defRPr>
            </a:lvl6pPr>
            <a:lvl7pPr lvl="6" rtl="0" algn="ctr">
              <a:spcBef>
                <a:spcPts val="0"/>
              </a:spcBef>
              <a:spcAft>
                <a:spcPts val="0"/>
              </a:spcAft>
              <a:buClr>
                <a:schemeClr val="dk1"/>
              </a:buClr>
              <a:buSzPts val="2100"/>
              <a:buNone/>
              <a:defRPr sz="2100">
                <a:solidFill>
                  <a:schemeClr val="dk1"/>
                </a:solidFill>
              </a:defRPr>
            </a:lvl7pPr>
            <a:lvl8pPr lvl="7" rtl="0" algn="ctr">
              <a:spcBef>
                <a:spcPts val="0"/>
              </a:spcBef>
              <a:spcAft>
                <a:spcPts val="0"/>
              </a:spcAft>
              <a:buClr>
                <a:schemeClr val="dk1"/>
              </a:buClr>
              <a:buSzPts val="2100"/>
              <a:buNone/>
              <a:defRPr sz="2100">
                <a:solidFill>
                  <a:schemeClr val="dk1"/>
                </a:solidFill>
              </a:defRPr>
            </a:lvl8pPr>
            <a:lvl9pPr lvl="8" rtl="0" algn="ctr">
              <a:spcBef>
                <a:spcPts val="0"/>
              </a:spcBef>
              <a:spcAft>
                <a:spcPts val="0"/>
              </a:spcAft>
              <a:buClr>
                <a:schemeClr val="dk1"/>
              </a:buClr>
              <a:buSzPts val="2100"/>
              <a:buNone/>
              <a:defRPr sz="2100">
                <a:solidFill>
                  <a:schemeClr val="dk1"/>
                </a:solidFill>
              </a:defRPr>
            </a:lvl9pPr>
          </a:lstStyle>
          <a:p/>
        </p:txBody>
      </p:sp>
      <p:sp>
        <p:nvSpPr>
          <p:cNvPr id="89" name="Google Shape;89;p13"/>
          <p:cNvSpPr txBox="1"/>
          <p:nvPr>
            <p:ph idx="8" type="subTitle"/>
          </p:nvPr>
        </p:nvSpPr>
        <p:spPr>
          <a:xfrm>
            <a:off x="2512637" y="3216250"/>
            <a:ext cx="24855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90" name="Google Shape;90;p13"/>
          <p:cNvSpPr txBox="1"/>
          <p:nvPr>
            <p:ph hasCustomPrompt="1" idx="9" type="title"/>
          </p:nvPr>
        </p:nvSpPr>
        <p:spPr>
          <a:xfrm>
            <a:off x="1473438" y="1753500"/>
            <a:ext cx="1039200" cy="58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3500">
                <a:solidFill>
                  <a:schemeClr val="accen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91" name="Google Shape;91;p13"/>
          <p:cNvSpPr txBox="1"/>
          <p:nvPr>
            <p:ph hasCustomPrompt="1" idx="13" type="title"/>
          </p:nvPr>
        </p:nvSpPr>
        <p:spPr>
          <a:xfrm>
            <a:off x="4998088" y="1753500"/>
            <a:ext cx="1039200" cy="58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3500">
                <a:solidFill>
                  <a:schemeClr val="accen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92" name="Google Shape;92;p13"/>
          <p:cNvSpPr txBox="1"/>
          <p:nvPr>
            <p:ph hasCustomPrompt="1" idx="14" type="title"/>
          </p:nvPr>
        </p:nvSpPr>
        <p:spPr>
          <a:xfrm>
            <a:off x="1473438" y="2994575"/>
            <a:ext cx="1039200" cy="58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3500">
                <a:solidFill>
                  <a:schemeClr val="accen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93" name="Google Shape;93;p13"/>
          <p:cNvSpPr txBox="1"/>
          <p:nvPr>
            <p:ph hasCustomPrompt="1" idx="15" type="title"/>
          </p:nvPr>
        </p:nvSpPr>
        <p:spPr>
          <a:xfrm>
            <a:off x="4998088" y="2994586"/>
            <a:ext cx="1039200" cy="58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3500">
                <a:solidFill>
                  <a:schemeClr val="accen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94" name="Google Shape;94;p13"/>
          <p:cNvSpPr/>
          <p:nvPr/>
        </p:nvSpPr>
        <p:spPr>
          <a:xfrm>
            <a:off x="8003325" y="182475"/>
            <a:ext cx="1510982" cy="1499554"/>
          </a:xfrm>
          <a:custGeom>
            <a:rect b="b" l="l" r="r" t="t"/>
            <a:pathLst>
              <a:path extrusionOk="0" h="24014" w="24197">
                <a:moveTo>
                  <a:pt x="17528" y="0"/>
                </a:moveTo>
                <a:cubicBezTo>
                  <a:pt x="16175" y="0"/>
                  <a:pt x="14804" y="379"/>
                  <a:pt x="13611" y="1066"/>
                </a:cubicBezTo>
                <a:cubicBezTo>
                  <a:pt x="11080" y="2479"/>
                  <a:pt x="10225" y="5438"/>
                  <a:pt x="7825" y="6819"/>
                </a:cubicBezTo>
                <a:cubicBezTo>
                  <a:pt x="5688" y="7969"/>
                  <a:pt x="1" y="9416"/>
                  <a:pt x="2795" y="13262"/>
                </a:cubicBezTo>
                <a:cubicBezTo>
                  <a:pt x="4012" y="14972"/>
                  <a:pt x="6576" y="14807"/>
                  <a:pt x="8417" y="15826"/>
                </a:cubicBezTo>
                <a:cubicBezTo>
                  <a:pt x="10324" y="16878"/>
                  <a:pt x="11178" y="19114"/>
                  <a:pt x="12362" y="20955"/>
                </a:cubicBezTo>
                <a:cubicBezTo>
                  <a:pt x="13332" y="22507"/>
                  <a:pt x="15004" y="24013"/>
                  <a:pt x="16726" y="24013"/>
                </a:cubicBezTo>
                <a:cubicBezTo>
                  <a:pt x="17046" y="24013"/>
                  <a:pt x="17368" y="23961"/>
                  <a:pt x="17688" y="23848"/>
                </a:cubicBezTo>
                <a:cubicBezTo>
                  <a:pt x="19660" y="23158"/>
                  <a:pt x="20285" y="20692"/>
                  <a:pt x="20153" y="18621"/>
                </a:cubicBezTo>
                <a:cubicBezTo>
                  <a:pt x="20055" y="16583"/>
                  <a:pt x="19463" y="14446"/>
                  <a:pt x="20153" y="12506"/>
                </a:cubicBezTo>
                <a:cubicBezTo>
                  <a:pt x="20844" y="10501"/>
                  <a:pt x="22783" y="9087"/>
                  <a:pt x="23441" y="7082"/>
                </a:cubicBezTo>
                <a:cubicBezTo>
                  <a:pt x="24197" y="4715"/>
                  <a:pt x="22882" y="1986"/>
                  <a:pt x="20712" y="803"/>
                </a:cubicBezTo>
                <a:cubicBezTo>
                  <a:pt x="19735" y="255"/>
                  <a:pt x="18637" y="0"/>
                  <a:pt x="175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95" name="Shape 95"/>
        <p:cNvGrpSpPr/>
        <p:nvPr/>
      </p:nvGrpSpPr>
      <p:grpSpPr>
        <a:xfrm>
          <a:off x="0" y="0"/>
          <a:ext cx="0" cy="0"/>
          <a:chOff x="0" y="0"/>
          <a:chExt cx="0" cy="0"/>
        </a:xfrm>
      </p:grpSpPr>
      <p:sp>
        <p:nvSpPr>
          <p:cNvPr id="96" name="Google Shape;96;p14"/>
          <p:cNvSpPr/>
          <p:nvPr/>
        </p:nvSpPr>
        <p:spPr>
          <a:xfrm>
            <a:off x="-18000" y="4710425"/>
            <a:ext cx="9180000" cy="4620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98" name="Google Shape;98;p14"/>
          <p:cNvSpPr/>
          <p:nvPr/>
        </p:nvSpPr>
        <p:spPr>
          <a:xfrm rot="10634941">
            <a:off x="-533084" y="3560271"/>
            <a:ext cx="1507892" cy="1522244"/>
          </a:xfrm>
          <a:custGeom>
            <a:rect b="b" l="l" r="r" t="t"/>
            <a:pathLst>
              <a:path extrusionOk="0" h="41450" w="41062">
                <a:moveTo>
                  <a:pt x="12234" y="1"/>
                </a:moveTo>
                <a:cubicBezTo>
                  <a:pt x="10254" y="1"/>
                  <a:pt x="9068" y="1252"/>
                  <a:pt x="7660" y="3790"/>
                </a:cubicBezTo>
                <a:cubicBezTo>
                  <a:pt x="5490" y="7703"/>
                  <a:pt x="3025" y="11385"/>
                  <a:pt x="1644" y="15625"/>
                </a:cubicBezTo>
                <a:cubicBezTo>
                  <a:pt x="165" y="20162"/>
                  <a:pt x="0" y="25324"/>
                  <a:pt x="2334" y="29466"/>
                </a:cubicBezTo>
                <a:cubicBezTo>
                  <a:pt x="3847" y="32227"/>
                  <a:pt x="6279" y="34331"/>
                  <a:pt x="8844" y="36107"/>
                </a:cubicBezTo>
                <a:cubicBezTo>
                  <a:pt x="12328" y="38572"/>
                  <a:pt x="16208" y="40578"/>
                  <a:pt x="20416" y="41235"/>
                </a:cubicBezTo>
                <a:cubicBezTo>
                  <a:pt x="21322" y="41377"/>
                  <a:pt x="22246" y="41450"/>
                  <a:pt x="23170" y="41450"/>
                </a:cubicBezTo>
                <a:cubicBezTo>
                  <a:pt x="26534" y="41450"/>
                  <a:pt x="29902" y="40483"/>
                  <a:pt x="32481" y="38342"/>
                </a:cubicBezTo>
                <a:cubicBezTo>
                  <a:pt x="36196" y="35219"/>
                  <a:pt x="37708" y="30255"/>
                  <a:pt x="39023" y="25554"/>
                </a:cubicBezTo>
                <a:cubicBezTo>
                  <a:pt x="40042" y="21839"/>
                  <a:pt x="41061" y="17828"/>
                  <a:pt x="39549" y="14310"/>
                </a:cubicBezTo>
                <a:cubicBezTo>
                  <a:pt x="37872" y="10398"/>
                  <a:pt x="33566" y="8393"/>
                  <a:pt x="29653" y="6749"/>
                </a:cubicBezTo>
                <a:lnTo>
                  <a:pt x="16306" y="1095"/>
                </a:lnTo>
                <a:cubicBezTo>
                  <a:pt x="14609" y="367"/>
                  <a:pt x="13305" y="1"/>
                  <a:pt x="12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txBox="1"/>
          <p:nvPr>
            <p:ph idx="1" type="subTitle"/>
          </p:nvPr>
        </p:nvSpPr>
        <p:spPr>
          <a:xfrm>
            <a:off x="3520711" y="2704363"/>
            <a:ext cx="2102700" cy="357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00" name="Google Shape;100;p14"/>
          <p:cNvSpPr txBox="1"/>
          <p:nvPr>
            <p:ph idx="2" type="subTitle"/>
          </p:nvPr>
        </p:nvSpPr>
        <p:spPr>
          <a:xfrm>
            <a:off x="3520687" y="3017388"/>
            <a:ext cx="21027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01" name="Google Shape;101;p14"/>
          <p:cNvSpPr txBox="1"/>
          <p:nvPr>
            <p:ph idx="3" type="subTitle"/>
          </p:nvPr>
        </p:nvSpPr>
        <p:spPr>
          <a:xfrm>
            <a:off x="1254373" y="2704375"/>
            <a:ext cx="2102700" cy="357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02" name="Google Shape;102;p14"/>
          <p:cNvSpPr txBox="1"/>
          <p:nvPr>
            <p:ph idx="4" type="subTitle"/>
          </p:nvPr>
        </p:nvSpPr>
        <p:spPr>
          <a:xfrm>
            <a:off x="1254350" y="3017400"/>
            <a:ext cx="21027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03" name="Google Shape;103;p14"/>
          <p:cNvSpPr txBox="1"/>
          <p:nvPr>
            <p:ph idx="5" type="subTitle"/>
          </p:nvPr>
        </p:nvSpPr>
        <p:spPr>
          <a:xfrm>
            <a:off x="5787048" y="2704363"/>
            <a:ext cx="2102700" cy="357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04" name="Google Shape;104;p14"/>
          <p:cNvSpPr txBox="1"/>
          <p:nvPr>
            <p:ph idx="6" type="subTitle"/>
          </p:nvPr>
        </p:nvSpPr>
        <p:spPr>
          <a:xfrm>
            <a:off x="5787025" y="3017388"/>
            <a:ext cx="21027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05" name="Google Shape;105;p14"/>
          <p:cNvSpPr/>
          <p:nvPr/>
        </p:nvSpPr>
        <p:spPr>
          <a:xfrm>
            <a:off x="7889750" y="-405850"/>
            <a:ext cx="1507899" cy="1522251"/>
          </a:xfrm>
          <a:custGeom>
            <a:rect b="b" l="l" r="r" t="t"/>
            <a:pathLst>
              <a:path extrusionOk="0" h="41450" w="41062">
                <a:moveTo>
                  <a:pt x="12234" y="1"/>
                </a:moveTo>
                <a:cubicBezTo>
                  <a:pt x="10254" y="1"/>
                  <a:pt x="9068" y="1252"/>
                  <a:pt x="7660" y="3790"/>
                </a:cubicBezTo>
                <a:cubicBezTo>
                  <a:pt x="5490" y="7703"/>
                  <a:pt x="3025" y="11385"/>
                  <a:pt x="1644" y="15625"/>
                </a:cubicBezTo>
                <a:cubicBezTo>
                  <a:pt x="165" y="20162"/>
                  <a:pt x="0" y="25324"/>
                  <a:pt x="2334" y="29466"/>
                </a:cubicBezTo>
                <a:cubicBezTo>
                  <a:pt x="3847" y="32227"/>
                  <a:pt x="6279" y="34331"/>
                  <a:pt x="8844" y="36107"/>
                </a:cubicBezTo>
                <a:cubicBezTo>
                  <a:pt x="12328" y="38572"/>
                  <a:pt x="16208" y="40578"/>
                  <a:pt x="20416" y="41235"/>
                </a:cubicBezTo>
                <a:cubicBezTo>
                  <a:pt x="21322" y="41377"/>
                  <a:pt x="22246" y="41450"/>
                  <a:pt x="23170" y="41450"/>
                </a:cubicBezTo>
                <a:cubicBezTo>
                  <a:pt x="26534" y="41450"/>
                  <a:pt x="29902" y="40483"/>
                  <a:pt x="32481" y="38342"/>
                </a:cubicBezTo>
                <a:cubicBezTo>
                  <a:pt x="36196" y="35219"/>
                  <a:pt x="37708" y="30255"/>
                  <a:pt x="39023" y="25554"/>
                </a:cubicBezTo>
                <a:cubicBezTo>
                  <a:pt x="40042" y="21839"/>
                  <a:pt x="41061" y="17828"/>
                  <a:pt x="39549" y="14310"/>
                </a:cubicBezTo>
                <a:cubicBezTo>
                  <a:pt x="37872" y="10398"/>
                  <a:pt x="33566" y="8393"/>
                  <a:pt x="29653" y="6749"/>
                </a:cubicBezTo>
                <a:lnTo>
                  <a:pt x="16306" y="1095"/>
                </a:lnTo>
                <a:cubicBezTo>
                  <a:pt x="14609" y="367"/>
                  <a:pt x="13305" y="1"/>
                  <a:pt x="12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106" name="Shape 106"/>
        <p:cNvGrpSpPr/>
        <p:nvPr/>
      </p:nvGrpSpPr>
      <p:grpSpPr>
        <a:xfrm>
          <a:off x="0" y="0"/>
          <a:ext cx="0" cy="0"/>
          <a:chOff x="0" y="0"/>
          <a:chExt cx="0" cy="0"/>
        </a:xfrm>
      </p:grpSpPr>
      <p:sp>
        <p:nvSpPr>
          <p:cNvPr id="107" name="Google Shape;107;p15"/>
          <p:cNvSpPr txBox="1"/>
          <p:nvPr>
            <p:ph type="title"/>
          </p:nvPr>
        </p:nvSpPr>
        <p:spPr>
          <a:xfrm>
            <a:off x="4260000" y="1570425"/>
            <a:ext cx="4037100" cy="1656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4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08" name="Google Shape;108;p15"/>
          <p:cNvSpPr txBox="1"/>
          <p:nvPr>
            <p:ph idx="1" type="subTitle"/>
          </p:nvPr>
        </p:nvSpPr>
        <p:spPr>
          <a:xfrm>
            <a:off x="4260000" y="3227325"/>
            <a:ext cx="4037100" cy="8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9" name="Google Shape;109;p15"/>
          <p:cNvSpPr/>
          <p:nvPr/>
        </p:nvSpPr>
        <p:spPr>
          <a:xfrm>
            <a:off x="6572400" y="-203275"/>
            <a:ext cx="743067" cy="783181"/>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p:nvPr/>
        </p:nvSpPr>
        <p:spPr>
          <a:xfrm>
            <a:off x="7859888" y="-317400"/>
            <a:ext cx="1589360" cy="1713797"/>
          </a:xfrm>
          <a:custGeom>
            <a:rect b="b" l="l" r="r" t="t"/>
            <a:pathLst>
              <a:path extrusionOk="0" h="29707" w="27550">
                <a:moveTo>
                  <a:pt x="5324" y="0"/>
                </a:moveTo>
                <a:cubicBezTo>
                  <a:pt x="3584" y="0"/>
                  <a:pt x="2091" y="387"/>
                  <a:pt x="1282" y="1507"/>
                </a:cubicBezTo>
                <a:cubicBezTo>
                  <a:pt x="0" y="3315"/>
                  <a:pt x="1151" y="6997"/>
                  <a:pt x="1381" y="9002"/>
                </a:cubicBezTo>
                <a:cubicBezTo>
                  <a:pt x="1710" y="12191"/>
                  <a:pt x="2006" y="15380"/>
                  <a:pt x="2367" y="18536"/>
                </a:cubicBezTo>
                <a:cubicBezTo>
                  <a:pt x="2663" y="21495"/>
                  <a:pt x="3091" y="24716"/>
                  <a:pt x="5227" y="26820"/>
                </a:cubicBezTo>
                <a:cubicBezTo>
                  <a:pt x="7364" y="28891"/>
                  <a:pt x="10619" y="29286"/>
                  <a:pt x="13611" y="29516"/>
                </a:cubicBezTo>
                <a:cubicBezTo>
                  <a:pt x="14748" y="29621"/>
                  <a:pt x="15932" y="29707"/>
                  <a:pt x="17109" y="29707"/>
                </a:cubicBezTo>
                <a:cubicBezTo>
                  <a:pt x="19981" y="29707"/>
                  <a:pt x="22806" y="29197"/>
                  <a:pt x="24788" y="27215"/>
                </a:cubicBezTo>
                <a:cubicBezTo>
                  <a:pt x="27550" y="24420"/>
                  <a:pt x="27385" y="19785"/>
                  <a:pt x="26958" y="15807"/>
                </a:cubicBezTo>
                <a:cubicBezTo>
                  <a:pt x="26498" y="11764"/>
                  <a:pt x="25873" y="7260"/>
                  <a:pt x="22717" y="4663"/>
                </a:cubicBezTo>
                <a:cubicBezTo>
                  <a:pt x="20646" y="2920"/>
                  <a:pt x="17819" y="2361"/>
                  <a:pt x="15156" y="1868"/>
                </a:cubicBezTo>
                <a:cubicBezTo>
                  <a:pt x="13129" y="1498"/>
                  <a:pt x="8747" y="0"/>
                  <a:pt x="53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a:off x="0" y="4132350"/>
            <a:ext cx="9144000" cy="10113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
    <p:spTree>
      <p:nvGrpSpPr>
        <p:cNvPr id="112" name="Shape 112"/>
        <p:cNvGrpSpPr/>
        <p:nvPr/>
      </p:nvGrpSpPr>
      <p:grpSpPr>
        <a:xfrm>
          <a:off x="0" y="0"/>
          <a:ext cx="0" cy="0"/>
          <a:chOff x="0" y="0"/>
          <a:chExt cx="0" cy="0"/>
        </a:xfrm>
      </p:grpSpPr>
      <p:sp>
        <p:nvSpPr>
          <p:cNvPr id="113" name="Google Shape;113;p16"/>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14" name="Google Shape;114;p16"/>
          <p:cNvSpPr txBox="1"/>
          <p:nvPr>
            <p:ph idx="1" type="subTitle"/>
          </p:nvPr>
        </p:nvSpPr>
        <p:spPr>
          <a:xfrm>
            <a:off x="3520723" y="1888200"/>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15" name="Google Shape;115;p16"/>
          <p:cNvSpPr txBox="1"/>
          <p:nvPr>
            <p:ph idx="2" type="subTitle"/>
          </p:nvPr>
        </p:nvSpPr>
        <p:spPr>
          <a:xfrm>
            <a:off x="3520700" y="2201225"/>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6" name="Google Shape;116;p16"/>
          <p:cNvSpPr txBox="1"/>
          <p:nvPr>
            <p:ph idx="3" type="subTitle"/>
          </p:nvPr>
        </p:nvSpPr>
        <p:spPr>
          <a:xfrm>
            <a:off x="1254461" y="1888200"/>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17" name="Google Shape;117;p16"/>
          <p:cNvSpPr txBox="1"/>
          <p:nvPr>
            <p:ph idx="4" type="subTitle"/>
          </p:nvPr>
        </p:nvSpPr>
        <p:spPr>
          <a:xfrm>
            <a:off x="1254438" y="2201225"/>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8" name="Google Shape;118;p16"/>
          <p:cNvSpPr txBox="1"/>
          <p:nvPr>
            <p:ph idx="5" type="subTitle"/>
          </p:nvPr>
        </p:nvSpPr>
        <p:spPr>
          <a:xfrm>
            <a:off x="5787048" y="1888200"/>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19" name="Google Shape;119;p16"/>
          <p:cNvSpPr txBox="1"/>
          <p:nvPr>
            <p:ph idx="6" type="subTitle"/>
          </p:nvPr>
        </p:nvSpPr>
        <p:spPr>
          <a:xfrm>
            <a:off x="5787025" y="2201225"/>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20" name="Google Shape;120;p16"/>
          <p:cNvSpPr txBox="1"/>
          <p:nvPr>
            <p:ph idx="7" type="subTitle"/>
          </p:nvPr>
        </p:nvSpPr>
        <p:spPr>
          <a:xfrm>
            <a:off x="3520723" y="3722850"/>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21" name="Google Shape;121;p16"/>
          <p:cNvSpPr txBox="1"/>
          <p:nvPr>
            <p:ph idx="8" type="subTitle"/>
          </p:nvPr>
        </p:nvSpPr>
        <p:spPr>
          <a:xfrm>
            <a:off x="3520747" y="4035875"/>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22" name="Google Shape;122;p16"/>
          <p:cNvSpPr txBox="1"/>
          <p:nvPr>
            <p:ph idx="9" type="subTitle"/>
          </p:nvPr>
        </p:nvSpPr>
        <p:spPr>
          <a:xfrm>
            <a:off x="1254461" y="3722850"/>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23" name="Google Shape;123;p16"/>
          <p:cNvSpPr txBox="1"/>
          <p:nvPr>
            <p:ph idx="13" type="subTitle"/>
          </p:nvPr>
        </p:nvSpPr>
        <p:spPr>
          <a:xfrm>
            <a:off x="1254438" y="4035875"/>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24" name="Google Shape;124;p16"/>
          <p:cNvSpPr txBox="1"/>
          <p:nvPr>
            <p:ph idx="14" type="subTitle"/>
          </p:nvPr>
        </p:nvSpPr>
        <p:spPr>
          <a:xfrm>
            <a:off x="5787048" y="3722850"/>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25" name="Google Shape;125;p16"/>
          <p:cNvSpPr txBox="1"/>
          <p:nvPr>
            <p:ph idx="15" type="subTitle"/>
          </p:nvPr>
        </p:nvSpPr>
        <p:spPr>
          <a:xfrm>
            <a:off x="5787025" y="4035875"/>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26" name="Google Shape;126;p16"/>
          <p:cNvSpPr/>
          <p:nvPr/>
        </p:nvSpPr>
        <p:spPr>
          <a:xfrm>
            <a:off x="7488225" y="-96300"/>
            <a:ext cx="1908538" cy="1466642"/>
          </a:xfrm>
          <a:custGeom>
            <a:rect b="b" l="l" r="r" t="t"/>
            <a:pathLst>
              <a:path extrusionOk="0" h="35294" w="45928">
                <a:moveTo>
                  <a:pt x="12353" y="1"/>
                </a:moveTo>
                <a:cubicBezTo>
                  <a:pt x="8260" y="1"/>
                  <a:pt x="4419" y="1163"/>
                  <a:pt x="2828" y="4957"/>
                </a:cubicBezTo>
                <a:cubicBezTo>
                  <a:pt x="1" y="11696"/>
                  <a:pt x="6477" y="21066"/>
                  <a:pt x="12756" y="22973"/>
                </a:cubicBezTo>
                <a:cubicBezTo>
                  <a:pt x="16044" y="23926"/>
                  <a:pt x="19792" y="23827"/>
                  <a:pt x="22454" y="25931"/>
                </a:cubicBezTo>
                <a:cubicBezTo>
                  <a:pt x="24690" y="27707"/>
                  <a:pt x="25610" y="30698"/>
                  <a:pt x="27616" y="32736"/>
                </a:cubicBezTo>
                <a:cubicBezTo>
                  <a:pt x="29317" y="34470"/>
                  <a:pt x="31704" y="35293"/>
                  <a:pt x="34129" y="35293"/>
                </a:cubicBezTo>
                <a:cubicBezTo>
                  <a:pt x="36625" y="35293"/>
                  <a:pt x="39161" y="34420"/>
                  <a:pt x="41029" y="32769"/>
                </a:cubicBezTo>
                <a:cubicBezTo>
                  <a:pt x="44744" y="29548"/>
                  <a:pt x="45927" y="23959"/>
                  <a:pt x="44678" y="19225"/>
                </a:cubicBezTo>
                <a:cubicBezTo>
                  <a:pt x="43396" y="14458"/>
                  <a:pt x="39977" y="10414"/>
                  <a:pt x="35900" y="7620"/>
                </a:cubicBezTo>
                <a:cubicBezTo>
                  <a:pt x="31824" y="4858"/>
                  <a:pt x="27123" y="3149"/>
                  <a:pt x="22389" y="1702"/>
                </a:cubicBezTo>
                <a:cubicBezTo>
                  <a:pt x="19757" y="902"/>
                  <a:pt x="15957" y="1"/>
                  <a:pt x="123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6"/>
          <p:cNvSpPr/>
          <p:nvPr/>
        </p:nvSpPr>
        <p:spPr>
          <a:xfrm>
            <a:off x="-748975" y="2603600"/>
            <a:ext cx="1595324" cy="1730443"/>
          </a:xfrm>
          <a:custGeom>
            <a:rect b="b" l="l" r="r" t="t"/>
            <a:pathLst>
              <a:path extrusionOk="0" h="41366" w="38136">
                <a:moveTo>
                  <a:pt x="26368" y="1"/>
                </a:moveTo>
                <a:cubicBezTo>
                  <a:pt x="23697" y="1"/>
                  <a:pt x="21039" y="649"/>
                  <a:pt x="18673" y="1927"/>
                </a:cubicBezTo>
                <a:cubicBezTo>
                  <a:pt x="17029" y="2814"/>
                  <a:pt x="15583" y="3998"/>
                  <a:pt x="14399" y="5411"/>
                </a:cubicBezTo>
                <a:cubicBezTo>
                  <a:pt x="11737" y="8535"/>
                  <a:pt x="10454" y="12578"/>
                  <a:pt x="7989" y="15833"/>
                </a:cubicBezTo>
                <a:cubicBezTo>
                  <a:pt x="6477" y="17772"/>
                  <a:pt x="4636" y="19416"/>
                  <a:pt x="3058" y="21290"/>
                </a:cubicBezTo>
                <a:cubicBezTo>
                  <a:pt x="1447" y="23164"/>
                  <a:pt x="132" y="25399"/>
                  <a:pt x="66" y="27865"/>
                </a:cubicBezTo>
                <a:cubicBezTo>
                  <a:pt x="0" y="30133"/>
                  <a:pt x="1052" y="32336"/>
                  <a:pt x="2433" y="34144"/>
                </a:cubicBezTo>
                <a:cubicBezTo>
                  <a:pt x="5946" y="38806"/>
                  <a:pt x="11368" y="41366"/>
                  <a:pt x="16928" y="41366"/>
                </a:cubicBezTo>
                <a:cubicBezTo>
                  <a:pt x="19329" y="41366"/>
                  <a:pt x="21755" y="40889"/>
                  <a:pt x="24065" y="39897"/>
                </a:cubicBezTo>
                <a:cubicBezTo>
                  <a:pt x="31757" y="36577"/>
                  <a:pt x="36163" y="28457"/>
                  <a:pt x="34782" y="20238"/>
                </a:cubicBezTo>
                <a:cubicBezTo>
                  <a:pt x="34585" y="18989"/>
                  <a:pt x="34223" y="17772"/>
                  <a:pt x="34355" y="16523"/>
                </a:cubicBezTo>
                <a:cubicBezTo>
                  <a:pt x="34650" y="13992"/>
                  <a:pt x="36820" y="12052"/>
                  <a:pt x="37576" y="9619"/>
                </a:cubicBezTo>
                <a:cubicBezTo>
                  <a:pt x="38135" y="7713"/>
                  <a:pt x="37839" y="5674"/>
                  <a:pt x="36754" y="4031"/>
                </a:cubicBezTo>
                <a:cubicBezTo>
                  <a:pt x="35012" y="1401"/>
                  <a:pt x="31034" y="414"/>
                  <a:pt x="28043" y="86"/>
                </a:cubicBezTo>
                <a:cubicBezTo>
                  <a:pt x="27485" y="29"/>
                  <a:pt x="26926" y="1"/>
                  <a:pt x="26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2_1">
    <p:spTree>
      <p:nvGrpSpPr>
        <p:cNvPr id="128" name="Shape 128"/>
        <p:cNvGrpSpPr/>
        <p:nvPr/>
      </p:nvGrpSpPr>
      <p:grpSpPr>
        <a:xfrm>
          <a:off x="0" y="0"/>
          <a:ext cx="0" cy="0"/>
          <a:chOff x="0" y="0"/>
          <a:chExt cx="0" cy="0"/>
        </a:xfrm>
      </p:grpSpPr>
      <p:sp>
        <p:nvSpPr>
          <p:cNvPr id="129" name="Google Shape;129;p17"/>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30" name="Google Shape;130;p17"/>
          <p:cNvSpPr txBox="1"/>
          <p:nvPr>
            <p:ph idx="1" type="subTitle"/>
          </p:nvPr>
        </p:nvSpPr>
        <p:spPr>
          <a:xfrm>
            <a:off x="2940223" y="1843325"/>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31" name="Google Shape;131;p17"/>
          <p:cNvSpPr txBox="1"/>
          <p:nvPr>
            <p:ph idx="2" type="subTitle"/>
          </p:nvPr>
        </p:nvSpPr>
        <p:spPr>
          <a:xfrm>
            <a:off x="2940200" y="2156350"/>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2" name="Google Shape;132;p17"/>
          <p:cNvSpPr txBox="1"/>
          <p:nvPr>
            <p:ph idx="3" type="subTitle"/>
          </p:nvPr>
        </p:nvSpPr>
        <p:spPr>
          <a:xfrm>
            <a:off x="621111" y="1843325"/>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33" name="Google Shape;133;p17"/>
          <p:cNvSpPr txBox="1"/>
          <p:nvPr>
            <p:ph idx="4" type="subTitle"/>
          </p:nvPr>
        </p:nvSpPr>
        <p:spPr>
          <a:xfrm>
            <a:off x="621088" y="2156350"/>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4" name="Google Shape;134;p17"/>
          <p:cNvSpPr txBox="1"/>
          <p:nvPr>
            <p:ph idx="5" type="subTitle"/>
          </p:nvPr>
        </p:nvSpPr>
        <p:spPr>
          <a:xfrm>
            <a:off x="2940223" y="3604100"/>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35" name="Google Shape;135;p17"/>
          <p:cNvSpPr txBox="1"/>
          <p:nvPr>
            <p:ph idx="6" type="subTitle"/>
          </p:nvPr>
        </p:nvSpPr>
        <p:spPr>
          <a:xfrm>
            <a:off x="2940247" y="3917125"/>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6" name="Google Shape;136;p17"/>
          <p:cNvSpPr txBox="1"/>
          <p:nvPr>
            <p:ph idx="7" type="subTitle"/>
          </p:nvPr>
        </p:nvSpPr>
        <p:spPr>
          <a:xfrm>
            <a:off x="621111" y="3604100"/>
            <a:ext cx="21027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37" name="Google Shape;137;p17"/>
          <p:cNvSpPr txBox="1"/>
          <p:nvPr>
            <p:ph idx="8" type="subTitle"/>
          </p:nvPr>
        </p:nvSpPr>
        <p:spPr>
          <a:xfrm>
            <a:off x="621088" y="3917125"/>
            <a:ext cx="2102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8" name="Google Shape;138;p17"/>
          <p:cNvSpPr/>
          <p:nvPr/>
        </p:nvSpPr>
        <p:spPr>
          <a:xfrm rot="-4844991">
            <a:off x="6513223" y="-387717"/>
            <a:ext cx="3388425" cy="3303671"/>
          </a:xfrm>
          <a:custGeom>
            <a:rect b="b" l="l" r="r" t="t"/>
            <a:pathLst>
              <a:path extrusionOk="0" h="37966" w="38940">
                <a:moveTo>
                  <a:pt x="24392" y="1"/>
                </a:moveTo>
                <a:cubicBezTo>
                  <a:pt x="22840" y="1"/>
                  <a:pt x="21352" y="801"/>
                  <a:pt x="20036" y="1658"/>
                </a:cubicBezTo>
                <a:cubicBezTo>
                  <a:pt x="16683" y="3860"/>
                  <a:pt x="13658" y="6556"/>
                  <a:pt x="11094" y="9614"/>
                </a:cubicBezTo>
                <a:cubicBezTo>
                  <a:pt x="6656" y="14906"/>
                  <a:pt x="4618" y="20890"/>
                  <a:pt x="1922" y="27070"/>
                </a:cubicBezTo>
                <a:cubicBezTo>
                  <a:pt x="1" y="31489"/>
                  <a:pt x="1884" y="37966"/>
                  <a:pt x="7512" y="37966"/>
                </a:cubicBezTo>
                <a:cubicBezTo>
                  <a:pt x="7662" y="37966"/>
                  <a:pt x="7815" y="37961"/>
                  <a:pt x="7971" y="37952"/>
                </a:cubicBezTo>
                <a:cubicBezTo>
                  <a:pt x="11028" y="37787"/>
                  <a:pt x="13527" y="35388"/>
                  <a:pt x="15368" y="32889"/>
                </a:cubicBezTo>
                <a:cubicBezTo>
                  <a:pt x="17176" y="30391"/>
                  <a:pt x="18754" y="27596"/>
                  <a:pt x="21285" y="25854"/>
                </a:cubicBezTo>
                <a:cubicBezTo>
                  <a:pt x="23323" y="24440"/>
                  <a:pt x="25822" y="23848"/>
                  <a:pt x="28222" y="23322"/>
                </a:cubicBezTo>
                <a:cubicBezTo>
                  <a:pt x="30655" y="22796"/>
                  <a:pt x="33120" y="22270"/>
                  <a:pt x="35224" y="20923"/>
                </a:cubicBezTo>
                <a:cubicBezTo>
                  <a:pt x="37295" y="19608"/>
                  <a:pt x="38939" y="17273"/>
                  <a:pt x="38742" y="14808"/>
                </a:cubicBezTo>
                <a:cubicBezTo>
                  <a:pt x="38545" y="12835"/>
                  <a:pt x="37230" y="11093"/>
                  <a:pt x="35520" y="10041"/>
                </a:cubicBezTo>
                <a:cubicBezTo>
                  <a:pt x="33844" y="8989"/>
                  <a:pt x="31871" y="8562"/>
                  <a:pt x="29898" y="8331"/>
                </a:cubicBezTo>
                <a:cubicBezTo>
                  <a:pt x="29142" y="8299"/>
                  <a:pt x="28419" y="8167"/>
                  <a:pt x="27762" y="7904"/>
                </a:cubicBezTo>
                <a:cubicBezTo>
                  <a:pt x="27038" y="7641"/>
                  <a:pt x="26545" y="7016"/>
                  <a:pt x="26447" y="6260"/>
                </a:cubicBezTo>
                <a:cubicBezTo>
                  <a:pt x="26381" y="5241"/>
                  <a:pt x="27334" y="4452"/>
                  <a:pt x="27630" y="3466"/>
                </a:cubicBezTo>
                <a:cubicBezTo>
                  <a:pt x="28057" y="1822"/>
                  <a:pt x="26447" y="178"/>
                  <a:pt x="24737" y="14"/>
                </a:cubicBezTo>
                <a:cubicBezTo>
                  <a:pt x="24622" y="5"/>
                  <a:pt x="24506" y="1"/>
                  <a:pt x="243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18000" y="4710425"/>
            <a:ext cx="9180000" cy="4620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2_1">
    <p:spTree>
      <p:nvGrpSpPr>
        <p:cNvPr id="140" name="Shape 140"/>
        <p:cNvGrpSpPr/>
        <p:nvPr/>
      </p:nvGrpSpPr>
      <p:grpSpPr>
        <a:xfrm>
          <a:off x="0" y="0"/>
          <a:ext cx="0" cy="0"/>
          <a:chOff x="0" y="0"/>
          <a:chExt cx="0" cy="0"/>
        </a:xfrm>
      </p:grpSpPr>
      <p:sp>
        <p:nvSpPr>
          <p:cNvPr id="141" name="Google Shape;141;p18"/>
          <p:cNvSpPr/>
          <p:nvPr/>
        </p:nvSpPr>
        <p:spPr>
          <a:xfrm>
            <a:off x="-18000" y="4710425"/>
            <a:ext cx="9180000" cy="4620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txBox="1"/>
          <p:nvPr>
            <p:ph idx="1" type="subTitle"/>
          </p:nvPr>
        </p:nvSpPr>
        <p:spPr>
          <a:xfrm>
            <a:off x="3179700" y="4176050"/>
            <a:ext cx="2784600" cy="3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43" name="Google Shape;143;p18"/>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44" name="Google Shape;144;p18"/>
          <p:cNvSpPr/>
          <p:nvPr/>
        </p:nvSpPr>
        <p:spPr>
          <a:xfrm>
            <a:off x="-330900" y="-216925"/>
            <a:ext cx="1729342" cy="1954431"/>
          </a:xfrm>
          <a:custGeom>
            <a:rect b="b" l="l" r="r" t="t"/>
            <a:pathLst>
              <a:path extrusionOk="0" h="32250" w="28537">
                <a:moveTo>
                  <a:pt x="16853" y="0"/>
                </a:moveTo>
                <a:cubicBezTo>
                  <a:pt x="15722" y="0"/>
                  <a:pt x="14639" y="369"/>
                  <a:pt x="13841" y="1209"/>
                </a:cubicBezTo>
                <a:cubicBezTo>
                  <a:pt x="12756" y="2359"/>
                  <a:pt x="12493" y="4069"/>
                  <a:pt x="12592" y="5647"/>
                </a:cubicBezTo>
                <a:cubicBezTo>
                  <a:pt x="12724" y="7192"/>
                  <a:pt x="13184" y="8737"/>
                  <a:pt x="13315" y="10315"/>
                </a:cubicBezTo>
                <a:cubicBezTo>
                  <a:pt x="13743" y="15016"/>
                  <a:pt x="11507" y="19586"/>
                  <a:pt x="7529" y="22183"/>
                </a:cubicBezTo>
                <a:cubicBezTo>
                  <a:pt x="5886" y="23202"/>
                  <a:pt x="4012" y="23860"/>
                  <a:pt x="2532" y="25109"/>
                </a:cubicBezTo>
                <a:cubicBezTo>
                  <a:pt x="1020" y="26358"/>
                  <a:pt x="1" y="28495"/>
                  <a:pt x="889" y="30237"/>
                </a:cubicBezTo>
                <a:cubicBezTo>
                  <a:pt x="1480" y="31454"/>
                  <a:pt x="2927" y="32144"/>
                  <a:pt x="4340" y="32243"/>
                </a:cubicBezTo>
                <a:cubicBezTo>
                  <a:pt x="4436" y="32247"/>
                  <a:pt x="4531" y="32249"/>
                  <a:pt x="4626" y="32249"/>
                </a:cubicBezTo>
                <a:cubicBezTo>
                  <a:pt x="5912" y="32249"/>
                  <a:pt x="7195" y="31852"/>
                  <a:pt x="8450" y="31454"/>
                </a:cubicBezTo>
                <a:cubicBezTo>
                  <a:pt x="11803" y="30336"/>
                  <a:pt x="15091" y="29021"/>
                  <a:pt x="18345" y="27575"/>
                </a:cubicBezTo>
                <a:cubicBezTo>
                  <a:pt x="21271" y="26260"/>
                  <a:pt x="24263" y="24714"/>
                  <a:pt x="26169" y="22084"/>
                </a:cubicBezTo>
                <a:cubicBezTo>
                  <a:pt x="28273" y="19191"/>
                  <a:pt x="28536" y="15181"/>
                  <a:pt x="27156" y="11926"/>
                </a:cubicBezTo>
                <a:cubicBezTo>
                  <a:pt x="26432" y="10282"/>
                  <a:pt x="25052" y="9329"/>
                  <a:pt x="24230" y="7882"/>
                </a:cubicBezTo>
                <a:cubicBezTo>
                  <a:pt x="23013" y="5778"/>
                  <a:pt x="22948" y="3576"/>
                  <a:pt x="21107" y="1768"/>
                </a:cubicBezTo>
                <a:cubicBezTo>
                  <a:pt x="19993" y="672"/>
                  <a:pt x="18380" y="0"/>
                  <a:pt x="16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a:off x="7518550" y="-628900"/>
            <a:ext cx="2246518" cy="2135774"/>
          </a:xfrm>
          <a:custGeom>
            <a:rect b="b" l="l" r="r" t="t"/>
            <a:pathLst>
              <a:path extrusionOk="0" h="43123" w="45359">
                <a:moveTo>
                  <a:pt x="16451" y="0"/>
                </a:moveTo>
                <a:cubicBezTo>
                  <a:pt x="5789" y="0"/>
                  <a:pt x="0" y="15189"/>
                  <a:pt x="1207" y="23706"/>
                </a:cubicBezTo>
                <a:cubicBezTo>
                  <a:pt x="2227" y="31201"/>
                  <a:pt x="7224" y="38039"/>
                  <a:pt x="14062" y="41162"/>
                </a:cubicBezTo>
                <a:cubicBezTo>
                  <a:pt x="16907" y="42476"/>
                  <a:pt x="20044" y="43123"/>
                  <a:pt x="23181" y="43123"/>
                </a:cubicBezTo>
                <a:cubicBezTo>
                  <a:pt x="27582" y="43123"/>
                  <a:pt x="31986" y="41849"/>
                  <a:pt x="35595" y="39354"/>
                </a:cubicBezTo>
                <a:cubicBezTo>
                  <a:pt x="41775" y="35047"/>
                  <a:pt x="45359" y="27223"/>
                  <a:pt x="44471" y="19728"/>
                </a:cubicBezTo>
                <a:cubicBezTo>
                  <a:pt x="43912" y="15158"/>
                  <a:pt x="41249" y="10358"/>
                  <a:pt x="36778" y="9208"/>
                </a:cubicBezTo>
                <a:cubicBezTo>
                  <a:pt x="32636" y="8156"/>
                  <a:pt x="28494" y="9865"/>
                  <a:pt x="24943" y="6972"/>
                </a:cubicBezTo>
                <a:cubicBezTo>
                  <a:pt x="21590" y="4276"/>
                  <a:pt x="22083" y="134"/>
                  <a:pt x="16692" y="3"/>
                </a:cubicBezTo>
                <a:cubicBezTo>
                  <a:pt x="16611" y="1"/>
                  <a:pt x="16531" y="0"/>
                  <a:pt x="16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146" name="Shape 146"/>
        <p:cNvGrpSpPr/>
        <p:nvPr/>
      </p:nvGrpSpPr>
      <p:grpSpPr>
        <a:xfrm>
          <a:off x="0" y="0"/>
          <a:ext cx="0" cy="0"/>
          <a:chOff x="0" y="0"/>
          <a:chExt cx="0" cy="0"/>
        </a:xfrm>
      </p:grpSpPr>
      <p:sp>
        <p:nvSpPr>
          <p:cNvPr id="147" name="Google Shape;147;p19"/>
          <p:cNvSpPr/>
          <p:nvPr/>
        </p:nvSpPr>
        <p:spPr>
          <a:xfrm rot="-566773">
            <a:off x="6805811" y="-747291"/>
            <a:ext cx="1946119" cy="1931400"/>
          </a:xfrm>
          <a:custGeom>
            <a:rect b="b" l="l" r="r" t="t"/>
            <a:pathLst>
              <a:path extrusionOk="0" h="24014" w="24197">
                <a:moveTo>
                  <a:pt x="17528" y="0"/>
                </a:moveTo>
                <a:cubicBezTo>
                  <a:pt x="16175" y="0"/>
                  <a:pt x="14804" y="379"/>
                  <a:pt x="13611" y="1066"/>
                </a:cubicBezTo>
                <a:cubicBezTo>
                  <a:pt x="11080" y="2479"/>
                  <a:pt x="10225" y="5438"/>
                  <a:pt x="7825" y="6819"/>
                </a:cubicBezTo>
                <a:cubicBezTo>
                  <a:pt x="5688" y="7969"/>
                  <a:pt x="1" y="9416"/>
                  <a:pt x="2795" y="13262"/>
                </a:cubicBezTo>
                <a:cubicBezTo>
                  <a:pt x="4012" y="14972"/>
                  <a:pt x="6576" y="14807"/>
                  <a:pt x="8417" y="15826"/>
                </a:cubicBezTo>
                <a:cubicBezTo>
                  <a:pt x="10324" y="16878"/>
                  <a:pt x="11178" y="19114"/>
                  <a:pt x="12362" y="20955"/>
                </a:cubicBezTo>
                <a:cubicBezTo>
                  <a:pt x="13332" y="22507"/>
                  <a:pt x="15004" y="24013"/>
                  <a:pt x="16726" y="24013"/>
                </a:cubicBezTo>
                <a:cubicBezTo>
                  <a:pt x="17046" y="24013"/>
                  <a:pt x="17368" y="23961"/>
                  <a:pt x="17688" y="23848"/>
                </a:cubicBezTo>
                <a:cubicBezTo>
                  <a:pt x="19660" y="23158"/>
                  <a:pt x="20285" y="20692"/>
                  <a:pt x="20153" y="18621"/>
                </a:cubicBezTo>
                <a:cubicBezTo>
                  <a:pt x="20055" y="16583"/>
                  <a:pt x="19463" y="14446"/>
                  <a:pt x="20153" y="12506"/>
                </a:cubicBezTo>
                <a:cubicBezTo>
                  <a:pt x="20844" y="10501"/>
                  <a:pt x="22783" y="9087"/>
                  <a:pt x="23441" y="7082"/>
                </a:cubicBezTo>
                <a:cubicBezTo>
                  <a:pt x="24197" y="4715"/>
                  <a:pt x="22882" y="1986"/>
                  <a:pt x="20712" y="803"/>
                </a:cubicBezTo>
                <a:cubicBezTo>
                  <a:pt x="19735" y="255"/>
                  <a:pt x="18637" y="0"/>
                  <a:pt x="175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19"/>
          <p:cNvGrpSpPr/>
          <p:nvPr/>
        </p:nvGrpSpPr>
        <p:grpSpPr>
          <a:xfrm>
            <a:off x="8789386" y="1782375"/>
            <a:ext cx="743073" cy="475610"/>
            <a:chOff x="7061736" y="298488"/>
            <a:chExt cx="743073" cy="475610"/>
          </a:xfrm>
        </p:grpSpPr>
        <p:sp>
          <p:nvSpPr>
            <p:cNvPr id="149" name="Google Shape;149;p19"/>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19"/>
            <p:cNvGrpSpPr/>
            <p:nvPr/>
          </p:nvGrpSpPr>
          <p:grpSpPr>
            <a:xfrm>
              <a:off x="7061736" y="466928"/>
              <a:ext cx="743073" cy="133995"/>
              <a:chOff x="7710900" y="455075"/>
              <a:chExt cx="1449050" cy="261300"/>
            </a:xfrm>
          </p:grpSpPr>
          <p:sp>
            <p:nvSpPr>
              <p:cNvPr id="151" name="Google Shape;151;p19"/>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19"/>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9"/>
          <p:cNvGrpSpPr/>
          <p:nvPr/>
        </p:nvGrpSpPr>
        <p:grpSpPr>
          <a:xfrm>
            <a:off x="6817524" y="200450"/>
            <a:ext cx="743073" cy="302435"/>
            <a:chOff x="353361" y="320550"/>
            <a:chExt cx="743073" cy="302435"/>
          </a:xfrm>
        </p:grpSpPr>
        <p:sp>
          <p:nvSpPr>
            <p:cNvPr id="155" name="Google Shape;155;p19"/>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19"/>
            <p:cNvGrpSpPr/>
            <p:nvPr/>
          </p:nvGrpSpPr>
          <p:grpSpPr>
            <a:xfrm>
              <a:off x="353361" y="488990"/>
              <a:ext cx="743073" cy="133995"/>
              <a:chOff x="7710900" y="455075"/>
              <a:chExt cx="1449050" cy="261300"/>
            </a:xfrm>
          </p:grpSpPr>
          <p:sp>
            <p:nvSpPr>
              <p:cNvPr id="157" name="Google Shape;157;p19"/>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9" name="Google Shape;159;p19"/>
          <p:cNvSpPr/>
          <p:nvPr/>
        </p:nvSpPr>
        <p:spPr>
          <a:xfrm rot="-3003689">
            <a:off x="-941193" y="4112264"/>
            <a:ext cx="1946136" cy="1931418"/>
          </a:xfrm>
          <a:custGeom>
            <a:rect b="b" l="l" r="r" t="t"/>
            <a:pathLst>
              <a:path extrusionOk="0" h="24014" w="24197">
                <a:moveTo>
                  <a:pt x="17528" y="0"/>
                </a:moveTo>
                <a:cubicBezTo>
                  <a:pt x="16175" y="0"/>
                  <a:pt x="14804" y="379"/>
                  <a:pt x="13611" y="1066"/>
                </a:cubicBezTo>
                <a:cubicBezTo>
                  <a:pt x="11080" y="2479"/>
                  <a:pt x="10225" y="5438"/>
                  <a:pt x="7825" y="6819"/>
                </a:cubicBezTo>
                <a:cubicBezTo>
                  <a:pt x="5688" y="7969"/>
                  <a:pt x="1" y="9416"/>
                  <a:pt x="2795" y="13262"/>
                </a:cubicBezTo>
                <a:cubicBezTo>
                  <a:pt x="4012" y="14972"/>
                  <a:pt x="6576" y="14807"/>
                  <a:pt x="8417" y="15826"/>
                </a:cubicBezTo>
                <a:cubicBezTo>
                  <a:pt x="10324" y="16878"/>
                  <a:pt x="11178" y="19114"/>
                  <a:pt x="12362" y="20955"/>
                </a:cubicBezTo>
                <a:cubicBezTo>
                  <a:pt x="13332" y="22507"/>
                  <a:pt x="15004" y="24013"/>
                  <a:pt x="16726" y="24013"/>
                </a:cubicBezTo>
                <a:cubicBezTo>
                  <a:pt x="17046" y="24013"/>
                  <a:pt x="17368" y="23961"/>
                  <a:pt x="17688" y="23848"/>
                </a:cubicBezTo>
                <a:cubicBezTo>
                  <a:pt x="19660" y="23158"/>
                  <a:pt x="20285" y="20692"/>
                  <a:pt x="20153" y="18621"/>
                </a:cubicBezTo>
                <a:cubicBezTo>
                  <a:pt x="20055" y="16583"/>
                  <a:pt x="19463" y="14446"/>
                  <a:pt x="20153" y="12506"/>
                </a:cubicBezTo>
                <a:cubicBezTo>
                  <a:pt x="20844" y="10501"/>
                  <a:pt x="22783" y="9087"/>
                  <a:pt x="23441" y="7082"/>
                </a:cubicBezTo>
                <a:cubicBezTo>
                  <a:pt x="24197" y="4715"/>
                  <a:pt x="22882" y="1986"/>
                  <a:pt x="20712" y="803"/>
                </a:cubicBezTo>
                <a:cubicBezTo>
                  <a:pt x="19735" y="255"/>
                  <a:pt x="18637" y="0"/>
                  <a:pt x="175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 and texts">
  <p:cSld name="CUSTOM_4">
    <p:spTree>
      <p:nvGrpSpPr>
        <p:cNvPr id="161" name="Shape 161"/>
        <p:cNvGrpSpPr/>
        <p:nvPr/>
      </p:nvGrpSpPr>
      <p:grpSpPr>
        <a:xfrm>
          <a:off x="0" y="0"/>
          <a:ext cx="0" cy="0"/>
          <a:chOff x="0" y="0"/>
          <a:chExt cx="0" cy="0"/>
        </a:xfrm>
      </p:grpSpPr>
      <p:sp>
        <p:nvSpPr>
          <p:cNvPr id="162" name="Google Shape;162;p20"/>
          <p:cNvSpPr txBox="1"/>
          <p:nvPr>
            <p:ph hasCustomPrompt="1" type="title"/>
          </p:nvPr>
        </p:nvSpPr>
        <p:spPr>
          <a:xfrm>
            <a:off x="3816824" y="635425"/>
            <a:ext cx="4247400" cy="57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3" name="Google Shape;163;p20"/>
          <p:cNvSpPr txBox="1"/>
          <p:nvPr>
            <p:ph idx="1" type="subTitle"/>
          </p:nvPr>
        </p:nvSpPr>
        <p:spPr>
          <a:xfrm>
            <a:off x="3824648" y="1249645"/>
            <a:ext cx="4247400" cy="342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a:solidFill>
                  <a:schemeClr val="dk1"/>
                </a:solidFill>
              </a:defRPr>
            </a:lvl1pPr>
            <a:lvl2pPr lvl="1" rtl="0" algn="ctr">
              <a:lnSpc>
                <a:spcPct val="100000"/>
              </a:lnSpc>
              <a:spcBef>
                <a:spcPts val="0"/>
              </a:spcBef>
              <a:spcAft>
                <a:spcPts val="0"/>
              </a:spcAft>
              <a:buClr>
                <a:schemeClr val="dk1"/>
              </a:buClr>
              <a:buSzPts val="1600"/>
              <a:buNone/>
              <a:defRPr>
                <a:solidFill>
                  <a:schemeClr val="dk1"/>
                </a:solidFill>
              </a:defRPr>
            </a:lvl2pPr>
            <a:lvl3pPr lvl="2" rtl="0" algn="ctr">
              <a:lnSpc>
                <a:spcPct val="100000"/>
              </a:lnSpc>
              <a:spcBef>
                <a:spcPts val="0"/>
              </a:spcBef>
              <a:spcAft>
                <a:spcPts val="0"/>
              </a:spcAft>
              <a:buClr>
                <a:schemeClr val="dk1"/>
              </a:buClr>
              <a:buSzPts val="1600"/>
              <a:buNone/>
              <a:defRPr>
                <a:solidFill>
                  <a:schemeClr val="dk1"/>
                </a:solidFill>
              </a:defRPr>
            </a:lvl3pPr>
            <a:lvl4pPr lvl="3" rtl="0" algn="ctr">
              <a:lnSpc>
                <a:spcPct val="100000"/>
              </a:lnSpc>
              <a:spcBef>
                <a:spcPts val="0"/>
              </a:spcBef>
              <a:spcAft>
                <a:spcPts val="0"/>
              </a:spcAft>
              <a:buClr>
                <a:schemeClr val="dk1"/>
              </a:buClr>
              <a:buSzPts val="1600"/>
              <a:buNone/>
              <a:defRPr>
                <a:solidFill>
                  <a:schemeClr val="dk1"/>
                </a:solidFill>
              </a:defRPr>
            </a:lvl4pPr>
            <a:lvl5pPr lvl="4" rtl="0" algn="ctr">
              <a:lnSpc>
                <a:spcPct val="100000"/>
              </a:lnSpc>
              <a:spcBef>
                <a:spcPts val="0"/>
              </a:spcBef>
              <a:spcAft>
                <a:spcPts val="0"/>
              </a:spcAft>
              <a:buClr>
                <a:schemeClr val="dk1"/>
              </a:buClr>
              <a:buSzPts val="1600"/>
              <a:buNone/>
              <a:defRPr>
                <a:solidFill>
                  <a:schemeClr val="dk1"/>
                </a:solidFill>
              </a:defRPr>
            </a:lvl5pPr>
            <a:lvl6pPr lvl="5" rtl="0" algn="ctr">
              <a:lnSpc>
                <a:spcPct val="100000"/>
              </a:lnSpc>
              <a:spcBef>
                <a:spcPts val="0"/>
              </a:spcBef>
              <a:spcAft>
                <a:spcPts val="0"/>
              </a:spcAft>
              <a:buClr>
                <a:schemeClr val="dk1"/>
              </a:buClr>
              <a:buSzPts val="1600"/>
              <a:buNone/>
              <a:defRPr>
                <a:solidFill>
                  <a:schemeClr val="dk1"/>
                </a:solidFill>
              </a:defRPr>
            </a:lvl6pPr>
            <a:lvl7pPr lvl="6" rtl="0" algn="ctr">
              <a:lnSpc>
                <a:spcPct val="100000"/>
              </a:lnSpc>
              <a:spcBef>
                <a:spcPts val="0"/>
              </a:spcBef>
              <a:spcAft>
                <a:spcPts val="0"/>
              </a:spcAft>
              <a:buClr>
                <a:schemeClr val="dk1"/>
              </a:buClr>
              <a:buSzPts val="1600"/>
              <a:buNone/>
              <a:defRPr>
                <a:solidFill>
                  <a:schemeClr val="dk1"/>
                </a:solidFill>
              </a:defRPr>
            </a:lvl7pPr>
            <a:lvl8pPr lvl="7" rtl="0" algn="ctr">
              <a:lnSpc>
                <a:spcPct val="100000"/>
              </a:lnSpc>
              <a:spcBef>
                <a:spcPts val="0"/>
              </a:spcBef>
              <a:spcAft>
                <a:spcPts val="0"/>
              </a:spcAft>
              <a:buClr>
                <a:schemeClr val="dk1"/>
              </a:buClr>
              <a:buSzPts val="1600"/>
              <a:buNone/>
              <a:defRPr>
                <a:solidFill>
                  <a:schemeClr val="dk1"/>
                </a:solidFill>
              </a:defRPr>
            </a:lvl8pPr>
            <a:lvl9pPr lvl="8" rtl="0" algn="ctr">
              <a:lnSpc>
                <a:spcPct val="100000"/>
              </a:lnSpc>
              <a:spcBef>
                <a:spcPts val="0"/>
              </a:spcBef>
              <a:spcAft>
                <a:spcPts val="0"/>
              </a:spcAft>
              <a:buClr>
                <a:schemeClr val="dk1"/>
              </a:buClr>
              <a:buSzPts val="1600"/>
              <a:buNone/>
              <a:defRPr>
                <a:solidFill>
                  <a:schemeClr val="dk1"/>
                </a:solidFill>
              </a:defRPr>
            </a:lvl9pPr>
          </a:lstStyle>
          <a:p/>
        </p:txBody>
      </p:sp>
      <p:sp>
        <p:nvSpPr>
          <p:cNvPr id="164" name="Google Shape;164;p20"/>
          <p:cNvSpPr txBox="1"/>
          <p:nvPr>
            <p:ph hasCustomPrompt="1" idx="2" type="title"/>
          </p:nvPr>
        </p:nvSpPr>
        <p:spPr>
          <a:xfrm>
            <a:off x="3816824" y="1883115"/>
            <a:ext cx="4247400" cy="57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5" name="Google Shape;165;p20"/>
          <p:cNvSpPr txBox="1"/>
          <p:nvPr>
            <p:ph idx="3" type="subTitle"/>
          </p:nvPr>
        </p:nvSpPr>
        <p:spPr>
          <a:xfrm>
            <a:off x="3816824" y="2497360"/>
            <a:ext cx="4247400" cy="342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a:solidFill>
                  <a:schemeClr val="dk1"/>
                </a:solidFill>
              </a:defRPr>
            </a:lvl1pPr>
            <a:lvl2pPr lvl="1" rtl="0" algn="ctr">
              <a:lnSpc>
                <a:spcPct val="100000"/>
              </a:lnSpc>
              <a:spcBef>
                <a:spcPts val="0"/>
              </a:spcBef>
              <a:spcAft>
                <a:spcPts val="0"/>
              </a:spcAft>
              <a:buClr>
                <a:schemeClr val="dk1"/>
              </a:buClr>
              <a:buSzPts val="1600"/>
              <a:buNone/>
              <a:defRPr>
                <a:solidFill>
                  <a:schemeClr val="dk1"/>
                </a:solidFill>
              </a:defRPr>
            </a:lvl2pPr>
            <a:lvl3pPr lvl="2" rtl="0" algn="ctr">
              <a:lnSpc>
                <a:spcPct val="100000"/>
              </a:lnSpc>
              <a:spcBef>
                <a:spcPts val="0"/>
              </a:spcBef>
              <a:spcAft>
                <a:spcPts val="0"/>
              </a:spcAft>
              <a:buClr>
                <a:schemeClr val="dk1"/>
              </a:buClr>
              <a:buSzPts val="1600"/>
              <a:buNone/>
              <a:defRPr>
                <a:solidFill>
                  <a:schemeClr val="dk1"/>
                </a:solidFill>
              </a:defRPr>
            </a:lvl3pPr>
            <a:lvl4pPr lvl="3" rtl="0" algn="ctr">
              <a:lnSpc>
                <a:spcPct val="100000"/>
              </a:lnSpc>
              <a:spcBef>
                <a:spcPts val="0"/>
              </a:spcBef>
              <a:spcAft>
                <a:spcPts val="0"/>
              </a:spcAft>
              <a:buClr>
                <a:schemeClr val="dk1"/>
              </a:buClr>
              <a:buSzPts val="1600"/>
              <a:buNone/>
              <a:defRPr>
                <a:solidFill>
                  <a:schemeClr val="dk1"/>
                </a:solidFill>
              </a:defRPr>
            </a:lvl4pPr>
            <a:lvl5pPr lvl="4" rtl="0" algn="ctr">
              <a:lnSpc>
                <a:spcPct val="100000"/>
              </a:lnSpc>
              <a:spcBef>
                <a:spcPts val="0"/>
              </a:spcBef>
              <a:spcAft>
                <a:spcPts val="0"/>
              </a:spcAft>
              <a:buClr>
                <a:schemeClr val="dk1"/>
              </a:buClr>
              <a:buSzPts val="1600"/>
              <a:buNone/>
              <a:defRPr>
                <a:solidFill>
                  <a:schemeClr val="dk1"/>
                </a:solidFill>
              </a:defRPr>
            </a:lvl5pPr>
            <a:lvl6pPr lvl="5" rtl="0" algn="ctr">
              <a:lnSpc>
                <a:spcPct val="100000"/>
              </a:lnSpc>
              <a:spcBef>
                <a:spcPts val="0"/>
              </a:spcBef>
              <a:spcAft>
                <a:spcPts val="0"/>
              </a:spcAft>
              <a:buClr>
                <a:schemeClr val="dk1"/>
              </a:buClr>
              <a:buSzPts val="1600"/>
              <a:buNone/>
              <a:defRPr>
                <a:solidFill>
                  <a:schemeClr val="dk1"/>
                </a:solidFill>
              </a:defRPr>
            </a:lvl6pPr>
            <a:lvl7pPr lvl="6" rtl="0" algn="ctr">
              <a:lnSpc>
                <a:spcPct val="100000"/>
              </a:lnSpc>
              <a:spcBef>
                <a:spcPts val="0"/>
              </a:spcBef>
              <a:spcAft>
                <a:spcPts val="0"/>
              </a:spcAft>
              <a:buClr>
                <a:schemeClr val="dk1"/>
              </a:buClr>
              <a:buSzPts val="1600"/>
              <a:buNone/>
              <a:defRPr>
                <a:solidFill>
                  <a:schemeClr val="dk1"/>
                </a:solidFill>
              </a:defRPr>
            </a:lvl7pPr>
            <a:lvl8pPr lvl="7" rtl="0" algn="ctr">
              <a:lnSpc>
                <a:spcPct val="100000"/>
              </a:lnSpc>
              <a:spcBef>
                <a:spcPts val="0"/>
              </a:spcBef>
              <a:spcAft>
                <a:spcPts val="0"/>
              </a:spcAft>
              <a:buClr>
                <a:schemeClr val="dk1"/>
              </a:buClr>
              <a:buSzPts val="1600"/>
              <a:buNone/>
              <a:defRPr>
                <a:solidFill>
                  <a:schemeClr val="dk1"/>
                </a:solidFill>
              </a:defRPr>
            </a:lvl8pPr>
            <a:lvl9pPr lvl="8" rtl="0" algn="ctr">
              <a:lnSpc>
                <a:spcPct val="100000"/>
              </a:lnSpc>
              <a:spcBef>
                <a:spcPts val="0"/>
              </a:spcBef>
              <a:spcAft>
                <a:spcPts val="0"/>
              </a:spcAft>
              <a:buClr>
                <a:schemeClr val="dk1"/>
              </a:buClr>
              <a:buSzPts val="1600"/>
              <a:buNone/>
              <a:defRPr>
                <a:solidFill>
                  <a:schemeClr val="dk1"/>
                </a:solidFill>
              </a:defRPr>
            </a:lvl9pPr>
          </a:lstStyle>
          <a:p/>
        </p:txBody>
      </p:sp>
      <p:sp>
        <p:nvSpPr>
          <p:cNvPr id="166" name="Google Shape;166;p20"/>
          <p:cNvSpPr txBox="1"/>
          <p:nvPr>
            <p:ph hasCustomPrompt="1" idx="4" type="title"/>
          </p:nvPr>
        </p:nvSpPr>
        <p:spPr>
          <a:xfrm>
            <a:off x="3816824" y="3130805"/>
            <a:ext cx="4247400" cy="57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7" name="Google Shape;167;p20"/>
          <p:cNvSpPr txBox="1"/>
          <p:nvPr>
            <p:ph idx="5" type="subTitle"/>
          </p:nvPr>
        </p:nvSpPr>
        <p:spPr>
          <a:xfrm>
            <a:off x="3816824" y="3745050"/>
            <a:ext cx="4247400" cy="342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a:solidFill>
                  <a:schemeClr val="dk1"/>
                </a:solidFill>
              </a:defRPr>
            </a:lvl1pPr>
            <a:lvl2pPr lvl="1" rtl="0" algn="ctr">
              <a:lnSpc>
                <a:spcPct val="100000"/>
              </a:lnSpc>
              <a:spcBef>
                <a:spcPts val="0"/>
              </a:spcBef>
              <a:spcAft>
                <a:spcPts val="0"/>
              </a:spcAft>
              <a:buClr>
                <a:schemeClr val="dk1"/>
              </a:buClr>
              <a:buSzPts val="1600"/>
              <a:buNone/>
              <a:defRPr>
                <a:solidFill>
                  <a:schemeClr val="dk1"/>
                </a:solidFill>
              </a:defRPr>
            </a:lvl2pPr>
            <a:lvl3pPr lvl="2" rtl="0" algn="ctr">
              <a:lnSpc>
                <a:spcPct val="100000"/>
              </a:lnSpc>
              <a:spcBef>
                <a:spcPts val="0"/>
              </a:spcBef>
              <a:spcAft>
                <a:spcPts val="0"/>
              </a:spcAft>
              <a:buClr>
                <a:schemeClr val="dk1"/>
              </a:buClr>
              <a:buSzPts val="1600"/>
              <a:buNone/>
              <a:defRPr>
                <a:solidFill>
                  <a:schemeClr val="dk1"/>
                </a:solidFill>
              </a:defRPr>
            </a:lvl3pPr>
            <a:lvl4pPr lvl="3" rtl="0" algn="ctr">
              <a:lnSpc>
                <a:spcPct val="100000"/>
              </a:lnSpc>
              <a:spcBef>
                <a:spcPts val="0"/>
              </a:spcBef>
              <a:spcAft>
                <a:spcPts val="0"/>
              </a:spcAft>
              <a:buClr>
                <a:schemeClr val="dk1"/>
              </a:buClr>
              <a:buSzPts val="1600"/>
              <a:buNone/>
              <a:defRPr>
                <a:solidFill>
                  <a:schemeClr val="dk1"/>
                </a:solidFill>
              </a:defRPr>
            </a:lvl4pPr>
            <a:lvl5pPr lvl="4" rtl="0" algn="ctr">
              <a:lnSpc>
                <a:spcPct val="100000"/>
              </a:lnSpc>
              <a:spcBef>
                <a:spcPts val="0"/>
              </a:spcBef>
              <a:spcAft>
                <a:spcPts val="0"/>
              </a:spcAft>
              <a:buClr>
                <a:schemeClr val="dk1"/>
              </a:buClr>
              <a:buSzPts val="1600"/>
              <a:buNone/>
              <a:defRPr>
                <a:solidFill>
                  <a:schemeClr val="dk1"/>
                </a:solidFill>
              </a:defRPr>
            </a:lvl5pPr>
            <a:lvl6pPr lvl="5" rtl="0" algn="ctr">
              <a:lnSpc>
                <a:spcPct val="100000"/>
              </a:lnSpc>
              <a:spcBef>
                <a:spcPts val="0"/>
              </a:spcBef>
              <a:spcAft>
                <a:spcPts val="0"/>
              </a:spcAft>
              <a:buClr>
                <a:schemeClr val="dk1"/>
              </a:buClr>
              <a:buSzPts val="1600"/>
              <a:buNone/>
              <a:defRPr>
                <a:solidFill>
                  <a:schemeClr val="dk1"/>
                </a:solidFill>
              </a:defRPr>
            </a:lvl6pPr>
            <a:lvl7pPr lvl="6" rtl="0" algn="ctr">
              <a:lnSpc>
                <a:spcPct val="100000"/>
              </a:lnSpc>
              <a:spcBef>
                <a:spcPts val="0"/>
              </a:spcBef>
              <a:spcAft>
                <a:spcPts val="0"/>
              </a:spcAft>
              <a:buClr>
                <a:schemeClr val="dk1"/>
              </a:buClr>
              <a:buSzPts val="1600"/>
              <a:buNone/>
              <a:defRPr>
                <a:solidFill>
                  <a:schemeClr val="dk1"/>
                </a:solidFill>
              </a:defRPr>
            </a:lvl7pPr>
            <a:lvl8pPr lvl="7" rtl="0" algn="ctr">
              <a:lnSpc>
                <a:spcPct val="100000"/>
              </a:lnSpc>
              <a:spcBef>
                <a:spcPts val="0"/>
              </a:spcBef>
              <a:spcAft>
                <a:spcPts val="0"/>
              </a:spcAft>
              <a:buClr>
                <a:schemeClr val="dk1"/>
              </a:buClr>
              <a:buSzPts val="1600"/>
              <a:buNone/>
              <a:defRPr>
                <a:solidFill>
                  <a:schemeClr val="dk1"/>
                </a:solidFill>
              </a:defRPr>
            </a:lvl8pPr>
            <a:lvl9pPr lvl="8" rtl="0" algn="ctr">
              <a:lnSpc>
                <a:spcPct val="100000"/>
              </a:lnSpc>
              <a:spcBef>
                <a:spcPts val="0"/>
              </a:spcBef>
              <a:spcAft>
                <a:spcPts val="0"/>
              </a:spcAft>
              <a:buClr>
                <a:schemeClr val="dk1"/>
              </a:buClr>
              <a:buSzPts val="1600"/>
              <a:buNone/>
              <a:defRPr>
                <a:solidFill>
                  <a:schemeClr val="dk1"/>
                </a:solidFill>
              </a:defRPr>
            </a:lvl9pPr>
          </a:lstStyle>
          <a:p/>
        </p:txBody>
      </p:sp>
      <p:sp>
        <p:nvSpPr>
          <p:cNvPr id="168" name="Google Shape;168;p20"/>
          <p:cNvSpPr/>
          <p:nvPr/>
        </p:nvSpPr>
        <p:spPr>
          <a:xfrm>
            <a:off x="-441225" y="-394300"/>
            <a:ext cx="1946271" cy="2111114"/>
          </a:xfrm>
          <a:custGeom>
            <a:rect b="b" l="l" r="r" t="t"/>
            <a:pathLst>
              <a:path extrusionOk="0" h="41366" w="38136">
                <a:moveTo>
                  <a:pt x="26368" y="1"/>
                </a:moveTo>
                <a:cubicBezTo>
                  <a:pt x="23697" y="1"/>
                  <a:pt x="21039" y="649"/>
                  <a:pt x="18673" y="1927"/>
                </a:cubicBezTo>
                <a:cubicBezTo>
                  <a:pt x="17029" y="2814"/>
                  <a:pt x="15583" y="3998"/>
                  <a:pt x="14399" y="5411"/>
                </a:cubicBezTo>
                <a:cubicBezTo>
                  <a:pt x="11737" y="8535"/>
                  <a:pt x="10454" y="12578"/>
                  <a:pt x="7989" y="15833"/>
                </a:cubicBezTo>
                <a:cubicBezTo>
                  <a:pt x="6477" y="17772"/>
                  <a:pt x="4636" y="19416"/>
                  <a:pt x="3058" y="21290"/>
                </a:cubicBezTo>
                <a:cubicBezTo>
                  <a:pt x="1447" y="23164"/>
                  <a:pt x="132" y="25399"/>
                  <a:pt x="66" y="27865"/>
                </a:cubicBezTo>
                <a:cubicBezTo>
                  <a:pt x="0" y="30133"/>
                  <a:pt x="1052" y="32336"/>
                  <a:pt x="2433" y="34144"/>
                </a:cubicBezTo>
                <a:cubicBezTo>
                  <a:pt x="5946" y="38806"/>
                  <a:pt x="11368" y="41366"/>
                  <a:pt x="16928" y="41366"/>
                </a:cubicBezTo>
                <a:cubicBezTo>
                  <a:pt x="19329" y="41366"/>
                  <a:pt x="21755" y="40889"/>
                  <a:pt x="24065" y="39897"/>
                </a:cubicBezTo>
                <a:cubicBezTo>
                  <a:pt x="31757" y="36577"/>
                  <a:pt x="36163" y="28457"/>
                  <a:pt x="34782" y="20238"/>
                </a:cubicBezTo>
                <a:cubicBezTo>
                  <a:pt x="34585" y="18989"/>
                  <a:pt x="34223" y="17772"/>
                  <a:pt x="34355" y="16523"/>
                </a:cubicBezTo>
                <a:cubicBezTo>
                  <a:pt x="34650" y="13992"/>
                  <a:pt x="36820" y="12052"/>
                  <a:pt x="37576" y="9619"/>
                </a:cubicBezTo>
                <a:cubicBezTo>
                  <a:pt x="38135" y="7713"/>
                  <a:pt x="37839" y="5674"/>
                  <a:pt x="36754" y="4031"/>
                </a:cubicBezTo>
                <a:cubicBezTo>
                  <a:pt x="35012" y="1401"/>
                  <a:pt x="31034" y="414"/>
                  <a:pt x="28043" y="86"/>
                </a:cubicBezTo>
                <a:cubicBezTo>
                  <a:pt x="27485" y="29"/>
                  <a:pt x="26926" y="1"/>
                  <a:pt x="26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flipH="1">
            <a:off x="-332477" y="2685075"/>
            <a:ext cx="1567752" cy="1204761"/>
          </a:xfrm>
          <a:custGeom>
            <a:rect b="b" l="l" r="r" t="t"/>
            <a:pathLst>
              <a:path extrusionOk="0" h="35294" w="45928">
                <a:moveTo>
                  <a:pt x="12353" y="1"/>
                </a:moveTo>
                <a:cubicBezTo>
                  <a:pt x="8260" y="1"/>
                  <a:pt x="4419" y="1163"/>
                  <a:pt x="2828" y="4957"/>
                </a:cubicBezTo>
                <a:cubicBezTo>
                  <a:pt x="1" y="11696"/>
                  <a:pt x="6477" y="21066"/>
                  <a:pt x="12756" y="22973"/>
                </a:cubicBezTo>
                <a:cubicBezTo>
                  <a:pt x="16044" y="23926"/>
                  <a:pt x="19792" y="23827"/>
                  <a:pt x="22454" y="25931"/>
                </a:cubicBezTo>
                <a:cubicBezTo>
                  <a:pt x="24690" y="27707"/>
                  <a:pt x="25610" y="30698"/>
                  <a:pt x="27616" y="32736"/>
                </a:cubicBezTo>
                <a:cubicBezTo>
                  <a:pt x="29317" y="34470"/>
                  <a:pt x="31704" y="35293"/>
                  <a:pt x="34129" y="35293"/>
                </a:cubicBezTo>
                <a:cubicBezTo>
                  <a:pt x="36625" y="35293"/>
                  <a:pt x="39161" y="34420"/>
                  <a:pt x="41029" y="32769"/>
                </a:cubicBezTo>
                <a:cubicBezTo>
                  <a:pt x="44744" y="29548"/>
                  <a:pt x="45927" y="23959"/>
                  <a:pt x="44678" y="19225"/>
                </a:cubicBezTo>
                <a:cubicBezTo>
                  <a:pt x="43396" y="14458"/>
                  <a:pt x="39977" y="10414"/>
                  <a:pt x="35900" y="7620"/>
                </a:cubicBezTo>
                <a:cubicBezTo>
                  <a:pt x="31824" y="4858"/>
                  <a:pt x="27123" y="3149"/>
                  <a:pt x="22389" y="1702"/>
                </a:cubicBezTo>
                <a:cubicBezTo>
                  <a:pt x="19757" y="902"/>
                  <a:pt x="15957" y="1"/>
                  <a:pt x="123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
          <p:cNvSpPr txBox="1"/>
          <p:nvPr>
            <p:ph type="title"/>
          </p:nvPr>
        </p:nvSpPr>
        <p:spPr>
          <a:xfrm>
            <a:off x="4447400" y="2362300"/>
            <a:ext cx="40755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9" name="Google Shape;29;p3"/>
          <p:cNvSpPr txBox="1"/>
          <p:nvPr>
            <p:ph hasCustomPrompt="1" idx="2" type="title"/>
          </p:nvPr>
        </p:nvSpPr>
        <p:spPr>
          <a:xfrm>
            <a:off x="4937313" y="922713"/>
            <a:ext cx="1222500" cy="106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2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0" name="Google Shape;30;p3"/>
          <p:cNvSpPr txBox="1"/>
          <p:nvPr>
            <p:ph idx="1" type="subTitle"/>
          </p:nvPr>
        </p:nvSpPr>
        <p:spPr>
          <a:xfrm>
            <a:off x="4447400" y="3307638"/>
            <a:ext cx="4075500" cy="26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grpSp>
        <p:nvGrpSpPr>
          <p:cNvPr id="31" name="Google Shape;31;p3"/>
          <p:cNvGrpSpPr/>
          <p:nvPr/>
        </p:nvGrpSpPr>
        <p:grpSpPr>
          <a:xfrm>
            <a:off x="7779836" y="895500"/>
            <a:ext cx="743073" cy="302435"/>
            <a:chOff x="353361" y="320550"/>
            <a:chExt cx="743073" cy="302435"/>
          </a:xfrm>
        </p:grpSpPr>
        <p:sp>
          <p:nvSpPr>
            <p:cNvPr id="32" name="Google Shape;32;p3"/>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3"/>
            <p:cNvGrpSpPr/>
            <p:nvPr/>
          </p:nvGrpSpPr>
          <p:grpSpPr>
            <a:xfrm>
              <a:off x="353361" y="488990"/>
              <a:ext cx="743073" cy="133995"/>
              <a:chOff x="7710900" y="455075"/>
              <a:chExt cx="1449050" cy="261300"/>
            </a:xfrm>
          </p:grpSpPr>
          <p:sp>
            <p:nvSpPr>
              <p:cNvPr id="34" name="Google Shape;34;p3"/>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 name="Google Shape;36;p3"/>
          <p:cNvSpPr/>
          <p:nvPr/>
        </p:nvSpPr>
        <p:spPr>
          <a:xfrm>
            <a:off x="0" y="4132350"/>
            <a:ext cx="9144000" cy="10113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_2">
    <p:spTree>
      <p:nvGrpSpPr>
        <p:cNvPr id="170" name="Shape 170"/>
        <p:cNvGrpSpPr/>
        <p:nvPr/>
      </p:nvGrpSpPr>
      <p:grpSpPr>
        <a:xfrm>
          <a:off x="0" y="0"/>
          <a:ext cx="0" cy="0"/>
          <a:chOff x="0" y="0"/>
          <a:chExt cx="0" cy="0"/>
        </a:xfrm>
      </p:grpSpPr>
      <p:sp>
        <p:nvSpPr>
          <p:cNvPr id="171" name="Google Shape;171;p21"/>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72" name="Google Shape;172;p21"/>
          <p:cNvSpPr txBox="1"/>
          <p:nvPr>
            <p:ph idx="1" type="subTitle"/>
          </p:nvPr>
        </p:nvSpPr>
        <p:spPr>
          <a:xfrm>
            <a:off x="1747025" y="2465438"/>
            <a:ext cx="27330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73" name="Google Shape;173;p21"/>
          <p:cNvSpPr txBox="1"/>
          <p:nvPr>
            <p:ph idx="2" type="subTitle"/>
          </p:nvPr>
        </p:nvSpPr>
        <p:spPr>
          <a:xfrm>
            <a:off x="1747025" y="2778463"/>
            <a:ext cx="2733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74" name="Google Shape;174;p21"/>
          <p:cNvSpPr txBox="1"/>
          <p:nvPr>
            <p:ph idx="3" type="subTitle"/>
          </p:nvPr>
        </p:nvSpPr>
        <p:spPr>
          <a:xfrm>
            <a:off x="1747025" y="1252925"/>
            <a:ext cx="27330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75" name="Google Shape;175;p21"/>
          <p:cNvSpPr txBox="1"/>
          <p:nvPr>
            <p:ph idx="4" type="subTitle"/>
          </p:nvPr>
        </p:nvSpPr>
        <p:spPr>
          <a:xfrm>
            <a:off x="1747025" y="1565950"/>
            <a:ext cx="2733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76" name="Google Shape;176;p21"/>
          <p:cNvSpPr txBox="1"/>
          <p:nvPr>
            <p:ph idx="5" type="subTitle"/>
          </p:nvPr>
        </p:nvSpPr>
        <p:spPr>
          <a:xfrm>
            <a:off x="5789849" y="1859181"/>
            <a:ext cx="27330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77" name="Google Shape;177;p21"/>
          <p:cNvSpPr txBox="1"/>
          <p:nvPr>
            <p:ph idx="6" type="subTitle"/>
          </p:nvPr>
        </p:nvSpPr>
        <p:spPr>
          <a:xfrm>
            <a:off x="5789818" y="2172206"/>
            <a:ext cx="2733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78" name="Google Shape;178;p21"/>
          <p:cNvSpPr txBox="1"/>
          <p:nvPr>
            <p:ph idx="7" type="subTitle"/>
          </p:nvPr>
        </p:nvSpPr>
        <p:spPr>
          <a:xfrm>
            <a:off x="5789800" y="3071694"/>
            <a:ext cx="27330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79" name="Google Shape;179;p21"/>
          <p:cNvSpPr txBox="1"/>
          <p:nvPr>
            <p:ph idx="8" type="subTitle"/>
          </p:nvPr>
        </p:nvSpPr>
        <p:spPr>
          <a:xfrm>
            <a:off x="5789831" y="3384719"/>
            <a:ext cx="2733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80" name="Google Shape;180;p21"/>
          <p:cNvSpPr txBox="1"/>
          <p:nvPr>
            <p:ph idx="9" type="subTitle"/>
          </p:nvPr>
        </p:nvSpPr>
        <p:spPr>
          <a:xfrm>
            <a:off x="1747025" y="3677950"/>
            <a:ext cx="27330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181" name="Google Shape;181;p21"/>
          <p:cNvSpPr txBox="1"/>
          <p:nvPr>
            <p:ph idx="13" type="subTitle"/>
          </p:nvPr>
        </p:nvSpPr>
        <p:spPr>
          <a:xfrm>
            <a:off x="1747025" y="3990975"/>
            <a:ext cx="2733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5">
    <p:spTree>
      <p:nvGrpSpPr>
        <p:cNvPr id="182" name="Shape 182"/>
        <p:cNvGrpSpPr/>
        <p:nvPr/>
      </p:nvGrpSpPr>
      <p:grpSpPr>
        <a:xfrm>
          <a:off x="0" y="0"/>
          <a:ext cx="0" cy="0"/>
          <a:chOff x="0" y="0"/>
          <a:chExt cx="0" cy="0"/>
        </a:xfrm>
      </p:grpSpPr>
      <p:sp>
        <p:nvSpPr>
          <p:cNvPr id="183" name="Google Shape;183;p22"/>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84" name="Google Shape;184;p22"/>
          <p:cNvSpPr txBox="1"/>
          <p:nvPr>
            <p:ph idx="1" type="subTitle"/>
          </p:nvPr>
        </p:nvSpPr>
        <p:spPr>
          <a:xfrm>
            <a:off x="618975" y="1126400"/>
            <a:ext cx="7903800" cy="3482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Char char="●"/>
              <a:defRPr/>
            </a:lvl1pPr>
            <a:lvl2pPr lvl="1">
              <a:spcBef>
                <a:spcPts val="0"/>
              </a:spcBef>
              <a:spcAft>
                <a:spcPts val="0"/>
              </a:spcAft>
              <a:buSzPts val="1600"/>
              <a:buChar char="○"/>
              <a:defRPr/>
            </a:lvl2pPr>
            <a:lvl3pPr lvl="2">
              <a:spcBef>
                <a:spcPts val="0"/>
              </a:spcBef>
              <a:spcAft>
                <a:spcPts val="0"/>
              </a:spcAft>
              <a:buSzPts val="1600"/>
              <a:buChar char="■"/>
              <a:defRPr/>
            </a:lvl3pPr>
            <a:lvl4pPr lvl="3">
              <a:spcBef>
                <a:spcPts val="0"/>
              </a:spcBef>
              <a:spcAft>
                <a:spcPts val="0"/>
              </a:spcAft>
              <a:buSzPts val="1600"/>
              <a:buChar char="●"/>
              <a:defRPr/>
            </a:lvl4pPr>
            <a:lvl5pPr lvl="4">
              <a:spcBef>
                <a:spcPts val="0"/>
              </a:spcBef>
              <a:spcAft>
                <a:spcPts val="0"/>
              </a:spcAft>
              <a:buSzPts val="1600"/>
              <a:buChar char="○"/>
              <a:defRPr/>
            </a:lvl5pPr>
            <a:lvl6pPr lvl="5">
              <a:spcBef>
                <a:spcPts val="0"/>
              </a:spcBef>
              <a:spcAft>
                <a:spcPts val="0"/>
              </a:spcAft>
              <a:buSzPts val="1600"/>
              <a:buChar char="■"/>
              <a:defRPr/>
            </a:lvl6pPr>
            <a:lvl7pPr lvl="6">
              <a:spcBef>
                <a:spcPts val="0"/>
              </a:spcBef>
              <a:spcAft>
                <a:spcPts val="0"/>
              </a:spcAft>
              <a:buSzPts val="1600"/>
              <a:buChar char="●"/>
              <a:defRPr/>
            </a:lvl7pPr>
            <a:lvl8pPr lvl="7">
              <a:spcBef>
                <a:spcPts val="0"/>
              </a:spcBef>
              <a:spcAft>
                <a:spcPts val="0"/>
              </a:spcAft>
              <a:buSzPts val="1600"/>
              <a:buChar char="○"/>
              <a:defRPr/>
            </a:lvl8pPr>
            <a:lvl9pPr lvl="8">
              <a:spcBef>
                <a:spcPts val="0"/>
              </a:spcBef>
              <a:spcAft>
                <a:spcPts val="0"/>
              </a:spcAft>
              <a:buSzPts val="1600"/>
              <a:buChar char="■"/>
              <a:defRPr/>
            </a:lvl9pPr>
          </a:lstStyle>
          <a:p/>
        </p:txBody>
      </p:sp>
      <p:sp>
        <p:nvSpPr>
          <p:cNvPr id="185" name="Google Shape;185;p22"/>
          <p:cNvSpPr/>
          <p:nvPr/>
        </p:nvSpPr>
        <p:spPr>
          <a:xfrm rot="1784329">
            <a:off x="4591255" y="1923781"/>
            <a:ext cx="3683504" cy="3995486"/>
          </a:xfrm>
          <a:custGeom>
            <a:rect b="b" l="l" r="r" t="t"/>
            <a:pathLst>
              <a:path extrusionOk="0" h="41366" w="38136">
                <a:moveTo>
                  <a:pt x="26368" y="1"/>
                </a:moveTo>
                <a:cubicBezTo>
                  <a:pt x="23697" y="1"/>
                  <a:pt x="21039" y="649"/>
                  <a:pt x="18673" y="1927"/>
                </a:cubicBezTo>
                <a:cubicBezTo>
                  <a:pt x="17029" y="2814"/>
                  <a:pt x="15583" y="3998"/>
                  <a:pt x="14399" y="5411"/>
                </a:cubicBezTo>
                <a:cubicBezTo>
                  <a:pt x="11737" y="8535"/>
                  <a:pt x="10454" y="12578"/>
                  <a:pt x="7989" y="15833"/>
                </a:cubicBezTo>
                <a:cubicBezTo>
                  <a:pt x="6477" y="17772"/>
                  <a:pt x="4636" y="19416"/>
                  <a:pt x="3058" y="21290"/>
                </a:cubicBezTo>
                <a:cubicBezTo>
                  <a:pt x="1447" y="23164"/>
                  <a:pt x="132" y="25399"/>
                  <a:pt x="66" y="27865"/>
                </a:cubicBezTo>
                <a:cubicBezTo>
                  <a:pt x="0" y="30133"/>
                  <a:pt x="1052" y="32336"/>
                  <a:pt x="2433" y="34144"/>
                </a:cubicBezTo>
                <a:cubicBezTo>
                  <a:pt x="5946" y="38806"/>
                  <a:pt x="11368" y="41366"/>
                  <a:pt x="16928" y="41366"/>
                </a:cubicBezTo>
                <a:cubicBezTo>
                  <a:pt x="19329" y="41366"/>
                  <a:pt x="21755" y="40889"/>
                  <a:pt x="24065" y="39897"/>
                </a:cubicBezTo>
                <a:cubicBezTo>
                  <a:pt x="31757" y="36577"/>
                  <a:pt x="36163" y="28457"/>
                  <a:pt x="34782" y="20238"/>
                </a:cubicBezTo>
                <a:cubicBezTo>
                  <a:pt x="34585" y="18989"/>
                  <a:pt x="34223" y="17772"/>
                  <a:pt x="34355" y="16523"/>
                </a:cubicBezTo>
                <a:cubicBezTo>
                  <a:pt x="34650" y="13992"/>
                  <a:pt x="36820" y="12052"/>
                  <a:pt x="37576" y="9619"/>
                </a:cubicBezTo>
                <a:cubicBezTo>
                  <a:pt x="38135" y="7713"/>
                  <a:pt x="37839" y="5674"/>
                  <a:pt x="36754" y="4031"/>
                </a:cubicBezTo>
                <a:cubicBezTo>
                  <a:pt x="35012" y="1401"/>
                  <a:pt x="31034" y="414"/>
                  <a:pt x="28043" y="86"/>
                </a:cubicBezTo>
                <a:cubicBezTo>
                  <a:pt x="27485" y="29"/>
                  <a:pt x="26926" y="1"/>
                  <a:pt x="26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5_1">
    <p:spTree>
      <p:nvGrpSpPr>
        <p:cNvPr id="186" name="Shape 186"/>
        <p:cNvGrpSpPr/>
        <p:nvPr/>
      </p:nvGrpSpPr>
      <p:grpSpPr>
        <a:xfrm>
          <a:off x="0" y="0"/>
          <a:ext cx="0" cy="0"/>
          <a:chOff x="0" y="0"/>
          <a:chExt cx="0" cy="0"/>
        </a:xfrm>
      </p:grpSpPr>
      <p:sp>
        <p:nvSpPr>
          <p:cNvPr id="187" name="Google Shape;187;p23"/>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88" name="Google Shape;188;p23"/>
          <p:cNvSpPr txBox="1"/>
          <p:nvPr>
            <p:ph idx="1" type="subTitle"/>
          </p:nvPr>
        </p:nvSpPr>
        <p:spPr>
          <a:xfrm>
            <a:off x="618975" y="1126400"/>
            <a:ext cx="3848700" cy="348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p:txBody>
      </p:sp>
      <p:sp>
        <p:nvSpPr>
          <p:cNvPr id="189" name="Google Shape;189;p23"/>
          <p:cNvSpPr txBox="1"/>
          <p:nvPr>
            <p:ph idx="2" type="subTitle"/>
          </p:nvPr>
        </p:nvSpPr>
        <p:spPr>
          <a:xfrm>
            <a:off x="4674100" y="1126400"/>
            <a:ext cx="3848700" cy="348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190" name="Shape 190"/>
        <p:cNvGrpSpPr/>
        <p:nvPr/>
      </p:nvGrpSpPr>
      <p:grpSpPr>
        <a:xfrm>
          <a:off x="0" y="0"/>
          <a:ext cx="0" cy="0"/>
          <a:chOff x="0" y="0"/>
          <a:chExt cx="0" cy="0"/>
        </a:xfrm>
      </p:grpSpPr>
      <p:sp>
        <p:nvSpPr>
          <p:cNvPr id="191" name="Google Shape;191;p24"/>
          <p:cNvSpPr txBox="1"/>
          <p:nvPr>
            <p:ph type="title"/>
          </p:nvPr>
        </p:nvSpPr>
        <p:spPr>
          <a:xfrm>
            <a:off x="1177200" y="686550"/>
            <a:ext cx="3212700" cy="6753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5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92" name="Google Shape;192;p24"/>
          <p:cNvSpPr txBox="1"/>
          <p:nvPr>
            <p:ph idx="1" type="subTitle"/>
          </p:nvPr>
        </p:nvSpPr>
        <p:spPr>
          <a:xfrm>
            <a:off x="1177200" y="1426350"/>
            <a:ext cx="3434700" cy="125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3" name="Google Shape;193;p24"/>
          <p:cNvSpPr txBox="1"/>
          <p:nvPr/>
        </p:nvSpPr>
        <p:spPr>
          <a:xfrm>
            <a:off x="1177200" y="3202275"/>
            <a:ext cx="31101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dk2"/>
                </a:solidFill>
                <a:latin typeface="Asap"/>
                <a:ea typeface="Asap"/>
                <a:cs typeface="Asap"/>
                <a:sym typeface="Asap"/>
              </a:rPr>
              <a:t>CREDITS: This presentation template was created by</a:t>
            </a:r>
            <a:r>
              <a:rPr b="1" lang="en" sz="1200">
                <a:solidFill>
                  <a:schemeClr val="dk2"/>
                </a:solidFill>
                <a:latin typeface="Asap"/>
                <a:ea typeface="Asap"/>
                <a:cs typeface="Asap"/>
                <a:sym typeface="Asap"/>
              </a:rPr>
              <a:t> </a:t>
            </a:r>
            <a:r>
              <a:rPr b="1" lang="en" sz="1200">
                <a:solidFill>
                  <a:schemeClr val="dk2"/>
                </a:solidFill>
                <a:uFill>
                  <a:noFill/>
                </a:uFill>
                <a:latin typeface="Asap"/>
                <a:ea typeface="Asap"/>
                <a:cs typeface="Asap"/>
                <a:sym typeface="Asap"/>
                <a:hlinkClick r:id="rId2">
                  <a:extLst>
                    <a:ext uri="{A12FA001-AC4F-418D-AE19-62706E023703}">
                      <ahyp:hlinkClr val="tx"/>
                    </a:ext>
                  </a:extLst>
                </a:hlinkClick>
              </a:rPr>
              <a:t>Slidesgo</a:t>
            </a:r>
            <a:r>
              <a:rPr lang="en" sz="1200">
                <a:solidFill>
                  <a:schemeClr val="dk2"/>
                </a:solidFill>
                <a:latin typeface="Asap"/>
                <a:ea typeface="Asap"/>
                <a:cs typeface="Asap"/>
                <a:sym typeface="Asap"/>
              </a:rPr>
              <a:t>, including icons by</a:t>
            </a:r>
            <a:r>
              <a:rPr b="1" lang="en" sz="1200">
                <a:solidFill>
                  <a:schemeClr val="dk2"/>
                </a:solidFill>
                <a:latin typeface="Asap"/>
                <a:ea typeface="Asap"/>
                <a:cs typeface="Asap"/>
                <a:sym typeface="Asap"/>
              </a:rPr>
              <a:t> </a:t>
            </a:r>
            <a:r>
              <a:rPr b="1" lang="en" sz="1200">
                <a:solidFill>
                  <a:schemeClr val="dk2"/>
                </a:solidFill>
                <a:uFill>
                  <a:noFill/>
                </a:uFill>
                <a:latin typeface="Asap"/>
                <a:ea typeface="Asap"/>
                <a:cs typeface="Asap"/>
                <a:sym typeface="Asap"/>
                <a:hlinkClick r:id="rId3">
                  <a:extLst>
                    <a:ext uri="{A12FA001-AC4F-418D-AE19-62706E023703}">
                      <ahyp:hlinkClr val="tx"/>
                    </a:ext>
                  </a:extLst>
                </a:hlinkClick>
              </a:rPr>
              <a:t>Flaticon</a:t>
            </a:r>
            <a:r>
              <a:rPr lang="en" sz="1200">
                <a:solidFill>
                  <a:schemeClr val="dk2"/>
                </a:solidFill>
                <a:latin typeface="Asap"/>
                <a:ea typeface="Asap"/>
                <a:cs typeface="Asap"/>
                <a:sym typeface="Asap"/>
              </a:rPr>
              <a:t>, infographics &amp; images by </a:t>
            </a:r>
            <a:r>
              <a:rPr b="1" lang="en" sz="1200">
                <a:solidFill>
                  <a:schemeClr val="dk2"/>
                </a:solidFill>
                <a:uFill>
                  <a:noFill/>
                </a:uFill>
                <a:latin typeface="Asap"/>
                <a:ea typeface="Asap"/>
                <a:cs typeface="Asap"/>
                <a:sym typeface="Asap"/>
                <a:hlinkClick r:id="rId4">
                  <a:extLst>
                    <a:ext uri="{A12FA001-AC4F-418D-AE19-62706E023703}">
                      <ahyp:hlinkClr val="tx"/>
                    </a:ext>
                  </a:extLst>
                </a:hlinkClick>
              </a:rPr>
              <a:t>Freepik</a:t>
            </a:r>
            <a:endParaRPr b="1" sz="1200">
              <a:solidFill>
                <a:schemeClr val="dk2"/>
              </a:solidFill>
              <a:latin typeface="Asap"/>
              <a:ea typeface="Asap"/>
              <a:cs typeface="Asap"/>
              <a:sym typeface="Asap"/>
            </a:endParaRPr>
          </a:p>
        </p:txBody>
      </p:sp>
      <p:sp>
        <p:nvSpPr>
          <p:cNvPr id="194" name="Google Shape;194;p24"/>
          <p:cNvSpPr/>
          <p:nvPr/>
        </p:nvSpPr>
        <p:spPr>
          <a:xfrm flipH="1" rot="4037956">
            <a:off x="4777171" y="-231287"/>
            <a:ext cx="1662629" cy="2407480"/>
          </a:xfrm>
          <a:custGeom>
            <a:rect b="b" l="l" r="r" t="t"/>
            <a:pathLst>
              <a:path extrusionOk="0" h="41366" w="38136">
                <a:moveTo>
                  <a:pt x="26368" y="1"/>
                </a:moveTo>
                <a:cubicBezTo>
                  <a:pt x="23697" y="1"/>
                  <a:pt x="21039" y="649"/>
                  <a:pt x="18673" y="1927"/>
                </a:cubicBezTo>
                <a:cubicBezTo>
                  <a:pt x="17029" y="2814"/>
                  <a:pt x="15583" y="3998"/>
                  <a:pt x="14399" y="5411"/>
                </a:cubicBezTo>
                <a:cubicBezTo>
                  <a:pt x="11737" y="8535"/>
                  <a:pt x="10454" y="12578"/>
                  <a:pt x="7989" y="15833"/>
                </a:cubicBezTo>
                <a:cubicBezTo>
                  <a:pt x="6477" y="17772"/>
                  <a:pt x="4636" y="19416"/>
                  <a:pt x="3058" y="21290"/>
                </a:cubicBezTo>
                <a:cubicBezTo>
                  <a:pt x="1447" y="23164"/>
                  <a:pt x="132" y="25399"/>
                  <a:pt x="66" y="27865"/>
                </a:cubicBezTo>
                <a:cubicBezTo>
                  <a:pt x="0" y="30133"/>
                  <a:pt x="1052" y="32336"/>
                  <a:pt x="2433" y="34144"/>
                </a:cubicBezTo>
                <a:cubicBezTo>
                  <a:pt x="5946" y="38806"/>
                  <a:pt x="11368" y="41366"/>
                  <a:pt x="16928" y="41366"/>
                </a:cubicBezTo>
                <a:cubicBezTo>
                  <a:pt x="19329" y="41366"/>
                  <a:pt x="21755" y="40889"/>
                  <a:pt x="24065" y="39897"/>
                </a:cubicBezTo>
                <a:cubicBezTo>
                  <a:pt x="31757" y="36577"/>
                  <a:pt x="36163" y="28457"/>
                  <a:pt x="34782" y="20238"/>
                </a:cubicBezTo>
                <a:cubicBezTo>
                  <a:pt x="34585" y="18989"/>
                  <a:pt x="34223" y="17772"/>
                  <a:pt x="34355" y="16523"/>
                </a:cubicBezTo>
                <a:cubicBezTo>
                  <a:pt x="34650" y="13992"/>
                  <a:pt x="36820" y="12052"/>
                  <a:pt x="37576" y="9619"/>
                </a:cubicBezTo>
                <a:cubicBezTo>
                  <a:pt x="38135" y="7713"/>
                  <a:pt x="37839" y="5674"/>
                  <a:pt x="36754" y="4031"/>
                </a:cubicBezTo>
                <a:cubicBezTo>
                  <a:pt x="35012" y="1401"/>
                  <a:pt x="31034" y="414"/>
                  <a:pt x="28043" y="86"/>
                </a:cubicBezTo>
                <a:cubicBezTo>
                  <a:pt x="27485" y="29"/>
                  <a:pt x="26926" y="1"/>
                  <a:pt x="26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4"/>
          <p:cNvSpPr/>
          <p:nvPr/>
        </p:nvSpPr>
        <p:spPr>
          <a:xfrm flipH="1" rot="579542">
            <a:off x="5426380" y="747151"/>
            <a:ext cx="4609195" cy="3493142"/>
          </a:xfrm>
          <a:custGeom>
            <a:rect b="b" l="l" r="r" t="t"/>
            <a:pathLst>
              <a:path extrusionOk="0" h="35803" w="47242">
                <a:moveTo>
                  <a:pt x="15568" y="0"/>
                </a:moveTo>
                <a:cubicBezTo>
                  <a:pt x="12840" y="0"/>
                  <a:pt x="10091" y="1520"/>
                  <a:pt x="8548" y="3720"/>
                </a:cubicBezTo>
                <a:cubicBezTo>
                  <a:pt x="8186" y="4246"/>
                  <a:pt x="7857" y="4772"/>
                  <a:pt x="7594" y="5331"/>
                </a:cubicBezTo>
                <a:cubicBezTo>
                  <a:pt x="6608" y="7238"/>
                  <a:pt x="5819" y="9440"/>
                  <a:pt x="4011" y="10755"/>
                </a:cubicBezTo>
                <a:cubicBezTo>
                  <a:pt x="2630" y="11709"/>
                  <a:pt x="1348" y="12301"/>
                  <a:pt x="855" y="14076"/>
                </a:cubicBezTo>
                <a:cubicBezTo>
                  <a:pt x="0" y="17067"/>
                  <a:pt x="2334" y="19960"/>
                  <a:pt x="5063" y="20947"/>
                </a:cubicBezTo>
                <a:cubicBezTo>
                  <a:pt x="8614" y="22196"/>
                  <a:pt x="12953" y="21769"/>
                  <a:pt x="16010" y="24234"/>
                </a:cubicBezTo>
                <a:cubicBezTo>
                  <a:pt x="17556" y="25483"/>
                  <a:pt x="18542" y="27292"/>
                  <a:pt x="19429" y="29034"/>
                </a:cubicBezTo>
                <a:cubicBezTo>
                  <a:pt x="21209" y="32374"/>
                  <a:pt x="23107" y="35803"/>
                  <a:pt x="27149" y="35803"/>
                </a:cubicBezTo>
                <a:cubicBezTo>
                  <a:pt x="27364" y="35803"/>
                  <a:pt x="27585" y="35793"/>
                  <a:pt x="27813" y="35773"/>
                </a:cubicBezTo>
                <a:cubicBezTo>
                  <a:pt x="36590" y="35017"/>
                  <a:pt x="47242" y="17067"/>
                  <a:pt x="35407" y="13287"/>
                </a:cubicBezTo>
                <a:cubicBezTo>
                  <a:pt x="34249" y="12915"/>
                  <a:pt x="33039" y="12855"/>
                  <a:pt x="31823" y="12855"/>
                </a:cubicBezTo>
                <a:cubicBezTo>
                  <a:pt x="31243" y="12855"/>
                  <a:pt x="30663" y="12868"/>
                  <a:pt x="30085" y="12868"/>
                </a:cubicBezTo>
                <a:cubicBezTo>
                  <a:pt x="28985" y="12868"/>
                  <a:pt x="27898" y="12819"/>
                  <a:pt x="26859" y="12531"/>
                </a:cubicBezTo>
                <a:cubicBezTo>
                  <a:pt x="24459" y="11873"/>
                  <a:pt x="22947" y="10164"/>
                  <a:pt x="22257" y="7764"/>
                </a:cubicBezTo>
                <a:cubicBezTo>
                  <a:pt x="21468" y="4969"/>
                  <a:pt x="21106" y="1616"/>
                  <a:pt x="17983" y="433"/>
                </a:cubicBezTo>
                <a:cubicBezTo>
                  <a:pt x="17202" y="137"/>
                  <a:pt x="16386" y="0"/>
                  <a:pt x="155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4"/>
          <p:cNvSpPr/>
          <p:nvPr/>
        </p:nvSpPr>
        <p:spPr>
          <a:xfrm>
            <a:off x="-18000" y="4710425"/>
            <a:ext cx="9180000" cy="4620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197" name="Shape 197"/>
        <p:cNvGrpSpPr/>
        <p:nvPr/>
      </p:nvGrpSpPr>
      <p:grpSpPr>
        <a:xfrm>
          <a:off x="0" y="0"/>
          <a:ext cx="0" cy="0"/>
          <a:chOff x="0" y="0"/>
          <a:chExt cx="0" cy="0"/>
        </a:xfrm>
      </p:grpSpPr>
      <p:sp>
        <p:nvSpPr>
          <p:cNvPr id="198" name="Google Shape;198;p25"/>
          <p:cNvSpPr/>
          <p:nvPr/>
        </p:nvSpPr>
        <p:spPr>
          <a:xfrm>
            <a:off x="1122875" y="-713150"/>
            <a:ext cx="1946271" cy="2111114"/>
          </a:xfrm>
          <a:custGeom>
            <a:rect b="b" l="l" r="r" t="t"/>
            <a:pathLst>
              <a:path extrusionOk="0" h="41366" w="38136">
                <a:moveTo>
                  <a:pt x="26368" y="1"/>
                </a:moveTo>
                <a:cubicBezTo>
                  <a:pt x="23697" y="1"/>
                  <a:pt x="21039" y="649"/>
                  <a:pt x="18673" y="1927"/>
                </a:cubicBezTo>
                <a:cubicBezTo>
                  <a:pt x="17029" y="2814"/>
                  <a:pt x="15583" y="3998"/>
                  <a:pt x="14399" y="5411"/>
                </a:cubicBezTo>
                <a:cubicBezTo>
                  <a:pt x="11737" y="8535"/>
                  <a:pt x="10454" y="12578"/>
                  <a:pt x="7989" y="15833"/>
                </a:cubicBezTo>
                <a:cubicBezTo>
                  <a:pt x="6477" y="17772"/>
                  <a:pt x="4636" y="19416"/>
                  <a:pt x="3058" y="21290"/>
                </a:cubicBezTo>
                <a:cubicBezTo>
                  <a:pt x="1447" y="23164"/>
                  <a:pt x="132" y="25399"/>
                  <a:pt x="66" y="27865"/>
                </a:cubicBezTo>
                <a:cubicBezTo>
                  <a:pt x="0" y="30133"/>
                  <a:pt x="1052" y="32336"/>
                  <a:pt x="2433" y="34144"/>
                </a:cubicBezTo>
                <a:cubicBezTo>
                  <a:pt x="5946" y="38806"/>
                  <a:pt x="11368" y="41366"/>
                  <a:pt x="16928" y="41366"/>
                </a:cubicBezTo>
                <a:cubicBezTo>
                  <a:pt x="19329" y="41366"/>
                  <a:pt x="21755" y="40889"/>
                  <a:pt x="24065" y="39897"/>
                </a:cubicBezTo>
                <a:cubicBezTo>
                  <a:pt x="31757" y="36577"/>
                  <a:pt x="36163" y="28457"/>
                  <a:pt x="34782" y="20238"/>
                </a:cubicBezTo>
                <a:cubicBezTo>
                  <a:pt x="34585" y="18989"/>
                  <a:pt x="34223" y="17772"/>
                  <a:pt x="34355" y="16523"/>
                </a:cubicBezTo>
                <a:cubicBezTo>
                  <a:pt x="34650" y="13992"/>
                  <a:pt x="36820" y="12052"/>
                  <a:pt x="37576" y="9619"/>
                </a:cubicBezTo>
                <a:cubicBezTo>
                  <a:pt x="38135" y="7713"/>
                  <a:pt x="37839" y="5674"/>
                  <a:pt x="36754" y="4031"/>
                </a:cubicBezTo>
                <a:cubicBezTo>
                  <a:pt x="35012" y="1401"/>
                  <a:pt x="31034" y="414"/>
                  <a:pt x="28043" y="86"/>
                </a:cubicBezTo>
                <a:cubicBezTo>
                  <a:pt x="27485" y="29"/>
                  <a:pt x="26926" y="1"/>
                  <a:pt x="26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5"/>
          <p:cNvSpPr/>
          <p:nvPr/>
        </p:nvSpPr>
        <p:spPr>
          <a:xfrm flipH="1">
            <a:off x="-254205" y="1826553"/>
            <a:ext cx="3009432" cy="2312639"/>
          </a:xfrm>
          <a:custGeom>
            <a:rect b="b" l="l" r="r" t="t"/>
            <a:pathLst>
              <a:path extrusionOk="0" h="35294" w="45928">
                <a:moveTo>
                  <a:pt x="12353" y="1"/>
                </a:moveTo>
                <a:cubicBezTo>
                  <a:pt x="8260" y="1"/>
                  <a:pt x="4419" y="1163"/>
                  <a:pt x="2828" y="4957"/>
                </a:cubicBezTo>
                <a:cubicBezTo>
                  <a:pt x="1" y="11696"/>
                  <a:pt x="6477" y="21066"/>
                  <a:pt x="12756" y="22973"/>
                </a:cubicBezTo>
                <a:cubicBezTo>
                  <a:pt x="16044" y="23926"/>
                  <a:pt x="19792" y="23827"/>
                  <a:pt x="22454" y="25931"/>
                </a:cubicBezTo>
                <a:cubicBezTo>
                  <a:pt x="24690" y="27707"/>
                  <a:pt x="25610" y="30698"/>
                  <a:pt x="27616" y="32736"/>
                </a:cubicBezTo>
                <a:cubicBezTo>
                  <a:pt x="29317" y="34470"/>
                  <a:pt x="31704" y="35293"/>
                  <a:pt x="34129" y="35293"/>
                </a:cubicBezTo>
                <a:cubicBezTo>
                  <a:pt x="36625" y="35293"/>
                  <a:pt x="39161" y="34420"/>
                  <a:pt x="41029" y="32769"/>
                </a:cubicBezTo>
                <a:cubicBezTo>
                  <a:pt x="44744" y="29548"/>
                  <a:pt x="45927" y="23959"/>
                  <a:pt x="44678" y="19225"/>
                </a:cubicBezTo>
                <a:cubicBezTo>
                  <a:pt x="43396" y="14458"/>
                  <a:pt x="39977" y="10414"/>
                  <a:pt x="35900" y="7620"/>
                </a:cubicBezTo>
                <a:cubicBezTo>
                  <a:pt x="31824" y="4858"/>
                  <a:pt x="27123" y="3149"/>
                  <a:pt x="22389" y="1702"/>
                </a:cubicBezTo>
                <a:cubicBezTo>
                  <a:pt x="19757" y="902"/>
                  <a:pt x="15957" y="1"/>
                  <a:pt x="123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5"/>
          <p:cNvSpPr/>
          <p:nvPr/>
        </p:nvSpPr>
        <p:spPr>
          <a:xfrm>
            <a:off x="0" y="4132350"/>
            <a:ext cx="9144000" cy="10113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
    <p:spTree>
      <p:nvGrpSpPr>
        <p:cNvPr id="201" name="Shape 201"/>
        <p:cNvGrpSpPr/>
        <p:nvPr/>
      </p:nvGrpSpPr>
      <p:grpSpPr>
        <a:xfrm>
          <a:off x="0" y="0"/>
          <a:ext cx="0" cy="0"/>
          <a:chOff x="0" y="0"/>
          <a:chExt cx="0" cy="0"/>
        </a:xfrm>
      </p:grpSpPr>
      <p:sp>
        <p:nvSpPr>
          <p:cNvPr id="202" name="Google Shape;202;p26"/>
          <p:cNvSpPr/>
          <p:nvPr/>
        </p:nvSpPr>
        <p:spPr>
          <a:xfrm>
            <a:off x="-18000" y="4710425"/>
            <a:ext cx="9180000" cy="4620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rot="-4844991">
            <a:off x="6513223" y="-387717"/>
            <a:ext cx="3388425" cy="3303671"/>
          </a:xfrm>
          <a:custGeom>
            <a:rect b="b" l="l" r="r" t="t"/>
            <a:pathLst>
              <a:path extrusionOk="0" h="37966" w="38940">
                <a:moveTo>
                  <a:pt x="24392" y="1"/>
                </a:moveTo>
                <a:cubicBezTo>
                  <a:pt x="22840" y="1"/>
                  <a:pt x="21352" y="801"/>
                  <a:pt x="20036" y="1658"/>
                </a:cubicBezTo>
                <a:cubicBezTo>
                  <a:pt x="16683" y="3860"/>
                  <a:pt x="13658" y="6556"/>
                  <a:pt x="11094" y="9614"/>
                </a:cubicBezTo>
                <a:cubicBezTo>
                  <a:pt x="6656" y="14906"/>
                  <a:pt x="4618" y="20890"/>
                  <a:pt x="1922" y="27070"/>
                </a:cubicBezTo>
                <a:cubicBezTo>
                  <a:pt x="1" y="31489"/>
                  <a:pt x="1884" y="37966"/>
                  <a:pt x="7512" y="37966"/>
                </a:cubicBezTo>
                <a:cubicBezTo>
                  <a:pt x="7662" y="37966"/>
                  <a:pt x="7815" y="37961"/>
                  <a:pt x="7971" y="37952"/>
                </a:cubicBezTo>
                <a:cubicBezTo>
                  <a:pt x="11028" y="37787"/>
                  <a:pt x="13527" y="35388"/>
                  <a:pt x="15368" y="32889"/>
                </a:cubicBezTo>
                <a:cubicBezTo>
                  <a:pt x="17176" y="30391"/>
                  <a:pt x="18754" y="27596"/>
                  <a:pt x="21285" y="25854"/>
                </a:cubicBezTo>
                <a:cubicBezTo>
                  <a:pt x="23323" y="24440"/>
                  <a:pt x="25822" y="23848"/>
                  <a:pt x="28222" y="23322"/>
                </a:cubicBezTo>
                <a:cubicBezTo>
                  <a:pt x="30655" y="22796"/>
                  <a:pt x="33120" y="22270"/>
                  <a:pt x="35224" y="20923"/>
                </a:cubicBezTo>
                <a:cubicBezTo>
                  <a:pt x="37295" y="19608"/>
                  <a:pt x="38939" y="17273"/>
                  <a:pt x="38742" y="14808"/>
                </a:cubicBezTo>
                <a:cubicBezTo>
                  <a:pt x="38545" y="12835"/>
                  <a:pt x="37230" y="11093"/>
                  <a:pt x="35520" y="10041"/>
                </a:cubicBezTo>
                <a:cubicBezTo>
                  <a:pt x="33844" y="8989"/>
                  <a:pt x="31871" y="8562"/>
                  <a:pt x="29898" y="8331"/>
                </a:cubicBezTo>
                <a:cubicBezTo>
                  <a:pt x="29142" y="8299"/>
                  <a:pt x="28419" y="8167"/>
                  <a:pt x="27762" y="7904"/>
                </a:cubicBezTo>
                <a:cubicBezTo>
                  <a:pt x="27038" y="7641"/>
                  <a:pt x="26545" y="7016"/>
                  <a:pt x="26447" y="6260"/>
                </a:cubicBezTo>
                <a:cubicBezTo>
                  <a:pt x="26381" y="5241"/>
                  <a:pt x="27334" y="4452"/>
                  <a:pt x="27630" y="3466"/>
                </a:cubicBezTo>
                <a:cubicBezTo>
                  <a:pt x="28057" y="1822"/>
                  <a:pt x="26447" y="178"/>
                  <a:pt x="24737" y="14"/>
                </a:cubicBezTo>
                <a:cubicBezTo>
                  <a:pt x="24622" y="5"/>
                  <a:pt x="24506" y="1"/>
                  <a:pt x="243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6"/>
          <p:cNvSpPr/>
          <p:nvPr/>
        </p:nvSpPr>
        <p:spPr>
          <a:xfrm>
            <a:off x="3974950" y="-623300"/>
            <a:ext cx="1881531" cy="1425944"/>
          </a:xfrm>
          <a:custGeom>
            <a:rect b="b" l="l" r="r" t="t"/>
            <a:pathLst>
              <a:path extrusionOk="0" h="35803" w="47242">
                <a:moveTo>
                  <a:pt x="15568" y="0"/>
                </a:moveTo>
                <a:cubicBezTo>
                  <a:pt x="12840" y="0"/>
                  <a:pt x="10091" y="1520"/>
                  <a:pt x="8548" y="3720"/>
                </a:cubicBezTo>
                <a:cubicBezTo>
                  <a:pt x="8186" y="4246"/>
                  <a:pt x="7857" y="4772"/>
                  <a:pt x="7594" y="5331"/>
                </a:cubicBezTo>
                <a:cubicBezTo>
                  <a:pt x="6608" y="7238"/>
                  <a:pt x="5819" y="9440"/>
                  <a:pt x="4011" y="10755"/>
                </a:cubicBezTo>
                <a:cubicBezTo>
                  <a:pt x="2630" y="11709"/>
                  <a:pt x="1348" y="12301"/>
                  <a:pt x="855" y="14076"/>
                </a:cubicBezTo>
                <a:cubicBezTo>
                  <a:pt x="0" y="17067"/>
                  <a:pt x="2334" y="19960"/>
                  <a:pt x="5063" y="20947"/>
                </a:cubicBezTo>
                <a:cubicBezTo>
                  <a:pt x="8614" y="22196"/>
                  <a:pt x="12953" y="21769"/>
                  <a:pt x="16010" y="24234"/>
                </a:cubicBezTo>
                <a:cubicBezTo>
                  <a:pt x="17556" y="25483"/>
                  <a:pt x="18542" y="27292"/>
                  <a:pt x="19429" y="29034"/>
                </a:cubicBezTo>
                <a:cubicBezTo>
                  <a:pt x="21209" y="32374"/>
                  <a:pt x="23107" y="35803"/>
                  <a:pt x="27149" y="35803"/>
                </a:cubicBezTo>
                <a:cubicBezTo>
                  <a:pt x="27364" y="35803"/>
                  <a:pt x="27585" y="35793"/>
                  <a:pt x="27813" y="35773"/>
                </a:cubicBezTo>
                <a:cubicBezTo>
                  <a:pt x="36590" y="35017"/>
                  <a:pt x="47242" y="17067"/>
                  <a:pt x="35407" y="13287"/>
                </a:cubicBezTo>
                <a:cubicBezTo>
                  <a:pt x="34249" y="12915"/>
                  <a:pt x="33039" y="12855"/>
                  <a:pt x="31823" y="12855"/>
                </a:cubicBezTo>
                <a:cubicBezTo>
                  <a:pt x="31243" y="12855"/>
                  <a:pt x="30663" y="12868"/>
                  <a:pt x="30085" y="12868"/>
                </a:cubicBezTo>
                <a:cubicBezTo>
                  <a:pt x="28985" y="12868"/>
                  <a:pt x="27898" y="12819"/>
                  <a:pt x="26859" y="12531"/>
                </a:cubicBezTo>
                <a:cubicBezTo>
                  <a:pt x="24459" y="11873"/>
                  <a:pt x="22947" y="10164"/>
                  <a:pt x="22257" y="7764"/>
                </a:cubicBezTo>
                <a:cubicBezTo>
                  <a:pt x="21468" y="4969"/>
                  <a:pt x="21106" y="1616"/>
                  <a:pt x="17983" y="433"/>
                </a:cubicBezTo>
                <a:cubicBezTo>
                  <a:pt x="17202" y="137"/>
                  <a:pt x="16386" y="0"/>
                  <a:pt x="155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6_1_1">
    <p:spTree>
      <p:nvGrpSpPr>
        <p:cNvPr id="205" name="Shape 205"/>
        <p:cNvGrpSpPr/>
        <p:nvPr/>
      </p:nvGrpSpPr>
      <p:grpSpPr>
        <a:xfrm>
          <a:off x="0" y="0"/>
          <a:ext cx="0" cy="0"/>
          <a:chOff x="0" y="0"/>
          <a:chExt cx="0" cy="0"/>
        </a:xfrm>
      </p:grpSpPr>
      <p:sp>
        <p:nvSpPr>
          <p:cNvPr id="206" name="Google Shape;206;p27"/>
          <p:cNvSpPr/>
          <p:nvPr/>
        </p:nvSpPr>
        <p:spPr>
          <a:xfrm>
            <a:off x="3715575" y="-426187"/>
            <a:ext cx="1946104" cy="1931386"/>
          </a:xfrm>
          <a:custGeom>
            <a:rect b="b" l="l" r="r" t="t"/>
            <a:pathLst>
              <a:path extrusionOk="0" h="24014" w="24197">
                <a:moveTo>
                  <a:pt x="17528" y="0"/>
                </a:moveTo>
                <a:cubicBezTo>
                  <a:pt x="16175" y="0"/>
                  <a:pt x="14804" y="379"/>
                  <a:pt x="13611" y="1066"/>
                </a:cubicBezTo>
                <a:cubicBezTo>
                  <a:pt x="11080" y="2479"/>
                  <a:pt x="10225" y="5438"/>
                  <a:pt x="7825" y="6819"/>
                </a:cubicBezTo>
                <a:cubicBezTo>
                  <a:pt x="5688" y="7969"/>
                  <a:pt x="1" y="9416"/>
                  <a:pt x="2795" y="13262"/>
                </a:cubicBezTo>
                <a:cubicBezTo>
                  <a:pt x="4012" y="14972"/>
                  <a:pt x="6576" y="14807"/>
                  <a:pt x="8417" y="15826"/>
                </a:cubicBezTo>
                <a:cubicBezTo>
                  <a:pt x="10324" y="16878"/>
                  <a:pt x="11178" y="19114"/>
                  <a:pt x="12362" y="20955"/>
                </a:cubicBezTo>
                <a:cubicBezTo>
                  <a:pt x="13332" y="22507"/>
                  <a:pt x="15004" y="24013"/>
                  <a:pt x="16726" y="24013"/>
                </a:cubicBezTo>
                <a:cubicBezTo>
                  <a:pt x="17046" y="24013"/>
                  <a:pt x="17368" y="23961"/>
                  <a:pt x="17688" y="23848"/>
                </a:cubicBezTo>
                <a:cubicBezTo>
                  <a:pt x="19660" y="23158"/>
                  <a:pt x="20285" y="20692"/>
                  <a:pt x="20153" y="18621"/>
                </a:cubicBezTo>
                <a:cubicBezTo>
                  <a:pt x="20055" y="16583"/>
                  <a:pt x="19463" y="14446"/>
                  <a:pt x="20153" y="12506"/>
                </a:cubicBezTo>
                <a:cubicBezTo>
                  <a:pt x="20844" y="10501"/>
                  <a:pt x="22783" y="9087"/>
                  <a:pt x="23441" y="7082"/>
                </a:cubicBezTo>
                <a:cubicBezTo>
                  <a:pt x="24197" y="4715"/>
                  <a:pt x="22882" y="1986"/>
                  <a:pt x="20712" y="803"/>
                </a:cubicBezTo>
                <a:cubicBezTo>
                  <a:pt x="19735" y="255"/>
                  <a:pt x="18637" y="0"/>
                  <a:pt x="175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a:off x="-304075" y="-833050"/>
            <a:ext cx="3737566" cy="2639432"/>
          </a:xfrm>
          <a:custGeom>
            <a:rect b="b" l="l" r="r" t="t"/>
            <a:pathLst>
              <a:path extrusionOk="0" h="41450" w="41062">
                <a:moveTo>
                  <a:pt x="12234" y="1"/>
                </a:moveTo>
                <a:cubicBezTo>
                  <a:pt x="10254" y="1"/>
                  <a:pt x="9068" y="1252"/>
                  <a:pt x="7660" y="3790"/>
                </a:cubicBezTo>
                <a:cubicBezTo>
                  <a:pt x="5490" y="7703"/>
                  <a:pt x="3025" y="11385"/>
                  <a:pt x="1644" y="15625"/>
                </a:cubicBezTo>
                <a:cubicBezTo>
                  <a:pt x="165" y="20162"/>
                  <a:pt x="0" y="25324"/>
                  <a:pt x="2334" y="29466"/>
                </a:cubicBezTo>
                <a:cubicBezTo>
                  <a:pt x="3847" y="32227"/>
                  <a:pt x="6279" y="34331"/>
                  <a:pt x="8844" y="36107"/>
                </a:cubicBezTo>
                <a:cubicBezTo>
                  <a:pt x="12328" y="38572"/>
                  <a:pt x="16208" y="40578"/>
                  <a:pt x="20416" y="41235"/>
                </a:cubicBezTo>
                <a:cubicBezTo>
                  <a:pt x="21322" y="41377"/>
                  <a:pt x="22246" y="41450"/>
                  <a:pt x="23170" y="41450"/>
                </a:cubicBezTo>
                <a:cubicBezTo>
                  <a:pt x="26534" y="41450"/>
                  <a:pt x="29902" y="40483"/>
                  <a:pt x="32481" y="38342"/>
                </a:cubicBezTo>
                <a:cubicBezTo>
                  <a:pt x="36196" y="35219"/>
                  <a:pt x="37708" y="30255"/>
                  <a:pt x="39023" y="25554"/>
                </a:cubicBezTo>
                <a:cubicBezTo>
                  <a:pt x="40042" y="21839"/>
                  <a:pt x="41061" y="17828"/>
                  <a:pt x="39549" y="14310"/>
                </a:cubicBezTo>
                <a:cubicBezTo>
                  <a:pt x="37872" y="10398"/>
                  <a:pt x="33566" y="8393"/>
                  <a:pt x="29653" y="6749"/>
                </a:cubicBezTo>
                <a:lnTo>
                  <a:pt x="16306" y="1095"/>
                </a:lnTo>
                <a:cubicBezTo>
                  <a:pt x="14609" y="367"/>
                  <a:pt x="13305" y="1"/>
                  <a:pt x="12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1" name="Shape 211"/>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12" name="Shape 212"/>
        <p:cNvGrpSpPr/>
        <p:nvPr/>
      </p:nvGrpSpPr>
      <p:grpSpPr>
        <a:xfrm>
          <a:off x="0" y="0"/>
          <a:ext cx="0" cy="0"/>
          <a:chOff x="0" y="0"/>
          <a:chExt cx="0" cy="0"/>
        </a:xfrm>
      </p:grpSpPr>
      <p:sp>
        <p:nvSpPr>
          <p:cNvPr id="213" name="Google Shape;213;p3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7" name="Shape 37"/>
        <p:cNvGrpSpPr/>
        <p:nvPr/>
      </p:nvGrpSpPr>
      <p:grpSpPr>
        <a:xfrm>
          <a:off x="0" y="0"/>
          <a:ext cx="0" cy="0"/>
          <a:chOff x="0" y="0"/>
          <a:chExt cx="0" cy="0"/>
        </a:xfrm>
      </p:grpSpPr>
      <p:sp>
        <p:nvSpPr>
          <p:cNvPr id="38" name="Google Shape;38;p4"/>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9" name="Google Shape;39;p4"/>
          <p:cNvSpPr txBox="1"/>
          <p:nvPr>
            <p:ph idx="1" type="body"/>
          </p:nvPr>
        </p:nvSpPr>
        <p:spPr>
          <a:xfrm>
            <a:off x="621100" y="1075900"/>
            <a:ext cx="7901700" cy="34257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AutoNum type="arabicPeriod"/>
              <a:defRPr sz="1200"/>
            </a:lvl1pPr>
            <a:lvl2pPr indent="-330200" lvl="1" marL="914400">
              <a:spcBef>
                <a:spcPts val="0"/>
              </a:spcBef>
              <a:spcAft>
                <a:spcPts val="0"/>
              </a:spcAft>
              <a:buSzPts val="1600"/>
              <a:buAutoNum type="alphaLcPeriod"/>
              <a:defRPr/>
            </a:lvl2pPr>
            <a:lvl3pPr indent="-330200" lvl="2" marL="1371600">
              <a:spcBef>
                <a:spcPts val="0"/>
              </a:spcBef>
              <a:spcAft>
                <a:spcPts val="0"/>
              </a:spcAft>
              <a:buSzPts val="1600"/>
              <a:buAutoNum type="romanLcPeriod"/>
              <a:defRPr/>
            </a:lvl3pPr>
            <a:lvl4pPr indent="-330200" lvl="3" marL="1828800">
              <a:spcBef>
                <a:spcPts val="0"/>
              </a:spcBef>
              <a:spcAft>
                <a:spcPts val="0"/>
              </a:spcAft>
              <a:buSzPts val="1600"/>
              <a:buAutoNum type="arabicPeriod"/>
              <a:defRPr/>
            </a:lvl4pPr>
            <a:lvl5pPr indent="-330200" lvl="4" marL="2286000">
              <a:spcBef>
                <a:spcPts val="0"/>
              </a:spcBef>
              <a:spcAft>
                <a:spcPts val="0"/>
              </a:spcAft>
              <a:buSzPts val="1600"/>
              <a:buAutoNum type="alphaLcPeriod"/>
              <a:defRPr/>
            </a:lvl5pPr>
            <a:lvl6pPr indent="-330200" lvl="5" marL="2743200">
              <a:spcBef>
                <a:spcPts val="0"/>
              </a:spcBef>
              <a:spcAft>
                <a:spcPts val="0"/>
              </a:spcAft>
              <a:buSzPts val="1600"/>
              <a:buAutoNum type="romanLcPeriod"/>
              <a:defRPr/>
            </a:lvl6pPr>
            <a:lvl7pPr indent="-330200" lvl="6" marL="3200400">
              <a:spcBef>
                <a:spcPts val="0"/>
              </a:spcBef>
              <a:spcAft>
                <a:spcPts val="0"/>
              </a:spcAft>
              <a:buSzPts val="1600"/>
              <a:buAutoNum type="arabicPeriod"/>
              <a:defRPr/>
            </a:lvl7pPr>
            <a:lvl8pPr indent="-330200" lvl="7" marL="3657600">
              <a:spcBef>
                <a:spcPts val="0"/>
              </a:spcBef>
              <a:spcAft>
                <a:spcPts val="0"/>
              </a:spcAft>
              <a:buSzPts val="1600"/>
              <a:buAutoNum type="alphaLcPeriod"/>
              <a:defRPr/>
            </a:lvl8pPr>
            <a:lvl9pPr indent="-330200" lvl="8" marL="4114800">
              <a:spcBef>
                <a:spcPts val="0"/>
              </a:spcBef>
              <a:spcAft>
                <a:spcPts val="0"/>
              </a:spcAft>
              <a:buSzPts val="1600"/>
              <a:buAutoNum type="romanLcPeriod"/>
              <a:defRPr/>
            </a:lvl9pPr>
          </a:lstStyle>
          <a:p/>
        </p:txBody>
      </p:sp>
      <p:sp>
        <p:nvSpPr>
          <p:cNvPr id="40" name="Google Shape;40;p4"/>
          <p:cNvSpPr/>
          <p:nvPr/>
        </p:nvSpPr>
        <p:spPr>
          <a:xfrm flipH="1" rot="-1736502">
            <a:off x="8106009" y="-557789"/>
            <a:ext cx="1466195" cy="1590377"/>
          </a:xfrm>
          <a:custGeom>
            <a:rect b="b" l="l" r="r" t="t"/>
            <a:pathLst>
              <a:path extrusionOk="0" h="41366" w="38136">
                <a:moveTo>
                  <a:pt x="26368" y="1"/>
                </a:moveTo>
                <a:cubicBezTo>
                  <a:pt x="23697" y="1"/>
                  <a:pt x="21039" y="649"/>
                  <a:pt x="18673" y="1927"/>
                </a:cubicBezTo>
                <a:cubicBezTo>
                  <a:pt x="17029" y="2814"/>
                  <a:pt x="15583" y="3998"/>
                  <a:pt x="14399" y="5411"/>
                </a:cubicBezTo>
                <a:cubicBezTo>
                  <a:pt x="11737" y="8535"/>
                  <a:pt x="10454" y="12578"/>
                  <a:pt x="7989" y="15833"/>
                </a:cubicBezTo>
                <a:cubicBezTo>
                  <a:pt x="6477" y="17772"/>
                  <a:pt x="4636" y="19416"/>
                  <a:pt x="3058" y="21290"/>
                </a:cubicBezTo>
                <a:cubicBezTo>
                  <a:pt x="1447" y="23164"/>
                  <a:pt x="132" y="25399"/>
                  <a:pt x="66" y="27865"/>
                </a:cubicBezTo>
                <a:cubicBezTo>
                  <a:pt x="0" y="30133"/>
                  <a:pt x="1052" y="32336"/>
                  <a:pt x="2433" y="34144"/>
                </a:cubicBezTo>
                <a:cubicBezTo>
                  <a:pt x="5946" y="38806"/>
                  <a:pt x="11368" y="41366"/>
                  <a:pt x="16928" y="41366"/>
                </a:cubicBezTo>
                <a:cubicBezTo>
                  <a:pt x="19329" y="41366"/>
                  <a:pt x="21755" y="40889"/>
                  <a:pt x="24065" y="39897"/>
                </a:cubicBezTo>
                <a:cubicBezTo>
                  <a:pt x="31757" y="36577"/>
                  <a:pt x="36163" y="28457"/>
                  <a:pt x="34782" y="20238"/>
                </a:cubicBezTo>
                <a:cubicBezTo>
                  <a:pt x="34585" y="18989"/>
                  <a:pt x="34223" y="17772"/>
                  <a:pt x="34355" y="16523"/>
                </a:cubicBezTo>
                <a:cubicBezTo>
                  <a:pt x="34650" y="13992"/>
                  <a:pt x="36820" y="12052"/>
                  <a:pt x="37576" y="9619"/>
                </a:cubicBezTo>
                <a:cubicBezTo>
                  <a:pt x="38135" y="7713"/>
                  <a:pt x="37839" y="5674"/>
                  <a:pt x="36754" y="4031"/>
                </a:cubicBezTo>
                <a:cubicBezTo>
                  <a:pt x="35012" y="1401"/>
                  <a:pt x="31034" y="414"/>
                  <a:pt x="28043" y="86"/>
                </a:cubicBezTo>
                <a:cubicBezTo>
                  <a:pt x="27485" y="29"/>
                  <a:pt x="26926" y="1"/>
                  <a:pt x="26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18000" y="4710425"/>
            <a:ext cx="9180000" cy="4620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2" name="Shape 42"/>
        <p:cNvGrpSpPr/>
        <p:nvPr/>
      </p:nvGrpSpPr>
      <p:grpSpPr>
        <a:xfrm>
          <a:off x="0" y="0"/>
          <a:ext cx="0" cy="0"/>
          <a:chOff x="0" y="0"/>
          <a:chExt cx="0" cy="0"/>
        </a:xfrm>
      </p:grpSpPr>
      <p:sp>
        <p:nvSpPr>
          <p:cNvPr id="43" name="Google Shape;43;p5"/>
          <p:cNvSpPr txBox="1"/>
          <p:nvPr>
            <p:ph idx="1" type="subTitle"/>
          </p:nvPr>
        </p:nvSpPr>
        <p:spPr>
          <a:xfrm>
            <a:off x="959087" y="2345925"/>
            <a:ext cx="2621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44" name="Google Shape;44;p5"/>
          <p:cNvSpPr txBox="1"/>
          <p:nvPr>
            <p:ph idx="2" type="subTitle"/>
          </p:nvPr>
        </p:nvSpPr>
        <p:spPr>
          <a:xfrm>
            <a:off x="959138" y="2802850"/>
            <a:ext cx="2621100" cy="99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5" name="Google Shape;45;p5"/>
          <p:cNvSpPr txBox="1"/>
          <p:nvPr>
            <p:ph idx="3" type="subTitle"/>
          </p:nvPr>
        </p:nvSpPr>
        <p:spPr>
          <a:xfrm>
            <a:off x="5563730" y="2345925"/>
            <a:ext cx="2621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1pPr>
            <a:lvl2pPr lvl="1"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2pPr>
            <a:lvl3pPr lvl="2"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3pPr>
            <a:lvl4pPr lvl="3"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4pPr>
            <a:lvl5pPr lvl="4"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5pPr>
            <a:lvl6pPr lvl="5"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6pPr>
            <a:lvl7pPr lvl="6"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7pPr>
            <a:lvl8pPr lvl="7"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8pPr>
            <a:lvl9pPr lvl="8" rtl="0" algn="ctr">
              <a:spcBef>
                <a:spcPts val="0"/>
              </a:spcBef>
              <a:spcAft>
                <a:spcPts val="0"/>
              </a:spcAft>
              <a:buClr>
                <a:schemeClr val="dk1"/>
              </a:buClr>
              <a:buSzPts val="2600"/>
              <a:buFont typeface="Changa Medium"/>
              <a:buNone/>
              <a:defRPr sz="2600">
                <a:solidFill>
                  <a:schemeClr val="dk1"/>
                </a:solidFill>
                <a:latin typeface="Changa Medium"/>
                <a:ea typeface="Changa Medium"/>
                <a:cs typeface="Changa Medium"/>
                <a:sym typeface="Changa Medium"/>
              </a:defRPr>
            </a:lvl9pPr>
          </a:lstStyle>
          <a:p/>
        </p:txBody>
      </p:sp>
      <p:sp>
        <p:nvSpPr>
          <p:cNvPr id="46" name="Google Shape;46;p5"/>
          <p:cNvSpPr txBox="1"/>
          <p:nvPr>
            <p:ph idx="4" type="subTitle"/>
          </p:nvPr>
        </p:nvSpPr>
        <p:spPr>
          <a:xfrm>
            <a:off x="5563690" y="2802850"/>
            <a:ext cx="2621100" cy="99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7" name="Google Shape;47;p5"/>
          <p:cNvSpPr/>
          <p:nvPr/>
        </p:nvSpPr>
        <p:spPr>
          <a:xfrm>
            <a:off x="4943500" y="-179950"/>
            <a:ext cx="817466" cy="770832"/>
          </a:xfrm>
          <a:custGeom>
            <a:rect b="b" l="l" r="r" t="t"/>
            <a:pathLst>
              <a:path extrusionOk="0" h="17918" w="19002">
                <a:moveTo>
                  <a:pt x="13671" y="0"/>
                </a:moveTo>
                <a:cubicBezTo>
                  <a:pt x="13225" y="0"/>
                  <a:pt x="12788" y="109"/>
                  <a:pt x="12394" y="359"/>
                </a:cubicBezTo>
                <a:cubicBezTo>
                  <a:pt x="11145" y="1148"/>
                  <a:pt x="10980" y="2792"/>
                  <a:pt x="10750" y="4206"/>
                </a:cubicBezTo>
                <a:cubicBezTo>
                  <a:pt x="10520" y="5619"/>
                  <a:pt x="9830" y="7296"/>
                  <a:pt x="8383" y="7493"/>
                </a:cubicBezTo>
                <a:cubicBezTo>
                  <a:pt x="8302" y="7504"/>
                  <a:pt x="8221" y="7509"/>
                  <a:pt x="8141" y="7509"/>
                </a:cubicBezTo>
                <a:cubicBezTo>
                  <a:pt x="7215" y="7509"/>
                  <a:pt x="6366" y="6834"/>
                  <a:pt x="5852" y="6047"/>
                </a:cubicBezTo>
                <a:cubicBezTo>
                  <a:pt x="5293" y="5192"/>
                  <a:pt x="4964" y="4173"/>
                  <a:pt x="4438" y="3318"/>
                </a:cubicBezTo>
                <a:cubicBezTo>
                  <a:pt x="3806" y="2337"/>
                  <a:pt x="2939" y="1802"/>
                  <a:pt x="2159" y="1802"/>
                </a:cubicBezTo>
                <a:cubicBezTo>
                  <a:pt x="1398" y="1802"/>
                  <a:pt x="720" y="2312"/>
                  <a:pt x="428" y="3417"/>
                </a:cubicBezTo>
                <a:cubicBezTo>
                  <a:pt x="0" y="5028"/>
                  <a:pt x="1315" y="8743"/>
                  <a:pt x="1808" y="10288"/>
                </a:cubicBezTo>
                <a:cubicBezTo>
                  <a:pt x="2564" y="12655"/>
                  <a:pt x="3879" y="14890"/>
                  <a:pt x="5819" y="16337"/>
                </a:cubicBezTo>
                <a:cubicBezTo>
                  <a:pt x="7137" y="17325"/>
                  <a:pt x="8792" y="17917"/>
                  <a:pt x="10422" y="17917"/>
                </a:cubicBezTo>
                <a:cubicBezTo>
                  <a:pt x="11232" y="17917"/>
                  <a:pt x="12036" y="17771"/>
                  <a:pt x="12789" y="17454"/>
                </a:cubicBezTo>
                <a:cubicBezTo>
                  <a:pt x="15156" y="16468"/>
                  <a:pt x="16635" y="14068"/>
                  <a:pt x="17523" y="11668"/>
                </a:cubicBezTo>
                <a:cubicBezTo>
                  <a:pt x="18739" y="8315"/>
                  <a:pt x="19002" y="4173"/>
                  <a:pt x="16635" y="1477"/>
                </a:cubicBezTo>
                <a:cubicBezTo>
                  <a:pt x="15891" y="640"/>
                  <a:pt x="14751" y="0"/>
                  <a:pt x="136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2809450" y="-497650"/>
            <a:ext cx="1630543" cy="1550164"/>
          </a:xfrm>
          <a:custGeom>
            <a:rect b="b" l="l" r="r" t="t"/>
            <a:pathLst>
              <a:path extrusionOk="0" h="43123" w="45359">
                <a:moveTo>
                  <a:pt x="16451" y="0"/>
                </a:moveTo>
                <a:cubicBezTo>
                  <a:pt x="5789" y="0"/>
                  <a:pt x="0" y="15189"/>
                  <a:pt x="1207" y="23706"/>
                </a:cubicBezTo>
                <a:cubicBezTo>
                  <a:pt x="2227" y="31201"/>
                  <a:pt x="7224" y="38039"/>
                  <a:pt x="14062" y="41162"/>
                </a:cubicBezTo>
                <a:cubicBezTo>
                  <a:pt x="16907" y="42476"/>
                  <a:pt x="20044" y="43123"/>
                  <a:pt x="23181" y="43123"/>
                </a:cubicBezTo>
                <a:cubicBezTo>
                  <a:pt x="27582" y="43123"/>
                  <a:pt x="31986" y="41849"/>
                  <a:pt x="35595" y="39354"/>
                </a:cubicBezTo>
                <a:cubicBezTo>
                  <a:pt x="41775" y="35047"/>
                  <a:pt x="45359" y="27223"/>
                  <a:pt x="44471" y="19728"/>
                </a:cubicBezTo>
                <a:cubicBezTo>
                  <a:pt x="43912" y="15158"/>
                  <a:pt x="41249" y="10358"/>
                  <a:pt x="36778" y="9208"/>
                </a:cubicBezTo>
                <a:cubicBezTo>
                  <a:pt x="32636" y="8156"/>
                  <a:pt x="28494" y="9865"/>
                  <a:pt x="24943" y="6972"/>
                </a:cubicBezTo>
                <a:cubicBezTo>
                  <a:pt x="21590" y="4276"/>
                  <a:pt x="22083" y="134"/>
                  <a:pt x="16692" y="3"/>
                </a:cubicBezTo>
                <a:cubicBezTo>
                  <a:pt x="16611" y="1"/>
                  <a:pt x="16531" y="0"/>
                  <a:pt x="16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0" y="4132350"/>
            <a:ext cx="9144000" cy="10113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6"/>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52" name="Google Shape;52;p6"/>
          <p:cNvSpPr/>
          <p:nvPr/>
        </p:nvSpPr>
        <p:spPr>
          <a:xfrm>
            <a:off x="-18000" y="4710425"/>
            <a:ext cx="9180000" cy="4620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txBox="1"/>
          <p:nvPr>
            <p:ph idx="1" type="subTitle"/>
          </p:nvPr>
        </p:nvSpPr>
        <p:spPr>
          <a:xfrm>
            <a:off x="621100" y="1269550"/>
            <a:ext cx="4356000" cy="292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p:txBody>
      </p:sp>
      <p:sp>
        <p:nvSpPr>
          <p:cNvPr id="55" name="Google Shape;55;p7"/>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56" name="Google Shape;56;p7"/>
          <p:cNvSpPr/>
          <p:nvPr/>
        </p:nvSpPr>
        <p:spPr>
          <a:xfrm>
            <a:off x="6170725" y="-208225"/>
            <a:ext cx="1881531" cy="1425944"/>
          </a:xfrm>
          <a:custGeom>
            <a:rect b="b" l="l" r="r" t="t"/>
            <a:pathLst>
              <a:path extrusionOk="0" h="35803" w="47242">
                <a:moveTo>
                  <a:pt x="15568" y="0"/>
                </a:moveTo>
                <a:cubicBezTo>
                  <a:pt x="12840" y="0"/>
                  <a:pt x="10091" y="1520"/>
                  <a:pt x="8548" y="3720"/>
                </a:cubicBezTo>
                <a:cubicBezTo>
                  <a:pt x="8186" y="4246"/>
                  <a:pt x="7857" y="4772"/>
                  <a:pt x="7594" y="5331"/>
                </a:cubicBezTo>
                <a:cubicBezTo>
                  <a:pt x="6608" y="7238"/>
                  <a:pt x="5819" y="9440"/>
                  <a:pt x="4011" y="10755"/>
                </a:cubicBezTo>
                <a:cubicBezTo>
                  <a:pt x="2630" y="11709"/>
                  <a:pt x="1348" y="12301"/>
                  <a:pt x="855" y="14076"/>
                </a:cubicBezTo>
                <a:cubicBezTo>
                  <a:pt x="0" y="17067"/>
                  <a:pt x="2334" y="19960"/>
                  <a:pt x="5063" y="20947"/>
                </a:cubicBezTo>
                <a:cubicBezTo>
                  <a:pt x="8614" y="22196"/>
                  <a:pt x="12953" y="21769"/>
                  <a:pt x="16010" y="24234"/>
                </a:cubicBezTo>
                <a:cubicBezTo>
                  <a:pt x="17556" y="25483"/>
                  <a:pt x="18542" y="27292"/>
                  <a:pt x="19429" y="29034"/>
                </a:cubicBezTo>
                <a:cubicBezTo>
                  <a:pt x="21209" y="32374"/>
                  <a:pt x="23107" y="35803"/>
                  <a:pt x="27149" y="35803"/>
                </a:cubicBezTo>
                <a:cubicBezTo>
                  <a:pt x="27364" y="35803"/>
                  <a:pt x="27585" y="35793"/>
                  <a:pt x="27813" y="35773"/>
                </a:cubicBezTo>
                <a:cubicBezTo>
                  <a:pt x="36590" y="35017"/>
                  <a:pt x="47242" y="17067"/>
                  <a:pt x="35407" y="13287"/>
                </a:cubicBezTo>
                <a:cubicBezTo>
                  <a:pt x="34249" y="12915"/>
                  <a:pt x="33039" y="12855"/>
                  <a:pt x="31823" y="12855"/>
                </a:cubicBezTo>
                <a:cubicBezTo>
                  <a:pt x="31243" y="12855"/>
                  <a:pt x="30663" y="12868"/>
                  <a:pt x="30085" y="12868"/>
                </a:cubicBezTo>
                <a:cubicBezTo>
                  <a:pt x="28985" y="12868"/>
                  <a:pt x="27898" y="12819"/>
                  <a:pt x="26859" y="12531"/>
                </a:cubicBezTo>
                <a:cubicBezTo>
                  <a:pt x="24459" y="11873"/>
                  <a:pt x="22947" y="10164"/>
                  <a:pt x="22257" y="7764"/>
                </a:cubicBezTo>
                <a:cubicBezTo>
                  <a:pt x="21468" y="4969"/>
                  <a:pt x="21106" y="1616"/>
                  <a:pt x="17983" y="433"/>
                </a:cubicBezTo>
                <a:cubicBezTo>
                  <a:pt x="17202" y="137"/>
                  <a:pt x="16386" y="0"/>
                  <a:pt x="155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rot="3129440">
            <a:off x="7495390" y="1289647"/>
            <a:ext cx="2697163" cy="2564204"/>
          </a:xfrm>
          <a:custGeom>
            <a:rect b="b" l="l" r="r" t="t"/>
            <a:pathLst>
              <a:path extrusionOk="0" h="43123" w="45359">
                <a:moveTo>
                  <a:pt x="16451" y="0"/>
                </a:moveTo>
                <a:cubicBezTo>
                  <a:pt x="5789" y="0"/>
                  <a:pt x="0" y="15189"/>
                  <a:pt x="1207" y="23706"/>
                </a:cubicBezTo>
                <a:cubicBezTo>
                  <a:pt x="2227" y="31201"/>
                  <a:pt x="7224" y="38039"/>
                  <a:pt x="14062" y="41162"/>
                </a:cubicBezTo>
                <a:cubicBezTo>
                  <a:pt x="16907" y="42476"/>
                  <a:pt x="20044" y="43123"/>
                  <a:pt x="23181" y="43123"/>
                </a:cubicBezTo>
                <a:cubicBezTo>
                  <a:pt x="27582" y="43123"/>
                  <a:pt x="31986" y="41849"/>
                  <a:pt x="35595" y="39354"/>
                </a:cubicBezTo>
                <a:cubicBezTo>
                  <a:pt x="41775" y="35047"/>
                  <a:pt x="45359" y="27223"/>
                  <a:pt x="44471" y="19728"/>
                </a:cubicBezTo>
                <a:cubicBezTo>
                  <a:pt x="43912" y="15158"/>
                  <a:pt x="41249" y="10358"/>
                  <a:pt x="36778" y="9208"/>
                </a:cubicBezTo>
                <a:cubicBezTo>
                  <a:pt x="32636" y="8156"/>
                  <a:pt x="28494" y="9865"/>
                  <a:pt x="24943" y="6972"/>
                </a:cubicBezTo>
                <a:cubicBezTo>
                  <a:pt x="21590" y="4276"/>
                  <a:pt x="22083" y="134"/>
                  <a:pt x="16692" y="3"/>
                </a:cubicBezTo>
                <a:cubicBezTo>
                  <a:pt x="16611" y="1"/>
                  <a:pt x="16531" y="0"/>
                  <a:pt x="16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a:off x="0" y="4132350"/>
            <a:ext cx="9144000" cy="1011300"/>
          </a:xfrm>
          <a:prstGeom prst="rect">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9" name="Shape 59"/>
        <p:cNvGrpSpPr/>
        <p:nvPr/>
      </p:nvGrpSpPr>
      <p:grpSpPr>
        <a:xfrm>
          <a:off x="0" y="0"/>
          <a:ext cx="0" cy="0"/>
          <a:chOff x="0" y="0"/>
          <a:chExt cx="0" cy="0"/>
        </a:xfrm>
      </p:grpSpPr>
      <p:sp>
        <p:nvSpPr>
          <p:cNvPr id="60" name="Google Shape;60;p8"/>
          <p:cNvSpPr txBox="1"/>
          <p:nvPr>
            <p:ph type="title"/>
          </p:nvPr>
        </p:nvSpPr>
        <p:spPr>
          <a:xfrm>
            <a:off x="3645600" y="546525"/>
            <a:ext cx="4710600" cy="186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1" name="Google Shape;61;p8"/>
          <p:cNvSpPr/>
          <p:nvPr/>
        </p:nvSpPr>
        <p:spPr>
          <a:xfrm>
            <a:off x="1374325" y="2529775"/>
            <a:ext cx="3737566" cy="2639432"/>
          </a:xfrm>
          <a:custGeom>
            <a:rect b="b" l="l" r="r" t="t"/>
            <a:pathLst>
              <a:path extrusionOk="0" h="41450" w="41062">
                <a:moveTo>
                  <a:pt x="12234" y="1"/>
                </a:moveTo>
                <a:cubicBezTo>
                  <a:pt x="10254" y="1"/>
                  <a:pt x="9068" y="1252"/>
                  <a:pt x="7660" y="3790"/>
                </a:cubicBezTo>
                <a:cubicBezTo>
                  <a:pt x="5490" y="7703"/>
                  <a:pt x="3025" y="11385"/>
                  <a:pt x="1644" y="15625"/>
                </a:cubicBezTo>
                <a:cubicBezTo>
                  <a:pt x="165" y="20162"/>
                  <a:pt x="0" y="25324"/>
                  <a:pt x="2334" y="29466"/>
                </a:cubicBezTo>
                <a:cubicBezTo>
                  <a:pt x="3847" y="32227"/>
                  <a:pt x="6279" y="34331"/>
                  <a:pt x="8844" y="36107"/>
                </a:cubicBezTo>
                <a:cubicBezTo>
                  <a:pt x="12328" y="38572"/>
                  <a:pt x="16208" y="40578"/>
                  <a:pt x="20416" y="41235"/>
                </a:cubicBezTo>
                <a:cubicBezTo>
                  <a:pt x="21322" y="41377"/>
                  <a:pt x="22246" y="41450"/>
                  <a:pt x="23170" y="41450"/>
                </a:cubicBezTo>
                <a:cubicBezTo>
                  <a:pt x="26534" y="41450"/>
                  <a:pt x="29902" y="40483"/>
                  <a:pt x="32481" y="38342"/>
                </a:cubicBezTo>
                <a:cubicBezTo>
                  <a:pt x="36196" y="35219"/>
                  <a:pt x="37708" y="30255"/>
                  <a:pt x="39023" y="25554"/>
                </a:cubicBezTo>
                <a:cubicBezTo>
                  <a:pt x="40042" y="21839"/>
                  <a:pt x="41061" y="17828"/>
                  <a:pt x="39549" y="14310"/>
                </a:cubicBezTo>
                <a:cubicBezTo>
                  <a:pt x="37872" y="10398"/>
                  <a:pt x="33566" y="8393"/>
                  <a:pt x="29653" y="6749"/>
                </a:cubicBezTo>
                <a:lnTo>
                  <a:pt x="16306" y="1095"/>
                </a:lnTo>
                <a:cubicBezTo>
                  <a:pt x="14609" y="367"/>
                  <a:pt x="13305" y="1"/>
                  <a:pt x="12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8"/>
          <p:cNvSpPr/>
          <p:nvPr/>
        </p:nvSpPr>
        <p:spPr>
          <a:xfrm flipH="1">
            <a:off x="-490756" y="-166300"/>
            <a:ext cx="2732831" cy="2100081"/>
          </a:xfrm>
          <a:custGeom>
            <a:rect b="b" l="l" r="r" t="t"/>
            <a:pathLst>
              <a:path extrusionOk="0" h="35294" w="45928">
                <a:moveTo>
                  <a:pt x="12353" y="1"/>
                </a:moveTo>
                <a:cubicBezTo>
                  <a:pt x="8260" y="1"/>
                  <a:pt x="4419" y="1163"/>
                  <a:pt x="2828" y="4957"/>
                </a:cubicBezTo>
                <a:cubicBezTo>
                  <a:pt x="1" y="11696"/>
                  <a:pt x="6477" y="21066"/>
                  <a:pt x="12756" y="22973"/>
                </a:cubicBezTo>
                <a:cubicBezTo>
                  <a:pt x="16044" y="23926"/>
                  <a:pt x="19792" y="23827"/>
                  <a:pt x="22454" y="25931"/>
                </a:cubicBezTo>
                <a:cubicBezTo>
                  <a:pt x="24690" y="27707"/>
                  <a:pt x="25610" y="30698"/>
                  <a:pt x="27616" y="32736"/>
                </a:cubicBezTo>
                <a:cubicBezTo>
                  <a:pt x="29317" y="34470"/>
                  <a:pt x="31704" y="35293"/>
                  <a:pt x="34129" y="35293"/>
                </a:cubicBezTo>
                <a:cubicBezTo>
                  <a:pt x="36625" y="35293"/>
                  <a:pt x="39161" y="34420"/>
                  <a:pt x="41029" y="32769"/>
                </a:cubicBezTo>
                <a:cubicBezTo>
                  <a:pt x="44744" y="29548"/>
                  <a:pt x="45927" y="23959"/>
                  <a:pt x="44678" y="19225"/>
                </a:cubicBezTo>
                <a:cubicBezTo>
                  <a:pt x="43396" y="14458"/>
                  <a:pt x="39977" y="10414"/>
                  <a:pt x="35900" y="7620"/>
                </a:cubicBezTo>
                <a:cubicBezTo>
                  <a:pt x="31824" y="4858"/>
                  <a:pt x="27123" y="3149"/>
                  <a:pt x="22389" y="1702"/>
                </a:cubicBezTo>
                <a:cubicBezTo>
                  <a:pt x="19757" y="902"/>
                  <a:pt x="15957" y="1"/>
                  <a:pt x="123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3" name="Shape 63"/>
        <p:cNvGrpSpPr/>
        <p:nvPr/>
      </p:nvGrpSpPr>
      <p:grpSpPr>
        <a:xfrm>
          <a:off x="0" y="0"/>
          <a:ext cx="0" cy="0"/>
          <a:chOff x="0" y="0"/>
          <a:chExt cx="0" cy="0"/>
        </a:xfrm>
      </p:grpSpPr>
      <p:sp>
        <p:nvSpPr>
          <p:cNvPr id="64" name="Google Shape;64;p9"/>
          <p:cNvSpPr txBox="1"/>
          <p:nvPr>
            <p:ph type="title"/>
          </p:nvPr>
        </p:nvSpPr>
        <p:spPr>
          <a:xfrm>
            <a:off x="621100" y="539500"/>
            <a:ext cx="3534000" cy="401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7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
        <p:nvSpPr>
          <p:cNvPr id="65" name="Google Shape;65;p9"/>
          <p:cNvSpPr txBox="1"/>
          <p:nvPr>
            <p:ph idx="1" type="subTitle"/>
          </p:nvPr>
        </p:nvSpPr>
        <p:spPr>
          <a:xfrm>
            <a:off x="621100" y="1005325"/>
            <a:ext cx="3534000" cy="114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6" name="Google Shape;66;p9"/>
          <p:cNvSpPr/>
          <p:nvPr/>
        </p:nvSpPr>
        <p:spPr>
          <a:xfrm>
            <a:off x="2129675" y="3517300"/>
            <a:ext cx="2852377" cy="2593782"/>
          </a:xfrm>
          <a:custGeom>
            <a:rect b="b" l="l" r="r" t="t"/>
            <a:pathLst>
              <a:path extrusionOk="0" h="33782" w="37150">
                <a:moveTo>
                  <a:pt x="24290" y="1"/>
                </a:moveTo>
                <a:cubicBezTo>
                  <a:pt x="21441" y="1"/>
                  <a:pt x="18505" y="987"/>
                  <a:pt x="15781" y="1956"/>
                </a:cubicBezTo>
                <a:cubicBezTo>
                  <a:pt x="9009" y="4389"/>
                  <a:pt x="1" y="5408"/>
                  <a:pt x="1020" y="14284"/>
                </a:cubicBezTo>
                <a:cubicBezTo>
                  <a:pt x="1743" y="20465"/>
                  <a:pt x="6642" y="33385"/>
                  <a:pt x="14597" y="33385"/>
                </a:cubicBezTo>
                <a:cubicBezTo>
                  <a:pt x="15740" y="33665"/>
                  <a:pt x="16901" y="33781"/>
                  <a:pt x="18069" y="33781"/>
                </a:cubicBezTo>
                <a:cubicBezTo>
                  <a:pt x="20732" y="33781"/>
                  <a:pt x="23433" y="33180"/>
                  <a:pt x="26038" y="32563"/>
                </a:cubicBezTo>
                <a:cubicBezTo>
                  <a:pt x="29293" y="31774"/>
                  <a:pt x="32810" y="30821"/>
                  <a:pt x="34848" y="28158"/>
                </a:cubicBezTo>
                <a:cubicBezTo>
                  <a:pt x="37150" y="25133"/>
                  <a:pt x="36821" y="20958"/>
                  <a:pt x="36426" y="17210"/>
                </a:cubicBezTo>
                <a:cubicBezTo>
                  <a:pt x="36065" y="13923"/>
                  <a:pt x="35670" y="10635"/>
                  <a:pt x="34421" y="7578"/>
                </a:cubicBezTo>
                <a:cubicBezTo>
                  <a:pt x="33205" y="4521"/>
                  <a:pt x="30936" y="1759"/>
                  <a:pt x="27846" y="608"/>
                </a:cubicBezTo>
                <a:cubicBezTo>
                  <a:pt x="26691" y="178"/>
                  <a:pt x="25498" y="1"/>
                  <a:pt x="242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9"/>
          <p:cNvSpPr/>
          <p:nvPr/>
        </p:nvSpPr>
        <p:spPr>
          <a:xfrm>
            <a:off x="6963780" y="2818699"/>
            <a:ext cx="2732676" cy="2758601"/>
          </a:xfrm>
          <a:custGeom>
            <a:rect b="b" l="l" r="r" t="t"/>
            <a:pathLst>
              <a:path extrusionOk="0" h="41450" w="41062">
                <a:moveTo>
                  <a:pt x="12234" y="1"/>
                </a:moveTo>
                <a:cubicBezTo>
                  <a:pt x="10254" y="1"/>
                  <a:pt x="9068" y="1252"/>
                  <a:pt x="7660" y="3790"/>
                </a:cubicBezTo>
                <a:cubicBezTo>
                  <a:pt x="5490" y="7703"/>
                  <a:pt x="3025" y="11385"/>
                  <a:pt x="1644" y="15625"/>
                </a:cubicBezTo>
                <a:cubicBezTo>
                  <a:pt x="165" y="20162"/>
                  <a:pt x="0" y="25324"/>
                  <a:pt x="2334" y="29466"/>
                </a:cubicBezTo>
                <a:cubicBezTo>
                  <a:pt x="3847" y="32227"/>
                  <a:pt x="6279" y="34331"/>
                  <a:pt x="8844" y="36107"/>
                </a:cubicBezTo>
                <a:cubicBezTo>
                  <a:pt x="12328" y="38572"/>
                  <a:pt x="16208" y="40578"/>
                  <a:pt x="20416" y="41235"/>
                </a:cubicBezTo>
                <a:cubicBezTo>
                  <a:pt x="21322" y="41377"/>
                  <a:pt x="22246" y="41450"/>
                  <a:pt x="23170" y="41450"/>
                </a:cubicBezTo>
                <a:cubicBezTo>
                  <a:pt x="26534" y="41450"/>
                  <a:pt x="29902" y="40483"/>
                  <a:pt x="32481" y="38342"/>
                </a:cubicBezTo>
                <a:cubicBezTo>
                  <a:pt x="36196" y="35219"/>
                  <a:pt x="37708" y="30255"/>
                  <a:pt x="39023" y="25554"/>
                </a:cubicBezTo>
                <a:cubicBezTo>
                  <a:pt x="40042" y="21839"/>
                  <a:pt x="41061" y="17828"/>
                  <a:pt x="39549" y="14310"/>
                </a:cubicBezTo>
                <a:cubicBezTo>
                  <a:pt x="37872" y="10398"/>
                  <a:pt x="33566" y="8393"/>
                  <a:pt x="29653" y="6749"/>
                </a:cubicBezTo>
                <a:lnTo>
                  <a:pt x="16306" y="1095"/>
                </a:lnTo>
                <a:cubicBezTo>
                  <a:pt x="14609" y="367"/>
                  <a:pt x="13305" y="1"/>
                  <a:pt x="12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9"/>
          <p:cNvSpPr/>
          <p:nvPr/>
        </p:nvSpPr>
        <p:spPr>
          <a:xfrm>
            <a:off x="7117250" y="-542250"/>
            <a:ext cx="1775609" cy="1600191"/>
          </a:xfrm>
          <a:custGeom>
            <a:rect b="b" l="l" r="r" t="t"/>
            <a:pathLst>
              <a:path extrusionOk="0" h="27850" w="30903">
                <a:moveTo>
                  <a:pt x="7871" y="1"/>
                </a:moveTo>
                <a:cubicBezTo>
                  <a:pt x="6342" y="1"/>
                  <a:pt x="5009" y="270"/>
                  <a:pt x="4044" y="931"/>
                </a:cubicBezTo>
                <a:cubicBezTo>
                  <a:pt x="0" y="3693"/>
                  <a:pt x="3025" y="15725"/>
                  <a:pt x="3616" y="19867"/>
                </a:cubicBezTo>
                <a:cubicBezTo>
                  <a:pt x="3945" y="22201"/>
                  <a:pt x="4438" y="24700"/>
                  <a:pt x="6181" y="26278"/>
                </a:cubicBezTo>
                <a:cubicBezTo>
                  <a:pt x="7382" y="27375"/>
                  <a:pt x="9020" y="27850"/>
                  <a:pt x="10665" y="27850"/>
                </a:cubicBezTo>
                <a:cubicBezTo>
                  <a:pt x="11090" y="27850"/>
                  <a:pt x="11515" y="27818"/>
                  <a:pt x="11934" y="27757"/>
                </a:cubicBezTo>
                <a:cubicBezTo>
                  <a:pt x="13972" y="27494"/>
                  <a:pt x="15846" y="26640"/>
                  <a:pt x="17687" y="25818"/>
                </a:cubicBezTo>
                <a:cubicBezTo>
                  <a:pt x="21007" y="24338"/>
                  <a:pt x="24426" y="22760"/>
                  <a:pt x="26925" y="20130"/>
                </a:cubicBezTo>
                <a:cubicBezTo>
                  <a:pt x="29456" y="17533"/>
                  <a:pt x="30903" y="13522"/>
                  <a:pt x="29522" y="10169"/>
                </a:cubicBezTo>
                <a:cubicBezTo>
                  <a:pt x="28437" y="7473"/>
                  <a:pt x="25807" y="5731"/>
                  <a:pt x="23210" y="4449"/>
                </a:cubicBezTo>
                <a:cubicBezTo>
                  <a:pt x="20202" y="2983"/>
                  <a:pt x="12957" y="1"/>
                  <a:pt x="78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9"/>
          <p:cNvSpPr/>
          <p:nvPr/>
        </p:nvSpPr>
        <p:spPr>
          <a:xfrm rot="-4498733">
            <a:off x="711615" y="4308372"/>
            <a:ext cx="1023130" cy="972233"/>
          </a:xfrm>
          <a:custGeom>
            <a:rect b="b" l="l" r="r" t="t"/>
            <a:pathLst>
              <a:path extrusionOk="0" h="26399" w="27781">
                <a:moveTo>
                  <a:pt x="5612" y="1"/>
                </a:moveTo>
                <a:cubicBezTo>
                  <a:pt x="3649" y="1"/>
                  <a:pt x="1873" y="1434"/>
                  <a:pt x="1579" y="3522"/>
                </a:cubicBezTo>
                <a:cubicBezTo>
                  <a:pt x="921" y="8387"/>
                  <a:pt x="856" y="13647"/>
                  <a:pt x="395" y="18414"/>
                </a:cubicBezTo>
                <a:cubicBezTo>
                  <a:pt x="99" y="21307"/>
                  <a:pt x="1" y="24693"/>
                  <a:pt x="3321" y="26008"/>
                </a:cubicBezTo>
                <a:cubicBezTo>
                  <a:pt x="4054" y="26265"/>
                  <a:pt x="4818" y="26399"/>
                  <a:pt x="5584" y="26399"/>
                </a:cubicBezTo>
                <a:cubicBezTo>
                  <a:pt x="6192" y="26399"/>
                  <a:pt x="6801" y="26314"/>
                  <a:pt x="7398" y="26140"/>
                </a:cubicBezTo>
                <a:cubicBezTo>
                  <a:pt x="12691" y="24693"/>
                  <a:pt x="17819" y="22622"/>
                  <a:pt x="22586" y="19894"/>
                </a:cubicBezTo>
                <a:cubicBezTo>
                  <a:pt x="23901" y="19170"/>
                  <a:pt x="24953" y="18118"/>
                  <a:pt x="25643" y="16803"/>
                </a:cubicBezTo>
                <a:cubicBezTo>
                  <a:pt x="27780" y="12661"/>
                  <a:pt x="24493" y="9472"/>
                  <a:pt x="21370" y="7335"/>
                </a:cubicBezTo>
                <a:cubicBezTo>
                  <a:pt x="16899" y="4344"/>
                  <a:pt x="12066" y="1944"/>
                  <a:pt x="6970" y="234"/>
                </a:cubicBezTo>
                <a:cubicBezTo>
                  <a:pt x="6518" y="75"/>
                  <a:pt x="6060" y="1"/>
                  <a:pt x="5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621100" y="421250"/>
            <a:ext cx="2440800" cy="2446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600"/>
              <a:buNone/>
              <a:defRPr sz="3600">
                <a:latin typeface="Changa Medium"/>
                <a:ea typeface="Changa Medium"/>
                <a:cs typeface="Changa Medium"/>
                <a:sym typeface="Changa Medium"/>
              </a:defRPr>
            </a:lvl1pPr>
          </a:lstStyle>
          <a:p/>
        </p:txBody>
      </p:sp>
      <p:sp>
        <p:nvSpPr>
          <p:cNvPr id="72" name="Google Shape;72;p10"/>
          <p:cNvSpPr/>
          <p:nvPr/>
        </p:nvSpPr>
        <p:spPr>
          <a:xfrm>
            <a:off x="-588775" y="-356600"/>
            <a:ext cx="3991695" cy="3471435"/>
          </a:xfrm>
          <a:custGeom>
            <a:rect b="b" l="l" r="r" t="t"/>
            <a:pathLst>
              <a:path extrusionOk="0" h="41366" w="38136">
                <a:moveTo>
                  <a:pt x="26368" y="1"/>
                </a:moveTo>
                <a:cubicBezTo>
                  <a:pt x="23697" y="1"/>
                  <a:pt x="21039" y="649"/>
                  <a:pt x="18673" y="1927"/>
                </a:cubicBezTo>
                <a:cubicBezTo>
                  <a:pt x="17029" y="2814"/>
                  <a:pt x="15583" y="3998"/>
                  <a:pt x="14399" y="5411"/>
                </a:cubicBezTo>
                <a:cubicBezTo>
                  <a:pt x="11737" y="8535"/>
                  <a:pt x="10454" y="12578"/>
                  <a:pt x="7989" y="15833"/>
                </a:cubicBezTo>
                <a:cubicBezTo>
                  <a:pt x="6477" y="17772"/>
                  <a:pt x="4636" y="19416"/>
                  <a:pt x="3058" y="21290"/>
                </a:cubicBezTo>
                <a:cubicBezTo>
                  <a:pt x="1447" y="23164"/>
                  <a:pt x="132" y="25399"/>
                  <a:pt x="66" y="27865"/>
                </a:cubicBezTo>
                <a:cubicBezTo>
                  <a:pt x="0" y="30133"/>
                  <a:pt x="1052" y="32336"/>
                  <a:pt x="2433" y="34144"/>
                </a:cubicBezTo>
                <a:cubicBezTo>
                  <a:pt x="5946" y="38806"/>
                  <a:pt x="11368" y="41366"/>
                  <a:pt x="16928" y="41366"/>
                </a:cubicBezTo>
                <a:cubicBezTo>
                  <a:pt x="19329" y="41366"/>
                  <a:pt x="21755" y="40889"/>
                  <a:pt x="24065" y="39897"/>
                </a:cubicBezTo>
                <a:cubicBezTo>
                  <a:pt x="31757" y="36577"/>
                  <a:pt x="36163" y="28457"/>
                  <a:pt x="34782" y="20238"/>
                </a:cubicBezTo>
                <a:cubicBezTo>
                  <a:pt x="34585" y="18989"/>
                  <a:pt x="34223" y="17772"/>
                  <a:pt x="34355" y="16523"/>
                </a:cubicBezTo>
                <a:cubicBezTo>
                  <a:pt x="34650" y="13992"/>
                  <a:pt x="36820" y="12052"/>
                  <a:pt x="37576" y="9619"/>
                </a:cubicBezTo>
                <a:cubicBezTo>
                  <a:pt x="38135" y="7713"/>
                  <a:pt x="37839" y="5674"/>
                  <a:pt x="36754" y="4031"/>
                </a:cubicBezTo>
                <a:cubicBezTo>
                  <a:pt x="35012" y="1401"/>
                  <a:pt x="31034" y="414"/>
                  <a:pt x="28043" y="86"/>
                </a:cubicBezTo>
                <a:cubicBezTo>
                  <a:pt x="27485" y="29"/>
                  <a:pt x="26926" y="1"/>
                  <a:pt x="26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0"/>
          <p:cNvSpPr/>
          <p:nvPr/>
        </p:nvSpPr>
        <p:spPr>
          <a:xfrm>
            <a:off x="7328148" y="-498300"/>
            <a:ext cx="2033650" cy="1541230"/>
          </a:xfrm>
          <a:custGeom>
            <a:rect b="b" l="l" r="r" t="t"/>
            <a:pathLst>
              <a:path extrusionOk="0" h="35803" w="47242">
                <a:moveTo>
                  <a:pt x="15568" y="0"/>
                </a:moveTo>
                <a:cubicBezTo>
                  <a:pt x="12840" y="0"/>
                  <a:pt x="10091" y="1520"/>
                  <a:pt x="8548" y="3720"/>
                </a:cubicBezTo>
                <a:cubicBezTo>
                  <a:pt x="8186" y="4246"/>
                  <a:pt x="7857" y="4772"/>
                  <a:pt x="7594" y="5331"/>
                </a:cubicBezTo>
                <a:cubicBezTo>
                  <a:pt x="6608" y="7238"/>
                  <a:pt x="5819" y="9440"/>
                  <a:pt x="4011" y="10755"/>
                </a:cubicBezTo>
                <a:cubicBezTo>
                  <a:pt x="2630" y="11709"/>
                  <a:pt x="1348" y="12301"/>
                  <a:pt x="855" y="14076"/>
                </a:cubicBezTo>
                <a:cubicBezTo>
                  <a:pt x="0" y="17067"/>
                  <a:pt x="2334" y="19960"/>
                  <a:pt x="5063" y="20947"/>
                </a:cubicBezTo>
                <a:cubicBezTo>
                  <a:pt x="8614" y="22196"/>
                  <a:pt x="12953" y="21769"/>
                  <a:pt x="16010" y="24234"/>
                </a:cubicBezTo>
                <a:cubicBezTo>
                  <a:pt x="17556" y="25483"/>
                  <a:pt x="18542" y="27292"/>
                  <a:pt x="19429" y="29034"/>
                </a:cubicBezTo>
                <a:cubicBezTo>
                  <a:pt x="21209" y="32374"/>
                  <a:pt x="23107" y="35803"/>
                  <a:pt x="27149" y="35803"/>
                </a:cubicBezTo>
                <a:cubicBezTo>
                  <a:pt x="27364" y="35803"/>
                  <a:pt x="27585" y="35793"/>
                  <a:pt x="27813" y="35773"/>
                </a:cubicBezTo>
                <a:cubicBezTo>
                  <a:pt x="36590" y="35017"/>
                  <a:pt x="47242" y="17067"/>
                  <a:pt x="35407" y="13287"/>
                </a:cubicBezTo>
                <a:cubicBezTo>
                  <a:pt x="34249" y="12915"/>
                  <a:pt x="33039" y="12855"/>
                  <a:pt x="31823" y="12855"/>
                </a:cubicBezTo>
                <a:cubicBezTo>
                  <a:pt x="31243" y="12855"/>
                  <a:pt x="30663" y="12868"/>
                  <a:pt x="30085" y="12868"/>
                </a:cubicBezTo>
                <a:cubicBezTo>
                  <a:pt x="28985" y="12868"/>
                  <a:pt x="27898" y="12819"/>
                  <a:pt x="26859" y="12531"/>
                </a:cubicBezTo>
                <a:cubicBezTo>
                  <a:pt x="24459" y="11873"/>
                  <a:pt x="22947" y="10164"/>
                  <a:pt x="22257" y="7764"/>
                </a:cubicBezTo>
                <a:cubicBezTo>
                  <a:pt x="21468" y="4969"/>
                  <a:pt x="21106" y="1616"/>
                  <a:pt x="17983" y="433"/>
                </a:cubicBezTo>
                <a:cubicBezTo>
                  <a:pt x="17202" y="137"/>
                  <a:pt x="16386" y="0"/>
                  <a:pt x="155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1100" y="445025"/>
            <a:ext cx="79017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Changa Medium"/>
              <a:buNone/>
              <a:defRPr sz="3600">
                <a:solidFill>
                  <a:schemeClr val="dk1"/>
                </a:solidFill>
                <a:latin typeface="Changa Medium"/>
                <a:ea typeface="Changa Medium"/>
                <a:cs typeface="Changa Medium"/>
                <a:sym typeface="Changa Medium"/>
              </a:defRPr>
            </a:lvl1pPr>
            <a:lvl2pPr lvl="1">
              <a:spcBef>
                <a:spcPts val="0"/>
              </a:spcBef>
              <a:spcAft>
                <a:spcPts val="0"/>
              </a:spcAft>
              <a:buClr>
                <a:schemeClr val="dk1"/>
              </a:buClr>
              <a:buSzPts val="3600"/>
              <a:buFont typeface="Changa Medium"/>
              <a:buNone/>
              <a:defRPr sz="3600">
                <a:solidFill>
                  <a:schemeClr val="dk1"/>
                </a:solidFill>
                <a:latin typeface="Changa Medium"/>
                <a:ea typeface="Changa Medium"/>
                <a:cs typeface="Changa Medium"/>
                <a:sym typeface="Changa Medium"/>
              </a:defRPr>
            </a:lvl2pPr>
            <a:lvl3pPr lvl="2">
              <a:spcBef>
                <a:spcPts val="0"/>
              </a:spcBef>
              <a:spcAft>
                <a:spcPts val="0"/>
              </a:spcAft>
              <a:buClr>
                <a:schemeClr val="dk1"/>
              </a:buClr>
              <a:buSzPts val="3600"/>
              <a:buFont typeface="Changa Medium"/>
              <a:buNone/>
              <a:defRPr sz="3600">
                <a:solidFill>
                  <a:schemeClr val="dk1"/>
                </a:solidFill>
                <a:latin typeface="Changa Medium"/>
                <a:ea typeface="Changa Medium"/>
                <a:cs typeface="Changa Medium"/>
                <a:sym typeface="Changa Medium"/>
              </a:defRPr>
            </a:lvl3pPr>
            <a:lvl4pPr lvl="3">
              <a:spcBef>
                <a:spcPts val="0"/>
              </a:spcBef>
              <a:spcAft>
                <a:spcPts val="0"/>
              </a:spcAft>
              <a:buClr>
                <a:schemeClr val="dk1"/>
              </a:buClr>
              <a:buSzPts val="3600"/>
              <a:buFont typeface="Changa Medium"/>
              <a:buNone/>
              <a:defRPr sz="3600">
                <a:solidFill>
                  <a:schemeClr val="dk1"/>
                </a:solidFill>
                <a:latin typeface="Changa Medium"/>
                <a:ea typeface="Changa Medium"/>
                <a:cs typeface="Changa Medium"/>
                <a:sym typeface="Changa Medium"/>
              </a:defRPr>
            </a:lvl4pPr>
            <a:lvl5pPr lvl="4">
              <a:spcBef>
                <a:spcPts val="0"/>
              </a:spcBef>
              <a:spcAft>
                <a:spcPts val="0"/>
              </a:spcAft>
              <a:buClr>
                <a:schemeClr val="dk1"/>
              </a:buClr>
              <a:buSzPts val="3600"/>
              <a:buFont typeface="Changa Medium"/>
              <a:buNone/>
              <a:defRPr sz="3600">
                <a:solidFill>
                  <a:schemeClr val="dk1"/>
                </a:solidFill>
                <a:latin typeface="Changa Medium"/>
                <a:ea typeface="Changa Medium"/>
                <a:cs typeface="Changa Medium"/>
                <a:sym typeface="Changa Medium"/>
              </a:defRPr>
            </a:lvl5pPr>
            <a:lvl6pPr lvl="5">
              <a:spcBef>
                <a:spcPts val="0"/>
              </a:spcBef>
              <a:spcAft>
                <a:spcPts val="0"/>
              </a:spcAft>
              <a:buClr>
                <a:schemeClr val="dk1"/>
              </a:buClr>
              <a:buSzPts val="3600"/>
              <a:buFont typeface="Changa Medium"/>
              <a:buNone/>
              <a:defRPr sz="3600">
                <a:solidFill>
                  <a:schemeClr val="dk1"/>
                </a:solidFill>
                <a:latin typeface="Changa Medium"/>
                <a:ea typeface="Changa Medium"/>
                <a:cs typeface="Changa Medium"/>
                <a:sym typeface="Changa Medium"/>
              </a:defRPr>
            </a:lvl6pPr>
            <a:lvl7pPr lvl="6">
              <a:spcBef>
                <a:spcPts val="0"/>
              </a:spcBef>
              <a:spcAft>
                <a:spcPts val="0"/>
              </a:spcAft>
              <a:buClr>
                <a:schemeClr val="dk1"/>
              </a:buClr>
              <a:buSzPts val="3600"/>
              <a:buFont typeface="Changa Medium"/>
              <a:buNone/>
              <a:defRPr sz="3600">
                <a:solidFill>
                  <a:schemeClr val="dk1"/>
                </a:solidFill>
                <a:latin typeface="Changa Medium"/>
                <a:ea typeface="Changa Medium"/>
                <a:cs typeface="Changa Medium"/>
                <a:sym typeface="Changa Medium"/>
              </a:defRPr>
            </a:lvl7pPr>
            <a:lvl8pPr lvl="7">
              <a:spcBef>
                <a:spcPts val="0"/>
              </a:spcBef>
              <a:spcAft>
                <a:spcPts val="0"/>
              </a:spcAft>
              <a:buClr>
                <a:schemeClr val="dk1"/>
              </a:buClr>
              <a:buSzPts val="3600"/>
              <a:buFont typeface="Changa Medium"/>
              <a:buNone/>
              <a:defRPr sz="3600">
                <a:solidFill>
                  <a:schemeClr val="dk1"/>
                </a:solidFill>
                <a:latin typeface="Changa Medium"/>
                <a:ea typeface="Changa Medium"/>
                <a:cs typeface="Changa Medium"/>
                <a:sym typeface="Changa Medium"/>
              </a:defRPr>
            </a:lvl8pPr>
            <a:lvl9pPr lvl="8">
              <a:spcBef>
                <a:spcPts val="0"/>
              </a:spcBef>
              <a:spcAft>
                <a:spcPts val="0"/>
              </a:spcAft>
              <a:buClr>
                <a:schemeClr val="dk1"/>
              </a:buClr>
              <a:buSzPts val="3600"/>
              <a:buFont typeface="Changa Medium"/>
              <a:buNone/>
              <a:defRPr sz="3600">
                <a:solidFill>
                  <a:schemeClr val="dk1"/>
                </a:solidFill>
                <a:latin typeface="Changa Medium"/>
                <a:ea typeface="Changa Medium"/>
                <a:cs typeface="Changa Medium"/>
                <a:sym typeface="Changa Medium"/>
              </a:defRPr>
            </a:lvl9pPr>
          </a:lstStyle>
          <a:p/>
        </p:txBody>
      </p:sp>
      <p:sp>
        <p:nvSpPr>
          <p:cNvPr id="7" name="Google Shape;7;p1"/>
          <p:cNvSpPr txBox="1"/>
          <p:nvPr>
            <p:ph idx="1" type="body"/>
          </p:nvPr>
        </p:nvSpPr>
        <p:spPr>
          <a:xfrm>
            <a:off x="621100" y="1152475"/>
            <a:ext cx="7901700" cy="3425700"/>
          </a:xfrm>
          <a:prstGeom prst="rect">
            <a:avLst/>
          </a:prstGeom>
          <a:noFill/>
          <a:ln>
            <a:noFill/>
          </a:ln>
        </p:spPr>
        <p:txBody>
          <a:bodyPr anchorCtr="0" anchor="t" bIns="91425" lIns="91425" spcFirstLastPara="1" rIns="91425" wrap="square" tIns="91425">
            <a:noAutofit/>
          </a:bodyPr>
          <a:lstStyle>
            <a:lvl1pPr indent="-330200" lvl="0" marL="457200">
              <a:lnSpc>
                <a:spcPct val="115000"/>
              </a:lnSpc>
              <a:spcBef>
                <a:spcPts val="0"/>
              </a:spcBef>
              <a:spcAft>
                <a:spcPts val="0"/>
              </a:spcAft>
              <a:buClr>
                <a:schemeClr val="dk1"/>
              </a:buClr>
              <a:buSzPts val="1600"/>
              <a:buFont typeface="Asap"/>
              <a:buChar char="●"/>
              <a:defRPr sz="1600">
                <a:solidFill>
                  <a:schemeClr val="dk1"/>
                </a:solidFill>
                <a:latin typeface="Asap"/>
                <a:ea typeface="Asap"/>
                <a:cs typeface="Asap"/>
                <a:sym typeface="Asap"/>
              </a:defRPr>
            </a:lvl1pPr>
            <a:lvl2pPr indent="-330200" lvl="1" marL="914400">
              <a:lnSpc>
                <a:spcPct val="115000"/>
              </a:lnSpc>
              <a:spcBef>
                <a:spcPts val="0"/>
              </a:spcBef>
              <a:spcAft>
                <a:spcPts val="0"/>
              </a:spcAft>
              <a:buClr>
                <a:schemeClr val="dk1"/>
              </a:buClr>
              <a:buSzPts val="1600"/>
              <a:buFont typeface="Asap"/>
              <a:buChar char="○"/>
              <a:defRPr sz="1600">
                <a:solidFill>
                  <a:schemeClr val="dk1"/>
                </a:solidFill>
                <a:latin typeface="Asap"/>
                <a:ea typeface="Asap"/>
                <a:cs typeface="Asap"/>
                <a:sym typeface="Asap"/>
              </a:defRPr>
            </a:lvl2pPr>
            <a:lvl3pPr indent="-330200" lvl="2" marL="1371600">
              <a:lnSpc>
                <a:spcPct val="115000"/>
              </a:lnSpc>
              <a:spcBef>
                <a:spcPts val="0"/>
              </a:spcBef>
              <a:spcAft>
                <a:spcPts val="0"/>
              </a:spcAft>
              <a:buClr>
                <a:schemeClr val="dk1"/>
              </a:buClr>
              <a:buSzPts val="1600"/>
              <a:buFont typeface="Asap"/>
              <a:buChar char="■"/>
              <a:defRPr sz="1600">
                <a:solidFill>
                  <a:schemeClr val="dk1"/>
                </a:solidFill>
                <a:latin typeface="Asap"/>
                <a:ea typeface="Asap"/>
                <a:cs typeface="Asap"/>
                <a:sym typeface="Asap"/>
              </a:defRPr>
            </a:lvl3pPr>
            <a:lvl4pPr indent="-330200" lvl="3" marL="1828800">
              <a:lnSpc>
                <a:spcPct val="115000"/>
              </a:lnSpc>
              <a:spcBef>
                <a:spcPts val="0"/>
              </a:spcBef>
              <a:spcAft>
                <a:spcPts val="0"/>
              </a:spcAft>
              <a:buClr>
                <a:schemeClr val="dk1"/>
              </a:buClr>
              <a:buSzPts val="1600"/>
              <a:buFont typeface="Asap"/>
              <a:buChar char="●"/>
              <a:defRPr sz="1600">
                <a:solidFill>
                  <a:schemeClr val="dk1"/>
                </a:solidFill>
                <a:latin typeface="Asap"/>
                <a:ea typeface="Asap"/>
                <a:cs typeface="Asap"/>
                <a:sym typeface="Asap"/>
              </a:defRPr>
            </a:lvl4pPr>
            <a:lvl5pPr indent="-330200" lvl="4" marL="2286000">
              <a:lnSpc>
                <a:spcPct val="115000"/>
              </a:lnSpc>
              <a:spcBef>
                <a:spcPts val="0"/>
              </a:spcBef>
              <a:spcAft>
                <a:spcPts val="0"/>
              </a:spcAft>
              <a:buClr>
                <a:schemeClr val="dk1"/>
              </a:buClr>
              <a:buSzPts val="1600"/>
              <a:buFont typeface="Asap"/>
              <a:buChar char="○"/>
              <a:defRPr sz="1600">
                <a:solidFill>
                  <a:schemeClr val="dk1"/>
                </a:solidFill>
                <a:latin typeface="Asap"/>
                <a:ea typeface="Asap"/>
                <a:cs typeface="Asap"/>
                <a:sym typeface="Asap"/>
              </a:defRPr>
            </a:lvl5pPr>
            <a:lvl6pPr indent="-330200" lvl="5" marL="2743200">
              <a:lnSpc>
                <a:spcPct val="115000"/>
              </a:lnSpc>
              <a:spcBef>
                <a:spcPts val="0"/>
              </a:spcBef>
              <a:spcAft>
                <a:spcPts val="0"/>
              </a:spcAft>
              <a:buClr>
                <a:schemeClr val="dk1"/>
              </a:buClr>
              <a:buSzPts val="1600"/>
              <a:buFont typeface="Asap"/>
              <a:buChar char="■"/>
              <a:defRPr sz="1600">
                <a:solidFill>
                  <a:schemeClr val="dk1"/>
                </a:solidFill>
                <a:latin typeface="Asap"/>
                <a:ea typeface="Asap"/>
                <a:cs typeface="Asap"/>
                <a:sym typeface="Asap"/>
              </a:defRPr>
            </a:lvl6pPr>
            <a:lvl7pPr indent="-330200" lvl="6" marL="3200400">
              <a:lnSpc>
                <a:spcPct val="115000"/>
              </a:lnSpc>
              <a:spcBef>
                <a:spcPts val="0"/>
              </a:spcBef>
              <a:spcAft>
                <a:spcPts val="0"/>
              </a:spcAft>
              <a:buClr>
                <a:schemeClr val="dk1"/>
              </a:buClr>
              <a:buSzPts val="1600"/>
              <a:buFont typeface="Asap"/>
              <a:buChar char="●"/>
              <a:defRPr sz="1600">
                <a:solidFill>
                  <a:schemeClr val="dk1"/>
                </a:solidFill>
                <a:latin typeface="Asap"/>
                <a:ea typeface="Asap"/>
                <a:cs typeface="Asap"/>
                <a:sym typeface="Asap"/>
              </a:defRPr>
            </a:lvl7pPr>
            <a:lvl8pPr indent="-330200" lvl="7" marL="3657600">
              <a:lnSpc>
                <a:spcPct val="115000"/>
              </a:lnSpc>
              <a:spcBef>
                <a:spcPts val="0"/>
              </a:spcBef>
              <a:spcAft>
                <a:spcPts val="0"/>
              </a:spcAft>
              <a:buClr>
                <a:schemeClr val="dk1"/>
              </a:buClr>
              <a:buSzPts val="1600"/>
              <a:buFont typeface="Asap"/>
              <a:buChar char="○"/>
              <a:defRPr sz="1600">
                <a:solidFill>
                  <a:schemeClr val="dk1"/>
                </a:solidFill>
                <a:latin typeface="Asap"/>
                <a:ea typeface="Asap"/>
                <a:cs typeface="Asap"/>
                <a:sym typeface="Asap"/>
              </a:defRPr>
            </a:lvl8pPr>
            <a:lvl9pPr indent="-330200" lvl="8" marL="4114800">
              <a:lnSpc>
                <a:spcPct val="115000"/>
              </a:lnSpc>
              <a:spcBef>
                <a:spcPts val="0"/>
              </a:spcBef>
              <a:spcAft>
                <a:spcPts val="0"/>
              </a:spcAft>
              <a:buClr>
                <a:schemeClr val="dk1"/>
              </a:buClr>
              <a:buSzPts val="1600"/>
              <a:buFont typeface="Asap"/>
              <a:buChar char="■"/>
              <a:defRPr sz="1600">
                <a:solidFill>
                  <a:schemeClr val="dk1"/>
                </a:solidFill>
                <a:latin typeface="Asap"/>
                <a:ea typeface="Asap"/>
                <a:cs typeface="Asap"/>
                <a:sym typeface="Asap"/>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08" name="Shape 208"/>
        <p:cNvGrpSpPr/>
        <p:nvPr/>
      </p:nvGrpSpPr>
      <p:grpSpPr>
        <a:xfrm>
          <a:off x="0" y="0"/>
          <a:ext cx="0" cy="0"/>
          <a:chOff x="0" y="0"/>
          <a:chExt cx="0" cy="0"/>
        </a:xfrm>
      </p:grpSpPr>
      <p:sp>
        <p:nvSpPr>
          <p:cNvPr id="209" name="Google Shape;209;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10" name="Google Shape;210;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DftPMKrhx5gv-rMTMQf4O37sRqmqlb3XpVqvDQuYkMM/copy#gid=1364826426" TargetMode="External"/><Relationship Id="rId6"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www.freepik.com/free-photo/beautiful-woman-with-cup-tea-looking-side_1092355.htm/?utm_source=slidesgo_template&amp;utm_medium=referral-link&amp;utm_campaign=sg_resources&amp;utm_content=freepik" TargetMode="External"/><Relationship Id="rId4" Type="http://schemas.openxmlformats.org/officeDocument/2006/relationships/hyperlink" Target="https://www.freepik.com/free-photo/back-school-concept-clock-pile-books_4947539.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hyperlink" Target="https://www.freepik.com/free-photo/guy-office-desk-looking-his-phone_5514763.htm/?utm_source=slidesgo_template&amp;utm_medium=referral-link&amp;utm_campaign=sg_resources&amp;utm_content=freepik" TargetMode="External"/><Relationship Id="rId4" Type="http://schemas.openxmlformats.org/officeDocument/2006/relationships/hyperlink" Target="https://www.freepik.com/free-photo/college-student-using-his-phone-sitting-stairs_5514283.htm/?utm_source=slidesgo_template&amp;utm_medium=referral-link&amp;utm_campaign=sg_resources&amp;utm_content=freepik" TargetMode="External"/><Relationship Id="rId9" Type="http://schemas.openxmlformats.org/officeDocument/2006/relationships/hyperlink" Target="https://www.freepik.com/free-vector/postponed-concept-illustrated-with-young-man_7435191.htm/?utm_source=slidesgo_template&amp;utm_medium=referral-link&amp;utm_campaign=sg_resources&amp;utm_content=freepik" TargetMode="External"/><Relationship Id="rId5" Type="http://schemas.openxmlformats.org/officeDocument/2006/relationships/hyperlink" Target="https://www.freepik.com/free-vector/postponed-concept-flat-design_7475743.htm/?utm_source=slidesgo_template&amp;utm_medium=referral-link&amp;utm_campaign=sg_resources&amp;utm_content=freepik" TargetMode="External"/><Relationship Id="rId6" Type="http://schemas.openxmlformats.org/officeDocument/2006/relationships/hyperlink" Target="https://www.freepik.com/free-vector/postponed-concept_7445650.htm/?utm_source=slidesgo_template&amp;utm_medium=referral-link&amp;utm_campaign=sg_resources&amp;utm_content=freepik" TargetMode="External"/><Relationship Id="rId7" Type="http://schemas.openxmlformats.org/officeDocument/2006/relationships/hyperlink" Target="https://www.freepik.com/free-vector/postponed-concept_7445668.htm/?utm_source=slidesgo_template&amp;utm_medium=referral-link&amp;utm_campaign=sg_resources&amp;utm_content=freepik" TargetMode="External"/><Relationship Id="rId8" Type="http://schemas.openxmlformats.org/officeDocument/2006/relationships/hyperlink" Target="https://www.freepik.com/free-vector/postponed-concept_7763559.htm/?utm_source=slidesgo_template&amp;utm_medium=referral-link&amp;utm_campaign=sg_resources&amp;utm_content=freepik" TargetMode="External"/><Relationship Id="rId11" Type="http://schemas.openxmlformats.org/officeDocument/2006/relationships/hyperlink" Target="https://www.freepik.com/free-vector/postponed-concept-illustrated-with-young-woman_7435192.htm/?utm_source=slidesgo_template&amp;utm_medium=referral-link&amp;utm_campaign=sg_resources&amp;utm_content=freepik" TargetMode="External"/><Relationship Id="rId10" Type="http://schemas.openxmlformats.org/officeDocument/2006/relationships/hyperlink" Target="https://www.freepik.com/free-vector/postponed-concept-flat-design_7601836.htm/?utm_source=slidesgo_template&amp;utm_medium=referral-link&amp;utm_campaign=sg_resources&amp;utm_content=freepik" TargetMode="External"/><Relationship Id="rId13" Type="http://schemas.openxmlformats.org/officeDocument/2006/relationships/hyperlink" Target="https://www.flaticon.com/packs/motivation-39/?utm_source=slidesgo_template&amp;utm_medium=referral-link&amp;utm_campaign=sg_resources&amp;utm_content=flaticon" TargetMode="External"/><Relationship Id="rId12" Type="http://schemas.openxmlformats.org/officeDocument/2006/relationships/hyperlink" Target="https://www.freepik.com/free-vector/map-europe-with-colors-flat-style_2090771.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4.xml"/><Relationship Id="rId5" Type="http://schemas.openxmlformats.org/officeDocument/2006/relationships/hyperlink" Target="http://bit.ly/33VAFh3" TargetMode="External"/><Relationship Id="rId6" Type="http://schemas.openxmlformats.org/officeDocument/2006/relationships/slide" Target="/ppt/slides/slide30.xm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8" Type="http://schemas.openxmlformats.org/officeDocument/2006/relationships/slide" Target="/ppt/slides/slide26.xml"/><Relationship Id="rId11" Type="http://schemas.openxmlformats.org/officeDocument/2006/relationships/slide" Target="/ppt/slides/slide28.xml"/><Relationship Id="rId10" Type="http://schemas.openxmlformats.org/officeDocument/2006/relationships/slide" Target="/ppt/slides/slide27.xml"/><Relationship Id="rId13" Type="http://schemas.openxmlformats.org/officeDocument/2006/relationships/slide" Target="/ppt/slides/slide30.xml"/><Relationship Id="rId12" Type="http://schemas.openxmlformats.org/officeDocument/2006/relationships/slide" Target="/ppt/slides/slide30.xml"/><Relationship Id="rId15" Type="http://schemas.openxmlformats.org/officeDocument/2006/relationships/hyperlink" Target="https://storyset.com/?utm_source=slidesgo_template&amp;utm_medium=referral-link&amp;utm_campaign=slidesgo_contents_of_this_template&amp;utm_term=storyset&amp;utm_content=storyset" TargetMode="External"/><Relationship Id="rId14" Type="http://schemas.openxmlformats.org/officeDocument/2006/relationships/slide" Target="/ppt/slides/slide31.xml"/><Relationship Id="rId17" Type="http://schemas.openxmlformats.org/officeDocument/2006/relationships/slide" Target="/ppt/slides/slide32.xml"/><Relationship Id="rId16" Type="http://schemas.openxmlformats.org/officeDocument/2006/relationships/slide" Target="/ppt/slides/slide32.xml"/><Relationship Id="rId18" Type="http://schemas.openxmlformats.org/officeDocument/2006/relationships/slide" Target="/ppt/slides/slide3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 Id="rId3" Type="http://schemas.openxmlformats.org/officeDocument/2006/relationships/hyperlink" Target="https://fonts.google.com/specimen/Changa?query=changa" TargetMode="External"/><Relationship Id="rId4" Type="http://schemas.openxmlformats.org/officeDocument/2006/relationships/hyperlink" Target="https://fonts.google.com/specimen/Asap?query=asa"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7.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3.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gif"/><Relationship Id="rId14" Type="http://schemas.openxmlformats.org/officeDocument/2006/relationships/image" Target="../media/image4.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6.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 Id="rId3" Type="http://schemas.openxmlformats.org/officeDocument/2006/relationships/hyperlink" Target="https://bit.ly/2ZjL1pd"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hyperlink" Target="https://chrome.google.com/webstore/detail/flaticon-for-gsuit-gslide/haekgjfnhhdkgfgmldhfokhmfkgmciba"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1"/>
          <p:cNvSpPr/>
          <p:nvPr/>
        </p:nvSpPr>
        <p:spPr>
          <a:xfrm>
            <a:off x="417575" y="4288350"/>
            <a:ext cx="2437800" cy="6123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1"/>
          <p:cNvSpPr txBox="1"/>
          <p:nvPr>
            <p:ph type="ctrTitle"/>
          </p:nvPr>
        </p:nvSpPr>
        <p:spPr>
          <a:xfrm>
            <a:off x="4391670" y="874625"/>
            <a:ext cx="4137600" cy="226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Motivation and Procrastination During Exams Workshop</a:t>
            </a:r>
            <a:endParaRPr/>
          </a:p>
        </p:txBody>
      </p:sp>
      <p:sp>
        <p:nvSpPr>
          <p:cNvPr id="220" name="Google Shape;220;p31"/>
          <p:cNvSpPr txBox="1"/>
          <p:nvPr>
            <p:ph idx="1" type="subTitle"/>
          </p:nvPr>
        </p:nvSpPr>
        <p:spPr>
          <a:xfrm>
            <a:off x="4391670" y="3139625"/>
            <a:ext cx="4137600" cy="3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221" name="Google Shape;221;p31"/>
          <p:cNvGrpSpPr/>
          <p:nvPr/>
        </p:nvGrpSpPr>
        <p:grpSpPr>
          <a:xfrm>
            <a:off x="518288" y="1892303"/>
            <a:ext cx="2437801" cy="2731690"/>
            <a:chOff x="621097" y="1925903"/>
            <a:chExt cx="2437801" cy="2731690"/>
          </a:xfrm>
        </p:grpSpPr>
        <p:sp>
          <p:nvSpPr>
            <p:cNvPr id="222" name="Google Shape;222;p31"/>
            <p:cNvSpPr/>
            <p:nvPr/>
          </p:nvSpPr>
          <p:spPr>
            <a:xfrm>
              <a:off x="621097" y="2547074"/>
              <a:ext cx="2287066" cy="2110518"/>
            </a:xfrm>
            <a:custGeom>
              <a:rect b="b" l="l" r="r" t="t"/>
              <a:pathLst>
                <a:path extrusionOk="0" h="34309" w="37179">
                  <a:moveTo>
                    <a:pt x="12928" y="0"/>
                  </a:moveTo>
                  <a:cubicBezTo>
                    <a:pt x="10717" y="0"/>
                    <a:pt x="8271" y="530"/>
                    <a:pt x="6554" y="1579"/>
                  </a:cubicBezTo>
                  <a:cubicBezTo>
                    <a:pt x="2372" y="4131"/>
                    <a:pt x="0" y="16183"/>
                    <a:pt x="0" y="19466"/>
                  </a:cubicBezTo>
                  <a:cubicBezTo>
                    <a:pt x="0" y="22737"/>
                    <a:pt x="2305" y="28999"/>
                    <a:pt x="5891" y="31236"/>
                  </a:cubicBezTo>
                  <a:cubicBezTo>
                    <a:pt x="9233" y="33327"/>
                    <a:pt x="15471" y="34309"/>
                    <a:pt x="19632" y="34309"/>
                  </a:cubicBezTo>
                  <a:cubicBezTo>
                    <a:pt x="19923" y="34309"/>
                    <a:pt x="20204" y="34304"/>
                    <a:pt x="20473" y="34294"/>
                  </a:cubicBezTo>
                  <a:cubicBezTo>
                    <a:pt x="24587" y="34137"/>
                    <a:pt x="37179" y="31281"/>
                    <a:pt x="36965" y="24075"/>
                  </a:cubicBezTo>
                  <a:cubicBezTo>
                    <a:pt x="36740" y="16857"/>
                    <a:pt x="29860" y="16205"/>
                    <a:pt x="26746" y="13878"/>
                  </a:cubicBezTo>
                  <a:cubicBezTo>
                    <a:pt x="23643" y="11562"/>
                    <a:pt x="18842" y="1466"/>
                    <a:pt x="16279" y="511"/>
                  </a:cubicBezTo>
                  <a:cubicBezTo>
                    <a:pt x="15353" y="170"/>
                    <a:pt x="14178" y="0"/>
                    <a:pt x="129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1"/>
            <p:cNvSpPr/>
            <p:nvPr/>
          </p:nvSpPr>
          <p:spPr>
            <a:xfrm>
              <a:off x="960302" y="2838650"/>
              <a:ext cx="1585963" cy="1463450"/>
            </a:xfrm>
            <a:custGeom>
              <a:rect b="b" l="l" r="r" t="t"/>
              <a:pathLst>
                <a:path extrusionOk="0" h="34309" w="37179">
                  <a:moveTo>
                    <a:pt x="12928" y="0"/>
                  </a:moveTo>
                  <a:cubicBezTo>
                    <a:pt x="10717" y="0"/>
                    <a:pt x="8271" y="530"/>
                    <a:pt x="6554" y="1579"/>
                  </a:cubicBezTo>
                  <a:cubicBezTo>
                    <a:pt x="2372" y="4131"/>
                    <a:pt x="0" y="16183"/>
                    <a:pt x="0" y="19466"/>
                  </a:cubicBezTo>
                  <a:cubicBezTo>
                    <a:pt x="0" y="22737"/>
                    <a:pt x="2305" y="28999"/>
                    <a:pt x="5891" y="31236"/>
                  </a:cubicBezTo>
                  <a:cubicBezTo>
                    <a:pt x="9233" y="33327"/>
                    <a:pt x="15471" y="34309"/>
                    <a:pt x="19632" y="34309"/>
                  </a:cubicBezTo>
                  <a:cubicBezTo>
                    <a:pt x="19923" y="34309"/>
                    <a:pt x="20204" y="34304"/>
                    <a:pt x="20473" y="34294"/>
                  </a:cubicBezTo>
                  <a:cubicBezTo>
                    <a:pt x="24587" y="34137"/>
                    <a:pt x="37179" y="31281"/>
                    <a:pt x="36965" y="24075"/>
                  </a:cubicBezTo>
                  <a:cubicBezTo>
                    <a:pt x="36740" y="16857"/>
                    <a:pt x="29860" y="16205"/>
                    <a:pt x="26746" y="13878"/>
                  </a:cubicBezTo>
                  <a:cubicBezTo>
                    <a:pt x="23643" y="11562"/>
                    <a:pt x="18842" y="1466"/>
                    <a:pt x="16279" y="511"/>
                  </a:cubicBezTo>
                  <a:cubicBezTo>
                    <a:pt x="15353" y="170"/>
                    <a:pt x="14178" y="0"/>
                    <a:pt x="129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1"/>
            <p:cNvSpPr/>
            <p:nvPr/>
          </p:nvSpPr>
          <p:spPr>
            <a:xfrm>
              <a:off x="1766298" y="2866765"/>
              <a:ext cx="733382" cy="603831"/>
            </a:xfrm>
            <a:custGeom>
              <a:rect b="b" l="l" r="r" t="t"/>
              <a:pathLst>
                <a:path extrusionOk="0" h="9816" w="11922">
                  <a:moveTo>
                    <a:pt x="560" y="1"/>
                  </a:moveTo>
                  <a:cubicBezTo>
                    <a:pt x="557" y="1"/>
                    <a:pt x="554" y="1"/>
                    <a:pt x="551" y="2"/>
                  </a:cubicBezTo>
                  <a:cubicBezTo>
                    <a:pt x="1" y="137"/>
                    <a:pt x="810" y="4173"/>
                    <a:pt x="1170" y="4971"/>
                  </a:cubicBezTo>
                  <a:cubicBezTo>
                    <a:pt x="1406" y="5499"/>
                    <a:pt x="2733" y="7388"/>
                    <a:pt x="3812" y="8659"/>
                  </a:cubicBezTo>
                  <a:cubicBezTo>
                    <a:pt x="4351" y="9299"/>
                    <a:pt x="4835" y="9772"/>
                    <a:pt x="5071" y="9805"/>
                  </a:cubicBezTo>
                  <a:cubicBezTo>
                    <a:pt x="5116" y="9812"/>
                    <a:pt x="5165" y="9815"/>
                    <a:pt x="5215" y="9815"/>
                  </a:cubicBezTo>
                  <a:cubicBezTo>
                    <a:pt x="6909" y="9815"/>
                    <a:pt x="11441" y="6102"/>
                    <a:pt x="11682" y="5938"/>
                  </a:cubicBezTo>
                  <a:cubicBezTo>
                    <a:pt x="11921" y="5785"/>
                    <a:pt x="11072" y="4427"/>
                    <a:pt x="10621" y="4427"/>
                  </a:cubicBezTo>
                  <a:cubicBezTo>
                    <a:pt x="10607" y="4427"/>
                    <a:pt x="10593" y="4429"/>
                    <a:pt x="10580" y="4431"/>
                  </a:cubicBezTo>
                  <a:cubicBezTo>
                    <a:pt x="8042" y="4945"/>
                    <a:pt x="6646" y="5776"/>
                    <a:pt x="6383" y="5776"/>
                  </a:cubicBezTo>
                  <a:cubicBezTo>
                    <a:pt x="6370" y="5776"/>
                    <a:pt x="6360" y="5774"/>
                    <a:pt x="6353" y="5769"/>
                  </a:cubicBezTo>
                  <a:cubicBezTo>
                    <a:pt x="6263" y="5702"/>
                    <a:pt x="6184" y="5623"/>
                    <a:pt x="6105" y="5533"/>
                  </a:cubicBezTo>
                  <a:cubicBezTo>
                    <a:pt x="5046" y="4452"/>
                    <a:pt x="927" y="1"/>
                    <a:pt x="560" y="1"/>
                  </a:cubicBezTo>
                  <a:close/>
                </a:path>
              </a:pathLst>
            </a:custGeom>
            <a:solidFill>
              <a:srgbClr val="FAD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1"/>
            <p:cNvSpPr/>
            <p:nvPr/>
          </p:nvSpPr>
          <p:spPr>
            <a:xfrm>
              <a:off x="1766298" y="2866765"/>
              <a:ext cx="375611" cy="532658"/>
            </a:xfrm>
            <a:custGeom>
              <a:rect b="b" l="l" r="r" t="t"/>
              <a:pathLst>
                <a:path extrusionOk="0" h="8659" w="6106">
                  <a:moveTo>
                    <a:pt x="560" y="1"/>
                  </a:moveTo>
                  <a:cubicBezTo>
                    <a:pt x="557" y="1"/>
                    <a:pt x="554" y="1"/>
                    <a:pt x="551" y="2"/>
                  </a:cubicBezTo>
                  <a:cubicBezTo>
                    <a:pt x="1" y="137"/>
                    <a:pt x="810" y="4173"/>
                    <a:pt x="1170" y="4971"/>
                  </a:cubicBezTo>
                  <a:cubicBezTo>
                    <a:pt x="1406" y="5499"/>
                    <a:pt x="2733" y="7388"/>
                    <a:pt x="3812" y="8659"/>
                  </a:cubicBezTo>
                  <a:cubicBezTo>
                    <a:pt x="4217" y="7399"/>
                    <a:pt x="5026" y="6309"/>
                    <a:pt x="6105" y="5533"/>
                  </a:cubicBezTo>
                  <a:cubicBezTo>
                    <a:pt x="5046" y="4452"/>
                    <a:pt x="927" y="1"/>
                    <a:pt x="560" y="1"/>
                  </a:cubicBezTo>
                  <a:close/>
                </a:path>
              </a:pathLst>
            </a:custGeom>
            <a:solidFill>
              <a:srgbClr val="DDA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1"/>
            <p:cNvSpPr/>
            <p:nvPr/>
          </p:nvSpPr>
          <p:spPr>
            <a:xfrm>
              <a:off x="1709582" y="2763113"/>
              <a:ext cx="432327" cy="503131"/>
            </a:xfrm>
            <a:custGeom>
              <a:rect b="b" l="l" r="r" t="t"/>
              <a:pathLst>
                <a:path extrusionOk="0" h="8179" w="7028">
                  <a:moveTo>
                    <a:pt x="1" y="1"/>
                  </a:moveTo>
                  <a:cubicBezTo>
                    <a:pt x="1" y="1"/>
                    <a:pt x="1881" y="8179"/>
                    <a:pt x="2408" y="8179"/>
                  </a:cubicBezTo>
                  <a:cubicBezTo>
                    <a:pt x="2415" y="8179"/>
                    <a:pt x="2422" y="8177"/>
                    <a:pt x="2429" y="8174"/>
                  </a:cubicBezTo>
                  <a:cubicBezTo>
                    <a:pt x="4295" y="7331"/>
                    <a:pt x="6645" y="7061"/>
                    <a:pt x="6802" y="6712"/>
                  </a:cubicBezTo>
                  <a:cubicBezTo>
                    <a:pt x="7027" y="6218"/>
                    <a:pt x="956" y="38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1"/>
            <p:cNvSpPr/>
            <p:nvPr/>
          </p:nvSpPr>
          <p:spPr>
            <a:xfrm>
              <a:off x="1875854" y="3132260"/>
              <a:ext cx="218317" cy="50873"/>
            </a:xfrm>
            <a:custGeom>
              <a:rect b="b" l="l" r="r" t="t"/>
              <a:pathLst>
                <a:path extrusionOk="0" h="827" w="3549">
                  <a:moveTo>
                    <a:pt x="3102" y="1"/>
                  </a:moveTo>
                  <a:cubicBezTo>
                    <a:pt x="2025" y="1"/>
                    <a:pt x="955" y="273"/>
                    <a:pt x="18" y="801"/>
                  </a:cubicBezTo>
                  <a:cubicBezTo>
                    <a:pt x="0" y="810"/>
                    <a:pt x="4" y="827"/>
                    <a:pt x="18" y="827"/>
                  </a:cubicBezTo>
                  <a:cubicBezTo>
                    <a:pt x="21" y="827"/>
                    <a:pt x="25" y="826"/>
                    <a:pt x="30" y="824"/>
                  </a:cubicBezTo>
                  <a:cubicBezTo>
                    <a:pt x="1131" y="351"/>
                    <a:pt x="2312" y="93"/>
                    <a:pt x="3504" y="70"/>
                  </a:cubicBezTo>
                  <a:cubicBezTo>
                    <a:pt x="3549" y="70"/>
                    <a:pt x="3549" y="14"/>
                    <a:pt x="3515" y="14"/>
                  </a:cubicBezTo>
                  <a:cubicBezTo>
                    <a:pt x="3377" y="5"/>
                    <a:pt x="3239" y="1"/>
                    <a:pt x="31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1"/>
            <p:cNvSpPr/>
            <p:nvPr/>
          </p:nvSpPr>
          <p:spPr>
            <a:xfrm>
              <a:off x="1725514" y="3172798"/>
              <a:ext cx="1035359" cy="836666"/>
            </a:xfrm>
            <a:custGeom>
              <a:rect b="b" l="l" r="r" t="t"/>
              <a:pathLst>
                <a:path extrusionOk="0" h="13601" w="16831">
                  <a:moveTo>
                    <a:pt x="13423" y="1"/>
                  </a:moveTo>
                  <a:cubicBezTo>
                    <a:pt x="12870" y="1"/>
                    <a:pt x="12354" y="27"/>
                    <a:pt x="11996" y="63"/>
                  </a:cubicBezTo>
                  <a:cubicBezTo>
                    <a:pt x="10894" y="176"/>
                    <a:pt x="877" y="6809"/>
                    <a:pt x="877" y="6809"/>
                  </a:cubicBezTo>
                  <a:cubicBezTo>
                    <a:pt x="877" y="6809"/>
                    <a:pt x="0" y="10092"/>
                    <a:pt x="1844" y="10733"/>
                  </a:cubicBezTo>
                  <a:cubicBezTo>
                    <a:pt x="2087" y="10819"/>
                    <a:pt x="2331" y="10856"/>
                    <a:pt x="2571" y="10856"/>
                  </a:cubicBezTo>
                  <a:cubicBezTo>
                    <a:pt x="4153" y="10856"/>
                    <a:pt x="5576" y="9238"/>
                    <a:pt x="5577" y="9237"/>
                  </a:cubicBezTo>
                  <a:lnTo>
                    <a:pt x="5577" y="9237"/>
                  </a:lnTo>
                  <a:cubicBezTo>
                    <a:pt x="5576" y="9238"/>
                    <a:pt x="4070" y="11250"/>
                    <a:pt x="4149" y="11497"/>
                  </a:cubicBezTo>
                  <a:cubicBezTo>
                    <a:pt x="4555" y="12694"/>
                    <a:pt x="6355" y="13601"/>
                    <a:pt x="6711" y="13601"/>
                  </a:cubicBezTo>
                  <a:cubicBezTo>
                    <a:pt x="6720" y="13601"/>
                    <a:pt x="6728" y="13600"/>
                    <a:pt x="6735" y="13599"/>
                  </a:cubicBezTo>
                  <a:cubicBezTo>
                    <a:pt x="7038" y="13566"/>
                    <a:pt x="14840" y="6719"/>
                    <a:pt x="15470" y="5359"/>
                  </a:cubicBezTo>
                  <a:cubicBezTo>
                    <a:pt x="16088" y="3987"/>
                    <a:pt x="16830" y="1109"/>
                    <a:pt x="16291" y="524"/>
                  </a:cubicBezTo>
                  <a:cubicBezTo>
                    <a:pt x="15924" y="120"/>
                    <a:pt x="14590" y="1"/>
                    <a:pt x="134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1"/>
            <p:cNvSpPr/>
            <p:nvPr/>
          </p:nvSpPr>
          <p:spPr>
            <a:xfrm>
              <a:off x="2067161" y="3306100"/>
              <a:ext cx="355680" cy="432881"/>
            </a:xfrm>
            <a:custGeom>
              <a:rect b="b" l="l" r="r" t="t"/>
              <a:pathLst>
                <a:path extrusionOk="0" h="7037" w="5782">
                  <a:moveTo>
                    <a:pt x="5705" y="1"/>
                  </a:moveTo>
                  <a:cubicBezTo>
                    <a:pt x="5696" y="1"/>
                    <a:pt x="5686" y="4"/>
                    <a:pt x="5678" y="10"/>
                  </a:cubicBezTo>
                  <a:cubicBezTo>
                    <a:pt x="5037" y="471"/>
                    <a:pt x="4418" y="966"/>
                    <a:pt x="3789" y="1460"/>
                  </a:cubicBezTo>
                  <a:cubicBezTo>
                    <a:pt x="3227" y="1921"/>
                    <a:pt x="2687" y="2371"/>
                    <a:pt x="2271" y="2978"/>
                  </a:cubicBezTo>
                  <a:cubicBezTo>
                    <a:pt x="1394" y="4237"/>
                    <a:pt x="573" y="5609"/>
                    <a:pt x="0" y="7037"/>
                  </a:cubicBezTo>
                  <a:lnTo>
                    <a:pt x="11" y="7037"/>
                  </a:lnTo>
                  <a:cubicBezTo>
                    <a:pt x="798" y="5755"/>
                    <a:pt x="1529" y="4440"/>
                    <a:pt x="2372" y="3203"/>
                  </a:cubicBezTo>
                  <a:cubicBezTo>
                    <a:pt x="3227" y="1955"/>
                    <a:pt x="4587" y="1056"/>
                    <a:pt x="5745" y="78"/>
                  </a:cubicBezTo>
                  <a:cubicBezTo>
                    <a:pt x="5781" y="50"/>
                    <a:pt x="5744" y="1"/>
                    <a:pt x="5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1"/>
            <p:cNvSpPr/>
            <p:nvPr/>
          </p:nvSpPr>
          <p:spPr>
            <a:xfrm>
              <a:off x="1165309" y="2712610"/>
              <a:ext cx="827930" cy="1339612"/>
            </a:xfrm>
            <a:custGeom>
              <a:rect b="b" l="l" r="r" t="t"/>
              <a:pathLst>
                <a:path extrusionOk="0" h="21777" w="13459">
                  <a:moveTo>
                    <a:pt x="3396" y="1"/>
                  </a:moveTo>
                  <a:cubicBezTo>
                    <a:pt x="3396" y="1"/>
                    <a:pt x="327" y="1552"/>
                    <a:pt x="170" y="2429"/>
                  </a:cubicBezTo>
                  <a:cubicBezTo>
                    <a:pt x="1" y="3306"/>
                    <a:pt x="1080" y="12930"/>
                    <a:pt x="1024" y="14526"/>
                  </a:cubicBezTo>
                  <a:cubicBezTo>
                    <a:pt x="968" y="16122"/>
                    <a:pt x="451" y="19158"/>
                    <a:pt x="2317" y="21575"/>
                  </a:cubicBezTo>
                  <a:cubicBezTo>
                    <a:pt x="2423" y="21712"/>
                    <a:pt x="2612" y="21777"/>
                    <a:pt x="2867" y="21777"/>
                  </a:cubicBezTo>
                  <a:cubicBezTo>
                    <a:pt x="5021" y="21777"/>
                    <a:pt x="11891" y="17150"/>
                    <a:pt x="13368" y="12154"/>
                  </a:cubicBezTo>
                  <a:cubicBezTo>
                    <a:pt x="13458" y="11862"/>
                    <a:pt x="12446" y="9467"/>
                    <a:pt x="11333" y="6814"/>
                  </a:cubicBezTo>
                  <a:cubicBezTo>
                    <a:pt x="10277" y="4295"/>
                    <a:pt x="9804" y="1552"/>
                    <a:pt x="9681" y="1451"/>
                  </a:cubicBezTo>
                  <a:cubicBezTo>
                    <a:pt x="9062" y="866"/>
                    <a:pt x="8298" y="451"/>
                    <a:pt x="7477" y="259"/>
                  </a:cubicBezTo>
                  <a:lnTo>
                    <a:pt x="33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1"/>
            <p:cNvSpPr/>
            <p:nvPr/>
          </p:nvSpPr>
          <p:spPr>
            <a:xfrm>
              <a:off x="1354156" y="2751856"/>
              <a:ext cx="304315" cy="128874"/>
            </a:xfrm>
            <a:custGeom>
              <a:rect b="b" l="l" r="r" t="t"/>
              <a:pathLst>
                <a:path extrusionOk="0" h="2095" w="4947">
                  <a:moveTo>
                    <a:pt x="4907" y="1"/>
                  </a:moveTo>
                  <a:cubicBezTo>
                    <a:pt x="4888" y="1"/>
                    <a:pt x="4868" y="9"/>
                    <a:pt x="4868" y="26"/>
                  </a:cubicBezTo>
                  <a:cubicBezTo>
                    <a:pt x="4767" y="622"/>
                    <a:pt x="4643" y="1150"/>
                    <a:pt x="4115" y="1533"/>
                  </a:cubicBezTo>
                  <a:cubicBezTo>
                    <a:pt x="3771" y="1772"/>
                    <a:pt x="3353" y="1905"/>
                    <a:pt x="2932" y="1905"/>
                  </a:cubicBezTo>
                  <a:cubicBezTo>
                    <a:pt x="2858" y="1905"/>
                    <a:pt x="2784" y="1901"/>
                    <a:pt x="2710" y="1892"/>
                  </a:cubicBezTo>
                  <a:cubicBezTo>
                    <a:pt x="1664" y="1802"/>
                    <a:pt x="540" y="1060"/>
                    <a:pt x="23" y="139"/>
                  </a:cubicBezTo>
                  <a:cubicBezTo>
                    <a:pt x="23" y="139"/>
                    <a:pt x="0" y="139"/>
                    <a:pt x="0" y="150"/>
                  </a:cubicBezTo>
                  <a:cubicBezTo>
                    <a:pt x="461" y="1240"/>
                    <a:pt x="1720" y="2072"/>
                    <a:pt x="2901" y="2095"/>
                  </a:cubicBezTo>
                  <a:cubicBezTo>
                    <a:pt x="2908" y="2095"/>
                    <a:pt x="2916" y="2095"/>
                    <a:pt x="2923" y="2095"/>
                  </a:cubicBezTo>
                  <a:cubicBezTo>
                    <a:pt x="4037" y="2095"/>
                    <a:pt x="4924" y="1277"/>
                    <a:pt x="4947" y="26"/>
                  </a:cubicBezTo>
                  <a:cubicBezTo>
                    <a:pt x="4947" y="9"/>
                    <a:pt x="4927" y="1"/>
                    <a:pt x="4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1"/>
            <p:cNvSpPr/>
            <p:nvPr/>
          </p:nvSpPr>
          <p:spPr>
            <a:xfrm>
              <a:off x="1781799" y="2939782"/>
              <a:ext cx="149481" cy="351927"/>
            </a:xfrm>
            <a:custGeom>
              <a:rect b="b" l="l" r="r" t="t"/>
              <a:pathLst>
                <a:path extrusionOk="0" h="5721" w="2430">
                  <a:moveTo>
                    <a:pt x="31" y="1"/>
                  </a:moveTo>
                  <a:cubicBezTo>
                    <a:pt x="15" y="1"/>
                    <a:pt x="0" y="15"/>
                    <a:pt x="7" y="29"/>
                  </a:cubicBezTo>
                  <a:cubicBezTo>
                    <a:pt x="738" y="2053"/>
                    <a:pt x="1457" y="3975"/>
                    <a:pt x="2346" y="5706"/>
                  </a:cubicBezTo>
                  <a:cubicBezTo>
                    <a:pt x="2352" y="5716"/>
                    <a:pt x="2362" y="5720"/>
                    <a:pt x="2373" y="5720"/>
                  </a:cubicBezTo>
                  <a:cubicBezTo>
                    <a:pt x="2399" y="5720"/>
                    <a:pt x="2429" y="5694"/>
                    <a:pt x="2413" y="5662"/>
                  </a:cubicBezTo>
                  <a:cubicBezTo>
                    <a:pt x="1941" y="4380"/>
                    <a:pt x="1412" y="3109"/>
                    <a:pt x="862" y="1850"/>
                  </a:cubicBezTo>
                  <a:cubicBezTo>
                    <a:pt x="783" y="1356"/>
                    <a:pt x="659" y="861"/>
                    <a:pt x="502" y="389"/>
                  </a:cubicBezTo>
                  <a:cubicBezTo>
                    <a:pt x="498" y="377"/>
                    <a:pt x="490" y="372"/>
                    <a:pt x="482" y="372"/>
                  </a:cubicBezTo>
                  <a:cubicBezTo>
                    <a:pt x="466" y="372"/>
                    <a:pt x="450" y="389"/>
                    <a:pt x="457" y="411"/>
                  </a:cubicBezTo>
                  <a:cubicBezTo>
                    <a:pt x="513" y="704"/>
                    <a:pt x="569" y="1007"/>
                    <a:pt x="637" y="1311"/>
                  </a:cubicBezTo>
                  <a:cubicBezTo>
                    <a:pt x="446" y="883"/>
                    <a:pt x="255" y="445"/>
                    <a:pt x="52" y="18"/>
                  </a:cubicBezTo>
                  <a:cubicBezTo>
                    <a:pt x="48" y="5"/>
                    <a:pt x="39" y="1"/>
                    <a:pt x="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1"/>
            <p:cNvSpPr/>
            <p:nvPr/>
          </p:nvSpPr>
          <p:spPr>
            <a:xfrm>
              <a:off x="1369350" y="2420786"/>
              <a:ext cx="287767" cy="404092"/>
            </a:xfrm>
            <a:custGeom>
              <a:rect b="b" l="l" r="r" t="t"/>
              <a:pathLst>
                <a:path extrusionOk="0" h="6569" w="4678">
                  <a:moveTo>
                    <a:pt x="360" y="0"/>
                  </a:moveTo>
                  <a:cubicBezTo>
                    <a:pt x="360" y="0"/>
                    <a:pt x="0" y="4531"/>
                    <a:pt x="102" y="4801"/>
                  </a:cubicBezTo>
                  <a:cubicBezTo>
                    <a:pt x="200" y="5075"/>
                    <a:pt x="1583" y="6569"/>
                    <a:pt x="2652" y="6569"/>
                  </a:cubicBezTo>
                  <a:cubicBezTo>
                    <a:pt x="2679" y="6569"/>
                    <a:pt x="2706" y="6568"/>
                    <a:pt x="2732" y="6566"/>
                  </a:cubicBezTo>
                  <a:cubicBezTo>
                    <a:pt x="3351" y="6510"/>
                    <a:pt x="3890" y="6094"/>
                    <a:pt x="4081" y="5487"/>
                  </a:cubicBezTo>
                  <a:lnTo>
                    <a:pt x="4160" y="5003"/>
                  </a:lnTo>
                  <a:lnTo>
                    <a:pt x="4677" y="1529"/>
                  </a:lnTo>
                  <a:lnTo>
                    <a:pt x="844" y="169"/>
                  </a:lnTo>
                  <a:lnTo>
                    <a:pt x="360" y="0"/>
                  </a:lnTo>
                  <a:close/>
                </a:path>
              </a:pathLst>
            </a:custGeom>
            <a:solidFill>
              <a:srgbClr val="FAD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1"/>
            <p:cNvSpPr/>
            <p:nvPr/>
          </p:nvSpPr>
          <p:spPr>
            <a:xfrm>
              <a:off x="1418438" y="2431858"/>
              <a:ext cx="238678" cy="296748"/>
            </a:xfrm>
            <a:custGeom>
              <a:rect b="b" l="l" r="r" t="t"/>
              <a:pathLst>
                <a:path extrusionOk="0" h="4824" w="3880">
                  <a:moveTo>
                    <a:pt x="46" y="0"/>
                  </a:moveTo>
                  <a:cubicBezTo>
                    <a:pt x="1" y="1102"/>
                    <a:pt x="327" y="2193"/>
                    <a:pt x="967" y="3092"/>
                  </a:cubicBezTo>
                  <a:cubicBezTo>
                    <a:pt x="1563" y="3902"/>
                    <a:pt x="2395" y="4509"/>
                    <a:pt x="3362" y="4823"/>
                  </a:cubicBezTo>
                  <a:lnTo>
                    <a:pt x="3879" y="1349"/>
                  </a:lnTo>
                  <a:lnTo>
                    <a:pt x="46" y="0"/>
                  </a:lnTo>
                  <a:close/>
                </a:path>
              </a:pathLst>
            </a:custGeom>
            <a:solidFill>
              <a:srgbClr val="DDA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1"/>
            <p:cNvSpPr/>
            <p:nvPr/>
          </p:nvSpPr>
          <p:spPr>
            <a:xfrm>
              <a:off x="1361722" y="1993138"/>
              <a:ext cx="492489" cy="622532"/>
            </a:xfrm>
            <a:custGeom>
              <a:rect b="b" l="l" r="r" t="t"/>
              <a:pathLst>
                <a:path extrusionOk="0" h="10120" w="8006">
                  <a:moveTo>
                    <a:pt x="3988" y="0"/>
                  </a:moveTo>
                  <a:cubicBezTo>
                    <a:pt x="2891" y="0"/>
                    <a:pt x="1833" y="407"/>
                    <a:pt x="1215" y="1275"/>
                  </a:cubicBezTo>
                  <a:cubicBezTo>
                    <a:pt x="181" y="2759"/>
                    <a:pt x="1" y="6941"/>
                    <a:pt x="956" y="8560"/>
                  </a:cubicBezTo>
                  <a:cubicBezTo>
                    <a:pt x="1507" y="9501"/>
                    <a:pt x="2869" y="10120"/>
                    <a:pt x="4166" y="10120"/>
                  </a:cubicBezTo>
                  <a:cubicBezTo>
                    <a:pt x="4404" y="10120"/>
                    <a:pt x="4640" y="10099"/>
                    <a:pt x="4869" y="10055"/>
                  </a:cubicBezTo>
                  <a:cubicBezTo>
                    <a:pt x="5543" y="9943"/>
                    <a:pt x="6150" y="9572"/>
                    <a:pt x="6566" y="9032"/>
                  </a:cubicBezTo>
                  <a:cubicBezTo>
                    <a:pt x="7893" y="7234"/>
                    <a:pt x="8005" y="2287"/>
                    <a:pt x="7162" y="1343"/>
                  </a:cubicBezTo>
                  <a:cubicBezTo>
                    <a:pt x="6388" y="469"/>
                    <a:pt x="5165" y="0"/>
                    <a:pt x="3988" y="0"/>
                  </a:cubicBezTo>
                  <a:close/>
                </a:path>
              </a:pathLst>
            </a:custGeom>
            <a:solidFill>
              <a:srgbClr val="FAD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1"/>
            <p:cNvSpPr/>
            <p:nvPr/>
          </p:nvSpPr>
          <p:spPr>
            <a:xfrm>
              <a:off x="1609315" y="2341740"/>
              <a:ext cx="24298" cy="39677"/>
            </a:xfrm>
            <a:custGeom>
              <a:rect b="b" l="l" r="r" t="t"/>
              <a:pathLst>
                <a:path extrusionOk="0" h="645" w="395">
                  <a:moveTo>
                    <a:pt x="381" y="1"/>
                  </a:moveTo>
                  <a:cubicBezTo>
                    <a:pt x="375" y="1"/>
                    <a:pt x="360" y="17"/>
                    <a:pt x="360" y="26"/>
                  </a:cubicBezTo>
                  <a:cubicBezTo>
                    <a:pt x="327" y="285"/>
                    <a:pt x="259" y="577"/>
                    <a:pt x="12" y="622"/>
                  </a:cubicBezTo>
                  <a:cubicBezTo>
                    <a:pt x="1" y="622"/>
                    <a:pt x="1" y="645"/>
                    <a:pt x="12" y="645"/>
                  </a:cubicBezTo>
                  <a:cubicBezTo>
                    <a:pt x="304" y="645"/>
                    <a:pt x="394" y="251"/>
                    <a:pt x="383" y="4"/>
                  </a:cubicBezTo>
                  <a:cubicBezTo>
                    <a:pt x="383" y="2"/>
                    <a:pt x="382" y="1"/>
                    <a:pt x="381" y="1"/>
                  </a:cubicBezTo>
                  <a:close/>
                </a:path>
              </a:pathLst>
            </a:custGeom>
            <a:solidFill>
              <a:srgbClr val="1B22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1"/>
            <p:cNvSpPr/>
            <p:nvPr/>
          </p:nvSpPr>
          <p:spPr>
            <a:xfrm>
              <a:off x="1587601" y="2322916"/>
              <a:ext cx="53210" cy="51304"/>
            </a:xfrm>
            <a:custGeom>
              <a:rect b="b" l="l" r="r" t="t"/>
              <a:pathLst>
                <a:path extrusionOk="0" h="834" w="865">
                  <a:moveTo>
                    <a:pt x="489" y="1"/>
                  </a:moveTo>
                  <a:cubicBezTo>
                    <a:pt x="116" y="1"/>
                    <a:pt x="0" y="752"/>
                    <a:pt x="365" y="827"/>
                  </a:cubicBezTo>
                  <a:cubicBezTo>
                    <a:pt x="384" y="832"/>
                    <a:pt x="403" y="834"/>
                    <a:pt x="422" y="834"/>
                  </a:cubicBezTo>
                  <a:cubicBezTo>
                    <a:pt x="760" y="834"/>
                    <a:pt x="865" y="81"/>
                    <a:pt x="545" y="6"/>
                  </a:cubicBezTo>
                  <a:cubicBezTo>
                    <a:pt x="526" y="3"/>
                    <a:pt x="507" y="1"/>
                    <a:pt x="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1"/>
            <p:cNvSpPr/>
            <p:nvPr/>
          </p:nvSpPr>
          <p:spPr>
            <a:xfrm>
              <a:off x="1749012" y="2359763"/>
              <a:ext cx="17347" cy="44475"/>
            </a:xfrm>
            <a:custGeom>
              <a:rect b="b" l="l" r="r" t="t"/>
              <a:pathLst>
                <a:path extrusionOk="0" h="723" w="282">
                  <a:moveTo>
                    <a:pt x="114" y="1"/>
                  </a:moveTo>
                  <a:cubicBezTo>
                    <a:pt x="113" y="1"/>
                    <a:pt x="113" y="2"/>
                    <a:pt x="113" y="3"/>
                  </a:cubicBezTo>
                  <a:cubicBezTo>
                    <a:pt x="23" y="239"/>
                    <a:pt x="1" y="633"/>
                    <a:pt x="270" y="723"/>
                  </a:cubicBezTo>
                  <a:cubicBezTo>
                    <a:pt x="270" y="723"/>
                    <a:pt x="282" y="711"/>
                    <a:pt x="270" y="711"/>
                  </a:cubicBezTo>
                  <a:cubicBezTo>
                    <a:pt x="57" y="588"/>
                    <a:pt x="79" y="284"/>
                    <a:pt x="135" y="26"/>
                  </a:cubicBezTo>
                  <a:cubicBezTo>
                    <a:pt x="135" y="26"/>
                    <a:pt x="119" y="1"/>
                    <a:pt x="114" y="1"/>
                  </a:cubicBezTo>
                  <a:close/>
                </a:path>
              </a:pathLst>
            </a:custGeom>
            <a:solidFill>
              <a:srgbClr val="1B22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1"/>
            <p:cNvSpPr/>
            <p:nvPr/>
          </p:nvSpPr>
          <p:spPr>
            <a:xfrm>
              <a:off x="1744768" y="2346661"/>
              <a:ext cx="53580" cy="51427"/>
            </a:xfrm>
            <a:custGeom>
              <a:rect b="b" l="l" r="r" t="t"/>
              <a:pathLst>
                <a:path extrusionOk="0" h="836" w="871">
                  <a:moveTo>
                    <a:pt x="436" y="1"/>
                  </a:moveTo>
                  <a:cubicBezTo>
                    <a:pt x="108" y="1"/>
                    <a:pt x="1" y="791"/>
                    <a:pt x="373" y="834"/>
                  </a:cubicBezTo>
                  <a:cubicBezTo>
                    <a:pt x="381" y="835"/>
                    <a:pt x="388" y="835"/>
                    <a:pt x="396" y="835"/>
                  </a:cubicBezTo>
                  <a:cubicBezTo>
                    <a:pt x="760" y="835"/>
                    <a:pt x="871" y="36"/>
                    <a:pt x="463" y="3"/>
                  </a:cubicBezTo>
                  <a:cubicBezTo>
                    <a:pt x="454" y="1"/>
                    <a:pt x="445" y="1"/>
                    <a:pt x="4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1"/>
            <p:cNvSpPr/>
            <p:nvPr/>
          </p:nvSpPr>
          <p:spPr>
            <a:xfrm>
              <a:off x="1643886" y="2470735"/>
              <a:ext cx="31188" cy="20054"/>
            </a:xfrm>
            <a:custGeom>
              <a:rect b="b" l="l" r="r" t="t"/>
              <a:pathLst>
                <a:path extrusionOk="0" h="326" w="507">
                  <a:moveTo>
                    <a:pt x="40" y="1"/>
                  </a:moveTo>
                  <a:cubicBezTo>
                    <a:pt x="34" y="1"/>
                    <a:pt x="29" y="4"/>
                    <a:pt x="23" y="9"/>
                  </a:cubicBezTo>
                  <a:cubicBezTo>
                    <a:pt x="1" y="122"/>
                    <a:pt x="46" y="234"/>
                    <a:pt x="147" y="290"/>
                  </a:cubicBezTo>
                  <a:cubicBezTo>
                    <a:pt x="194" y="314"/>
                    <a:pt x="244" y="325"/>
                    <a:pt x="296" y="325"/>
                  </a:cubicBezTo>
                  <a:cubicBezTo>
                    <a:pt x="368" y="325"/>
                    <a:pt x="441" y="302"/>
                    <a:pt x="507" y="257"/>
                  </a:cubicBezTo>
                  <a:cubicBezTo>
                    <a:pt x="507" y="257"/>
                    <a:pt x="507" y="245"/>
                    <a:pt x="507" y="245"/>
                  </a:cubicBezTo>
                  <a:cubicBezTo>
                    <a:pt x="479" y="248"/>
                    <a:pt x="453" y="250"/>
                    <a:pt x="427" y="250"/>
                  </a:cubicBezTo>
                  <a:cubicBezTo>
                    <a:pt x="357" y="250"/>
                    <a:pt x="291" y="239"/>
                    <a:pt x="226" y="223"/>
                  </a:cubicBezTo>
                  <a:cubicBezTo>
                    <a:pt x="136" y="189"/>
                    <a:pt x="102" y="88"/>
                    <a:pt x="57" y="9"/>
                  </a:cubicBezTo>
                  <a:cubicBezTo>
                    <a:pt x="51" y="4"/>
                    <a:pt x="46" y="1"/>
                    <a:pt x="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1"/>
            <p:cNvSpPr/>
            <p:nvPr/>
          </p:nvSpPr>
          <p:spPr>
            <a:xfrm>
              <a:off x="1582372" y="2245900"/>
              <a:ext cx="77509" cy="36724"/>
            </a:xfrm>
            <a:custGeom>
              <a:rect b="b" l="l" r="r" t="t"/>
              <a:pathLst>
                <a:path extrusionOk="0" h="597" w="1260">
                  <a:moveTo>
                    <a:pt x="1015" y="1"/>
                  </a:moveTo>
                  <a:cubicBezTo>
                    <a:pt x="734" y="1"/>
                    <a:pt x="298" y="101"/>
                    <a:pt x="23" y="393"/>
                  </a:cubicBezTo>
                  <a:cubicBezTo>
                    <a:pt x="0" y="415"/>
                    <a:pt x="11" y="449"/>
                    <a:pt x="34" y="449"/>
                  </a:cubicBezTo>
                  <a:cubicBezTo>
                    <a:pt x="23" y="460"/>
                    <a:pt x="11" y="516"/>
                    <a:pt x="34" y="516"/>
                  </a:cubicBezTo>
                  <a:lnTo>
                    <a:pt x="79" y="494"/>
                  </a:lnTo>
                  <a:lnTo>
                    <a:pt x="79" y="494"/>
                  </a:lnTo>
                  <a:cubicBezTo>
                    <a:pt x="7" y="545"/>
                    <a:pt x="29" y="596"/>
                    <a:pt x="67" y="596"/>
                  </a:cubicBezTo>
                  <a:cubicBezTo>
                    <a:pt x="71" y="596"/>
                    <a:pt x="75" y="596"/>
                    <a:pt x="79" y="595"/>
                  </a:cubicBezTo>
                  <a:cubicBezTo>
                    <a:pt x="326" y="510"/>
                    <a:pt x="584" y="467"/>
                    <a:pt x="842" y="467"/>
                  </a:cubicBezTo>
                  <a:cubicBezTo>
                    <a:pt x="959" y="467"/>
                    <a:pt x="1076" y="476"/>
                    <a:pt x="1192" y="494"/>
                  </a:cubicBezTo>
                  <a:cubicBezTo>
                    <a:pt x="1237" y="494"/>
                    <a:pt x="1248" y="438"/>
                    <a:pt x="1214" y="415"/>
                  </a:cubicBezTo>
                  <a:cubicBezTo>
                    <a:pt x="1147" y="381"/>
                    <a:pt x="1079" y="348"/>
                    <a:pt x="1001" y="336"/>
                  </a:cubicBezTo>
                  <a:cubicBezTo>
                    <a:pt x="1068" y="336"/>
                    <a:pt x="1136" y="325"/>
                    <a:pt x="1203" y="303"/>
                  </a:cubicBezTo>
                  <a:cubicBezTo>
                    <a:pt x="1237" y="291"/>
                    <a:pt x="1237" y="258"/>
                    <a:pt x="1214" y="235"/>
                  </a:cubicBezTo>
                  <a:cubicBezTo>
                    <a:pt x="1158" y="213"/>
                    <a:pt x="1102" y="202"/>
                    <a:pt x="1034" y="190"/>
                  </a:cubicBezTo>
                  <a:cubicBezTo>
                    <a:pt x="1113" y="179"/>
                    <a:pt x="1181" y="145"/>
                    <a:pt x="1237" y="100"/>
                  </a:cubicBezTo>
                  <a:cubicBezTo>
                    <a:pt x="1259" y="89"/>
                    <a:pt x="1259" y="55"/>
                    <a:pt x="1237" y="33"/>
                  </a:cubicBezTo>
                  <a:cubicBezTo>
                    <a:pt x="1190" y="13"/>
                    <a:pt x="1112" y="1"/>
                    <a:pt x="1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1"/>
            <p:cNvSpPr/>
            <p:nvPr/>
          </p:nvSpPr>
          <p:spPr>
            <a:xfrm>
              <a:off x="1757993" y="2261648"/>
              <a:ext cx="67728" cy="52411"/>
            </a:xfrm>
            <a:custGeom>
              <a:rect b="b" l="l" r="r" t="t"/>
              <a:pathLst>
                <a:path extrusionOk="0" h="852" w="1101">
                  <a:moveTo>
                    <a:pt x="150" y="0"/>
                  </a:moveTo>
                  <a:cubicBezTo>
                    <a:pt x="141" y="0"/>
                    <a:pt x="132" y="1"/>
                    <a:pt x="124" y="2"/>
                  </a:cubicBezTo>
                  <a:cubicBezTo>
                    <a:pt x="102" y="2"/>
                    <a:pt x="91" y="35"/>
                    <a:pt x="113" y="58"/>
                  </a:cubicBezTo>
                  <a:cubicBezTo>
                    <a:pt x="147" y="114"/>
                    <a:pt x="203" y="159"/>
                    <a:pt x="259" y="204"/>
                  </a:cubicBezTo>
                  <a:cubicBezTo>
                    <a:pt x="226" y="191"/>
                    <a:pt x="193" y="185"/>
                    <a:pt x="163" y="185"/>
                  </a:cubicBezTo>
                  <a:cubicBezTo>
                    <a:pt x="141" y="185"/>
                    <a:pt x="121" y="188"/>
                    <a:pt x="102" y="193"/>
                  </a:cubicBezTo>
                  <a:cubicBezTo>
                    <a:pt x="68" y="193"/>
                    <a:pt x="68" y="238"/>
                    <a:pt x="91" y="249"/>
                  </a:cubicBezTo>
                  <a:cubicBezTo>
                    <a:pt x="147" y="294"/>
                    <a:pt x="203" y="317"/>
                    <a:pt x="259" y="339"/>
                  </a:cubicBezTo>
                  <a:cubicBezTo>
                    <a:pt x="192" y="339"/>
                    <a:pt x="124" y="339"/>
                    <a:pt x="57" y="361"/>
                  </a:cubicBezTo>
                  <a:cubicBezTo>
                    <a:pt x="1" y="361"/>
                    <a:pt x="1" y="440"/>
                    <a:pt x="57" y="440"/>
                  </a:cubicBezTo>
                  <a:cubicBezTo>
                    <a:pt x="405" y="496"/>
                    <a:pt x="731" y="631"/>
                    <a:pt x="1001" y="845"/>
                  </a:cubicBezTo>
                  <a:cubicBezTo>
                    <a:pt x="1008" y="850"/>
                    <a:pt x="1015" y="852"/>
                    <a:pt x="1021" y="852"/>
                  </a:cubicBezTo>
                  <a:cubicBezTo>
                    <a:pt x="1044" y="852"/>
                    <a:pt x="1058" y="821"/>
                    <a:pt x="1029" y="764"/>
                  </a:cubicBezTo>
                  <a:lnTo>
                    <a:pt x="1029" y="764"/>
                  </a:lnTo>
                  <a:cubicBezTo>
                    <a:pt x="1033" y="772"/>
                    <a:pt x="1040" y="782"/>
                    <a:pt x="1046" y="789"/>
                  </a:cubicBezTo>
                  <a:cubicBezTo>
                    <a:pt x="1069" y="789"/>
                    <a:pt x="1080" y="744"/>
                    <a:pt x="1069" y="721"/>
                  </a:cubicBezTo>
                  <a:lnTo>
                    <a:pt x="1069" y="721"/>
                  </a:lnTo>
                  <a:cubicBezTo>
                    <a:pt x="1072" y="723"/>
                    <a:pt x="1075" y="723"/>
                    <a:pt x="1077" y="723"/>
                  </a:cubicBezTo>
                  <a:cubicBezTo>
                    <a:pt x="1094" y="723"/>
                    <a:pt x="1101" y="696"/>
                    <a:pt x="1091" y="676"/>
                  </a:cubicBezTo>
                  <a:cubicBezTo>
                    <a:pt x="876" y="235"/>
                    <a:pt x="353" y="0"/>
                    <a:pt x="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1"/>
            <p:cNvSpPr/>
            <p:nvPr/>
          </p:nvSpPr>
          <p:spPr>
            <a:xfrm>
              <a:off x="1635827" y="2277703"/>
              <a:ext cx="98732" cy="192788"/>
            </a:xfrm>
            <a:custGeom>
              <a:rect b="b" l="l" r="r" t="t"/>
              <a:pathLst>
                <a:path extrusionOk="0" h="3134" w="1605">
                  <a:moveTo>
                    <a:pt x="1494" y="1"/>
                  </a:moveTo>
                  <a:cubicBezTo>
                    <a:pt x="1481" y="1"/>
                    <a:pt x="1470" y="7"/>
                    <a:pt x="1470" y="22"/>
                  </a:cubicBezTo>
                  <a:cubicBezTo>
                    <a:pt x="1346" y="842"/>
                    <a:pt x="1357" y="1686"/>
                    <a:pt x="1245" y="2506"/>
                  </a:cubicBezTo>
                  <a:cubicBezTo>
                    <a:pt x="1121" y="2428"/>
                    <a:pt x="997" y="2360"/>
                    <a:pt x="851" y="2304"/>
                  </a:cubicBezTo>
                  <a:cubicBezTo>
                    <a:pt x="829" y="2304"/>
                    <a:pt x="795" y="2945"/>
                    <a:pt x="773" y="2990"/>
                  </a:cubicBezTo>
                  <a:cubicBezTo>
                    <a:pt x="491" y="2934"/>
                    <a:pt x="233" y="2776"/>
                    <a:pt x="42" y="2563"/>
                  </a:cubicBezTo>
                  <a:cubicBezTo>
                    <a:pt x="38" y="2556"/>
                    <a:pt x="33" y="2553"/>
                    <a:pt x="28" y="2553"/>
                  </a:cubicBezTo>
                  <a:cubicBezTo>
                    <a:pt x="15" y="2553"/>
                    <a:pt x="0" y="2569"/>
                    <a:pt x="8" y="2585"/>
                  </a:cubicBezTo>
                  <a:cubicBezTo>
                    <a:pt x="143" y="2889"/>
                    <a:pt x="435" y="3091"/>
                    <a:pt x="761" y="3125"/>
                  </a:cubicBezTo>
                  <a:lnTo>
                    <a:pt x="773" y="3125"/>
                  </a:lnTo>
                  <a:cubicBezTo>
                    <a:pt x="801" y="3130"/>
                    <a:pt x="829" y="3133"/>
                    <a:pt x="850" y="3133"/>
                  </a:cubicBezTo>
                  <a:cubicBezTo>
                    <a:pt x="871" y="3133"/>
                    <a:pt x="885" y="3130"/>
                    <a:pt x="885" y="3125"/>
                  </a:cubicBezTo>
                  <a:cubicBezTo>
                    <a:pt x="930" y="2934"/>
                    <a:pt x="975" y="2540"/>
                    <a:pt x="975" y="2540"/>
                  </a:cubicBezTo>
                  <a:cubicBezTo>
                    <a:pt x="1030" y="2577"/>
                    <a:pt x="1269" y="2739"/>
                    <a:pt x="1352" y="2739"/>
                  </a:cubicBezTo>
                  <a:cubicBezTo>
                    <a:pt x="1371" y="2739"/>
                    <a:pt x="1382" y="2730"/>
                    <a:pt x="1380" y="2709"/>
                  </a:cubicBezTo>
                  <a:cubicBezTo>
                    <a:pt x="1492" y="1854"/>
                    <a:pt x="1604" y="899"/>
                    <a:pt x="1526" y="22"/>
                  </a:cubicBezTo>
                  <a:cubicBezTo>
                    <a:pt x="1526" y="9"/>
                    <a:pt x="1509"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1"/>
            <p:cNvSpPr/>
            <p:nvPr/>
          </p:nvSpPr>
          <p:spPr>
            <a:xfrm>
              <a:off x="1313311" y="1925903"/>
              <a:ext cx="631513" cy="436326"/>
            </a:xfrm>
            <a:custGeom>
              <a:rect b="b" l="l" r="r" t="t"/>
              <a:pathLst>
                <a:path extrusionOk="0" h="7093" w="10266">
                  <a:moveTo>
                    <a:pt x="9248" y="1"/>
                  </a:moveTo>
                  <a:cubicBezTo>
                    <a:pt x="8974" y="1"/>
                    <a:pt x="8665" y="141"/>
                    <a:pt x="8421" y="412"/>
                  </a:cubicBezTo>
                  <a:cubicBezTo>
                    <a:pt x="8579" y="659"/>
                    <a:pt x="8635" y="952"/>
                    <a:pt x="8590" y="1244"/>
                  </a:cubicBezTo>
                  <a:cubicBezTo>
                    <a:pt x="8543" y="1597"/>
                    <a:pt x="8372" y="1767"/>
                    <a:pt x="8226" y="1767"/>
                  </a:cubicBezTo>
                  <a:cubicBezTo>
                    <a:pt x="8055" y="1767"/>
                    <a:pt x="7917" y="1535"/>
                    <a:pt x="8050" y="1086"/>
                  </a:cubicBezTo>
                  <a:cubicBezTo>
                    <a:pt x="8118" y="839"/>
                    <a:pt x="8253" y="614"/>
                    <a:pt x="8421" y="412"/>
                  </a:cubicBezTo>
                  <a:cubicBezTo>
                    <a:pt x="8285" y="189"/>
                    <a:pt x="8046" y="62"/>
                    <a:pt x="7801" y="62"/>
                  </a:cubicBezTo>
                  <a:cubicBezTo>
                    <a:pt x="7664" y="62"/>
                    <a:pt x="7524" y="102"/>
                    <a:pt x="7398" y="187"/>
                  </a:cubicBezTo>
                  <a:cubicBezTo>
                    <a:pt x="7061" y="401"/>
                    <a:pt x="6780" y="693"/>
                    <a:pt x="6578" y="1041"/>
                  </a:cubicBezTo>
                  <a:cubicBezTo>
                    <a:pt x="6578" y="1041"/>
                    <a:pt x="4780" y="231"/>
                    <a:pt x="3658" y="231"/>
                  </a:cubicBezTo>
                  <a:cubicBezTo>
                    <a:pt x="3420" y="231"/>
                    <a:pt x="3212" y="267"/>
                    <a:pt x="3059" y="356"/>
                  </a:cubicBezTo>
                  <a:cubicBezTo>
                    <a:pt x="2272" y="817"/>
                    <a:pt x="2114" y="1401"/>
                    <a:pt x="2114" y="1401"/>
                  </a:cubicBezTo>
                  <a:cubicBezTo>
                    <a:pt x="2114" y="1401"/>
                    <a:pt x="1103" y="1469"/>
                    <a:pt x="630" y="2199"/>
                  </a:cubicBezTo>
                  <a:cubicBezTo>
                    <a:pt x="158" y="2930"/>
                    <a:pt x="1" y="6921"/>
                    <a:pt x="1159" y="7090"/>
                  </a:cubicBezTo>
                  <a:cubicBezTo>
                    <a:pt x="1172" y="7092"/>
                    <a:pt x="1185" y="7093"/>
                    <a:pt x="1199" y="7093"/>
                  </a:cubicBezTo>
                  <a:cubicBezTo>
                    <a:pt x="1948" y="7093"/>
                    <a:pt x="2643" y="4335"/>
                    <a:pt x="2643" y="4335"/>
                  </a:cubicBezTo>
                  <a:cubicBezTo>
                    <a:pt x="2779" y="4366"/>
                    <a:pt x="2916" y="4380"/>
                    <a:pt x="3051" y="4380"/>
                  </a:cubicBezTo>
                  <a:cubicBezTo>
                    <a:pt x="3720" y="4380"/>
                    <a:pt x="4352" y="4021"/>
                    <a:pt x="4689" y="3414"/>
                  </a:cubicBezTo>
                  <a:cubicBezTo>
                    <a:pt x="4689" y="3414"/>
                    <a:pt x="6085" y="4795"/>
                    <a:pt x="7612" y="4795"/>
                  </a:cubicBezTo>
                  <a:cubicBezTo>
                    <a:pt x="7959" y="4795"/>
                    <a:pt x="8312" y="4724"/>
                    <a:pt x="8657" y="4549"/>
                  </a:cubicBezTo>
                  <a:cubicBezTo>
                    <a:pt x="10209" y="3762"/>
                    <a:pt x="10265" y="749"/>
                    <a:pt x="9714" y="187"/>
                  </a:cubicBezTo>
                  <a:cubicBezTo>
                    <a:pt x="9594" y="62"/>
                    <a:pt x="9428" y="1"/>
                    <a:pt x="92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1"/>
            <p:cNvSpPr/>
            <p:nvPr/>
          </p:nvSpPr>
          <p:spPr>
            <a:xfrm>
              <a:off x="1535991" y="2287299"/>
              <a:ext cx="143945" cy="143945"/>
            </a:xfrm>
            <a:custGeom>
              <a:rect b="b" l="l" r="r" t="t"/>
              <a:pathLst>
                <a:path extrusionOk="0" fill="none" h="2340" w="2340">
                  <a:moveTo>
                    <a:pt x="2339" y="1170"/>
                  </a:moveTo>
                  <a:cubicBezTo>
                    <a:pt x="2339" y="1822"/>
                    <a:pt x="1822" y="2339"/>
                    <a:pt x="1170" y="2339"/>
                  </a:cubicBezTo>
                  <a:cubicBezTo>
                    <a:pt x="529" y="2339"/>
                    <a:pt x="1" y="1822"/>
                    <a:pt x="1" y="1170"/>
                  </a:cubicBezTo>
                  <a:cubicBezTo>
                    <a:pt x="1" y="529"/>
                    <a:pt x="529" y="1"/>
                    <a:pt x="1170" y="1"/>
                  </a:cubicBezTo>
                  <a:cubicBezTo>
                    <a:pt x="1822" y="1"/>
                    <a:pt x="2339" y="529"/>
                    <a:pt x="2339" y="1170"/>
                  </a:cubicBezTo>
                  <a:close/>
                </a:path>
              </a:pathLst>
            </a:custGeom>
            <a:noFill/>
            <a:ln cap="flat" cmpd="sng" w="2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1"/>
            <p:cNvSpPr/>
            <p:nvPr/>
          </p:nvSpPr>
          <p:spPr>
            <a:xfrm>
              <a:off x="1722746" y="2306676"/>
              <a:ext cx="114172" cy="149420"/>
            </a:xfrm>
            <a:custGeom>
              <a:rect b="b" l="l" r="r" t="t"/>
              <a:pathLst>
                <a:path extrusionOk="0" fill="none" h="2429" w="1856">
                  <a:moveTo>
                    <a:pt x="1765" y="1327"/>
                  </a:moveTo>
                  <a:cubicBezTo>
                    <a:pt x="1675" y="1968"/>
                    <a:pt x="1237" y="2429"/>
                    <a:pt x="765" y="2373"/>
                  </a:cubicBezTo>
                  <a:cubicBezTo>
                    <a:pt x="304" y="2305"/>
                    <a:pt x="0" y="1743"/>
                    <a:pt x="79" y="1102"/>
                  </a:cubicBezTo>
                  <a:cubicBezTo>
                    <a:pt x="169" y="473"/>
                    <a:pt x="607" y="0"/>
                    <a:pt x="1080" y="57"/>
                  </a:cubicBezTo>
                  <a:cubicBezTo>
                    <a:pt x="1541" y="124"/>
                    <a:pt x="1855" y="686"/>
                    <a:pt x="1765" y="1327"/>
                  </a:cubicBezTo>
                  <a:close/>
                </a:path>
              </a:pathLst>
            </a:custGeom>
            <a:noFill/>
            <a:ln cap="flat" cmpd="sng" w="2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1"/>
            <p:cNvSpPr/>
            <p:nvPr/>
          </p:nvSpPr>
          <p:spPr>
            <a:xfrm>
              <a:off x="1678456" y="2342662"/>
              <a:ext cx="50565" cy="24237"/>
            </a:xfrm>
            <a:custGeom>
              <a:rect b="b" l="l" r="r" t="t"/>
              <a:pathLst>
                <a:path extrusionOk="0" fill="none" h="394" w="822">
                  <a:moveTo>
                    <a:pt x="1" y="349"/>
                  </a:moveTo>
                  <a:cubicBezTo>
                    <a:pt x="1" y="349"/>
                    <a:pt x="540" y="0"/>
                    <a:pt x="822" y="394"/>
                  </a:cubicBezTo>
                </a:path>
              </a:pathLst>
            </a:custGeom>
            <a:noFill/>
            <a:ln cap="flat" cmpd="sng" w="2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1"/>
            <p:cNvSpPr/>
            <p:nvPr/>
          </p:nvSpPr>
          <p:spPr>
            <a:xfrm>
              <a:off x="1330596" y="2284531"/>
              <a:ext cx="205460" cy="62315"/>
            </a:xfrm>
            <a:custGeom>
              <a:rect b="b" l="l" r="r" t="t"/>
              <a:pathLst>
                <a:path extrusionOk="0" fill="none" h="1013" w="3340">
                  <a:moveTo>
                    <a:pt x="3340" y="1013"/>
                  </a:moveTo>
                  <a:cubicBezTo>
                    <a:pt x="3340" y="1013"/>
                    <a:pt x="1193" y="102"/>
                    <a:pt x="844" y="46"/>
                  </a:cubicBezTo>
                  <a:cubicBezTo>
                    <a:pt x="507" y="1"/>
                    <a:pt x="1" y="507"/>
                    <a:pt x="1" y="507"/>
                  </a:cubicBezTo>
                </a:path>
              </a:pathLst>
            </a:custGeom>
            <a:noFill/>
            <a:ln cap="flat" cmpd="sng" w="2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1"/>
            <p:cNvSpPr/>
            <p:nvPr/>
          </p:nvSpPr>
          <p:spPr>
            <a:xfrm>
              <a:off x="1311958" y="2255558"/>
              <a:ext cx="114172" cy="171442"/>
            </a:xfrm>
            <a:custGeom>
              <a:rect b="b" l="l" r="r" t="t"/>
              <a:pathLst>
                <a:path extrusionOk="0" h="2787" w="1856">
                  <a:moveTo>
                    <a:pt x="755" y="1"/>
                  </a:moveTo>
                  <a:cubicBezTo>
                    <a:pt x="725" y="1"/>
                    <a:pt x="694" y="4"/>
                    <a:pt x="664" y="11"/>
                  </a:cubicBezTo>
                  <a:cubicBezTo>
                    <a:pt x="0" y="168"/>
                    <a:pt x="158" y="2181"/>
                    <a:pt x="765" y="2619"/>
                  </a:cubicBezTo>
                  <a:cubicBezTo>
                    <a:pt x="896" y="2731"/>
                    <a:pt x="1057" y="2786"/>
                    <a:pt x="1217" y="2786"/>
                  </a:cubicBezTo>
                  <a:cubicBezTo>
                    <a:pt x="1427" y="2786"/>
                    <a:pt x="1636" y="2692"/>
                    <a:pt x="1777" y="2507"/>
                  </a:cubicBezTo>
                  <a:lnTo>
                    <a:pt x="1855" y="1371"/>
                  </a:lnTo>
                  <a:cubicBezTo>
                    <a:pt x="1855" y="1371"/>
                    <a:pt x="1375" y="1"/>
                    <a:pt x="755" y="1"/>
                  </a:cubicBezTo>
                  <a:close/>
                </a:path>
              </a:pathLst>
            </a:custGeom>
            <a:solidFill>
              <a:srgbClr val="FAD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1"/>
            <p:cNvSpPr/>
            <p:nvPr/>
          </p:nvSpPr>
          <p:spPr>
            <a:xfrm>
              <a:off x="1355509" y="2292159"/>
              <a:ext cx="54687" cy="114849"/>
            </a:xfrm>
            <a:custGeom>
              <a:rect b="b" l="l" r="r" t="t"/>
              <a:pathLst>
                <a:path extrusionOk="0" h="1867" w="889">
                  <a:moveTo>
                    <a:pt x="12" y="0"/>
                  </a:moveTo>
                  <a:cubicBezTo>
                    <a:pt x="1" y="0"/>
                    <a:pt x="1" y="12"/>
                    <a:pt x="12" y="12"/>
                  </a:cubicBezTo>
                  <a:cubicBezTo>
                    <a:pt x="428" y="338"/>
                    <a:pt x="551" y="844"/>
                    <a:pt x="596" y="1338"/>
                  </a:cubicBezTo>
                  <a:cubicBezTo>
                    <a:pt x="527" y="1172"/>
                    <a:pt x="409" y="1047"/>
                    <a:pt x="233" y="1047"/>
                  </a:cubicBezTo>
                  <a:cubicBezTo>
                    <a:pt x="183" y="1047"/>
                    <a:pt x="128" y="1057"/>
                    <a:pt x="68" y="1080"/>
                  </a:cubicBezTo>
                  <a:cubicBezTo>
                    <a:pt x="46" y="1080"/>
                    <a:pt x="57" y="1113"/>
                    <a:pt x="68" y="1113"/>
                  </a:cubicBezTo>
                  <a:cubicBezTo>
                    <a:pt x="76" y="1113"/>
                    <a:pt x="85" y="1113"/>
                    <a:pt x="93" y="1113"/>
                  </a:cubicBezTo>
                  <a:cubicBezTo>
                    <a:pt x="263" y="1113"/>
                    <a:pt x="420" y="1223"/>
                    <a:pt x="484" y="1394"/>
                  </a:cubicBezTo>
                  <a:cubicBezTo>
                    <a:pt x="540" y="1529"/>
                    <a:pt x="574" y="1676"/>
                    <a:pt x="596" y="1833"/>
                  </a:cubicBezTo>
                  <a:cubicBezTo>
                    <a:pt x="602" y="1855"/>
                    <a:pt x="627" y="1867"/>
                    <a:pt x="650" y="1867"/>
                  </a:cubicBezTo>
                  <a:cubicBezTo>
                    <a:pt x="672" y="1867"/>
                    <a:pt x="692" y="1855"/>
                    <a:pt x="686" y="1833"/>
                  </a:cubicBezTo>
                  <a:lnTo>
                    <a:pt x="686" y="1810"/>
                  </a:lnTo>
                  <a:cubicBezTo>
                    <a:pt x="889" y="1203"/>
                    <a:pt x="641" y="236"/>
                    <a:pt x="12" y="0"/>
                  </a:cubicBezTo>
                  <a:close/>
                </a:path>
              </a:pathLst>
            </a:custGeom>
            <a:solidFill>
              <a:srgbClr val="DDA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1"/>
            <p:cNvSpPr/>
            <p:nvPr/>
          </p:nvSpPr>
          <p:spPr>
            <a:xfrm>
              <a:off x="2411515" y="4019728"/>
              <a:ext cx="647384" cy="309420"/>
            </a:xfrm>
            <a:custGeom>
              <a:rect b="b" l="l" r="r" t="t"/>
              <a:pathLst>
                <a:path extrusionOk="0" h="5030" w="10524">
                  <a:moveTo>
                    <a:pt x="1451" y="0"/>
                  </a:moveTo>
                  <a:cubicBezTo>
                    <a:pt x="1451" y="0"/>
                    <a:pt x="1" y="866"/>
                    <a:pt x="158" y="2901"/>
                  </a:cubicBezTo>
                  <a:cubicBezTo>
                    <a:pt x="158" y="2901"/>
                    <a:pt x="2395" y="3451"/>
                    <a:pt x="2845" y="3620"/>
                  </a:cubicBezTo>
                  <a:cubicBezTo>
                    <a:pt x="2868" y="3631"/>
                    <a:pt x="2890" y="3631"/>
                    <a:pt x="2913" y="3654"/>
                  </a:cubicBezTo>
                  <a:cubicBezTo>
                    <a:pt x="3081" y="3755"/>
                    <a:pt x="3913" y="4564"/>
                    <a:pt x="4352" y="4699"/>
                  </a:cubicBezTo>
                  <a:cubicBezTo>
                    <a:pt x="4801" y="4846"/>
                    <a:pt x="6420" y="4857"/>
                    <a:pt x="7219" y="4969"/>
                  </a:cubicBezTo>
                  <a:cubicBezTo>
                    <a:pt x="7511" y="5006"/>
                    <a:pt x="7890" y="5029"/>
                    <a:pt x="8278" y="5029"/>
                  </a:cubicBezTo>
                  <a:cubicBezTo>
                    <a:pt x="8962" y="5029"/>
                    <a:pt x="9677" y="4956"/>
                    <a:pt x="10007" y="4756"/>
                  </a:cubicBezTo>
                  <a:cubicBezTo>
                    <a:pt x="10524" y="4452"/>
                    <a:pt x="10490" y="3710"/>
                    <a:pt x="10007" y="3114"/>
                  </a:cubicBezTo>
                  <a:cubicBezTo>
                    <a:pt x="9512" y="2518"/>
                    <a:pt x="5858" y="2080"/>
                    <a:pt x="5161" y="1934"/>
                  </a:cubicBezTo>
                  <a:cubicBezTo>
                    <a:pt x="4869" y="1878"/>
                    <a:pt x="4183" y="1540"/>
                    <a:pt x="3486" y="1158"/>
                  </a:cubicBezTo>
                  <a:cubicBezTo>
                    <a:pt x="2485" y="618"/>
                    <a:pt x="1451" y="0"/>
                    <a:pt x="1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p:nvPr/>
          </p:nvSpPr>
          <p:spPr>
            <a:xfrm>
              <a:off x="2411515" y="4019728"/>
              <a:ext cx="214503" cy="222746"/>
            </a:xfrm>
            <a:custGeom>
              <a:rect b="b" l="l" r="r" t="t"/>
              <a:pathLst>
                <a:path extrusionOk="0" h="3621" w="3487">
                  <a:moveTo>
                    <a:pt x="1451" y="0"/>
                  </a:moveTo>
                  <a:cubicBezTo>
                    <a:pt x="1451" y="0"/>
                    <a:pt x="1" y="866"/>
                    <a:pt x="158" y="2901"/>
                  </a:cubicBezTo>
                  <a:cubicBezTo>
                    <a:pt x="158" y="2901"/>
                    <a:pt x="2395" y="3451"/>
                    <a:pt x="2845" y="3620"/>
                  </a:cubicBezTo>
                  <a:cubicBezTo>
                    <a:pt x="2845" y="2754"/>
                    <a:pt x="3070" y="1911"/>
                    <a:pt x="3486" y="1158"/>
                  </a:cubicBezTo>
                  <a:cubicBezTo>
                    <a:pt x="2485" y="618"/>
                    <a:pt x="1451" y="0"/>
                    <a:pt x="14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1269083" y="3437064"/>
              <a:ext cx="1324418" cy="792928"/>
            </a:xfrm>
            <a:custGeom>
              <a:rect b="b" l="l" r="r" t="t"/>
              <a:pathLst>
                <a:path extrusionOk="0" h="12890" w="21530">
                  <a:moveTo>
                    <a:pt x="6861" y="1"/>
                  </a:moveTo>
                  <a:cubicBezTo>
                    <a:pt x="5664" y="1"/>
                    <a:pt x="3519" y="347"/>
                    <a:pt x="2856" y="1434"/>
                  </a:cubicBezTo>
                  <a:cubicBezTo>
                    <a:pt x="2080" y="2693"/>
                    <a:pt x="0" y="8404"/>
                    <a:pt x="821" y="10000"/>
                  </a:cubicBezTo>
                  <a:cubicBezTo>
                    <a:pt x="1642" y="11597"/>
                    <a:pt x="5161" y="11979"/>
                    <a:pt x="6307" y="11979"/>
                  </a:cubicBezTo>
                  <a:cubicBezTo>
                    <a:pt x="7454" y="11979"/>
                    <a:pt x="10568" y="10000"/>
                    <a:pt x="10568" y="10000"/>
                  </a:cubicBezTo>
                  <a:cubicBezTo>
                    <a:pt x="10568" y="10000"/>
                    <a:pt x="19337" y="12890"/>
                    <a:pt x="19810" y="12890"/>
                  </a:cubicBezTo>
                  <a:cubicBezTo>
                    <a:pt x="20282" y="12890"/>
                    <a:pt x="21530" y="10281"/>
                    <a:pt x="21237" y="10000"/>
                  </a:cubicBezTo>
                  <a:cubicBezTo>
                    <a:pt x="20945" y="9719"/>
                    <a:pt x="8331" y="141"/>
                    <a:pt x="7375" y="28"/>
                  </a:cubicBezTo>
                  <a:cubicBezTo>
                    <a:pt x="7239" y="10"/>
                    <a:pt x="7064" y="1"/>
                    <a:pt x="68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1583971" y="3795447"/>
              <a:ext cx="338640" cy="257994"/>
            </a:xfrm>
            <a:custGeom>
              <a:rect b="b" l="l" r="r" t="t"/>
              <a:pathLst>
                <a:path extrusionOk="0" h="4194" w="5505">
                  <a:moveTo>
                    <a:pt x="36" y="0"/>
                  </a:moveTo>
                  <a:cubicBezTo>
                    <a:pt x="19" y="0"/>
                    <a:pt x="0" y="22"/>
                    <a:pt x="8" y="37"/>
                  </a:cubicBezTo>
                  <a:cubicBezTo>
                    <a:pt x="525" y="959"/>
                    <a:pt x="1166" y="1825"/>
                    <a:pt x="2054" y="2421"/>
                  </a:cubicBezTo>
                  <a:cubicBezTo>
                    <a:pt x="2582" y="2769"/>
                    <a:pt x="4831" y="3927"/>
                    <a:pt x="5404" y="4186"/>
                  </a:cubicBezTo>
                  <a:cubicBezTo>
                    <a:pt x="5416" y="4191"/>
                    <a:pt x="5427" y="4193"/>
                    <a:pt x="5437" y="4193"/>
                  </a:cubicBezTo>
                  <a:cubicBezTo>
                    <a:pt x="5491" y="4193"/>
                    <a:pt x="5505" y="4123"/>
                    <a:pt x="5438" y="4084"/>
                  </a:cubicBezTo>
                  <a:cubicBezTo>
                    <a:pt x="4415" y="3545"/>
                    <a:pt x="3414" y="2960"/>
                    <a:pt x="2425" y="2376"/>
                  </a:cubicBezTo>
                  <a:cubicBezTo>
                    <a:pt x="1458" y="1780"/>
                    <a:pt x="649" y="970"/>
                    <a:pt x="53" y="15"/>
                  </a:cubicBezTo>
                  <a:cubicBezTo>
                    <a:pt x="49" y="4"/>
                    <a:pt x="43" y="0"/>
                    <a:pt x="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1"/>
            <p:cNvSpPr/>
            <p:nvPr/>
          </p:nvSpPr>
          <p:spPr>
            <a:xfrm>
              <a:off x="2159801" y="2880667"/>
              <a:ext cx="333411" cy="392220"/>
            </a:xfrm>
            <a:custGeom>
              <a:rect b="b" l="l" r="r" t="t"/>
              <a:pathLst>
                <a:path extrusionOk="0" h="6376" w="5420">
                  <a:moveTo>
                    <a:pt x="2283" y="1"/>
                  </a:moveTo>
                  <a:cubicBezTo>
                    <a:pt x="2035" y="1"/>
                    <a:pt x="1811" y="158"/>
                    <a:pt x="1732" y="405"/>
                  </a:cubicBezTo>
                  <a:lnTo>
                    <a:pt x="113" y="5633"/>
                  </a:lnTo>
                  <a:cubicBezTo>
                    <a:pt x="1" y="6004"/>
                    <a:pt x="270" y="6375"/>
                    <a:pt x="664" y="6375"/>
                  </a:cubicBezTo>
                  <a:lnTo>
                    <a:pt x="3126" y="6375"/>
                  </a:lnTo>
                  <a:cubicBezTo>
                    <a:pt x="3385" y="6375"/>
                    <a:pt x="3609" y="6218"/>
                    <a:pt x="3677" y="5970"/>
                  </a:cubicBezTo>
                  <a:lnTo>
                    <a:pt x="5307" y="743"/>
                  </a:lnTo>
                  <a:cubicBezTo>
                    <a:pt x="5419" y="372"/>
                    <a:pt x="5138" y="1"/>
                    <a:pt x="47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1"/>
            <p:cNvSpPr/>
            <p:nvPr/>
          </p:nvSpPr>
          <p:spPr>
            <a:xfrm>
              <a:off x="2333392" y="3010524"/>
              <a:ext cx="190943" cy="183438"/>
            </a:xfrm>
            <a:custGeom>
              <a:rect b="b" l="l" r="r" t="t"/>
              <a:pathLst>
                <a:path extrusionOk="0" h="2982" w="3104">
                  <a:moveTo>
                    <a:pt x="1890" y="1"/>
                  </a:moveTo>
                  <a:cubicBezTo>
                    <a:pt x="1861" y="1"/>
                    <a:pt x="1835" y="5"/>
                    <a:pt x="1810" y="15"/>
                  </a:cubicBezTo>
                  <a:cubicBezTo>
                    <a:pt x="1507" y="138"/>
                    <a:pt x="45" y="1409"/>
                    <a:pt x="45" y="1701"/>
                  </a:cubicBezTo>
                  <a:cubicBezTo>
                    <a:pt x="45" y="1746"/>
                    <a:pt x="72" y="1765"/>
                    <a:pt x="118" y="1765"/>
                  </a:cubicBezTo>
                  <a:cubicBezTo>
                    <a:pt x="418" y="1765"/>
                    <a:pt x="1542" y="948"/>
                    <a:pt x="1574" y="948"/>
                  </a:cubicBezTo>
                  <a:cubicBezTo>
                    <a:pt x="1574" y="948"/>
                    <a:pt x="1574" y="948"/>
                    <a:pt x="1574" y="948"/>
                  </a:cubicBezTo>
                  <a:cubicBezTo>
                    <a:pt x="1586" y="970"/>
                    <a:pt x="0" y="1892"/>
                    <a:pt x="79" y="2229"/>
                  </a:cubicBezTo>
                  <a:cubicBezTo>
                    <a:pt x="87" y="2263"/>
                    <a:pt x="116" y="2277"/>
                    <a:pt x="162" y="2277"/>
                  </a:cubicBezTo>
                  <a:cubicBezTo>
                    <a:pt x="373" y="2277"/>
                    <a:pt x="936" y="1962"/>
                    <a:pt x="1358" y="1707"/>
                  </a:cubicBezTo>
                  <a:lnTo>
                    <a:pt x="1358" y="1707"/>
                  </a:lnTo>
                  <a:cubicBezTo>
                    <a:pt x="868" y="2026"/>
                    <a:pt x="209" y="2493"/>
                    <a:pt x="259" y="2657"/>
                  </a:cubicBezTo>
                  <a:cubicBezTo>
                    <a:pt x="270" y="2696"/>
                    <a:pt x="310" y="2713"/>
                    <a:pt x="372" y="2713"/>
                  </a:cubicBezTo>
                  <a:cubicBezTo>
                    <a:pt x="764" y="2713"/>
                    <a:pt x="2017" y="2037"/>
                    <a:pt x="2067" y="2037"/>
                  </a:cubicBezTo>
                  <a:cubicBezTo>
                    <a:pt x="2069" y="2037"/>
                    <a:pt x="2069" y="2038"/>
                    <a:pt x="2069" y="2038"/>
                  </a:cubicBezTo>
                  <a:cubicBezTo>
                    <a:pt x="2069" y="2038"/>
                    <a:pt x="799" y="2668"/>
                    <a:pt x="799" y="2926"/>
                  </a:cubicBezTo>
                  <a:cubicBezTo>
                    <a:pt x="799" y="2965"/>
                    <a:pt x="837" y="2981"/>
                    <a:pt x="902" y="2981"/>
                  </a:cubicBezTo>
                  <a:cubicBezTo>
                    <a:pt x="1198" y="2981"/>
                    <a:pt x="2045" y="2649"/>
                    <a:pt x="2395" y="2567"/>
                  </a:cubicBezTo>
                  <a:cubicBezTo>
                    <a:pt x="2834" y="2465"/>
                    <a:pt x="3103" y="1544"/>
                    <a:pt x="3081" y="1240"/>
                  </a:cubicBezTo>
                  <a:cubicBezTo>
                    <a:pt x="3070" y="945"/>
                    <a:pt x="2302" y="1"/>
                    <a:pt x="1890" y="1"/>
                  </a:cubicBezTo>
                  <a:close/>
                </a:path>
              </a:pathLst>
            </a:custGeom>
            <a:solidFill>
              <a:srgbClr val="FAD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1"/>
            <p:cNvSpPr/>
            <p:nvPr/>
          </p:nvSpPr>
          <p:spPr>
            <a:xfrm>
              <a:off x="1159957" y="2970109"/>
              <a:ext cx="1210185" cy="669222"/>
            </a:xfrm>
            <a:custGeom>
              <a:rect b="b" l="l" r="r" t="t"/>
              <a:pathLst>
                <a:path extrusionOk="0" h="10879" w="19673">
                  <a:moveTo>
                    <a:pt x="17540" y="4158"/>
                  </a:moveTo>
                  <a:lnTo>
                    <a:pt x="17540" y="4158"/>
                  </a:lnTo>
                  <a:cubicBezTo>
                    <a:pt x="17322" y="4296"/>
                    <a:pt x="17176" y="4393"/>
                    <a:pt x="17176" y="4393"/>
                  </a:cubicBezTo>
                  <a:cubicBezTo>
                    <a:pt x="17171" y="4376"/>
                    <a:pt x="17319" y="4287"/>
                    <a:pt x="17540" y="4158"/>
                  </a:cubicBezTo>
                  <a:close/>
                  <a:moveTo>
                    <a:pt x="918" y="1"/>
                  </a:moveTo>
                  <a:cubicBezTo>
                    <a:pt x="395" y="1"/>
                    <a:pt x="1" y="249"/>
                    <a:pt x="9" y="975"/>
                  </a:cubicBezTo>
                  <a:cubicBezTo>
                    <a:pt x="32" y="2223"/>
                    <a:pt x="2820" y="8350"/>
                    <a:pt x="4709" y="10273"/>
                  </a:cubicBezTo>
                  <a:cubicBezTo>
                    <a:pt x="4888" y="10475"/>
                    <a:pt x="5102" y="10644"/>
                    <a:pt x="5349" y="10779"/>
                  </a:cubicBezTo>
                  <a:cubicBezTo>
                    <a:pt x="5492" y="10847"/>
                    <a:pt x="5676" y="10878"/>
                    <a:pt x="5895" y="10878"/>
                  </a:cubicBezTo>
                  <a:cubicBezTo>
                    <a:pt x="8436" y="10878"/>
                    <a:pt x="15602" y="6619"/>
                    <a:pt x="15725" y="6619"/>
                  </a:cubicBezTo>
                  <a:cubicBezTo>
                    <a:pt x="15726" y="6619"/>
                    <a:pt x="15726" y="6619"/>
                    <a:pt x="15726" y="6619"/>
                  </a:cubicBezTo>
                  <a:cubicBezTo>
                    <a:pt x="15728" y="6619"/>
                    <a:pt x="15731" y="6620"/>
                    <a:pt x="15734" y="6620"/>
                  </a:cubicBezTo>
                  <a:cubicBezTo>
                    <a:pt x="15873" y="6620"/>
                    <a:pt x="17151" y="6131"/>
                    <a:pt x="17536" y="5922"/>
                  </a:cubicBezTo>
                  <a:cubicBezTo>
                    <a:pt x="17918" y="5708"/>
                    <a:pt x="19672" y="3797"/>
                    <a:pt x="19504" y="3640"/>
                  </a:cubicBezTo>
                  <a:cubicBezTo>
                    <a:pt x="19498" y="3635"/>
                    <a:pt x="19490" y="3632"/>
                    <a:pt x="19480" y="3632"/>
                  </a:cubicBezTo>
                  <a:cubicBezTo>
                    <a:pt x="19303" y="3632"/>
                    <a:pt x="18429" y="4272"/>
                    <a:pt x="18000" y="4594"/>
                  </a:cubicBezTo>
                  <a:lnTo>
                    <a:pt x="18000" y="4594"/>
                  </a:lnTo>
                  <a:cubicBezTo>
                    <a:pt x="18498" y="4210"/>
                    <a:pt x="19593" y="3338"/>
                    <a:pt x="19436" y="3190"/>
                  </a:cubicBezTo>
                  <a:cubicBezTo>
                    <a:pt x="19426" y="3179"/>
                    <a:pt x="19408" y="3174"/>
                    <a:pt x="19385" y="3174"/>
                  </a:cubicBezTo>
                  <a:cubicBezTo>
                    <a:pt x="19259" y="3174"/>
                    <a:pt x="18955" y="3320"/>
                    <a:pt x="18613" y="3510"/>
                  </a:cubicBezTo>
                  <a:lnTo>
                    <a:pt x="18613" y="3510"/>
                  </a:lnTo>
                  <a:cubicBezTo>
                    <a:pt x="19091" y="3199"/>
                    <a:pt x="19481" y="2889"/>
                    <a:pt x="19380" y="2740"/>
                  </a:cubicBezTo>
                  <a:cubicBezTo>
                    <a:pt x="19367" y="2722"/>
                    <a:pt x="19341" y="2714"/>
                    <a:pt x="19303" y="2714"/>
                  </a:cubicBezTo>
                  <a:cubicBezTo>
                    <a:pt x="18882" y="2714"/>
                    <a:pt x="17054" y="3732"/>
                    <a:pt x="16914" y="3732"/>
                  </a:cubicBezTo>
                  <a:cubicBezTo>
                    <a:pt x="16910" y="3732"/>
                    <a:pt x="16908" y="3731"/>
                    <a:pt x="16907" y="3729"/>
                  </a:cubicBezTo>
                  <a:cubicBezTo>
                    <a:pt x="16907" y="3729"/>
                    <a:pt x="19211" y="2718"/>
                    <a:pt x="19110" y="2493"/>
                  </a:cubicBezTo>
                  <a:cubicBezTo>
                    <a:pt x="19096" y="2457"/>
                    <a:pt x="19043" y="2442"/>
                    <a:pt x="18960" y="2442"/>
                  </a:cubicBezTo>
                  <a:cubicBezTo>
                    <a:pt x="18443" y="2442"/>
                    <a:pt x="16793" y="3045"/>
                    <a:pt x="16716" y="3055"/>
                  </a:cubicBezTo>
                  <a:cubicBezTo>
                    <a:pt x="16715" y="3055"/>
                    <a:pt x="16714" y="3055"/>
                    <a:pt x="16714" y="3055"/>
                  </a:cubicBezTo>
                  <a:cubicBezTo>
                    <a:pt x="16632" y="3055"/>
                    <a:pt x="16985" y="2357"/>
                    <a:pt x="16932" y="2357"/>
                  </a:cubicBezTo>
                  <a:cubicBezTo>
                    <a:pt x="16931" y="2357"/>
                    <a:pt x="16930" y="2358"/>
                    <a:pt x="16929" y="2358"/>
                  </a:cubicBezTo>
                  <a:cubicBezTo>
                    <a:pt x="16412" y="2493"/>
                    <a:pt x="14208" y="4618"/>
                    <a:pt x="14152" y="4685"/>
                  </a:cubicBezTo>
                  <a:cubicBezTo>
                    <a:pt x="14096" y="4753"/>
                    <a:pt x="10341" y="5596"/>
                    <a:pt x="9464" y="5764"/>
                  </a:cubicBezTo>
                  <a:cubicBezTo>
                    <a:pt x="8587" y="5933"/>
                    <a:pt x="7261" y="6225"/>
                    <a:pt x="7114" y="6349"/>
                  </a:cubicBezTo>
                  <a:cubicBezTo>
                    <a:pt x="7114" y="6349"/>
                    <a:pt x="6968" y="6113"/>
                    <a:pt x="6721" y="5742"/>
                  </a:cubicBezTo>
                  <a:cubicBezTo>
                    <a:pt x="5844" y="4427"/>
                    <a:pt x="3798" y="1391"/>
                    <a:pt x="3326" y="975"/>
                  </a:cubicBezTo>
                  <a:cubicBezTo>
                    <a:pt x="2951" y="649"/>
                    <a:pt x="1765" y="1"/>
                    <a:pt x="918" y="1"/>
                  </a:cubicBezTo>
                  <a:close/>
                </a:path>
              </a:pathLst>
            </a:custGeom>
            <a:solidFill>
              <a:srgbClr val="FAD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1"/>
            <p:cNvSpPr/>
            <p:nvPr/>
          </p:nvSpPr>
          <p:spPr>
            <a:xfrm>
              <a:off x="1159957" y="2970109"/>
              <a:ext cx="413442" cy="631944"/>
            </a:xfrm>
            <a:custGeom>
              <a:rect b="b" l="l" r="r" t="t"/>
              <a:pathLst>
                <a:path extrusionOk="0" h="10273" w="6721">
                  <a:moveTo>
                    <a:pt x="918" y="1"/>
                  </a:moveTo>
                  <a:cubicBezTo>
                    <a:pt x="395" y="1"/>
                    <a:pt x="1" y="249"/>
                    <a:pt x="9" y="975"/>
                  </a:cubicBezTo>
                  <a:cubicBezTo>
                    <a:pt x="32" y="2223"/>
                    <a:pt x="2820" y="8350"/>
                    <a:pt x="4709" y="10273"/>
                  </a:cubicBezTo>
                  <a:cubicBezTo>
                    <a:pt x="4922" y="8609"/>
                    <a:pt x="5709" y="7091"/>
                    <a:pt x="6721" y="5742"/>
                  </a:cubicBezTo>
                  <a:cubicBezTo>
                    <a:pt x="5844" y="4427"/>
                    <a:pt x="3798" y="1391"/>
                    <a:pt x="3326" y="975"/>
                  </a:cubicBezTo>
                  <a:cubicBezTo>
                    <a:pt x="2951" y="649"/>
                    <a:pt x="1765" y="1"/>
                    <a:pt x="918" y="1"/>
                  </a:cubicBezTo>
                  <a:close/>
                </a:path>
              </a:pathLst>
            </a:custGeom>
            <a:solidFill>
              <a:srgbClr val="DDA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1"/>
            <p:cNvSpPr/>
            <p:nvPr/>
          </p:nvSpPr>
          <p:spPr>
            <a:xfrm>
              <a:off x="1094814" y="2856430"/>
              <a:ext cx="504854" cy="696411"/>
            </a:xfrm>
            <a:custGeom>
              <a:rect b="b" l="l" r="r" t="t"/>
              <a:pathLst>
                <a:path extrusionOk="0" h="11321" w="8207">
                  <a:moveTo>
                    <a:pt x="1504" y="1"/>
                  </a:moveTo>
                  <a:cubicBezTo>
                    <a:pt x="1423" y="1"/>
                    <a:pt x="1359" y="30"/>
                    <a:pt x="1316" y="91"/>
                  </a:cubicBezTo>
                  <a:cubicBezTo>
                    <a:pt x="0" y="1935"/>
                    <a:pt x="1968" y="10670"/>
                    <a:pt x="2845" y="11255"/>
                  </a:cubicBezTo>
                  <a:cubicBezTo>
                    <a:pt x="2913" y="11300"/>
                    <a:pt x="2982" y="11320"/>
                    <a:pt x="3053" y="11320"/>
                  </a:cubicBezTo>
                  <a:cubicBezTo>
                    <a:pt x="3891" y="11320"/>
                    <a:pt x="4962" y="8386"/>
                    <a:pt x="7668" y="7163"/>
                  </a:cubicBezTo>
                  <a:cubicBezTo>
                    <a:pt x="8206" y="6920"/>
                    <a:pt x="2763" y="1"/>
                    <a:pt x="15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1"/>
            <p:cNvSpPr/>
            <p:nvPr/>
          </p:nvSpPr>
          <p:spPr>
            <a:xfrm>
              <a:off x="1328013" y="2961312"/>
              <a:ext cx="248152" cy="341224"/>
            </a:xfrm>
            <a:custGeom>
              <a:rect b="b" l="l" r="r" t="t"/>
              <a:pathLst>
                <a:path extrusionOk="0" h="5547" w="4034">
                  <a:moveTo>
                    <a:pt x="12" y="1"/>
                  </a:moveTo>
                  <a:cubicBezTo>
                    <a:pt x="5" y="1"/>
                    <a:pt x="1" y="11"/>
                    <a:pt x="9" y="28"/>
                  </a:cubicBezTo>
                  <a:cubicBezTo>
                    <a:pt x="695" y="860"/>
                    <a:pt x="1381" y="1703"/>
                    <a:pt x="2044" y="2557"/>
                  </a:cubicBezTo>
                  <a:cubicBezTo>
                    <a:pt x="2381" y="2996"/>
                    <a:pt x="2719" y="3445"/>
                    <a:pt x="3045" y="3895"/>
                  </a:cubicBezTo>
                  <a:cubicBezTo>
                    <a:pt x="3348" y="4322"/>
                    <a:pt x="3787" y="4985"/>
                    <a:pt x="3843" y="5368"/>
                  </a:cubicBezTo>
                  <a:cubicBezTo>
                    <a:pt x="3865" y="5480"/>
                    <a:pt x="3742" y="5503"/>
                    <a:pt x="3742" y="5525"/>
                  </a:cubicBezTo>
                  <a:cubicBezTo>
                    <a:pt x="3742" y="5541"/>
                    <a:pt x="3750" y="5547"/>
                    <a:pt x="3763" y="5547"/>
                  </a:cubicBezTo>
                  <a:cubicBezTo>
                    <a:pt x="3788" y="5547"/>
                    <a:pt x="3832" y="5525"/>
                    <a:pt x="3877" y="5503"/>
                  </a:cubicBezTo>
                  <a:cubicBezTo>
                    <a:pt x="3933" y="5469"/>
                    <a:pt x="3966" y="5435"/>
                    <a:pt x="3978" y="5401"/>
                  </a:cubicBezTo>
                  <a:cubicBezTo>
                    <a:pt x="4034" y="5053"/>
                    <a:pt x="2842" y="3288"/>
                    <a:pt x="2460" y="2804"/>
                  </a:cubicBezTo>
                  <a:cubicBezTo>
                    <a:pt x="1695" y="1815"/>
                    <a:pt x="886" y="882"/>
                    <a:pt x="20" y="5"/>
                  </a:cubicBezTo>
                  <a:cubicBezTo>
                    <a:pt x="17" y="2"/>
                    <a:pt x="14" y="1"/>
                    <a:pt x="12" y="1"/>
                  </a:cubicBezTo>
                  <a:close/>
                </a:path>
              </a:pathLst>
            </a:custGeom>
            <a:solidFill>
              <a:srgbClr val="E1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1"/>
            <p:cNvSpPr/>
            <p:nvPr/>
          </p:nvSpPr>
          <p:spPr>
            <a:xfrm>
              <a:off x="1224362" y="3456687"/>
              <a:ext cx="137732" cy="99593"/>
            </a:xfrm>
            <a:custGeom>
              <a:rect b="b" l="l" r="r" t="t"/>
              <a:pathLst>
                <a:path extrusionOk="0" h="1619" w="2239">
                  <a:moveTo>
                    <a:pt x="15" y="1"/>
                  </a:moveTo>
                  <a:cubicBezTo>
                    <a:pt x="7" y="1"/>
                    <a:pt x="1" y="10"/>
                    <a:pt x="8" y="24"/>
                  </a:cubicBezTo>
                  <a:cubicBezTo>
                    <a:pt x="120" y="463"/>
                    <a:pt x="334" y="1486"/>
                    <a:pt x="873" y="1609"/>
                  </a:cubicBezTo>
                  <a:cubicBezTo>
                    <a:pt x="904" y="1616"/>
                    <a:pt x="933" y="1619"/>
                    <a:pt x="962" y="1619"/>
                  </a:cubicBezTo>
                  <a:cubicBezTo>
                    <a:pt x="1134" y="1619"/>
                    <a:pt x="1275" y="1510"/>
                    <a:pt x="1391" y="1385"/>
                  </a:cubicBezTo>
                  <a:cubicBezTo>
                    <a:pt x="1683" y="1070"/>
                    <a:pt x="1964" y="744"/>
                    <a:pt x="2223" y="406"/>
                  </a:cubicBezTo>
                  <a:cubicBezTo>
                    <a:pt x="2239" y="374"/>
                    <a:pt x="2220" y="348"/>
                    <a:pt x="2196" y="348"/>
                  </a:cubicBezTo>
                  <a:cubicBezTo>
                    <a:pt x="2186" y="348"/>
                    <a:pt x="2176" y="352"/>
                    <a:pt x="2166" y="361"/>
                  </a:cubicBezTo>
                  <a:cubicBezTo>
                    <a:pt x="1975" y="564"/>
                    <a:pt x="1222" y="1396"/>
                    <a:pt x="986" y="1396"/>
                  </a:cubicBezTo>
                  <a:cubicBezTo>
                    <a:pt x="896" y="1385"/>
                    <a:pt x="806" y="1351"/>
                    <a:pt x="727" y="1295"/>
                  </a:cubicBezTo>
                  <a:cubicBezTo>
                    <a:pt x="480" y="1115"/>
                    <a:pt x="131" y="238"/>
                    <a:pt x="30" y="13"/>
                  </a:cubicBezTo>
                  <a:cubicBezTo>
                    <a:pt x="26" y="4"/>
                    <a:pt x="20" y="1"/>
                    <a:pt x="15" y="1"/>
                  </a:cubicBezTo>
                  <a:close/>
                </a:path>
              </a:pathLst>
            </a:custGeom>
            <a:solidFill>
              <a:srgbClr val="E1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p:nvPr/>
          </p:nvSpPr>
          <p:spPr>
            <a:xfrm>
              <a:off x="1251059" y="3240772"/>
              <a:ext cx="280570" cy="242492"/>
            </a:xfrm>
            <a:custGeom>
              <a:rect b="b" l="l" r="r" t="t"/>
              <a:pathLst>
                <a:path extrusionOk="0" h="3942" w="4561">
                  <a:moveTo>
                    <a:pt x="4492" y="1"/>
                  </a:moveTo>
                  <a:cubicBezTo>
                    <a:pt x="4486" y="1"/>
                    <a:pt x="4481" y="2"/>
                    <a:pt x="4475" y="4"/>
                  </a:cubicBezTo>
                  <a:cubicBezTo>
                    <a:pt x="2620" y="746"/>
                    <a:pt x="1103" y="2264"/>
                    <a:pt x="1" y="3916"/>
                  </a:cubicBezTo>
                  <a:cubicBezTo>
                    <a:pt x="1" y="3926"/>
                    <a:pt x="8" y="3942"/>
                    <a:pt x="23" y="3942"/>
                  </a:cubicBezTo>
                  <a:cubicBezTo>
                    <a:pt x="27" y="3942"/>
                    <a:pt x="30" y="3941"/>
                    <a:pt x="35" y="3939"/>
                  </a:cubicBezTo>
                  <a:cubicBezTo>
                    <a:pt x="1373" y="2444"/>
                    <a:pt x="2632" y="926"/>
                    <a:pt x="4520" y="94"/>
                  </a:cubicBezTo>
                  <a:cubicBezTo>
                    <a:pt x="4561" y="84"/>
                    <a:pt x="4538" y="1"/>
                    <a:pt x="44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1"/>
            <p:cNvSpPr/>
            <p:nvPr/>
          </p:nvSpPr>
          <p:spPr>
            <a:xfrm>
              <a:off x="1742123" y="3985649"/>
              <a:ext cx="532535" cy="244522"/>
            </a:xfrm>
            <a:custGeom>
              <a:rect b="b" l="l" r="r" t="t"/>
              <a:pathLst>
                <a:path extrusionOk="0" h="3975" w="8657">
                  <a:moveTo>
                    <a:pt x="5953" y="0"/>
                  </a:moveTo>
                  <a:cubicBezTo>
                    <a:pt x="5840" y="0"/>
                    <a:pt x="5735" y="12"/>
                    <a:pt x="5644" y="37"/>
                  </a:cubicBezTo>
                  <a:cubicBezTo>
                    <a:pt x="4789" y="273"/>
                    <a:pt x="3721" y="959"/>
                    <a:pt x="3260" y="1015"/>
                  </a:cubicBezTo>
                  <a:cubicBezTo>
                    <a:pt x="3069" y="1037"/>
                    <a:pt x="2687" y="1071"/>
                    <a:pt x="2271" y="1127"/>
                  </a:cubicBezTo>
                  <a:cubicBezTo>
                    <a:pt x="1743" y="1206"/>
                    <a:pt x="1158" y="1341"/>
                    <a:pt x="821" y="1588"/>
                  </a:cubicBezTo>
                  <a:cubicBezTo>
                    <a:pt x="180" y="2061"/>
                    <a:pt x="0" y="3353"/>
                    <a:pt x="1158" y="3814"/>
                  </a:cubicBezTo>
                  <a:cubicBezTo>
                    <a:pt x="1441" y="3930"/>
                    <a:pt x="1738" y="3974"/>
                    <a:pt x="2033" y="3974"/>
                  </a:cubicBezTo>
                  <a:cubicBezTo>
                    <a:pt x="2947" y="3974"/>
                    <a:pt x="3842" y="3543"/>
                    <a:pt x="4216" y="3432"/>
                  </a:cubicBezTo>
                  <a:cubicBezTo>
                    <a:pt x="4711" y="3297"/>
                    <a:pt x="6273" y="3398"/>
                    <a:pt x="7072" y="3297"/>
                  </a:cubicBezTo>
                  <a:cubicBezTo>
                    <a:pt x="7870" y="3185"/>
                    <a:pt x="8657" y="1847"/>
                    <a:pt x="8556" y="1375"/>
                  </a:cubicBezTo>
                  <a:cubicBezTo>
                    <a:pt x="8511" y="1161"/>
                    <a:pt x="8286" y="925"/>
                    <a:pt x="7949" y="700"/>
                  </a:cubicBezTo>
                  <a:cubicBezTo>
                    <a:pt x="7391" y="322"/>
                    <a:pt x="6548" y="0"/>
                    <a:pt x="5953" y="0"/>
                  </a:cubicBezTo>
                  <a:close/>
                </a:path>
              </a:pathLst>
            </a:custGeom>
            <a:solidFill>
              <a:srgbClr val="F6F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1"/>
            <p:cNvSpPr/>
            <p:nvPr/>
          </p:nvSpPr>
          <p:spPr>
            <a:xfrm>
              <a:off x="1742123" y="4028709"/>
              <a:ext cx="532535" cy="201462"/>
            </a:xfrm>
            <a:custGeom>
              <a:rect b="b" l="l" r="r" t="t"/>
              <a:pathLst>
                <a:path extrusionOk="0" h="3275" w="8657">
                  <a:moveTo>
                    <a:pt x="7960" y="0"/>
                  </a:moveTo>
                  <a:cubicBezTo>
                    <a:pt x="8185" y="394"/>
                    <a:pt x="8252" y="821"/>
                    <a:pt x="7960" y="1271"/>
                  </a:cubicBezTo>
                  <a:cubicBezTo>
                    <a:pt x="7499" y="1934"/>
                    <a:pt x="6375" y="1878"/>
                    <a:pt x="5666" y="2058"/>
                  </a:cubicBezTo>
                  <a:cubicBezTo>
                    <a:pt x="4889" y="2254"/>
                    <a:pt x="4104" y="2537"/>
                    <a:pt x="3287" y="2537"/>
                  </a:cubicBezTo>
                  <a:cubicBezTo>
                    <a:pt x="3170" y="2537"/>
                    <a:pt x="3053" y="2531"/>
                    <a:pt x="2934" y="2518"/>
                  </a:cubicBezTo>
                  <a:cubicBezTo>
                    <a:pt x="2294" y="2451"/>
                    <a:pt x="1619" y="2136"/>
                    <a:pt x="1720" y="1372"/>
                  </a:cubicBezTo>
                  <a:cubicBezTo>
                    <a:pt x="1788" y="1001"/>
                    <a:pt x="1979" y="675"/>
                    <a:pt x="2271" y="427"/>
                  </a:cubicBezTo>
                  <a:lnTo>
                    <a:pt x="2271" y="427"/>
                  </a:lnTo>
                  <a:cubicBezTo>
                    <a:pt x="1743" y="506"/>
                    <a:pt x="1158" y="641"/>
                    <a:pt x="821" y="888"/>
                  </a:cubicBezTo>
                  <a:cubicBezTo>
                    <a:pt x="180" y="1361"/>
                    <a:pt x="0" y="2653"/>
                    <a:pt x="1158" y="3114"/>
                  </a:cubicBezTo>
                  <a:cubicBezTo>
                    <a:pt x="1441" y="3230"/>
                    <a:pt x="1738" y="3274"/>
                    <a:pt x="2033" y="3274"/>
                  </a:cubicBezTo>
                  <a:cubicBezTo>
                    <a:pt x="2947" y="3274"/>
                    <a:pt x="3842" y="2843"/>
                    <a:pt x="4216" y="2732"/>
                  </a:cubicBezTo>
                  <a:cubicBezTo>
                    <a:pt x="4711" y="2597"/>
                    <a:pt x="6273" y="2698"/>
                    <a:pt x="7072" y="2597"/>
                  </a:cubicBezTo>
                  <a:cubicBezTo>
                    <a:pt x="7870" y="2485"/>
                    <a:pt x="8657" y="1147"/>
                    <a:pt x="8556" y="675"/>
                  </a:cubicBezTo>
                  <a:cubicBezTo>
                    <a:pt x="8522" y="461"/>
                    <a:pt x="8286" y="225"/>
                    <a:pt x="79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31"/>
          <p:cNvGrpSpPr/>
          <p:nvPr/>
        </p:nvGrpSpPr>
        <p:grpSpPr>
          <a:xfrm>
            <a:off x="2100550" y="320559"/>
            <a:ext cx="1043088" cy="951004"/>
            <a:chOff x="7411000" y="271659"/>
            <a:chExt cx="1043088" cy="951004"/>
          </a:xfrm>
        </p:grpSpPr>
        <p:sp>
          <p:nvSpPr>
            <p:cNvPr id="266" name="Google Shape;266;p31"/>
            <p:cNvSpPr/>
            <p:nvPr/>
          </p:nvSpPr>
          <p:spPr>
            <a:xfrm>
              <a:off x="8000881" y="383065"/>
              <a:ext cx="69" cy="67204"/>
            </a:xfrm>
            <a:custGeom>
              <a:rect b="b" l="l" r="r" t="t"/>
              <a:pathLst>
                <a:path extrusionOk="0" fill="none" h="967" w="1">
                  <a:moveTo>
                    <a:pt x="0" y="967"/>
                  </a:moveTo>
                  <a:lnTo>
                    <a:pt x="0"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a:off x="7794617" y="438524"/>
              <a:ext cx="33637" cy="58656"/>
            </a:xfrm>
            <a:custGeom>
              <a:rect b="b" l="l" r="r" t="t"/>
              <a:pathLst>
                <a:path extrusionOk="0" fill="none" h="844" w="484">
                  <a:moveTo>
                    <a:pt x="484" y="843"/>
                  </a:moveTo>
                  <a:lnTo>
                    <a:pt x="0"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a:off x="7643811" y="589334"/>
              <a:ext cx="57891" cy="33637"/>
            </a:xfrm>
            <a:custGeom>
              <a:rect b="b" l="l" r="r" t="t"/>
              <a:pathLst>
                <a:path extrusionOk="0" fill="none" h="484" w="833">
                  <a:moveTo>
                    <a:pt x="832" y="483"/>
                  </a:moveTo>
                  <a:lnTo>
                    <a:pt x="0"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a:off x="7588354" y="796368"/>
              <a:ext cx="67274" cy="69"/>
            </a:xfrm>
            <a:custGeom>
              <a:rect b="b" l="l" r="r" t="t"/>
              <a:pathLst>
                <a:path extrusionOk="0" fill="none" h="1" w="968">
                  <a:moveTo>
                    <a:pt x="967" y="0"/>
                  </a:moveTo>
                  <a:lnTo>
                    <a:pt x="0"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7643811" y="969001"/>
              <a:ext cx="57891" cy="33706"/>
            </a:xfrm>
            <a:custGeom>
              <a:rect b="b" l="l" r="r" t="t"/>
              <a:pathLst>
                <a:path extrusionOk="0" fill="none" h="485" w="833">
                  <a:moveTo>
                    <a:pt x="832" y="1"/>
                  </a:moveTo>
                  <a:lnTo>
                    <a:pt x="0" y="484"/>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a:off x="7794617" y="1094792"/>
              <a:ext cx="33637" cy="58725"/>
            </a:xfrm>
            <a:custGeom>
              <a:rect b="b" l="l" r="r" t="t"/>
              <a:pathLst>
                <a:path extrusionOk="0" fill="none" h="845" w="484">
                  <a:moveTo>
                    <a:pt x="484" y="1"/>
                  </a:moveTo>
                  <a:lnTo>
                    <a:pt x="0" y="844"/>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a:off x="8000881" y="1141703"/>
              <a:ext cx="69" cy="67274"/>
            </a:xfrm>
            <a:custGeom>
              <a:rect b="b" l="l" r="r" t="t"/>
              <a:pathLst>
                <a:path extrusionOk="0" fill="none" h="968" w="1">
                  <a:moveTo>
                    <a:pt x="0" y="0"/>
                  </a:moveTo>
                  <a:lnTo>
                    <a:pt x="0" y="967"/>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a:off x="8300131" y="589334"/>
              <a:ext cx="58656" cy="33637"/>
            </a:xfrm>
            <a:custGeom>
              <a:rect b="b" l="l" r="r" t="t"/>
              <a:pathLst>
                <a:path extrusionOk="0" fill="none" h="484" w="844">
                  <a:moveTo>
                    <a:pt x="0" y="483"/>
                  </a:moveTo>
                  <a:lnTo>
                    <a:pt x="843"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8173509" y="438524"/>
              <a:ext cx="33706" cy="58656"/>
            </a:xfrm>
            <a:custGeom>
              <a:rect b="b" l="l" r="r" t="t"/>
              <a:pathLst>
                <a:path extrusionOk="0" fill="none" h="844" w="485">
                  <a:moveTo>
                    <a:pt x="1" y="843"/>
                  </a:moveTo>
                  <a:lnTo>
                    <a:pt x="484"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7876623" y="655705"/>
              <a:ext cx="195427" cy="384460"/>
            </a:xfrm>
            <a:custGeom>
              <a:rect b="b" l="l" r="r" t="t"/>
              <a:pathLst>
                <a:path extrusionOk="0" fill="none" h="5532" w="2812">
                  <a:moveTo>
                    <a:pt x="2811" y="1"/>
                  </a:moveTo>
                  <a:lnTo>
                    <a:pt x="1" y="5532"/>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7971207" y="644793"/>
              <a:ext cx="82841" cy="415734"/>
            </a:xfrm>
            <a:custGeom>
              <a:rect b="b" l="l" r="r" t="t"/>
              <a:pathLst>
                <a:path extrusionOk="0" fill="none" h="5982" w="1192">
                  <a:moveTo>
                    <a:pt x="0" y="0"/>
                  </a:moveTo>
                  <a:lnTo>
                    <a:pt x="1192" y="5981"/>
                  </a:lnTo>
                </a:path>
              </a:pathLst>
            </a:custGeom>
            <a:noFill/>
            <a:ln cap="flat" cmpd="sng" w="3650">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a:off x="7411000" y="271659"/>
              <a:ext cx="1043088" cy="951004"/>
            </a:xfrm>
            <a:custGeom>
              <a:rect b="b" l="l" r="r" t="t"/>
              <a:pathLst>
                <a:path extrusionOk="0" h="13684" w="15009">
                  <a:moveTo>
                    <a:pt x="7506" y="1"/>
                  </a:moveTo>
                  <a:cubicBezTo>
                    <a:pt x="5756" y="1"/>
                    <a:pt x="4008" y="670"/>
                    <a:pt x="2676" y="2008"/>
                  </a:cubicBezTo>
                  <a:cubicBezTo>
                    <a:pt x="0" y="4672"/>
                    <a:pt x="0" y="9012"/>
                    <a:pt x="2676" y="11676"/>
                  </a:cubicBezTo>
                  <a:cubicBezTo>
                    <a:pt x="4008" y="13014"/>
                    <a:pt x="5756" y="13683"/>
                    <a:pt x="7506" y="13683"/>
                  </a:cubicBezTo>
                  <a:cubicBezTo>
                    <a:pt x="9256" y="13683"/>
                    <a:pt x="11007" y="13014"/>
                    <a:pt x="12344" y="11676"/>
                  </a:cubicBezTo>
                  <a:cubicBezTo>
                    <a:pt x="15009" y="9012"/>
                    <a:pt x="15009" y="4672"/>
                    <a:pt x="12344" y="2008"/>
                  </a:cubicBezTo>
                  <a:cubicBezTo>
                    <a:pt x="11007" y="670"/>
                    <a:pt x="9256" y="1"/>
                    <a:pt x="7506" y="1"/>
                  </a:cubicBezTo>
                  <a:close/>
                </a:path>
              </a:pathLst>
            </a:custGeom>
            <a:solidFill>
              <a:schemeClr val="accent1"/>
            </a:solidFill>
            <a:ln>
              <a:noFill/>
            </a:ln>
            <a:effectLst>
              <a:outerShdw rotWithShape="0" algn="bl" dir="2340000" dist="76200">
                <a:srgbClr val="3A4AB1">
                  <a:alpha val="5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7428165" y="300988"/>
              <a:ext cx="1009521" cy="890888"/>
            </a:xfrm>
            <a:custGeom>
              <a:rect b="b" l="l" r="r" t="t"/>
              <a:pathLst>
                <a:path extrusionOk="0" h="12819" w="14526">
                  <a:moveTo>
                    <a:pt x="7259" y="1"/>
                  </a:moveTo>
                  <a:cubicBezTo>
                    <a:pt x="6466" y="1"/>
                    <a:pt x="5660" y="149"/>
                    <a:pt x="4880" y="461"/>
                  </a:cubicBezTo>
                  <a:cubicBezTo>
                    <a:pt x="1597" y="1788"/>
                    <a:pt x="0" y="5509"/>
                    <a:pt x="1316" y="8803"/>
                  </a:cubicBezTo>
                  <a:cubicBezTo>
                    <a:pt x="2326" y="11303"/>
                    <a:pt x="4725" y="12819"/>
                    <a:pt x="7261" y="12819"/>
                  </a:cubicBezTo>
                  <a:cubicBezTo>
                    <a:pt x="8055" y="12819"/>
                    <a:pt x="8863" y="12670"/>
                    <a:pt x="9647" y="12356"/>
                  </a:cubicBezTo>
                  <a:cubicBezTo>
                    <a:pt x="12941" y="11041"/>
                    <a:pt x="14526" y="7308"/>
                    <a:pt x="13210" y="4025"/>
                  </a:cubicBezTo>
                  <a:cubicBezTo>
                    <a:pt x="12208" y="1523"/>
                    <a:pt x="9801" y="1"/>
                    <a:pt x="7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7932914" y="333791"/>
              <a:ext cx="69" cy="68038"/>
            </a:xfrm>
            <a:custGeom>
              <a:rect b="b" l="l" r="r" t="t"/>
              <a:pathLst>
                <a:path extrusionOk="0" fill="none" h="979" w="1">
                  <a:moveTo>
                    <a:pt x="0" y="979"/>
                  </a:moveTo>
                  <a:lnTo>
                    <a:pt x="0"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7725817" y="389250"/>
              <a:ext cx="34471" cy="58725"/>
            </a:xfrm>
            <a:custGeom>
              <a:rect b="b" l="l" r="r" t="t"/>
              <a:pathLst>
                <a:path extrusionOk="0" fill="none" h="845" w="496">
                  <a:moveTo>
                    <a:pt x="496" y="844"/>
                  </a:moveTo>
                  <a:lnTo>
                    <a:pt x="1"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7575080" y="540825"/>
              <a:ext cx="58656" cy="33706"/>
            </a:xfrm>
            <a:custGeom>
              <a:rect b="b" l="l" r="r" t="t"/>
              <a:pathLst>
                <a:path extrusionOk="0" fill="none" h="485" w="844">
                  <a:moveTo>
                    <a:pt x="843" y="484"/>
                  </a:moveTo>
                  <a:lnTo>
                    <a:pt x="0"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7519553" y="747094"/>
              <a:ext cx="68038" cy="69"/>
            </a:xfrm>
            <a:custGeom>
              <a:rect b="b" l="l" r="r" t="t"/>
              <a:pathLst>
                <a:path extrusionOk="0" fill="none" h="1" w="979">
                  <a:moveTo>
                    <a:pt x="979" y="1"/>
                  </a:moveTo>
                  <a:lnTo>
                    <a:pt x="1"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7575080" y="919796"/>
              <a:ext cx="58656" cy="33637"/>
            </a:xfrm>
            <a:custGeom>
              <a:rect b="b" l="l" r="r" t="t"/>
              <a:pathLst>
                <a:path extrusionOk="0" fill="none" h="484" w="844">
                  <a:moveTo>
                    <a:pt x="843" y="1"/>
                  </a:moveTo>
                  <a:lnTo>
                    <a:pt x="0" y="484"/>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7725817" y="1046352"/>
              <a:ext cx="34471" cy="58725"/>
            </a:xfrm>
            <a:custGeom>
              <a:rect b="b" l="l" r="r" t="t"/>
              <a:pathLst>
                <a:path extrusionOk="0" fill="none" h="845" w="496">
                  <a:moveTo>
                    <a:pt x="496" y="1"/>
                  </a:moveTo>
                  <a:lnTo>
                    <a:pt x="1" y="844"/>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7932914" y="1092499"/>
              <a:ext cx="69" cy="67204"/>
            </a:xfrm>
            <a:custGeom>
              <a:rect b="b" l="l" r="r" t="t"/>
              <a:pathLst>
                <a:path extrusionOk="0" fill="none" h="967" w="1">
                  <a:moveTo>
                    <a:pt x="0" y="0"/>
                  </a:moveTo>
                  <a:lnTo>
                    <a:pt x="0" y="967"/>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8105542" y="1046352"/>
              <a:ext cx="33706" cy="58725"/>
            </a:xfrm>
            <a:custGeom>
              <a:rect b="b" l="l" r="r" t="t"/>
              <a:pathLst>
                <a:path extrusionOk="0" fill="none" h="845" w="485">
                  <a:moveTo>
                    <a:pt x="1" y="1"/>
                  </a:moveTo>
                  <a:lnTo>
                    <a:pt x="484" y="844"/>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8232094" y="919796"/>
              <a:ext cx="58725" cy="33637"/>
            </a:xfrm>
            <a:custGeom>
              <a:rect b="b" l="l" r="r" t="t"/>
              <a:pathLst>
                <a:path extrusionOk="0" fill="none" h="484" w="845">
                  <a:moveTo>
                    <a:pt x="1" y="1"/>
                  </a:moveTo>
                  <a:lnTo>
                    <a:pt x="844" y="484"/>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8278240" y="747094"/>
              <a:ext cx="67274" cy="69"/>
            </a:xfrm>
            <a:custGeom>
              <a:rect b="b" l="l" r="r" t="t"/>
              <a:pathLst>
                <a:path extrusionOk="0" fill="none" h="1" w="968">
                  <a:moveTo>
                    <a:pt x="0" y="1"/>
                  </a:moveTo>
                  <a:lnTo>
                    <a:pt x="967"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8232094" y="540825"/>
              <a:ext cx="58725" cy="33706"/>
            </a:xfrm>
            <a:custGeom>
              <a:rect b="b" l="l" r="r" t="t"/>
              <a:pathLst>
                <a:path extrusionOk="0" fill="none" h="485" w="845">
                  <a:moveTo>
                    <a:pt x="1" y="484"/>
                  </a:moveTo>
                  <a:lnTo>
                    <a:pt x="844"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8105542" y="389250"/>
              <a:ext cx="33706" cy="58725"/>
            </a:xfrm>
            <a:custGeom>
              <a:rect b="b" l="l" r="r" t="t"/>
              <a:pathLst>
                <a:path extrusionOk="0" fill="none" h="845" w="485">
                  <a:moveTo>
                    <a:pt x="1" y="844"/>
                  </a:moveTo>
                  <a:lnTo>
                    <a:pt x="484"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7808656" y="606500"/>
              <a:ext cx="195427" cy="384460"/>
            </a:xfrm>
            <a:custGeom>
              <a:rect b="b" l="l" r="r" t="t"/>
              <a:pathLst>
                <a:path extrusionOk="0" fill="none" h="5532" w="2812">
                  <a:moveTo>
                    <a:pt x="2811" y="0"/>
                  </a:moveTo>
                  <a:lnTo>
                    <a:pt x="1" y="5532"/>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7902406" y="595519"/>
              <a:ext cx="83675" cy="416568"/>
            </a:xfrm>
            <a:custGeom>
              <a:rect b="b" l="l" r="r" t="t"/>
              <a:pathLst>
                <a:path extrusionOk="0" fill="none" h="5994" w="1204">
                  <a:moveTo>
                    <a:pt x="1" y="1"/>
                  </a:moveTo>
                  <a:lnTo>
                    <a:pt x="1204" y="5993"/>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31"/>
          <p:cNvGrpSpPr/>
          <p:nvPr/>
        </p:nvGrpSpPr>
        <p:grpSpPr>
          <a:xfrm>
            <a:off x="3203582" y="3676049"/>
            <a:ext cx="1394292" cy="612308"/>
            <a:chOff x="4099050" y="3860900"/>
            <a:chExt cx="1616009" cy="709676"/>
          </a:xfrm>
        </p:grpSpPr>
        <p:sp>
          <p:nvSpPr>
            <p:cNvPr id="294" name="Google Shape;294;p31"/>
            <p:cNvSpPr/>
            <p:nvPr/>
          </p:nvSpPr>
          <p:spPr>
            <a:xfrm>
              <a:off x="4554059" y="3860900"/>
              <a:ext cx="1160999" cy="638703"/>
            </a:xfrm>
            <a:custGeom>
              <a:rect b="b" l="l" r="r" t="t"/>
              <a:pathLst>
                <a:path extrusionOk="0" h="9816" w="17843">
                  <a:moveTo>
                    <a:pt x="1732" y="1"/>
                  </a:moveTo>
                  <a:lnTo>
                    <a:pt x="0" y="9816"/>
                  </a:lnTo>
                  <a:lnTo>
                    <a:pt x="16111" y="9816"/>
                  </a:lnTo>
                  <a:lnTo>
                    <a:pt x="17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4623550" y="3907032"/>
              <a:ext cx="1022015" cy="546502"/>
            </a:xfrm>
            <a:custGeom>
              <a:rect b="b" l="l" r="r" t="t"/>
              <a:pathLst>
                <a:path extrusionOk="0" h="8399" w="15707">
                  <a:moveTo>
                    <a:pt x="1473" y="0"/>
                  </a:moveTo>
                  <a:lnTo>
                    <a:pt x="0" y="8398"/>
                  </a:lnTo>
                  <a:lnTo>
                    <a:pt x="14233" y="8398"/>
                  </a:lnTo>
                  <a:lnTo>
                    <a:pt x="157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4099050" y="4499522"/>
              <a:ext cx="1502604" cy="71054"/>
            </a:xfrm>
            <a:custGeom>
              <a:rect b="b" l="l" r="r" t="t"/>
              <a:pathLst>
                <a:path extrusionOk="0" h="1092" w="23093">
                  <a:moveTo>
                    <a:pt x="0" y="1"/>
                  </a:moveTo>
                  <a:lnTo>
                    <a:pt x="0" y="1091"/>
                  </a:lnTo>
                  <a:lnTo>
                    <a:pt x="23092" y="1091"/>
                  </a:lnTo>
                  <a:lnTo>
                    <a:pt x="230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4705469" y="3995521"/>
              <a:ext cx="369453" cy="359238"/>
            </a:xfrm>
            <a:custGeom>
              <a:rect b="b" l="l" r="r" t="t"/>
              <a:pathLst>
                <a:path extrusionOk="0" h="5521" w="5678">
                  <a:moveTo>
                    <a:pt x="1001" y="0"/>
                  </a:moveTo>
                  <a:lnTo>
                    <a:pt x="0" y="5521"/>
                  </a:lnTo>
                  <a:lnTo>
                    <a:pt x="4711" y="5521"/>
                  </a:lnTo>
                  <a:lnTo>
                    <a:pt x="5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4797603" y="4046013"/>
              <a:ext cx="213682" cy="5140"/>
            </a:xfrm>
            <a:custGeom>
              <a:rect b="b" l="l" r="r" t="t"/>
              <a:pathLst>
                <a:path extrusionOk="0" h="79" w="3284">
                  <a:moveTo>
                    <a:pt x="1" y="0"/>
                  </a:moveTo>
                  <a:lnTo>
                    <a:pt x="1" y="79"/>
                  </a:lnTo>
                  <a:lnTo>
                    <a:pt x="3284" y="79"/>
                  </a:lnTo>
                  <a:lnTo>
                    <a:pt x="32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4789600" y="4082580"/>
              <a:ext cx="214397" cy="5205"/>
            </a:xfrm>
            <a:custGeom>
              <a:rect b="b" l="l" r="r" t="t"/>
              <a:pathLst>
                <a:path extrusionOk="0" h="80" w="3295">
                  <a:moveTo>
                    <a:pt x="0" y="0"/>
                  </a:moveTo>
                  <a:lnTo>
                    <a:pt x="0" y="79"/>
                  </a:lnTo>
                  <a:lnTo>
                    <a:pt x="3294" y="79"/>
                  </a:lnTo>
                  <a:lnTo>
                    <a:pt x="32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4784460" y="4119862"/>
              <a:ext cx="139765" cy="5205"/>
            </a:xfrm>
            <a:custGeom>
              <a:rect b="b" l="l" r="r" t="t"/>
              <a:pathLst>
                <a:path extrusionOk="0" h="80" w="2148">
                  <a:moveTo>
                    <a:pt x="1" y="1"/>
                  </a:moveTo>
                  <a:lnTo>
                    <a:pt x="1" y="79"/>
                  </a:lnTo>
                  <a:lnTo>
                    <a:pt x="2148" y="79"/>
                  </a:lnTo>
                  <a:lnTo>
                    <a:pt x="21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4771316" y="4194493"/>
              <a:ext cx="213682" cy="5205"/>
            </a:xfrm>
            <a:custGeom>
              <a:rect b="b" l="l" r="r" t="t"/>
              <a:pathLst>
                <a:path extrusionOk="0" h="80" w="3284">
                  <a:moveTo>
                    <a:pt x="0" y="0"/>
                  </a:moveTo>
                  <a:lnTo>
                    <a:pt x="0" y="79"/>
                  </a:lnTo>
                  <a:lnTo>
                    <a:pt x="3283" y="79"/>
                  </a:lnTo>
                  <a:lnTo>
                    <a:pt x="3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4765460" y="4231776"/>
              <a:ext cx="188761" cy="5205"/>
            </a:xfrm>
            <a:custGeom>
              <a:rect b="b" l="l" r="r" t="t"/>
              <a:pathLst>
                <a:path extrusionOk="0" h="80" w="2901">
                  <a:moveTo>
                    <a:pt x="0" y="1"/>
                  </a:moveTo>
                  <a:lnTo>
                    <a:pt x="0" y="79"/>
                  </a:lnTo>
                  <a:lnTo>
                    <a:pt x="2901" y="79"/>
                  </a:lnTo>
                  <a:lnTo>
                    <a:pt x="29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4758888" y="4269124"/>
              <a:ext cx="97341" cy="5140"/>
            </a:xfrm>
            <a:custGeom>
              <a:rect b="b" l="l" r="r" t="t"/>
              <a:pathLst>
                <a:path extrusionOk="0" h="79" w="1496">
                  <a:moveTo>
                    <a:pt x="0" y="0"/>
                  </a:moveTo>
                  <a:lnTo>
                    <a:pt x="0" y="79"/>
                  </a:lnTo>
                  <a:lnTo>
                    <a:pt x="1495" y="79"/>
                  </a:lnTo>
                  <a:lnTo>
                    <a:pt x="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4876659" y="4269124"/>
              <a:ext cx="98057" cy="5140"/>
            </a:xfrm>
            <a:custGeom>
              <a:rect b="b" l="l" r="r" t="t"/>
              <a:pathLst>
                <a:path extrusionOk="0" h="79" w="1507">
                  <a:moveTo>
                    <a:pt x="0" y="0"/>
                  </a:moveTo>
                  <a:lnTo>
                    <a:pt x="0" y="79"/>
                  </a:lnTo>
                  <a:lnTo>
                    <a:pt x="1507" y="79"/>
                  </a:lnTo>
                  <a:lnTo>
                    <a:pt x="15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4753032" y="4306407"/>
              <a:ext cx="184401" cy="5205"/>
            </a:xfrm>
            <a:custGeom>
              <a:rect b="b" l="l" r="r" t="t"/>
              <a:pathLst>
                <a:path extrusionOk="0" h="80" w="2834">
                  <a:moveTo>
                    <a:pt x="0" y="1"/>
                  </a:moveTo>
                  <a:lnTo>
                    <a:pt x="0" y="79"/>
                  </a:lnTo>
                  <a:lnTo>
                    <a:pt x="2833" y="79"/>
                  </a:lnTo>
                  <a:lnTo>
                    <a:pt x="28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5122414" y="3980882"/>
              <a:ext cx="327094" cy="231966"/>
            </a:xfrm>
            <a:custGeom>
              <a:rect b="b" l="l" r="r" t="t"/>
              <a:pathLst>
                <a:path extrusionOk="0" h="3565" w="5027">
                  <a:moveTo>
                    <a:pt x="664" y="1"/>
                  </a:moveTo>
                  <a:lnTo>
                    <a:pt x="1" y="3564"/>
                  </a:lnTo>
                  <a:lnTo>
                    <a:pt x="4408" y="3553"/>
                  </a:lnTo>
                  <a:lnTo>
                    <a:pt x="50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5191905" y="4015106"/>
              <a:ext cx="65913" cy="163384"/>
            </a:xfrm>
            <a:custGeom>
              <a:rect b="b" l="l" r="r" t="t"/>
              <a:pathLst>
                <a:path extrusionOk="0" h="2511" w="1013">
                  <a:moveTo>
                    <a:pt x="927" y="0"/>
                  </a:moveTo>
                  <a:cubicBezTo>
                    <a:pt x="900" y="0"/>
                    <a:pt x="876" y="20"/>
                    <a:pt x="866" y="48"/>
                  </a:cubicBezTo>
                  <a:lnTo>
                    <a:pt x="203" y="1914"/>
                  </a:lnTo>
                  <a:cubicBezTo>
                    <a:pt x="182" y="1970"/>
                    <a:pt x="226" y="2008"/>
                    <a:pt x="270" y="2008"/>
                  </a:cubicBezTo>
                  <a:cubicBezTo>
                    <a:pt x="297" y="2008"/>
                    <a:pt x="325" y="1994"/>
                    <a:pt x="338" y="1959"/>
                  </a:cubicBezTo>
                  <a:lnTo>
                    <a:pt x="1001" y="93"/>
                  </a:lnTo>
                  <a:cubicBezTo>
                    <a:pt x="1013" y="59"/>
                    <a:pt x="990" y="14"/>
                    <a:pt x="945" y="3"/>
                  </a:cubicBezTo>
                  <a:cubicBezTo>
                    <a:pt x="939" y="1"/>
                    <a:pt x="933" y="0"/>
                    <a:pt x="927" y="0"/>
                  </a:cubicBezTo>
                  <a:close/>
                  <a:moveTo>
                    <a:pt x="113" y="2274"/>
                  </a:moveTo>
                  <a:cubicBezTo>
                    <a:pt x="46" y="2285"/>
                    <a:pt x="1" y="2330"/>
                    <a:pt x="1" y="2398"/>
                  </a:cubicBezTo>
                  <a:cubicBezTo>
                    <a:pt x="1" y="2465"/>
                    <a:pt x="46" y="2510"/>
                    <a:pt x="113" y="2510"/>
                  </a:cubicBezTo>
                  <a:cubicBezTo>
                    <a:pt x="181" y="2510"/>
                    <a:pt x="237" y="2465"/>
                    <a:pt x="237" y="2398"/>
                  </a:cubicBezTo>
                  <a:cubicBezTo>
                    <a:pt x="237" y="2330"/>
                    <a:pt x="181" y="2274"/>
                    <a:pt x="113" y="2274"/>
                  </a:cubicBezTo>
                  <a:close/>
                </a:path>
              </a:pathLst>
            </a:custGeom>
            <a:solidFill>
              <a:schemeClr val="dk2"/>
            </a:solidFill>
            <a:ln cap="flat" cmpd="sng" w="3650">
              <a:solidFill>
                <a:srgbClr val="FFFFFF"/>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5253393" y="4015106"/>
              <a:ext cx="65848" cy="163384"/>
            </a:xfrm>
            <a:custGeom>
              <a:rect b="b" l="l" r="r" t="t"/>
              <a:pathLst>
                <a:path extrusionOk="0" h="2511" w="1012">
                  <a:moveTo>
                    <a:pt x="927" y="0"/>
                  </a:moveTo>
                  <a:cubicBezTo>
                    <a:pt x="899" y="0"/>
                    <a:pt x="875" y="20"/>
                    <a:pt x="866" y="48"/>
                  </a:cubicBezTo>
                  <a:lnTo>
                    <a:pt x="202" y="1914"/>
                  </a:lnTo>
                  <a:cubicBezTo>
                    <a:pt x="182" y="1970"/>
                    <a:pt x="225" y="2008"/>
                    <a:pt x="269" y="2008"/>
                  </a:cubicBezTo>
                  <a:cubicBezTo>
                    <a:pt x="297" y="2008"/>
                    <a:pt x="324" y="1994"/>
                    <a:pt x="337" y="1959"/>
                  </a:cubicBezTo>
                  <a:lnTo>
                    <a:pt x="1001" y="93"/>
                  </a:lnTo>
                  <a:cubicBezTo>
                    <a:pt x="1012" y="59"/>
                    <a:pt x="989" y="14"/>
                    <a:pt x="944" y="3"/>
                  </a:cubicBezTo>
                  <a:cubicBezTo>
                    <a:pt x="938" y="1"/>
                    <a:pt x="932" y="0"/>
                    <a:pt x="927" y="0"/>
                  </a:cubicBezTo>
                  <a:close/>
                  <a:moveTo>
                    <a:pt x="112" y="2274"/>
                  </a:moveTo>
                  <a:cubicBezTo>
                    <a:pt x="45" y="2285"/>
                    <a:pt x="0" y="2330"/>
                    <a:pt x="0" y="2398"/>
                  </a:cubicBezTo>
                  <a:cubicBezTo>
                    <a:pt x="0" y="2465"/>
                    <a:pt x="45" y="2510"/>
                    <a:pt x="112" y="2510"/>
                  </a:cubicBezTo>
                  <a:cubicBezTo>
                    <a:pt x="180" y="2510"/>
                    <a:pt x="236" y="2465"/>
                    <a:pt x="236" y="2398"/>
                  </a:cubicBezTo>
                  <a:cubicBezTo>
                    <a:pt x="236" y="2330"/>
                    <a:pt x="180" y="2274"/>
                    <a:pt x="112" y="2274"/>
                  </a:cubicBezTo>
                  <a:close/>
                </a:path>
              </a:pathLst>
            </a:custGeom>
            <a:solidFill>
              <a:schemeClr val="dk2"/>
            </a:solidFill>
            <a:ln cap="flat" cmpd="sng" w="3650">
              <a:solidFill>
                <a:srgbClr val="FFFFFF"/>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5314816" y="4015106"/>
              <a:ext cx="65913" cy="163384"/>
            </a:xfrm>
            <a:custGeom>
              <a:rect b="b" l="l" r="r" t="t"/>
              <a:pathLst>
                <a:path extrusionOk="0" h="2511" w="1013">
                  <a:moveTo>
                    <a:pt x="937" y="0"/>
                  </a:moveTo>
                  <a:cubicBezTo>
                    <a:pt x="907" y="0"/>
                    <a:pt x="875" y="20"/>
                    <a:pt x="866" y="48"/>
                  </a:cubicBezTo>
                  <a:lnTo>
                    <a:pt x="214" y="1914"/>
                  </a:lnTo>
                  <a:cubicBezTo>
                    <a:pt x="193" y="1970"/>
                    <a:pt x="237" y="2008"/>
                    <a:pt x="281" y="2008"/>
                  </a:cubicBezTo>
                  <a:cubicBezTo>
                    <a:pt x="308" y="2008"/>
                    <a:pt x="336" y="1994"/>
                    <a:pt x="349" y="1959"/>
                  </a:cubicBezTo>
                  <a:lnTo>
                    <a:pt x="1001" y="93"/>
                  </a:lnTo>
                  <a:cubicBezTo>
                    <a:pt x="1012" y="59"/>
                    <a:pt x="990" y="14"/>
                    <a:pt x="956" y="3"/>
                  </a:cubicBezTo>
                  <a:cubicBezTo>
                    <a:pt x="950" y="1"/>
                    <a:pt x="944" y="0"/>
                    <a:pt x="937" y="0"/>
                  </a:cubicBezTo>
                  <a:close/>
                  <a:moveTo>
                    <a:pt x="113" y="2274"/>
                  </a:moveTo>
                  <a:cubicBezTo>
                    <a:pt x="45" y="2285"/>
                    <a:pt x="0" y="2330"/>
                    <a:pt x="0" y="2398"/>
                  </a:cubicBezTo>
                  <a:cubicBezTo>
                    <a:pt x="0" y="2465"/>
                    <a:pt x="45" y="2510"/>
                    <a:pt x="113" y="2510"/>
                  </a:cubicBezTo>
                  <a:cubicBezTo>
                    <a:pt x="180" y="2510"/>
                    <a:pt x="237" y="2465"/>
                    <a:pt x="237" y="2398"/>
                  </a:cubicBezTo>
                  <a:cubicBezTo>
                    <a:pt x="237" y="2330"/>
                    <a:pt x="180" y="2274"/>
                    <a:pt x="113" y="2274"/>
                  </a:cubicBezTo>
                  <a:close/>
                </a:path>
              </a:pathLst>
            </a:custGeom>
            <a:solidFill>
              <a:schemeClr val="dk2"/>
            </a:solidFill>
            <a:ln cap="flat" cmpd="sng" w="3650">
              <a:solidFill>
                <a:srgbClr val="FFFFFF"/>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31"/>
          <p:cNvSpPr/>
          <p:nvPr/>
        </p:nvSpPr>
        <p:spPr>
          <a:xfrm rot="4420252">
            <a:off x="2498326" y="1763914"/>
            <a:ext cx="1778487" cy="1172983"/>
          </a:xfrm>
          <a:custGeom>
            <a:rect b="b" l="l" r="r" t="t"/>
            <a:pathLst>
              <a:path extrusionOk="0" h="24745" w="25808">
                <a:moveTo>
                  <a:pt x="9150" y="0"/>
                </a:moveTo>
                <a:cubicBezTo>
                  <a:pt x="7225" y="0"/>
                  <a:pt x="5566" y="484"/>
                  <a:pt x="4603" y="1734"/>
                </a:cubicBezTo>
                <a:cubicBezTo>
                  <a:pt x="3387" y="3377"/>
                  <a:pt x="3420" y="6829"/>
                  <a:pt x="3025" y="8769"/>
                </a:cubicBezTo>
                <a:cubicBezTo>
                  <a:pt x="2204" y="12747"/>
                  <a:pt x="1316" y="16725"/>
                  <a:pt x="461" y="20702"/>
                </a:cubicBezTo>
                <a:cubicBezTo>
                  <a:pt x="198" y="21886"/>
                  <a:pt x="1" y="23300"/>
                  <a:pt x="889" y="24154"/>
                </a:cubicBezTo>
                <a:cubicBezTo>
                  <a:pt x="1304" y="24584"/>
                  <a:pt x="1846" y="24745"/>
                  <a:pt x="2434" y="24745"/>
                </a:cubicBezTo>
                <a:cubicBezTo>
                  <a:pt x="3285" y="24745"/>
                  <a:pt x="4233" y="24406"/>
                  <a:pt x="5031" y="24056"/>
                </a:cubicBezTo>
                <a:lnTo>
                  <a:pt x="18148" y="18138"/>
                </a:lnTo>
                <a:cubicBezTo>
                  <a:pt x="20383" y="17119"/>
                  <a:pt x="22816" y="15968"/>
                  <a:pt x="24000" y="13799"/>
                </a:cubicBezTo>
                <a:cubicBezTo>
                  <a:pt x="25808" y="10577"/>
                  <a:pt x="24065" y="6270"/>
                  <a:pt x="21140" y="4035"/>
                </a:cubicBezTo>
                <a:cubicBezTo>
                  <a:pt x="18944" y="2360"/>
                  <a:pt x="13400" y="0"/>
                  <a:pt x="91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31"/>
          <p:cNvGrpSpPr/>
          <p:nvPr/>
        </p:nvGrpSpPr>
        <p:grpSpPr>
          <a:xfrm>
            <a:off x="2708856" y="1892311"/>
            <a:ext cx="687596" cy="612319"/>
            <a:chOff x="430146" y="539500"/>
            <a:chExt cx="1026263" cy="913909"/>
          </a:xfrm>
        </p:grpSpPr>
        <p:sp>
          <p:nvSpPr>
            <p:cNvPr id="312" name="Google Shape;312;p31"/>
            <p:cNvSpPr/>
            <p:nvPr/>
          </p:nvSpPr>
          <p:spPr>
            <a:xfrm>
              <a:off x="430146" y="575483"/>
              <a:ext cx="1026263" cy="877926"/>
            </a:xfrm>
            <a:custGeom>
              <a:rect b="b" l="l" r="r" t="t"/>
              <a:pathLst>
                <a:path extrusionOk="0" h="8320" w="9726">
                  <a:moveTo>
                    <a:pt x="1" y="1"/>
                  </a:moveTo>
                  <a:lnTo>
                    <a:pt x="1" y="8320"/>
                  </a:lnTo>
                  <a:lnTo>
                    <a:pt x="9725" y="8320"/>
                  </a:lnTo>
                  <a:lnTo>
                    <a:pt x="9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430146" y="575483"/>
              <a:ext cx="1026263" cy="239741"/>
            </a:xfrm>
            <a:custGeom>
              <a:rect b="b" l="l" r="r" t="t"/>
              <a:pathLst>
                <a:path extrusionOk="0" h="2272" w="9726">
                  <a:moveTo>
                    <a:pt x="1" y="1"/>
                  </a:moveTo>
                  <a:lnTo>
                    <a:pt x="1" y="2272"/>
                  </a:lnTo>
                  <a:lnTo>
                    <a:pt x="9725" y="2272"/>
                  </a:lnTo>
                  <a:lnTo>
                    <a:pt x="97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495358" y="539500"/>
              <a:ext cx="109316" cy="140553"/>
            </a:xfrm>
            <a:custGeom>
              <a:rect b="b" l="l" r="r" t="t"/>
              <a:pathLst>
                <a:path extrusionOk="0" h="1332" w="1036">
                  <a:moveTo>
                    <a:pt x="724" y="0"/>
                  </a:moveTo>
                  <a:cubicBezTo>
                    <a:pt x="517" y="0"/>
                    <a:pt x="317" y="176"/>
                    <a:pt x="203" y="342"/>
                  </a:cubicBezTo>
                  <a:cubicBezTo>
                    <a:pt x="192" y="353"/>
                    <a:pt x="181" y="375"/>
                    <a:pt x="170" y="387"/>
                  </a:cubicBezTo>
                  <a:cubicBezTo>
                    <a:pt x="35" y="611"/>
                    <a:pt x="1" y="881"/>
                    <a:pt x="80" y="1117"/>
                  </a:cubicBezTo>
                  <a:cubicBezTo>
                    <a:pt x="124" y="1229"/>
                    <a:pt x="243" y="1331"/>
                    <a:pt x="355" y="1331"/>
                  </a:cubicBezTo>
                  <a:cubicBezTo>
                    <a:pt x="411" y="1331"/>
                    <a:pt x="465" y="1305"/>
                    <a:pt x="507" y="1241"/>
                  </a:cubicBezTo>
                  <a:cubicBezTo>
                    <a:pt x="518" y="1219"/>
                    <a:pt x="507" y="1185"/>
                    <a:pt x="484" y="1174"/>
                  </a:cubicBezTo>
                  <a:cubicBezTo>
                    <a:pt x="192" y="1095"/>
                    <a:pt x="237" y="746"/>
                    <a:pt x="361" y="533"/>
                  </a:cubicBezTo>
                  <a:cubicBezTo>
                    <a:pt x="394" y="465"/>
                    <a:pt x="451" y="398"/>
                    <a:pt x="518" y="342"/>
                  </a:cubicBezTo>
                  <a:cubicBezTo>
                    <a:pt x="529" y="330"/>
                    <a:pt x="552" y="319"/>
                    <a:pt x="563" y="308"/>
                  </a:cubicBezTo>
                  <a:cubicBezTo>
                    <a:pt x="625" y="269"/>
                    <a:pt x="678" y="252"/>
                    <a:pt x="722" y="252"/>
                  </a:cubicBezTo>
                  <a:cubicBezTo>
                    <a:pt x="782" y="252"/>
                    <a:pt x="828" y="284"/>
                    <a:pt x="867" y="342"/>
                  </a:cubicBezTo>
                  <a:lnTo>
                    <a:pt x="1001" y="342"/>
                  </a:lnTo>
                  <a:cubicBezTo>
                    <a:pt x="1035" y="184"/>
                    <a:pt x="934" y="38"/>
                    <a:pt x="777" y="4"/>
                  </a:cubicBezTo>
                  <a:cubicBezTo>
                    <a:pt x="759" y="2"/>
                    <a:pt x="741" y="0"/>
                    <a:pt x="7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625886" y="539500"/>
              <a:ext cx="109211" cy="140553"/>
            </a:xfrm>
            <a:custGeom>
              <a:rect b="b" l="l" r="r" t="t"/>
              <a:pathLst>
                <a:path extrusionOk="0" h="1332" w="1035">
                  <a:moveTo>
                    <a:pt x="724" y="0"/>
                  </a:moveTo>
                  <a:cubicBezTo>
                    <a:pt x="517" y="0"/>
                    <a:pt x="317" y="176"/>
                    <a:pt x="203" y="342"/>
                  </a:cubicBezTo>
                  <a:cubicBezTo>
                    <a:pt x="192" y="353"/>
                    <a:pt x="180" y="375"/>
                    <a:pt x="169" y="387"/>
                  </a:cubicBezTo>
                  <a:cubicBezTo>
                    <a:pt x="34" y="611"/>
                    <a:pt x="1" y="881"/>
                    <a:pt x="79" y="1117"/>
                  </a:cubicBezTo>
                  <a:cubicBezTo>
                    <a:pt x="124" y="1229"/>
                    <a:pt x="243" y="1331"/>
                    <a:pt x="354" y="1331"/>
                  </a:cubicBezTo>
                  <a:cubicBezTo>
                    <a:pt x="411" y="1331"/>
                    <a:pt x="465" y="1305"/>
                    <a:pt x="506" y="1241"/>
                  </a:cubicBezTo>
                  <a:cubicBezTo>
                    <a:pt x="518" y="1219"/>
                    <a:pt x="506" y="1185"/>
                    <a:pt x="473" y="1174"/>
                  </a:cubicBezTo>
                  <a:cubicBezTo>
                    <a:pt x="192" y="1095"/>
                    <a:pt x="237" y="746"/>
                    <a:pt x="360" y="533"/>
                  </a:cubicBezTo>
                  <a:cubicBezTo>
                    <a:pt x="394" y="465"/>
                    <a:pt x="450" y="398"/>
                    <a:pt x="518" y="342"/>
                  </a:cubicBezTo>
                  <a:cubicBezTo>
                    <a:pt x="529" y="330"/>
                    <a:pt x="551" y="319"/>
                    <a:pt x="563" y="308"/>
                  </a:cubicBezTo>
                  <a:cubicBezTo>
                    <a:pt x="620" y="269"/>
                    <a:pt x="670" y="252"/>
                    <a:pt x="714" y="252"/>
                  </a:cubicBezTo>
                  <a:cubicBezTo>
                    <a:pt x="772" y="252"/>
                    <a:pt x="821" y="284"/>
                    <a:pt x="866" y="342"/>
                  </a:cubicBezTo>
                  <a:lnTo>
                    <a:pt x="1001" y="342"/>
                  </a:lnTo>
                  <a:cubicBezTo>
                    <a:pt x="1035" y="184"/>
                    <a:pt x="934" y="38"/>
                    <a:pt x="776" y="4"/>
                  </a:cubicBezTo>
                  <a:cubicBezTo>
                    <a:pt x="759" y="2"/>
                    <a:pt x="741" y="0"/>
                    <a:pt x="7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757575" y="539500"/>
              <a:ext cx="109211" cy="140553"/>
            </a:xfrm>
            <a:custGeom>
              <a:rect b="b" l="l" r="r" t="t"/>
              <a:pathLst>
                <a:path extrusionOk="0" h="1332" w="1035">
                  <a:moveTo>
                    <a:pt x="723" y="0"/>
                  </a:moveTo>
                  <a:cubicBezTo>
                    <a:pt x="517" y="0"/>
                    <a:pt x="317" y="176"/>
                    <a:pt x="203" y="342"/>
                  </a:cubicBezTo>
                  <a:lnTo>
                    <a:pt x="169" y="387"/>
                  </a:lnTo>
                  <a:cubicBezTo>
                    <a:pt x="34" y="611"/>
                    <a:pt x="0" y="881"/>
                    <a:pt x="79" y="1117"/>
                  </a:cubicBezTo>
                  <a:cubicBezTo>
                    <a:pt x="124" y="1229"/>
                    <a:pt x="243" y="1331"/>
                    <a:pt x="354" y="1331"/>
                  </a:cubicBezTo>
                  <a:cubicBezTo>
                    <a:pt x="411" y="1331"/>
                    <a:pt x="465" y="1305"/>
                    <a:pt x="506" y="1241"/>
                  </a:cubicBezTo>
                  <a:cubicBezTo>
                    <a:pt x="518" y="1219"/>
                    <a:pt x="506" y="1185"/>
                    <a:pt x="473" y="1174"/>
                  </a:cubicBezTo>
                  <a:cubicBezTo>
                    <a:pt x="192" y="1095"/>
                    <a:pt x="237" y="746"/>
                    <a:pt x="360" y="533"/>
                  </a:cubicBezTo>
                  <a:cubicBezTo>
                    <a:pt x="394" y="465"/>
                    <a:pt x="450" y="398"/>
                    <a:pt x="518" y="342"/>
                  </a:cubicBezTo>
                  <a:cubicBezTo>
                    <a:pt x="529" y="330"/>
                    <a:pt x="551" y="319"/>
                    <a:pt x="563" y="308"/>
                  </a:cubicBezTo>
                  <a:cubicBezTo>
                    <a:pt x="620" y="269"/>
                    <a:pt x="670" y="252"/>
                    <a:pt x="714" y="252"/>
                  </a:cubicBezTo>
                  <a:cubicBezTo>
                    <a:pt x="772" y="252"/>
                    <a:pt x="821" y="284"/>
                    <a:pt x="866" y="342"/>
                  </a:cubicBezTo>
                  <a:lnTo>
                    <a:pt x="1001" y="342"/>
                  </a:lnTo>
                  <a:cubicBezTo>
                    <a:pt x="1035" y="184"/>
                    <a:pt x="934" y="38"/>
                    <a:pt x="776" y="4"/>
                  </a:cubicBezTo>
                  <a:cubicBezTo>
                    <a:pt x="759" y="2"/>
                    <a:pt x="741" y="0"/>
                    <a:pt x="7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888103" y="539500"/>
              <a:ext cx="109211" cy="140553"/>
            </a:xfrm>
            <a:custGeom>
              <a:rect b="b" l="l" r="r" t="t"/>
              <a:pathLst>
                <a:path extrusionOk="0" h="1332" w="1035">
                  <a:moveTo>
                    <a:pt x="726" y="0"/>
                  </a:moveTo>
                  <a:cubicBezTo>
                    <a:pt x="528" y="0"/>
                    <a:pt x="327" y="176"/>
                    <a:pt x="202" y="342"/>
                  </a:cubicBezTo>
                  <a:cubicBezTo>
                    <a:pt x="191" y="353"/>
                    <a:pt x="180" y="375"/>
                    <a:pt x="169" y="387"/>
                  </a:cubicBezTo>
                  <a:cubicBezTo>
                    <a:pt x="34" y="611"/>
                    <a:pt x="0" y="881"/>
                    <a:pt x="79" y="1117"/>
                  </a:cubicBezTo>
                  <a:cubicBezTo>
                    <a:pt x="124" y="1229"/>
                    <a:pt x="243" y="1331"/>
                    <a:pt x="354" y="1331"/>
                  </a:cubicBezTo>
                  <a:cubicBezTo>
                    <a:pt x="410" y="1331"/>
                    <a:pt x="464" y="1305"/>
                    <a:pt x="506" y="1241"/>
                  </a:cubicBezTo>
                  <a:cubicBezTo>
                    <a:pt x="517" y="1219"/>
                    <a:pt x="506" y="1185"/>
                    <a:pt x="484" y="1174"/>
                  </a:cubicBezTo>
                  <a:cubicBezTo>
                    <a:pt x="202" y="1095"/>
                    <a:pt x="247" y="746"/>
                    <a:pt x="360" y="533"/>
                  </a:cubicBezTo>
                  <a:cubicBezTo>
                    <a:pt x="405" y="465"/>
                    <a:pt x="461" y="398"/>
                    <a:pt x="517" y="342"/>
                  </a:cubicBezTo>
                  <a:cubicBezTo>
                    <a:pt x="540" y="330"/>
                    <a:pt x="551" y="319"/>
                    <a:pt x="573" y="308"/>
                  </a:cubicBezTo>
                  <a:cubicBezTo>
                    <a:pt x="631" y="269"/>
                    <a:pt x="681" y="252"/>
                    <a:pt x="724" y="252"/>
                  </a:cubicBezTo>
                  <a:cubicBezTo>
                    <a:pt x="781" y="252"/>
                    <a:pt x="827" y="284"/>
                    <a:pt x="866" y="342"/>
                  </a:cubicBezTo>
                  <a:lnTo>
                    <a:pt x="1001" y="342"/>
                  </a:lnTo>
                  <a:cubicBezTo>
                    <a:pt x="1034" y="184"/>
                    <a:pt x="933" y="38"/>
                    <a:pt x="776" y="4"/>
                  </a:cubicBezTo>
                  <a:cubicBezTo>
                    <a:pt x="759" y="2"/>
                    <a:pt x="742" y="0"/>
                    <a:pt x="7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1018525" y="539500"/>
              <a:ext cx="110477" cy="140553"/>
            </a:xfrm>
            <a:custGeom>
              <a:rect b="b" l="l" r="r" t="t"/>
              <a:pathLst>
                <a:path extrusionOk="0" h="1332" w="1047">
                  <a:moveTo>
                    <a:pt x="726" y="0"/>
                  </a:moveTo>
                  <a:cubicBezTo>
                    <a:pt x="528" y="0"/>
                    <a:pt x="328" y="176"/>
                    <a:pt x="203" y="342"/>
                  </a:cubicBezTo>
                  <a:cubicBezTo>
                    <a:pt x="192" y="353"/>
                    <a:pt x="181" y="375"/>
                    <a:pt x="169" y="387"/>
                  </a:cubicBezTo>
                  <a:cubicBezTo>
                    <a:pt x="35" y="611"/>
                    <a:pt x="1" y="881"/>
                    <a:pt x="79" y="1117"/>
                  </a:cubicBezTo>
                  <a:cubicBezTo>
                    <a:pt x="124" y="1229"/>
                    <a:pt x="243" y="1331"/>
                    <a:pt x="355" y="1331"/>
                  </a:cubicBezTo>
                  <a:cubicBezTo>
                    <a:pt x="411" y="1331"/>
                    <a:pt x="465" y="1305"/>
                    <a:pt x="507" y="1241"/>
                  </a:cubicBezTo>
                  <a:cubicBezTo>
                    <a:pt x="518" y="1219"/>
                    <a:pt x="507" y="1185"/>
                    <a:pt x="484" y="1174"/>
                  </a:cubicBezTo>
                  <a:cubicBezTo>
                    <a:pt x="192" y="1095"/>
                    <a:pt x="237" y="746"/>
                    <a:pt x="361" y="533"/>
                  </a:cubicBezTo>
                  <a:cubicBezTo>
                    <a:pt x="406" y="465"/>
                    <a:pt x="450" y="398"/>
                    <a:pt x="518" y="342"/>
                  </a:cubicBezTo>
                  <a:cubicBezTo>
                    <a:pt x="529" y="330"/>
                    <a:pt x="552" y="319"/>
                    <a:pt x="563" y="308"/>
                  </a:cubicBezTo>
                  <a:cubicBezTo>
                    <a:pt x="625" y="269"/>
                    <a:pt x="678" y="252"/>
                    <a:pt x="722" y="252"/>
                  </a:cubicBezTo>
                  <a:cubicBezTo>
                    <a:pt x="782" y="252"/>
                    <a:pt x="828" y="284"/>
                    <a:pt x="866" y="342"/>
                  </a:cubicBezTo>
                  <a:lnTo>
                    <a:pt x="1013" y="342"/>
                  </a:lnTo>
                  <a:cubicBezTo>
                    <a:pt x="1046" y="184"/>
                    <a:pt x="934" y="38"/>
                    <a:pt x="777" y="4"/>
                  </a:cubicBezTo>
                  <a:cubicBezTo>
                    <a:pt x="760" y="2"/>
                    <a:pt x="743" y="0"/>
                    <a:pt x="7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p:nvPr/>
          </p:nvSpPr>
          <p:spPr>
            <a:xfrm>
              <a:off x="1150214" y="539500"/>
              <a:ext cx="109316" cy="140553"/>
            </a:xfrm>
            <a:custGeom>
              <a:rect b="b" l="l" r="r" t="t"/>
              <a:pathLst>
                <a:path extrusionOk="0" h="1332" w="1036">
                  <a:moveTo>
                    <a:pt x="735" y="0"/>
                  </a:moveTo>
                  <a:cubicBezTo>
                    <a:pt x="528" y="0"/>
                    <a:pt x="328" y="176"/>
                    <a:pt x="214" y="342"/>
                  </a:cubicBezTo>
                  <a:lnTo>
                    <a:pt x="181" y="387"/>
                  </a:lnTo>
                  <a:cubicBezTo>
                    <a:pt x="34" y="611"/>
                    <a:pt x="1" y="881"/>
                    <a:pt x="91" y="1117"/>
                  </a:cubicBezTo>
                  <a:cubicBezTo>
                    <a:pt x="135" y="1229"/>
                    <a:pt x="255" y="1331"/>
                    <a:pt x="362" y="1331"/>
                  </a:cubicBezTo>
                  <a:cubicBezTo>
                    <a:pt x="417" y="1331"/>
                    <a:pt x="469" y="1305"/>
                    <a:pt x="507" y="1241"/>
                  </a:cubicBezTo>
                  <a:cubicBezTo>
                    <a:pt x="518" y="1219"/>
                    <a:pt x="507" y="1185"/>
                    <a:pt x="484" y="1174"/>
                  </a:cubicBezTo>
                  <a:cubicBezTo>
                    <a:pt x="203" y="1095"/>
                    <a:pt x="248" y="746"/>
                    <a:pt x="360" y="533"/>
                  </a:cubicBezTo>
                  <a:cubicBezTo>
                    <a:pt x="405" y="465"/>
                    <a:pt x="462" y="398"/>
                    <a:pt x="529" y="342"/>
                  </a:cubicBezTo>
                  <a:cubicBezTo>
                    <a:pt x="540" y="330"/>
                    <a:pt x="552" y="319"/>
                    <a:pt x="574" y="308"/>
                  </a:cubicBezTo>
                  <a:cubicBezTo>
                    <a:pt x="632" y="269"/>
                    <a:pt x="681" y="252"/>
                    <a:pt x="725" y="252"/>
                  </a:cubicBezTo>
                  <a:cubicBezTo>
                    <a:pt x="784" y="252"/>
                    <a:pt x="833" y="284"/>
                    <a:pt x="878" y="342"/>
                  </a:cubicBezTo>
                  <a:lnTo>
                    <a:pt x="1001" y="342"/>
                  </a:lnTo>
                  <a:cubicBezTo>
                    <a:pt x="1035" y="184"/>
                    <a:pt x="934" y="38"/>
                    <a:pt x="788" y="4"/>
                  </a:cubicBezTo>
                  <a:cubicBezTo>
                    <a:pt x="770" y="2"/>
                    <a:pt x="753"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1280743" y="539500"/>
              <a:ext cx="109211" cy="140553"/>
            </a:xfrm>
            <a:custGeom>
              <a:rect b="b" l="l" r="r" t="t"/>
              <a:pathLst>
                <a:path extrusionOk="0" h="1332" w="1035">
                  <a:moveTo>
                    <a:pt x="735" y="0"/>
                  </a:moveTo>
                  <a:cubicBezTo>
                    <a:pt x="528" y="0"/>
                    <a:pt x="328" y="176"/>
                    <a:pt x="214" y="342"/>
                  </a:cubicBezTo>
                  <a:cubicBezTo>
                    <a:pt x="203" y="353"/>
                    <a:pt x="192" y="375"/>
                    <a:pt x="180" y="387"/>
                  </a:cubicBezTo>
                  <a:cubicBezTo>
                    <a:pt x="34" y="611"/>
                    <a:pt x="0" y="881"/>
                    <a:pt x="90" y="1117"/>
                  </a:cubicBezTo>
                  <a:cubicBezTo>
                    <a:pt x="135" y="1229"/>
                    <a:pt x="249" y="1331"/>
                    <a:pt x="357" y="1331"/>
                  </a:cubicBezTo>
                  <a:cubicBezTo>
                    <a:pt x="412" y="1331"/>
                    <a:pt x="465" y="1305"/>
                    <a:pt x="506" y="1241"/>
                  </a:cubicBezTo>
                  <a:cubicBezTo>
                    <a:pt x="518" y="1219"/>
                    <a:pt x="506" y="1185"/>
                    <a:pt x="484" y="1174"/>
                  </a:cubicBezTo>
                  <a:cubicBezTo>
                    <a:pt x="203" y="1095"/>
                    <a:pt x="248" y="746"/>
                    <a:pt x="360" y="533"/>
                  </a:cubicBezTo>
                  <a:cubicBezTo>
                    <a:pt x="405" y="465"/>
                    <a:pt x="461" y="398"/>
                    <a:pt x="529" y="342"/>
                  </a:cubicBezTo>
                  <a:cubicBezTo>
                    <a:pt x="540" y="330"/>
                    <a:pt x="551" y="319"/>
                    <a:pt x="574" y="308"/>
                  </a:cubicBezTo>
                  <a:cubicBezTo>
                    <a:pt x="631" y="269"/>
                    <a:pt x="681" y="252"/>
                    <a:pt x="725" y="252"/>
                  </a:cubicBezTo>
                  <a:cubicBezTo>
                    <a:pt x="783" y="252"/>
                    <a:pt x="832" y="284"/>
                    <a:pt x="877" y="342"/>
                  </a:cubicBezTo>
                  <a:lnTo>
                    <a:pt x="1001" y="342"/>
                  </a:lnTo>
                  <a:cubicBezTo>
                    <a:pt x="1035" y="184"/>
                    <a:pt x="934" y="38"/>
                    <a:pt x="787" y="4"/>
                  </a:cubicBezTo>
                  <a:cubicBezTo>
                    <a:pt x="770" y="2"/>
                    <a:pt x="752"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745756" y="943223"/>
              <a:ext cx="123455" cy="402242"/>
            </a:xfrm>
            <a:custGeom>
              <a:rect b="b" l="l" r="r" t="t"/>
              <a:pathLst>
                <a:path extrusionOk="0" h="3812" w="1170">
                  <a:moveTo>
                    <a:pt x="787" y="1"/>
                  </a:moveTo>
                  <a:cubicBezTo>
                    <a:pt x="652" y="181"/>
                    <a:pt x="382" y="316"/>
                    <a:pt x="0" y="405"/>
                  </a:cubicBezTo>
                  <a:lnTo>
                    <a:pt x="0" y="788"/>
                  </a:lnTo>
                  <a:cubicBezTo>
                    <a:pt x="67" y="776"/>
                    <a:pt x="202" y="754"/>
                    <a:pt x="382" y="720"/>
                  </a:cubicBezTo>
                  <a:cubicBezTo>
                    <a:pt x="562" y="687"/>
                    <a:pt x="663" y="664"/>
                    <a:pt x="663" y="653"/>
                  </a:cubicBezTo>
                  <a:lnTo>
                    <a:pt x="663" y="3812"/>
                  </a:lnTo>
                  <a:lnTo>
                    <a:pt x="1169" y="3812"/>
                  </a:lnTo>
                  <a:lnTo>
                    <a:pt x="11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961650" y="943223"/>
              <a:ext cx="197001" cy="405830"/>
            </a:xfrm>
            <a:custGeom>
              <a:rect b="b" l="l" r="r" t="t"/>
              <a:pathLst>
                <a:path extrusionOk="0" h="3846" w="1867">
                  <a:moveTo>
                    <a:pt x="79" y="1"/>
                  </a:moveTo>
                  <a:lnTo>
                    <a:pt x="79" y="2036"/>
                  </a:lnTo>
                  <a:lnTo>
                    <a:pt x="506" y="2036"/>
                  </a:lnTo>
                  <a:cubicBezTo>
                    <a:pt x="551" y="1946"/>
                    <a:pt x="607" y="1878"/>
                    <a:pt x="675" y="1811"/>
                  </a:cubicBezTo>
                  <a:cubicBezTo>
                    <a:pt x="753" y="1755"/>
                    <a:pt x="843" y="1721"/>
                    <a:pt x="933" y="1721"/>
                  </a:cubicBezTo>
                  <a:cubicBezTo>
                    <a:pt x="1057" y="1721"/>
                    <a:pt x="1147" y="1755"/>
                    <a:pt x="1203" y="1822"/>
                  </a:cubicBezTo>
                  <a:cubicBezTo>
                    <a:pt x="1271" y="1878"/>
                    <a:pt x="1316" y="1968"/>
                    <a:pt x="1327" y="2081"/>
                  </a:cubicBezTo>
                  <a:cubicBezTo>
                    <a:pt x="1349" y="2193"/>
                    <a:pt x="1361" y="2350"/>
                    <a:pt x="1361" y="2542"/>
                  </a:cubicBezTo>
                  <a:cubicBezTo>
                    <a:pt x="1361" y="2744"/>
                    <a:pt x="1349" y="2913"/>
                    <a:pt x="1338" y="3036"/>
                  </a:cubicBezTo>
                  <a:cubicBezTo>
                    <a:pt x="1316" y="3160"/>
                    <a:pt x="1282" y="3261"/>
                    <a:pt x="1214" y="3340"/>
                  </a:cubicBezTo>
                  <a:cubicBezTo>
                    <a:pt x="1158" y="3407"/>
                    <a:pt x="1057" y="3452"/>
                    <a:pt x="933" y="3452"/>
                  </a:cubicBezTo>
                  <a:cubicBezTo>
                    <a:pt x="765" y="3452"/>
                    <a:pt x="641" y="3385"/>
                    <a:pt x="585" y="3261"/>
                  </a:cubicBezTo>
                  <a:cubicBezTo>
                    <a:pt x="529" y="3126"/>
                    <a:pt x="506" y="2958"/>
                    <a:pt x="506" y="2744"/>
                  </a:cubicBezTo>
                  <a:lnTo>
                    <a:pt x="0" y="2744"/>
                  </a:lnTo>
                  <a:cubicBezTo>
                    <a:pt x="0" y="3104"/>
                    <a:pt x="68" y="3385"/>
                    <a:pt x="214" y="3576"/>
                  </a:cubicBezTo>
                  <a:cubicBezTo>
                    <a:pt x="349" y="3756"/>
                    <a:pt x="596" y="3846"/>
                    <a:pt x="922" y="3846"/>
                  </a:cubicBezTo>
                  <a:cubicBezTo>
                    <a:pt x="1271" y="3846"/>
                    <a:pt x="1518" y="3733"/>
                    <a:pt x="1653" y="3486"/>
                  </a:cubicBezTo>
                  <a:cubicBezTo>
                    <a:pt x="1799" y="3250"/>
                    <a:pt x="1866" y="2913"/>
                    <a:pt x="1866" y="2474"/>
                  </a:cubicBezTo>
                  <a:cubicBezTo>
                    <a:pt x="1866" y="2114"/>
                    <a:pt x="1810" y="1845"/>
                    <a:pt x="1675" y="1642"/>
                  </a:cubicBezTo>
                  <a:cubicBezTo>
                    <a:pt x="1563" y="1440"/>
                    <a:pt x="1349" y="1339"/>
                    <a:pt x="1057" y="1339"/>
                  </a:cubicBezTo>
                  <a:cubicBezTo>
                    <a:pt x="821" y="1339"/>
                    <a:pt x="641" y="1417"/>
                    <a:pt x="506" y="1552"/>
                  </a:cubicBezTo>
                  <a:lnTo>
                    <a:pt x="540" y="495"/>
                  </a:lnTo>
                  <a:lnTo>
                    <a:pt x="1732" y="495"/>
                  </a:lnTo>
                  <a:lnTo>
                    <a:pt x="17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31"/>
          <p:cNvGrpSpPr/>
          <p:nvPr/>
        </p:nvGrpSpPr>
        <p:grpSpPr>
          <a:xfrm>
            <a:off x="3253508" y="2749516"/>
            <a:ext cx="589348" cy="460426"/>
            <a:chOff x="3137544" y="2801855"/>
            <a:chExt cx="578529" cy="451929"/>
          </a:xfrm>
        </p:grpSpPr>
        <p:sp>
          <p:nvSpPr>
            <p:cNvPr id="324" name="Google Shape;324;p31"/>
            <p:cNvSpPr/>
            <p:nvPr/>
          </p:nvSpPr>
          <p:spPr>
            <a:xfrm>
              <a:off x="3156412" y="2895809"/>
              <a:ext cx="461905" cy="215208"/>
            </a:xfrm>
            <a:custGeom>
              <a:rect b="b" l="l" r="r" t="t"/>
              <a:pathLst>
                <a:path extrusionOk="0" h="3342" w="7173">
                  <a:moveTo>
                    <a:pt x="6842" y="1"/>
                  </a:moveTo>
                  <a:cubicBezTo>
                    <a:pt x="6825" y="1"/>
                    <a:pt x="6808" y="1"/>
                    <a:pt x="6791" y="3"/>
                  </a:cubicBezTo>
                  <a:lnTo>
                    <a:pt x="2384" y="25"/>
                  </a:lnTo>
                  <a:lnTo>
                    <a:pt x="270" y="36"/>
                  </a:lnTo>
                  <a:cubicBezTo>
                    <a:pt x="257" y="35"/>
                    <a:pt x="244" y="34"/>
                    <a:pt x="231" y="34"/>
                  </a:cubicBezTo>
                  <a:cubicBezTo>
                    <a:pt x="145" y="34"/>
                    <a:pt x="69" y="65"/>
                    <a:pt x="0" y="104"/>
                  </a:cubicBezTo>
                  <a:cubicBezTo>
                    <a:pt x="34" y="149"/>
                    <a:pt x="79" y="194"/>
                    <a:pt x="113" y="228"/>
                  </a:cubicBezTo>
                  <a:lnTo>
                    <a:pt x="3238" y="3173"/>
                  </a:lnTo>
                  <a:cubicBezTo>
                    <a:pt x="3328" y="3285"/>
                    <a:pt x="3457" y="3342"/>
                    <a:pt x="3588" y="3342"/>
                  </a:cubicBezTo>
                  <a:cubicBezTo>
                    <a:pt x="3719" y="3342"/>
                    <a:pt x="3851" y="3285"/>
                    <a:pt x="3946" y="3173"/>
                  </a:cubicBezTo>
                  <a:lnTo>
                    <a:pt x="6982" y="272"/>
                  </a:lnTo>
                  <a:lnTo>
                    <a:pt x="7173" y="93"/>
                  </a:lnTo>
                  <a:cubicBezTo>
                    <a:pt x="7075" y="34"/>
                    <a:pt x="6960" y="1"/>
                    <a:pt x="68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3154930" y="3093570"/>
              <a:ext cx="463386" cy="160215"/>
            </a:xfrm>
            <a:custGeom>
              <a:rect b="b" l="l" r="r" t="t"/>
              <a:pathLst>
                <a:path extrusionOk="0" h="2488" w="7196">
                  <a:moveTo>
                    <a:pt x="2530" y="1"/>
                  </a:moveTo>
                  <a:lnTo>
                    <a:pt x="1" y="2407"/>
                  </a:lnTo>
                  <a:cubicBezTo>
                    <a:pt x="89" y="2456"/>
                    <a:pt x="186" y="2488"/>
                    <a:pt x="291" y="2488"/>
                  </a:cubicBezTo>
                  <a:cubicBezTo>
                    <a:pt x="306" y="2488"/>
                    <a:pt x="322" y="2487"/>
                    <a:pt x="338" y="2485"/>
                  </a:cubicBezTo>
                  <a:lnTo>
                    <a:pt x="4397" y="2474"/>
                  </a:lnTo>
                  <a:cubicBezTo>
                    <a:pt x="5240" y="2474"/>
                    <a:pt x="6083" y="2463"/>
                    <a:pt x="6926" y="2463"/>
                  </a:cubicBezTo>
                  <a:cubicBezTo>
                    <a:pt x="7016" y="2452"/>
                    <a:pt x="7106" y="2440"/>
                    <a:pt x="7196" y="2418"/>
                  </a:cubicBezTo>
                  <a:lnTo>
                    <a:pt x="7196" y="2384"/>
                  </a:lnTo>
                  <a:lnTo>
                    <a:pt x="4678" y="12"/>
                  </a:lnTo>
                  <a:cubicBezTo>
                    <a:pt x="4453" y="237"/>
                    <a:pt x="4228" y="451"/>
                    <a:pt x="4003" y="653"/>
                  </a:cubicBezTo>
                  <a:cubicBezTo>
                    <a:pt x="3896" y="760"/>
                    <a:pt x="3756" y="813"/>
                    <a:pt x="3615" y="813"/>
                  </a:cubicBezTo>
                  <a:cubicBezTo>
                    <a:pt x="3475" y="813"/>
                    <a:pt x="3334" y="760"/>
                    <a:pt x="3227" y="653"/>
                  </a:cubicBezTo>
                  <a:lnTo>
                    <a:pt x="3025" y="462"/>
                  </a:lnTo>
                  <a:lnTo>
                    <a:pt x="25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3137544" y="2924208"/>
              <a:ext cx="160794" cy="303365"/>
            </a:xfrm>
            <a:custGeom>
              <a:rect b="b" l="l" r="r" t="t"/>
              <a:pathLst>
                <a:path extrusionOk="0" h="4711" w="2497">
                  <a:moveTo>
                    <a:pt x="12" y="0"/>
                  </a:moveTo>
                  <a:cubicBezTo>
                    <a:pt x="12" y="45"/>
                    <a:pt x="1" y="90"/>
                    <a:pt x="1" y="135"/>
                  </a:cubicBezTo>
                  <a:cubicBezTo>
                    <a:pt x="1" y="1619"/>
                    <a:pt x="12" y="3103"/>
                    <a:pt x="23" y="4598"/>
                  </a:cubicBezTo>
                  <a:cubicBezTo>
                    <a:pt x="23" y="4632"/>
                    <a:pt x="23" y="4677"/>
                    <a:pt x="35" y="4711"/>
                  </a:cubicBezTo>
                  <a:cubicBezTo>
                    <a:pt x="844" y="3912"/>
                    <a:pt x="1676" y="3137"/>
                    <a:pt x="2497" y="2339"/>
                  </a:cubicBezTo>
                  <a:lnTo>
                    <a:pt x="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3475686" y="2923435"/>
              <a:ext cx="162211" cy="302721"/>
            </a:xfrm>
            <a:custGeom>
              <a:rect b="b" l="l" r="r" t="t"/>
              <a:pathLst>
                <a:path extrusionOk="0" h="4701" w="2519">
                  <a:moveTo>
                    <a:pt x="2462" y="1"/>
                  </a:moveTo>
                  <a:cubicBezTo>
                    <a:pt x="1664" y="788"/>
                    <a:pt x="821" y="1564"/>
                    <a:pt x="0" y="2362"/>
                  </a:cubicBezTo>
                  <a:cubicBezTo>
                    <a:pt x="23" y="2384"/>
                    <a:pt x="45" y="2396"/>
                    <a:pt x="56" y="2418"/>
                  </a:cubicBezTo>
                  <a:cubicBezTo>
                    <a:pt x="562" y="2879"/>
                    <a:pt x="1057" y="3351"/>
                    <a:pt x="1552" y="3823"/>
                  </a:cubicBezTo>
                  <a:lnTo>
                    <a:pt x="2485" y="4700"/>
                  </a:lnTo>
                  <a:cubicBezTo>
                    <a:pt x="2519" y="4577"/>
                    <a:pt x="2496" y="80"/>
                    <a:pt x="2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3512584" y="2801855"/>
              <a:ext cx="203488" cy="179855"/>
            </a:xfrm>
            <a:custGeom>
              <a:rect b="b" l="l" r="r" t="t"/>
              <a:pathLst>
                <a:path extrusionOk="0" h="2793" w="3160">
                  <a:moveTo>
                    <a:pt x="1588" y="1"/>
                  </a:moveTo>
                  <a:cubicBezTo>
                    <a:pt x="1407" y="1"/>
                    <a:pt x="1223" y="37"/>
                    <a:pt x="1046" y="113"/>
                  </a:cubicBezTo>
                  <a:cubicBezTo>
                    <a:pt x="327" y="405"/>
                    <a:pt x="1" y="1226"/>
                    <a:pt x="293" y="1934"/>
                  </a:cubicBezTo>
                  <a:cubicBezTo>
                    <a:pt x="514" y="2469"/>
                    <a:pt x="1036" y="2792"/>
                    <a:pt x="1584" y="2792"/>
                  </a:cubicBezTo>
                  <a:cubicBezTo>
                    <a:pt x="1761" y="2792"/>
                    <a:pt x="1941" y="2759"/>
                    <a:pt x="2114" y="2687"/>
                  </a:cubicBezTo>
                  <a:cubicBezTo>
                    <a:pt x="2834" y="2384"/>
                    <a:pt x="3160" y="1574"/>
                    <a:pt x="2867" y="855"/>
                  </a:cubicBezTo>
                  <a:cubicBezTo>
                    <a:pt x="2648" y="323"/>
                    <a:pt x="2132" y="1"/>
                    <a:pt x="15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3563972" y="2843842"/>
              <a:ext cx="48618" cy="100649"/>
            </a:xfrm>
            <a:custGeom>
              <a:rect b="b" l="l" r="r" t="t"/>
              <a:pathLst>
                <a:path extrusionOk="0" h="1563" w="755">
                  <a:moveTo>
                    <a:pt x="383" y="169"/>
                  </a:moveTo>
                  <a:cubicBezTo>
                    <a:pt x="495" y="169"/>
                    <a:pt x="552" y="259"/>
                    <a:pt x="552" y="450"/>
                  </a:cubicBezTo>
                  <a:lnTo>
                    <a:pt x="552" y="686"/>
                  </a:lnTo>
                  <a:cubicBezTo>
                    <a:pt x="507" y="753"/>
                    <a:pt x="451" y="787"/>
                    <a:pt x="383" y="787"/>
                  </a:cubicBezTo>
                  <a:cubicBezTo>
                    <a:pt x="327" y="787"/>
                    <a:pt x="282" y="776"/>
                    <a:pt x="259" y="742"/>
                  </a:cubicBezTo>
                  <a:cubicBezTo>
                    <a:pt x="237" y="720"/>
                    <a:pt x="226" y="675"/>
                    <a:pt x="214" y="630"/>
                  </a:cubicBezTo>
                  <a:cubicBezTo>
                    <a:pt x="203" y="585"/>
                    <a:pt x="203" y="529"/>
                    <a:pt x="203" y="450"/>
                  </a:cubicBezTo>
                  <a:cubicBezTo>
                    <a:pt x="203" y="371"/>
                    <a:pt x="214" y="304"/>
                    <a:pt x="248" y="248"/>
                  </a:cubicBezTo>
                  <a:cubicBezTo>
                    <a:pt x="271" y="191"/>
                    <a:pt x="316" y="169"/>
                    <a:pt x="383" y="169"/>
                  </a:cubicBezTo>
                  <a:close/>
                  <a:moveTo>
                    <a:pt x="383" y="0"/>
                  </a:moveTo>
                  <a:cubicBezTo>
                    <a:pt x="248" y="0"/>
                    <a:pt x="158" y="45"/>
                    <a:pt x="91" y="135"/>
                  </a:cubicBezTo>
                  <a:cubicBezTo>
                    <a:pt x="35" y="225"/>
                    <a:pt x="1" y="349"/>
                    <a:pt x="1" y="495"/>
                  </a:cubicBezTo>
                  <a:cubicBezTo>
                    <a:pt x="1" y="641"/>
                    <a:pt x="23" y="753"/>
                    <a:pt x="80" y="832"/>
                  </a:cubicBezTo>
                  <a:cubicBezTo>
                    <a:pt x="124" y="900"/>
                    <a:pt x="214" y="945"/>
                    <a:pt x="327" y="945"/>
                  </a:cubicBezTo>
                  <a:cubicBezTo>
                    <a:pt x="383" y="945"/>
                    <a:pt x="428" y="933"/>
                    <a:pt x="462" y="911"/>
                  </a:cubicBezTo>
                  <a:cubicBezTo>
                    <a:pt x="507" y="888"/>
                    <a:pt x="529" y="866"/>
                    <a:pt x="552" y="832"/>
                  </a:cubicBezTo>
                  <a:lnTo>
                    <a:pt x="552" y="1068"/>
                  </a:lnTo>
                  <a:cubicBezTo>
                    <a:pt x="552" y="1282"/>
                    <a:pt x="495" y="1394"/>
                    <a:pt x="383" y="1394"/>
                  </a:cubicBezTo>
                  <a:cubicBezTo>
                    <a:pt x="316" y="1394"/>
                    <a:pt x="271" y="1372"/>
                    <a:pt x="248" y="1338"/>
                  </a:cubicBezTo>
                  <a:cubicBezTo>
                    <a:pt x="214" y="1304"/>
                    <a:pt x="203" y="1237"/>
                    <a:pt x="203" y="1169"/>
                  </a:cubicBezTo>
                  <a:lnTo>
                    <a:pt x="1" y="1169"/>
                  </a:lnTo>
                  <a:lnTo>
                    <a:pt x="1" y="1181"/>
                  </a:lnTo>
                  <a:cubicBezTo>
                    <a:pt x="12" y="1304"/>
                    <a:pt x="46" y="1394"/>
                    <a:pt x="102" y="1462"/>
                  </a:cubicBezTo>
                  <a:cubicBezTo>
                    <a:pt x="169" y="1529"/>
                    <a:pt x="259" y="1563"/>
                    <a:pt x="383" y="1563"/>
                  </a:cubicBezTo>
                  <a:cubicBezTo>
                    <a:pt x="518" y="1563"/>
                    <a:pt x="608" y="1507"/>
                    <a:pt x="664" y="1417"/>
                  </a:cubicBezTo>
                  <a:cubicBezTo>
                    <a:pt x="732" y="1316"/>
                    <a:pt x="754" y="1181"/>
                    <a:pt x="754" y="1012"/>
                  </a:cubicBezTo>
                  <a:lnTo>
                    <a:pt x="754" y="506"/>
                  </a:lnTo>
                  <a:cubicBezTo>
                    <a:pt x="754" y="349"/>
                    <a:pt x="720" y="236"/>
                    <a:pt x="664" y="146"/>
                  </a:cubicBezTo>
                  <a:cubicBezTo>
                    <a:pt x="597" y="45"/>
                    <a:pt x="507" y="0"/>
                    <a:pt x="3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3620447" y="2844550"/>
              <a:ext cx="39152" cy="98524"/>
            </a:xfrm>
            <a:custGeom>
              <a:rect b="b" l="l" r="r" t="t"/>
              <a:pathLst>
                <a:path extrusionOk="0" h="1530" w="608">
                  <a:moveTo>
                    <a:pt x="1" y="0"/>
                  </a:moveTo>
                  <a:lnTo>
                    <a:pt x="1" y="158"/>
                  </a:lnTo>
                  <a:lnTo>
                    <a:pt x="405" y="158"/>
                  </a:lnTo>
                  <a:lnTo>
                    <a:pt x="136" y="1529"/>
                  </a:lnTo>
                  <a:lnTo>
                    <a:pt x="327" y="1529"/>
                  </a:lnTo>
                  <a:lnTo>
                    <a:pt x="608" y="102"/>
                  </a:lnTo>
                  <a:lnTo>
                    <a:pt x="6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31"/>
          <p:cNvGrpSpPr/>
          <p:nvPr/>
        </p:nvGrpSpPr>
        <p:grpSpPr>
          <a:xfrm>
            <a:off x="3663415" y="2044205"/>
            <a:ext cx="461288" cy="460427"/>
            <a:chOff x="7915575" y="445025"/>
            <a:chExt cx="666119" cy="664876"/>
          </a:xfrm>
        </p:grpSpPr>
        <p:sp>
          <p:nvSpPr>
            <p:cNvPr id="332" name="Google Shape;332;p31"/>
            <p:cNvSpPr/>
            <p:nvPr/>
          </p:nvSpPr>
          <p:spPr>
            <a:xfrm>
              <a:off x="7915575" y="569611"/>
              <a:ext cx="540290" cy="540290"/>
            </a:xfrm>
            <a:custGeom>
              <a:rect b="b" l="l" r="r" t="t"/>
              <a:pathLst>
                <a:path extrusionOk="0" h="4779" w="4779">
                  <a:moveTo>
                    <a:pt x="529" y="0"/>
                  </a:moveTo>
                  <a:cubicBezTo>
                    <a:pt x="237" y="0"/>
                    <a:pt x="1" y="236"/>
                    <a:pt x="1" y="528"/>
                  </a:cubicBezTo>
                  <a:lnTo>
                    <a:pt x="1" y="4250"/>
                  </a:lnTo>
                  <a:cubicBezTo>
                    <a:pt x="1" y="4542"/>
                    <a:pt x="237" y="4778"/>
                    <a:pt x="529" y="4778"/>
                  </a:cubicBezTo>
                  <a:lnTo>
                    <a:pt x="4250" y="4778"/>
                  </a:lnTo>
                  <a:cubicBezTo>
                    <a:pt x="4543" y="4778"/>
                    <a:pt x="4779" y="4542"/>
                    <a:pt x="4779" y="4250"/>
                  </a:cubicBezTo>
                  <a:lnTo>
                    <a:pt x="4779" y="528"/>
                  </a:lnTo>
                  <a:cubicBezTo>
                    <a:pt x="4779" y="236"/>
                    <a:pt x="4543" y="0"/>
                    <a:pt x="42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7994374" y="703016"/>
              <a:ext cx="328086" cy="329329"/>
            </a:xfrm>
            <a:custGeom>
              <a:rect b="b" l="l" r="r" t="t"/>
              <a:pathLst>
                <a:path extrusionOk="0" h="2913" w="2902">
                  <a:moveTo>
                    <a:pt x="113" y="0"/>
                  </a:moveTo>
                  <a:cubicBezTo>
                    <a:pt x="91" y="45"/>
                    <a:pt x="57" y="102"/>
                    <a:pt x="34" y="147"/>
                  </a:cubicBezTo>
                  <a:cubicBezTo>
                    <a:pt x="23" y="214"/>
                    <a:pt x="12" y="270"/>
                    <a:pt x="1" y="327"/>
                  </a:cubicBezTo>
                  <a:lnTo>
                    <a:pt x="1" y="506"/>
                  </a:lnTo>
                  <a:cubicBezTo>
                    <a:pt x="12" y="574"/>
                    <a:pt x="12" y="630"/>
                    <a:pt x="23" y="698"/>
                  </a:cubicBezTo>
                  <a:cubicBezTo>
                    <a:pt x="79" y="934"/>
                    <a:pt x="180" y="1158"/>
                    <a:pt x="327" y="1361"/>
                  </a:cubicBezTo>
                  <a:cubicBezTo>
                    <a:pt x="641" y="1844"/>
                    <a:pt x="1046" y="2260"/>
                    <a:pt x="1530" y="2575"/>
                  </a:cubicBezTo>
                  <a:cubicBezTo>
                    <a:pt x="1732" y="2721"/>
                    <a:pt x="1968" y="2822"/>
                    <a:pt x="2204" y="2879"/>
                  </a:cubicBezTo>
                  <a:cubicBezTo>
                    <a:pt x="2272" y="2890"/>
                    <a:pt x="2328" y="2890"/>
                    <a:pt x="2395" y="2912"/>
                  </a:cubicBezTo>
                  <a:lnTo>
                    <a:pt x="2575" y="2912"/>
                  </a:lnTo>
                  <a:cubicBezTo>
                    <a:pt x="2609" y="2901"/>
                    <a:pt x="2654" y="2890"/>
                    <a:pt x="2688" y="2890"/>
                  </a:cubicBezTo>
                  <a:cubicBezTo>
                    <a:pt x="2766" y="2867"/>
                    <a:pt x="2834" y="2834"/>
                    <a:pt x="2901" y="2777"/>
                  </a:cubicBezTo>
                  <a:cubicBezTo>
                    <a:pt x="2890" y="2777"/>
                    <a:pt x="2890" y="2766"/>
                    <a:pt x="2890" y="2766"/>
                  </a:cubicBezTo>
                  <a:lnTo>
                    <a:pt x="2114" y="1990"/>
                  </a:lnTo>
                  <a:cubicBezTo>
                    <a:pt x="2103" y="1979"/>
                    <a:pt x="2095" y="1976"/>
                    <a:pt x="2087" y="1976"/>
                  </a:cubicBezTo>
                  <a:cubicBezTo>
                    <a:pt x="2080" y="1976"/>
                    <a:pt x="2075" y="1979"/>
                    <a:pt x="2069" y="1979"/>
                  </a:cubicBezTo>
                  <a:cubicBezTo>
                    <a:pt x="2029" y="1993"/>
                    <a:pt x="1989" y="1999"/>
                    <a:pt x="1949" y="1999"/>
                  </a:cubicBezTo>
                  <a:cubicBezTo>
                    <a:pt x="1857" y="1999"/>
                    <a:pt x="1769" y="1964"/>
                    <a:pt x="1698" y="1900"/>
                  </a:cubicBezTo>
                  <a:cubicBezTo>
                    <a:pt x="1451" y="1687"/>
                    <a:pt x="1215" y="1451"/>
                    <a:pt x="1001" y="1203"/>
                  </a:cubicBezTo>
                  <a:cubicBezTo>
                    <a:pt x="911" y="1102"/>
                    <a:pt x="878" y="967"/>
                    <a:pt x="922" y="832"/>
                  </a:cubicBezTo>
                  <a:cubicBezTo>
                    <a:pt x="934" y="821"/>
                    <a:pt x="922" y="799"/>
                    <a:pt x="911" y="787"/>
                  </a:cubicBezTo>
                  <a:cubicBezTo>
                    <a:pt x="653" y="529"/>
                    <a:pt x="405" y="282"/>
                    <a:pt x="147" y="23"/>
                  </a:cubicBezTo>
                  <a:lnTo>
                    <a:pt x="1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8251122" y="872711"/>
              <a:ext cx="128544" cy="126509"/>
            </a:xfrm>
            <a:custGeom>
              <a:rect b="b" l="l" r="r" t="t"/>
              <a:pathLst>
                <a:path extrusionOk="0" h="1119" w="1137">
                  <a:moveTo>
                    <a:pt x="390" y="0"/>
                  </a:moveTo>
                  <a:cubicBezTo>
                    <a:pt x="352" y="0"/>
                    <a:pt x="315" y="17"/>
                    <a:pt x="293" y="51"/>
                  </a:cubicBezTo>
                  <a:lnTo>
                    <a:pt x="57" y="276"/>
                  </a:lnTo>
                  <a:cubicBezTo>
                    <a:pt x="46" y="298"/>
                    <a:pt x="23" y="321"/>
                    <a:pt x="1" y="332"/>
                  </a:cubicBezTo>
                  <a:lnTo>
                    <a:pt x="788" y="1119"/>
                  </a:lnTo>
                  <a:lnTo>
                    <a:pt x="810" y="1097"/>
                  </a:lnTo>
                  <a:lnTo>
                    <a:pt x="1080" y="827"/>
                  </a:lnTo>
                  <a:cubicBezTo>
                    <a:pt x="1136" y="782"/>
                    <a:pt x="1136" y="681"/>
                    <a:pt x="1080" y="636"/>
                  </a:cubicBezTo>
                  <a:lnTo>
                    <a:pt x="495" y="51"/>
                  </a:lnTo>
                  <a:cubicBezTo>
                    <a:pt x="467" y="17"/>
                    <a:pt x="428"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8026143" y="646149"/>
              <a:ext cx="129787" cy="126848"/>
            </a:xfrm>
            <a:custGeom>
              <a:rect b="b" l="l" r="r" t="t"/>
              <a:pathLst>
                <a:path extrusionOk="0" h="1122" w="1148">
                  <a:moveTo>
                    <a:pt x="393" y="0"/>
                  </a:moveTo>
                  <a:cubicBezTo>
                    <a:pt x="358" y="0"/>
                    <a:pt x="321" y="14"/>
                    <a:pt x="293" y="43"/>
                  </a:cubicBezTo>
                  <a:lnTo>
                    <a:pt x="12" y="324"/>
                  </a:lnTo>
                  <a:lnTo>
                    <a:pt x="1" y="346"/>
                  </a:lnTo>
                  <a:lnTo>
                    <a:pt x="776" y="1122"/>
                  </a:lnTo>
                  <a:cubicBezTo>
                    <a:pt x="878" y="1032"/>
                    <a:pt x="979" y="931"/>
                    <a:pt x="1080" y="841"/>
                  </a:cubicBezTo>
                  <a:cubicBezTo>
                    <a:pt x="1147" y="785"/>
                    <a:pt x="1147" y="683"/>
                    <a:pt x="1080" y="638"/>
                  </a:cubicBezTo>
                  <a:lnTo>
                    <a:pt x="484" y="43"/>
                  </a:lnTo>
                  <a:cubicBezTo>
                    <a:pt x="462" y="14"/>
                    <a:pt x="428" y="0"/>
                    <a:pt x="3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8299396" y="445025"/>
              <a:ext cx="282298" cy="282298"/>
            </a:xfrm>
            <a:custGeom>
              <a:rect b="b" l="l" r="r" t="t"/>
              <a:pathLst>
                <a:path extrusionOk="0" h="2497" w="2497">
                  <a:moveTo>
                    <a:pt x="1249" y="0"/>
                  </a:moveTo>
                  <a:cubicBezTo>
                    <a:pt x="552" y="0"/>
                    <a:pt x="1" y="562"/>
                    <a:pt x="1" y="1248"/>
                  </a:cubicBezTo>
                  <a:cubicBezTo>
                    <a:pt x="1" y="1945"/>
                    <a:pt x="552" y="2496"/>
                    <a:pt x="1249" y="2496"/>
                  </a:cubicBezTo>
                  <a:cubicBezTo>
                    <a:pt x="1934" y="2496"/>
                    <a:pt x="2497" y="1945"/>
                    <a:pt x="2497" y="1248"/>
                  </a:cubicBezTo>
                  <a:cubicBezTo>
                    <a:pt x="2497" y="562"/>
                    <a:pt x="1934" y="0"/>
                    <a:pt x="12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8362933" y="505509"/>
              <a:ext cx="90444" cy="162460"/>
            </a:xfrm>
            <a:custGeom>
              <a:rect b="b" l="l" r="r" t="t"/>
              <a:pathLst>
                <a:path extrusionOk="0" h="1437" w="800">
                  <a:moveTo>
                    <a:pt x="412" y="1"/>
                  </a:moveTo>
                  <a:cubicBezTo>
                    <a:pt x="287" y="1"/>
                    <a:pt x="162" y="84"/>
                    <a:pt x="136" y="230"/>
                  </a:cubicBezTo>
                  <a:cubicBezTo>
                    <a:pt x="136" y="238"/>
                    <a:pt x="147" y="246"/>
                    <a:pt x="158" y="246"/>
                  </a:cubicBezTo>
                  <a:cubicBezTo>
                    <a:pt x="162" y="246"/>
                    <a:pt x="166" y="244"/>
                    <a:pt x="170" y="241"/>
                  </a:cubicBezTo>
                  <a:cubicBezTo>
                    <a:pt x="211" y="164"/>
                    <a:pt x="288" y="124"/>
                    <a:pt x="365" y="124"/>
                  </a:cubicBezTo>
                  <a:cubicBezTo>
                    <a:pt x="434" y="124"/>
                    <a:pt x="504" y="155"/>
                    <a:pt x="552" y="219"/>
                  </a:cubicBezTo>
                  <a:cubicBezTo>
                    <a:pt x="664" y="398"/>
                    <a:pt x="473" y="601"/>
                    <a:pt x="237" y="612"/>
                  </a:cubicBezTo>
                  <a:cubicBezTo>
                    <a:pt x="170" y="623"/>
                    <a:pt x="170" y="724"/>
                    <a:pt x="237" y="736"/>
                  </a:cubicBezTo>
                  <a:cubicBezTo>
                    <a:pt x="282" y="747"/>
                    <a:pt x="338" y="747"/>
                    <a:pt x="383" y="758"/>
                  </a:cubicBezTo>
                  <a:cubicBezTo>
                    <a:pt x="586" y="826"/>
                    <a:pt x="653" y="927"/>
                    <a:pt x="619" y="1095"/>
                  </a:cubicBezTo>
                  <a:cubicBezTo>
                    <a:pt x="600" y="1238"/>
                    <a:pt x="533" y="1292"/>
                    <a:pt x="405" y="1292"/>
                  </a:cubicBezTo>
                  <a:cubicBezTo>
                    <a:pt x="381" y="1292"/>
                    <a:pt x="355" y="1290"/>
                    <a:pt x="327" y="1287"/>
                  </a:cubicBezTo>
                  <a:cubicBezTo>
                    <a:pt x="248" y="1253"/>
                    <a:pt x="181" y="1185"/>
                    <a:pt x="158" y="1095"/>
                  </a:cubicBezTo>
                  <a:cubicBezTo>
                    <a:pt x="144" y="1071"/>
                    <a:pt x="123" y="1061"/>
                    <a:pt x="101" y="1061"/>
                  </a:cubicBezTo>
                  <a:cubicBezTo>
                    <a:pt x="52" y="1061"/>
                    <a:pt x="0" y="1112"/>
                    <a:pt x="23" y="1174"/>
                  </a:cubicBezTo>
                  <a:cubicBezTo>
                    <a:pt x="96" y="1332"/>
                    <a:pt x="258" y="1437"/>
                    <a:pt x="415" y="1437"/>
                  </a:cubicBezTo>
                  <a:cubicBezTo>
                    <a:pt x="526" y="1437"/>
                    <a:pt x="635" y="1385"/>
                    <a:pt x="709" y="1264"/>
                  </a:cubicBezTo>
                  <a:cubicBezTo>
                    <a:pt x="777" y="1129"/>
                    <a:pt x="777" y="961"/>
                    <a:pt x="698" y="826"/>
                  </a:cubicBezTo>
                  <a:cubicBezTo>
                    <a:pt x="653" y="758"/>
                    <a:pt x="586" y="691"/>
                    <a:pt x="496" y="668"/>
                  </a:cubicBezTo>
                  <a:cubicBezTo>
                    <a:pt x="687" y="556"/>
                    <a:pt x="799" y="342"/>
                    <a:pt x="642" y="129"/>
                  </a:cubicBezTo>
                  <a:cubicBezTo>
                    <a:pt x="586" y="41"/>
                    <a:pt x="499" y="1"/>
                    <a:pt x="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8464682" y="507996"/>
              <a:ext cx="38213" cy="158616"/>
            </a:xfrm>
            <a:custGeom>
              <a:rect b="b" l="l" r="r" t="t"/>
              <a:pathLst>
                <a:path extrusionOk="0" h="1403" w="338">
                  <a:moveTo>
                    <a:pt x="276" y="1"/>
                  </a:moveTo>
                  <a:cubicBezTo>
                    <a:pt x="261" y="1"/>
                    <a:pt x="247" y="6"/>
                    <a:pt x="236" y="17"/>
                  </a:cubicBezTo>
                  <a:cubicBezTo>
                    <a:pt x="146" y="118"/>
                    <a:pt x="79" y="219"/>
                    <a:pt x="12" y="343"/>
                  </a:cubicBezTo>
                  <a:cubicBezTo>
                    <a:pt x="0" y="354"/>
                    <a:pt x="23" y="365"/>
                    <a:pt x="45" y="365"/>
                  </a:cubicBezTo>
                  <a:cubicBezTo>
                    <a:pt x="68" y="343"/>
                    <a:pt x="101" y="320"/>
                    <a:pt x="124" y="286"/>
                  </a:cubicBezTo>
                  <a:lnTo>
                    <a:pt x="203" y="219"/>
                  </a:lnTo>
                  <a:lnTo>
                    <a:pt x="203" y="219"/>
                  </a:lnTo>
                  <a:cubicBezTo>
                    <a:pt x="180" y="590"/>
                    <a:pt x="203" y="950"/>
                    <a:pt x="169" y="1343"/>
                  </a:cubicBezTo>
                  <a:cubicBezTo>
                    <a:pt x="169" y="1383"/>
                    <a:pt x="205" y="1402"/>
                    <a:pt x="242" y="1402"/>
                  </a:cubicBezTo>
                  <a:cubicBezTo>
                    <a:pt x="279" y="1402"/>
                    <a:pt x="315" y="1383"/>
                    <a:pt x="315" y="1343"/>
                  </a:cubicBezTo>
                  <a:cubicBezTo>
                    <a:pt x="304" y="905"/>
                    <a:pt x="326" y="511"/>
                    <a:pt x="338" y="62"/>
                  </a:cubicBezTo>
                  <a:cubicBezTo>
                    <a:pt x="338" y="23"/>
                    <a:pt x="306" y="1"/>
                    <a:pt x="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 name="Google Shape;339;p31"/>
          <p:cNvSpPr/>
          <p:nvPr/>
        </p:nvSpPr>
        <p:spPr>
          <a:xfrm>
            <a:off x="3165400" y="3428725"/>
            <a:ext cx="444300" cy="302400"/>
          </a:xfrm>
          <a:prstGeom prst="wedgeRoundRectCallout">
            <a:avLst>
              <a:gd fmla="val 38839" name="adj1"/>
              <a:gd fmla="val 79506" name="adj2"/>
              <a:gd fmla="val 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 name="Google Shape;340;p31"/>
          <p:cNvGrpSpPr/>
          <p:nvPr/>
        </p:nvGrpSpPr>
        <p:grpSpPr>
          <a:xfrm>
            <a:off x="3216725" y="3499025"/>
            <a:ext cx="332100" cy="161800"/>
            <a:chOff x="3216725" y="3495200"/>
            <a:chExt cx="332100" cy="161800"/>
          </a:xfrm>
        </p:grpSpPr>
        <p:cxnSp>
          <p:nvCxnSpPr>
            <p:cNvPr id="341" name="Google Shape;341;p31"/>
            <p:cNvCxnSpPr/>
            <p:nvPr/>
          </p:nvCxnSpPr>
          <p:spPr>
            <a:xfrm>
              <a:off x="3216725" y="3495200"/>
              <a:ext cx="332100" cy="0"/>
            </a:xfrm>
            <a:prstGeom prst="straightConnector1">
              <a:avLst/>
            </a:prstGeom>
            <a:noFill/>
            <a:ln cap="flat" cmpd="sng" w="9525">
              <a:solidFill>
                <a:schemeClr val="dk2"/>
              </a:solidFill>
              <a:prstDash val="solid"/>
              <a:round/>
              <a:headEnd len="med" w="med" type="none"/>
              <a:tailEnd len="med" w="med" type="none"/>
            </a:ln>
          </p:spPr>
        </p:cxnSp>
        <p:cxnSp>
          <p:nvCxnSpPr>
            <p:cNvPr id="342" name="Google Shape;342;p31"/>
            <p:cNvCxnSpPr/>
            <p:nvPr/>
          </p:nvCxnSpPr>
          <p:spPr>
            <a:xfrm>
              <a:off x="3216725" y="3549133"/>
              <a:ext cx="332100" cy="0"/>
            </a:xfrm>
            <a:prstGeom prst="straightConnector1">
              <a:avLst/>
            </a:prstGeom>
            <a:noFill/>
            <a:ln cap="flat" cmpd="sng" w="9525">
              <a:solidFill>
                <a:schemeClr val="dk2"/>
              </a:solidFill>
              <a:prstDash val="solid"/>
              <a:round/>
              <a:headEnd len="med" w="med" type="none"/>
              <a:tailEnd len="med" w="med" type="none"/>
            </a:ln>
          </p:spPr>
        </p:cxnSp>
        <p:cxnSp>
          <p:nvCxnSpPr>
            <p:cNvPr id="343" name="Google Shape;343;p31"/>
            <p:cNvCxnSpPr/>
            <p:nvPr/>
          </p:nvCxnSpPr>
          <p:spPr>
            <a:xfrm>
              <a:off x="3216725" y="3603067"/>
              <a:ext cx="332100" cy="0"/>
            </a:xfrm>
            <a:prstGeom prst="straightConnector1">
              <a:avLst/>
            </a:prstGeom>
            <a:noFill/>
            <a:ln cap="flat" cmpd="sng" w="9525">
              <a:solidFill>
                <a:schemeClr val="dk2"/>
              </a:solidFill>
              <a:prstDash val="solid"/>
              <a:round/>
              <a:headEnd len="med" w="med" type="none"/>
              <a:tailEnd len="med" w="med" type="none"/>
            </a:ln>
          </p:spPr>
        </p:cxnSp>
        <p:cxnSp>
          <p:nvCxnSpPr>
            <p:cNvPr id="344" name="Google Shape;344;p31"/>
            <p:cNvCxnSpPr/>
            <p:nvPr/>
          </p:nvCxnSpPr>
          <p:spPr>
            <a:xfrm>
              <a:off x="3216725" y="3657000"/>
              <a:ext cx="135900" cy="0"/>
            </a:xfrm>
            <a:prstGeom prst="straightConnector1">
              <a:avLst/>
            </a:prstGeom>
            <a:noFill/>
            <a:ln cap="flat" cmpd="sng" w="9525">
              <a:solidFill>
                <a:schemeClr val="dk2"/>
              </a:solidFill>
              <a:prstDash val="solid"/>
              <a:round/>
              <a:headEnd len="med" w="med" type="none"/>
              <a:tailEnd len="med" w="med" type="none"/>
            </a:ln>
          </p:spPr>
        </p:cxnSp>
      </p:grpSp>
      <p:grpSp>
        <p:nvGrpSpPr>
          <p:cNvPr id="345" name="Google Shape;345;p31"/>
          <p:cNvGrpSpPr/>
          <p:nvPr/>
        </p:nvGrpSpPr>
        <p:grpSpPr>
          <a:xfrm>
            <a:off x="353361" y="320550"/>
            <a:ext cx="743073" cy="302435"/>
            <a:chOff x="353361" y="320550"/>
            <a:chExt cx="743073" cy="302435"/>
          </a:xfrm>
        </p:grpSpPr>
        <p:sp>
          <p:nvSpPr>
            <p:cNvPr id="346" name="Google Shape;346;p31"/>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 name="Google Shape;347;p31"/>
            <p:cNvGrpSpPr/>
            <p:nvPr/>
          </p:nvGrpSpPr>
          <p:grpSpPr>
            <a:xfrm>
              <a:off x="353361" y="488990"/>
              <a:ext cx="743073" cy="133995"/>
              <a:chOff x="7710900" y="455075"/>
              <a:chExt cx="1449050" cy="261300"/>
            </a:xfrm>
          </p:grpSpPr>
          <p:sp>
            <p:nvSpPr>
              <p:cNvPr id="348" name="Google Shape;348;p31"/>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40"/>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this topic about?</a:t>
            </a:r>
            <a:endParaRPr/>
          </a:p>
        </p:txBody>
      </p:sp>
      <p:sp>
        <p:nvSpPr>
          <p:cNvPr id="941" name="Google Shape;941;p40"/>
          <p:cNvSpPr txBox="1"/>
          <p:nvPr>
            <p:ph idx="3" type="subTitle"/>
          </p:nvPr>
        </p:nvSpPr>
        <p:spPr>
          <a:xfrm>
            <a:off x="1254373" y="2704375"/>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942" name="Google Shape;942;p40"/>
          <p:cNvSpPr txBox="1"/>
          <p:nvPr>
            <p:ph idx="1" type="subTitle"/>
          </p:nvPr>
        </p:nvSpPr>
        <p:spPr>
          <a:xfrm>
            <a:off x="3520711" y="2704363"/>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43" name="Google Shape;943;p40"/>
          <p:cNvSpPr txBox="1"/>
          <p:nvPr>
            <p:ph idx="2" type="subTitle"/>
          </p:nvPr>
        </p:nvSpPr>
        <p:spPr>
          <a:xfrm>
            <a:off x="3520687" y="3017388"/>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944" name="Google Shape;944;p40"/>
          <p:cNvSpPr txBox="1"/>
          <p:nvPr>
            <p:ph idx="4" type="subTitle"/>
          </p:nvPr>
        </p:nvSpPr>
        <p:spPr>
          <a:xfrm>
            <a:off x="1254350" y="3017400"/>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945" name="Google Shape;945;p40"/>
          <p:cNvSpPr txBox="1"/>
          <p:nvPr>
            <p:ph idx="5" type="subTitle"/>
          </p:nvPr>
        </p:nvSpPr>
        <p:spPr>
          <a:xfrm>
            <a:off x="5787048" y="2704363"/>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946" name="Google Shape;946;p40"/>
          <p:cNvSpPr txBox="1"/>
          <p:nvPr>
            <p:ph idx="6" type="subTitle"/>
          </p:nvPr>
        </p:nvSpPr>
        <p:spPr>
          <a:xfrm>
            <a:off x="5787025" y="3017388"/>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947" name="Google Shape;947;p40"/>
          <p:cNvSpPr/>
          <p:nvPr/>
        </p:nvSpPr>
        <p:spPr>
          <a:xfrm>
            <a:off x="4200950" y="2039438"/>
            <a:ext cx="742304" cy="611785"/>
          </a:xfrm>
          <a:custGeom>
            <a:rect b="b" l="l" r="r" t="t"/>
            <a:pathLst>
              <a:path extrusionOk="0" h="13087" w="15879">
                <a:moveTo>
                  <a:pt x="6712" y="0"/>
                </a:moveTo>
                <a:cubicBezTo>
                  <a:pt x="5322" y="0"/>
                  <a:pt x="4082" y="525"/>
                  <a:pt x="3025" y="2204"/>
                </a:cubicBezTo>
                <a:cubicBezTo>
                  <a:pt x="1184" y="5130"/>
                  <a:pt x="0" y="9732"/>
                  <a:pt x="3354" y="12198"/>
                </a:cubicBezTo>
                <a:cubicBezTo>
                  <a:pt x="4236" y="12812"/>
                  <a:pt x="5284" y="13087"/>
                  <a:pt x="6354" y="13087"/>
                </a:cubicBezTo>
                <a:cubicBezTo>
                  <a:pt x="7517" y="13087"/>
                  <a:pt x="8704" y="12763"/>
                  <a:pt x="9731" y="12198"/>
                </a:cubicBezTo>
                <a:cubicBezTo>
                  <a:pt x="11671" y="11113"/>
                  <a:pt x="13085" y="9272"/>
                  <a:pt x="14235" y="7365"/>
                </a:cubicBezTo>
                <a:cubicBezTo>
                  <a:pt x="15123" y="5919"/>
                  <a:pt x="15879" y="4012"/>
                  <a:pt x="14926" y="2598"/>
                </a:cubicBezTo>
                <a:cubicBezTo>
                  <a:pt x="14268" y="1645"/>
                  <a:pt x="13019" y="1316"/>
                  <a:pt x="11868" y="1086"/>
                </a:cubicBezTo>
                <a:cubicBezTo>
                  <a:pt x="9996" y="653"/>
                  <a:pt x="8262" y="0"/>
                  <a:pt x="67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0"/>
          <p:cNvSpPr/>
          <p:nvPr/>
        </p:nvSpPr>
        <p:spPr>
          <a:xfrm>
            <a:off x="6467224" y="1968231"/>
            <a:ext cx="742300" cy="697537"/>
          </a:xfrm>
          <a:custGeom>
            <a:rect b="b" l="l" r="r" t="t"/>
            <a:pathLst>
              <a:path extrusionOk="0" h="10425" w="11094">
                <a:moveTo>
                  <a:pt x="3624" y="0"/>
                </a:moveTo>
                <a:cubicBezTo>
                  <a:pt x="3341" y="0"/>
                  <a:pt x="3078" y="40"/>
                  <a:pt x="2842" y="132"/>
                </a:cubicBezTo>
                <a:cubicBezTo>
                  <a:pt x="1560" y="625"/>
                  <a:pt x="1297" y="2433"/>
                  <a:pt x="935" y="3551"/>
                </a:cubicBezTo>
                <a:cubicBezTo>
                  <a:pt x="1" y="6439"/>
                  <a:pt x="1090" y="10424"/>
                  <a:pt x="4288" y="10424"/>
                </a:cubicBezTo>
                <a:cubicBezTo>
                  <a:pt x="4803" y="10424"/>
                  <a:pt x="5373" y="10321"/>
                  <a:pt x="5998" y="10093"/>
                </a:cubicBezTo>
                <a:cubicBezTo>
                  <a:pt x="7379" y="9600"/>
                  <a:pt x="8365" y="8449"/>
                  <a:pt x="9318" y="7364"/>
                </a:cubicBezTo>
                <a:cubicBezTo>
                  <a:pt x="9910" y="6740"/>
                  <a:pt x="10403" y="6016"/>
                  <a:pt x="10765" y="5227"/>
                </a:cubicBezTo>
                <a:cubicBezTo>
                  <a:pt x="11094" y="4405"/>
                  <a:pt x="10995" y="3452"/>
                  <a:pt x="10469" y="2762"/>
                </a:cubicBezTo>
                <a:cubicBezTo>
                  <a:pt x="10009" y="2301"/>
                  <a:pt x="9450" y="1973"/>
                  <a:pt x="8825" y="1808"/>
                </a:cubicBezTo>
                <a:cubicBezTo>
                  <a:pt x="7562" y="1359"/>
                  <a:pt x="5270" y="0"/>
                  <a:pt x="36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0"/>
          <p:cNvSpPr/>
          <p:nvPr/>
        </p:nvSpPr>
        <p:spPr>
          <a:xfrm rot="-4506264">
            <a:off x="1932394" y="2013946"/>
            <a:ext cx="746620" cy="78692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 name="Google Shape;950;p40"/>
          <p:cNvGrpSpPr/>
          <p:nvPr/>
        </p:nvGrpSpPr>
        <p:grpSpPr>
          <a:xfrm>
            <a:off x="2130268" y="2169917"/>
            <a:ext cx="350858" cy="350834"/>
            <a:chOff x="3998100" y="1259075"/>
            <a:chExt cx="361225" cy="361200"/>
          </a:xfrm>
        </p:grpSpPr>
        <p:sp>
          <p:nvSpPr>
            <p:cNvPr id="951" name="Google Shape;951;p40"/>
            <p:cNvSpPr/>
            <p:nvPr/>
          </p:nvSpPr>
          <p:spPr>
            <a:xfrm>
              <a:off x="3998100" y="1450875"/>
              <a:ext cx="361225" cy="169400"/>
            </a:xfrm>
            <a:custGeom>
              <a:rect b="b" l="l" r="r" t="t"/>
              <a:pathLst>
                <a:path extrusionOk="0" h="6776" w="14449">
                  <a:moveTo>
                    <a:pt x="7648" y="2127"/>
                  </a:moveTo>
                  <a:lnTo>
                    <a:pt x="7648" y="4663"/>
                  </a:lnTo>
                  <a:lnTo>
                    <a:pt x="6802" y="4663"/>
                  </a:lnTo>
                  <a:lnTo>
                    <a:pt x="6802" y="2127"/>
                  </a:lnTo>
                  <a:close/>
                  <a:moveTo>
                    <a:pt x="3408" y="1"/>
                  </a:moveTo>
                  <a:lnTo>
                    <a:pt x="3408" y="846"/>
                  </a:lnTo>
                  <a:lnTo>
                    <a:pt x="4253" y="846"/>
                  </a:lnTo>
                  <a:lnTo>
                    <a:pt x="4253" y="2550"/>
                  </a:lnTo>
                  <a:lnTo>
                    <a:pt x="1" y="2550"/>
                  </a:lnTo>
                  <a:lnTo>
                    <a:pt x="1" y="3395"/>
                  </a:lnTo>
                  <a:lnTo>
                    <a:pt x="873" y="3395"/>
                  </a:lnTo>
                  <a:lnTo>
                    <a:pt x="873" y="5931"/>
                  </a:lnTo>
                  <a:lnTo>
                    <a:pt x="1" y="5931"/>
                  </a:lnTo>
                  <a:lnTo>
                    <a:pt x="1" y="6776"/>
                  </a:lnTo>
                  <a:lnTo>
                    <a:pt x="14449" y="6776"/>
                  </a:lnTo>
                  <a:lnTo>
                    <a:pt x="14449" y="5931"/>
                  </a:lnTo>
                  <a:lnTo>
                    <a:pt x="13564" y="5931"/>
                  </a:lnTo>
                  <a:lnTo>
                    <a:pt x="13564" y="4240"/>
                  </a:lnTo>
                  <a:lnTo>
                    <a:pt x="14449" y="4240"/>
                  </a:lnTo>
                  <a:lnTo>
                    <a:pt x="14449" y="3395"/>
                  </a:lnTo>
                  <a:lnTo>
                    <a:pt x="10183" y="3395"/>
                  </a:lnTo>
                  <a:lnTo>
                    <a:pt x="10183" y="846"/>
                  </a:lnTo>
                  <a:lnTo>
                    <a:pt x="11028" y="846"/>
                  </a:lnTo>
                  <a:lnTo>
                    <a:pt x="110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a:off x="4095850" y="1259075"/>
              <a:ext cx="165750" cy="157825"/>
            </a:xfrm>
            <a:custGeom>
              <a:rect b="b" l="l" r="r" t="t"/>
              <a:pathLst>
                <a:path extrusionOk="0" h="6313" w="6630">
                  <a:moveTo>
                    <a:pt x="3315" y="0"/>
                  </a:moveTo>
                  <a:lnTo>
                    <a:pt x="2272" y="2060"/>
                  </a:lnTo>
                  <a:lnTo>
                    <a:pt x="0" y="2404"/>
                  </a:lnTo>
                  <a:lnTo>
                    <a:pt x="1651" y="4028"/>
                  </a:lnTo>
                  <a:lnTo>
                    <a:pt x="1255" y="6313"/>
                  </a:lnTo>
                  <a:lnTo>
                    <a:pt x="3315" y="5243"/>
                  </a:lnTo>
                  <a:lnTo>
                    <a:pt x="5362" y="6313"/>
                  </a:lnTo>
                  <a:lnTo>
                    <a:pt x="4979" y="4028"/>
                  </a:lnTo>
                  <a:lnTo>
                    <a:pt x="6630" y="2404"/>
                  </a:lnTo>
                  <a:lnTo>
                    <a:pt x="4345" y="2060"/>
                  </a:lnTo>
                  <a:lnTo>
                    <a:pt x="3315" y="0"/>
                  </a:lnTo>
                  <a:close/>
                  <a:moveTo>
                    <a:pt x="5362" y="6313"/>
                  </a:moveTo>
                  <a:lnTo>
                    <a:pt x="5362" y="6313"/>
                  </a:lnTo>
                  <a:lnTo>
                    <a:pt x="5362" y="631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40"/>
          <p:cNvGrpSpPr/>
          <p:nvPr/>
        </p:nvGrpSpPr>
        <p:grpSpPr>
          <a:xfrm>
            <a:off x="4396529" y="2169920"/>
            <a:ext cx="350858" cy="350834"/>
            <a:chOff x="3989850" y="3504175"/>
            <a:chExt cx="361225" cy="361200"/>
          </a:xfrm>
        </p:grpSpPr>
        <p:sp>
          <p:nvSpPr>
            <p:cNvPr id="954" name="Google Shape;954;p40"/>
            <p:cNvSpPr/>
            <p:nvPr/>
          </p:nvSpPr>
          <p:spPr>
            <a:xfrm>
              <a:off x="3989850" y="3844225"/>
              <a:ext cx="361225" cy="21150"/>
            </a:xfrm>
            <a:custGeom>
              <a:rect b="b" l="l" r="r" t="t"/>
              <a:pathLst>
                <a:path extrusionOk="0" h="846" w="14449">
                  <a:moveTo>
                    <a:pt x="1" y="1"/>
                  </a:moveTo>
                  <a:lnTo>
                    <a:pt x="1" y="846"/>
                  </a:lnTo>
                  <a:lnTo>
                    <a:pt x="14449" y="846"/>
                  </a:lnTo>
                  <a:lnTo>
                    <a:pt x="144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0"/>
            <p:cNvSpPr/>
            <p:nvPr/>
          </p:nvSpPr>
          <p:spPr>
            <a:xfrm>
              <a:off x="4085600" y="3504175"/>
              <a:ext cx="169400" cy="241350"/>
            </a:xfrm>
            <a:custGeom>
              <a:rect b="b" l="l" r="r" t="t"/>
              <a:pathLst>
                <a:path extrusionOk="0" h="9654" w="6776">
                  <a:moveTo>
                    <a:pt x="3395" y="0"/>
                  </a:moveTo>
                  <a:lnTo>
                    <a:pt x="1" y="4517"/>
                  </a:lnTo>
                  <a:lnTo>
                    <a:pt x="1268" y="4517"/>
                  </a:lnTo>
                  <a:lnTo>
                    <a:pt x="1268" y="7673"/>
                  </a:lnTo>
                  <a:lnTo>
                    <a:pt x="2761" y="9654"/>
                  </a:lnTo>
                  <a:lnTo>
                    <a:pt x="5508" y="5996"/>
                  </a:lnTo>
                  <a:lnTo>
                    <a:pt x="5508" y="4517"/>
                  </a:lnTo>
                  <a:lnTo>
                    <a:pt x="6776" y="4517"/>
                  </a:lnTo>
                  <a:lnTo>
                    <a:pt x="33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0"/>
            <p:cNvSpPr/>
            <p:nvPr/>
          </p:nvSpPr>
          <p:spPr>
            <a:xfrm>
              <a:off x="4001075" y="3689050"/>
              <a:ext cx="169400" cy="134075"/>
            </a:xfrm>
            <a:custGeom>
              <a:rect b="b" l="l" r="r" t="t"/>
              <a:pathLst>
                <a:path extrusionOk="0" h="5363" w="6776">
                  <a:moveTo>
                    <a:pt x="3382" y="1"/>
                  </a:moveTo>
                  <a:lnTo>
                    <a:pt x="1" y="4517"/>
                  </a:lnTo>
                  <a:lnTo>
                    <a:pt x="1269" y="4517"/>
                  </a:lnTo>
                  <a:lnTo>
                    <a:pt x="1269" y="5363"/>
                  </a:lnTo>
                  <a:lnTo>
                    <a:pt x="5495" y="5363"/>
                  </a:lnTo>
                  <a:lnTo>
                    <a:pt x="5495" y="4517"/>
                  </a:lnTo>
                  <a:lnTo>
                    <a:pt x="6776" y="4517"/>
                  </a:lnTo>
                  <a:lnTo>
                    <a:pt x="33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0"/>
            <p:cNvSpPr/>
            <p:nvPr/>
          </p:nvSpPr>
          <p:spPr>
            <a:xfrm>
              <a:off x="4170450" y="3646800"/>
              <a:ext cx="169075" cy="176325"/>
            </a:xfrm>
            <a:custGeom>
              <a:rect b="b" l="l" r="r" t="t"/>
              <a:pathLst>
                <a:path extrusionOk="0" h="7053" w="6763">
                  <a:moveTo>
                    <a:pt x="3382" y="0"/>
                  </a:moveTo>
                  <a:lnTo>
                    <a:pt x="1" y="4517"/>
                  </a:lnTo>
                  <a:lnTo>
                    <a:pt x="1269" y="4517"/>
                  </a:lnTo>
                  <a:lnTo>
                    <a:pt x="1269" y="7053"/>
                  </a:lnTo>
                  <a:lnTo>
                    <a:pt x="5495" y="7053"/>
                  </a:lnTo>
                  <a:lnTo>
                    <a:pt x="5495" y="4517"/>
                  </a:lnTo>
                  <a:lnTo>
                    <a:pt x="6762" y="4517"/>
                  </a:lnTo>
                  <a:lnTo>
                    <a:pt x="3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40"/>
          <p:cNvGrpSpPr/>
          <p:nvPr/>
        </p:nvGrpSpPr>
        <p:grpSpPr>
          <a:xfrm>
            <a:off x="6662948" y="2141563"/>
            <a:ext cx="350858" cy="350858"/>
            <a:chOff x="6201300" y="4247025"/>
            <a:chExt cx="361225" cy="361225"/>
          </a:xfrm>
        </p:grpSpPr>
        <p:sp>
          <p:nvSpPr>
            <p:cNvPr id="959" name="Google Shape;959;p40"/>
            <p:cNvSpPr/>
            <p:nvPr/>
          </p:nvSpPr>
          <p:spPr>
            <a:xfrm>
              <a:off x="6455850" y="4396600"/>
              <a:ext cx="84875" cy="169400"/>
            </a:xfrm>
            <a:custGeom>
              <a:rect b="b" l="l" r="r" t="t"/>
              <a:pathLst>
                <a:path extrusionOk="0" h="6776" w="3395">
                  <a:moveTo>
                    <a:pt x="0" y="0"/>
                  </a:moveTo>
                  <a:lnTo>
                    <a:pt x="0" y="6775"/>
                  </a:lnTo>
                  <a:lnTo>
                    <a:pt x="3395" y="6775"/>
                  </a:lnTo>
                  <a:lnTo>
                    <a:pt x="33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0"/>
            <p:cNvSpPr/>
            <p:nvPr/>
          </p:nvSpPr>
          <p:spPr>
            <a:xfrm>
              <a:off x="6350200" y="4459975"/>
              <a:ext cx="84550" cy="106025"/>
            </a:xfrm>
            <a:custGeom>
              <a:rect b="b" l="l" r="r" t="t"/>
              <a:pathLst>
                <a:path extrusionOk="0" h="4241" w="3382">
                  <a:moveTo>
                    <a:pt x="0" y="1"/>
                  </a:moveTo>
                  <a:lnTo>
                    <a:pt x="0" y="4240"/>
                  </a:lnTo>
                  <a:lnTo>
                    <a:pt x="3381" y="4240"/>
                  </a:lnTo>
                  <a:lnTo>
                    <a:pt x="33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0"/>
            <p:cNvSpPr/>
            <p:nvPr/>
          </p:nvSpPr>
          <p:spPr>
            <a:xfrm>
              <a:off x="6244225" y="4502575"/>
              <a:ext cx="84875" cy="63425"/>
            </a:xfrm>
            <a:custGeom>
              <a:rect b="b" l="l" r="r" t="t"/>
              <a:pathLst>
                <a:path extrusionOk="0" h="2537" w="3395">
                  <a:moveTo>
                    <a:pt x="0" y="0"/>
                  </a:moveTo>
                  <a:lnTo>
                    <a:pt x="0" y="2536"/>
                  </a:lnTo>
                  <a:lnTo>
                    <a:pt x="3394" y="2536"/>
                  </a:lnTo>
                  <a:lnTo>
                    <a:pt x="33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0"/>
            <p:cNvSpPr/>
            <p:nvPr/>
          </p:nvSpPr>
          <p:spPr>
            <a:xfrm>
              <a:off x="6435375" y="4247025"/>
              <a:ext cx="125825" cy="119550"/>
            </a:xfrm>
            <a:custGeom>
              <a:rect b="b" l="l" r="r" t="t"/>
              <a:pathLst>
                <a:path extrusionOk="0" h="4782" w="5033">
                  <a:moveTo>
                    <a:pt x="2523" y="1"/>
                  </a:moveTo>
                  <a:lnTo>
                    <a:pt x="1731" y="1559"/>
                  </a:lnTo>
                  <a:lnTo>
                    <a:pt x="1" y="1823"/>
                  </a:lnTo>
                  <a:lnTo>
                    <a:pt x="1255" y="3051"/>
                  </a:lnTo>
                  <a:lnTo>
                    <a:pt x="965" y="4781"/>
                  </a:lnTo>
                  <a:lnTo>
                    <a:pt x="2523" y="3976"/>
                  </a:lnTo>
                  <a:lnTo>
                    <a:pt x="4068" y="4781"/>
                  </a:lnTo>
                  <a:lnTo>
                    <a:pt x="3778" y="3051"/>
                  </a:lnTo>
                  <a:lnTo>
                    <a:pt x="5032" y="1823"/>
                  </a:lnTo>
                  <a:lnTo>
                    <a:pt x="3302" y="1559"/>
                  </a:lnTo>
                  <a:lnTo>
                    <a:pt x="25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0"/>
            <p:cNvSpPr/>
            <p:nvPr/>
          </p:nvSpPr>
          <p:spPr>
            <a:xfrm>
              <a:off x="6201300" y="4587100"/>
              <a:ext cx="361225" cy="21150"/>
            </a:xfrm>
            <a:custGeom>
              <a:rect b="b" l="l" r="r" t="t"/>
              <a:pathLst>
                <a:path extrusionOk="0" h="846" w="14449">
                  <a:moveTo>
                    <a:pt x="0" y="0"/>
                  </a:moveTo>
                  <a:lnTo>
                    <a:pt x="0" y="846"/>
                  </a:lnTo>
                  <a:lnTo>
                    <a:pt x="14448" y="846"/>
                  </a:lnTo>
                  <a:lnTo>
                    <a:pt x="14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40"/>
          <p:cNvGrpSpPr/>
          <p:nvPr/>
        </p:nvGrpSpPr>
        <p:grpSpPr>
          <a:xfrm>
            <a:off x="7662401" y="539507"/>
            <a:ext cx="860406" cy="778358"/>
            <a:chOff x="7916225" y="738525"/>
            <a:chExt cx="742306" cy="671519"/>
          </a:xfrm>
        </p:grpSpPr>
        <p:sp>
          <p:nvSpPr>
            <p:cNvPr id="965" name="Google Shape;965;p40"/>
            <p:cNvSpPr/>
            <p:nvPr/>
          </p:nvSpPr>
          <p:spPr>
            <a:xfrm>
              <a:off x="7934355" y="738525"/>
              <a:ext cx="724175" cy="671519"/>
            </a:xfrm>
            <a:custGeom>
              <a:rect b="b" l="l" r="r" t="t"/>
              <a:pathLst>
                <a:path extrusionOk="0" h="10297" w="11104">
                  <a:moveTo>
                    <a:pt x="5552" y="0"/>
                  </a:moveTo>
                  <a:cubicBezTo>
                    <a:pt x="3467" y="0"/>
                    <a:pt x="1595" y="1262"/>
                    <a:pt x="798" y="3175"/>
                  </a:cubicBezTo>
                  <a:cubicBezTo>
                    <a:pt x="1" y="5100"/>
                    <a:pt x="439" y="7318"/>
                    <a:pt x="1900" y="8793"/>
                  </a:cubicBezTo>
                  <a:cubicBezTo>
                    <a:pt x="2909" y="9795"/>
                    <a:pt x="4231" y="10297"/>
                    <a:pt x="5551" y="10297"/>
                  </a:cubicBezTo>
                  <a:cubicBezTo>
                    <a:pt x="6871" y="10297"/>
                    <a:pt x="8189" y="9795"/>
                    <a:pt x="9191" y="8793"/>
                  </a:cubicBezTo>
                  <a:cubicBezTo>
                    <a:pt x="10666" y="7318"/>
                    <a:pt x="11104" y="5100"/>
                    <a:pt x="10307" y="3175"/>
                  </a:cubicBezTo>
                  <a:cubicBezTo>
                    <a:pt x="9510" y="1262"/>
                    <a:pt x="7638" y="0"/>
                    <a:pt x="5552" y="0"/>
                  </a:cubicBezTo>
                  <a:close/>
                </a:path>
              </a:pathLst>
            </a:custGeom>
            <a:solidFill>
              <a:schemeClr val="accent3"/>
            </a:solidFill>
            <a:ln>
              <a:noFill/>
            </a:ln>
            <a:effectLst>
              <a:outerShdw rotWithShape="0" algn="bl" dir="2580000" dist="76200">
                <a:srgbClr val="3A4AB1">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0"/>
            <p:cNvSpPr/>
            <p:nvPr/>
          </p:nvSpPr>
          <p:spPr>
            <a:xfrm>
              <a:off x="7916225" y="789655"/>
              <a:ext cx="686871" cy="568870"/>
            </a:xfrm>
            <a:custGeom>
              <a:rect b="b" l="l" r="r" t="t"/>
              <a:pathLst>
                <a:path extrusionOk="0" h="8723" w="10532">
                  <a:moveTo>
                    <a:pt x="5830" y="0"/>
                  </a:moveTo>
                  <a:cubicBezTo>
                    <a:pt x="1939" y="0"/>
                    <a:pt x="0" y="4688"/>
                    <a:pt x="2749" y="7438"/>
                  </a:cubicBezTo>
                  <a:cubicBezTo>
                    <a:pt x="3599" y="8294"/>
                    <a:pt x="4715" y="8722"/>
                    <a:pt x="5830" y="8722"/>
                  </a:cubicBezTo>
                  <a:cubicBezTo>
                    <a:pt x="6946" y="8722"/>
                    <a:pt x="8062" y="8294"/>
                    <a:pt x="8912" y="7438"/>
                  </a:cubicBezTo>
                  <a:cubicBezTo>
                    <a:pt x="10160" y="6189"/>
                    <a:pt x="10532" y="4316"/>
                    <a:pt x="9855" y="2683"/>
                  </a:cubicBezTo>
                  <a:cubicBezTo>
                    <a:pt x="9191" y="1063"/>
                    <a:pt x="7597" y="0"/>
                    <a:pt x="5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0"/>
            <p:cNvSpPr/>
            <p:nvPr/>
          </p:nvSpPr>
          <p:spPr>
            <a:xfrm>
              <a:off x="8283465" y="1061804"/>
              <a:ext cx="26022" cy="23869"/>
            </a:xfrm>
            <a:custGeom>
              <a:rect b="b" l="l" r="r" t="t"/>
              <a:pathLst>
                <a:path extrusionOk="0" h="366" w="399">
                  <a:moveTo>
                    <a:pt x="199" y="1"/>
                  </a:moveTo>
                  <a:cubicBezTo>
                    <a:pt x="156" y="1"/>
                    <a:pt x="113" y="17"/>
                    <a:pt x="80" y="50"/>
                  </a:cubicBezTo>
                  <a:cubicBezTo>
                    <a:pt x="0" y="130"/>
                    <a:pt x="0" y="236"/>
                    <a:pt x="80" y="316"/>
                  </a:cubicBezTo>
                  <a:cubicBezTo>
                    <a:pt x="113" y="349"/>
                    <a:pt x="156" y="366"/>
                    <a:pt x="199" y="366"/>
                  </a:cubicBezTo>
                  <a:cubicBezTo>
                    <a:pt x="243" y="366"/>
                    <a:pt x="286" y="349"/>
                    <a:pt x="319" y="316"/>
                  </a:cubicBezTo>
                  <a:cubicBezTo>
                    <a:pt x="399" y="236"/>
                    <a:pt x="399" y="130"/>
                    <a:pt x="319" y="50"/>
                  </a:cubicBezTo>
                  <a:cubicBezTo>
                    <a:pt x="286" y="17"/>
                    <a:pt x="243" y="1"/>
                    <a:pt x="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0"/>
            <p:cNvSpPr/>
            <p:nvPr/>
          </p:nvSpPr>
          <p:spPr>
            <a:xfrm>
              <a:off x="8256595" y="1045239"/>
              <a:ext cx="78391" cy="61628"/>
            </a:xfrm>
            <a:custGeom>
              <a:rect b="b" l="l" r="r" t="t"/>
              <a:pathLst>
                <a:path extrusionOk="0" h="945" w="1202">
                  <a:moveTo>
                    <a:pt x="609" y="1"/>
                  </a:moveTo>
                  <a:cubicBezTo>
                    <a:pt x="528" y="1"/>
                    <a:pt x="447" y="22"/>
                    <a:pt x="372" y="65"/>
                  </a:cubicBezTo>
                  <a:cubicBezTo>
                    <a:pt x="0" y="278"/>
                    <a:pt x="80" y="822"/>
                    <a:pt x="479" y="929"/>
                  </a:cubicBezTo>
                  <a:cubicBezTo>
                    <a:pt x="521" y="940"/>
                    <a:pt x="563" y="945"/>
                    <a:pt x="604" y="945"/>
                  </a:cubicBezTo>
                  <a:cubicBezTo>
                    <a:pt x="953" y="945"/>
                    <a:pt x="1202" y="559"/>
                    <a:pt x="1023" y="238"/>
                  </a:cubicBezTo>
                  <a:cubicBezTo>
                    <a:pt x="934" y="87"/>
                    <a:pt x="773" y="1"/>
                    <a:pt x="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0"/>
            <p:cNvSpPr/>
            <p:nvPr/>
          </p:nvSpPr>
          <p:spPr>
            <a:xfrm>
              <a:off x="8143117" y="853698"/>
              <a:ext cx="311870" cy="235687"/>
            </a:xfrm>
            <a:custGeom>
              <a:rect b="b" l="l" r="r" t="t"/>
              <a:pathLst>
                <a:path extrusionOk="0" h="3614" w="4782">
                  <a:moveTo>
                    <a:pt x="4609" y="1"/>
                  </a:moveTo>
                  <a:lnTo>
                    <a:pt x="2312" y="3202"/>
                  </a:lnTo>
                  <a:lnTo>
                    <a:pt x="120" y="1727"/>
                  </a:lnTo>
                  <a:lnTo>
                    <a:pt x="1" y="1887"/>
                  </a:lnTo>
                  <a:lnTo>
                    <a:pt x="2391" y="3613"/>
                  </a:lnTo>
                  <a:lnTo>
                    <a:pt x="2405" y="3587"/>
                  </a:lnTo>
                  <a:lnTo>
                    <a:pt x="2498" y="3441"/>
                  </a:lnTo>
                  <a:lnTo>
                    <a:pt x="2564" y="3361"/>
                  </a:lnTo>
                  <a:lnTo>
                    <a:pt x="4782" y="120"/>
                  </a:lnTo>
                  <a:lnTo>
                    <a:pt x="4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0"/>
            <p:cNvSpPr/>
            <p:nvPr/>
          </p:nvSpPr>
          <p:spPr>
            <a:xfrm>
              <a:off x="8279747" y="1061283"/>
              <a:ext cx="34957" cy="29216"/>
            </a:xfrm>
            <a:custGeom>
              <a:rect b="b" l="l" r="r" t="t"/>
              <a:pathLst>
                <a:path extrusionOk="0" h="448" w="536">
                  <a:moveTo>
                    <a:pt x="242" y="1"/>
                  </a:moveTo>
                  <a:cubicBezTo>
                    <a:pt x="140" y="1"/>
                    <a:pt x="54" y="86"/>
                    <a:pt x="31" y="191"/>
                  </a:cubicBezTo>
                  <a:cubicBezTo>
                    <a:pt x="1" y="330"/>
                    <a:pt x="120" y="447"/>
                    <a:pt x="248" y="447"/>
                  </a:cubicBezTo>
                  <a:cubicBezTo>
                    <a:pt x="291" y="447"/>
                    <a:pt x="336" y="434"/>
                    <a:pt x="376" y="404"/>
                  </a:cubicBezTo>
                  <a:cubicBezTo>
                    <a:pt x="535" y="298"/>
                    <a:pt x="482" y="45"/>
                    <a:pt x="283" y="5"/>
                  </a:cubicBezTo>
                  <a:cubicBezTo>
                    <a:pt x="269" y="2"/>
                    <a:pt x="255"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0"/>
            <p:cNvSpPr/>
            <p:nvPr/>
          </p:nvSpPr>
          <p:spPr>
            <a:xfrm>
              <a:off x="8289530" y="806937"/>
              <a:ext cx="13043" cy="46824"/>
            </a:xfrm>
            <a:custGeom>
              <a:rect b="b" l="l" r="r" t="t"/>
              <a:pathLst>
                <a:path extrusionOk="0" h="718" w="200">
                  <a:moveTo>
                    <a:pt x="0" y="1"/>
                  </a:moveTo>
                  <a:lnTo>
                    <a:pt x="0" y="718"/>
                  </a:lnTo>
                  <a:lnTo>
                    <a:pt x="199" y="718"/>
                  </a:lnTo>
                  <a:lnTo>
                    <a:pt x="1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0"/>
            <p:cNvSpPr/>
            <p:nvPr/>
          </p:nvSpPr>
          <p:spPr>
            <a:xfrm>
              <a:off x="8289530" y="1284193"/>
              <a:ext cx="13043" cy="46824"/>
            </a:xfrm>
            <a:custGeom>
              <a:rect b="b" l="l" r="r" t="t"/>
              <a:pathLst>
                <a:path extrusionOk="0" h="718" w="200">
                  <a:moveTo>
                    <a:pt x="0" y="1"/>
                  </a:moveTo>
                  <a:lnTo>
                    <a:pt x="0" y="718"/>
                  </a:lnTo>
                  <a:lnTo>
                    <a:pt x="199" y="718"/>
                  </a:lnTo>
                  <a:lnTo>
                    <a:pt x="1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0"/>
            <p:cNvSpPr/>
            <p:nvPr/>
          </p:nvSpPr>
          <p:spPr>
            <a:xfrm>
              <a:off x="8034008" y="1062457"/>
              <a:ext cx="46826" cy="13043"/>
            </a:xfrm>
            <a:custGeom>
              <a:rect b="b" l="l" r="r" t="t"/>
              <a:pathLst>
                <a:path extrusionOk="0" h="200" w="718">
                  <a:moveTo>
                    <a:pt x="0" y="1"/>
                  </a:moveTo>
                  <a:lnTo>
                    <a:pt x="0" y="200"/>
                  </a:lnTo>
                  <a:lnTo>
                    <a:pt x="717" y="200"/>
                  </a:lnTo>
                  <a:lnTo>
                    <a:pt x="7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0"/>
            <p:cNvSpPr/>
            <p:nvPr/>
          </p:nvSpPr>
          <p:spPr>
            <a:xfrm>
              <a:off x="8512117" y="1062457"/>
              <a:ext cx="46826" cy="13043"/>
            </a:xfrm>
            <a:custGeom>
              <a:rect b="b" l="l" r="r" t="t"/>
              <a:pathLst>
                <a:path extrusionOk="0" h="200" w="718">
                  <a:moveTo>
                    <a:pt x="0" y="1"/>
                  </a:moveTo>
                  <a:lnTo>
                    <a:pt x="0" y="200"/>
                  </a:lnTo>
                  <a:lnTo>
                    <a:pt x="718" y="200"/>
                  </a:lnTo>
                  <a:lnTo>
                    <a:pt x="7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0"/>
            <p:cNvSpPr/>
            <p:nvPr/>
          </p:nvSpPr>
          <p:spPr>
            <a:xfrm>
              <a:off x="8444552" y="879719"/>
              <a:ext cx="42522" cy="41607"/>
            </a:xfrm>
            <a:custGeom>
              <a:rect b="b" l="l" r="r" t="t"/>
              <a:pathLst>
                <a:path extrusionOk="0" h="638" w="652">
                  <a:moveTo>
                    <a:pt x="505" y="0"/>
                  </a:moveTo>
                  <a:lnTo>
                    <a:pt x="0" y="505"/>
                  </a:lnTo>
                  <a:lnTo>
                    <a:pt x="133" y="638"/>
                  </a:lnTo>
                  <a:lnTo>
                    <a:pt x="651" y="133"/>
                  </a:lnTo>
                  <a:lnTo>
                    <a:pt x="5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0"/>
            <p:cNvSpPr/>
            <p:nvPr/>
          </p:nvSpPr>
          <p:spPr>
            <a:xfrm>
              <a:off x="8106725" y="1217477"/>
              <a:ext cx="42522" cy="41672"/>
            </a:xfrm>
            <a:custGeom>
              <a:rect b="b" l="l" r="r" t="t"/>
              <a:pathLst>
                <a:path extrusionOk="0" h="639" w="652">
                  <a:moveTo>
                    <a:pt x="506" y="1"/>
                  </a:moveTo>
                  <a:lnTo>
                    <a:pt x="1" y="506"/>
                  </a:lnTo>
                  <a:lnTo>
                    <a:pt x="134" y="638"/>
                  </a:lnTo>
                  <a:lnTo>
                    <a:pt x="652" y="134"/>
                  </a:lnTo>
                  <a:lnTo>
                    <a:pt x="5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0"/>
            <p:cNvSpPr/>
            <p:nvPr/>
          </p:nvSpPr>
          <p:spPr>
            <a:xfrm>
              <a:off x="8105878" y="878871"/>
              <a:ext cx="42522" cy="42455"/>
            </a:xfrm>
            <a:custGeom>
              <a:rect b="b" l="l" r="r" t="t"/>
              <a:pathLst>
                <a:path extrusionOk="0" h="651" w="652">
                  <a:moveTo>
                    <a:pt x="147" y="0"/>
                  </a:moveTo>
                  <a:lnTo>
                    <a:pt x="1" y="133"/>
                  </a:lnTo>
                  <a:lnTo>
                    <a:pt x="519" y="651"/>
                  </a:lnTo>
                  <a:lnTo>
                    <a:pt x="651" y="505"/>
                  </a:lnTo>
                  <a:lnTo>
                    <a:pt x="1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0"/>
            <p:cNvSpPr/>
            <p:nvPr/>
          </p:nvSpPr>
          <p:spPr>
            <a:xfrm>
              <a:off x="8444552" y="1217477"/>
              <a:ext cx="42522" cy="41672"/>
            </a:xfrm>
            <a:custGeom>
              <a:rect b="b" l="l" r="r" t="t"/>
              <a:pathLst>
                <a:path extrusionOk="0" h="639" w="652">
                  <a:moveTo>
                    <a:pt x="133" y="1"/>
                  </a:moveTo>
                  <a:lnTo>
                    <a:pt x="0" y="134"/>
                  </a:lnTo>
                  <a:lnTo>
                    <a:pt x="505" y="638"/>
                  </a:lnTo>
                  <a:lnTo>
                    <a:pt x="651" y="506"/>
                  </a:lnTo>
                  <a:lnTo>
                    <a:pt x="1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40"/>
          <p:cNvGrpSpPr/>
          <p:nvPr/>
        </p:nvGrpSpPr>
        <p:grpSpPr>
          <a:xfrm>
            <a:off x="536661" y="1748700"/>
            <a:ext cx="743073" cy="302435"/>
            <a:chOff x="353361" y="320550"/>
            <a:chExt cx="743073" cy="302435"/>
          </a:xfrm>
        </p:grpSpPr>
        <p:sp>
          <p:nvSpPr>
            <p:cNvPr id="980" name="Google Shape;980;p40"/>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 name="Google Shape;981;p40"/>
            <p:cNvGrpSpPr/>
            <p:nvPr/>
          </p:nvGrpSpPr>
          <p:grpSpPr>
            <a:xfrm>
              <a:off x="353361" y="488990"/>
              <a:ext cx="743073" cy="133995"/>
              <a:chOff x="7710900" y="455075"/>
              <a:chExt cx="1449050" cy="261300"/>
            </a:xfrm>
          </p:grpSpPr>
          <p:sp>
            <p:nvSpPr>
              <p:cNvPr id="982" name="Google Shape;982;p40"/>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0"/>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4" name="Google Shape;984;p40"/>
          <p:cNvGrpSpPr/>
          <p:nvPr/>
        </p:nvGrpSpPr>
        <p:grpSpPr>
          <a:xfrm>
            <a:off x="5043986" y="3865475"/>
            <a:ext cx="743073" cy="302435"/>
            <a:chOff x="353361" y="320550"/>
            <a:chExt cx="743073" cy="302435"/>
          </a:xfrm>
        </p:grpSpPr>
        <p:sp>
          <p:nvSpPr>
            <p:cNvPr id="985" name="Google Shape;985;p40"/>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40"/>
            <p:cNvGrpSpPr/>
            <p:nvPr/>
          </p:nvGrpSpPr>
          <p:grpSpPr>
            <a:xfrm>
              <a:off x="353361" y="488990"/>
              <a:ext cx="743073" cy="133995"/>
              <a:chOff x="7710900" y="455075"/>
              <a:chExt cx="1449050" cy="261300"/>
            </a:xfrm>
          </p:grpSpPr>
          <p:sp>
            <p:nvSpPr>
              <p:cNvPr id="987" name="Google Shape;987;p40"/>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0"/>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9" name="Google Shape;989;p40"/>
          <p:cNvGrpSpPr/>
          <p:nvPr/>
        </p:nvGrpSpPr>
        <p:grpSpPr>
          <a:xfrm>
            <a:off x="1215639" y="3818529"/>
            <a:ext cx="507254" cy="396297"/>
            <a:chOff x="3137544" y="2801855"/>
            <a:chExt cx="578529" cy="451929"/>
          </a:xfrm>
        </p:grpSpPr>
        <p:sp>
          <p:nvSpPr>
            <p:cNvPr id="990" name="Google Shape;990;p40"/>
            <p:cNvSpPr/>
            <p:nvPr/>
          </p:nvSpPr>
          <p:spPr>
            <a:xfrm>
              <a:off x="3156412" y="2895809"/>
              <a:ext cx="461905" cy="215208"/>
            </a:xfrm>
            <a:custGeom>
              <a:rect b="b" l="l" r="r" t="t"/>
              <a:pathLst>
                <a:path extrusionOk="0" h="3342" w="7173">
                  <a:moveTo>
                    <a:pt x="6842" y="1"/>
                  </a:moveTo>
                  <a:cubicBezTo>
                    <a:pt x="6825" y="1"/>
                    <a:pt x="6808" y="1"/>
                    <a:pt x="6791" y="3"/>
                  </a:cubicBezTo>
                  <a:lnTo>
                    <a:pt x="2384" y="25"/>
                  </a:lnTo>
                  <a:lnTo>
                    <a:pt x="270" y="36"/>
                  </a:lnTo>
                  <a:cubicBezTo>
                    <a:pt x="257" y="35"/>
                    <a:pt x="244" y="34"/>
                    <a:pt x="231" y="34"/>
                  </a:cubicBezTo>
                  <a:cubicBezTo>
                    <a:pt x="145" y="34"/>
                    <a:pt x="69" y="65"/>
                    <a:pt x="0" y="104"/>
                  </a:cubicBezTo>
                  <a:cubicBezTo>
                    <a:pt x="34" y="149"/>
                    <a:pt x="79" y="194"/>
                    <a:pt x="113" y="228"/>
                  </a:cubicBezTo>
                  <a:lnTo>
                    <a:pt x="3238" y="3173"/>
                  </a:lnTo>
                  <a:cubicBezTo>
                    <a:pt x="3328" y="3285"/>
                    <a:pt x="3457" y="3342"/>
                    <a:pt x="3588" y="3342"/>
                  </a:cubicBezTo>
                  <a:cubicBezTo>
                    <a:pt x="3719" y="3342"/>
                    <a:pt x="3851" y="3285"/>
                    <a:pt x="3946" y="3173"/>
                  </a:cubicBezTo>
                  <a:lnTo>
                    <a:pt x="6982" y="272"/>
                  </a:lnTo>
                  <a:lnTo>
                    <a:pt x="7173" y="93"/>
                  </a:lnTo>
                  <a:cubicBezTo>
                    <a:pt x="7075" y="34"/>
                    <a:pt x="6960" y="1"/>
                    <a:pt x="68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3154930" y="3093570"/>
              <a:ext cx="463386" cy="160215"/>
            </a:xfrm>
            <a:custGeom>
              <a:rect b="b" l="l" r="r" t="t"/>
              <a:pathLst>
                <a:path extrusionOk="0" h="2488" w="7196">
                  <a:moveTo>
                    <a:pt x="2530" y="1"/>
                  </a:moveTo>
                  <a:lnTo>
                    <a:pt x="1" y="2407"/>
                  </a:lnTo>
                  <a:cubicBezTo>
                    <a:pt x="89" y="2456"/>
                    <a:pt x="186" y="2488"/>
                    <a:pt x="291" y="2488"/>
                  </a:cubicBezTo>
                  <a:cubicBezTo>
                    <a:pt x="306" y="2488"/>
                    <a:pt x="322" y="2487"/>
                    <a:pt x="338" y="2485"/>
                  </a:cubicBezTo>
                  <a:lnTo>
                    <a:pt x="4397" y="2474"/>
                  </a:lnTo>
                  <a:cubicBezTo>
                    <a:pt x="5240" y="2474"/>
                    <a:pt x="6083" y="2463"/>
                    <a:pt x="6926" y="2463"/>
                  </a:cubicBezTo>
                  <a:cubicBezTo>
                    <a:pt x="7016" y="2452"/>
                    <a:pt x="7106" y="2440"/>
                    <a:pt x="7196" y="2418"/>
                  </a:cubicBezTo>
                  <a:lnTo>
                    <a:pt x="7196" y="2384"/>
                  </a:lnTo>
                  <a:lnTo>
                    <a:pt x="4678" y="12"/>
                  </a:lnTo>
                  <a:cubicBezTo>
                    <a:pt x="4453" y="237"/>
                    <a:pt x="4228" y="451"/>
                    <a:pt x="4003" y="653"/>
                  </a:cubicBezTo>
                  <a:cubicBezTo>
                    <a:pt x="3896" y="760"/>
                    <a:pt x="3756" y="813"/>
                    <a:pt x="3615" y="813"/>
                  </a:cubicBezTo>
                  <a:cubicBezTo>
                    <a:pt x="3475" y="813"/>
                    <a:pt x="3334" y="760"/>
                    <a:pt x="3227" y="653"/>
                  </a:cubicBezTo>
                  <a:lnTo>
                    <a:pt x="3025" y="462"/>
                  </a:lnTo>
                  <a:lnTo>
                    <a:pt x="253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3137544" y="2924208"/>
              <a:ext cx="160794" cy="303365"/>
            </a:xfrm>
            <a:custGeom>
              <a:rect b="b" l="l" r="r" t="t"/>
              <a:pathLst>
                <a:path extrusionOk="0" h="4711" w="2497">
                  <a:moveTo>
                    <a:pt x="12" y="0"/>
                  </a:moveTo>
                  <a:cubicBezTo>
                    <a:pt x="12" y="45"/>
                    <a:pt x="1" y="90"/>
                    <a:pt x="1" y="135"/>
                  </a:cubicBezTo>
                  <a:cubicBezTo>
                    <a:pt x="1" y="1619"/>
                    <a:pt x="12" y="3103"/>
                    <a:pt x="23" y="4598"/>
                  </a:cubicBezTo>
                  <a:cubicBezTo>
                    <a:pt x="23" y="4632"/>
                    <a:pt x="23" y="4677"/>
                    <a:pt x="35" y="4711"/>
                  </a:cubicBezTo>
                  <a:cubicBezTo>
                    <a:pt x="844" y="3912"/>
                    <a:pt x="1676" y="3137"/>
                    <a:pt x="2497" y="2339"/>
                  </a:cubicBezTo>
                  <a:lnTo>
                    <a:pt x="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3475686" y="2923435"/>
              <a:ext cx="162211" cy="302721"/>
            </a:xfrm>
            <a:custGeom>
              <a:rect b="b" l="l" r="r" t="t"/>
              <a:pathLst>
                <a:path extrusionOk="0" h="4701" w="2519">
                  <a:moveTo>
                    <a:pt x="2462" y="1"/>
                  </a:moveTo>
                  <a:cubicBezTo>
                    <a:pt x="1664" y="788"/>
                    <a:pt x="821" y="1564"/>
                    <a:pt x="0" y="2362"/>
                  </a:cubicBezTo>
                  <a:cubicBezTo>
                    <a:pt x="23" y="2384"/>
                    <a:pt x="45" y="2396"/>
                    <a:pt x="56" y="2418"/>
                  </a:cubicBezTo>
                  <a:cubicBezTo>
                    <a:pt x="562" y="2879"/>
                    <a:pt x="1057" y="3351"/>
                    <a:pt x="1552" y="3823"/>
                  </a:cubicBezTo>
                  <a:lnTo>
                    <a:pt x="2485" y="4700"/>
                  </a:lnTo>
                  <a:cubicBezTo>
                    <a:pt x="2519" y="4577"/>
                    <a:pt x="2496" y="80"/>
                    <a:pt x="24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3512584" y="2801855"/>
              <a:ext cx="203488" cy="179855"/>
            </a:xfrm>
            <a:custGeom>
              <a:rect b="b" l="l" r="r" t="t"/>
              <a:pathLst>
                <a:path extrusionOk="0" h="2793" w="3160">
                  <a:moveTo>
                    <a:pt x="1588" y="1"/>
                  </a:moveTo>
                  <a:cubicBezTo>
                    <a:pt x="1407" y="1"/>
                    <a:pt x="1223" y="37"/>
                    <a:pt x="1046" y="113"/>
                  </a:cubicBezTo>
                  <a:cubicBezTo>
                    <a:pt x="327" y="405"/>
                    <a:pt x="1" y="1226"/>
                    <a:pt x="293" y="1934"/>
                  </a:cubicBezTo>
                  <a:cubicBezTo>
                    <a:pt x="514" y="2469"/>
                    <a:pt x="1036" y="2792"/>
                    <a:pt x="1584" y="2792"/>
                  </a:cubicBezTo>
                  <a:cubicBezTo>
                    <a:pt x="1761" y="2792"/>
                    <a:pt x="1941" y="2759"/>
                    <a:pt x="2114" y="2687"/>
                  </a:cubicBezTo>
                  <a:cubicBezTo>
                    <a:pt x="2834" y="2384"/>
                    <a:pt x="3160" y="1574"/>
                    <a:pt x="2867" y="855"/>
                  </a:cubicBezTo>
                  <a:cubicBezTo>
                    <a:pt x="2648" y="323"/>
                    <a:pt x="2132" y="1"/>
                    <a:pt x="15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3563972" y="2843842"/>
              <a:ext cx="48618" cy="100649"/>
            </a:xfrm>
            <a:custGeom>
              <a:rect b="b" l="l" r="r" t="t"/>
              <a:pathLst>
                <a:path extrusionOk="0" h="1563" w="755">
                  <a:moveTo>
                    <a:pt x="383" y="169"/>
                  </a:moveTo>
                  <a:cubicBezTo>
                    <a:pt x="495" y="169"/>
                    <a:pt x="552" y="259"/>
                    <a:pt x="552" y="450"/>
                  </a:cubicBezTo>
                  <a:lnTo>
                    <a:pt x="552" y="686"/>
                  </a:lnTo>
                  <a:cubicBezTo>
                    <a:pt x="507" y="753"/>
                    <a:pt x="451" y="787"/>
                    <a:pt x="383" y="787"/>
                  </a:cubicBezTo>
                  <a:cubicBezTo>
                    <a:pt x="327" y="787"/>
                    <a:pt x="282" y="776"/>
                    <a:pt x="259" y="742"/>
                  </a:cubicBezTo>
                  <a:cubicBezTo>
                    <a:pt x="237" y="720"/>
                    <a:pt x="226" y="675"/>
                    <a:pt x="214" y="630"/>
                  </a:cubicBezTo>
                  <a:cubicBezTo>
                    <a:pt x="203" y="585"/>
                    <a:pt x="203" y="529"/>
                    <a:pt x="203" y="450"/>
                  </a:cubicBezTo>
                  <a:cubicBezTo>
                    <a:pt x="203" y="371"/>
                    <a:pt x="214" y="304"/>
                    <a:pt x="248" y="248"/>
                  </a:cubicBezTo>
                  <a:cubicBezTo>
                    <a:pt x="271" y="191"/>
                    <a:pt x="316" y="169"/>
                    <a:pt x="383" y="169"/>
                  </a:cubicBezTo>
                  <a:close/>
                  <a:moveTo>
                    <a:pt x="383" y="0"/>
                  </a:moveTo>
                  <a:cubicBezTo>
                    <a:pt x="248" y="0"/>
                    <a:pt x="158" y="45"/>
                    <a:pt x="91" y="135"/>
                  </a:cubicBezTo>
                  <a:cubicBezTo>
                    <a:pt x="35" y="225"/>
                    <a:pt x="1" y="349"/>
                    <a:pt x="1" y="495"/>
                  </a:cubicBezTo>
                  <a:cubicBezTo>
                    <a:pt x="1" y="641"/>
                    <a:pt x="23" y="753"/>
                    <a:pt x="80" y="832"/>
                  </a:cubicBezTo>
                  <a:cubicBezTo>
                    <a:pt x="124" y="900"/>
                    <a:pt x="214" y="945"/>
                    <a:pt x="327" y="945"/>
                  </a:cubicBezTo>
                  <a:cubicBezTo>
                    <a:pt x="383" y="945"/>
                    <a:pt x="428" y="933"/>
                    <a:pt x="462" y="911"/>
                  </a:cubicBezTo>
                  <a:cubicBezTo>
                    <a:pt x="507" y="888"/>
                    <a:pt x="529" y="866"/>
                    <a:pt x="552" y="832"/>
                  </a:cubicBezTo>
                  <a:lnTo>
                    <a:pt x="552" y="1068"/>
                  </a:lnTo>
                  <a:cubicBezTo>
                    <a:pt x="552" y="1282"/>
                    <a:pt x="495" y="1394"/>
                    <a:pt x="383" y="1394"/>
                  </a:cubicBezTo>
                  <a:cubicBezTo>
                    <a:pt x="316" y="1394"/>
                    <a:pt x="271" y="1372"/>
                    <a:pt x="248" y="1338"/>
                  </a:cubicBezTo>
                  <a:cubicBezTo>
                    <a:pt x="214" y="1304"/>
                    <a:pt x="203" y="1237"/>
                    <a:pt x="203" y="1169"/>
                  </a:cubicBezTo>
                  <a:lnTo>
                    <a:pt x="1" y="1169"/>
                  </a:lnTo>
                  <a:lnTo>
                    <a:pt x="1" y="1181"/>
                  </a:lnTo>
                  <a:cubicBezTo>
                    <a:pt x="12" y="1304"/>
                    <a:pt x="46" y="1394"/>
                    <a:pt x="102" y="1462"/>
                  </a:cubicBezTo>
                  <a:cubicBezTo>
                    <a:pt x="169" y="1529"/>
                    <a:pt x="259" y="1563"/>
                    <a:pt x="383" y="1563"/>
                  </a:cubicBezTo>
                  <a:cubicBezTo>
                    <a:pt x="518" y="1563"/>
                    <a:pt x="608" y="1507"/>
                    <a:pt x="664" y="1417"/>
                  </a:cubicBezTo>
                  <a:cubicBezTo>
                    <a:pt x="732" y="1316"/>
                    <a:pt x="754" y="1181"/>
                    <a:pt x="754" y="1012"/>
                  </a:cubicBezTo>
                  <a:lnTo>
                    <a:pt x="754" y="506"/>
                  </a:lnTo>
                  <a:cubicBezTo>
                    <a:pt x="754" y="349"/>
                    <a:pt x="720" y="236"/>
                    <a:pt x="664" y="146"/>
                  </a:cubicBezTo>
                  <a:cubicBezTo>
                    <a:pt x="597" y="45"/>
                    <a:pt x="507" y="0"/>
                    <a:pt x="3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0"/>
            <p:cNvSpPr/>
            <p:nvPr/>
          </p:nvSpPr>
          <p:spPr>
            <a:xfrm>
              <a:off x="3620447" y="2844550"/>
              <a:ext cx="39152" cy="98524"/>
            </a:xfrm>
            <a:custGeom>
              <a:rect b="b" l="l" r="r" t="t"/>
              <a:pathLst>
                <a:path extrusionOk="0" h="1530" w="608">
                  <a:moveTo>
                    <a:pt x="1" y="0"/>
                  </a:moveTo>
                  <a:lnTo>
                    <a:pt x="1" y="158"/>
                  </a:lnTo>
                  <a:lnTo>
                    <a:pt x="405" y="158"/>
                  </a:lnTo>
                  <a:lnTo>
                    <a:pt x="136" y="1529"/>
                  </a:lnTo>
                  <a:lnTo>
                    <a:pt x="327" y="1529"/>
                  </a:lnTo>
                  <a:lnTo>
                    <a:pt x="608" y="102"/>
                  </a:lnTo>
                  <a:lnTo>
                    <a:pt x="6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 name="Google Shape;997;p40"/>
          <p:cNvGrpSpPr/>
          <p:nvPr/>
        </p:nvGrpSpPr>
        <p:grpSpPr>
          <a:xfrm>
            <a:off x="312878" y="4308767"/>
            <a:ext cx="461288" cy="460427"/>
            <a:chOff x="7915575" y="445025"/>
            <a:chExt cx="666119" cy="664876"/>
          </a:xfrm>
        </p:grpSpPr>
        <p:sp>
          <p:nvSpPr>
            <p:cNvPr id="998" name="Google Shape;998;p40"/>
            <p:cNvSpPr/>
            <p:nvPr/>
          </p:nvSpPr>
          <p:spPr>
            <a:xfrm>
              <a:off x="7915575" y="569611"/>
              <a:ext cx="540290" cy="540290"/>
            </a:xfrm>
            <a:custGeom>
              <a:rect b="b" l="l" r="r" t="t"/>
              <a:pathLst>
                <a:path extrusionOk="0" h="4779" w="4779">
                  <a:moveTo>
                    <a:pt x="529" y="0"/>
                  </a:moveTo>
                  <a:cubicBezTo>
                    <a:pt x="237" y="0"/>
                    <a:pt x="1" y="236"/>
                    <a:pt x="1" y="528"/>
                  </a:cubicBezTo>
                  <a:lnTo>
                    <a:pt x="1" y="4250"/>
                  </a:lnTo>
                  <a:cubicBezTo>
                    <a:pt x="1" y="4542"/>
                    <a:pt x="237" y="4778"/>
                    <a:pt x="529" y="4778"/>
                  </a:cubicBezTo>
                  <a:lnTo>
                    <a:pt x="4250" y="4778"/>
                  </a:lnTo>
                  <a:cubicBezTo>
                    <a:pt x="4543" y="4778"/>
                    <a:pt x="4779" y="4542"/>
                    <a:pt x="4779" y="4250"/>
                  </a:cubicBezTo>
                  <a:lnTo>
                    <a:pt x="4779" y="528"/>
                  </a:lnTo>
                  <a:cubicBezTo>
                    <a:pt x="4779" y="236"/>
                    <a:pt x="4543" y="0"/>
                    <a:pt x="4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0"/>
            <p:cNvSpPr/>
            <p:nvPr/>
          </p:nvSpPr>
          <p:spPr>
            <a:xfrm>
              <a:off x="7994374" y="703016"/>
              <a:ext cx="328086" cy="329329"/>
            </a:xfrm>
            <a:custGeom>
              <a:rect b="b" l="l" r="r" t="t"/>
              <a:pathLst>
                <a:path extrusionOk="0" h="2913" w="2902">
                  <a:moveTo>
                    <a:pt x="113" y="0"/>
                  </a:moveTo>
                  <a:cubicBezTo>
                    <a:pt x="91" y="45"/>
                    <a:pt x="57" y="102"/>
                    <a:pt x="34" y="147"/>
                  </a:cubicBezTo>
                  <a:cubicBezTo>
                    <a:pt x="23" y="214"/>
                    <a:pt x="12" y="270"/>
                    <a:pt x="1" y="327"/>
                  </a:cubicBezTo>
                  <a:lnTo>
                    <a:pt x="1" y="506"/>
                  </a:lnTo>
                  <a:cubicBezTo>
                    <a:pt x="12" y="574"/>
                    <a:pt x="12" y="630"/>
                    <a:pt x="23" y="698"/>
                  </a:cubicBezTo>
                  <a:cubicBezTo>
                    <a:pt x="79" y="934"/>
                    <a:pt x="180" y="1158"/>
                    <a:pt x="327" y="1361"/>
                  </a:cubicBezTo>
                  <a:cubicBezTo>
                    <a:pt x="641" y="1844"/>
                    <a:pt x="1046" y="2260"/>
                    <a:pt x="1530" y="2575"/>
                  </a:cubicBezTo>
                  <a:cubicBezTo>
                    <a:pt x="1732" y="2721"/>
                    <a:pt x="1968" y="2822"/>
                    <a:pt x="2204" y="2879"/>
                  </a:cubicBezTo>
                  <a:cubicBezTo>
                    <a:pt x="2272" y="2890"/>
                    <a:pt x="2328" y="2890"/>
                    <a:pt x="2395" y="2912"/>
                  </a:cubicBezTo>
                  <a:lnTo>
                    <a:pt x="2575" y="2912"/>
                  </a:lnTo>
                  <a:cubicBezTo>
                    <a:pt x="2609" y="2901"/>
                    <a:pt x="2654" y="2890"/>
                    <a:pt x="2688" y="2890"/>
                  </a:cubicBezTo>
                  <a:cubicBezTo>
                    <a:pt x="2766" y="2867"/>
                    <a:pt x="2834" y="2834"/>
                    <a:pt x="2901" y="2777"/>
                  </a:cubicBezTo>
                  <a:cubicBezTo>
                    <a:pt x="2890" y="2777"/>
                    <a:pt x="2890" y="2766"/>
                    <a:pt x="2890" y="2766"/>
                  </a:cubicBezTo>
                  <a:lnTo>
                    <a:pt x="2114" y="1990"/>
                  </a:lnTo>
                  <a:cubicBezTo>
                    <a:pt x="2103" y="1979"/>
                    <a:pt x="2095" y="1976"/>
                    <a:pt x="2087" y="1976"/>
                  </a:cubicBezTo>
                  <a:cubicBezTo>
                    <a:pt x="2080" y="1976"/>
                    <a:pt x="2075" y="1979"/>
                    <a:pt x="2069" y="1979"/>
                  </a:cubicBezTo>
                  <a:cubicBezTo>
                    <a:pt x="2029" y="1993"/>
                    <a:pt x="1989" y="1999"/>
                    <a:pt x="1949" y="1999"/>
                  </a:cubicBezTo>
                  <a:cubicBezTo>
                    <a:pt x="1857" y="1999"/>
                    <a:pt x="1769" y="1964"/>
                    <a:pt x="1698" y="1900"/>
                  </a:cubicBezTo>
                  <a:cubicBezTo>
                    <a:pt x="1451" y="1687"/>
                    <a:pt x="1215" y="1451"/>
                    <a:pt x="1001" y="1203"/>
                  </a:cubicBezTo>
                  <a:cubicBezTo>
                    <a:pt x="911" y="1102"/>
                    <a:pt x="878" y="967"/>
                    <a:pt x="922" y="832"/>
                  </a:cubicBezTo>
                  <a:cubicBezTo>
                    <a:pt x="934" y="821"/>
                    <a:pt x="922" y="799"/>
                    <a:pt x="911" y="787"/>
                  </a:cubicBezTo>
                  <a:cubicBezTo>
                    <a:pt x="653" y="529"/>
                    <a:pt x="405" y="282"/>
                    <a:pt x="147" y="23"/>
                  </a:cubicBezTo>
                  <a:lnTo>
                    <a:pt x="1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0"/>
            <p:cNvSpPr/>
            <p:nvPr/>
          </p:nvSpPr>
          <p:spPr>
            <a:xfrm>
              <a:off x="8251122" y="872711"/>
              <a:ext cx="128544" cy="126509"/>
            </a:xfrm>
            <a:custGeom>
              <a:rect b="b" l="l" r="r" t="t"/>
              <a:pathLst>
                <a:path extrusionOk="0" h="1119" w="1137">
                  <a:moveTo>
                    <a:pt x="390" y="0"/>
                  </a:moveTo>
                  <a:cubicBezTo>
                    <a:pt x="352" y="0"/>
                    <a:pt x="315" y="17"/>
                    <a:pt x="293" y="51"/>
                  </a:cubicBezTo>
                  <a:lnTo>
                    <a:pt x="57" y="276"/>
                  </a:lnTo>
                  <a:cubicBezTo>
                    <a:pt x="46" y="298"/>
                    <a:pt x="23" y="321"/>
                    <a:pt x="1" y="332"/>
                  </a:cubicBezTo>
                  <a:lnTo>
                    <a:pt x="788" y="1119"/>
                  </a:lnTo>
                  <a:lnTo>
                    <a:pt x="810" y="1097"/>
                  </a:lnTo>
                  <a:lnTo>
                    <a:pt x="1080" y="827"/>
                  </a:lnTo>
                  <a:cubicBezTo>
                    <a:pt x="1136" y="782"/>
                    <a:pt x="1136" y="681"/>
                    <a:pt x="1080" y="636"/>
                  </a:cubicBezTo>
                  <a:lnTo>
                    <a:pt x="495" y="51"/>
                  </a:lnTo>
                  <a:cubicBezTo>
                    <a:pt x="467" y="17"/>
                    <a:pt x="428"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0"/>
            <p:cNvSpPr/>
            <p:nvPr/>
          </p:nvSpPr>
          <p:spPr>
            <a:xfrm>
              <a:off x="8026143" y="646149"/>
              <a:ext cx="129787" cy="126848"/>
            </a:xfrm>
            <a:custGeom>
              <a:rect b="b" l="l" r="r" t="t"/>
              <a:pathLst>
                <a:path extrusionOk="0" h="1122" w="1148">
                  <a:moveTo>
                    <a:pt x="393" y="0"/>
                  </a:moveTo>
                  <a:cubicBezTo>
                    <a:pt x="358" y="0"/>
                    <a:pt x="321" y="14"/>
                    <a:pt x="293" y="43"/>
                  </a:cubicBezTo>
                  <a:lnTo>
                    <a:pt x="12" y="324"/>
                  </a:lnTo>
                  <a:lnTo>
                    <a:pt x="1" y="346"/>
                  </a:lnTo>
                  <a:lnTo>
                    <a:pt x="776" y="1122"/>
                  </a:lnTo>
                  <a:cubicBezTo>
                    <a:pt x="878" y="1032"/>
                    <a:pt x="979" y="931"/>
                    <a:pt x="1080" y="841"/>
                  </a:cubicBezTo>
                  <a:cubicBezTo>
                    <a:pt x="1147" y="785"/>
                    <a:pt x="1147" y="683"/>
                    <a:pt x="1080" y="638"/>
                  </a:cubicBezTo>
                  <a:lnTo>
                    <a:pt x="484" y="43"/>
                  </a:lnTo>
                  <a:cubicBezTo>
                    <a:pt x="462" y="14"/>
                    <a:pt x="428" y="0"/>
                    <a:pt x="3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0"/>
            <p:cNvSpPr/>
            <p:nvPr/>
          </p:nvSpPr>
          <p:spPr>
            <a:xfrm>
              <a:off x="8299396" y="445025"/>
              <a:ext cx="282298" cy="282298"/>
            </a:xfrm>
            <a:custGeom>
              <a:rect b="b" l="l" r="r" t="t"/>
              <a:pathLst>
                <a:path extrusionOk="0" h="2497" w="2497">
                  <a:moveTo>
                    <a:pt x="1249" y="0"/>
                  </a:moveTo>
                  <a:cubicBezTo>
                    <a:pt x="552" y="0"/>
                    <a:pt x="1" y="562"/>
                    <a:pt x="1" y="1248"/>
                  </a:cubicBezTo>
                  <a:cubicBezTo>
                    <a:pt x="1" y="1945"/>
                    <a:pt x="552" y="2496"/>
                    <a:pt x="1249" y="2496"/>
                  </a:cubicBezTo>
                  <a:cubicBezTo>
                    <a:pt x="1934" y="2496"/>
                    <a:pt x="2497" y="1945"/>
                    <a:pt x="2497" y="1248"/>
                  </a:cubicBezTo>
                  <a:cubicBezTo>
                    <a:pt x="2497" y="562"/>
                    <a:pt x="1934" y="0"/>
                    <a:pt x="12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8362933" y="505509"/>
              <a:ext cx="90444" cy="162460"/>
            </a:xfrm>
            <a:custGeom>
              <a:rect b="b" l="l" r="r" t="t"/>
              <a:pathLst>
                <a:path extrusionOk="0" h="1437" w="800">
                  <a:moveTo>
                    <a:pt x="412" y="1"/>
                  </a:moveTo>
                  <a:cubicBezTo>
                    <a:pt x="287" y="1"/>
                    <a:pt x="162" y="84"/>
                    <a:pt x="136" y="230"/>
                  </a:cubicBezTo>
                  <a:cubicBezTo>
                    <a:pt x="136" y="238"/>
                    <a:pt x="147" y="246"/>
                    <a:pt x="158" y="246"/>
                  </a:cubicBezTo>
                  <a:cubicBezTo>
                    <a:pt x="162" y="246"/>
                    <a:pt x="166" y="244"/>
                    <a:pt x="170" y="241"/>
                  </a:cubicBezTo>
                  <a:cubicBezTo>
                    <a:pt x="211" y="164"/>
                    <a:pt x="288" y="124"/>
                    <a:pt x="365" y="124"/>
                  </a:cubicBezTo>
                  <a:cubicBezTo>
                    <a:pt x="434" y="124"/>
                    <a:pt x="504" y="155"/>
                    <a:pt x="552" y="219"/>
                  </a:cubicBezTo>
                  <a:cubicBezTo>
                    <a:pt x="664" y="398"/>
                    <a:pt x="473" y="601"/>
                    <a:pt x="237" y="612"/>
                  </a:cubicBezTo>
                  <a:cubicBezTo>
                    <a:pt x="170" y="623"/>
                    <a:pt x="170" y="724"/>
                    <a:pt x="237" y="736"/>
                  </a:cubicBezTo>
                  <a:cubicBezTo>
                    <a:pt x="282" y="747"/>
                    <a:pt x="338" y="747"/>
                    <a:pt x="383" y="758"/>
                  </a:cubicBezTo>
                  <a:cubicBezTo>
                    <a:pt x="586" y="826"/>
                    <a:pt x="653" y="927"/>
                    <a:pt x="619" y="1095"/>
                  </a:cubicBezTo>
                  <a:cubicBezTo>
                    <a:pt x="600" y="1238"/>
                    <a:pt x="533" y="1292"/>
                    <a:pt x="405" y="1292"/>
                  </a:cubicBezTo>
                  <a:cubicBezTo>
                    <a:pt x="381" y="1292"/>
                    <a:pt x="355" y="1290"/>
                    <a:pt x="327" y="1287"/>
                  </a:cubicBezTo>
                  <a:cubicBezTo>
                    <a:pt x="248" y="1253"/>
                    <a:pt x="181" y="1185"/>
                    <a:pt x="158" y="1095"/>
                  </a:cubicBezTo>
                  <a:cubicBezTo>
                    <a:pt x="144" y="1071"/>
                    <a:pt x="123" y="1061"/>
                    <a:pt x="101" y="1061"/>
                  </a:cubicBezTo>
                  <a:cubicBezTo>
                    <a:pt x="52" y="1061"/>
                    <a:pt x="0" y="1112"/>
                    <a:pt x="23" y="1174"/>
                  </a:cubicBezTo>
                  <a:cubicBezTo>
                    <a:pt x="96" y="1332"/>
                    <a:pt x="258" y="1437"/>
                    <a:pt x="415" y="1437"/>
                  </a:cubicBezTo>
                  <a:cubicBezTo>
                    <a:pt x="526" y="1437"/>
                    <a:pt x="635" y="1385"/>
                    <a:pt x="709" y="1264"/>
                  </a:cubicBezTo>
                  <a:cubicBezTo>
                    <a:pt x="777" y="1129"/>
                    <a:pt x="777" y="961"/>
                    <a:pt x="698" y="826"/>
                  </a:cubicBezTo>
                  <a:cubicBezTo>
                    <a:pt x="653" y="758"/>
                    <a:pt x="586" y="691"/>
                    <a:pt x="496" y="668"/>
                  </a:cubicBezTo>
                  <a:cubicBezTo>
                    <a:pt x="687" y="556"/>
                    <a:pt x="799" y="342"/>
                    <a:pt x="642" y="129"/>
                  </a:cubicBezTo>
                  <a:cubicBezTo>
                    <a:pt x="586" y="41"/>
                    <a:pt x="499" y="1"/>
                    <a:pt x="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8464682" y="507996"/>
              <a:ext cx="38213" cy="158616"/>
            </a:xfrm>
            <a:custGeom>
              <a:rect b="b" l="l" r="r" t="t"/>
              <a:pathLst>
                <a:path extrusionOk="0" h="1403" w="338">
                  <a:moveTo>
                    <a:pt x="276" y="1"/>
                  </a:moveTo>
                  <a:cubicBezTo>
                    <a:pt x="261" y="1"/>
                    <a:pt x="247" y="6"/>
                    <a:pt x="236" y="17"/>
                  </a:cubicBezTo>
                  <a:cubicBezTo>
                    <a:pt x="146" y="118"/>
                    <a:pt x="79" y="219"/>
                    <a:pt x="12" y="343"/>
                  </a:cubicBezTo>
                  <a:cubicBezTo>
                    <a:pt x="0" y="354"/>
                    <a:pt x="23" y="365"/>
                    <a:pt x="45" y="365"/>
                  </a:cubicBezTo>
                  <a:cubicBezTo>
                    <a:pt x="68" y="343"/>
                    <a:pt x="101" y="320"/>
                    <a:pt x="124" y="286"/>
                  </a:cubicBezTo>
                  <a:lnTo>
                    <a:pt x="203" y="219"/>
                  </a:lnTo>
                  <a:lnTo>
                    <a:pt x="203" y="219"/>
                  </a:lnTo>
                  <a:cubicBezTo>
                    <a:pt x="180" y="590"/>
                    <a:pt x="203" y="950"/>
                    <a:pt x="169" y="1343"/>
                  </a:cubicBezTo>
                  <a:cubicBezTo>
                    <a:pt x="169" y="1383"/>
                    <a:pt x="205" y="1402"/>
                    <a:pt x="242" y="1402"/>
                  </a:cubicBezTo>
                  <a:cubicBezTo>
                    <a:pt x="279" y="1402"/>
                    <a:pt x="315" y="1383"/>
                    <a:pt x="315" y="1343"/>
                  </a:cubicBezTo>
                  <a:cubicBezTo>
                    <a:pt x="304" y="905"/>
                    <a:pt x="326" y="511"/>
                    <a:pt x="338" y="62"/>
                  </a:cubicBezTo>
                  <a:cubicBezTo>
                    <a:pt x="338" y="23"/>
                    <a:pt x="306" y="1"/>
                    <a:pt x="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40"/>
          <p:cNvGrpSpPr/>
          <p:nvPr/>
        </p:nvGrpSpPr>
        <p:grpSpPr>
          <a:xfrm>
            <a:off x="242638" y="3405031"/>
            <a:ext cx="676447" cy="460434"/>
            <a:chOff x="3165400" y="3428725"/>
            <a:chExt cx="444300" cy="302400"/>
          </a:xfrm>
        </p:grpSpPr>
        <p:sp>
          <p:nvSpPr>
            <p:cNvPr id="1006" name="Google Shape;1006;p40"/>
            <p:cNvSpPr/>
            <p:nvPr/>
          </p:nvSpPr>
          <p:spPr>
            <a:xfrm>
              <a:off x="3165400" y="3428725"/>
              <a:ext cx="444300" cy="302400"/>
            </a:xfrm>
            <a:prstGeom prst="wedgeRoundRectCallout">
              <a:avLst>
                <a:gd fmla="val 38839" name="adj1"/>
                <a:gd fmla="val 79506" name="adj2"/>
                <a:gd fmla="val 0"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40"/>
            <p:cNvGrpSpPr/>
            <p:nvPr/>
          </p:nvGrpSpPr>
          <p:grpSpPr>
            <a:xfrm>
              <a:off x="3216725" y="3499025"/>
              <a:ext cx="332100" cy="161800"/>
              <a:chOff x="3216725" y="3495200"/>
              <a:chExt cx="332100" cy="161800"/>
            </a:xfrm>
          </p:grpSpPr>
          <p:cxnSp>
            <p:nvCxnSpPr>
              <p:cNvPr id="1008" name="Google Shape;1008;p40"/>
              <p:cNvCxnSpPr/>
              <p:nvPr/>
            </p:nvCxnSpPr>
            <p:spPr>
              <a:xfrm>
                <a:off x="3216725" y="3495200"/>
                <a:ext cx="332100" cy="0"/>
              </a:xfrm>
              <a:prstGeom prst="straightConnector1">
                <a:avLst/>
              </a:prstGeom>
              <a:noFill/>
              <a:ln cap="flat" cmpd="sng" w="19050">
                <a:solidFill>
                  <a:schemeClr val="accent1"/>
                </a:solidFill>
                <a:prstDash val="solid"/>
                <a:round/>
                <a:headEnd len="med" w="med" type="none"/>
                <a:tailEnd len="med" w="med" type="none"/>
              </a:ln>
            </p:spPr>
          </p:cxnSp>
          <p:cxnSp>
            <p:nvCxnSpPr>
              <p:cNvPr id="1009" name="Google Shape;1009;p40"/>
              <p:cNvCxnSpPr/>
              <p:nvPr/>
            </p:nvCxnSpPr>
            <p:spPr>
              <a:xfrm>
                <a:off x="3216725" y="3549133"/>
                <a:ext cx="332100" cy="0"/>
              </a:xfrm>
              <a:prstGeom prst="straightConnector1">
                <a:avLst/>
              </a:prstGeom>
              <a:noFill/>
              <a:ln cap="flat" cmpd="sng" w="19050">
                <a:solidFill>
                  <a:schemeClr val="accent1"/>
                </a:solidFill>
                <a:prstDash val="solid"/>
                <a:round/>
                <a:headEnd len="med" w="med" type="none"/>
                <a:tailEnd len="med" w="med" type="none"/>
              </a:ln>
            </p:spPr>
          </p:cxnSp>
          <p:cxnSp>
            <p:nvCxnSpPr>
              <p:cNvPr id="1010" name="Google Shape;1010;p40"/>
              <p:cNvCxnSpPr/>
              <p:nvPr/>
            </p:nvCxnSpPr>
            <p:spPr>
              <a:xfrm>
                <a:off x="3216725" y="3603067"/>
                <a:ext cx="332100" cy="0"/>
              </a:xfrm>
              <a:prstGeom prst="straightConnector1">
                <a:avLst/>
              </a:prstGeom>
              <a:noFill/>
              <a:ln cap="flat" cmpd="sng" w="19050">
                <a:solidFill>
                  <a:schemeClr val="accent1"/>
                </a:solidFill>
                <a:prstDash val="solid"/>
                <a:round/>
                <a:headEnd len="med" w="med" type="none"/>
                <a:tailEnd len="med" w="med" type="none"/>
              </a:ln>
            </p:spPr>
          </p:cxnSp>
          <p:cxnSp>
            <p:nvCxnSpPr>
              <p:cNvPr id="1011" name="Google Shape;1011;p40"/>
              <p:cNvCxnSpPr/>
              <p:nvPr/>
            </p:nvCxnSpPr>
            <p:spPr>
              <a:xfrm>
                <a:off x="3216725" y="3657000"/>
                <a:ext cx="135900" cy="0"/>
              </a:xfrm>
              <a:prstGeom prst="straightConnector1">
                <a:avLst/>
              </a:prstGeom>
              <a:noFill/>
              <a:ln cap="flat" cmpd="sng" w="19050">
                <a:solidFill>
                  <a:schemeClr val="accent1"/>
                </a:solidFill>
                <a:prstDash val="solid"/>
                <a:round/>
                <a:headEnd len="med" w="med" type="none"/>
                <a:tailEnd len="med" w="med" type="none"/>
              </a:ln>
            </p:spPr>
          </p:cxn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 name="Shape 1015"/>
        <p:cNvGrpSpPr/>
        <p:nvPr/>
      </p:nvGrpSpPr>
      <p:grpSpPr>
        <a:xfrm>
          <a:off x="0" y="0"/>
          <a:ext cx="0" cy="0"/>
          <a:chOff x="0" y="0"/>
          <a:chExt cx="0" cy="0"/>
        </a:xfrm>
      </p:grpSpPr>
      <p:sp>
        <p:nvSpPr>
          <p:cNvPr id="1016" name="Google Shape;1016;p41"/>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 tips</a:t>
            </a:r>
            <a:endParaRPr/>
          </a:p>
        </p:txBody>
      </p:sp>
      <p:sp>
        <p:nvSpPr>
          <p:cNvPr id="1017" name="Google Shape;1017;p41"/>
          <p:cNvSpPr txBox="1"/>
          <p:nvPr/>
        </p:nvSpPr>
        <p:spPr>
          <a:xfrm>
            <a:off x="917736" y="3530325"/>
            <a:ext cx="21027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Changa Medium"/>
                <a:ea typeface="Changa Medium"/>
                <a:cs typeface="Changa Medium"/>
                <a:sym typeface="Changa Medium"/>
              </a:rPr>
              <a:t>Mars</a:t>
            </a:r>
            <a:endParaRPr sz="2600">
              <a:solidFill>
                <a:srgbClr val="FFFFFF"/>
              </a:solidFill>
              <a:latin typeface="Changa Medium"/>
              <a:ea typeface="Changa Medium"/>
              <a:cs typeface="Changa Medium"/>
              <a:sym typeface="Changa Medium"/>
            </a:endParaRPr>
          </a:p>
        </p:txBody>
      </p:sp>
      <p:sp>
        <p:nvSpPr>
          <p:cNvPr id="1018" name="Google Shape;1018;p41"/>
          <p:cNvSpPr txBox="1"/>
          <p:nvPr/>
        </p:nvSpPr>
        <p:spPr>
          <a:xfrm>
            <a:off x="2688012" y="1331825"/>
            <a:ext cx="21027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Changa Medium"/>
                <a:ea typeface="Changa Medium"/>
                <a:cs typeface="Changa Medium"/>
                <a:sym typeface="Changa Medium"/>
              </a:rPr>
              <a:t>Venus</a:t>
            </a:r>
            <a:endParaRPr sz="2600">
              <a:solidFill>
                <a:srgbClr val="FFFFFF"/>
              </a:solidFill>
              <a:latin typeface="Changa Medium"/>
              <a:ea typeface="Changa Medium"/>
              <a:cs typeface="Changa Medium"/>
              <a:sym typeface="Changa Medium"/>
            </a:endParaRPr>
          </a:p>
        </p:txBody>
      </p:sp>
      <p:sp>
        <p:nvSpPr>
          <p:cNvPr id="1019" name="Google Shape;1019;p41"/>
          <p:cNvSpPr txBox="1"/>
          <p:nvPr/>
        </p:nvSpPr>
        <p:spPr>
          <a:xfrm>
            <a:off x="2688012" y="1644850"/>
            <a:ext cx="2102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Asap"/>
                <a:ea typeface="Asap"/>
                <a:cs typeface="Asap"/>
                <a:sym typeface="Asap"/>
              </a:rPr>
              <a:t>Venus is the second planet from the Sun</a:t>
            </a:r>
            <a:endParaRPr sz="1600">
              <a:solidFill>
                <a:srgbClr val="FFFFFF"/>
              </a:solidFill>
              <a:latin typeface="Asap"/>
              <a:ea typeface="Asap"/>
              <a:cs typeface="Asap"/>
              <a:sym typeface="Asap"/>
            </a:endParaRPr>
          </a:p>
        </p:txBody>
      </p:sp>
      <p:sp>
        <p:nvSpPr>
          <p:cNvPr id="1020" name="Google Shape;1020;p41"/>
          <p:cNvSpPr txBox="1"/>
          <p:nvPr/>
        </p:nvSpPr>
        <p:spPr>
          <a:xfrm>
            <a:off x="917713" y="3843350"/>
            <a:ext cx="2102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Asap"/>
                <a:ea typeface="Asap"/>
                <a:cs typeface="Asap"/>
                <a:sym typeface="Asap"/>
              </a:rPr>
              <a:t>Mars is actually a very cold place</a:t>
            </a:r>
            <a:endParaRPr sz="1600">
              <a:solidFill>
                <a:srgbClr val="FFFFFF"/>
              </a:solidFill>
              <a:latin typeface="Asap"/>
              <a:ea typeface="Asap"/>
              <a:cs typeface="Asap"/>
              <a:sym typeface="Asap"/>
            </a:endParaRPr>
          </a:p>
        </p:txBody>
      </p:sp>
      <p:sp>
        <p:nvSpPr>
          <p:cNvPr id="1021" name="Google Shape;1021;p41"/>
          <p:cNvSpPr txBox="1"/>
          <p:nvPr/>
        </p:nvSpPr>
        <p:spPr>
          <a:xfrm>
            <a:off x="6228612" y="1331825"/>
            <a:ext cx="21027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Changa Medium"/>
                <a:ea typeface="Changa Medium"/>
                <a:cs typeface="Changa Medium"/>
                <a:sym typeface="Changa Medium"/>
              </a:rPr>
              <a:t>Mercury</a:t>
            </a:r>
            <a:endParaRPr sz="2600">
              <a:solidFill>
                <a:srgbClr val="FFFFFF"/>
              </a:solidFill>
              <a:latin typeface="Changa Medium"/>
              <a:ea typeface="Changa Medium"/>
              <a:cs typeface="Changa Medium"/>
              <a:sym typeface="Changa Medium"/>
            </a:endParaRPr>
          </a:p>
        </p:txBody>
      </p:sp>
      <p:sp>
        <p:nvSpPr>
          <p:cNvPr id="1022" name="Google Shape;1022;p41"/>
          <p:cNvSpPr txBox="1"/>
          <p:nvPr/>
        </p:nvSpPr>
        <p:spPr>
          <a:xfrm>
            <a:off x="6228612" y="1644850"/>
            <a:ext cx="2102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Asap"/>
                <a:ea typeface="Asap"/>
                <a:cs typeface="Asap"/>
                <a:sym typeface="Asap"/>
              </a:rPr>
              <a:t>It’s the closest planet to the Sun</a:t>
            </a:r>
            <a:endParaRPr sz="1600">
              <a:solidFill>
                <a:srgbClr val="FFFFFF"/>
              </a:solidFill>
              <a:latin typeface="Asap"/>
              <a:ea typeface="Asap"/>
              <a:cs typeface="Asap"/>
              <a:sym typeface="Asap"/>
            </a:endParaRPr>
          </a:p>
        </p:txBody>
      </p:sp>
      <p:sp>
        <p:nvSpPr>
          <p:cNvPr id="1023" name="Google Shape;1023;p41"/>
          <p:cNvSpPr txBox="1"/>
          <p:nvPr/>
        </p:nvSpPr>
        <p:spPr>
          <a:xfrm>
            <a:off x="4458311" y="3530325"/>
            <a:ext cx="21027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Changa Medium"/>
                <a:ea typeface="Changa Medium"/>
                <a:cs typeface="Changa Medium"/>
                <a:sym typeface="Changa Medium"/>
              </a:rPr>
              <a:t>Neptune</a:t>
            </a:r>
            <a:endParaRPr sz="2600">
              <a:solidFill>
                <a:srgbClr val="FFFFFF"/>
              </a:solidFill>
              <a:latin typeface="Changa Medium"/>
              <a:ea typeface="Changa Medium"/>
              <a:cs typeface="Changa Medium"/>
              <a:sym typeface="Changa Medium"/>
            </a:endParaRPr>
          </a:p>
        </p:txBody>
      </p:sp>
      <p:sp>
        <p:nvSpPr>
          <p:cNvPr id="1024" name="Google Shape;1024;p41"/>
          <p:cNvSpPr txBox="1"/>
          <p:nvPr/>
        </p:nvSpPr>
        <p:spPr>
          <a:xfrm>
            <a:off x="4458288" y="3843350"/>
            <a:ext cx="2102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Asap"/>
                <a:ea typeface="Asap"/>
                <a:cs typeface="Asap"/>
                <a:sym typeface="Asap"/>
              </a:rPr>
              <a:t>It’s the farthest planet from the Sun</a:t>
            </a:r>
            <a:endParaRPr sz="1600">
              <a:solidFill>
                <a:srgbClr val="FFFFFF"/>
              </a:solidFill>
              <a:latin typeface="Asap"/>
              <a:ea typeface="Asap"/>
              <a:cs typeface="Asap"/>
              <a:sym typeface="Asap"/>
            </a:endParaRPr>
          </a:p>
        </p:txBody>
      </p:sp>
      <p:grpSp>
        <p:nvGrpSpPr>
          <p:cNvPr id="1025" name="Google Shape;1025;p41"/>
          <p:cNvGrpSpPr/>
          <p:nvPr/>
        </p:nvGrpSpPr>
        <p:grpSpPr>
          <a:xfrm>
            <a:off x="-404325" y="1260300"/>
            <a:ext cx="9201650" cy="3883555"/>
            <a:chOff x="-404325" y="1407800"/>
            <a:chExt cx="9201650" cy="3883555"/>
          </a:xfrm>
        </p:grpSpPr>
        <p:sp>
          <p:nvSpPr>
            <p:cNvPr id="1026" name="Google Shape;1026;p41"/>
            <p:cNvSpPr/>
            <p:nvPr/>
          </p:nvSpPr>
          <p:spPr>
            <a:xfrm>
              <a:off x="-404325" y="1407800"/>
              <a:ext cx="9201650" cy="3883555"/>
            </a:xfrm>
            <a:custGeom>
              <a:rect b="b" l="l" r="r" t="t"/>
              <a:pathLst>
                <a:path extrusionOk="0" h="149224" w="368066">
                  <a:moveTo>
                    <a:pt x="0" y="0"/>
                  </a:moveTo>
                  <a:cubicBezTo>
                    <a:pt x="15131" y="0"/>
                    <a:pt x="32514" y="2071"/>
                    <a:pt x="43710" y="12250"/>
                  </a:cubicBezTo>
                  <a:cubicBezTo>
                    <a:pt x="48930" y="16996"/>
                    <a:pt x="51645" y="24294"/>
                    <a:pt x="53175" y="31181"/>
                  </a:cubicBezTo>
                  <a:cubicBezTo>
                    <a:pt x="55215" y="40366"/>
                    <a:pt x="51012" y="53144"/>
                    <a:pt x="42596" y="57351"/>
                  </a:cubicBezTo>
                  <a:cubicBezTo>
                    <a:pt x="39307" y="58995"/>
                    <a:pt x="35098" y="60794"/>
                    <a:pt x="31738" y="59300"/>
                  </a:cubicBezTo>
                  <a:cubicBezTo>
                    <a:pt x="27414" y="57378"/>
                    <a:pt x="24316" y="51043"/>
                    <a:pt x="25614" y="46493"/>
                  </a:cubicBezTo>
                  <a:cubicBezTo>
                    <a:pt x="27702" y="39172"/>
                    <a:pt x="41355" y="46708"/>
                    <a:pt x="48164" y="50113"/>
                  </a:cubicBezTo>
                  <a:cubicBezTo>
                    <a:pt x="61322" y="56692"/>
                    <a:pt x="72493" y="67602"/>
                    <a:pt x="86584" y="71828"/>
                  </a:cubicBezTo>
                  <a:cubicBezTo>
                    <a:pt x="99293" y="75640"/>
                    <a:pt x="113292" y="68806"/>
                    <a:pt x="125560" y="63754"/>
                  </a:cubicBezTo>
                  <a:cubicBezTo>
                    <a:pt x="136336" y="59317"/>
                    <a:pt x="148784" y="59076"/>
                    <a:pt x="160361" y="60413"/>
                  </a:cubicBezTo>
                  <a:cubicBezTo>
                    <a:pt x="171740" y="61727"/>
                    <a:pt x="179587" y="74866"/>
                    <a:pt x="190985" y="76004"/>
                  </a:cubicBezTo>
                  <a:cubicBezTo>
                    <a:pt x="206260" y="77529"/>
                    <a:pt x="220357" y="66646"/>
                    <a:pt x="235530" y="64311"/>
                  </a:cubicBezTo>
                  <a:cubicBezTo>
                    <a:pt x="247231" y="62510"/>
                    <a:pt x="259493" y="65803"/>
                    <a:pt x="270608" y="69879"/>
                  </a:cubicBezTo>
                  <a:cubicBezTo>
                    <a:pt x="276386" y="71998"/>
                    <a:pt x="281437" y="77118"/>
                    <a:pt x="287591" y="77118"/>
                  </a:cubicBezTo>
                  <a:cubicBezTo>
                    <a:pt x="300310" y="77118"/>
                    <a:pt x="309142" y="63450"/>
                    <a:pt x="320721" y="58186"/>
                  </a:cubicBezTo>
                  <a:cubicBezTo>
                    <a:pt x="327429" y="55136"/>
                    <a:pt x="336466" y="56508"/>
                    <a:pt x="342715" y="60413"/>
                  </a:cubicBezTo>
                  <a:cubicBezTo>
                    <a:pt x="353309" y="67034"/>
                    <a:pt x="371442" y="76680"/>
                    <a:pt x="367493" y="88532"/>
                  </a:cubicBezTo>
                  <a:cubicBezTo>
                    <a:pt x="365686" y="93956"/>
                    <a:pt x="359198" y="97532"/>
                    <a:pt x="353573" y="98555"/>
                  </a:cubicBezTo>
                  <a:cubicBezTo>
                    <a:pt x="348873" y="99410"/>
                    <a:pt x="338584" y="95691"/>
                    <a:pt x="341044" y="91595"/>
                  </a:cubicBezTo>
                  <a:cubicBezTo>
                    <a:pt x="342771" y="88720"/>
                    <a:pt x="348213" y="91953"/>
                    <a:pt x="350789" y="94100"/>
                  </a:cubicBezTo>
                  <a:cubicBezTo>
                    <a:pt x="354510" y="97202"/>
                    <a:pt x="354015" y="103270"/>
                    <a:pt x="354965" y="108020"/>
                  </a:cubicBezTo>
                  <a:cubicBezTo>
                    <a:pt x="357662" y="121513"/>
                    <a:pt x="357470" y="135464"/>
                    <a:pt x="357470" y="149224"/>
                  </a:cubicBezTo>
                </a:path>
              </a:pathLst>
            </a:custGeom>
            <a:noFill/>
            <a:ln cap="flat" cmpd="sng" w="19050">
              <a:solidFill>
                <a:schemeClr val="accent2"/>
              </a:solidFill>
              <a:prstDash val="solid"/>
              <a:round/>
              <a:headEnd len="med" w="med" type="none"/>
              <a:tailEnd len="med" w="med" type="none"/>
            </a:ln>
          </p:spPr>
        </p:sp>
        <p:sp>
          <p:nvSpPr>
            <p:cNvPr id="1027" name="Google Shape;1027;p41"/>
            <p:cNvSpPr/>
            <p:nvPr/>
          </p:nvSpPr>
          <p:spPr>
            <a:xfrm rot="3484601">
              <a:off x="6840715" y="2674218"/>
              <a:ext cx="878494" cy="825563"/>
            </a:xfrm>
            <a:custGeom>
              <a:rect b="b" l="l" r="r" t="t"/>
              <a:pathLst>
                <a:path extrusionOk="0" h="10425" w="11094">
                  <a:moveTo>
                    <a:pt x="3624" y="0"/>
                  </a:moveTo>
                  <a:cubicBezTo>
                    <a:pt x="3341" y="0"/>
                    <a:pt x="3078" y="40"/>
                    <a:pt x="2842" y="132"/>
                  </a:cubicBezTo>
                  <a:cubicBezTo>
                    <a:pt x="1560" y="625"/>
                    <a:pt x="1297" y="2433"/>
                    <a:pt x="935" y="3551"/>
                  </a:cubicBezTo>
                  <a:cubicBezTo>
                    <a:pt x="1" y="6439"/>
                    <a:pt x="1090" y="10424"/>
                    <a:pt x="4288" y="10424"/>
                  </a:cubicBezTo>
                  <a:cubicBezTo>
                    <a:pt x="4803" y="10424"/>
                    <a:pt x="5373" y="10321"/>
                    <a:pt x="5998" y="10093"/>
                  </a:cubicBezTo>
                  <a:cubicBezTo>
                    <a:pt x="7379" y="9600"/>
                    <a:pt x="8365" y="8449"/>
                    <a:pt x="9318" y="7364"/>
                  </a:cubicBezTo>
                  <a:cubicBezTo>
                    <a:pt x="9910" y="6740"/>
                    <a:pt x="10403" y="6016"/>
                    <a:pt x="10765" y="5227"/>
                  </a:cubicBezTo>
                  <a:cubicBezTo>
                    <a:pt x="11094" y="4405"/>
                    <a:pt x="10995" y="3452"/>
                    <a:pt x="10469" y="2762"/>
                  </a:cubicBezTo>
                  <a:cubicBezTo>
                    <a:pt x="10009" y="2301"/>
                    <a:pt x="9450" y="1973"/>
                    <a:pt x="8825" y="1808"/>
                  </a:cubicBezTo>
                  <a:cubicBezTo>
                    <a:pt x="7562" y="1359"/>
                    <a:pt x="5270" y="0"/>
                    <a:pt x="36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1"/>
            <p:cNvSpPr/>
            <p:nvPr/>
          </p:nvSpPr>
          <p:spPr>
            <a:xfrm rot="3484601">
              <a:off x="3300115" y="2674218"/>
              <a:ext cx="878494" cy="825563"/>
            </a:xfrm>
            <a:custGeom>
              <a:rect b="b" l="l" r="r" t="t"/>
              <a:pathLst>
                <a:path extrusionOk="0" h="10425" w="11094">
                  <a:moveTo>
                    <a:pt x="3624" y="0"/>
                  </a:moveTo>
                  <a:cubicBezTo>
                    <a:pt x="3341" y="0"/>
                    <a:pt x="3078" y="40"/>
                    <a:pt x="2842" y="132"/>
                  </a:cubicBezTo>
                  <a:cubicBezTo>
                    <a:pt x="1560" y="625"/>
                    <a:pt x="1297" y="2433"/>
                    <a:pt x="935" y="3551"/>
                  </a:cubicBezTo>
                  <a:cubicBezTo>
                    <a:pt x="1" y="6439"/>
                    <a:pt x="1090" y="10424"/>
                    <a:pt x="4288" y="10424"/>
                  </a:cubicBezTo>
                  <a:cubicBezTo>
                    <a:pt x="4803" y="10424"/>
                    <a:pt x="5373" y="10321"/>
                    <a:pt x="5998" y="10093"/>
                  </a:cubicBezTo>
                  <a:cubicBezTo>
                    <a:pt x="7379" y="9600"/>
                    <a:pt x="8365" y="8449"/>
                    <a:pt x="9318" y="7364"/>
                  </a:cubicBezTo>
                  <a:cubicBezTo>
                    <a:pt x="9910" y="6740"/>
                    <a:pt x="10403" y="6016"/>
                    <a:pt x="10765" y="5227"/>
                  </a:cubicBezTo>
                  <a:cubicBezTo>
                    <a:pt x="11094" y="4405"/>
                    <a:pt x="10995" y="3452"/>
                    <a:pt x="10469" y="2762"/>
                  </a:cubicBezTo>
                  <a:cubicBezTo>
                    <a:pt x="10009" y="2301"/>
                    <a:pt x="9450" y="1973"/>
                    <a:pt x="8825" y="1808"/>
                  </a:cubicBezTo>
                  <a:cubicBezTo>
                    <a:pt x="7562" y="1359"/>
                    <a:pt x="5270" y="0"/>
                    <a:pt x="36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1"/>
            <p:cNvSpPr/>
            <p:nvPr/>
          </p:nvSpPr>
          <p:spPr>
            <a:xfrm rot="-4506327">
              <a:off x="1506319" y="2666127"/>
              <a:ext cx="925515" cy="975479"/>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1"/>
            <p:cNvSpPr/>
            <p:nvPr/>
          </p:nvSpPr>
          <p:spPr>
            <a:xfrm rot="-4506327">
              <a:off x="5046898" y="2666127"/>
              <a:ext cx="925515" cy="975479"/>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 name="Google Shape;1031;p41"/>
          <p:cNvSpPr txBox="1"/>
          <p:nvPr/>
        </p:nvSpPr>
        <p:spPr>
          <a:xfrm>
            <a:off x="1449475" y="2624513"/>
            <a:ext cx="1039200" cy="58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700">
                <a:solidFill>
                  <a:srgbClr val="FFD29C"/>
                </a:solidFill>
                <a:latin typeface="Changa Medium"/>
                <a:ea typeface="Changa Medium"/>
                <a:cs typeface="Changa Medium"/>
                <a:sym typeface="Changa Medium"/>
              </a:rPr>
              <a:t>01</a:t>
            </a:r>
            <a:endParaRPr sz="3700">
              <a:solidFill>
                <a:srgbClr val="FFD29C"/>
              </a:solidFill>
              <a:latin typeface="Changa Medium"/>
              <a:ea typeface="Changa Medium"/>
              <a:cs typeface="Changa Medium"/>
              <a:sym typeface="Changa Medium"/>
            </a:endParaRPr>
          </a:p>
        </p:txBody>
      </p:sp>
      <p:sp>
        <p:nvSpPr>
          <p:cNvPr id="1032" name="Google Shape;1032;p41"/>
          <p:cNvSpPr txBox="1"/>
          <p:nvPr/>
        </p:nvSpPr>
        <p:spPr>
          <a:xfrm>
            <a:off x="3219762" y="2624513"/>
            <a:ext cx="1039200" cy="58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700">
                <a:solidFill>
                  <a:srgbClr val="FFD29C"/>
                </a:solidFill>
                <a:latin typeface="Changa Medium"/>
                <a:ea typeface="Changa Medium"/>
                <a:cs typeface="Changa Medium"/>
                <a:sym typeface="Changa Medium"/>
              </a:rPr>
              <a:t>02</a:t>
            </a:r>
            <a:endParaRPr sz="3700">
              <a:solidFill>
                <a:srgbClr val="FFD29C"/>
              </a:solidFill>
              <a:latin typeface="Changa Medium"/>
              <a:ea typeface="Changa Medium"/>
              <a:cs typeface="Changa Medium"/>
              <a:sym typeface="Changa Medium"/>
            </a:endParaRPr>
          </a:p>
        </p:txBody>
      </p:sp>
      <p:sp>
        <p:nvSpPr>
          <p:cNvPr id="1033" name="Google Shape;1033;p41"/>
          <p:cNvSpPr txBox="1"/>
          <p:nvPr/>
        </p:nvSpPr>
        <p:spPr>
          <a:xfrm>
            <a:off x="4990063" y="2624513"/>
            <a:ext cx="1039200" cy="58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700">
                <a:solidFill>
                  <a:srgbClr val="FFD29C"/>
                </a:solidFill>
                <a:latin typeface="Changa Medium"/>
                <a:ea typeface="Changa Medium"/>
                <a:cs typeface="Changa Medium"/>
                <a:sym typeface="Changa Medium"/>
              </a:rPr>
              <a:t>03</a:t>
            </a:r>
            <a:endParaRPr sz="3700">
              <a:solidFill>
                <a:srgbClr val="FFD29C"/>
              </a:solidFill>
              <a:latin typeface="Changa Medium"/>
              <a:ea typeface="Changa Medium"/>
              <a:cs typeface="Changa Medium"/>
              <a:sym typeface="Changa Medium"/>
            </a:endParaRPr>
          </a:p>
        </p:txBody>
      </p:sp>
      <p:sp>
        <p:nvSpPr>
          <p:cNvPr id="1034" name="Google Shape;1034;p41"/>
          <p:cNvSpPr txBox="1"/>
          <p:nvPr/>
        </p:nvSpPr>
        <p:spPr>
          <a:xfrm>
            <a:off x="6760362" y="2624513"/>
            <a:ext cx="1039200" cy="58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700">
                <a:solidFill>
                  <a:srgbClr val="FFD29C"/>
                </a:solidFill>
                <a:latin typeface="Changa Medium"/>
                <a:ea typeface="Changa Medium"/>
                <a:cs typeface="Changa Medium"/>
                <a:sym typeface="Changa Medium"/>
              </a:rPr>
              <a:t>04</a:t>
            </a:r>
            <a:endParaRPr sz="3700">
              <a:solidFill>
                <a:srgbClr val="FFD29C"/>
              </a:solidFill>
              <a:latin typeface="Changa Medium"/>
              <a:ea typeface="Changa Medium"/>
              <a:cs typeface="Changa Medium"/>
              <a:sym typeface="Changa Medium"/>
            </a:endParaRPr>
          </a:p>
        </p:txBody>
      </p:sp>
      <p:grpSp>
        <p:nvGrpSpPr>
          <p:cNvPr id="1035" name="Google Shape;1035;p41"/>
          <p:cNvGrpSpPr/>
          <p:nvPr/>
        </p:nvGrpSpPr>
        <p:grpSpPr>
          <a:xfrm>
            <a:off x="5239749" y="1093700"/>
            <a:ext cx="743073" cy="302435"/>
            <a:chOff x="353361" y="320550"/>
            <a:chExt cx="743073" cy="302435"/>
          </a:xfrm>
        </p:grpSpPr>
        <p:sp>
          <p:nvSpPr>
            <p:cNvPr id="1036" name="Google Shape;1036;p41"/>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 name="Google Shape;1037;p41"/>
            <p:cNvGrpSpPr/>
            <p:nvPr/>
          </p:nvGrpSpPr>
          <p:grpSpPr>
            <a:xfrm>
              <a:off x="353361" y="488990"/>
              <a:ext cx="743073" cy="133995"/>
              <a:chOff x="7710900" y="455075"/>
              <a:chExt cx="1449050" cy="261300"/>
            </a:xfrm>
          </p:grpSpPr>
          <p:sp>
            <p:nvSpPr>
              <p:cNvPr id="1038" name="Google Shape;1038;p41"/>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1"/>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 name="Shape 1043"/>
        <p:cNvGrpSpPr/>
        <p:nvPr/>
      </p:nvGrpSpPr>
      <p:grpSpPr>
        <a:xfrm>
          <a:off x="0" y="0"/>
          <a:ext cx="0" cy="0"/>
          <a:chOff x="0" y="0"/>
          <a:chExt cx="0" cy="0"/>
        </a:xfrm>
      </p:grpSpPr>
      <p:sp>
        <p:nvSpPr>
          <p:cNvPr id="1044" name="Google Shape;1044;p42"/>
          <p:cNvSpPr/>
          <p:nvPr/>
        </p:nvSpPr>
        <p:spPr>
          <a:xfrm>
            <a:off x="976900" y="4237250"/>
            <a:ext cx="2517900" cy="3669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txBox="1"/>
          <p:nvPr>
            <p:ph type="title"/>
          </p:nvPr>
        </p:nvSpPr>
        <p:spPr>
          <a:xfrm>
            <a:off x="4260000" y="1570425"/>
            <a:ext cx="4037100" cy="165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a:t>
            </a:r>
            <a:r>
              <a:rPr lang="en"/>
              <a:t>concept</a:t>
            </a:r>
            <a:endParaRPr/>
          </a:p>
        </p:txBody>
      </p:sp>
      <p:sp>
        <p:nvSpPr>
          <p:cNvPr id="1046" name="Google Shape;1046;p42"/>
          <p:cNvSpPr txBox="1"/>
          <p:nvPr>
            <p:ph idx="1" type="subTitle"/>
          </p:nvPr>
        </p:nvSpPr>
        <p:spPr>
          <a:xfrm>
            <a:off x="4260000" y="3227325"/>
            <a:ext cx="4037100" cy="8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1047" name="Google Shape;1047;p42"/>
          <p:cNvPicPr preferRelativeResize="0"/>
          <p:nvPr/>
        </p:nvPicPr>
        <p:blipFill rotWithShape="1">
          <a:blip r:embed="rId3">
            <a:alphaModFix/>
          </a:blip>
          <a:srcRect b="2159" l="28233" r="10931" t="6741"/>
          <a:stretch/>
        </p:blipFill>
        <p:spPr>
          <a:xfrm>
            <a:off x="621100" y="1185600"/>
            <a:ext cx="3229500" cy="3229500"/>
          </a:xfrm>
          <a:prstGeom prst="ellipse">
            <a:avLst/>
          </a:prstGeom>
          <a:noFill/>
          <a:ln>
            <a:noFill/>
          </a:ln>
        </p:spPr>
      </p:pic>
      <p:grpSp>
        <p:nvGrpSpPr>
          <p:cNvPr id="1048" name="Google Shape;1048;p42"/>
          <p:cNvGrpSpPr/>
          <p:nvPr/>
        </p:nvGrpSpPr>
        <p:grpSpPr>
          <a:xfrm>
            <a:off x="4579436" y="481350"/>
            <a:ext cx="743073" cy="475610"/>
            <a:chOff x="7061736" y="298488"/>
            <a:chExt cx="743073" cy="475610"/>
          </a:xfrm>
        </p:grpSpPr>
        <p:sp>
          <p:nvSpPr>
            <p:cNvPr id="1049" name="Google Shape;1049;p42"/>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42"/>
            <p:cNvGrpSpPr/>
            <p:nvPr/>
          </p:nvGrpSpPr>
          <p:grpSpPr>
            <a:xfrm>
              <a:off x="7061736" y="466928"/>
              <a:ext cx="743073" cy="133995"/>
              <a:chOff x="7710900" y="455075"/>
              <a:chExt cx="1449050" cy="261300"/>
            </a:xfrm>
          </p:grpSpPr>
          <p:sp>
            <p:nvSpPr>
              <p:cNvPr id="1051" name="Google Shape;1051;p42"/>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2"/>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 name="Google Shape;1053;p42"/>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42"/>
          <p:cNvGrpSpPr/>
          <p:nvPr/>
        </p:nvGrpSpPr>
        <p:grpSpPr>
          <a:xfrm>
            <a:off x="8209524" y="2370425"/>
            <a:ext cx="743073" cy="302435"/>
            <a:chOff x="353361" y="320550"/>
            <a:chExt cx="743073" cy="302435"/>
          </a:xfrm>
        </p:grpSpPr>
        <p:sp>
          <p:nvSpPr>
            <p:cNvPr id="1055" name="Google Shape;1055;p42"/>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 name="Google Shape;1056;p42"/>
            <p:cNvGrpSpPr/>
            <p:nvPr/>
          </p:nvGrpSpPr>
          <p:grpSpPr>
            <a:xfrm>
              <a:off x="353361" y="488990"/>
              <a:ext cx="743073" cy="133995"/>
              <a:chOff x="7710900" y="455075"/>
              <a:chExt cx="1449050" cy="261300"/>
            </a:xfrm>
          </p:grpSpPr>
          <p:sp>
            <p:nvSpPr>
              <p:cNvPr id="1057" name="Google Shape;1057;p42"/>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9" name="Google Shape;1059;p42"/>
          <p:cNvGrpSpPr/>
          <p:nvPr/>
        </p:nvGrpSpPr>
        <p:grpSpPr>
          <a:xfrm>
            <a:off x="7436775" y="264350"/>
            <a:ext cx="860323" cy="654102"/>
            <a:chOff x="7349200" y="351900"/>
            <a:chExt cx="860323" cy="654102"/>
          </a:xfrm>
        </p:grpSpPr>
        <p:sp>
          <p:nvSpPr>
            <p:cNvPr id="1060" name="Google Shape;1060;p42"/>
            <p:cNvSpPr/>
            <p:nvPr/>
          </p:nvSpPr>
          <p:spPr>
            <a:xfrm>
              <a:off x="7349200" y="493746"/>
              <a:ext cx="769272" cy="512244"/>
            </a:xfrm>
            <a:custGeom>
              <a:rect b="b" l="l" r="r" t="t"/>
              <a:pathLst>
                <a:path extrusionOk="0" h="7916" w="11888">
                  <a:moveTo>
                    <a:pt x="757" y="0"/>
                  </a:moveTo>
                  <a:cubicBezTo>
                    <a:pt x="332" y="0"/>
                    <a:pt x="0" y="332"/>
                    <a:pt x="0" y="757"/>
                  </a:cubicBezTo>
                  <a:lnTo>
                    <a:pt x="0" y="7159"/>
                  </a:lnTo>
                  <a:cubicBezTo>
                    <a:pt x="0" y="7584"/>
                    <a:pt x="332" y="7916"/>
                    <a:pt x="757" y="7916"/>
                  </a:cubicBezTo>
                  <a:lnTo>
                    <a:pt x="11117" y="7916"/>
                  </a:lnTo>
                  <a:cubicBezTo>
                    <a:pt x="11542" y="7916"/>
                    <a:pt x="11887" y="7584"/>
                    <a:pt x="11887" y="7159"/>
                  </a:cubicBezTo>
                  <a:lnTo>
                    <a:pt x="11887" y="757"/>
                  </a:lnTo>
                  <a:cubicBezTo>
                    <a:pt x="11887" y="332"/>
                    <a:pt x="11542" y="0"/>
                    <a:pt x="1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2"/>
            <p:cNvSpPr/>
            <p:nvPr/>
          </p:nvSpPr>
          <p:spPr>
            <a:xfrm>
              <a:off x="7366425" y="493750"/>
              <a:ext cx="727988" cy="512252"/>
            </a:xfrm>
            <a:custGeom>
              <a:rect b="b" l="l" r="r" t="t"/>
              <a:pathLst>
                <a:path extrusionOk="0" h="10055" w="11250">
                  <a:moveTo>
                    <a:pt x="319" y="0"/>
                  </a:moveTo>
                  <a:lnTo>
                    <a:pt x="0" y="346"/>
                  </a:lnTo>
                  <a:lnTo>
                    <a:pt x="4263" y="5047"/>
                  </a:lnTo>
                  <a:lnTo>
                    <a:pt x="13" y="9284"/>
                  </a:lnTo>
                  <a:lnTo>
                    <a:pt x="306" y="9656"/>
                  </a:lnTo>
                  <a:lnTo>
                    <a:pt x="4582" y="5393"/>
                  </a:lnTo>
                  <a:lnTo>
                    <a:pt x="5538" y="6455"/>
                  </a:lnTo>
                  <a:lnTo>
                    <a:pt x="6654" y="5339"/>
                  </a:lnTo>
                  <a:lnTo>
                    <a:pt x="10930" y="10054"/>
                  </a:lnTo>
                  <a:lnTo>
                    <a:pt x="11249" y="9709"/>
                  </a:lnTo>
                  <a:lnTo>
                    <a:pt x="6986" y="5007"/>
                  </a:lnTo>
                  <a:lnTo>
                    <a:pt x="11236" y="771"/>
                  </a:lnTo>
                  <a:lnTo>
                    <a:pt x="10930" y="412"/>
                  </a:lnTo>
                  <a:lnTo>
                    <a:pt x="5552" y="5778"/>
                  </a:lnTo>
                  <a:lnTo>
                    <a:pt x="3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2"/>
            <p:cNvSpPr/>
            <p:nvPr/>
          </p:nvSpPr>
          <p:spPr>
            <a:xfrm>
              <a:off x="7873419" y="351900"/>
              <a:ext cx="336104" cy="296113"/>
            </a:xfrm>
            <a:custGeom>
              <a:rect b="b" l="l" r="r" t="t"/>
              <a:pathLst>
                <a:path extrusionOk="0" h="4576" w="5194">
                  <a:moveTo>
                    <a:pt x="2598" y="1"/>
                  </a:moveTo>
                  <a:cubicBezTo>
                    <a:pt x="1704" y="1"/>
                    <a:pt x="850" y="527"/>
                    <a:pt x="479" y="1409"/>
                  </a:cubicBezTo>
                  <a:cubicBezTo>
                    <a:pt x="1" y="2578"/>
                    <a:pt x="559" y="3919"/>
                    <a:pt x="1727" y="4397"/>
                  </a:cubicBezTo>
                  <a:cubicBezTo>
                    <a:pt x="2013" y="4518"/>
                    <a:pt x="2309" y="4576"/>
                    <a:pt x="2602" y="4576"/>
                  </a:cubicBezTo>
                  <a:cubicBezTo>
                    <a:pt x="3494" y="4576"/>
                    <a:pt x="4346" y="4042"/>
                    <a:pt x="4716" y="3162"/>
                  </a:cubicBezTo>
                  <a:cubicBezTo>
                    <a:pt x="5194" y="1993"/>
                    <a:pt x="4636" y="665"/>
                    <a:pt x="3467" y="174"/>
                  </a:cubicBezTo>
                  <a:cubicBezTo>
                    <a:pt x="3184" y="56"/>
                    <a:pt x="2889" y="1"/>
                    <a:pt x="25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2"/>
            <p:cNvSpPr/>
            <p:nvPr/>
          </p:nvSpPr>
          <p:spPr>
            <a:xfrm>
              <a:off x="7933600" y="425864"/>
              <a:ext cx="55909" cy="116090"/>
            </a:xfrm>
            <a:custGeom>
              <a:rect b="b" l="l" r="r" t="t"/>
              <a:pathLst>
                <a:path extrusionOk="0" h="1794" w="864">
                  <a:moveTo>
                    <a:pt x="1" y="0"/>
                  </a:moveTo>
                  <a:lnTo>
                    <a:pt x="1" y="518"/>
                  </a:lnTo>
                  <a:lnTo>
                    <a:pt x="333" y="518"/>
                  </a:lnTo>
                  <a:lnTo>
                    <a:pt x="333" y="1793"/>
                  </a:lnTo>
                  <a:lnTo>
                    <a:pt x="864" y="1793"/>
                  </a:lnTo>
                  <a:lnTo>
                    <a:pt x="864" y="40"/>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2"/>
            <p:cNvSpPr/>
            <p:nvPr/>
          </p:nvSpPr>
          <p:spPr>
            <a:xfrm>
              <a:off x="7998893" y="425864"/>
              <a:ext cx="56815" cy="116090"/>
            </a:xfrm>
            <a:custGeom>
              <a:rect b="b" l="l" r="r" t="t"/>
              <a:pathLst>
                <a:path extrusionOk="0" h="1794" w="878">
                  <a:moveTo>
                    <a:pt x="1" y="0"/>
                  </a:moveTo>
                  <a:lnTo>
                    <a:pt x="1" y="518"/>
                  </a:lnTo>
                  <a:lnTo>
                    <a:pt x="333" y="518"/>
                  </a:lnTo>
                  <a:lnTo>
                    <a:pt x="333" y="1793"/>
                  </a:lnTo>
                  <a:lnTo>
                    <a:pt x="878" y="1793"/>
                  </a:lnTo>
                  <a:lnTo>
                    <a:pt x="878" y="40"/>
                  </a:lnTo>
                  <a:lnTo>
                    <a:pt x="5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8062503" y="424764"/>
              <a:ext cx="87747" cy="118872"/>
            </a:xfrm>
            <a:custGeom>
              <a:rect b="b" l="l" r="r" t="t"/>
              <a:pathLst>
                <a:path extrusionOk="0" h="1837" w="1356">
                  <a:moveTo>
                    <a:pt x="665" y="389"/>
                  </a:moveTo>
                  <a:cubicBezTo>
                    <a:pt x="718" y="389"/>
                    <a:pt x="758" y="402"/>
                    <a:pt x="811" y="429"/>
                  </a:cubicBezTo>
                  <a:cubicBezTo>
                    <a:pt x="837" y="442"/>
                    <a:pt x="864" y="482"/>
                    <a:pt x="864" y="522"/>
                  </a:cubicBezTo>
                  <a:cubicBezTo>
                    <a:pt x="864" y="588"/>
                    <a:pt x="798" y="641"/>
                    <a:pt x="691" y="681"/>
                  </a:cubicBezTo>
                  <a:cubicBezTo>
                    <a:pt x="638" y="681"/>
                    <a:pt x="585" y="655"/>
                    <a:pt x="532" y="628"/>
                  </a:cubicBezTo>
                  <a:cubicBezTo>
                    <a:pt x="492" y="602"/>
                    <a:pt x="466" y="562"/>
                    <a:pt x="466" y="522"/>
                  </a:cubicBezTo>
                  <a:cubicBezTo>
                    <a:pt x="466" y="482"/>
                    <a:pt x="492" y="442"/>
                    <a:pt x="519" y="429"/>
                  </a:cubicBezTo>
                  <a:cubicBezTo>
                    <a:pt x="559" y="402"/>
                    <a:pt x="612" y="389"/>
                    <a:pt x="665" y="389"/>
                  </a:cubicBezTo>
                  <a:close/>
                  <a:moveTo>
                    <a:pt x="665" y="1106"/>
                  </a:moveTo>
                  <a:cubicBezTo>
                    <a:pt x="718" y="1120"/>
                    <a:pt x="784" y="1159"/>
                    <a:pt x="824" y="1199"/>
                  </a:cubicBezTo>
                  <a:cubicBezTo>
                    <a:pt x="864" y="1226"/>
                    <a:pt x="877" y="1252"/>
                    <a:pt x="877" y="1292"/>
                  </a:cubicBezTo>
                  <a:cubicBezTo>
                    <a:pt x="877" y="1345"/>
                    <a:pt x="864" y="1385"/>
                    <a:pt x="824" y="1398"/>
                  </a:cubicBezTo>
                  <a:cubicBezTo>
                    <a:pt x="771" y="1425"/>
                    <a:pt x="718" y="1438"/>
                    <a:pt x="665" y="1438"/>
                  </a:cubicBezTo>
                  <a:cubicBezTo>
                    <a:pt x="612" y="1438"/>
                    <a:pt x="559" y="1425"/>
                    <a:pt x="519" y="1398"/>
                  </a:cubicBezTo>
                  <a:cubicBezTo>
                    <a:pt x="466" y="1385"/>
                    <a:pt x="452" y="1332"/>
                    <a:pt x="452" y="1292"/>
                  </a:cubicBezTo>
                  <a:cubicBezTo>
                    <a:pt x="452" y="1252"/>
                    <a:pt x="466" y="1212"/>
                    <a:pt x="492" y="1186"/>
                  </a:cubicBezTo>
                  <a:cubicBezTo>
                    <a:pt x="545" y="1133"/>
                    <a:pt x="598" y="1106"/>
                    <a:pt x="665" y="1106"/>
                  </a:cubicBezTo>
                  <a:close/>
                  <a:moveTo>
                    <a:pt x="658" y="1"/>
                  </a:moveTo>
                  <a:cubicBezTo>
                    <a:pt x="552" y="1"/>
                    <a:pt x="446" y="24"/>
                    <a:pt x="346" y="70"/>
                  </a:cubicBezTo>
                  <a:cubicBezTo>
                    <a:pt x="253" y="110"/>
                    <a:pt x="173" y="177"/>
                    <a:pt x="107" y="256"/>
                  </a:cubicBezTo>
                  <a:cubicBezTo>
                    <a:pt x="54" y="323"/>
                    <a:pt x="27" y="402"/>
                    <a:pt x="27" y="495"/>
                  </a:cubicBezTo>
                  <a:cubicBezTo>
                    <a:pt x="27" y="575"/>
                    <a:pt x="54" y="641"/>
                    <a:pt x="94" y="708"/>
                  </a:cubicBezTo>
                  <a:cubicBezTo>
                    <a:pt x="147" y="787"/>
                    <a:pt x="227" y="841"/>
                    <a:pt x="306" y="880"/>
                  </a:cubicBezTo>
                  <a:cubicBezTo>
                    <a:pt x="213" y="907"/>
                    <a:pt x="147" y="973"/>
                    <a:pt x="94" y="1053"/>
                  </a:cubicBezTo>
                  <a:cubicBezTo>
                    <a:pt x="27" y="1133"/>
                    <a:pt x="1" y="1226"/>
                    <a:pt x="1" y="1319"/>
                  </a:cubicBezTo>
                  <a:cubicBezTo>
                    <a:pt x="1" y="1412"/>
                    <a:pt x="27" y="1505"/>
                    <a:pt x="94" y="1571"/>
                  </a:cubicBezTo>
                  <a:cubicBezTo>
                    <a:pt x="160" y="1664"/>
                    <a:pt x="240" y="1717"/>
                    <a:pt x="333" y="1757"/>
                  </a:cubicBezTo>
                  <a:cubicBezTo>
                    <a:pt x="452" y="1810"/>
                    <a:pt x="572" y="1837"/>
                    <a:pt x="691" y="1837"/>
                  </a:cubicBezTo>
                  <a:cubicBezTo>
                    <a:pt x="798" y="1837"/>
                    <a:pt x="917" y="1810"/>
                    <a:pt x="1023" y="1757"/>
                  </a:cubicBezTo>
                  <a:cubicBezTo>
                    <a:pt x="1103" y="1717"/>
                    <a:pt x="1183" y="1664"/>
                    <a:pt x="1249" y="1571"/>
                  </a:cubicBezTo>
                  <a:cubicBezTo>
                    <a:pt x="1355" y="1412"/>
                    <a:pt x="1355" y="1199"/>
                    <a:pt x="1249" y="1040"/>
                  </a:cubicBezTo>
                  <a:cubicBezTo>
                    <a:pt x="1196" y="960"/>
                    <a:pt x="1130" y="907"/>
                    <a:pt x="1050" y="880"/>
                  </a:cubicBezTo>
                  <a:cubicBezTo>
                    <a:pt x="1116" y="841"/>
                    <a:pt x="1183" y="774"/>
                    <a:pt x="1223" y="708"/>
                  </a:cubicBezTo>
                  <a:cubicBezTo>
                    <a:pt x="1262" y="641"/>
                    <a:pt x="1276" y="575"/>
                    <a:pt x="1276" y="495"/>
                  </a:cubicBezTo>
                  <a:cubicBezTo>
                    <a:pt x="1276" y="416"/>
                    <a:pt x="1249" y="323"/>
                    <a:pt x="1196" y="256"/>
                  </a:cubicBezTo>
                  <a:cubicBezTo>
                    <a:pt x="1143" y="177"/>
                    <a:pt x="1063" y="110"/>
                    <a:pt x="970" y="70"/>
                  </a:cubicBezTo>
                  <a:cubicBezTo>
                    <a:pt x="871" y="24"/>
                    <a:pt x="764" y="1"/>
                    <a:pt x="6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2"/>
          <p:cNvGrpSpPr/>
          <p:nvPr/>
        </p:nvGrpSpPr>
        <p:grpSpPr>
          <a:xfrm>
            <a:off x="2945522" y="922378"/>
            <a:ext cx="949061" cy="825320"/>
            <a:chOff x="2983850" y="180710"/>
            <a:chExt cx="743080" cy="646195"/>
          </a:xfrm>
        </p:grpSpPr>
        <p:sp>
          <p:nvSpPr>
            <p:cNvPr id="1067" name="Google Shape;1067;p42"/>
            <p:cNvSpPr/>
            <p:nvPr/>
          </p:nvSpPr>
          <p:spPr>
            <a:xfrm>
              <a:off x="2983850" y="180710"/>
              <a:ext cx="743080" cy="646195"/>
            </a:xfrm>
            <a:custGeom>
              <a:rect b="b" l="l" r="r" t="t"/>
              <a:pathLst>
                <a:path extrusionOk="0" h="11772" w="13537">
                  <a:moveTo>
                    <a:pt x="6768" y="0"/>
                  </a:moveTo>
                  <a:lnTo>
                    <a:pt x="5678" y="922"/>
                  </a:lnTo>
                  <a:lnTo>
                    <a:pt x="4351" y="382"/>
                  </a:lnTo>
                  <a:lnTo>
                    <a:pt x="3609" y="1608"/>
                  </a:lnTo>
                  <a:lnTo>
                    <a:pt x="2181" y="1552"/>
                  </a:lnTo>
                  <a:lnTo>
                    <a:pt x="1934" y="2957"/>
                  </a:lnTo>
                  <a:lnTo>
                    <a:pt x="596" y="3452"/>
                  </a:lnTo>
                  <a:lnTo>
                    <a:pt x="967" y="4834"/>
                  </a:lnTo>
                  <a:lnTo>
                    <a:pt x="0" y="5880"/>
                  </a:lnTo>
                  <a:lnTo>
                    <a:pt x="967" y="6937"/>
                  </a:lnTo>
                  <a:lnTo>
                    <a:pt x="596" y="8308"/>
                  </a:lnTo>
                  <a:lnTo>
                    <a:pt x="1934" y="8814"/>
                  </a:lnTo>
                  <a:lnTo>
                    <a:pt x="2181" y="10220"/>
                  </a:lnTo>
                  <a:lnTo>
                    <a:pt x="3609" y="10152"/>
                  </a:lnTo>
                  <a:lnTo>
                    <a:pt x="4351" y="11389"/>
                  </a:lnTo>
                  <a:lnTo>
                    <a:pt x="5678" y="10849"/>
                  </a:lnTo>
                  <a:lnTo>
                    <a:pt x="6768" y="11771"/>
                  </a:lnTo>
                  <a:lnTo>
                    <a:pt x="7859" y="10849"/>
                  </a:lnTo>
                  <a:lnTo>
                    <a:pt x="9185" y="11389"/>
                  </a:lnTo>
                  <a:lnTo>
                    <a:pt x="9916" y="10152"/>
                  </a:lnTo>
                  <a:lnTo>
                    <a:pt x="11344" y="10220"/>
                  </a:lnTo>
                  <a:lnTo>
                    <a:pt x="11591" y="8814"/>
                  </a:lnTo>
                  <a:lnTo>
                    <a:pt x="12940" y="8308"/>
                  </a:lnTo>
                  <a:lnTo>
                    <a:pt x="12569" y="6937"/>
                  </a:lnTo>
                  <a:lnTo>
                    <a:pt x="13536" y="5880"/>
                  </a:lnTo>
                  <a:lnTo>
                    <a:pt x="12569" y="4834"/>
                  </a:lnTo>
                  <a:lnTo>
                    <a:pt x="12940" y="3452"/>
                  </a:lnTo>
                  <a:lnTo>
                    <a:pt x="11591" y="2957"/>
                  </a:lnTo>
                  <a:lnTo>
                    <a:pt x="11344" y="1552"/>
                  </a:lnTo>
                  <a:lnTo>
                    <a:pt x="9916" y="1608"/>
                  </a:lnTo>
                  <a:lnTo>
                    <a:pt x="9185" y="382"/>
                  </a:lnTo>
                  <a:lnTo>
                    <a:pt x="7859" y="922"/>
                  </a:lnTo>
                  <a:lnTo>
                    <a:pt x="6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2"/>
            <p:cNvSpPr/>
            <p:nvPr/>
          </p:nvSpPr>
          <p:spPr>
            <a:xfrm>
              <a:off x="3163402" y="349064"/>
              <a:ext cx="187623" cy="314918"/>
            </a:xfrm>
            <a:custGeom>
              <a:rect b="b" l="l" r="r" t="t"/>
              <a:pathLst>
                <a:path extrusionOk="0" h="5737" w="3418">
                  <a:moveTo>
                    <a:pt x="1777" y="1"/>
                  </a:moveTo>
                  <a:cubicBezTo>
                    <a:pt x="1751" y="1"/>
                    <a:pt x="1725" y="1"/>
                    <a:pt x="1698" y="2"/>
                  </a:cubicBezTo>
                  <a:cubicBezTo>
                    <a:pt x="731" y="2"/>
                    <a:pt x="136" y="666"/>
                    <a:pt x="1" y="1486"/>
                  </a:cubicBezTo>
                  <a:lnTo>
                    <a:pt x="698" y="1678"/>
                  </a:lnTo>
                  <a:cubicBezTo>
                    <a:pt x="799" y="1104"/>
                    <a:pt x="1181" y="756"/>
                    <a:pt x="1710" y="756"/>
                  </a:cubicBezTo>
                  <a:cubicBezTo>
                    <a:pt x="1722" y="755"/>
                    <a:pt x="1735" y="755"/>
                    <a:pt x="1748" y="755"/>
                  </a:cubicBezTo>
                  <a:cubicBezTo>
                    <a:pt x="2236" y="755"/>
                    <a:pt x="2620" y="1173"/>
                    <a:pt x="2598" y="1666"/>
                  </a:cubicBezTo>
                  <a:cubicBezTo>
                    <a:pt x="2598" y="2262"/>
                    <a:pt x="2137" y="2701"/>
                    <a:pt x="1327" y="2779"/>
                  </a:cubicBezTo>
                  <a:lnTo>
                    <a:pt x="1428" y="4320"/>
                  </a:lnTo>
                  <a:lnTo>
                    <a:pt x="2002" y="4320"/>
                  </a:lnTo>
                  <a:lnTo>
                    <a:pt x="2069" y="3296"/>
                  </a:lnTo>
                  <a:cubicBezTo>
                    <a:pt x="2834" y="3128"/>
                    <a:pt x="3385" y="2453"/>
                    <a:pt x="3396" y="1666"/>
                  </a:cubicBezTo>
                  <a:cubicBezTo>
                    <a:pt x="3418" y="748"/>
                    <a:pt x="2686" y="1"/>
                    <a:pt x="1777" y="1"/>
                  </a:cubicBezTo>
                  <a:close/>
                  <a:moveTo>
                    <a:pt x="1710" y="4735"/>
                  </a:moveTo>
                  <a:cubicBezTo>
                    <a:pt x="1428" y="4735"/>
                    <a:pt x="1204" y="4960"/>
                    <a:pt x="1215" y="5241"/>
                  </a:cubicBezTo>
                  <a:cubicBezTo>
                    <a:pt x="1204" y="5511"/>
                    <a:pt x="1428" y="5736"/>
                    <a:pt x="1710" y="5736"/>
                  </a:cubicBezTo>
                  <a:cubicBezTo>
                    <a:pt x="2373" y="5736"/>
                    <a:pt x="2373" y="4735"/>
                    <a:pt x="1710" y="473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2"/>
            <p:cNvSpPr/>
            <p:nvPr/>
          </p:nvSpPr>
          <p:spPr>
            <a:xfrm>
              <a:off x="3360904" y="349668"/>
              <a:ext cx="187623" cy="314314"/>
            </a:xfrm>
            <a:custGeom>
              <a:rect b="b" l="l" r="r" t="t"/>
              <a:pathLst>
                <a:path extrusionOk="0" h="5726" w="3418">
                  <a:moveTo>
                    <a:pt x="1777" y="1"/>
                  </a:moveTo>
                  <a:cubicBezTo>
                    <a:pt x="1751" y="1"/>
                    <a:pt x="1724" y="1"/>
                    <a:pt x="1698" y="3"/>
                  </a:cubicBezTo>
                  <a:cubicBezTo>
                    <a:pt x="731" y="3"/>
                    <a:pt x="135" y="666"/>
                    <a:pt x="0" y="1475"/>
                  </a:cubicBezTo>
                  <a:lnTo>
                    <a:pt x="697" y="1678"/>
                  </a:lnTo>
                  <a:cubicBezTo>
                    <a:pt x="798" y="1104"/>
                    <a:pt x="1181" y="745"/>
                    <a:pt x="1698" y="745"/>
                  </a:cubicBezTo>
                  <a:cubicBezTo>
                    <a:pt x="1705" y="745"/>
                    <a:pt x="1711" y="744"/>
                    <a:pt x="1718" y="744"/>
                  </a:cubicBezTo>
                  <a:cubicBezTo>
                    <a:pt x="2215" y="744"/>
                    <a:pt x="2619" y="1156"/>
                    <a:pt x="2597" y="1655"/>
                  </a:cubicBezTo>
                  <a:cubicBezTo>
                    <a:pt x="2597" y="2251"/>
                    <a:pt x="2136" y="2690"/>
                    <a:pt x="1327" y="2768"/>
                  </a:cubicBezTo>
                  <a:lnTo>
                    <a:pt x="1417" y="4320"/>
                  </a:lnTo>
                  <a:lnTo>
                    <a:pt x="2001" y="4320"/>
                  </a:lnTo>
                  <a:lnTo>
                    <a:pt x="2069" y="3297"/>
                  </a:lnTo>
                  <a:cubicBezTo>
                    <a:pt x="2833" y="3117"/>
                    <a:pt x="3384" y="2442"/>
                    <a:pt x="3395" y="1655"/>
                  </a:cubicBezTo>
                  <a:cubicBezTo>
                    <a:pt x="3417" y="748"/>
                    <a:pt x="2685" y="1"/>
                    <a:pt x="1777" y="1"/>
                  </a:cubicBezTo>
                  <a:close/>
                  <a:moveTo>
                    <a:pt x="1698" y="4724"/>
                  </a:moveTo>
                  <a:cubicBezTo>
                    <a:pt x="1428" y="4724"/>
                    <a:pt x="1203" y="4949"/>
                    <a:pt x="1214" y="5230"/>
                  </a:cubicBezTo>
                  <a:cubicBezTo>
                    <a:pt x="1203" y="5500"/>
                    <a:pt x="1428" y="5725"/>
                    <a:pt x="1698" y="5725"/>
                  </a:cubicBezTo>
                  <a:cubicBezTo>
                    <a:pt x="2372" y="5725"/>
                    <a:pt x="2372" y="4724"/>
                    <a:pt x="1698" y="472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 name="Google Shape;1070;p42"/>
          <p:cNvSpPr/>
          <p:nvPr/>
        </p:nvSpPr>
        <p:spPr>
          <a:xfrm>
            <a:off x="708096" y="444850"/>
            <a:ext cx="408710" cy="621761"/>
          </a:xfrm>
          <a:custGeom>
            <a:rect b="b" l="l" r="r" t="t"/>
            <a:pathLst>
              <a:path extrusionOk="0" h="4106" w="2699">
                <a:moveTo>
                  <a:pt x="1162" y="0"/>
                </a:moveTo>
                <a:cubicBezTo>
                  <a:pt x="963" y="0"/>
                  <a:pt x="1" y="285"/>
                  <a:pt x="1" y="361"/>
                </a:cubicBezTo>
                <a:cubicBezTo>
                  <a:pt x="12" y="575"/>
                  <a:pt x="1069" y="2452"/>
                  <a:pt x="1159" y="2497"/>
                </a:cubicBezTo>
                <a:cubicBezTo>
                  <a:pt x="1249" y="2554"/>
                  <a:pt x="2013" y="2565"/>
                  <a:pt x="2069" y="2599"/>
                </a:cubicBezTo>
                <a:cubicBezTo>
                  <a:pt x="2114" y="2632"/>
                  <a:pt x="2474" y="4038"/>
                  <a:pt x="2632" y="4105"/>
                </a:cubicBezTo>
                <a:cubicBezTo>
                  <a:pt x="2632" y="4105"/>
                  <a:pt x="2633" y="4106"/>
                  <a:pt x="2633" y="4106"/>
                </a:cubicBezTo>
                <a:cubicBezTo>
                  <a:pt x="2698" y="4106"/>
                  <a:pt x="2653" y="2137"/>
                  <a:pt x="2519" y="2070"/>
                </a:cubicBezTo>
                <a:cubicBezTo>
                  <a:pt x="2395" y="2014"/>
                  <a:pt x="1743" y="1969"/>
                  <a:pt x="1721" y="1958"/>
                </a:cubicBezTo>
                <a:cubicBezTo>
                  <a:pt x="1710" y="1947"/>
                  <a:pt x="1339" y="24"/>
                  <a:pt x="1181" y="2"/>
                </a:cubicBezTo>
                <a:cubicBezTo>
                  <a:pt x="1176" y="1"/>
                  <a:pt x="1170" y="0"/>
                  <a:pt x="11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2"/>
          <p:cNvSpPr/>
          <p:nvPr/>
        </p:nvSpPr>
        <p:spPr>
          <a:xfrm>
            <a:off x="483375" y="883841"/>
            <a:ext cx="667503" cy="366757"/>
          </a:xfrm>
          <a:custGeom>
            <a:rect b="b" l="l" r="r" t="t"/>
            <a:pathLst>
              <a:path extrusionOk="0" h="2422" w="4408">
                <a:moveTo>
                  <a:pt x="698" y="1"/>
                </a:moveTo>
                <a:cubicBezTo>
                  <a:pt x="693" y="1"/>
                  <a:pt x="690" y="2"/>
                  <a:pt x="687" y="3"/>
                </a:cubicBezTo>
                <a:cubicBezTo>
                  <a:pt x="552" y="71"/>
                  <a:pt x="1" y="790"/>
                  <a:pt x="46" y="835"/>
                </a:cubicBezTo>
                <a:cubicBezTo>
                  <a:pt x="180" y="981"/>
                  <a:pt x="1972" y="2061"/>
                  <a:pt x="2090" y="2061"/>
                </a:cubicBezTo>
                <a:cubicBezTo>
                  <a:pt x="2091" y="2061"/>
                  <a:pt x="2091" y="2061"/>
                  <a:pt x="2092" y="2061"/>
                </a:cubicBezTo>
                <a:cubicBezTo>
                  <a:pt x="2204" y="2061"/>
                  <a:pt x="2834" y="1622"/>
                  <a:pt x="2901" y="1622"/>
                </a:cubicBezTo>
                <a:cubicBezTo>
                  <a:pt x="2902" y="1622"/>
                  <a:pt x="2902" y="1622"/>
                  <a:pt x="2903" y="1622"/>
                </a:cubicBezTo>
                <a:cubicBezTo>
                  <a:pt x="2972" y="1622"/>
                  <a:pt x="4126" y="2421"/>
                  <a:pt x="4329" y="2421"/>
                </a:cubicBezTo>
                <a:cubicBezTo>
                  <a:pt x="4333" y="2421"/>
                  <a:pt x="4337" y="2421"/>
                  <a:pt x="4340" y="2420"/>
                </a:cubicBezTo>
                <a:cubicBezTo>
                  <a:pt x="4407" y="2398"/>
                  <a:pt x="3123" y="925"/>
                  <a:pt x="2972" y="925"/>
                </a:cubicBezTo>
                <a:cubicBezTo>
                  <a:pt x="2971" y="925"/>
                  <a:pt x="2970" y="925"/>
                  <a:pt x="2969" y="925"/>
                </a:cubicBezTo>
                <a:cubicBezTo>
                  <a:pt x="2834" y="959"/>
                  <a:pt x="2261" y="1296"/>
                  <a:pt x="2249" y="1296"/>
                </a:cubicBezTo>
                <a:cubicBezTo>
                  <a:pt x="2238" y="1296"/>
                  <a:pt x="879" y="1"/>
                  <a:pt x="6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43"/>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most productive countries</a:t>
            </a:r>
            <a:endParaRPr/>
          </a:p>
        </p:txBody>
      </p:sp>
      <p:sp>
        <p:nvSpPr>
          <p:cNvPr id="1077" name="Google Shape;1077;p43"/>
          <p:cNvSpPr txBox="1"/>
          <p:nvPr/>
        </p:nvSpPr>
        <p:spPr>
          <a:xfrm>
            <a:off x="1611411" y="1469350"/>
            <a:ext cx="21027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rgbClr val="FFFFFF"/>
                </a:solidFill>
                <a:latin typeface="Changa Medium"/>
                <a:ea typeface="Changa Medium"/>
                <a:cs typeface="Changa Medium"/>
                <a:sym typeface="Changa Medium"/>
              </a:rPr>
              <a:t>Turkey</a:t>
            </a:r>
            <a:endParaRPr sz="2600">
              <a:solidFill>
                <a:srgbClr val="FFFFFF"/>
              </a:solidFill>
              <a:latin typeface="Changa Medium"/>
              <a:ea typeface="Changa Medium"/>
              <a:cs typeface="Changa Medium"/>
              <a:sym typeface="Changa Medium"/>
            </a:endParaRPr>
          </a:p>
        </p:txBody>
      </p:sp>
      <p:sp>
        <p:nvSpPr>
          <p:cNvPr id="1078" name="Google Shape;1078;p43"/>
          <p:cNvSpPr txBox="1"/>
          <p:nvPr/>
        </p:nvSpPr>
        <p:spPr>
          <a:xfrm>
            <a:off x="1611411" y="2504325"/>
            <a:ext cx="21027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rgbClr val="FFFFFF"/>
                </a:solidFill>
                <a:latin typeface="Changa Medium"/>
                <a:ea typeface="Changa Medium"/>
                <a:cs typeface="Changa Medium"/>
                <a:sym typeface="Changa Medium"/>
              </a:rPr>
              <a:t>Slovenia</a:t>
            </a:r>
            <a:endParaRPr sz="2600">
              <a:solidFill>
                <a:srgbClr val="FFFFFF"/>
              </a:solidFill>
              <a:latin typeface="Changa Medium"/>
              <a:ea typeface="Changa Medium"/>
              <a:cs typeface="Changa Medium"/>
              <a:sym typeface="Changa Medium"/>
            </a:endParaRPr>
          </a:p>
        </p:txBody>
      </p:sp>
      <p:sp>
        <p:nvSpPr>
          <p:cNvPr id="1079" name="Google Shape;1079;p43"/>
          <p:cNvSpPr txBox="1"/>
          <p:nvPr/>
        </p:nvSpPr>
        <p:spPr>
          <a:xfrm>
            <a:off x="1611388" y="2817350"/>
            <a:ext cx="2102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sap"/>
                <a:ea typeface="Asap"/>
                <a:cs typeface="Asap"/>
                <a:sym typeface="Asap"/>
              </a:rPr>
              <a:t>Venus is the second planet from the Sun</a:t>
            </a:r>
            <a:endParaRPr sz="1600">
              <a:solidFill>
                <a:srgbClr val="FFFFFF"/>
              </a:solidFill>
              <a:latin typeface="Asap"/>
              <a:ea typeface="Asap"/>
              <a:cs typeface="Asap"/>
              <a:sym typeface="Asap"/>
            </a:endParaRPr>
          </a:p>
        </p:txBody>
      </p:sp>
      <p:sp>
        <p:nvSpPr>
          <p:cNvPr id="1080" name="Google Shape;1080;p43"/>
          <p:cNvSpPr txBox="1"/>
          <p:nvPr/>
        </p:nvSpPr>
        <p:spPr>
          <a:xfrm>
            <a:off x="1611388" y="1782375"/>
            <a:ext cx="2102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sap"/>
                <a:ea typeface="Asap"/>
                <a:cs typeface="Asap"/>
                <a:sym typeface="Asap"/>
              </a:rPr>
              <a:t>Mars is actually a very cold place</a:t>
            </a:r>
            <a:endParaRPr sz="1600">
              <a:solidFill>
                <a:srgbClr val="FFFFFF"/>
              </a:solidFill>
              <a:latin typeface="Asap"/>
              <a:ea typeface="Asap"/>
              <a:cs typeface="Asap"/>
              <a:sym typeface="Asap"/>
            </a:endParaRPr>
          </a:p>
        </p:txBody>
      </p:sp>
      <p:sp>
        <p:nvSpPr>
          <p:cNvPr id="1081" name="Google Shape;1081;p43"/>
          <p:cNvSpPr txBox="1"/>
          <p:nvPr/>
        </p:nvSpPr>
        <p:spPr>
          <a:xfrm>
            <a:off x="1611398" y="3539300"/>
            <a:ext cx="21027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rgbClr val="FFFFFF"/>
                </a:solidFill>
                <a:latin typeface="Changa Medium"/>
                <a:ea typeface="Changa Medium"/>
                <a:cs typeface="Changa Medium"/>
                <a:sym typeface="Changa Medium"/>
              </a:rPr>
              <a:t>Italy</a:t>
            </a:r>
            <a:endParaRPr sz="2600">
              <a:solidFill>
                <a:srgbClr val="FFFFFF"/>
              </a:solidFill>
              <a:latin typeface="Changa Medium"/>
              <a:ea typeface="Changa Medium"/>
              <a:cs typeface="Changa Medium"/>
              <a:sym typeface="Changa Medium"/>
            </a:endParaRPr>
          </a:p>
        </p:txBody>
      </p:sp>
      <p:sp>
        <p:nvSpPr>
          <p:cNvPr id="1082" name="Google Shape;1082;p43"/>
          <p:cNvSpPr txBox="1"/>
          <p:nvPr/>
        </p:nvSpPr>
        <p:spPr>
          <a:xfrm>
            <a:off x="1611375" y="3852325"/>
            <a:ext cx="2102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sap"/>
                <a:ea typeface="Asap"/>
                <a:cs typeface="Asap"/>
                <a:sym typeface="Asap"/>
              </a:rPr>
              <a:t>Mercury is</a:t>
            </a:r>
            <a:r>
              <a:rPr lang="en" sz="1600">
                <a:solidFill>
                  <a:srgbClr val="FFFFFF"/>
                </a:solidFill>
                <a:latin typeface="Asap"/>
                <a:ea typeface="Asap"/>
                <a:cs typeface="Asap"/>
                <a:sym typeface="Asap"/>
              </a:rPr>
              <a:t> the smallest planet</a:t>
            </a:r>
            <a:endParaRPr sz="1600">
              <a:solidFill>
                <a:srgbClr val="FFFFFF"/>
              </a:solidFill>
              <a:latin typeface="Asap"/>
              <a:ea typeface="Asap"/>
              <a:cs typeface="Asap"/>
              <a:sym typeface="Asap"/>
            </a:endParaRPr>
          </a:p>
        </p:txBody>
      </p:sp>
      <p:sp>
        <p:nvSpPr>
          <p:cNvPr id="1083" name="Google Shape;1083;p43"/>
          <p:cNvSpPr/>
          <p:nvPr/>
        </p:nvSpPr>
        <p:spPr>
          <a:xfrm rot="-4506106">
            <a:off x="1224630" y="3619242"/>
            <a:ext cx="277918" cy="292921"/>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3"/>
          <p:cNvSpPr/>
          <p:nvPr/>
        </p:nvSpPr>
        <p:spPr>
          <a:xfrm rot="-4506106">
            <a:off x="1224630" y="2614617"/>
            <a:ext cx="277918" cy="292921"/>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3"/>
          <p:cNvSpPr/>
          <p:nvPr/>
        </p:nvSpPr>
        <p:spPr>
          <a:xfrm rot="-4506106">
            <a:off x="1224630" y="1507967"/>
            <a:ext cx="277918" cy="292921"/>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 name="Google Shape;1086;p43"/>
          <p:cNvGrpSpPr/>
          <p:nvPr/>
        </p:nvGrpSpPr>
        <p:grpSpPr>
          <a:xfrm>
            <a:off x="4269320" y="1218249"/>
            <a:ext cx="3790249" cy="3294126"/>
            <a:chOff x="790300" y="238125"/>
            <a:chExt cx="6027750" cy="5238750"/>
          </a:xfrm>
        </p:grpSpPr>
        <p:sp>
          <p:nvSpPr>
            <p:cNvPr id="1087" name="Google Shape;1087;p43"/>
            <p:cNvSpPr/>
            <p:nvPr/>
          </p:nvSpPr>
          <p:spPr>
            <a:xfrm>
              <a:off x="2368275" y="4529450"/>
              <a:ext cx="70775" cy="60225"/>
            </a:xfrm>
            <a:custGeom>
              <a:rect b="b" l="l" r="r" t="t"/>
              <a:pathLst>
                <a:path extrusionOk="0" h="2409" w="2831">
                  <a:moveTo>
                    <a:pt x="676" y="550"/>
                  </a:moveTo>
                  <a:cubicBezTo>
                    <a:pt x="845" y="592"/>
                    <a:pt x="972" y="634"/>
                    <a:pt x="1099" y="677"/>
                  </a:cubicBezTo>
                  <a:lnTo>
                    <a:pt x="1310" y="677"/>
                  </a:lnTo>
                  <a:lnTo>
                    <a:pt x="1437" y="719"/>
                  </a:lnTo>
                  <a:cubicBezTo>
                    <a:pt x="1437" y="761"/>
                    <a:pt x="1437" y="803"/>
                    <a:pt x="1437" y="803"/>
                  </a:cubicBezTo>
                  <a:cubicBezTo>
                    <a:pt x="1437" y="972"/>
                    <a:pt x="1563" y="1099"/>
                    <a:pt x="1690" y="1099"/>
                  </a:cubicBezTo>
                  <a:cubicBezTo>
                    <a:pt x="1775" y="1099"/>
                    <a:pt x="1859" y="1057"/>
                    <a:pt x="1901" y="972"/>
                  </a:cubicBezTo>
                  <a:cubicBezTo>
                    <a:pt x="2028" y="1268"/>
                    <a:pt x="2155" y="1564"/>
                    <a:pt x="2155" y="1859"/>
                  </a:cubicBezTo>
                  <a:cubicBezTo>
                    <a:pt x="1986" y="1817"/>
                    <a:pt x="1817" y="1606"/>
                    <a:pt x="1690" y="1395"/>
                  </a:cubicBezTo>
                  <a:cubicBezTo>
                    <a:pt x="1606" y="1268"/>
                    <a:pt x="1479" y="1141"/>
                    <a:pt x="1352" y="1015"/>
                  </a:cubicBezTo>
                  <a:cubicBezTo>
                    <a:pt x="1183" y="888"/>
                    <a:pt x="930" y="846"/>
                    <a:pt x="676" y="846"/>
                  </a:cubicBezTo>
                  <a:cubicBezTo>
                    <a:pt x="718" y="761"/>
                    <a:pt x="718" y="719"/>
                    <a:pt x="676" y="634"/>
                  </a:cubicBezTo>
                  <a:lnTo>
                    <a:pt x="676" y="550"/>
                  </a:lnTo>
                  <a:close/>
                  <a:moveTo>
                    <a:pt x="549" y="1"/>
                  </a:moveTo>
                  <a:cubicBezTo>
                    <a:pt x="127" y="1"/>
                    <a:pt x="0" y="254"/>
                    <a:pt x="0" y="339"/>
                  </a:cubicBezTo>
                  <a:lnTo>
                    <a:pt x="0" y="465"/>
                  </a:lnTo>
                  <a:lnTo>
                    <a:pt x="169" y="677"/>
                  </a:lnTo>
                  <a:cubicBezTo>
                    <a:pt x="85" y="803"/>
                    <a:pt x="42" y="972"/>
                    <a:pt x="85" y="1099"/>
                  </a:cubicBezTo>
                  <a:cubicBezTo>
                    <a:pt x="169" y="1310"/>
                    <a:pt x="380" y="1353"/>
                    <a:pt x="676" y="1353"/>
                  </a:cubicBezTo>
                  <a:cubicBezTo>
                    <a:pt x="803" y="1395"/>
                    <a:pt x="930" y="1395"/>
                    <a:pt x="1056" y="1395"/>
                  </a:cubicBezTo>
                  <a:cubicBezTo>
                    <a:pt x="1141" y="1521"/>
                    <a:pt x="1225" y="1606"/>
                    <a:pt x="1310" y="1690"/>
                  </a:cubicBezTo>
                  <a:cubicBezTo>
                    <a:pt x="1521" y="2071"/>
                    <a:pt x="1859" y="2324"/>
                    <a:pt x="2239" y="2409"/>
                  </a:cubicBezTo>
                  <a:cubicBezTo>
                    <a:pt x="2408" y="2366"/>
                    <a:pt x="2535" y="2282"/>
                    <a:pt x="2619" y="2113"/>
                  </a:cubicBezTo>
                  <a:cubicBezTo>
                    <a:pt x="2831" y="1690"/>
                    <a:pt x="2493" y="888"/>
                    <a:pt x="2282" y="634"/>
                  </a:cubicBezTo>
                  <a:cubicBezTo>
                    <a:pt x="2282" y="550"/>
                    <a:pt x="2239" y="465"/>
                    <a:pt x="2197" y="381"/>
                  </a:cubicBezTo>
                  <a:lnTo>
                    <a:pt x="1986" y="465"/>
                  </a:lnTo>
                  <a:cubicBezTo>
                    <a:pt x="1986" y="212"/>
                    <a:pt x="1859" y="85"/>
                    <a:pt x="1732" y="85"/>
                  </a:cubicBezTo>
                  <a:lnTo>
                    <a:pt x="1648" y="85"/>
                  </a:lnTo>
                  <a:cubicBezTo>
                    <a:pt x="1606" y="85"/>
                    <a:pt x="1521" y="127"/>
                    <a:pt x="1479" y="170"/>
                  </a:cubicBezTo>
                  <a:lnTo>
                    <a:pt x="1394" y="170"/>
                  </a:lnTo>
                  <a:lnTo>
                    <a:pt x="1268" y="127"/>
                  </a:lnTo>
                  <a:cubicBezTo>
                    <a:pt x="1056" y="85"/>
                    <a:pt x="803" y="1"/>
                    <a:pt x="54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3"/>
            <p:cNvSpPr/>
            <p:nvPr/>
          </p:nvSpPr>
          <p:spPr>
            <a:xfrm>
              <a:off x="2187650" y="4528400"/>
              <a:ext cx="147900" cy="111975"/>
            </a:xfrm>
            <a:custGeom>
              <a:rect b="b" l="l" r="r" t="t"/>
              <a:pathLst>
                <a:path extrusionOk="0" h="4479" w="5916">
                  <a:moveTo>
                    <a:pt x="3845" y="550"/>
                  </a:moveTo>
                  <a:cubicBezTo>
                    <a:pt x="3803" y="592"/>
                    <a:pt x="3803" y="676"/>
                    <a:pt x="3845" y="761"/>
                  </a:cubicBezTo>
                  <a:cubicBezTo>
                    <a:pt x="3845" y="803"/>
                    <a:pt x="3888" y="845"/>
                    <a:pt x="3930" y="888"/>
                  </a:cubicBezTo>
                  <a:cubicBezTo>
                    <a:pt x="3845" y="972"/>
                    <a:pt x="3845" y="1099"/>
                    <a:pt x="3888" y="1226"/>
                  </a:cubicBezTo>
                  <a:cubicBezTo>
                    <a:pt x="4057" y="1648"/>
                    <a:pt x="4564" y="1732"/>
                    <a:pt x="4944" y="1775"/>
                  </a:cubicBezTo>
                  <a:cubicBezTo>
                    <a:pt x="5070" y="1775"/>
                    <a:pt x="5239" y="1817"/>
                    <a:pt x="5366" y="1901"/>
                  </a:cubicBezTo>
                  <a:cubicBezTo>
                    <a:pt x="4732" y="2662"/>
                    <a:pt x="4057" y="3338"/>
                    <a:pt x="3254" y="3929"/>
                  </a:cubicBezTo>
                  <a:cubicBezTo>
                    <a:pt x="3212" y="3887"/>
                    <a:pt x="3212" y="3845"/>
                    <a:pt x="3212" y="3803"/>
                  </a:cubicBezTo>
                  <a:cubicBezTo>
                    <a:pt x="3169" y="3634"/>
                    <a:pt x="3085" y="3465"/>
                    <a:pt x="3000" y="3338"/>
                  </a:cubicBezTo>
                  <a:cubicBezTo>
                    <a:pt x="2862" y="3269"/>
                    <a:pt x="2696" y="3200"/>
                    <a:pt x="2548" y="3200"/>
                  </a:cubicBezTo>
                  <a:cubicBezTo>
                    <a:pt x="2515" y="3200"/>
                    <a:pt x="2482" y="3203"/>
                    <a:pt x="2451" y="3211"/>
                  </a:cubicBezTo>
                  <a:cubicBezTo>
                    <a:pt x="2367" y="3211"/>
                    <a:pt x="2282" y="3169"/>
                    <a:pt x="2198" y="3169"/>
                  </a:cubicBezTo>
                  <a:cubicBezTo>
                    <a:pt x="2155" y="3127"/>
                    <a:pt x="2113" y="3084"/>
                    <a:pt x="2198" y="2789"/>
                  </a:cubicBezTo>
                  <a:cubicBezTo>
                    <a:pt x="2324" y="2451"/>
                    <a:pt x="2198" y="2070"/>
                    <a:pt x="1944" y="1859"/>
                  </a:cubicBezTo>
                  <a:cubicBezTo>
                    <a:pt x="1817" y="1775"/>
                    <a:pt x="1691" y="1732"/>
                    <a:pt x="1564" y="1732"/>
                  </a:cubicBezTo>
                  <a:cubicBezTo>
                    <a:pt x="1353" y="1775"/>
                    <a:pt x="1141" y="1859"/>
                    <a:pt x="1057" y="2028"/>
                  </a:cubicBezTo>
                  <a:cubicBezTo>
                    <a:pt x="930" y="1859"/>
                    <a:pt x="803" y="1775"/>
                    <a:pt x="592" y="1775"/>
                  </a:cubicBezTo>
                  <a:lnTo>
                    <a:pt x="550" y="1775"/>
                  </a:lnTo>
                  <a:lnTo>
                    <a:pt x="550" y="1732"/>
                  </a:lnTo>
                  <a:cubicBezTo>
                    <a:pt x="634" y="1606"/>
                    <a:pt x="1057" y="1521"/>
                    <a:pt x="1226" y="1479"/>
                  </a:cubicBezTo>
                  <a:cubicBezTo>
                    <a:pt x="1395" y="1437"/>
                    <a:pt x="1522" y="1395"/>
                    <a:pt x="1648" y="1352"/>
                  </a:cubicBezTo>
                  <a:cubicBezTo>
                    <a:pt x="1817" y="1268"/>
                    <a:pt x="2029" y="1183"/>
                    <a:pt x="2198" y="1099"/>
                  </a:cubicBezTo>
                  <a:cubicBezTo>
                    <a:pt x="2620" y="888"/>
                    <a:pt x="3043" y="676"/>
                    <a:pt x="3507" y="592"/>
                  </a:cubicBezTo>
                  <a:cubicBezTo>
                    <a:pt x="3634" y="550"/>
                    <a:pt x="3719" y="550"/>
                    <a:pt x="3845" y="550"/>
                  </a:cubicBezTo>
                  <a:close/>
                  <a:moveTo>
                    <a:pt x="4395" y="0"/>
                  </a:moveTo>
                  <a:cubicBezTo>
                    <a:pt x="4057" y="0"/>
                    <a:pt x="3719" y="0"/>
                    <a:pt x="3381" y="85"/>
                  </a:cubicBezTo>
                  <a:cubicBezTo>
                    <a:pt x="2874" y="212"/>
                    <a:pt x="2409" y="381"/>
                    <a:pt x="1944" y="634"/>
                  </a:cubicBezTo>
                  <a:cubicBezTo>
                    <a:pt x="1775" y="719"/>
                    <a:pt x="1606" y="803"/>
                    <a:pt x="1437" y="888"/>
                  </a:cubicBezTo>
                  <a:cubicBezTo>
                    <a:pt x="1310" y="930"/>
                    <a:pt x="1226" y="972"/>
                    <a:pt x="1141" y="972"/>
                  </a:cubicBezTo>
                  <a:cubicBezTo>
                    <a:pt x="761" y="1057"/>
                    <a:pt x="296" y="1141"/>
                    <a:pt x="127" y="1437"/>
                  </a:cubicBezTo>
                  <a:cubicBezTo>
                    <a:pt x="43" y="1606"/>
                    <a:pt x="1" y="1732"/>
                    <a:pt x="43" y="1901"/>
                  </a:cubicBezTo>
                  <a:cubicBezTo>
                    <a:pt x="85" y="2113"/>
                    <a:pt x="296" y="2282"/>
                    <a:pt x="508" y="2282"/>
                  </a:cubicBezTo>
                  <a:lnTo>
                    <a:pt x="550" y="2282"/>
                  </a:lnTo>
                  <a:lnTo>
                    <a:pt x="550" y="2366"/>
                  </a:lnTo>
                  <a:cubicBezTo>
                    <a:pt x="550" y="2746"/>
                    <a:pt x="761" y="2789"/>
                    <a:pt x="888" y="2789"/>
                  </a:cubicBezTo>
                  <a:lnTo>
                    <a:pt x="930" y="2789"/>
                  </a:lnTo>
                  <a:cubicBezTo>
                    <a:pt x="1141" y="2746"/>
                    <a:pt x="1268" y="2620"/>
                    <a:pt x="1353" y="2493"/>
                  </a:cubicBezTo>
                  <a:cubicBezTo>
                    <a:pt x="1395" y="2408"/>
                    <a:pt x="1479" y="2282"/>
                    <a:pt x="1564" y="2282"/>
                  </a:cubicBezTo>
                  <a:cubicBezTo>
                    <a:pt x="1564" y="2324"/>
                    <a:pt x="1606" y="2324"/>
                    <a:pt x="1648" y="2324"/>
                  </a:cubicBezTo>
                  <a:cubicBezTo>
                    <a:pt x="1691" y="2366"/>
                    <a:pt x="1691" y="2408"/>
                    <a:pt x="1648" y="2704"/>
                  </a:cubicBezTo>
                  <a:cubicBezTo>
                    <a:pt x="1522" y="3042"/>
                    <a:pt x="1606" y="3422"/>
                    <a:pt x="1902" y="3634"/>
                  </a:cubicBezTo>
                  <a:cubicBezTo>
                    <a:pt x="2071" y="3718"/>
                    <a:pt x="2240" y="3760"/>
                    <a:pt x="2409" y="3760"/>
                  </a:cubicBezTo>
                  <a:lnTo>
                    <a:pt x="2662" y="3760"/>
                  </a:lnTo>
                  <a:cubicBezTo>
                    <a:pt x="2662" y="3803"/>
                    <a:pt x="2705" y="3887"/>
                    <a:pt x="2705" y="3972"/>
                  </a:cubicBezTo>
                  <a:cubicBezTo>
                    <a:pt x="2789" y="4183"/>
                    <a:pt x="2874" y="4394"/>
                    <a:pt x="3085" y="4479"/>
                  </a:cubicBezTo>
                  <a:lnTo>
                    <a:pt x="3169" y="4479"/>
                  </a:lnTo>
                  <a:cubicBezTo>
                    <a:pt x="3676" y="4479"/>
                    <a:pt x="5789" y="2366"/>
                    <a:pt x="5873" y="2070"/>
                  </a:cubicBezTo>
                  <a:cubicBezTo>
                    <a:pt x="5915" y="1901"/>
                    <a:pt x="5873" y="1732"/>
                    <a:pt x="5789" y="1606"/>
                  </a:cubicBezTo>
                  <a:cubicBezTo>
                    <a:pt x="5577" y="1352"/>
                    <a:pt x="5282" y="1268"/>
                    <a:pt x="4986" y="1268"/>
                  </a:cubicBezTo>
                  <a:cubicBezTo>
                    <a:pt x="4817" y="1268"/>
                    <a:pt x="4690" y="1226"/>
                    <a:pt x="4521" y="1183"/>
                  </a:cubicBezTo>
                  <a:cubicBezTo>
                    <a:pt x="4690" y="1099"/>
                    <a:pt x="4944" y="972"/>
                    <a:pt x="4901" y="719"/>
                  </a:cubicBezTo>
                  <a:cubicBezTo>
                    <a:pt x="4901" y="676"/>
                    <a:pt x="4859" y="592"/>
                    <a:pt x="4775" y="550"/>
                  </a:cubicBezTo>
                  <a:cubicBezTo>
                    <a:pt x="4775" y="550"/>
                    <a:pt x="4775" y="550"/>
                    <a:pt x="4775" y="507"/>
                  </a:cubicBezTo>
                  <a:cubicBezTo>
                    <a:pt x="4859" y="423"/>
                    <a:pt x="4859" y="254"/>
                    <a:pt x="4775" y="127"/>
                  </a:cubicBezTo>
                  <a:lnTo>
                    <a:pt x="4732"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3"/>
            <p:cNvSpPr/>
            <p:nvPr/>
          </p:nvSpPr>
          <p:spPr>
            <a:xfrm>
              <a:off x="2035575" y="4608675"/>
              <a:ext cx="69725" cy="52825"/>
            </a:xfrm>
            <a:custGeom>
              <a:rect b="b" l="l" r="r" t="t"/>
              <a:pathLst>
                <a:path extrusionOk="0" h="2113" w="2789">
                  <a:moveTo>
                    <a:pt x="1859" y="465"/>
                  </a:moveTo>
                  <a:lnTo>
                    <a:pt x="1901" y="592"/>
                  </a:lnTo>
                  <a:lnTo>
                    <a:pt x="2028" y="592"/>
                  </a:lnTo>
                  <a:cubicBezTo>
                    <a:pt x="2070" y="634"/>
                    <a:pt x="2112" y="634"/>
                    <a:pt x="2155" y="634"/>
                  </a:cubicBezTo>
                  <a:cubicBezTo>
                    <a:pt x="2155" y="676"/>
                    <a:pt x="2155" y="761"/>
                    <a:pt x="2155" y="803"/>
                  </a:cubicBezTo>
                  <a:cubicBezTo>
                    <a:pt x="1986" y="887"/>
                    <a:pt x="1859" y="972"/>
                    <a:pt x="1690" y="1014"/>
                  </a:cubicBezTo>
                  <a:cubicBezTo>
                    <a:pt x="1479" y="1099"/>
                    <a:pt x="1310" y="1225"/>
                    <a:pt x="1098" y="1352"/>
                  </a:cubicBezTo>
                  <a:cubicBezTo>
                    <a:pt x="1098" y="1310"/>
                    <a:pt x="1056" y="1310"/>
                    <a:pt x="1056" y="1268"/>
                  </a:cubicBezTo>
                  <a:cubicBezTo>
                    <a:pt x="887" y="1225"/>
                    <a:pt x="760" y="1183"/>
                    <a:pt x="634" y="1141"/>
                  </a:cubicBezTo>
                  <a:cubicBezTo>
                    <a:pt x="972" y="803"/>
                    <a:pt x="1394" y="549"/>
                    <a:pt x="1859" y="465"/>
                  </a:cubicBezTo>
                  <a:close/>
                  <a:moveTo>
                    <a:pt x="1901" y="0"/>
                  </a:moveTo>
                  <a:cubicBezTo>
                    <a:pt x="1141" y="85"/>
                    <a:pt x="507" y="507"/>
                    <a:pt x="85" y="1099"/>
                  </a:cubicBezTo>
                  <a:cubicBezTo>
                    <a:pt x="0" y="1268"/>
                    <a:pt x="42" y="1479"/>
                    <a:pt x="169" y="1606"/>
                  </a:cubicBezTo>
                  <a:lnTo>
                    <a:pt x="254" y="1648"/>
                  </a:lnTo>
                  <a:lnTo>
                    <a:pt x="296" y="1648"/>
                  </a:lnTo>
                  <a:lnTo>
                    <a:pt x="676" y="1732"/>
                  </a:lnTo>
                  <a:lnTo>
                    <a:pt x="676" y="1775"/>
                  </a:lnTo>
                  <a:cubicBezTo>
                    <a:pt x="718" y="1901"/>
                    <a:pt x="760" y="2070"/>
                    <a:pt x="887" y="2113"/>
                  </a:cubicBezTo>
                  <a:lnTo>
                    <a:pt x="1014" y="2113"/>
                  </a:lnTo>
                  <a:cubicBezTo>
                    <a:pt x="1183" y="2070"/>
                    <a:pt x="1310" y="1986"/>
                    <a:pt x="1394" y="1859"/>
                  </a:cubicBezTo>
                  <a:lnTo>
                    <a:pt x="1436" y="1817"/>
                  </a:lnTo>
                  <a:cubicBezTo>
                    <a:pt x="1605" y="1690"/>
                    <a:pt x="1774" y="1606"/>
                    <a:pt x="1943" y="1563"/>
                  </a:cubicBezTo>
                  <a:cubicBezTo>
                    <a:pt x="2408" y="1310"/>
                    <a:pt x="2619" y="1225"/>
                    <a:pt x="2662" y="1014"/>
                  </a:cubicBezTo>
                  <a:cubicBezTo>
                    <a:pt x="2788" y="676"/>
                    <a:pt x="2619" y="296"/>
                    <a:pt x="2281" y="169"/>
                  </a:cubicBezTo>
                  <a:cubicBezTo>
                    <a:pt x="2197" y="42"/>
                    <a:pt x="2028" y="0"/>
                    <a:pt x="190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3"/>
            <p:cNvSpPr/>
            <p:nvPr/>
          </p:nvSpPr>
          <p:spPr>
            <a:xfrm>
              <a:off x="978300" y="3640925"/>
              <a:ext cx="1420625" cy="1217025"/>
            </a:xfrm>
            <a:custGeom>
              <a:rect b="b" l="l" r="r" t="t"/>
              <a:pathLst>
                <a:path extrusionOk="0" h="48681" w="56825">
                  <a:moveTo>
                    <a:pt x="4944" y="5461"/>
                  </a:moveTo>
                  <a:cubicBezTo>
                    <a:pt x="4902" y="5503"/>
                    <a:pt x="4859" y="5588"/>
                    <a:pt x="4859" y="5672"/>
                  </a:cubicBezTo>
                  <a:lnTo>
                    <a:pt x="4733" y="5630"/>
                  </a:lnTo>
                  <a:lnTo>
                    <a:pt x="4859" y="5545"/>
                  </a:lnTo>
                  <a:lnTo>
                    <a:pt x="4944" y="5461"/>
                  </a:lnTo>
                  <a:close/>
                  <a:moveTo>
                    <a:pt x="11281" y="560"/>
                  </a:moveTo>
                  <a:lnTo>
                    <a:pt x="11281" y="560"/>
                  </a:lnTo>
                  <a:cubicBezTo>
                    <a:pt x="11154" y="687"/>
                    <a:pt x="11112" y="856"/>
                    <a:pt x="11112" y="1025"/>
                  </a:cubicBezTo>
                  <a:cubicBezTo>
                    <a:pt x="11154" y="1109"/>
                    <a:pt x="11239" y="1194"/>
                    <a:pt x="11323" y="1236"/>
                  </a:cubicBezTo>
                  <a:lnTo>
                    <a:pt x="11450" y="1236"/>
                  </a:lnTo>
                  <a:cubicBezTo>
                    <a:pt x="11577" y="1236"/>
                    <a:pt x="11661" y="1152"/>
                    <a:pt x="11704" y="1025"/>
                  </a:cubicBezTo>
                  <a:lnTo>
                    <a:pt x="11746" y="1025"/>
                  </a:lnTo>
                  <a:cubicBezTo>
                    <a:pt x="11830" y="1025"/>
                    <a:pt x="11915" y="983"/>
                    <a:pt x="11999" y="940"/>
                  </a:cubicBezTo>
                  <a:lnTo>
                    <a:pt x="12084" y="1109"/>
                  </a:lnTo>
                  <a:lnTo>
                    <a:pt x="12253" y="1109"/>
                  </a:lnTo>
                  <a:cubicBezTo>
                    <a:pt x="12211" y="1152"/>
                    <a:pt x="12211" y="1194"/>
                    <a:pt x="12253" y="1236"/>
                  </a:cubicBezTo>
                  <a:cubicBezTo>
                    <a:pt x="12253" y="1321"/>
                    <a:pt x="12337" y="1363"/>
                    <a:pt x="12422" y="1405"/>
                  </a:cubicBezTo>
                  <a:lnTo>
                    <a:pt x="12549" y="1447"/>
                  </a:lnTo>
                  <a:cubicBezTo>
                    <a:pt x="12633" y="1405"/>
                    <a:pt x="12717" y="1405"/>
                    <a:pt x="12802" y="1363"/>
                  </a:cubicBezTo>
                  <a:cubicBezTo>
                    <a:pt x="12844" y="1321"/>
                    <a:pt x="12929" y="1321"/>
                    <a:pt x="12929" y="1321"/>
                  </a:cubicBezTo>
                  <a:cubicBezTo>
                    <a:pt x="13055" y="1574"/>
                    <a:pt x="13182" y="1785"/>
                    <a:pt x="13224" y="2039"/>
                  </a:cubicBezTo>
                  <a:cubicBezTo>
                    <a:pt x="13267" y="2250"/>
                    <a:pt x="13351" y="2419"/>
                    <a:pt x="13478" y="2588"/>
                  </a:cubicBezTo>
                  <a:cubicBezTo>
                    <a:pt x="13605" y="2799"/>
                    <a:pt x="13900" y="2799"/>
                    <a:pt x="14196" y="2842"/>
                  </a:cubicBezTo>
                  <a:lnTo>
                    <a:pt x="14154" y="2842"/>
                  </a:lnTo>
                  <a:cubicBezTo>
                    <a:pt x="14069" y="2968"/>
                    <a:pt x="14069" y="3137"/>
                    <a:pt x="14154" y="3264"/>
                  </a:cubicBezTo>
                  <a:lnTo>
                    <a:pt x="14281" y="3391"/>
                  </a:lnTo>
                  <a:lnTo>
                    <a:pt x="14407" y="3391"/>
                  </a:lnTo>
                  <a:cubicBezTo>
                    <a:pt x="14534" y="3391"/>
                    <a:pt x="14619" y="3306"/>
                    <a:pt x="14703" y="3180"/>
                  </a:cubicBezTo>
                  <a:lnTo>
                    <a:pt x="14788" y="3095"/>
                  </a:lnTo>
                  <a:cubicBezTo>
                    <a:pt x="14830" y="3053"/>
                    <a:pt x="14830" y="3011"/>
                    <a:pt x="14830" y="3011"/>
                  </a:cubicBezTo>
                  <a:lnTo>
                    <a:pt x="14872" y="3011"/>
                  </a:lnTo>
                  <a:cubicBezTo>
                    <a:pt x="15633" y="3264"/>
                    <a:pt x="16309" y="3518"/>
                    <a:pt x="16985" y="3856"/>
                  </a:cubicBezTo>
                  <a:cubicBezTo>
                    <a:pt x="17090" y="3898"/>
                    <a:pt x="17206" y="3919"/>
                    <a:pt x="17323" y="3919"/>
                  </a:cubicBezTo>
                  <a:cubicBezTo>
                    <a:pt x="17439" y="3919"/>
                    <a:pt x="17555" y="3898"/>
                    <a:pt x="17661" y="3856"/>
                  </a:cubicBezTo>
                  <a:cubicBezTo>
                    <a:pt x="17703" y="3856"/>
                    <a:pt x="17745" y="3856"/>
                    <a:pt x="17829" y="3813"/>
                  </a:cubicBezTo>
                  <a:cubicBezTo>
                    <a:pt x="17872" y="3856"/>
                    <a:pt x="17914" y="3898"/>
                    <a:pt x="17998" y="3940"/>
                  </a:cubicBezTo>
                  <a:cubicBezTo>
                    <a:pt x="18336" y="4236"/>
                    <a:pt x="18801" y="4405"/>
                    <a:pt x="19308" y="4405"/>
                  </a:cubicBezTo>
                  <a:cubicBezTo>
                    <a:pt x="19477" y="4363"/>
                    <a:pt x="19604" y="4194"/>
                    <a:pt x="19646" y="4025"/>
                  </a:cubicBezTo>
                  <a:cubicBezTo>
                    <a:pt x="19731" y="4194"/>
                    <a:pt x="19815" y="4405"/>
                    <a:pt x="19900" y="4574"/>
                  </a:cubicBezTo>
                  <a:cubicBezTo>
                    <a:pt x="19900" y="4701"/>
                    <a:pt x="19942" y="4785"/>
                    <a:pt x="20026" y="4870"/>
                  </a:cubicBezTo>
                  <a:cubicBezTo>
                    <a:pt x="20195" y="4954"/>
                    <a:pt x="20364" y="5039"/>
                    <a:pt x="20576" y="5039"/>
                  </a:cubicBezTo>
                  <a:lnTo>
                    <a:pt x="20914" y="5165"/>
                  </a:lnTo>
                  <a:cubicBezTo>
                    <a:pt x="20914" y="5208"/>
                    <a:pt x="20914" y="5250"/>
                    <a:pt x="20914" y="5292"/>
                  </a:cubicBezTo>
                  <a:lnTo>
                    <a:pt x="20914" y="5461"/>
                  </a:lnTo>
                  <a:lnTo>
                    <a:pt x="21083" y="5545"/>
                  </a:lnTo>
                  <a:lnTo>
                    <a:pt x="21209" y="5545"/>
                  </a:lnTo>
                  <a:cubicBezTo>
                    <a:pt x="21294" y="5545"/>
                    <a:pt x="21421" y="5503"/>
                    <a:pt x="21505" y="5419"/>
                  </a:cubicBezTo>
                  <a:lnTo>
                    <a:pt x="21547" y="5461"/>
                  </a:lnTo>
                  <a:cubicBezTo>
                    <a:pt x="21590" y="5503"/>
                    <a:pt x="21632" y="5545"/>
                    <a:pt x="21632" y="5588"/>
                  </a:cubicBezTo>
                  <a:cubicBezTo>
                    <a:pt x="21716" y="5672"/>
                    <a:pt x="21801" y="5799"/>
                    <a:pt x="21885" y="5883"/>
                  </a:cubicBezTo>
                  <a:cubicBezTo>
                    <a:pt x="22730" y="6390"/>
                    <a:pt x="23617" y="6855"/>
                    <a:pt x="24505" y="7235"/>
                  </a:cubicBezTo>
                  <a:cubicBezTo>
                    <a:pt x="24843" y="7362"/>
                    <a:pt x="25181" y="7489"/>
                    <a:pt x="25434" y="7616"/>
                  </a:cubicBezTo>
                  <a:cubicBezTo>
                    <a:pt x="25772" y="7742"/>
                    <a:pt x="26110" y="7785"/>
                    <a:pt x="26448" y="7785"/>
                  </a:cubicBezTo>
                  <a:cubicBezTo>
                    <a:pt x="26510" y="7772"/>
                    <a:pt x="26568" y="7767"/>
                    <a:pt x="26625" y="7767"/>
                  </a:cubicBezTo>
                  <a:cubicBezTo>
                    <a:pt x="26762" y="7767"/>
                    <a:pt x="26890" y="7797"/>
                    <a:pt x="27040" y="7827"/>
                  </a:cubicBezTo>
                  <a:lnTo>
                    <a:pt x="27124" y="7827"/>
                  </a:lnTo>
                  <a:cubicBezTo>
                    <a:pt x="27209" y="7827"/>
                    <a:pt x="27293" y="7785"/>
                    <a:pt x="27378" y="7700"/>
                  </a:cubicBezTo>
                  <a:cubicBezTo>
                    <a:pt x="27378" y="7742"/>
                    <a:pt x="27378" y="7785"/>
                    <a:pt x="27378" y="7827"/>
                  </a:cubicBezTo>
                  <a:cubicBezTo>
                    <a:pt x="27378" y="7954"/>
                    <a:pt x="27504" y="8080"/>
                    <a:pt x="27631" y="8080"/>
                  </a:cubicBezTo>
                  <a:cubicBezTo>
                    <a:pt x="27684" y="8091"/>
                    <a:pt x="27739" y="8096"/>
                    <a:pt x="27795" y="8096"/>
                  </a:cubicBezTo>
                  <a:cubicBezTo>
                    <a:pt x="27964" y="8096"/>
                    <a:pt x="28138" y="8049"/>
                    <a:pt x="28265" y="7954"/>
                  </a:cubicBezTo>
                  <a:cubicBezTo>
                    <a:pt x="28349" y="7827"/>
                    <a:pt x="28476" y="7785"/>
                    <a:pt x="28645" y="7785"/>
                  </a:cubicBezTo>
                  <a:lnTo>
                    <a:pt x="28729" y="7785"/>
                  </a:lnTo>
                  <a:cubicBezTo>
                    <a:pt x="28814" y="7827"/>
                    <a:pt x="28898" y="7911"/>
                    <a:pt x="28941" y="7954"/>
                  </a:cubicBezTo>
                  <a:cubicBezTo>
                    <a:pt x="28814" y="7996"/>
                    <a:pt x="28729" y="8165"/>
                    <a:pt x="28729" y="8292"/>
                  </a:cubicBezTo>
                  <a:cubicBezTo>
                    <a:pt x="28729" y="8461"/>
                    <a:pt x="28856" y="8545"/>
                    <a:pt x="29067" y="8630"/>
                  </a:cubicBezTo>
                  <a:lnTo>
                    <a:pt x="29152" y="8630"/>
                  </a:lnTo>
                  <a:cubicBezTo>
                    <a:pt x="29236" y="8630"/>
                    <a:pt x="29363" y="8545"/>
                    <a:pt x="29405" y="8461"/>
                  </a:cubicBezTo>
                  <a:cubicBezTo>
                    <a:pt x="29659" y="8587"/>
                    <a:pt x="29870" y="8799"/>
                    <a:pt x="30039" y="9010"/>
                  </a:cubicBezTo>
                  <a:cubicBezTo>
                    <a:pt x="30250" y="9306"/>
                    <a:pt x="30504" y="9517"/>
                    <a:pt x="30800" y="9644"/>
                  </a:cubicBezTo>
                  <a:lnTo>
                    <a:pt x="31011" y="9644"/>
                  </a:lnTo>
                  <a:lnTo>
                    <a:pt x="31095" y="9559"/>
                  </a:lnTo>
                  <a:cubicBezTo>
                    <a:pt x="31180" y="9475"/>
                    <a:pt x="31180" y="9348"/>
                    <a:pt x="31180" y="9221"/>
                  </a:cubicBezTo>
                  <a:cubicBezTo>
                    <a:pt x="31180" y="9179"/>
                    <a:pt x="31180" y="9179"/>
                    <a:pt x="31180" y="9179"/>
                  </a:cubicBezTo>
                  <a:cubicBezTo>
                    <a:pt x="31269" y="9149"/>
                    <a:pt x="31380" y="9119"/>
                    <a:pt x="31497" y="9119"/>
                  </a:cubicBezTo>
                  <a:cubicBezTo>
                    <a:pt x="31546" y="9119"/>
                    <a:pt x="31595" y="9124"/>
                    <a:pt x="31645" y="9137"/>
                  </a:cubicBezTo>
                  <a:cubicBezTo>
                    <a:pt x="31708" y="9115"/>
                    <a:pt x="31771" y="9105"/>
                    <a:pt x="31829" y="9105"/>
                  </a:cubicBezTo>
                  <a:cubicBezTo>
                    <a:pt x="31887" y="9105"/>
                    <a:pt x="31940" y="9115"/>
                    <a:pt x="31983" y="9137"/>
                  </a:cubicBezTo>
                  <a:lnTo>
                    <a:pt x="31983" y="9221"/>
                  </a:lnTo>
                  <a:cubicBezTo>
                    <a:pt x="31940" y="9348"/>
                    <a:pt x="31983" y="9517"/>
                    <a:pt x="32109" y="9644"/>
                  </a:cubicBezTo>
                  <a:cubicBezTo>
                    <a:pt x="32152" y="9686"/>
                    <a:pt x="32236" y="9728"/>
                    <a:pt x="32321" y="9728"/>
                  </a:cubicBezTo>
                  <a:lnTo>
                    <a:pt x="32405" y="9728"/>
                  </a:lnTo>
                  <a:cubicBezTo>
                    <a:pt x="32447" y="9728"/>
                    <a:pt x="32532" y="9686"/>
                    <a:pt x="32574" y="9644"/>
                  </a:cubicBezTo>
                  <a:lnTo>
                    <a:pt x="33250" y="10066"/>
                  </a:lnTo>
                  <a:cubicBezTo>
                    <a:pt x="33630" y="10404"/>
                    <a:pt x="34095" y="10700"/>
                    <a:pt x="34560" y="10911"/>
                  </a:cubicBezTo>
                  <a:cubicBezTo>
                    <a:pt x="34729" y="10911"/>
                    <a:pt x="34898" y="10911"/>
                    <a:pt x="35067" y="10869"/>
                  </a:cubicBezTo>
                  <a:cubicBezTo>
                    <a:pt x="35151" y="10826"/>
                    <a:pt x="35236" y="10826"/>
                    <a:pt x="35320" y="10826"/>
                  </a:cubicBezTo>
                  <a:lnTo>
                    <a:pt x="35616" y="11038"/>
                  </a:lnTo>
                  <a:lnTo>
                    <a:pt x="35743" y="10953"/>
                  </a:lnTo>
                  <a:cubicBezTo>
                    <a:pt x="35827" y="10911"/>
                    <a:pt x="35954" y="10826"/>
                    <a:pt x="35996" y="10742"/>
                  </a:cubicBezTo>
                  <a:lnTo>
                    <a:pt x="36081" y="10658"/>
                  </a:lnTo>
                  <a:lnTo>
                    <a:pt x="36250" y="10869"/>
                  </a:lnTo>
                  <a:cubicBezTo>
                    <a:pt x="36376" y="11122"/>
                    <a:pt x="36588" y="11333"/>
                    <a:pt x="36841" y="11502"/>
                  </a:cubicBezTo>
                  <a:cubicBezTo>
                    <a:pt x="36926" y="11545"/>
                    <a:pt x="37052" y="11545"/>
                    <a:pt x="37137" y="11587"/>
                  </a:cubicBezTo>
                  <a:cubicBezTo>
                    <a:pt x="37306" y="11629"/>
                    <a:pt x="37517" y="11671"/>
                    <a:pt x="37559" y="11756"/>
                  </a:cubicBezTo>
                  <a:cubicBezTo>
                    <a:pt x="37602" y="11840"/>
                    <a:pt x="37559" y="11925"/>
                    <a:pt x="37306" y="12136"/>
                  </a:cubicBezTo>
                  <a:cubicBezTo>
                    <a:pt x="37137" y="12263"/>
                    <a:pt x="37010" y="12474"/>
                    <a:pt x="36926" y="12643"/>
                  </a:cubicBezTo>
                  <a:cubicBezTo>
                    <a:pt x="36883" y="12812"/>
                    <a:pt x="36926" y="12939"/>
                    <a:pt x="37010" y="13023"/>
                  </a:cubicBezTo>
                  <a:cubicBezTo>
                    <a:pt x="37101" y="13114"/>
                    <a:pt x="37215" y="13156"/>
                    <a:pt x="37342" y="13156"/>
                  </a:cubicBezTo>
                  <a:cubicBezTo>
                    <a:pt x="37451" y="13156"/>
                    <a:pt x="37568" y="13124"/>
                    <a:pt x="37686" y="13066"/>
                  </a:cubicBezTo>
                  <a:cubicBezTo>
                    <a:pt x="37686" y="13108"/>
                    <a:pt x="37686" y="13150"/>
                    <a:pt x="37728" y="13150"/>
                  </a:cubicBezTo>
                  <a:cubicBezTo>
                    <a:pt x="38066" y="13573"/>
                    <a:pt x="38531" y="13868"/>
                    <a:pt x="39038" y="13911"/>
                  </a:cubicBezTo>
                  <a:cubicBezTo>
                    <a:pt x="39334" y="13995"/>
                    <a:pt x="39629" y="14122"/>
                    <a:pt x="39883" y="14291"/>
                  </a:cubicBezTo>
                  <a:cubicBezTo>
                    <a:pt x="39967" y="14418"/>
                    <a:pt x="40010" y="14587"/>
                    <a:pt x="40010" y="14713"/>
                  </a:cubicBezTo>
                  <a:cubicBezTo>
                    <a:pt x="40010" y="14967"/>
                    <a:pt x="40094" y="15263"/>
                    <a:pt x="40305" y="15432"/>
                  </a:cubicBezTo>
                  <a:cubicBezTo>
                    <a:pt x="40517" y="15601"/>
                    <a:pt x="40770" y="15685"/>
                    <a:pt x="41024" y="15685"/>
                  </a:cubicBezTo>
                  <a:lnTo>
                    <a:pt x="41615" y="15685"/>
                  </a:lnTo>
                  <a:cubicBezTo>
                    <a:pt x="41657" y="15674"/>
                    <a:pt x="41700" y="15669"/>
                    <a:pt x="41741" y="15669"/>
                  </a:cubicBezTo>
                  <a:cubicBezTo>
                    <a:pt x="41866" y="15669"/>
                    <a:pt x="41985" y="15717"/>
                    <a:pt x="42080" y="15812"/>
                  </a:cubicBezTo>
                  <a:cubicBezTo>
                    <a:pt x="42122" y="15896"/>
                    <a:pt x="42164" y="16023"/>
                    <a:pt x="42164" y="16107"/>
                  </a:cubicBezTo>
                  <a:cubicBezTo>
                    <a:pt x="42207" y="16445"/>
                    <a:pt x="42460" y="16783"/>
                    <a:pt x="42798" y="16868"/>
                  </a:cubicBezTo>
                  <a:cubicBezTo>
                    <a:pt x="42843" y="16879"/>
                    <a:pt x="42889" y="16885"/>
                    <a:pt x="42934" y="16885"/>
                  </a:cubicBezTo>
                  <a:cubicBezTo>
                    <a:pt x="43058" y="16885"/>
                    <a:pt x="43181" y="16845"/>
                    <a:pt x="43305" y="16783"/>
                  </a:cubicBezTo>
                  <a:cubicBezTo>
                    <a:pt x="43389" y="16783"/>
                    <a:pt x="43432" y="16741"/>
                    <a:pt x="43516" y="16741"/>
                  </a:cubicBezTo>
                  <a:cubicBezTo>
                    <a:pt x="43601" y="16783"/>
                    <a:pt x="43643" y="16826"/>
                    <a:pt x="43685" y="16910"/>
                  </a:cubicBezTo>
                  <a:cubicBezTo>
                    <a:pt x="43812" y="17079"/>
                    <a:pt x="44023" y="17164"/>
                    <a:pt x="44234" y="17206"/>
                  </a:cubicBezTo>
                  <a:cubicBezTo>
                    <a:pt x="44319" y="17206"/>
                    <a:pt x="44319" y="17206"/>
                    <a:pt x="44572" y="16995"/>
                  </a:cubicBezTo>
                  <a:cubicBezTo>
                    <a:pt x="44699" y="17079"/>
                    <a:pt x="44784" y="17121"/>
                    <a:pt x="44910" y="17164"/>
                  </a:cubicBezTo>
                  <a:cubicBezTo>
                    <a:pt x="45149" y="17313"/>
                    <a:pt x="45431" y="17462"/>
                    <a:pt x="45679" y="17462"/>
                  </a:cubicBezTo>
                  <a:cubicBezTo>
                    <a:pt x="45782" y="17462"/>
                    <a:pt x="45880" y="17437"/>
                    <a:pt x="45967" y="17375"/>
                  </a:cubicBezTo>
                  <a:cubicBezTo>
                    <a:pt x="46136" y="17206"/>
                    <a:pt x="46178" y="16995"/>
                    <a:pt x="46136" y="16783"/>
                  </a:cubicBezTo>
                  <a:cubicBezTo>
                    <a:pt x="46136" y="16741"/>
                    <a:pt x="46136" y="16657"/>
                    <a:pt x="46136" y="16572"/>
                  </a:cubicBezTo>
                  <a:cubicBezTo>
                    <a:pt x="46600" y="16783"/>
                    <a:pt x="46981" y="17037"/>
                    <a:pt x="47361" y="17333"/>
                  </a:cubicBezTo>
                  <a:cubicBezTo>
                    <a:pt x="47403" y="17375"/>
                    <a:pt x="47445" y="17502"/>
                    <a:pt x="47488" y="17586"/>
                  </a:cubicBezTo>
                  <a:cubicBezTo>
                    <a:pt x="47572" y="17797"/>
                    <a:pt x="47572" y="17797"/>
                    <a:pt x="47614" y="17840"/>
                  </a:cubicBezTo>
                  <a:cubicBezTo>
                    <a:pt x="47783" y="17924"/>
                    <a:pt x="47952" y="18009"/>
                    <a:pt x="48163" y="18009"/>
                  </a:cubicBezTo>
                  <a:cubicBezTo>
                    <a:pt x="48248" y="18051"/>
                    <a:pt x="48375" y="18051"/>
                    <a:pt x="48501" y="18135"/>
                  </a:cubicBezTo>
                  <a:cubicBezTo>
                    <a:pt x="48544" y="18262"/>
                    <a:pt x="48586" y="18389"/>
                    <a:pt x="48586" y="18558"/>
                  </a:cubicBezTo>
                  <a:lnTo>
                    <a:pt x="48586" y="18642"/>
                  </a:lnTo>
                  <a:cubicBezTo>
                    <a:pt x="48417" y="18896"/>
                    <a:pt x="48417" y="19234"/>
                    <a:pt x="48544" y="19487"/>
                  </a:cubicBezTo>
                  <a:cubicBezTo>
                    <a:pt x="48713" y="19758"/>
                    <a:pt x="49017" y="19893"/>
                    <a:pt x="49478" y="19893"/>
                  </a:cubicBezTo>
                  <a:cubicBezTo>
                    <a:pt x="49593" y="19893"/>
                    <a:pt x="49718" y="19884"/>
                    <a:pt x="49853" y="19868"/>
                  </a:cubicBezTo>
                  <a:lnTo>
                    <a:pt x="50065" y="19952"/>
                  </a:lnTo>
                  <a:cubicBezTo>
                    <a:pt x="50234" y="20037"/>
                    <a:pt x="50403" y="20121"/>
                    <a:pt x="50572" y="20248"/>
                  </a:cubicBezTo>
                  <a:cubicBezTo>
                    <a:pt x="50572" y="20290"/>
                    <a:pt x="50614" y="20332"/>
                    <a:pt x="50614" y="20375"/>
                  </a:cubicBezTo>
                  <a:cubicBezTo>
                    <a:pt x="50614" y="20628"/>
                    <a:pt x="50783" y="20882"/>
                    <a:pt x="51036" y="20924"/>
                  </a:cubicBezTo>
                  <a:cubicBezTo>
                    <a:pt x="51104" y="20935"/>
                    <a:pt x="51169" y="20940"/>
                    <a:pt x="51232" y="20940"/>
                  </a:cubicBezTo>
                  <a:cubicBezTo>
                    <a:pt x="51403" y="20940"/>
                    <a:pt x="51558" y="20901"/>
                    <a:pt x="51712" y="20839"/>
                  </a:cubicBezTo>
                  <a:cubicBezTo>
                    <a:pt x="51839" y="20797"/>
                    <a:pt x="51966" y="20755"/>
                    <a:pt x="52093" y="20755"/>
                  </a:cubicBezTo>
                  <a:lnTo>
                    <a:pt x="52135" y="20755"/>
                  </a:lnTo>
                  <a:cubicBezTo>
                    <a:pt x="52388" y="20882"/>
                    <a:pt x="52600" y="21051"/>
                    <a:pt x="52811" y="21177"/>
                  </a:cubicBezTo>
                  <a:cubicBezTo>
                    <a:pt x="53444" y="21600"/>
                    <a:pt x="53656" y="21726"/>
                    <a:pt x="53782" y="21726"/>
                  </a:cubicBezTo>
                  <a:lnTo>
                    <a:pt x="53994" y="21642"/>
                  </a:lnTo>
                  <a:lnTo>
                    <a:pt x="54205" y="21135"/>
                  </a:lnTo>
                  <a:cubicBezTo>
                    <a:pt x="54289" y="21093"/>
                    <a:pt x="54374" y="21093"/>
                    <a:pt x="54501" y="21093"/>
                  </a:cubicBezTo>
                  <a:cubicBezTo>
                    <a:pt x="54923" y="21135"/>
                    <a:pt x="55388" y="21262"/>
                    <a:pt x="55768" y="21473"/>
                  </a:cubicBezTo>
                  <a:lnTo>
                    <a:pt x="55810" y="21473"/>
                  </a:lnTo>
                  <a:cubicBezTo>
                    <a:pt x="55768" y="21642"/>
                    <a:pt x="55810" y="21853"/>
                    <a:pt x="55937" y="21980"/>
                  </a:cubicBezTo>
                  <a:cubicBezTo>
                    <a:pt x="55979" y="22064"/>
                    <a:pt x="56064" y="22107"/>
                    <a:pt x="56191" y="22149"/>
                  </a:cubicBezTo>
                  <a:cubicBezTo>
                    <a:pt x="56064" y="22149"/>
                    <a:pt x="55979" y="22107"/>
                    <a:pt x="55895" y="22107"/>
                  </a:cubicBezTo>
                  <a:cubicBezTo>
                    <a:pt x="55641" y="22107"/>
                    <a:pt x="55430" y="22233"/>
                    <a:pt x="55346" y="22445"/>
                  </a:cubicBezTo>
                  <a:cubicBezTo>
                    <a:pt x="55261" y="22783"/>
                    <a:pt x="55261" y="23163"/>
                    <a:pt x="55430" y="23501"/>
                  </a:cubicBezTo>
                  <a:cubicBezTo>
                    <a:pt x="55557" y="23923"/>
                    <a:pt x="55599" y="24135"/>
                    <a:pt x="55303" y="24388"/>
                  </a:cubicBezTo>
                  <a:cubicBezTo>
                    <a:pt x="54712" y="24895"/>
                    <a:pt x="53698" y="25106"/>
                    <a:pt x="52726" y="25360"/>
                  </a:cubicBezTo>
                  <a:cubicBezTo>
                    <a:pt x="52008" y="25487"/>
                    <a:pt x="51332" y="25698"/>
                    <a:pt x="50698" y="25994"/>
                  </a:cubicBezTo>
                  <a:cubicBezTo>
                    <a:pt x="50529" y="26078"/>
                    <a:pt x="50318" y="26247"/>
                    <a:pt x="50191" y="26416"/>
                  </a:cubicBezTo>
                  <a:cubicBezTo>
                    <a:pt x="50022" y="26585"/>
                    <a:pt x="49811" y="26754"/>
                    <a:pt x="49600" y="26838"/>
                  </a:cubicBezTo>
                  <a:cubicBezTo>
                    <a:pt x="49431" y="26838"/>
                    <a:pt x="49262" y="26881"/>
                    <a:pt x="49051" y="26881"/>
                  </a:cubicBezTo>
                  <a:cubicBezTo>
                    <a:pt x="48797" y="26838"/>
                    <a:pt x="48501" y="26838"/>
                    <a:pt x="48206" y="26796"/>
                  </a:cubicBezTo>
                  <a:cubicBezTo>
                    <a:pt x="47937" y="26766"/>
                    <a:pt x="47668" y="26736"/>
                    <a:pt x="47399" y="26736"/>
                  </a:cubicBezTo>
                  <a:cubicBezTo>
                    <a:pt x="47288" y="26736"/>
                    <a:pt x="47176" y="26742"/>
                    <a:pt x="47065" y="26754"/>
                  </a:cubicBezTo>
                  <a:lnTo>
                    <a:pt x="46685" y="26754"/>
                  </a:lnTo>
                  <a:cubicBezTo>
                    <a:pt x="46347" y="26754"/>
                    <a:pt x="46009" y="26754"/>
                    <a:pt x="45671" y="26838"/>
                  </a:cubicBezTo>
                  <a:lnTo>
                    <a:pt x="45629" y="26838"/>
                  </a:lnTo>
                  <a:lnTo>
                    <a:pt x="45375" y="27007"/>
                  </a:lnTo>
                  <a:lnTo>
                    <a:pt x="45248" y="27007"/>
                  </a:lnTo>
                  <a:cubicBezTo>
                    <a:pt x="45115" y="26969"/>
                    <a:pt x="44983" y="26949"/>
                    <a:pt x="44853" y="26949"/>
                  </a:cubicBezTo>
                  <a:cubicBezTo>
                    <a:pt x="44695" y="26949"/>
                    <a:pt x="44543" y="26980"/>
                    <a:pt x="44403" y="27050"/>
                  </a:cubicBezTo>
                  <a:cubicBezTo>
                    <a:pt x="44361" y="27092"/>
                    <a:pt x="42925" y="27726"/>
                    <a:pt x="42756" y="28317"/>
                  </a:cubicBezTo>
                  <a:lnTo>
                    <a:pt x="42756" y="28486"/>
                  </a:lnTo>
                  <a:lnTo>
                    <a:pt x="42925" y="28613"/>
                  </a:lnTo>
                  <a:cubicBezTo>
                    <a:pt x="43094" y="28697"/>
                    <a:pt x="43263" y="28824"/>
                    <a:pt x="43389" y="28951"/>
                  </a:cubicBezTo>
                  <a:lnTo>
                    <a:pt x="43347" y="28951"/>
                  </a:lnTo>
                  <a:cubicBezTo>
                    <a:pt x="43284" y="28930"/>
                    <a:pt x="43220" y="28919"/>
                    <a:pt x="43157" y="28919"/>
                  </a:cubicBezTo>
                  <a:cubicBezTo>
                    <a:pt x="43094" y="28919"/>
                    <a:pt x="43030" y="28930"/>
                    <a:pt x="42967" y="28951"/>
                  </a:cubicBezTo>
                  <a:lnTo>
                    <a:pt x="42249" y="28951"/>
                  </a:lnTo>
                  <a:cubicBezTo>
                    <a:pt x="41784" y="29204"/>
                    <a:pt x="41362" y="29585"/>
                    <a:pt x="41108" y="30049"/>
                  </a:cubicBezTo>
                  <a:cubicBezTo>
                    <a:pt x="40939" y="30303"/>
                    <a:pt x="40770" y="30514"/>
                    <a:pt x="40601" y="30683"/>
                  </a:cubicBezTo>
                  <a:cubicBezTo>
                    <a:pt x="40136" y="31063"/>
                    <a:pt x="39672" y="31359"/>
                    <a:pt x="39165" y="31655"/>
                  </a:cubicBezTo>
                  <a:lnTo>
                    <a:pt x="38827" y="31866"/>
                  </a:lnTo>
                  <a:cubicBezTo>
                    <a:pt x="38066" y="32542"/>
                    <a:pt x="37348" y="33218"/>
                    <a:pt x="36714" y="33978"/>
                  </a:cubicBezTo>
                  <a:lnTo>
                    <a:pt x="36419" y="34274"/>
                  </a:lnTo>
                  <a:cubicBezTo>
                    <a:pt x="35827" y="34908"/>
                    <a:pt x="35996" y="37738"/>
                    <a:pt x="36376" y="38414"/>
                  </a:cubicBezTo>
                  <a:cubicBezTo>
                    <a:pt x="36503" y="38583"/>
                    <a:pt x="36672" y="38795"/>
                    <a:pt x="36883" y="38921"/>
                  </a:cubicBezTo>
                  <a:cubicBezTo>
                    <a:pt x="37137" y="39133"/>
                    <a:pt x="37348" y="39344"/>
                    <a:pt x="37517" y="39555"/>
                  </a:cubicBezTo>
                  <a:cubicBezTo>
                    <a:pt x="37306" y="39682"/>
                    <a:pt x="37095" y="39724"/>
                    <a:pt x="36883" y="39766"/>
                  </a:cubicBezTo>
                  <a:cubicBezTo>
                    <a:pt x="36588" y="39766"/>
                    <a:pt x="36334" y="39851"/>
                    <a:pt x="36123" y="39935"/>
                  </a:cubicBezTo>
                  <a:cubicBezTo>
                    <a:pt x="35996" y="40020"/>
                    <a:pt x="35912" y="40147"/>
                    <a:pt x="35912" y="40273"/>
                  </a:cubicBezTo>
                  <a:lnTo>
                    <a:pt x="35447" y="40273"/>
                  </a:lnTo>
                  <a:cubicBezTo>
                    <a:pt x="35109" y="40273"/>
                    <a:pt x="34771" y="40316"/>
                    <a:pt x="34475" y="40442"/>
                  </a:cubicBezTo>
                  <a:cubicBezTo>
                    <a:pt x="34264" y="40527"/>
                    <a:pt x="34137" y="40738"/>
                    <a:pt x="34137" y="40949"/>
                  </a:cubicBezTo>
                  <a:cubicBezTo>
                    <a:pt x="34053" y="40907"/>
                    <a:pt x="33958" y="40886"/>
                    <a:pt x="33868" y="40886"/>
                  </a:cubicBezTo>
                  <a:cubicBezTo>
                    <a:pt x="33778" y="40886"/>
                    <a:pt x="33694" y="40907"/>
                    <a:pt x="33630" y="40949"/>
                  </a:cubicBezTo>
                  <a:cubicBezTo>
                    <a:pt x="33503" y="41118"/>
                    <a:pt x="33419" y="41287"/>
                    <a:pt x="33377" y="41499"/>
                  </a:cubicBezTo>
                  <a:cubicBezTo>
                    <a:pt x="33377" y="41583"/>
                    <a:pt x="33377" y="41625"/>
                    <a:pt x="33334" y="41668"/>
                  </a:cubicBezTo>
                  <a:lnTo>
                    <a:pt x="33081" y="41668"/>
                  </a:lnTo>
                  <a:cubicBezTo>
                    <a:pt x="32870" y="41668"/>
                    <a:pt x="32701" y="41752"/>
                    <a:pt x="32616" y="41921"/>
                  </a:cubicBezTo>
                  <a:cubicBezTo>
                    <a:pt x="32490" y="42132"/>
                    <a:pt x="32447" y="42343"/>
                    <a:pt x="32447" y="42597"/>
                  </a:cubicBezTo>
                  <a:cubicBezTo>
                    <a:pt x="32490" y="42681"/>
                    <a:pt x="32490" y="42808"/>
                    <a:pt x="32447" y="42893"/>
                  </a:cubicBezTo>
                  <a:cubicBezTo>
                    <a:pt x="32405" y="42935"/>
                    <a:pt x="32363" y="42977"/>
                    <a:pt x="32278" y="42977"/>
                  </a:cubicBezTo>
                  <a:cubicBezTo>
                    <a:pt x="32152" y="43019"/>
                    <a:pt x="31983" y="43104"/>
                    <a:pt x="31898" y="43231"/>
                  </a:cubicBezTo>
                  <a:cubicBezTo>
                    <a:pt x="31814" y="43357"/>
                    <a:pt x="31729" y="43526"/>
                    <a:pt x="31771" y="43695"/>
                  </a:cubicBezTo>
                  <a:cubicBezTo>
                    <a:pt x="31771" y="43695"/>
                    <a:pt x="31771" y="43738"/>
                    <a:pt x="31771" y="43738"/>
                  </a:cubicBezTo>
                  <a:cubicBezTo>
                    <a:pt x="31476" y="43780"/>
                    <a:pt x="31053" y="43864"/>
                    <a:pt x="31011" y="44202"/>
                  </a:cubicBezTo>
                  <a:cubicBezTo>
                    <a:pt x="31011" y="44498"/>
                    <a:pt x="31180" y="44794"/>
                    <a:pt x="31391" y="44963"/>
                  </a:cubicBezTo>
                  <a:cubicBezTo>
                    <a:pt x="31180" y="44963"/>
                    <a:pt x="31011" y="44921"/>
                    <a:pt x="30842" y="44794"/>
                  </a:cubicBezTo>
                  <a:cubicBezTo>
                    <a:pt x="30588" y="44667"/>
                    <a:pt x="30377" y="44583"/>
                    <a:pt x="30124" y="44583"/>
                  </a:cubicBezTo>
                  <a:lnTo>
                    <a:pt x="30039" y="44583"/>
                  </a:lnTo>
                  <a:cubicBezTo>
                    <a:pt x="29912" y="44583"/>
                    <a:pt x="29828" y="44583"/>
                    <a:pt x="29743" y="44667"/>
                  </a:cubicBezTo>
                  <a:cubicBezTo>
                    <a:pt x="29701" y="44667"/>
                    <a:pt x="29659" y="44709"/>
                    <a:pt x="29659" y="44752"/>
                  </a:cubicBezTo>
                  <a:lnTo>
                    <a:pt x="29574" y="44667"/>
                  </a:lnTo>
                  <a:cubicBezTo>
                    <a:pt x="29321" y="44498"/>
                    <a:pt x="29025" y="44414"/>
                    <a:pt x="28729" y="44414"/>
                  </a:cubicBezTo>
                  <a:cubicBezTo>
                    <a:pt x="27673" y="44709"/>
                    <a:pt x="26702" y="45216"/>
                    <a:pt x="25857" y="45892"/>
                  </a:cubicBezTo>
                  <a:cubicBezTo>
                    <a:pt x="25688" y="46104"/>
                    <a:pt x="25519" y="46315"/>
                    <a:pt x="25392" y="46568"/>
                  </a:cubicBezTo>
                  <a:cubicBezTo>
                    <a:pt x="25265" y="46780"/>
                    <a:pt x="25054" y="47160"/>
                    <a:pt x="24969" y="47202"/>
                  </a:cubicBezTo>
                  <a:cubicBezTo>
                    <a:pt x="24674" y="47287"/>
                    <a:pt x="24462" y="47498"/>
                    <a:pt x="24293" y="47709"/>
                  </a:cubicBezTo>
                  <a:cubicBezTo>
                    <a:pt x="24167" y="47878"/>
                    <a:pt x="24040" y="48005"/>
                    <a:pt x="23871" y="48089"/>
                  </a:cubicBezTo>
                  <a:cubicBezTo>
                    <a:pt x="23702" y="48047"/>
                    <a:pt x="23660" y="47962"/>
                    <a:pt x="23575" y="47793"/>
                  </a:cubicBezTo>
                  <a:cubicBezTo>
                    <a:pt x="23448" y="47540"/>
                    <a:pt x="23237" y="47371"/>
                    <a:pt x="23026" y="47244"/>
                  </a:cubicBezTo>
                  <a:cubicBezTo>
                    <a:pt x="22815" y="47160"/>
                    <a:pt x="22561" y="47075"/>
                    <a:pt x="22308" y="47075"/>
                  </a:cubicBezTo>
                  <a:lnTo>
                    <a:pt x="22308" y="47118"/>
                  </a:lnTo>
                  <a:cubicBezTo>
                    <a:pt x="22234" y="47107"/>
                    <a:pt x="22160" y="47102"/>
                    <a:pt x="22087" y="47102"/>
                  </a:cubicBezTo>
                  <a:cubicBezTo>
                    <a:pt x="21867" y="47102"/>
                    <a:pt x="21653" y="47149"/>
                    <a:pt x="21463" y="47244"/>
                  </a:cubicBezTo>
                  <a:cubicBezTo>
                    <a:pt x="21336" y="47329"/>
                    <a:pt x="21209" y="47371"/>
                    <a:pt x="21040" y="47371"/>
                  </a:cubicBezTo>
                  <a:cubicBezTo>
                    <a:pt x="20787" y="47329"/>
                    <a:pt x="20533" y="47202"/>
                    <a:pt x="20322" y="46991"/>
                  </a:cubicBezTo>
                  <a:cubicBezTo>
                    <a:pt x="20069" y="46780"/>
                    <a:pt x="19773" y="46568"/>
                    <a:pt x="19435" y="46484"/>
                  </a:cubicBezTo>
                  <a:cubicBezTo>
                    <a:pt x="19181" y="46399"/>
                    <a:pt x="18886" y="46357"/>
                    <a:pt x="18632" y="46357"/>
                  </a:cubicBezTo>
                  <a:lnTo>
                    <a:pt x="18252" y="46357"/>
                  </a:lnTo>
                  <a:cubicBezTo>
                    <a:pt x="18167" y="46378"/>
                    <a:pt x="18072" y="46389"/>
                    <a:pt x="17977" y="46389"/>
                  </a:cubicBezTo>
                  <a:cubicBezTo>
                    <a:pt x="17882" y="46389"/>
                    <a:pt x="17787" y="46378"/>
                    <a:pt x="17703" y="46357"/>
                  </a:cubicBezTo>
                  <a:cubicBezTo>
                    <a:pt x="17576" y="46315"/>
                    <a:pt x="17492" y="46230"/>
                    <a:pt x="17407" y="46146"/>
                  </a:cubicBezTo>
                  <a:cubicBezTo>
                    <a:pt x="17280" y="46019"/>
                    <a:pt x="17111" y="45935"/>
                    <a:pt x="16942" y="45850"/>
                  </a:cubicBezTo>
                  <a:cubicBezTo>
                    <a:pt x="15717" y="45428"/>
                    <a:pt x="14492" y="45132"/>
                    <a:pt x="13224" y="44878"/>
                  </a:cubicBezTo>
                  <a:lnTo>
                    <a:pt x="13140" y="44878"/>
                  </a:lnTo>
                  <a:cubicBezTo>
                    <a:pt x="12802" y="45005"/>
                    <a:pt x="12464" y="45174"/>
                    <a:pt x="12211" y="45428"/>
                  </a:cubicBezTo>
                  <a:cubicBezTo>
                    <a:pt x="12042" y="45554"/>
                    <a:pt x="11830" y="45681"/>
                    <a:pt x="11619" y="45808"/>
                  </a:cubicBezTo>
                  <a:cubicBezTo>
                    <a:pt x="11589" y="45815"/>
                    <a:pt x="11562" y="45819"/>
                    <a:pt x="11536" y="45819"/>
                  </a:cubicBezTo>
                  <a:cubicBezTo>
                    <a:pt x="11417" y="45819"/>
                    <a:pt x="11336" y="45743"/>
                    <a:pt x="11197" y="45639"/>
                  </a:cubicBezTo>
                  <a:cubicBezTo>
                    <a:pt x="11070" y="45512"/>
                    <a:pt x="10943" y="45470"/>
                    <a:pt x="10816" y="45385"/>
                  </a:cubicBezTo>
                  <a:cubicBezTo>
                    <a:pt x="10697" y="45355"/>
                    <a:pt x="10577" y="45326"/>
                    <a:pt x="10458" y="45326"/>
                  </a:cubicBezTo>
                  <a:cubicBezTo>
                    <a:pt x="10408" y="45326"/>
                    <a:pt x="10359" y="45331"/>
                    <a:pt x="10309" y="45343"/>
                  </a:cubicBezTo>
                  <a:cubicBezTo>
                    <a:pt x="9887" y="45343"/>
                    <a:pt x="9422" y="45385"/>
                    <a:pt x="9000" y="45470"/>
                  </a:cubicBezTo>
                  <a:cubicBezTo>
                    <a:pt x="8535" y="45681"/>
                    <a:pt x="8112" y="46019"/>
                    <a:pt x="7817" y="46399"/>
                  </a:cubicBezTo>
                  <a:lnTo>
                    <a:pt x="7648" y="46568"/>
                  </a:lnTo>
                  <a:cubicBezTo>
                    <a:pt x="7574" y="46513"/>
                    <a:pt x="7484" y="46482"/>
                    <a:pt x="7392" y="46482"/>
                  </a:cubicBezTo>
                  <a:cubicBezTo>
                    <a:pt x="7274" y="46482"/>
                    <a:pt x="7152" y="46534"/>
                    <a:pt x="7056" y="46653"/>
                  </a:cubicBezTo>
                  <a:cubicBezTo>
                    <a:pt x="6972" y="46737"/>
                    <a:pt x="6930" y="46864"/>
                    <a:pt x="6887" y="46991"/>
                  </a:cubicBezTo>
                  <a:cubicBezTo>
                    <a:pt x="6803" y="47244"/>
                    <a:pt x="6761" y="47244"/>
                    <a:pt x="6676" y="47244"/>
                  </a:cubicBezTo>
                  <a:cubicBezTo>
                    <a:pt x="6592" y="47244"/>
                    <a:pt x="6465" y="47244"/>
                    <a:pt x="6380" y="47160"/>
                  </a:cubicBezTo>
                  <a:cubicBezTo>
                    <a:pt x="6127" y="46949"/>
                    <a:pt x="5916" y="46653"/>
                    <a:pt x="5789" y="46357"/>
                  </a:cubicBezTo>
                  <a:cubicBezTo>
                    <a:pt x="5662" y="46146"/>
                    <a:pt x="5535" y="45935"/>
                    <a:pt x="5324" y="45723"/>
                  </a:cubicBezTo>
                  <a:cubicBezTo>
                    <a:pt x="5324" y="45681"/>
                    <a:pt x="5240" y="45639"/>
                    <a:pt x="4859" y="45512"/>
                  </a:cubicBezTo>
                  <a:lnTo>
                    <a:pt x="4817" y="45512"/>
                  </a:lnTo>
                  <a:lnTo>
                    <a:pt x="4817" y="45301"/>
                  </a:lnTo>
                  <a:cubicBezTo>
                    <a:pt x="4817" y="45174"/>
                    <a:pt x="4775" y="45047"/>
                    <a:pt x="4733" y="44963"/>
                  </a:cubicBezTo>
                  <a:cubicBezTo>
                    <a:pt x="4690" y="44752"/>
                    <a:pt x="4648" y="44583"/>
                    <a:pt x="4648" y="44371"/>
                  </a:cubicBezTo>
                  <a:cubicBezTo>
                    <a:pt x="4606" y="44202"/>
                    <a:pt x="4564" y="44033"/>
                    <a:pt x="4564" y="43864"/>
                  </a:cubicBezTo>
                  <a:lnTo>
                    <a:pt x="4564" y="43864"/>
                  </a:lnTo>
                  <a:lnTo>
                    <a:pt x="4944" y="44160"/>
                  </a:lnTo>
                  <a:lnTo>
                    <a:pt x="4902" y="43611"/>
                  </a:lnTo>
                  <a:cubicBezTo>
                    <a:pt x="4902" y="43526"/>
                    <a:pt x="4859" y="43442"/>
                    <a:pt x="4817" y="43315"/>
                  </a:cubicBezTo>
                  <a:cubicBezTo>
                    <a:pt x="4775" y="43315"/>
                    <a:pt x="4775" y="43273"/>
                    <a:pt x="4775" y="43273"/>
                  </a:cubicBezTo>
                  <a:cubicBezTo>
                    <a:pt x="4733" y="42977"/>
                    <a:pt x="4564" y="42724"/>
                    <a:pt x="4352" y="42555"/>
                  </a:cubicBezTo>
                  <a:cubicBezTo>
                    <a:pt x="4141" y="42386"/>
                    <a:pt x="4099" y="42343"/>
                    <a:pt x="4141" y="42132"/>
                  </a:cubicBezTo>
                  <a:lnTo>
                    <a:pt x="4141" y="42132"/>
                  </a:lnTo>
                  <a:cubicBezTo>
                    <a:pt x="4183" y="42143"/>
                    <a:pt x="4226" y="42148"/>
                    <a:pt x="4267" y="42148"/>
                  </a:cubicBezTo>
                  <a:cubicBezTo>
                    <a:pt x="4392" y="42148"/>
                    <a:pt x="4511" y="42101"/>
                    <a:pt x="4606" y="42006"/>
                  </a:cubicBezTo>
                  <a:cubicBezTo>
                    <a:pt x="4733" y="41921"/>
                    <a:pt x="4775" y="41752"/>
                    <a:pt x="4733" y="41583"/>
                  </a:cubicBezTo>
                  <a:lnTo>
                    <a:pt x="4733" y="41583"/>
                  </a:lnTo>
                  <a:cubicBezTo>
                    <a:pt x="4902" y="41625"/>
                    <a:pt x="5028" y="41668"/>
                    <a:pt x="5197" y="41668"/>
                  </a:cubicBezTo>
                  <a:cubicBezTo>
                    <a:pt x="5221" y="41675"/>
                    <a:pt x="5244" y="41679"/>
                    <a:pt x="5267" y="41679"/>
                  </a:cubicBezTo>
                  <a:cubicBezTo>
                    <a:pt x="5369" y="41679"/>
                    <a:pt x="5466" y="41610"/>
                    <a:pt x="5535" y="41541"/>
                  </a:cubicBezTo>
                  <a:cubicBezTo>
                    <a:pt x="5578" y="41414"/>
                    <a:pt x="5578" y="41287"/>
                    <a:pt x="5535" y="41161"/>
                  </a:cubicBezTo>
                  <a:lnTo>
                    <a:pt x="5451" y="40992"/>
                  </a:lnTo>
                  <a:lnTo>
                    <a:pt x="5282" y="40992"/>
                  </a:lnTo>
                  <a:cubicBezTo>
                    <a:pt x="5197" y="40992"/>
                    <a:pt x="5155" y="41034"/>
                    <a:pt x="5071" y="41034"/>
                  </a:cubicBezTo>
                  <a:lnTo>
                    <a:pt x="4521" y="41034"/>
                  </a:lnTo>
                  <a:cubicBezTo>
                    <a:pt x="4437" y="41076"/>
                    <a:pt x="4352" y="41118"/>
                    <a:pt x="4310" y="41203"/>
                  </a:cubicBezTo>
                  <a:lnTo>
                    <a:pt x="4310" y="41076"/>
                  </a:lnTo>
                  <a:cubicBezTo>
                    <a:pt x="4310" y="40865"/>
                    <a:pt x="4268" y="40696"/>
                    <a:pt x="4183" y="40527"/>
                  </a:cubicBezTo>
                  <a:cubicBezTo>
                    <a:pt x="3972" y="40189"/>
                    <a:pt x="3761" y="39893"/>
                    <a:pt x="3507" y="39640"/>
                  </a:cubicBezTo>
                  <a:cubicBezTo>
                    <a:pt x="3254" y="39386"/>
                    <a:pt x="3043" y="39133"/>
                    <a:pt x="2874" y="38837"/>
                  </a:cubicBezTo>
                  <a:lnTo>
                    <a:pt x="2916" y="38795"/>
                  </a:lnTo>
                  <a:cubicBezTo>
                    <a:pt x="3043" y="38710"/>
                    <a:pt x="3127" y="38541"/>
                    <a:pt x="3127" y="38414"/>
                  </a:cubicBezTo>
                  <a:cubicBezTo>
                    <a:pt x="3085" y="38288"/>
                    <a:pt x="3000" y="38203"/>
                    <a:pt x="2916" y="38161"/>
                  </a:cubicBezTo>
                  <a:lnTo>
                    <a:pt x="2789" y="38161"/>
                  </a:lnTo>
                  <a:cubicBezTo>
                    <a:pt x="2662" y="38203"/>
                    <a:pt x="2494" y="38245"/>
                    <a:pt x="2409" y="38372"/>
                  </a:cubicBezTo>
                  <a:lnTo>
                    <a:pt x="2282" y="38414"/>
                  </a:lnTo>
                  <a:lnTo>
                    <a:pt x="2029" y="38203"/>
                  </a:lnTo>
                  <a:lnTo>
                    <a:pt x="1987" y="38119"/>
                  </a:lnTo>
                  <a:cubicBezTo>
                    <a:pt x="1522" y="37950"/>
                    <a:pt x="1057" y="37823"/>
                    <a:pt x="550" y="37781"/>
                  </a:cubicBezTo>
                  <a:cubicBezTo>
                    <a:pt x="592" y="37569"/>
                    <a:pt x="635" y="37358"/>
                    <a:pt x="635" y="37147"/>
                  </a:cubicBezTo>
                  <a:cubicBezTo>
                    <a:pt x="719" y="36302"/>
                    <a:pt x="804" y="35542"/>
                    <a:pt x="1480" y="35035"/>
                  </a:cubicBezTo>
                  <a:cubicBezTo>
                    <a:pt x="1564" y="34950"/>
                    <a:pt x="1691" y="34866"/>
                    <a:pt x="1860" y="34823"/>
                  </a:cubicBezTo>
                  <a:cubicBezTo>
                    <a:pt x="2156" y="34697"/>
                    <a:pt x="2451" y="34485"/>
                    <a:pt x="2662" y="34190"/>
                  </a:cubicBezTo>
                  <a:cubicBezTo>
                    <a:pt x="2662" y="34105"/>
                    <a:pt x="2705" y="34063"/>
                    <a:pt x="2705" y="33978"/>
                  </a:cubicBezTo>
                  <a:cubicBezTo>
                    <a:pt x="2789" y="33957"/>
                    <a:pt x="2863" y="33947"/>
                    <a:pt x="2937" y="33947"/>
                  </a:cubicBezTo>
                  <a:cubicBezTo>
                    <a:pt x="3011" y="33947"/>
                    <a:pt x="3085" y="33957"/>
                    <a:pt x="3169" y="33978"/>
                  </a:cubicBezTo>
                  <a:lnTo>
                    <a:pt x="3550" y="33978"/>
                  </a:lnTo>
                  <a:cubicBezTo>
                    <a:pt x="3576" y="33981"/>
                    <a:pt x="3602" y="33982"/>
                    <a:pt x="3628" y="33982"/>
                  </a:cubicBezTo>
                  <a:cubicBezTo>
                    <a:pt x="4061" y="33982"/>
                    <a:pt x="4439" y="33654"/>
                    <a:pt x="4479" y="33176"/>
                  </a:cubicBezTo>
                  <a:cubicBezTo>
                    <a:pt x="4521" y="33007"/>
                    <a:pt x="4437" y="32838"/>
                    <a:pt x="4310" y="32753"/>
                  </a:cubicBezTo>
                  <a:cubicBezTo>
                    <a:pt x="4268" y="32669"/>
                    <a:pt x="4226" y="32669"/>
                    <a:pt x="3761" y="32626"/>
                  </a:cubicBezTo>
                  <a:cubicBezTo>
                    <a:pt x="3676" y="32373"/>
                    <a:pt x="3634" y="32077"/>
                    <a:pt x="3634" y="31781"/>
                  </a:cubicBezTo>
                  <a:cubicBezTo>
                    <a:pt x="3634" y="31655"/>
                    <a:pt x="3592" y="31528"/>
                    <a:pt x="3592" y="31401"/>
                  </a:cubicBezTo>
                  <a:cubicBezTo>
                    <a:pt x="3550" y="31275"/>
                    <a:pt x="3507" y="31190"/>
                    <a:pt x="3423" y="31063"/>
                  </a:cubicBezTo>
                  <a:lnTo>
                    <a:pt x="3381" y="31021"/>
                  </a:lnTo>
                  <a:cubicBezTo>
                    <a:pt x="3423" y="30894"/>
                    <a:pt x="4057" y="29965"/>
                    <a:pt x="4226" y="29754"/>
                  </a:cubicBezTo>
                  <a:cubicBezTo>
                    <a:pt x="4352" y="29711"/>
                    <a:pt x="4479" y="29669"/>
                    <a:pt x="4648" y="29669"/>
                  </a:cubicBezTo>
                  <a:cubicBezTo>
                    <a:pt x="5071" y="29585"/>
                    <a:pt x="5409" y="29542"/>
                    <a:pt x="5578" y="29289"/>
                  </a:cubicBezTo>
                  <a:cubicBezTo>
                    <a:pt x="5620" y="29204"/>
                    <a:pt x="5620" y="29035"/>
                    <a:pt x="5578" y="28951"/>
                  </a:cubicBezTo>
                  <a:cubicBezTo>
                    <a:pt x="5620" y="28909"/>
                    <a:pt x="5662" y="28824"/>
                    <a:pt x="5747" y="28782"/>
                  </a:cubicBezTo>
                  <a:cubicBezTo>
                    <a:pt x="6000" y="28655"/>
                    <a:pt x="6169" y="28402"/>
                    <a:pt x="6211" y="28148"/>
                  </a:cubicBezTo>
                  <a:cubicBezTo>
                    <a:pt x="6211" y="27810"/>
                    <a:pt x="6000" y="27514"/>
                    <a:pt x="5662" y="27472"/>
                  </a:cubicBezTo>
                  <a:lnTo>
                    <a:pt x="5578" y="27472"/>
                  </a:lnTo>
                  <a:cubicBezTo>
                    <a:pt x="5620" y="27388"/>
                    <a:pt x="5620" y="27303"/>
                    <a:pt x="5620" y="27219"/>
                  </a:cubicBezTo>
                  <a:cubicBezTo>
                    <a:pt x="5535" y="27092"/>
                    <a:pt x="5451" y="27007"/>
                    <a:pt x="5366" y="26923"/>
                  </a:cubicBezTo>
                  <a:lnTo>
                    <a:pt x="5282" y="26881"/>
                  </a:lnTo>
                  <a:cubicBezTo>
                    <a:pt x="5197" y="26458"/>
                    <a:pt x="5282" y="25994"/>
                    <a:pt x="5493" y="25571"/>
                  </a:cubicBezTo>
                  <a:cubicBezTo>
                    <a:pt x="5535" y="25529"/>
                    <a:pt x="5535" y="25444"/>
                    <a:pt x="5535" y="25360"/>
                  </a:cubicBezTo>
                  <a:cubicBezTo>
                    <a:pt x="5493" y="25106"/>
                    <a:pt x="5409" y="24853"/>
                    <a:pt x="5282" y="24642"/>
                  </a:cubicBezTo>
                  <a:cubicBezTo>
                    <a:pt x="5197" y="24515"/>
                    <a:pt x="5113" y="24346"/>
                    <a:pt x="5071" y="24219"/>
                  </a:cubicBezTo>
                  <a:lnTo>
                    <a:pt x="5071" y="24219"/>
                  </a:lnTo>
                  <a:lnTo>
                    <a:pt x="5240" y="24261"/>
                  </a:lnTo>
                  <a:cubicBezTo>
                    <a:pt x="5831" y="24557"/>
                    <a:pt x="6465" y="24768"/>
                    <a:pt x="7099" y="24895"/>
                  </a:cubicBezTo>
                  <a:lnTo>
                    <a:pt x="7183" y="24895"/>
                  </a:lnTo>
                  <a:cubicBezTo>
                    <a:pt x="7606" y="24768"/>
                    <a:pt x="8577" y="23459"/>
                    <a:pt x="8619" y="22994"/>
                  </a:cubicBezTo>
                  <a:cubicBezTo>
                    <a:pt x="8619" y="22740"/>
                    <a:pt x="8535" y="22487"/>
                    <a:pt x="8366" y="22276"/>
                  </a:cubicBezTo>
                  <a:cubicBezTo>
                    <a:pt x="8281" y="22191"/>
                    <a:pt x="8239" y="22064"/>
                    <a:pt x="8197" y="21980"/>
                  </a:cubicBezTo>
                  <a:cubicBezTo>
                    <a:pt x="8197" y="21811"/>
                    <a:pt x="8281" y="21769"/>
                    <a:pt x="8788" y="21684"/>
                  </a:cubicBezTo>
                  <a:cubicBezTo>
                    <a:pt x="9126" y="21600"/>
                    <a:pt x="9591" y="21515"/>
                    <a:pt x="9676" y="21093"/>
                  </a:cubicBezTo>
                  <a:cubicBezTo>
                    <a:pt x="9718" y="20924"/>
                    <a:pt x="9676" y="20797"/>
                    <a:pt x="9591" y="20670"/>
                  </a:cubicBezTo>
                  <a:lnTo>
                    <a:pt x="9549" y="20628"/>
                  </a:lnTo>
                  <a:lnTo>
                    <a:pt x="9591" y="20586"/>
                  </a:lnTo>
                  <a:cubicBezTo>
                    <a:pt x="9802" y="20459"/>
                    <a:pt x="9802" y="20417"/>
                    <a:pt x="9845" y="20375"/>
                  </a:cubicBezTo>
                  <a:cubicBezTo>
                    <a:pt x="10183" y="19741"/>
                    <a:pt x="10394" y="19023"/>
                    <a:pt x="10563" y="18304"/>
                  </a:cubicBezTo>
                  <a:cubicBezTo>
                    <a:pt x="10563" y="18135"/>
                    <a:pt x="10521" y="17924"/>
                    <a:pt x="10436" y="17755"/>
                  </a:cubicBezTo>
                  <a:cubicBezTo>
                    <a:pt x="10394" y="17671"/>
                    <a:pt x="10394" y="17586"/>
                    <a:pt x="10394" y="17502"/>
                  </a:cubicBezTo>
                  <a:lnTo>
                    <a:pt x="10394" y="17502"/>
                  </a:lnTo>
                  <a:cubicBezTo>
                    <a:pt x="10436" y="17523"/>
                    <a:pt x="10489" y="17533"/>
                    <a:pt x="10547" y="17533"/>
                  </a:cubicBezTo>
                  <a:cubicBezTo>
                    <a:pt x="10605" y="17533"/>
                    <a:pt x="10668" y="17523"/>
                    <a:pt x="10732" y="17502"/>
                  </a:cubicBezTo>
                  <a:cubicBezTo>
                    <a:pt x="10985" y="17375"/>
                    <a:pt x="11239" y="17206"/>
                    <a:pt x="11408" y="16952"/>
                  </a:cubicBezTo>
                  <a:cubicBezTo>
                    <a:pt x="11535" y="16826"/>
                    <a:pt x="11704" y="16699"/>
                    <a:pt x="11873" y="16572"/>
                  </a:cubicBezTo>
                  <a:lnTo>
                    <a:pt x="12422" y="16572"/>
                  </a:lnTo>
                  <a:cubicBezTo>
                    <a:pt x="12549" y="16572"/>
                    <a:pt x="12717" y="16572"/>
                    <a:pt x="12844" y="16488"/>
                  </a:cubicBezTo>
                  <a:cubicBezTo>
                    <a:pt x="12929" y="16445"/>
                    <a:pt x="14281" y="15727"/>
                    <a:pt x="14450" y="15263"/>
                  </a:cubicBezTo>
                  <a:cubicBezTo>
                    <a:pt x="14788" y="14460"/>
                    <a:pt x="13943" y="14122"/>
                    <a:pt x="13520" y="13953"/>
                  </a:cubicBezTo>
                  <a:lnTo>
                    <a:pt x="13351" y="13868"/>
                  </a:lnTo>
                  <a:cubicBezTo>
                    <a:pt x="13393" y="13826"/>
                    <a:pt x="13436" y="13699"/>
                    <a:pt x="13478" y="13657"/>
                  </a:cubicBezTo>
                  <a:cubicBezTo>
                    <a:pt x="13647" y="13319"/>
                    <a:pt x="13816" y="13023"/>
                    <a:pt x="13689" y="12812"/>
                  </a:cubicBezTo>
                  <a:cubicBezTo>
                    <a:pt x="13562" y="12728"/>
                    <a:pt x="13478" y="12559"/>
                    <a:pt x="13562" y="12390"/>
                  </a:cubicBezTo>
                  <a:cubicBezTo>
                    <a:pt x="13449" y="12200"/>
                    <a:pt x="13268" y="12045"/>
                    <a:pt x="13049" y="12045"/>
                  </a:cubicBezTo>
                  <a:cubicBezTo>
                    <a:pt x="13023" y="12045"/>
                    <a:pt x="12997" y="12047"/>
                    <a:pt x="12971" y="12052"/>
                  </a:cubicBezTo>
                  <a:lnTo>
                    <a:pt x="12844" y="12052"/>
                  </a:lnTo>
                  <a:lnTo>
                    <a:pt x="12802" y="11967"/>
                  </a:lnTo>
                  <a:cubicBezTo>
                    <a:pt x="12760" y="11798"/>
                    <a:pt x="12675" y="11671"/>
                    <a:pt x="12506" y="11587"/>
                  </a:cubicBezTo>
                  <a:lnTo>
                    <a:pt x="12422" y="11587"/>
                  </a:lnTo>
                  <a:cubicBezTo>
                    <a:pt x="12295" y="11587"/>
                    <a:pt x="12168" y="11671"/>
                    <a:pt x="12126" y="11798"/>
                  </a:cubicBezTo>
                  <a:lnTo>
                    <a:pt x="12084" y="11756"/>
                  </a:lnTo>
                  <a:cubicBezTo>
                    <a:pt x="11999" y="11714"/>
                    <a:pt x="11957" y="11671"/>
                    <a:pt x="11873" y="11629"/>
                  </a:cubicBezTo>
                  <a:cubicBezTo>
                    <a:pt x="11830" y="11629"/>
                    <a:pt x="11788" y="11587"/>
                    <a:pt x="11704" y="11502"/>
                  </a:cubicBezTo>
                  <a:cubicBezTo>
                    <a:pt x="11450" y="11291"/>
                    <a:pt x="11154" y="11164"/>
                    <a:pt x="10816" y="11080"/>
                  </a:cubicBezTo>
                  <a:lnTo>
                    <a:pt x="10690" y="11080"/>
                  </a:lnTo>
                  <a:lnTo>
                    <a:pt x="10521" y="11164"/>
                  </a:lnTo>
                  <a:lnTo>
                    <a:pt x="10478" y="11545"/>
                  </a:lnTo>
                  <a:cubicBezTo>
                    <a:pt x="10183" y="11587"/>
                    <a:pt x="9929" y="11587"/>
                    <a:pt x="9633" y="11587"/>
                  </a:cubicBezTo>
                  <a:cubicBezTo>
                    <a:pt x="9591" y="11418"/>
                    <a:pt x="9507" y="11291"/>
                    <a:pt x="9380" y="11207"/>
                  </a:cubicBezTo>
                  <a:lnTo>
                    <a:pt x="9211" y="11207"/>
                  </a:lnTo>
                  <a:lnTo>
                    <a:pt x="9211" y="11164"/>
                  </a:lnTo>
                  <a:cubicBezTo>
                    <a:pt x="9084" y="10953"/>
                    <a:pt x="8873" y="10784"/>
                    <a:pt x="8619" y="10742"/>
                  </a:cubicBezTo>
                  <a:lnTo>
                    <a:pt x="8535" y="10995"/>
                  </a:lnTo>
                  <a:lnTo>
                    <a:pt x="8577" y="10742"/>
                  </a:lnTo>
                  <a:cubicBezTo>
                    <a:pt x="8450" y="10700"/>
                    <a:pt x="8324" y="10700"/>
                    <a:pt x="8239" y="10700"/>
                  </a:cubicBezTo>
                  <a:lnTo>
                    <a:pt x="7986" y="10700"/>
                  </a:lnTo>
                  <a:cubicBezTo>
                    <a:pt x="7986" y="10658"/>
                    <a:pt x="7986" y="10615"/>
                    <a:pt x="7943" y="10573"/>
                  </a:cubicBezTo>
                  <a:cubicBezTo>
                    <a:pt x="7859" y="10425"/>
                    <a:pt x="7711" y="10372"/>
                    <a:pt x="7547" y="10372"/>
                  </a:cubicBezTo>
                  <a:cubicBezTo>
                    <a:pt x="7384" y="10372"/>
                    <a:pt x="7204" y="10425"/>
                    <a:pt x="7056" y="10489"/>
                  </a:cubicBezTo>
                  <a:cubicBezTo>
                    <a:pt x="6930" y="10531"/>
                    <a:pt x="6803" y="10573"/>
                    <a:pt x="6676" y="10573"/>
                  </a:cubicBezTo>
                  <a:cubicBezTo>
                    <a:pt x="6507" y="10446"/>
                    <a:pt x="6507" y="10489"/>
                    <a:pt x="6507" y="10404"/>
                  </a:cubicBezTo>
                  <a:cubicBezTo>
                    <a:pt x="6507" y="10320"/>
                    <a:pt x="6803" y="10151"/>
                    <a:pt x="6930" y="10108"/>
                  </a:cubicBezTo>
                  <a:cubicBezTo>
                    <a:pt x="7183" y="9939"/>
                    <a:pt x="7437" y="9813"/>
                    <a:pt x="7479" y="9559"/>
                  </a:cubicBezTo>
                  <a:cubicBezTo>
                    <a:pt x="7521" y="9432"/>
                    <a:pt x="7479" y="9306"/>
                    <a:pt x="7394" y="9221"/>
                  </a:cubicBezTo>
                  <a:cubicBezTo>
                    <a:pt x="7026" y="8816"/>
                    <a:pt x="6497" y="8571"/>
                    <a:pt x="5975" y="8571"/>
                  </a:cubicBezTo>
                  <a:cubicBezTo>
                    <a:pt x="5899" y="8571"/>
                    <a:pt x="5822" y="8577"/>
                    <a:pt x="5747" y="8587"/>
                  </a:cubicBezTo>
                  <a:cubicBezTo>
                    <a:pt x="5197" y="8587"/>
                    <a:pt x="4690" y="8714"/>
                    <a:pt x="4226" y="8925"/>
                  </a:cubicBezTo>
                  <a:lnTo>
                    <a:pt x="3930" y="9010"/>
                  </a:lnTo>
                  <a:cubicBezTo>
                    <a:pt x="3972" y="8799"/>
                    <a:pt x="4057" y="8587"/>
                    <a:pt x="4099" y="8418"/>
                  </a:cubicBezTo>
                  <a:cubicBezTo>
                    <a:pt x="4141" y="8418"/>
                    <a:pt x="4183" y="8461"/>
                    <a:pt x="4226" y="8461"/>
                  </a:cubicBezTo>
                  <a:lnTo>
                    <a:pt x="4479" y="8461"/>
                  </a:lnTo>
                  <a:lnTo>
                    <a:pt x="4564" y="8376"/>
                  </a:lnTo>
                  <a:cubicBezTo>
                    <a:pt x="4606" y="8249"/>
                    <a:pt x="4606" y="8165"/>
                    <a:pt x="4564" y="8080"/>
                  </a:cubicBezTo>
                  <a:cubicBezTo>
                    <a:pt x="4648" y="8038"/>
                    <a:pt x="4690" y="8038"/>
                    <a:pt x="4775" y="7996"/>
                  </a:cubicBezTo>
                  <a:lnTo>
                    <a:pt x="4817" y="7911"/>
                  </a:lnTo>
                  <a:cubicBezTo>
                    <a:pt x="4859" y="7911"/>
                    <a:pt x="4859" y="7869"/>
                    <a:pt x="4859" y="7869"/>
                  </a:cubicBezTo>
                  <a:cubicBezTo>
                    <a:pt x="4944" y="7827"/>
                    <a:pt x="5028" y="7827"/>
                    <a:pt x="5113" y="7827"/>
                  </a:cubicBezTo>
                  <a:cubicBezTo>
                    <a:pt x="5282" y="7785"/>
                    <a:pt x="5451" y="7742"/>
                    <a:pt x="5578" y="7700"/>
                  </a:cubicBezTo>
                  <a:cubicBezTo>
                    <a:pt x="5578" y="7700"/>
                    <a:pt x="6000" y="7447"/>
                    <a:pt x="5916" y="7151"/>
                  </a:cubicBezTo>
                  <a:lnTo>
                    <a:pt x="5831" y="6940"/>
                  </a:lnTo>
                  <a:lnTo>
                    <a:pt x="5789" y="6940"/>
                  </a:lnTo>
                  <a:cubicBezTo>
                    <a:pt x="5873" y="6897"/>
                    <a:pt x="5916" y="6813"/>
                    <a:pt x="5916" y="6728"/>
                  </a:cubicBezTo>
                  <a:lnTo>
                    <a:pt x="5916" y="6602"/>
                  </a:lnTo>
                  <a:lnTo>
                    <a:pt x="5873" y="6517"/>
                  </a:lnTo>
                  <a:cubicBezTo>
                    <a:pt x="5789" y="6433"/>
                    <a:pt x="5704" y="6433"/>
                    <a:pt x="5324" y="6390"/>
                  </a:cubicBezTo>
                  <a:lnTo>
                    <a:pt x="5240" y="6390"/>
                  </a:lnTo>
                  <a:cubicBezTo>
                    <a:pt x="5366" y="6264"/>
                    <a:pt x="5409" y="6095"/>
                    <a:pt x="5409" y="5926"/>
                  </a:cubicBezTo>
                  <a:cubicBezTo>
                    <a:pt x="5493" y="5926"/>
                    <a:pt x="5620" y="5883"/>
                    <a:pt x="5704" y="5841"/>
                  </a:cubicBezTo>
                  <a:cubicBezTo>
                    <a:pt x="5704" y="5841"/>
                    <a:pt x="6211" y="5377"/>
                    <a:pt x="6127" y="5081"/>
                  </a:cubicBezTo>
                  <a:lnTo>
                    <a:pt x="6085" y="4912"/>
                  </a:lnTo>
                  <a:lnTo>
                    <a:pt x="5747" y="4912"/>
                  </a:lnTo>
                  <a:lnTo>
                    <a:pt x="5704" y="4996"/>
                  </a:lnTo>
                  <a:cubicBezTo>
                    <a:pt x="5620" y="4827"/>
                    <a:pt x="5493" y="4743"/>
                    <a:pt x="5366" y="4743"/>
                  </a:cubicBezTo>
                  <a:cubicBezTo>
                    <a:pt x="5240" y="4743"/>
                    <a:pt x="5113" y="4785"/>
                    <a:pt x="5071" y="4870"/>
                  </a:cubicBezTo>
                  <a:cubicBezTo>
                    <a:pt x="5028" y="4870"/>
                    <a:pt x="5028" y="4912"/>
                    <a:pt x="5028" y="4954"/>
                  </a:cubicBezTo>
                  <a:cubicBezTo>
                    <a:pt x="4859" y="4996"/>
                    <a:pt x="4690" y="5081"/>
                    <a:pt x="4564" y="5165"/>
                  </a:cubicBezTo>
                  <a:cubicBezTo>
                    <a:pt x="4817" y="4870"/>
                    <a:pt x="5113" y="4658"/>
                    <a:pt x="5451" y="4489"/>
                  </a:cubicBezTo>
                  <a:cubicBezTo>
                    <a:pt x="5704" y="4363"/>
                    <a:pt x="5831" y="4278"/>
                    <a:pt x="5831" y="4109"/>
                  </a:cubicBezTo>
                  <a:cubicBezTo>
                    <a:pt x="5831" y="3898"/>
                    <a:pt x="5662" y="3771"/>
                    <a:pt x="5451" y="3771"/>
                  </a:cubicBezTo>
                  <a:lnTo>
                    <a:pt x="4859" y="3771"/>
                  </a:lnTo>
                  <a:cubicBezTo>
                    <a:pt x="4944" y="3391"/>
                    <a:pt x="5028" y="2884"/>
                    <a:pt x="4690" y="2757"/>
                  </a:cubicBezTo>
                  <a:lnTo>
                    <a:pt x="4564" y="2715"/>
                  </a:lnTo>
                  <a:cubicBezTo>
                    <a:pt x="4606" y="2630"/>
                    <a:pt x="4606" y="2504"/>
                    <a:pt x="4564" y="2419"/>
                  </a:cubicBezTo>
                  <a:cubicBezTo>
                    <a:pt x="4775" y="2419"/>
                    <a:pt x="4944" y="2377"/>
                    <a:pt x="5113" y="2335"/>
                  </a:cubicBezTo>
                  <a:lnTo>
                    <a:pt x="5197" y="2335"/>
                  </a:lnTo>
                  <a:cubicBezTo>
                    <a:pt x="5366" y="2335"/>
                    <a:pt x="5493" y="2250"/>
                    <a:pt x="5578" y="2081"/>
                  </a:cubicBezTo>
                  <a:lnTo>
                    <a:pt x="5578" y="2039"/>
                  </a:lnTo>
                  <a:lnTo>
                    <a:pt x="5662" y="2039"/>
                  </a:lnTo>
                  <a:cubicBezTo>
                    <a:pt x="5831" y="2081"/>
                    <a:pt x="6000" y="2081"/>
                    <a:pt x="6169" y="2081"/>
                  </a:cubicBezTo>
                  <a:cubicBezTo>
                    <a:pt x="6676" y="2039"/>
                    <a:pt x="7141" y="1912"/>
                    <a:pt x="7606" y="1701"/>
                  </a:cubicBezTo>
                  <a:cubicBezTo>
                    <a:pt x="7817" y="1659"/>
                    <a:pt x="8028" y="1574"/>
                    <a:pt x="8197" y="1532"/>
                  </a:cubicBezTo>
                  <a:cubicBezTo>
                    <a:pt x="8408" y="1447"/>
                    <a:pt x="8746" y="1363"/>
                    <a:pt x="9084" y="1236"/>
                  </a:cubicBezTo>
                  <a:cubicBezTo>
                    <a:pt x="9802" y="940"/>
                    <a:pt x="10521" y="729"/>
                    <a:pt x="11281" y="560"/>
                  </a:cubicBezTo>
                  <a:close/>
                  <a:moveTo>
                    <a:pt x="11438" y="0"/>
                  </a:moveTo>
                  <a:cubicBezTo>
                    <a:pt x="10906" y="0"/>
                    <a:pt x="9840" y="379"/>
                    <a:pt x="8915" y="687"/>
                  </a:cubicBezTo>
                  <a:cubicBezTo>
                    <a:pt x="8577" y="814"/>
                    <a:pt x="8281" y="940"/>
                    <a:pt x="8070" y="983"/>
                  </a:cubicBezTo>
                  <a:cubicBezTo>
                    <a:pt x="7901" y="1025"/>
                    <a:pt x="7690" y="1109"/>
                    <a:pt x="7437" y="1194"/>
                  </a:cubicBezTo>
                  <a:cubicBezTo>
                    <a:pt x="7099" y="1363"/>
                    <a:pt x="6718" y="1447"/>
                    <a:pt x="6296" y="1532"/>
                  </a:cubicBezTo>
                  <a:cubicBezTo>
                    <a:pt x="6254" y="1363"/>
                    <a:pt x="6042" y="1321"/>
                    <a:pt x="5916" y="1321"/>
                  </a:cubicBezTo>
                  <a:lnTo>
                    <a:pt x="5831" y="1321"/>
                  </a:lnTo>
                  <a:cubicBezTo>
                    <a:pt x="5704" y="1321"/>
                    <a:pt x="5578" y="1405"/>
                    <a:pt x="5493" y="1490"/>
                  </a:cubicBezTo>
                  <a:lnTo>
                    <a:pt x="5366" y="1490"/>
                  </a:lnTo>
                  <a:cubicBezTo>
                    <a:pt x="5282" y="1447"/>
                    <a:pt x="5155" y="1405"/>
                    <a:pt x="5071" y="1405"/>
                  </a:cubicBezTo>
                  <a:cubicBezTo>
                    <a:pt x="4902" y="1405"/>
                    <a:pt x="4733" y="1490"/>
                    <a:pt x="4648" y="1659"/>
                  </a:cubicBezTo>
                  <a:cubicBezTo>
                    <a:pt x="4564" y="1743"/>
                    <a:pt x="4564" y="1785"/>
                    <a:pt x="4564" y="1870"/>
                  </a:cubicBezTo>
                  <a:lnTo>
                    <a:pt x="4226" y="1870"/>
                  </a:lnTo>
                  <a:lnTo>
                    <a:pt x="4141" y="1954"/>
                  </a:lnTo>
                  <a:cubicBezTo>
                    <a:pt x="4057" y="2081"/>
                    <a:pt x="4014" y="2250"/>
                    <a:pt x="4057" y="2377"/>
                  </a:cubicBezTo>
                  <a:cubicBezTo>
                    <a:pt x="4057" y="2461"/>
                    <a:pt x="4057" y="2504"/>
                    <a:pt x="4057" y="2546"/>
                  </a:cubicBezTo>
                  <a:cubicBezTo>
                    <a:pt x="3930" y="2673"/>
                    <a:pt x="3676" y="2968"/>
                    <a:pt x="3888" y="3264"/>
                  </a:cubicBezTo>
                  <a:cubicBezTo>
                    <a:pt x="3972" y="3349"/>
                    <a:pt x="4099" y="3433"/>
                    <a:pt x="4183" y="3433"/>
                  </a:cubicBezTo>
                  <a:cubicBezTo>
                    <a:pt x="4268" y="3433"/>
                    <a:pt x="4310" y="3391"/>
                    <a:pt x="4395" y="3391"/>
                  </a:cubicBezTo>
                  <a:cubicBezTo>
                    <a:pt x="4352" y="3518"/>
                    <a:pt x="4310" y="3644"/>
                    <a:pt x="4268" y="3771"/>
                  </a:cubicBezTo>
                  <a:cubicBezTo>
                    <a:pt x="4268" y="3813"/>
                    <a:pt x="4226" y="3898"/>
                    <a:pt x="4226" y="3982"/>
                  </a:cubicBezTo>
                  <a:cubicBezTo>
                    <a:pt x="4226" y="3982"/>
                    <a:pt x="4226" y="4025"/>
                    <a:pt x="4226" y="4025"/>
                  </a:cubicBezTo>
                  <a:cubicBezTo>
                    <a:pt x="4226" y="4151"/>
                    <a:pt x="4226" y="4278"/>
                    <a:pt x="4310" y="4405"/>
                  </a:cubicBezTo>
                  <a:lnTo>
                    <a:pt x="4437" y="4489"/>
                  </a:lnTo>
                  <a:cubicBezTo>
                    <a:pt x="4057" y="4743"/>
                    <a:pt x="3888" y="5208"/>
                    <a:pt x="4057" y="5630"/>
                  </a:cubicBezTo>
                  <a:cubicBezTo>
                    <a:pt x="4141" y="5757"/>
                    <a:pt x="4268" y="5841"/>
                    <a:pt x="4395" y="5841"/>
                  </a:cubicBezTo>
                  <a:cubicBezTo>
                    <a:pt x="4395" y="5883"/>
                    <a:pt x="4352" y="5883"/>
                    <a:pt x="4352" y="5926"/>
                  </a:cubicBezTo>
                  <a:cubicBezTo>
                    <a:pt x="4310" y="6264"/>
                    <a:pt x="4437" y="6602"/>
                    <a:pt x="4690" y="6813"/>
                  </a:cubicBezTo>
                  <a:cubicBezTo>
                    <a:pt x="4310" y="6940"/>
                    <a:pt x="4141" y="7066"/>
                    <a:pt x="4141" y="7278"/>
                  </a:cubicBezTo>
                  <a:cubicBezTo>
                    <a:pt x="4141" y="7362"/>
                    <a:pt x="4183" y="7489"/>
                    <a:pt x="4226" y="7573"/>
                  </a:cubicBezTo>
                  <a:cubicBezTo>
                    <a:pt x="4141" y="7573"/>
                    <a:pt x="4099" y="7658"/>
                    <a:pt x="4057" y="7700"/>
                  </a:cubicBezTo>
                  <a:cubicBezTo>
                    <a:pt x="3972" y="7742"/>
                    <a:pt x="3888" y="7785"/>
                    <a:pt x="3803" y="7869"/>
                  </a:cubicBezTo>
                  <a:cubicBezTo>
                    <a:pt x="3592" y="7996"/>
                    <a:pt x="3338" y="9263"/>
                    <a:pt x="3338" y="9348"/>
                  </a:cubicBezTo>
                  <a:lnTo>
                    <a:pt x="3338" y="9517"/>
                  </a:lnTo>
                  <a:lnTo>
                    <a:pt x="4352" y="9348"/>
                  </a:lnTo>
                  <a:cubicBezTo>
                    <a:pt x="4737" y="9208"/>
                    <a:pt x="5093" y="9126"/>
                    <a:pt x="5492" y="9126"/>
                  </a:cubicBezTo>
                  <a:cubicBezTo>
                    <a:pt x="5575" y="9126"/>
                    <a:pt x="5660" y="9129"/>
                    <a:pt x="5747" y="9137"/>
                  </a:cubicBezTo>
                  <a:cubicBezTo>
                    <a:pt x="5820" y="9122"/>
                    <a:pt x="5895" y="9115"/>
                    <a:pt x="5970" y="9115"/>
                  </a:cubicBezTo>
                  <a:cubicBezTo>
                    <a:pt x="6327" y="9115"/>
                    <a:pt x="6693" y="9273"/>
                    <a:pt x="6972" y="9517"/>
                  </a:cubicBezTo>
                  <a:cubicBezTo>
                    <a:pt x="6887" y="9559"/>
                    <a:pt x="6803" y="9644"/>
                    <a:pt x="6676" y="9686"/>
                  </a:cubicBezTo>
                  <a:cubicBezTo>
                    <a:pt x="6380" y="9855"/>
                    <a:pt x="6042" y="10024"/>
                    <a:pt x="6042" y="10404"/>
                  </a:cubicBezTo>
                  <a:cubicBezTo>
                    <a:pt x="6000" y="10658"/>
                    <a:pt x="6127" y="10911"/>
                    <a:pt x="6380" y="11038"/>
                  </a:cubicBezTo>
                  <a:cubicBezTo>
                    <a:pt x="6520" y="11118"/>
                    <a:pt x="6669" y="11160"/>
                    <a:pt x="6819" y="11160"/>
                  </a:cubicBezTo>
                  <a:cubicBezTo>
                    <a:pt x="6986" y="11160"/>
                    <a:pt x="7154" y="11107"/>
                    <a:pt x="7310" y="10995"/>
                  </a:cubicBezTo>
                  <a:lnTo>
                    <a:pt x="7437" y="10953"/>
                  </a:lnTo>
                  <a:cubicBezTo>
                    <a:pt x="7437" y="11038"/>
                    <a:pt x="7437" y="11080"/>
                    <a:pt x="7521" y="11122"/>
                  </a:cubicBezTo>
                  <a:cubicBezTo>
                    <a:pt x="7690" y="11249"/>
                    <a:pt x="7901" y="11291"/>
                    <a:pt x="8155" y="11291"/>
                  </a:cubicBezTo>
                  <a:lnTo>
                    <a:pt x="8281" y="11291"/>
                  </a:lnTo>
                  <a:cubicBezTo>
                    <a:pt x="8303" y="11270"/>
                    <a:pt x="8334" y="11260"/>
                    <a:pt x="8366" y="11260"/>
                  </a:cubicBezTo>
                  <a:cubicBezTo>
                    <a:pt x="8398" y="11260"/>
                    <a:pt x="8429" y="11270"/>
                    <a:pt x="8450" y="11291"/>
                  </a:cubicBezTo>
                  <a:lnTo>
                    <a:pt x="8535" y="11291"/>
                  </a:lnTo>
                  <a:cubicBezTo>
                    <a:pt x="8493" y="11333"/>
                    <a:pt x="8450" y="11376"/>
                    <a:pt x="8450" y="11460"/>
                  </a:cubicBezTo>
                  <a:lnTo>
                    <a:pt x="8450" y="11629"/>
                  </a:lnTo>
                  <a:lnTo>
                    <a:pt x="8662" y="11756"/>
                  </a:lnTo>
                  <a:lnTo>
                    <a:pt x="9169" y="11756"/>
                  </a:lnTo>
                  <a:cubicBezTo>
                    <a:pt x="9211" y="11925"/>
                    <a:pt x="9295" y="12052"/>
                    <a:pt x="9422" y="12094"/>
                  </a:cubicBezTo>
                  <a:cubicBezTo>
                    <a:pt x="9549" y="12178"/>
                    <a:pt x="9676" y="12178"/>
                    <a:pt x="9760" y="12178"/>
                  </a:cubicBezTo>
                  <a:cubicBezTo>
                    <a:pt x="10183" y="12178"/>
                    <a:pt x="10563" y="12136"/>
                    <a:pt x="10943" y="11967"/>
                  </a:cubicBezTo>
                  <a:lnTo>
                    <a:pt x="11028" y="11925"/>
                  </a:lnTo>
                  <a:lnTo>
                    <a:pt x="11070" y="11714"/>
                  </a:lnTo>
                  <a:cubicBezTo>
                    <a:pt x="11197" y="11798"/>
                    <a:pt x="11366" y="11883"/>
                    <a:pt x="11450" y="11967"/>
                  </a:cubicBezTo>
                  <a:cubicBezTo>
                    <a:pt x="11577" y="12052"/>
                    <a:pt x="11704" y="12094"/>
                    <a:pt x="11746" y="12136"/>
                  </a:cubicBezTo>
                  <a:cubicBezTo>
                    <a:pt x="11788" y="12136"/>
                    <a:pt x="11830" y="12178"/>
                    <a:pt x="11873" y="12221"/>
                  </a:cubicBezTo>
                  <a:cubicBezTo>
                    <a:pt x="11957" y="12305"/>
                    <a:pt x="12126" y="12347"/>
                    <a:pt x="12253" y="12347"/>
                  </a:cubicBezTo>
                  <a:cubicBezTo>
                    <a:pt x="12295" y="12347"/>
                    <a:pt x="12380" y="12347"/>
                    <a:pt x="12464" y="12305"/>
                  </a:cubicBezTo>
                  <a:cubicBezTo>
                    <a:pt x="12464" y="12390"/>
                    <a:pt x="12549" y="12432"/>
                    <a:pt x="12591" y="12474"/>
                  </a:cubicBezTo>
                  <a:cubicBezTo>
                    <a:pt x="12717" y="12559"/>
                    <a:pt x="12886" y="12601"/>
                    <a:pt x="13013" y="12601"/>
                  </a:cubicBezTo>
                  <a:lnTo>
                    <a:pt x="13055" y="12601"/>
                  </a:lnTo>
                  <a:cubicBezTo>
                    <a:pt x="12971" y="12685"/>
                    <a:pt x="12929" y="12854"/>
                    <a:pt x="13013" y="12981"/>
                  </a:cubicBezTo>
                  <a:cubicBezTo>
                    <a:pt x="13055" y="13066"/>
                    <a:pt x="13140" y="13108"/>
                    <a:pt x="13224" y="13150"/>
                  </a:cubicBezTo>
                  <a:cubicBezTo>
                    <a:pt x="13182" y="13235"/>
                    <a:pt x="13140" y="13319"/>
                    <a:pt x="13098" y="13404"/>
                  </a:cubicBezTo>
                  <a:cubicBezTo>
                    <a:pt x="12971" y="13573"/>
                    <a:pt x="12886" y="13742"/>
                    <a:pt x="12844" y="13911"/>
                  </a:cubicBezTo>
                  <a:cubicBezTo>
                    <a:pt x="12802" y="14206"/>
                    <a:pt x="13098" y="14333"/>
                    <a:pt x="13351" y="14460"/>
                  </a:cubicBezTo>
                  <a:cubicBezTo>
                    <a:pt x="13985" y="14713"/>
                    <a:pt x="14112" y="14840"/>
                    <a:pt x="13985" y="15094"/>
                  </a:cubicBezTo>
                  <a:cubicBezTo>
                    <a:pt x="13605" y="15474"/>
                    <a:pt x="13140" y="15812"/>
                    <a:pt x="12675" y="16023"/>
                  </a:cubicBezTo>
                  <a:cubicBezTo>
                    <a:pt x="12556" y="16053"/>
                    <a:pt x="12457" y="16083"/>
                    <a:pt x="12365" y="16083"/>
                  </a:cubicBezTo>
                  <a:cubicBezTo>
                    <a:pt x="12327" y="16083"/>
                    <a:pt x="12290" y="16078"/>
                    <a:pt x="12253" y="16065"/>
                  </a:cubicBezTo>
                  <a:cubicBezTo>
                    <a:pt x="12042" y="16065"/>
                    <a:pt x="11873" y="16065"/>
                    <a:pt x="11704" y="16107"/>
                  </a:cubicBezTo>
                  <a:cubicBezTo>
                    <a:pt x="11450" y="16234"/>
                    <a:pt x="11239" y="16445"/>
                    <a:pt x="11070" y="16657"/>
                  </a:cubicBezTo>
                  <a:cubicBezTo>
                    <a:pt x="10943" y="16783"/>
                    <a:pt x="10774" y="16910"/>
                    <a:pt x="10605" y="17037"/>
                  </a:cubicBezTo>
                  <a:lnTo>
                    <a:pt x="10521" y="16995"/>
                  </a:lnTo>
                  <a:cubicBezTo>
                    <a:pt x="10456" y="16962"/>
                    <a:pt x="10361" y="16924"/>
                    <a:pt x="10263" y="16924"/>
                  </a:cubicBezTo>
                  <a:cubicBezTo>
                    <a:pt x="10105" y="16924"/>
                    <a:pt x="9939" y="17025"/>
                    <a:pt x="9887" y="17417"/>
                  </a:cubicBezTo>
                  <a:cubicBezTo>
                    <a:pt x="9845" y="17628"/>
                    <a:pt x="9887" y="17797"/>
                    <a:pt x="9971" y="17966"/>
                  </a:cubicBezTo>
                  <a:cubicBezTo>
                    <a:pt x="10014" y="18093"/>
                    <a:pt x="10056" y="18178"/>
                    <a:pt x="10056" y="18304"/>
                  </a:cubicBezTo>
                  <a:cubicBezTo>
                    <a:pt x="9929" y="18896"/>
                    <a:pt x="9718" y="19530"/>
                    <a:pt x="9422" y="20121"/>
                  </a:cubicBezTo>
                  <a:lnTo>
                    <a:pt x="9338" y="20163"/>
                  </a:lnTo>
                  <a:cubicBezTo>
                    <a:pt x="9126" y="20290"/>
                    <a:pt x="9084" y="20332"/>
                    <a:pt x="9084" y="20332"/>
                  </a:cubicBezTo>
                  <a:cubicBezTo>
                    <a:pt x="8957" y="20544"/>
                    <a:pt x="9000" y="20839"/>
                    <a:pt x="9126" y="21008"/>
                  </a:cubicBezTo>
                  <a:lnTo>
                    <a:pt x="9169" y="21051"/>
                  </a:lnTo>
                  <a:cubicBezTo>
                    <a:pt x="9126" y="21135"/>
                    <a:pt x="8873" y="21177"/>
                    <a:pt x="8704" y="21177"/>
                  </a:cubicBezTo>
                  <a:cubicBezTo>
                    <a:pt x="8324" y="21262"/>
                    <a:pt x="7690" y="21388"/>
                    <a:pt x="7690" y="22064"/>
                  </a:cubicBezTo>
                  <a:cubicBezTo>
                    <a:pt x="7732" y="22233"/>
                    <a:pt x="7817" y="22402"/>
                    <a:pt x="7943" y="22571"/>
                  </a:cubicBezTo>
                  <a:cubicBezTo>
                    <a:pt x="8028" y="22698"/>
                    <a:pt x="8070" y="22825"/>
                    <a:pt x="8112" y="22994"/>
                  </a:cubicBezTo>
                  <a:cubicBezTo>
                    <a:pt x="7859" y="23501"/>
                    <a:pt x="7521" y="24008"/>
                    <a:pt x="7099" y="24430"/>
                  </a:cubicBezTo>
                  <a:cubicBezTo>
                    <a:pt x="6549" y="24261"/>
                    <a:pt x="6000" y="24050"/>
                    <a:pt x="5451" y="23839"/>
                  </a:cubicBezTo>
                  <a:lnTo>
                    <a:pt x="4986" y="23628"/>
                  </a:lnTo>
                  <a:cubicBezTo>
                    <a:pt x="4944" y="23585"/>
                    <a:pt x="4859" y="23543"/>
                    <a:pt x="4733" y="23543"/>
                  </a:cubicBezTo>
                  <a:lnTo>
                    <a:pt x="4564" y="23543"/>
                  </a:lnTo>
                  <a:lnTo>
                    <a:pt x="4479" y="23670"/>
                  </a:lnTo>
                  <a:cubicBezTo>
                    <a:pt x="4352" y="23923"/>
                    <a:pt x="4479" y="24261"/>
                    <a:pt x="4817" y="24895"/>
                  </a:cubicBezTo>
                  <a:cubicBezTo>
                    <a:pt x="4902" y="25064"/>
                    <a:pt x="4986" y="25275"/>
                    <a:pt x="5028" y="25360"/>
                  </a:cubicBezTo>
                  <a:lnTo>
                    <a:pt x="5028" y="25402"/>
                  </a:lnTo>
                  <a:cubicBezTo>
                    <a:pt x="4775" y="25909"/>
                    <a:pt x="4690" y="26500"/>
                    <a:pt x="4817" y="27092"/>
                  </a:cubicBezTo>
                  <a:cubicBezTo>
                    <a:pt x="4859" y="27219"/>
                    <a:pt x="4944" y="27303"/>
                    <a:pt x="5071" y="27345"/>
                  </a:cubicBezTo>
                  <a:cubicBezTo>
                    <a:pt x="4986" y="27472"/>
                    <a:pt x="4986" y="27641"/>
                    <a:pt x="5071" y="27726"/>
                  </a:cubicBezTo>
                  <a:cubicBezTo>
                    <a:pt x="5197" y="27895"/>
                    <a:pt x="5366" y="27979"/>
                    <a:pt x="5535" y="28021"/>
                  </a:cubicBezTo>
                  <a:cubicBezTo>
                    <a:pt x="5620" y="28064"/>
                    <a:pt x="5747" y="28064"/>
                    <a:pt x="5747" y="28148"/>
                  </a:cubicBezTo>
                  <a:cubicBezTo>
                    <a:pt x="5747" y="28233"/>
                    <a:pt x="5578" y="28317"/>
                    <a:pt x="5451" y="28402"/>
                  </a:cubicBezTo>
                  <a:cubicBezTo>
                    <a:pt x="5282" y="28528"/>
                    <a:pt x="5113" y="28697"/>
                    <a:pt x="5028" y="28909"/>
                  </a:cubicBezTo>
                  <a:cubicBezTo>
                    <a:pt x="5028" y="28993"/>
                    <a:pt x="5028" y="29035"/>
                    <a:pt x="5028" y="29120"/>
                  </a:cubicBezTo>
                  <a:cubicBezTo>
                    <a:pt x="4902" y="29120"/>
                    <a:pt x="4733" y="29204"/>
                    <a:pt x="4606" y="29204"/>
                  </a:cubicBezTo>
                  <a:cubicBezTo>
                    <a:pt x="4352" y="29204"/>
                    <a:pt x="4141" y="29289"/>
                    <a:pt x="3930" y="29373"/>
                  </a:cubicBezTo>
                  <a:cubicBezTo>
                    <a:pt x="3803" y="29458"/>
                    <a:pt x="2958" y="30810"/>
                    <a:pt x="2958" y="30810"/>
                  </a:cubicBezTo>
                  <a:cubicBezTo>
                    <a:pt x="2874" y="31021"/>
                    <a:pt x="2916" y="31232"/>
                    <a:pt x="3043" y="31401"/>
                  </a:cubicBezTo>
                  <a:cubicBezTo>
                    <a:pt x="3085" y="31444"/>
                    <a:pt x="3085" y="31486"/>
                    <a:pt x="3127" y="31570"/>
                  </a:cubicBezTo>
                  <a:cubicBezTo>
                    <a:pt x="3169" y="31613"/>
                    <a:pt x="3169" y="31739"/>
                    <a:pt x="3169" y="31908"/>
                  </a:cubicBezTo>
                  <a:cubicBezTo>
                    <a:pt x="3127" y="32331"/>
                    <a:pt x="3254" y="32753"/>
                    <a:pt x="3465" y="33133"/>
                  </a:cubicBezTo>
                  <a:lnTo>
                    <a:pt x="3550" y="33176"/>
                  </a:lnTo>
                  <a:cubicBezTo>
                    <a:pt x="3592" y="33218"/>
                    <a:pt x="3592" y="33218"/>
                    <a:pt x="3761" y="33218"/>
                  </a:cubicBezTo>
                  <a:lnTo>
                    <a:pt x="4014" y="33218"/>
                  </a:lnTo>
                  <a:cubicBezTo>
                    <a:pt x="3972" y="33387"/>
                    <a:pt x="3803" y="33514"/>
                    <a:pt x="3592" y="33514"/>
                  </a:cubicBezTo>
                  <a:cubicBezTo>
                    <a:pt x="3507" y="33514"/>
                    <a:pt x="3423" y="33471"/>
                    <a:pt x="3296" y="33471"/>
                  </a:cubicBezTo>
                  <a:cubicBezTo>
                    <a:pt x="3191" y="33441"/>
                    <a:pt x="3087" y="33427"/>
                    <a:pt x="2984" y="33427"/>
                  </a:cubicBezTo>
                  <a:cubicBezTo>
                    <a:pt x="2796" y="33427"/>
                    <a:pt x="2615" y="33474"/>
                    <a:pt x="2451" y="33556"/>
                  </a:cubicBezTo>
                  <a:cubicBezTo>
                    <a:pt x="2325" y="33640"/>
                    <a:pt x="2240" y="33809"/>
                    <a:pt x="2240" y="33936"/>
                  </a:cubicBezTo>
                  <a:cubicBezTo>
                    <a:pt x="2113" y="34147"/>
                    <a:pt x="1944" y="34274"/>
                    <a:pt x="1691" y="34359"/>
                  </a:cubicBezTo>
                  <a:cubicBezTo>
                    <a:pt x="1522" y="34443"/>
                    <a:pt x="1353" y="34528"/>
                    <a:pt x="1184" y="34612"/>
                  </a:cubicBezTo>
                  <a:cubicBezTo>
                    <a:pt x="381" y="35288"/>
                    <a:pt x="254" y="36218"/>
                    <a:pt x="170" y="37105"/>
                  </a:cubicBezTo>
                  <a:cubicBezTo>
                    <a:pt x="128" y="37443"/>
                    <a:pt x="128" y="37696"/>
                    <a:pt x="43" y="37950"/>
                  </a:cubicBezTo>
                  <a:lnTo>
                    <a:pt x="1" y="38203"/>
                  </a:lnTo>
                  <a:lnTo>
                    <a:pt x="254" y="38245"/>
                  </a:lnTo>
                  <a:cubicBezTo>
                    <a:pt x="761" y="38330"/>
                    <a:pt x="1268" y="38457"/>
                    <a:pt x="1733" y="38626"/>
                  </a:cubicBezTo>
                  <a:cubicBezTo>
                    <a:pt x="1902" y="38752"/>
                    <a:pt x="2029" y="38879"/>
                    <a:pt x="2198" y="38964"/>
                  </a:cubicBezTo>
                  <a:lnTo>
                    <a:pt x="2325" y="38964"/>
                  </a:lnTo>
                  <a:cubicBezTo>
                    <a:pt x="2346" y="38985"/>
                    <a:pt x="2367" y="38995"/>
                    <a:pt x="2383" y="38995"/>
                  </a:cubicBezTo>
                  <a:cubicBezTo>
                    <a:pt x="2398" y="38995"/>
                    <a:pt x="2409" y="38985"/>
                    <a:pt x="2409" y="38964"/>
                  </a:cubicBezTo>
                  <a:cubicBezTo>
                    <a:pt x="2620" y="39386"/>
                    <a:pt x="2874" y="39724"/>
                    <a:pt x="3169" y="40020"/>
                  </a:cubicBezTo>
                  <a:cubicBezTo>
                    <a:pt x="3423" y="40273"/>
                    <a:pt x="3592" y="40569"/>
                    <a:pt x="3803" y="40823"/>
                  </a:cubicBezTo>
                  <a:cubicBezTo>
                    <a:pt x="3803" y="40949"/>
                    <a:pt x="3845" y="41076"/>
                    <a:pt x="3845" y="41203"/>
                  </a:cubicBezTo>
                  <a:cubicBezTo>
                    <a:pt x="3888" y="41414"/>
                    <a:pt x="3930" y="41583"/>
                    <a:pt x="3972" y="41752"/>
                  </a:cubicBezTo>
                  <a:cubicBezTo>
                    <a:pt x="3845" y="41794"/>
                    <a:pt x="3719" y="41921"/>
                    <a:pt x="3676" y="42048"/>
                  </a:cubicBezTo>
                  <a:cubicBezTo>
                    <a:pt x="3507" y="42428"/>
                    <a:pt x="3676" y="42893"/>
                    <a:pt x="4014" y="43104"/>
                  </a:cubicBezTo>
                  <a:lnTo>
                    <a:pt x="4141" y="43188"/>
                  </a:lnTo>
                  <a:lnTo>
                    <a:pt x="3930" y="43188"/>
                  </a:lnTo>
                  <a:lnTo>
                    <a:pt x="3888" y="43315"/>
                  </a:lnTo>
                  <a:cubicBezTo>
                    <a:pt x="3803" y="43442"/>
                    <a:pt x="3845" y="43611"/>
                    <a:pt x="3930" y="43695"/>
                  </a:cubicBezTo>
                  <a:lnTo>
                    <a:pt x="3930" y="43738"/>
                  </a:lnTo>
                  <a:cubicBezTo>
                    <a:pt x="3972" y="43822"/>
                    <a:pt x="3972" y="43864"/>
                    <a:pt x="4014" y="43907"/>
                  </a:cubicBezTo>
                  <a:cubicBezTo>
                    <a:pt x="4014" y="43949"/>
                    <a:pt x="4057" y="44033"/>
                    <a:pt x="4099" y="44118"/>
                  </a:cubicBezTo>
                  <a:cubicBezTo>
                    <a:pt x="4141" y="44287"/>
                    <a:pt x="4183" y="44414"/>
                    <a:pt x="4183" y="44583"/>
                  </a:cubicBezTo>
                  <a:cubicBezTo>
                    <a:pt x="4183" y="44794"/>
                    <a:pt x="4226" y="45047"/>
                    <a:pt x="4310" y="45259"/>
                  </a:cubicBezTo>
                  <a:cubicBezTo>
                    <a:pt x="4310" y="45343"/>
                    <a:pt x="4310" y="45385"/>
                    <a:pt x="4310" y="45470"/>
                  </a:cubicBezTo>
                  <a:cubicBezTo>
                    <a:pt x="4310" y="45681"/>
                    <a:pt x="4352" y="45892"/>
                    <a:pt x="4479" y="46061"/>
                  </a:cubicBezTo>
                  <a:cubicBezTo>
                    <a:pt x="4521" y="46104"/>
                    <a:pt x="4521" y="46104"/>
                    <a:pt x="4775" y="46146"/>
                  </a:cubicBezTo>
                  <a:lnTo>
                    <a:pt x="5071" y="46273"/>
                  </a:lnTo>
                  <a:cubicBezTo>
                    <a:pt x="5197" y="46442"/>
                    <a:pt x="5282" y="46611"/>
                    <a:pt x="5409" y="46780"/>
                  </a:cubicBezTo>
                  <a:cubicBezTo>
                    <a:pt x="5578" y="47202"/>
                    <a:pt x="5873" y="47540"/>
                    <a:pt x="6211" y="47836"/>
                  </a:cubicBezTo>
                  <a:cubicBezTo>
                    <a:pt x="6380" y="47878"/>
                    <a:pt x="6549" y="47962"/>
                    <a:pt x="6761" y="47962"/>
                  </a:cubicBezTo>
                  <a:cubicBezTo>
                    <a:pt x="7225" y="47962"/>
                    <a:pt x="7352" y="47540"/>
                    <a:pt x="7437" y="47329"/>
                  </a:cubicBezTo>
                  <a:lnTo>
                    <a:pt x="7479" y="47202"/>
                  </a:lnTo>
                  <a:cubicBezTo>
                    <a:pt x="7521" y="47287"/>
                    <a:pt x="7606" y="47329"/>
                    <a:pt x="7690" y="47371"/>
                  </a:cubicBezTo>
                  <a:lnTo>
                    <a:pt x="7859" y="47413"/>
                  </a:lnTo>
                  <a:lnTo>
                    <a:pt x="8281" y="46906"/>
                  </a:lnTo>
                  <a:cubicBezTo>
                    <a:pt x="8535" y="46568"/>
                    <a:pt x="8831" y="46315"/>
                    <a:pt x="9169" y="46146"/>
                  </a:cubicBezTo>
                  <a:cubicBezTo>
                    <a:pt x="9591" y="46061"/>
                    <a:pt x="9971" y="46019"/>
                    <a:pt x="10394" y="46019"/>
                  </a:cubicBezTo>
                  <a:lnTo>
                    <a:pt x="10690" y="46019"/>
                  </a:lnTo>
                  <a:cubicBezTo>
                    <a:pt x="10774" y="46104"/>
                    <a:pt x="10859" y="46146"/>
                    <a:pt x="10943" y="46188"/>
                  </a:cubicBezTo>
                  <a:cubicBezTo>
                    <a:pt x="11120" y="46400"/>
                    <a:pt x="11386" y="46494"/>
                    <a:pt x="11666" y="46494"/>
                  </a:cubicBezTo>
                  <a:cubicBezTo>
                    <a:pt x="11721" y="46494"/>
                    <a:pt x="11775" y="46491"/>
                    <a:pt x="11830" y="46484"/>
                  </a:cubicBezTo>
                  <a:cubicBezTo>
                    <a:pt x="12084" y="46357"/>
                    <a:pt x="12380" y="46188"/>
                    <a:pt x="12591" y="45977"/>
                  </a:cubicBezTo>
                  <a:cubicBezTo>
                    <a:pt x="12802" y="45808"/>
                    <a:pt x="13013" y="45681"/>
                    <a:pt x="13267" y="45597"/>
                  </a:cubicBezTo>
                  <a:cubicBezTo>
                    <a:pt x="14492" y="45808"/>
                    <a:pt x="15675" y="46104"/>
                    <a:pt x="16816" y="46526"/>
                  </a:cubicBezTo>
                  <a:cubicBezTo>
                    <a:pt x="16942" y="46568"/>
                    <a:pt x="17027" y="46611"/>
                    <a:pt x="17111" y="46695"/>
                  </a:cubicBezTo>
                  <a:cubicBezTo>
                    <a:pt x="17238" y="46864"/>
                    <a:pt x="17407" y="46991"/>
                    <a:pt x="17618" y="47075"/>
                  </a:cubicBezTo>
                  <a:cubicBezTo>
                    <a:pt x="17787" y="47075"/>
                    <a:pt x="17956" y="47094"/>
                    <a:pt x="18113" y="47094"/>
                  </a:cubicBezTo>
                  <a:cubicBezTo>
                    <a:pt x="18191" y="47094"/>
                    <a:pt x="18266" y="47089"/>
                    <a:pt x="18336" y="47075"/>
                  </a:cubicBezTo>
                  <a:lnTo>
                    <a:pt x="18674" y="47075"/>
                  </a:lnTo>
                  <a:cubicBezTo>
                    <a:pt x="18928" y="47075"/>
                    <a:pt x="19139" y="47118"/>
                    <a:pt x="19350" y="47160"/>
                  </a:cubicBezTo>
                  <a:cubicBezTo>
                    <a:pt x="19604" y="47244"/>
                    <a:pt x="19857" y="47413"/>
                    <a:pt x="20069" y="47582"/>
                  </a:cubicBezTo>
                  <a:cubicBezTo>
                    <a:pt x="20322" y="47878"/>
                    <a:pt x="20702" y="48047"/>
                    <a:pt x="21125" y="48089"/>
                  </a:cubicBezTo>
                  <a:cubicBezTo>
                    <a:pt x="21336" y="48089"/>
                    <a:pt x="21547" y="48005"/>
                    <a:pt x="21759" y="47836"/>
                  </a:cubicBezTo>
                  <a:cubicBezTo>
                    <a:pt x="21921" y="47720"/>
                    <a:pt x="22122" y="47655"/>
                    <a:pt x="22326" y="47655"/>
                  </a:cubicBezTo>
                  <a:cubicBezTo>
                    <a:pt x="22493" y="47655"/>
                    <a:pt x="22662" y="47698"/>
                    <a:pt x="22815" y="47793"/>
                  </a:cubicBezTo>
                  <a:cubicBezTo>
                    <a:pt x="22941" y="47836"/>
                    <a:pt x="23068" y="47962"/>
                    <a:pt x="23110" y="48089"/>
                  </a:cubicBezTo>
                  <a:cubicBezTo>
                    <a:pt x="23237" y="48385"/>
                    <a:pt x="23491" y="48596"/>
                    <a:pt x="23786" y="48681"/>
                  </a:cubicBezTo>
                  <a:lnTo>
                    <a:pt x="23913" y="48681"/>
                  </a:lnTo>
                  <a:cubicBezTo>
                    <a:pt x="24209" y="48681"/>
                    <a:pt x="24462" y="48385"/>
                    <a:pt x="24758" y="48131"/>
                  </a:cubicBezTo>
                  <a:cubicBezTo>
                    <a:pt x="24885" y="48005"/>
                    <a:pt x="25012" y="47878"/>
                    <a:pt x="25138" y="47751"/>
                  </a:cubicBezTo>
                  <a:cubicBezTo>
                    <a:pt x="25476" y="47709"/>
                    <a:pt x="25730" y="47329"/>
                    <a:pt x="25941" y="46906"/>
                  </a:cubicBezTo>
                  <a:cubicBezTo>
                    <a:pt x="26068" y="46695"/>
                    <a:pt x="26195" y="46526"/>
                    <a:pt x="26321" y="46357"/>
                  </a:cubicBezTo>
                  <a:cubicBezTo>
                    <a:pt x="27124" y="45723"/>
                    <a:pt x="27969" y="45301"/>
                    <a:pt x="28898" y="45005"/>
                  </a:cubicBezTo>
                  <a:cubicBezTo>
                    <a:pt x="29067" y="45047"/>
                    <a:pt x="29236" y="45090"/>
                    <a:pt x="29405" y="45216"/>
                  </a:cubicBezTo>
                  <a:cubicBezTo>
                    <a:pt x="29532" y="45301"/>
                    <a:pt x="29701" y="45385"/>
                    <a:pt x="29912" y="45385"/>
                  </a:cubicBezTo>
                  <a:cubicBezTo>
                    <a:pt x="30039" y="45385"/>
                    <a:pt x="30124" y="45301"/>
                    <a:pt x="30166" y="45174"/>
                  </a:cubicBezTo>
                  <a:cubicBezTo>
                    <a:pt x="30335" y="45174"/>
                    <a:pt x="30504" y="45259"/>
                    <a:pt x="30631" y="45343"/>
                  </a:cubicBezTo>
                  <a:cubicBezTo>
                    <a:pt x="30842" y="45470"/>
                    <a:pt x="31138" y="45554"/>
                    <a:pt x="31391" y="45554"/>
                  </a:cubicBezTo>
                  <a:cubicBezTo>
                    <a:pt x="31602" y="45554"/>
                    <a:pt x="31814" y="45512"/>
                    <a:pt x="31983" y="45343"/>
                  </a:cubicBezTo>
                  <a:lnTo>
                    <a:pt x="32109" y="45259"/>
                  </a:lnTo>
                  <a:lnTo>
                    <a:pt x="32109" y="45132"/>
                  </a:lnTo>
                  <a:cubicBezTo>
                    <a:pt x="32109" y="45005"/>
                    <a:pt x="32025" y="44878"/>
                    <a:pt x="31898" y="44752"/>
                  </a:cubicBezTo>
                  <a:cubicBezTo>
                    <a:pt x="31771" y="44667"/>
                    <a:pt x="31645" y="44540"/>
                    <a:pt x="31602" y="44371"/>
                  </a:cubicBezTo>
                  <a:cubicBezTo>
                    <a:pt x="31687" y="44371"/>
                    <a:pt x="31814" y="44329"/>
                    <a:pt x="31898" y="44329"/>
                  </a:cubicBezTo>
                  <a:cubicBezTo>
                    <a:pt x="31983" y="44329"/>
                    <a:pt x="32067" y="44287"/>
                    <a:pt x="32109" y="44245"/>
                  </a:cubicBezTo>
                  <a:cubicBezTo>
                    <a:pt x="32278" y="44118"/>
                    <a:pt x="32321" y="43949"/>
                    <a:pt x="32321" y="43780"/>
                  </a:cubicBezTo>
                  <a:lnTo>
                    <a:pt x="32321" y="43653"/>
                  </a:lnTo>
                  <a:cubicBezTo>
                    <a:pt x="32363" y="43611"/>
                    <a:pt x="32447" y="43569"/>
                    <a:pt x="32532" y="43526"/>
                  </a:cubicBezTo>
                  <a:cubicBezTo>
                    <a:pt x="32659" y="43484"/>
                    <a:pt x="32828" y="43400"/>
                    <a:pt x="32912" y="43231"/>
                  </a:cubicBezTo>
                  <a:cubicBezTo>
                    <a:pt x="32996" y="43062"/>
                    <a:pt x="33039" y="42850"/>
                    <a:pt x="33039" y="42681"/>
                  </a:cubicBezTo>
                  <a:cubicBezTo>
                    <a:pt x="33039" y="42512"/>
                    <a:pt x="33039" y="42386"/>
                    <a:pt x="33123" y="42301"/>
                  </a:cubicBezTo>
                  <a:lnTo>
                    <a:pt x="33250" y="42301"/>
                  </a:lnTo>
                  <a:cubicBezTo>
                    <a:pt x="33419" y="42301"/>
                    <a:pt x="33588" y="42301"/>
                    <a:pt x="33715" y="42217"/>
                  </a:cubicBezTo>
                  <a:cubicBezTo>
                    <a:pt x="33884" y="42048"/>
                    <a:pt x="33926" y="41879"/>
                    <a:pt x="33968" y="41668"/>
                  </a:cubicBezTo>
                  <a:cubicBezTo>
                    <a:pt x="34010" y="41625"/>
                    <a:pt x="34010" y="41583"/>
                    <a:pt x="34010" y="41499"/>
                  </a:cubicBezTo>
                  <a:cubicBezTo>
                    <a:pt x="34074" y="41541"/>
                    <a:pt x="34158" y="41562"/>
                    <a:pt x="34243" y="41562"/>
                  </a:cubicBezTo>
                  <a:cubicBezTo>
                    <a:pt x="34327" y="41562"/>
                    <a:pt x="34412" y="41541"/>
                    <a:pt x="34475" y="41499"/>
                  </a:cubicBezTo>
                  <a:cubicBezTo>
                    <a:pt x="34602" y="41414"/>
                    <a:pt x="34644" y="41287"/>
                    <a:pt x="34686" y="41118"/>
                  </a:cubicBezTo>
                  <a:cubicBezTo>
                    <a:pt x="34686" y="41076"/>
                    <a:pt x="34686" y="41034"/>
                    <a:pt x="34729" y="40992"/>
                  </a:cubicBezTo>
                  <a:cubicBezTo>
                    <a:pt x="34982" y="40865"/>
                    <a:pt x="35236" y="40865"/>
                    <a:pt x="35489" y="40865"/>
                  </a:cubicBezTo>
                  <a:lnTo>
                    <a:pt x="36081" y="40865"/>
                  </a:lnTo>
                  <a:cubicBezTo>
                    <a:pt x="36334" y="40865"/>
                    <a:pt x="36545" y="40696"/>
                    <a:pt x="36545" y="40442"/>
                  </a:cubicBezTo>
                  <a:cubicBezTo>
                    <a:pt x="36714" y="40400"/>
                    <a:pt x="36841" y="40358"/>
                    <a:pt x="37010" y="40358"/>
                  </a:cubicBezTo>
                  <a:cubicBezTo>
                    <a:pt x="37390" y="40316"/>
                    <a:pt x="37686" y="40189"/>
                    <a:pt x="37982" y="40020"/>
                  </a:cubicBezTo>
                  <a:cubicBezTo>
                    <a:pt x="38108" y="39935"/>
                    <a:pt x="38151" y="39809"/>
                    <a:pt x="38151" y="39682"/>
                  </a:cubicBezTo>
                  <a:cubicBezTo>
                    <a:pt x="38193" y="39344"/>
                    <a:pt x="37813" y="39006"/>
                    <a:pt x="37264" y="38541"/>
                  </a:cubicBezTo>
                  <a:cubicBezTo>
                    <a:pt x="37095" y="38414"/>
                    <a:pt x="36968" y="38288"/>
                    <a:pt x="36841" y="38161"/>
                  </a:cubicBezTo>
                  <a:cubicBezTo>
                    <a:pt x="36545" y="37569"/>
                    <a:pt x="36461" y="35035"/>
                    <a:pt x="36799" y="34654"/>
                  </a:cubicBezTo>
                  <a:lnTo>
                    <a:pt x="37095" y="34359"/>
                  </a:lnTo>
                  <a:cubicBezTo>
                    <a:pt x="37728" y="33640"/>
                    <a:pt x="38404" y="32964"/>
                    <a:pt x="39122" y="32331"/>
                  </a:cubicBezTo>
                  <a:lnTo>
                    <a:pt x="39460" y="32119"/>
                  </a:lnTo>
                  <a:cubicBezTo>
                    <a:pt x="39967" y="31824"/>
                    <a:pt x="40474" y="31486"/>
                    <a:pt x="40939" y="31106"/>
                  </a:cubicBezTo>
                  <a:cubicBezTo>
                    <a:pt x="41193" y="30894"/>
                    <a:pt x="41362" y="30641"/>
                    <a:pt x="41573" y="30387"/>
                  </a:cubicBezTo>
                  <a:cubicBezTo>
                    <a:pt x="41742" y="30134"/>
                    <a:pt x="41953" y="29880"/>
                    <a:pt x="42164" y="29669"/>
                  </a:cubicBezTo>
                  <a:lnTo>
                    <a:pt x="42164" y="29711"/>
                  </a:lnTo>
                  <a:cubicBezTo>
                    <a:pt x="42207" y="29838"/>
                    <a:pt x="42333" y="29880"/>
                    <a:pt x="42460" y="29923"/>
                  </a:cubicBezTo>
                  <a:cubicBezTo>
                    <a:pt x="42629" y="29880"/>
                    <a:pt x="42798" y="29796"/>
                    <a:pt x="42925" y="29627"/>
                  </a:cubicBezTo>
                  <a:cubicBezTo>
                    <a:pt x="42967" y="29585"/>
                    <a:pt x="43009" y="29542"/>
                    <a:pt x="43094" y="29500"/>
                  </a:cubicBezTo>
                  <a:lnTo>
                    <a:pt x="43558" y="29500"/>
                  </a:lnTo>
                  <a:cubicBezTo>
                    <a:pt x="43727" y="29458"/>
                    <a:pt x="43896" y="29289"/>
                    <a:pt x="43939" y="29078"/>
                  </a:cubicBezTo>
                  <a:cubicBezTo>
                    <a:pt x="43939" y="28866"/>
                    <a:pt x="43770" y="28613"/>
                    <a:pt x="43347" y="28317"/>
                  </a:cubicBezTo>
                  <a:cubicBezTo>
                    <a:pt x="43727" y="28021"/>
                    <a:pt x="44150" y="27768"/>
                    <a:pt x="44572" y="27557"/>
                  </a:cubicBezTo>
                  <a:cubicBezTo>
                    <a:pt x="44657" y="27514"/>
                    <a:pt x="44741" y="27514"/>
                    <a:pt x="44826" y="27514"/>
                  </a:cubicBezTo>
                  <a:cubicBezTo>
                    <a:pt x="44910" y="27514"/>
                    <a:pt x="44953" y="27514"/>
                    <a:pt x="45037" y="27557"/>
                  </a:cubicBezTo>
                  <a:cubicBezTo>
                    <a:pt x="45164" y="27557"/>
                    <a:pt x="45248" y="27599"/>
                    <a:pt x="45375" y="27599"/>
                  </a:cubicBezTo>
                  <a:lnTo>
                    <a:pt x="45502" y="27599"/>
                  </a:lnTo>
                  <a:lnTo>
                    <a:pt x="45798" y="27345"/>
                  </a:lnTo>
                  <a:cubicBezTo>
                    <a:pt x="46093" y="27303"/>
                    <a:pt x="46347" y="27303"/>
                    <a:pt x="46643" y="27303"/>
                  </a:cubicBezTo>
                  <a:lnTo>
                    <a:pt x="47065" y="27303"/>
                  </a:lnTo>
                  <a:cubicBezTo>
                    <a:pt x="47164" y="27291"/>
                    <a:pt x="47263" y="27286"/>
                    <a:pt x="47363" y="27286"/>
                  </a:cubicBezTo>
                  <a:cubicBezTo>
                    <a:pt x="47605" y="27286"/>
                    <a:pt x="47852" y="27316"/>
                    <a:pt x="48121" y="27345"/>
                  </a:cubicBezTo>
                  <a:cubicBezTo>
                    <a:pt x="48417" y="27388"/>
                    <a:pt x="48713" y="27388"/>
                    <a:pt x="49008" y="27430"/>
                  </a:cubicBezTo>
                  <a:cubicBezTo>
                    <a:pt x="49220" y="27430"/>
                    <a:pt x="49431" y="27388"/>
                    <a:pt x="49642" y="27345"/>
                  </a:cubicBezTo>
                  <a:cubicBezTo>
                    <a:pt x="49980" y="27261"/>
                    <a:pt x="50234" y="27092"/>
                    <a:pt x="50487" y="26838"/>
                  </a:cubicBezTo>
                  <a:cubicBezTo>
                    <a:pt x="50614" y="26669"/>
                    <a:pt x="50741" y="26585"/>
                    <a:pt x="50910" y="26500"/>
                  </a:cubicBezTo>
                  <a:cubicBezTo>
                    <a:pt x="51501" y="26205"/>
                    <a:pt x="52135" y="26036"/>
                    <a:pt x="52769" y="25909"/>
                  </a:cubicBezTo>
                  <a:cubicBezTo>
                    <a:pt x="53825" y="25656"/>
                    <a:pt x="54923" y="25402"/>
                    <a:pt x="55599" y="24811"/>
                  </a:cubicBezTo>
                  <a:cubicBezTo>
                    <a:pt x="56022" y="24430"/>
                    <a:pt x="56106" y="23839"/>
                    <a:pt x="55853" y="23374"/>
                  </a:cubicBezTo>
                  <a:cubicBezTo>
                    <a:pt x="55768" y="23163"/>
                    <a:pt x="55768" y="22909"/>
                    <a:pt x="55810" y="22698"/>
                  </a:cubicBezTo>
                  <a:cubicBezTo>
                    <a:pt x="55895" y="22698"/>
                    <a:pt x="55937" y="22698"/>
                    <a:pt x="56022" y="22740"/>
                  </a:cubicBezTo>
                  <a:lnTo>
                    <a:pt x="56275" y="22740"/>
                  </a:lnTo>
                  <a:cubicBezTo>
                    <a:pt x="56571" y="22740"/>
                    <a:pt x="56824" y="22529"/>
                    <a:pt x="56824" y="22233"/>
                  </a:cubicBezTo>
                  <a:cubicBezTo>
                    <a:pt x="56824" y="21938"/>
                    <a:pt x="56529" y="21811"/>
                    <a:pt x="56360" y="21769"/>
                  </a:cubicBezTo>
                  <a:lnTo>
                    <a:pt x="56275" y="21726"/>
                  </a:lnTo>
                  <a:cubicBezTo>
                    <a:pt x="56360" y="21642"/>
                    <a:pt x="56402" y="21515"/>
                    <a:pt x="56360" y="21388"/>
                  </a:cubicBezTo>
                  <a:lnTo>
                    <a:pt x="56360" y="21219"/>
                  </a:lnTo>
                  <a:lnTo>
                    <a:pt x="56233" y="21177"/>
                  </a:lnTo>
                  <a:lnTo>
                    <a:pt x="55937" y="21051"/>
                  </a:lnTo>
                  <a:cubicBezTo>
                    <a:pt x="55472" y="20797"/>
                    <a:pt x="54965" y="20670"/>
                    <a:pt x="54416" y="20628"/>
                  </a:cubicBezTo>
                  <a:cubicBezTo>
                    <a:pt x="54380" y="20621"/>
                    <a:pt x="54342" y="20617"/>
                    <a:pt x="54304" y="20617"/>
                  </a:cubicBezTo>
                  <a:cubicBezTo>
                    <a:pt x="54120" y="20617"/>
                    <a:pt x="53922" y="20699"/>
                    <a:pt x="53782" y="20839"/>
                  </a:cubicBezTo>
                  <a:lnTo>
                    <a:pt x="53698" y="20882"/>
                  </a:lnTo>
                  <a:lnTo>
                    <a:pt x="53613" y="21135"/>
                  </a:lnTo>
                  <a:lnTo>
                    <a:pt x="53064" y="20797"/>
                  </a:lnTo>
                  <a:cubicBezTo>
                    <a:pt x="52811" y="20586"/>
                    <a:pt x="52515" y="20417"/>
                    <a:pt x="52219" y="20248"/>
                  </a:cubicBezTo>
                  <a:cubicBezTo>
                    <a:pt x="52008" y="20248"/>
                    <a:pt x="51755" y="20290"/>
                    <a:pt x="51543" y="20375"/>
                  </a:cubicBezTo>
                  <a:cubicBezTo>
                    <a:pt x="51417" y="20375"/>
                    <a:pt x="51290" y="20417"/>
                    <a:pt x="51163" y="20417"/>
                  </a:cubicBezTo>
                  <a:lnTo>
                    <a:pt x="51121" y="20417"/>
                  </a:lnTo>
                  <a:cubicBezTo>
                    <a:pt x="51121" y="20417"/>
                    <a:pt x="51121" y="20375"/>
                    <a:pt x="51121" y="20332"/>
                  </a:cubicBezTo>
                  <a:cubicBezTo>
                    <a:pt x="51121" y="20163"/>
                    <a:pt x="51036" y="20037"/>
                    <a:pt x="50952" y="19952"/>
                  </a:cubicBezTo>
                  <a:cubicBezTo>
                    <a:pt x="50783" y="19741"/>
                    <a:pt x="50529" y="19572"/>
                    <a:pt x="50276" y="19487"/>
                  </a:cubicBezTo>
                  <a:lnTo>
                    <a:pt x="50022" y="19361"/>
                  </a:lnTo>
                  <a:lnTo>
                    <a:pt x="49938" y="19318"/>
                  </a:lnTo>
                  <a:lnTo>
                    <a:pt x="49853" y="19318"/>
                  </a:lnTo>
                  <a:cubicBezTo>
                    <a:pt x="49704" y="19348"/>
                    <a:pt x="49565" y="19362"/>
                    <a:pt x="49444" y="19362"/>
                  </a:cubicBezTo>
                  <a:cubicBezTo>
                    <a:pt x="49223" y="19362"/>
                    <a:pt x="49063" y="19316"/>
                    <a:pt x="49008" y="19234"/>
                  </a:cubicBezTo>
                  <a:cubicBezTo>
                    <a:pt x="48966" y="19149"/>
                    <a:pt x="48966" y="19023"/>
                    <a:pt x="49008" y="18938"/>
                  </a:cubicBezTo>
                  <a:lnTo>
                    <a:pt x="49177" y="18896"/>
                  </a:lnTo>
                  <a:lnTo>
                    <a:pt x="49135" y="18642"/>
                  </a:lnTo>
                  <a:cubicBezTo>
                    <a:pt x="49093" y="18600"/>
                    <a:pt x="49093" y="18558"/>
                    <a:pt x="49093" y="18473"/>
                  </a:cubicBezTo>
                  <a:cubicBezTo>
                    <a:pt x="49051" y="18220"/>
                    <a:pt x="49008" y="18009"/>
                    <a:pt x="48882" y="17797"/>
                  </a:cubicBezTo>
                  <a:cubicBezTo>
                    <a:pt x="48713" y="17628"/>
                    <a:pt x="48459" y="17502"/>
                    <a:pt x="48206" y="17502"/>
                  </a:cubicBezTo>
                  <a:lnTo>
                    <a:pt x="47952" y="17459"/>
                  </a:lnTo>
                  <a:lnTo>
                    <a:pt x="47952" y="17417"/>
                  </a:lnTo>
                  <a:lnTo>
                    <a:pt x="47783" y="16995"/>
                  </a:lnTo>
                  <a:cubicBezTo>
                    <a:pt x="47361" y="16614"/>
                    <a:pt x="46812" y="16276"/>
                    <a:pt x="46262" y="16065"/>
                  </a:cubicBezTo>
                  <a:cubicBezTo>
                    <a:pt x="46220" y="16055"/>
                    <a:pt x="46175" y="16049"/>
                    <a:pt x="46130" y="16049"/>
                  </a:cubicBezTo>
                  <a:cubicBezTo>
                    <a:pt x="45993" y="16049"/>
                    <a:pt x="45850" y="16097"/>
                    <a:pt x="45755" y="16192"/>
                  </a:cubicBezTo>
                  <a:cubicBezTo>
                    <a:pt x="45586" y="16361"/>
                    <a:pt x="45544" y="16572"/>
                    <a:pt x="45586" y="16783"/>
                  </a:cubicBezTo>
                  <a:lnTo>
                    <a:pt x="45586" y="16952"/>
                  </a:lnTo>
                  <a:cubicBezTo>
                    <a:pt x="45417" y="16910"/>
                    <a:pt x="45248" y="16826"/>
                    <a:pt x="45079" y="16741"/>
                  </a:cubicBezTo>
                  <a:cubicBezTo>
                    <a:pt x="44910" y="16572"/>
                    <a:pt x="44657" y="16488"/>
                    <a:pt x="44403" y="16445"/>
                  </a:cubicBezTo>
                  <a:cubicBezTo>
                    <a:pt x="44319" y="16445"/>
                    <a:pt x="44319" y="16488"/>
                    <a:pt x="44150" y="16614"/>
                  </a:cubicBezTo>
                  <a:lnTo>
                    <a:pt x="44108" y="16657"/>
                  </a:lnTo>
                  <a:lnTo>
                    <a:pt x="43981" y="16530"/>
                  </a:lnTo>
                  <a:cubicBezTo>
                    <a:pt x="43896" y="16403"/>
                    <a:pt x="43727" y="16276"/>
                    <a:pt x="43558" y="16234"/>
                  </a:cubicBezTo>
                  <a:cubicBezTo>
                    <a:pt x="43513" y="16223"/>
                    <a:pt x="43468" y="16218"/>
                    <a:pt x="43423" y="16218"/>
                  </a:cubicBezTo>
                  <a:cubicBezTo>
                    <a:pt x="43299" y="16218"/>
                    <a:pt x="43175" y="16257"/>
                    <a:pt x="43051" y="16319"/>
                  </a:cubicBezTo>
                  <a:cubicBezTo>
                    <a:pt x="42967" y="16319"/>
                    <a:pt x="42925" y="16361"/>
                    <a:pt x="42840" y="16361"/>
                  </a:cubicBezTo>
                  <a:cubicBezTo>
                    <a:pt x="42714" y="16319"/>
                    <a:pt x="42671" y="16276"/>
                    <a:pt x="42629" y="16023"/>
                  </a:cubicBezTo>
                  <a:cubicBezTo>
                    <a:pt x="42587" y="15812"/>
                    <a:pt x="42502" y="15643"/>
                    <a:pt x="42376" y="15474"/>
                  </a:cubicBezTo>
                  <a:cubicBezTo>
                    <a:pt x="42192" y="15290"/>
                    <a:pt x="41944" y="15170"/>
                    <a:pt x="41659" y="15170"/>
                  </a:cubicBezTo>
                  <a:cubicBezTo>
                    <a:pt x="41617" y="15170"/>
                    <a:pt x="41574" y="15173"/>
                    <a:pt x="41531" y="15178"/>
                  </a:cubicBezTo>
                  <a:lnTo>
                    <a:pt x="40939" y="15178"/>
                  </a:lnTo>
                  <a:cubicBezTo>
                    <a:pt x="40812" y="15178"/>
                    <a:pt x="40643" y="15136"/>
                    <a:pt x="40559" y="15051"/>
                  </a:cubicBezTo>
                  <a:cubicBezTo>
                    <a:pt x="40474" y="14925"/>
                    <a:pt x="40432" y="14798"/>
                    <a:pt x="40432" y="14671"/>
                  </a:cubicBezTo>
                  <a:cubicBezTo>
                    <a:pt x="40432" y="14418"/>
                    <a:pt x="40348" y="14164"/>
                    <a:pt x="40179" y="13953"/>
                  </a:cubicBezTo>
                  <a:cubicBezTo>
                    <a:pt x="39883" y="13699"/>
                    <a:pt x="39503" y="13488"/>
                    <a:pt x="39122" y="13404"/>
                  </a:cubicBezTo>
                  <a:cubicBezTo>
                    <a:pt x="38742" y="13361"/>
                    <a:pt x="38404" y="13192"/>
                    <a:pt x="38151" y="12939"/>
                  </a:cubicBezTo>
                  <a:cubicBezTo>
                    <a:pt x="38151" y="12897"/>
                    <a:pt x="38151" y="12854"/>
                    <a:pt x="38151" y="12812"/>
                  </a:cubicBezTo>
                  <a:cubicBezTo>
                    <a:pt x="38235" y="12685"/>
                    <a:pt x="38193" y="12516"/>
                    <a:pt x="38066" y="12390"/>
                  </a:cubicBezTo>
                  <a:lnTo>
                    <a:pt x="37982" y="12347"/>
                  </a:lnTo>
                  <a:lnTo>
                    <a:pt x="37897" y="12347"/>
                  </a:lnTo>
                  <a:cubicBezTo>
                    <a:pt x="37855" y="12347"/>
                    <a:pt x="37771" y="12390"/>
                    <a:pt x="37686" y="12432"/>
                  </a:cubicBezTo>
                  <a:cubicBezTo>
                    <a:pt x="37982" y="12221"/>
                    <a:pt x="38108" y="11840"/>
                    <a:pt x="37982" y="11502"/>
                  </a:cubicBezTo>
                  <a:cubicBezTo>
                    <a:pt x="37771" y="11249"/>
                    <a:pt x="37517" y="11080"/>
                    <a:pt x="37179" y="11080"/>
                  </a:cubicBezTo>
                  <a:cubicBezTo>
                    <a:pt x="37137" y="11038"/>
                    <a:pt x="37052" y="11038"/>
                    <a:pt x="36968" y="10995"/>
                  </a:cubicBezTo>
                  <a:cubicBezTo>
                    <a:pt x="36841" y="10869"/>
                    <a:pt x="36714" y="10742"/>
                    <a:pt x="36588" y="10573"/>
                  </a:cubicBezTo>
                  <a:lnTo>
                    <a:pt x="36461" y="10362"/>
                  </a:lnTo>
                  <a:lnTo>
                    <a:pt x="36419" y="10151"/>
                  </a:lnTo>
                  <a:lnTo>
                    <a:pt x="36250" y="10108"/>
                  </a:lnTo>
                  <a:lnTo>
                    <a:pt x="36081" y="10108"/>
                  </a:lnTo>
                  <a:cubicBezTo>
                    <a:pt x="35869" y="10108"/>
                    <a:pt x="35658" y="10235"/>
                    <a:pt x="35531" y="10404"/>
                  </a:cubicBezTo>
                  <a:lnTo>
                    <a:pt x="35405" y="10320"/>
                  </a:lnTo>
                  <a:lnTo>
                    <a:pt x="35362" y="10320"/>
                  </a:lnTo>
                  <a:cubicBezTo>
                    <a:pt x="35313" y="10307"/>
                    <a:pt x="35263" y="10302"/>
                    <a:pt x="35214" y="10302"/>
                  </a:cubicBezTo>
                  <a:cubicBezTo>
                    <a:pt x="35094" y="10302"/>
                    <a:pt x="34975" y="10332"/>
                    <a:pt x="34855" y="10362"/>
                  </a:cubicBezTo>
                  <a:cubicBezTo>
                    <a:pt x="34771" y="10362"/>
                    <a:pt x="34686" y="10404"/>
                    <a:pt x="34602" y="10404"/>
                  </a:cubicBezTo>
                  <a:cubicBezTo>
                    <a:pt x="34179" y="10193"/>
                    <a:pt x="33799" y="9939"/>
                    <a:pt x="33461" y="9644"/>
                  </a:cubicBezTo>
                  <a:cubicBezTo>
                    <a:pt x="32828" y="9221"/>
                    <a:pt x="32659" y="9094"/>
                    <a:pt x="32532" y="9094"/>
                  </a:cubicBezTo>
                  <a:cubicBezTo>
                    <a:pt x="32490" y="8968"/>
                    <a:pt x="32490" y="8883"/>
                    <a:pt x="32447" y="8799"/>
                  </a:cubicBezTo>
                  <a:cubicBezTo>
                    <a:pt x="32405" y="8714"/>
                    <a:pt x="32321" y="8587"/>
                    <a:pt x="31645" y="8587"/>
                  </a:cubicBezTo>
                  <a:cubicBezTo>
                    <a:pt x="31554" y="8565"/>
                    <a:pt x="31463" y="8554"/>
                    <a:pt x="31374" y="8554"/>
                  </a:cubicBezTo>
                  <a:cubicBezTo>
                    <a:pt x="31132" y="8554"/>
                    <a:pt x="30901" y="8633"/>
                    <a:pt x="30715" y="8756"/>
                  </a:cubicBezTo>
                  <a:cubicBezTo>
                    <a:pt x="30673" y="8799"/>
                    <a:pt x="30631" y="8799"/>
                    <a:pt x="30631" y="8841"/>
                  </a:cubicBezTo>
                  <a:cubicBezTo>
                    <a:pt x="30546" y="8799"/>
                    <a:pt x="30504" y="8714"/>
                    <a:pt x="30419" y="8630"/>
                  </a:cubicBezTo>
                  <a:cubicBezTo>
                    <a:pt x="30208" y="8334"/>
                    <a:pt x="29955" y="8123"/>
                    <a:pt x="29659" y="7954"/>
                  </a:cubicBezTo>
                  <a:lnTo>
                    <a:pt x="29617" y="7869"/>
                  </a:lnTo>
                  <a:cubicBezTo>
                    <a:pt x="29405" y="7616"/>
                    <a:pt x="29152" y="7404"/>
                    <a:pt x="28898" y="7235"/>
                  </a:cubicBezTo>
                  <a:cubicBezTo>
                    <a:pt x="28793" y="7218"/>
                    <a:pt x="28696" y="7208"/>
                    <a:pt x="28602" y="7208"/>
                  </a:cubicBezTo>
                  <a:cubicBezTo>
                    <a:pt x="28470" y="7208"/>
                    <a:pt x="28346" y="7228"/>
                    <a:pt x="28222" y="7278"/>
                  </a:cubicBezTo>
                  <a:cubicBezTo>
                    <a:pt x="28138" y="7193"/>
                    <a:pt x="28053" y="7109"/>
                    <a:pt x="27927" y="7066"/>
                  </a:cubicBezTo>
                  <a:cubicBezTo>
                    <a:pt x="27800" y="7024"/>
                    <a:pt x="27716" y="7024"/>
                    <a:pt x="27589" y="7024"/>
                  </a:cubicBezTo>
                  <a:lnTo>
                    <a:pt x="27547" y="7024"/>
                  </a:lnTo>
                  <a:cubicBezTo>
                    <a:pt x="27483" y="7003"/>
                    <a:pt x="27430" y="6992"/>
                    <a:pt x="27383" y="6992"/>
                  </a:cubicBezTo>
                  <a:cubicBezTo>
                    <a:pt x="27335" y="6992"/>
                    <a:pt x="27293" y="7003"/>
                    <a:pt x="27251" y="7024"/>
                  </a:cubicBezTo>
                  <a:cubicBezTo>
                    <a:pt x="27124" y="7024"/>
                    <a:pt x="27040" y="7109"/>
                    <a:pt x="26997" y="7235"/>
                  </a:cubicBezTo>
                  <a:cubicBezTo>
                    <a:pt x="26828" y="7193"/>
                    <a:pt x="26659" y="7193"/>
                    <a:pt x="26448" y="7193"/>
                  </a:cubicBezTo>
                  <a:cubicBezTo>
                    <a:pt x="26195" y="7193"/>
                    <a:pt x="25941" y="7193"/>
                    <a:pt x="25688" y="7109"/>
                  </a:cubicBezTo>
                  <a:cubicBezTo>
                    <a:pt x="25392" y="6982"/>
                    <a:pt x="25096" y="6855"/>
                    <a:pt x="24758" y="6686"/>
                  </a:cubicBezTo>
                  <a:cubicBezTo>
                    <a:pt x="23871" y="6306"/>
                    <a:pt x="23026" y="5883"/>
                    <a:pt x="22223" y="5377"/>
                  </a:cubicBezTo>
                  <a:cubicBezTo>
                    <a:pt x="22223" y="5334"/>
                    <a:pt x="22181" y="5292"/>
                    <a:pt x="22139" y="5250"/>
                  </a:cubicBezTo>
                  <a:cubicBezTo>
                    <a:pt x="22097" y="5123"/>
                    <a:pt x="22012" y="5039"/>
                    <a:pt x="21928" y="4954"/>
                  </a:cubicBezTo>
                  <a:cubicBezTo>
                    <a:pt x="21843" y="4870"/>
                    <a:pt x="21716" y="4827"/>
                    <a:pt x="21632" y="4827"/>
                  </a:cubicBezTo>
                  <a:cubicBezTo>
                    <a:pt x="21505" y="4658"/>
                    <a:pt x="21252" y="4574"/>
                    <a:pt x="20745" y="4447"/>
                  </a:cubicBezTo>
                  <a:lnTo>
                    <a:pt x="20491" y="4363"/>
                  </a:lnTo>
                  <a:lnTo>
                    <a:pt x="20449" y="4320"/>
                  </a:lnTo>
                  <a:cubicBezTo>
                    <a:pt x="20238" y="3813"/>
                    <a:pt x="20069" y="3391"/>
                    <a:pt x="19688" y="3391"/>
                  </a:cubicBezTo>
                  <a:cubicBezTo>
                    <a:pt x="19662" y="3386"/>
                    <a:pt x="19637" y="3384"/>
                    <a:pt x="19611" y="3384"/>
                  </a:cubicBezTo>
                  <a:cubicBezTo>
                    <a:pt x="19393" y="3384"/>
                    <a:pt x="19219" y="3544"/>
                    <a:pt x="19181" y="3771"/>
                  </a:cubicBezTo>
                  <a:cubicBezTo>
                    <a:pt x="18886" y="3729"/>
                    <a:pt x="18590" y="3602"/>
                    <a:pt x="18336" y="3391"/>
                  </a:cubicBezTo>
                  <a:lnTo>
                    <a:pt x="18167" y="3264"/>
                  </a:lnTo>
                  <a:cubicBezTo>
                    <a:pt x="18083" y="3243"/>
                    <a:pt x="17988" y="3232"/>
                    <a:pt x="17893" y="3232"/>
                  </a:cubicBezTo>
                  <a:cubicBezTo>
                    <a:pt x="17798" y="3232"/>
                    <a:pt x="17703" y="3243"/>
                    <a:pt x="17618" y="3264"/>
                  </a:cubicBezTo>
                  <a:cubicBezTo>
                    <a:pt x="17492" y="3306"/>
                    <a:pt x="17407" y="3306"/>
                    <a:pt x="17280" y="3306"/>
                  </a:cubicBezTo>
                  <a:cubicBezTo>
                    <a:pt x="16562" y="2968"/>
                    <a:pt x="15802" y="2715"/>
                    <a:pt x="15041" y="2504"/>
                  </a:cubicBezTo>
                  <a:lnTo>
                    <a:pt x="14872" y="2504"/>
                  </a:lnTo>
                  <a:lnTo>
                    <a:pt x="14788" y="2419"/>
                  </a:lnTo>
                  <a:cubicBezTo>
                    <a:pt x="14619" y="2335"/>
                    <a:pt x="14407" y="2292"/>
                    <a:pt x="14196" y="2292"/>
                  </a:cubicBezTo>
                  <a:cubicBezTo>
                    <a:pt x="14069" y="2292"/>
                    <a:pt x="13900" y="2250"/>
                    <a:pt x="13858" y="2250"/>
                  </a:cubicBezTo>
                  <a:cubicBezTo>
                    <a:pt x="13774" y="2123"/>
                    <a:pt x="13731" y="1997"/>
                    <a:pt x="13731" y="1870"/>
                  </a:cubicBezTo>
                  <a:cubicBezTo>
                    <a:pt x="13605" y="1574"/>
                    <a:pt x="13478" y="1236"/>
                    <a:pt x="13267" y="983"/>
                  </a:cubicBezTo>
                  <a:cubicBezTo>
                    <a:pt x="13197" y="878"/>
                    <a:pt x="13042" y="803"/>
                    <a:pt x="12895" y="803"/>
                  </a:cubicBezTo>
                  <a:cubicBezTo>
                    <a:pt x="12863" y="803"/>
                    <a:pt x="12832" y="806"/>
                    <a:pt x="12802" y="814"/>
                  </a:cubicBezTo>
                  <a:cubicBezTo>
                    <a:pt x="12802" y="687"/>
                    <a:pt x="12760" y="602"/>
                    <a:pt x="12675" y="518"/>
                  </a:cubicBezTo>
                  <a:cubicBezTo>
                    <a:pt x="12675" y="476"/>
                    <a:pt x="12675" y="433"/>
                    <a:pt x="12675" y="391"/>
                  </a:cubicBezTo>
                  <a:lnTo>
                    <a:pt x="12591" y="222"/>
                  </a:lnTo>
                  <a:lnTo>
                    <a:pt x="12464" y="222"/>
                  </a:lnTo>
                  <a:cubicBezTo>
                    <a:pt x="12295" y="222"/>
                    <a:pt x="12084" y="307"/>
                    <a:pt x="11957" y="391"/>
                  </a:cubicBezTo>
                  <a:cubicBezTo>
                    <a:pt x="11957" y="349"/>
                    <a:pt x="11915" y="264"/>
                    <a:pt x="11915" y="222"/>
                  </a:cubicBezTo>
                  <a:cubicBezTo>
                    <a:pt x="11830" y="96"/>
                    <a:pt x="11704" y="11"/>
                    <a:pt x="11577" y="11"/>
                  </a:cubicBezTo>
                  <a:cubicBezTo>
                    <a:pt x="11536" y="4"/>
                    <a:pt x="11490" y="0"/>
                    <a:pt x="1143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3"/>
            <p:cNvSpPr/>
            <p:nvPr/>
          </p:nvSpPr>
          <p:spPr>
            <a:xfrm>
              <a:off x="2374600" y="4536000"/>
              <a:ext cx="59925" cy="46325"/>
            </a:xfrm>
            <a:custGeom>
              <a:rect b="b" l="l" r="r" t="t"/>
              <a:pathLst>
                <a:path extrusionOk="0" h="1853" w="2397">
                  <a:moveTo>
                    <a:pt x="1703" y="235"/>
                  </a:moveTo>
                  <a:cubicBezTo>
                    <a:pt x="1701" y="235"/>
                    <a:pt x="1705" y="250"/>
                    <a:pt x="1720" y="289"/>
                  </a:cubicBezTo>
                  <a:lnTo>
                    <a:pt x="1720" y="289"/>
                  </a:lnTo>
                  <a:cubicBezTo>
                    <a:pt x="1715" y="258"/>
                    <a:pt x="1705" y="235"/>
                    <a:pt x="1703" y="235"/>
                  </a:cubicBezTo>
                  <a:close/>
                  <a:moveTo>
                    <a:pt x="325" y="1"/>
                  </a:moveTo>
                  <a:cubicBezTo>
                    <a:pt x="174" y="1"/>
                    <a:pt x="58" y="41"/>
                    <a:pt x="43" y="161"/>
                  </a:cubicBezTo>
                  <a:lnTo>
                    <a:pt x="212" y="415"/>
                  </a:lnTo>
                  <a:cubicBezTo>
                    <a:pt x="212" y="541"/>
                    <a:pt x="1" y="626"/>
                    <a:pt x="43" y="795"/>
                  </a:cubicBezTo>
                  <a:cubicBezTo>
                    <a:pt x="85" y="922"/>
                    <a:pt x="803" y="837"/>
                    <a:pt x="972" y="964"/>
                  </a:cubicBezTo>
                  <a:cubicBezTo>
                    <a:pt x="1268" y="1217"/>
                    <a:pt x="1522" y="1851"/>
                    <a:pt x="1944" y="1851"/>
                  </a:cubicBezTo>
                  <a:cubicBezTo>
                    <a:pt x="1954" y="1852"/>
                    <a:pt x="1963" y="1852"/>
                    <a:pt x="1973" y="1852"/>
                  </a:cubicBezTo>
                  <a:cubicBezTo>
                    <a:pt x="2396" y="1852"/>
                    <a:pt x="2107" y="913"/>
                    <a:pt x="1817" y="499"/>
                  </a:cubicBezTo>
                  <a:cubicBezTo>
                    <a:pt x="1766" y="397"/>
                    <a:pt x="1737" y="330"/>
                    <a:pt x="1720" y="289"/>
                  </a:cubicBezTo>
                  <a:lnTo>
                    <a:pt x="1720" y="289"/>
                  </a:lnTo>
                  <a:cubicBezTo>
                    <a:pt x="1731" y="355"/>
                    <a:pt x="1719" y="459"/>
                    <a:pt x="1563" y="459"/>
                  </a:cubicBezTo>
                  <a:cubicBezTo>
                    <a:pt x="1550" y="459"/>
                    <a:pt x="1536" y="458"/>
                    <a:pt x="1522" y="457"/>
                  </a:cubicBezTo>
                  <a:cubicBezTo>
                    <a:pt x="1437" y="457"/>
                    <a:pt x="1522" y="161"/>
                    <a:pt x="1437" y="119"/>
                  </a:cubicBezTo>
                  <a:cubicBezTo>
                    <a:pt x="1353" y="119"/>
                    <a:pt x="1395" y="203"/>
                    <a:pt x="1353" y="203"/>
                  </a:cubicBezTo>
                  <a:cubicBezTo>
                    <a:pt x="1268" y="203"/>
                    <a:pt x="1184" y="203"/>
                    <a:pt x="1099" y="161"/>
                  </a:cubicBezTo>
                  <a:cubicBezTo>
                    <a:pt x="990" y="134"/>
                    <a:pt x="600" y="1"/>
                    <a:pt x="325"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3"/>
            <p:cNvSpPr/>
            <p:nvPr/>
          </p:nvSpPr>
          <p:spPr>
            <a:xfrm>
              <a:off x="2191875" y="4534725"/>
              <a:ext cx="139450" cy="99450"/>
            </a:xfrm>
            <a:custGeom>
              <a:rect b="b" l="l" r="r" t="t"/>
              <a:pathLst>
                <a:path extrusionOk="0" h="3978" w="5578">
                  <a:moveTo>
                    <a:pt x="4395" y="1"/>
                  </a:moveTo>
                  <a:cubicBezTo>
                    <a:pt x="4014" y="1"/>
                    <a:pt x="3634" y="1"/>
                    <a:pt x="3254" y="43"/>
                  </a:cubicBezTo>
                  <a:cubicBezTo>
                    <a:pt x="2620" y="254"/>
                    <a:pt x="1986" y="550"/>
                    <a:pt x="1353" y="888"/>
                  </a:cubicBezTo>
                  <a:cubicBezTo>
                    <a:pt x="1057" y="1015"/>
                    <a:pt x="1" y="1057"/>
                    <a:pt x="127" y="1564"/>
                  </a:cubicBezTo>
                  <a:cubicBezTo>
                    <a:pt x="212" y="1902"/>
                    <a:pt x="508" y="1648"/>
                    <a:pt x="677" y="1944"/>
                  </a:cubicBezTo>
                  <a:cubicBezTo>
                    <a:pt x="719" y="2029"/>
                    <a:pt x="677" y="2282"/>
                    <a:pt x="761" y="2282"/>
                  </a:cubicBezTo>
                  <a:cubicBezTo>
                    <a:pt x="965" y="2214"/>
                    <a:pt x="1086" y="1766"/>
                    <a:pt x="1389" y="1766"/>
                  </a:cubicBezTo>
                  <a:cubicBezTo>
                    <a:pt x="1463" y="1766"/>
                    <a:pt x="1548" y="1793"/>
                    <a:pt x="1648" y="1860"/>
                  </a:cubicBezTo>
                  <a:cubicBezTo>
                    <a:pt x="2113" y="2155"/>
                    <a:pt x="1437" y="2789"/>
                    <a:pt x="1902" y="3127"/>
                  </a:cubicBezTo>
                  <a:cubicBezTo>
                    <a:pt x="2113" y="3254"/>
                    <a:pt x="2493" y="3127"/>
                    <a:pt x="2662" y="3296"/>
                  </a:cubicBezTo>
                  <a:cubicBezTo>
                    <a:pt x="2874" y="3465"/>
                    <a:pt x="2831" y="3930"/>
                    <a:pt x="3000" y="3972"/>
                  </a:cubicBezTo>
                  <a:cubicBezTo>
                    <a:pt x="3009" y="3976"/>
                    <a:pt x="3019" y="3978"/>
                    <a:pt x="3031" y="3978"/>
                  </a:cubicBezTo>
                  <a:cubicBezTo>
                    <a:pt x="3417" y="3978"/>
                    <a:pt x="5410" y="1979"/>
                    <a:pt x="5451" y="1733"/>
                  </a:cubicBezTo>
                  <a:cubicBezTo>
                    <a:pt x="5577" y="1015"/>
                    <a:pt x="4183" y="1522"/>
                    <a:pt x="3972" y="888"/>
                  </a:cubicBezTo>
                  <a:cubicBezTo>
                    <a:pt x="3930" y="804"/>
                    <a:pt x="3972" y="761"/>
                    <a:pt x="4014" y="719"/>
                  </a:cubicBezTo>
                  <a:cubicBezTo>
                    <a:pt x="4035" y="698"/>
                    <a:pt x="4078" y="698"/>
                    <a:pt x="4125" y="698"/>
                  </a:cubicBezTo>
                  <a:cubicBezTo>
                    <a:pt x="4173" y="698"/>
                    <a:pt x="4226" y="698"/>
                    <a:pt x="4268" y="677"/>
                  </a:cubicBezTo>
                  <a:cubicBezTo>
                    <a:pt x="4944" y="297"/>
                    <a:pt x="3676" y="635"/>
                    <a:pt x="3930" y="297"/>
                  </a:cubicBezTo>
                  <a:cubicBezTo>
                    <a:pt x="4057" y="128"/>
                    <a:pt x="4521" y="297"/>
                    <a:pt x="4395"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3"/>
            <p:cNvSpPr/>
            <p:nvPr/>
          </p:nvSpPr>
          <p:spPr>
            <a:xfrm>
              <a:off x="2036150" y="4614000"/>
              <a:ext cx="60700" cy="40250"/>
            </a:xfrm>
            <a:custGeom>
              <a:rect b="b" l="l" r="r" t="t"/>
              <a:pathLst>
                <a:path extrusionOk="0" h="1610" w="2428">
                  <a:moveTo>
                    <a:pt x="1847" y="1"/>
                  </a:moveTo>
                  <a:cubicBezTo>
                    <a:pt x="1278" y="1"/>
                    <a:pt x="0" y="859"/>
                    <a:pt x="315" y="1139"/>
                  </a:cubicBezTo>
                  <a:lnTo>
                    <a:pt x="864" y="1266"/>
                  </a:lnTo>
                  <a:lnTo>
                    <a:pt x="949" y="1604"/>
                  </a:lnTo>
                  <a:cubicBezTo>
                    <a:pt x="956" y="1608"/>
                    <a:pt x="964" y="1609"/>
                    <a:pt x="971" y="1609"/>
                  </a:cubicBezTo>
                  <a:cubicBezTo>
                    <a:pt x="1048" y="1609"/>
                    <a:pt x="1125" y="1427"/>
                    <a:pt x="1202" y="1350"/>
                  </a:cubicBezTo>
                  <a:cubicBezTo>
                    <a:pt x="1371" y="1139"/>
                    <a:pt x="2343" y="843"/>
                    <a:pt x="2343" y="717"/>
                  </a:cubicBezTo>
                  <a:cubicBezTo>
                    <a:pt x="2427" y="379"/>
                    <a:pt x="2427" y="210"/>
                    <a:pt x="2089" y="125"/>
                  </a:cubicBezTo>
                  <a:cubicBezTo>
                    <a:pt x="2053" y="38"/>
                    <a:pt x="1965" y="1"/>
                    <a:pt x="184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3"/>
            <p:cNvSpPr/>
            <p:nvPr/>
          </p:nvSpPr>
          <p:spPr>
            <a:xfrm>
              <a:off x="984650" y="3645275"/>
              <a:ext cx="1407925" cy="1205425"/>
            </a:xfrm>
            <a:custGeom>
              <a:rect b="b" l="l" r="r" t="t"/>
              <a:pathLst>
                <a:path extrusionOk="0" h="48217" w="56317">
                  <a:moveTo>
                    <a:pt x="42595" y="29088"/>
                  </a:moveTo>
                  <a:cubicBezTo>
                    <a:pt x="42584" y="29097"/>
                    <a:pt x="42573" y="29107"/>
                    <a:pt x="42562" y="29117"/>
                  </a:cubicBezTo>
                  <a:lnTo>
                    <a:pt x="42562" y="29117"/>
                  </a:lnTo>
                  <a:cubicBezTo>
                    <a:pt x="42581" y="29107"/>
                    <a:pt x="42595" y="29099"/>
                    <a:pt x="42595" y="29088"/>
                  </a:cubicBezTo>
                  <a:close/>
                  <a:moveTo>
                    <a:pt x="42562" y="29117"/>
                  </a:moveTo>
                  <a:cubicBezTo>
                    <a:pt x="42529" y="29133"/>
                    <a:pt x="42482" y="29154"/>
                    <a:pt x="42460" y="29199"/>
                  </a:cubicBezTo>
                  <a:cubicBezTo>
                    <a:pt x="42411" y="29248"/>
                    <a:pt x="42346" y="29261"/>
                    <a:pt x="42281" y="29261"/>
                  </a:cubicBezTo>
                  <a:cubicBezTo>
                    <a:pt x="42194" y="29261"/>
                    <a:pt x="42108" y="29237"/>
                    <a:pt x="42065" y="29237"/>
                  </a:cubicBezTo>
                  <a:cubicBezTo>
                    <a:pt x="42028" y="29237"/>
                    <a:pt x="42023" y="29256"/>
                    <a:pt x="42079" y="29326"/>
                  </a:cubicBezTo>
                  <a:cubicBezTo>
                    <a:pt x="42113" y="29376"/>
                    <a:pt x="42149" y="29396"/>
                    <a:pt x="42188" y="29396"/>
                  </a:cubicBezTo>
                  <a:cubicBezTo>
                    <a:pt x="42297" y="29396"/>
                    <a:pt x="42426" y="29239"/>
                    <a:pt x="42562" y="29117"/>
                  </a:cubicBezTo>
                  <a:close/>
                  <a:moveTo>
                    <a:pt x="4468" y="41180"/>
                  </a:moveTo>
                  <a:cubicBezTo>
                    <a:pt x="4528" y="41180"/>
                    <a:pt x="4588" y="41210"/>
                    <a:pt x="4648" y="41240"/>
                  </a:cubicBezTo>
                  <a:lnTo>
                    <a:pt x="4901" y="41240"/>
                  </a:lnTo>
                  <a:cubicBezTo>
                    <a:pt x="4935" y="41240"/>
                    <a:pt x="5023" y="41186"/>
                    <a:pt x="5057" y="41186"/>
                  </a:cubicBezTo>
                  <a:cubicBezTo>
                    <a:pt x="5065" y="41186"/>
                    <a:pt x="5070" y="41189"/>
                    <a:pt x="5070" y="41198"/>
                  </a:cubicBezTo>
                  <a:cubicBezTo>
                    <a:pt x="5112" y="41310"/>
                    <a:pt x="5056" y="41348"/>
                    <a:pt x="4961" y="41348"/>
                  </a:cubicBezTo>
                  <a:cubicBezTo>
                    <a:pt x="4770" y="41348"/>
                    <a:pt x="4422" y="41198"/>
                    <a:pt x="4394" y="41198"/>
                  </a:cubicBezTo>
                  <a:cubicBezTo>
                    <a:pt x="4419" y="41185"/>
                    <a:pt x="4444" y="41180"/>
                    <a:pt x="4468" y="41180"/>
                  </a:cubicBezTo>
                  <a:close/>
                  <a:moveTo>
                    <a:pt x="4394" y="41198"/>
                  </a:moveTo>
                  <a:cubicBezTo>
                    <a:pt x="4394" y="41198"/>
                    <a:pt x="4310" y="41367"/>
                    <a:pt x="4267" y="41494"/>
                  </a:cubicBezTo>
                  <a:cubicBezTo>
                    <a:pt x="4310" y="41367"/>
                    <a:pt x="4267" y="41240"/>
                    <a:pt x="4394" y="41198"/>
                  </a:cubicBezTo>
                  <a:close/>
                  <a:moveTo>
                    <a:pt x="11328" y="0"/>
                  </a:moveTo>
                  <a:cubicBezTo>
                    <a:pt x="10705" y="0"/>
                    <a:pt x="8673" y="816"/>
                    <a:pt x="8027" y="978"/>
                  </a:cubicBezTo>
                  <a:cubicBezTo>
                    <a:pt x="7352" y="1273"/>
                    <a:pt x="6633" y="1442"/>
                    <a:pt x="5915" y="1569"/>
                  </a:cubicBezTo>
                  <a:cubicBezTo>
                    <a:pt x="4901" y="1569"/>
                    <a:pt x="6338" y="1442"/>
                    <a:pt x="5577" y="1316"/>
                  </a:cubicBezTo>
                  <a:cubicBezTo>
                    <a:pt x="5493" y="1316"/>
                    <a:pt x="5408" y="1527"/>
                    <a:pt x="5281" y="1527"/>
                  </a:cubicBezTo>
                  <a:cubicBezTo>
                    <a:pt x="5264" y="1530"/>
                    <a:pt x="5246" y="1531"/>
                    <a:pt x="5229" y="1531"/>
                  </a:cubicBezTo>
                  <a:cubicBezTo>
                    <a:pt x="5080" y="1531"/>
                    <a:pt x="4931" y="1436"/>
                    <a:pt x="4793" y="1436"/>
                  </a:cubicBezTo>
                  <a:cubicBezTo>
                    <a:pt x="4712" y="1436"/>
                    <a:pt x="4635" y="1468"/>
                    <a:pt x="4563" y="1569"/>
                  </a:cubicBezTo>
                  <a:cubicBezTo>
                    <a:pt x="4473" y="1720"/>
                    <a:pt x="4770" y="1742"/>
                    <a:pt x="4932" y="1742"/>
                  </a:cubicBezTo>
                  <a:cubicBezTo>
                    <a:pt x="4982" y="1742"/>
                    <a:pt x="5019" y="1740"/>
                    <a:pt x="5028" y="1739"/>
                  </a:cubicBezTo>
                  <a:lnTo>
                    <a:pt x="5028" y="1739"/>
                  </a:lnTo>
                  <a:cubicBezTo>
                    <a:pt x="5026" y="1780"/>
                    <a:pt x="4816" y="1739"/>
                    <a:pt x="4690" y="1865"/>
                  </a:cubicBezTo>
                  <a:cubicBezTo>
                    <a:pt x="4521" y="1907"/>
                    <a:pt x="4310" y="1907"/>
                    <a:pt x="4098" y="1949"/>
                  </a:cubicBezTo>
                  <a:cubicBezTo>
                    <a:pt x="4084" y="1942"/>
                    <a:pt x="4073" y="1939"/>
                    <a:pt x="4063" y="1939"/>
                  </a:cubicBezTo>
                  <a:cubicBezTo>
                    <a:pt x="3955" y="1939"/>
                    <a:pt x="4088" y="2340"/>
                    <a:pt x="3972" y="2456"/>
                  </a:cubicBezTo>
                  <a:cubicBezTo>
                    <a:pt x="3845" y="2625"/>
                    <a:pt x="3718" y="2752"/>
                    <a:pt x="3845" y="2879"/>
                  </a:cubicBezTo>
                  <a:cubicBezTo>
                    <a:pt x="3861" y="2910"/>
                    <a:pt x="3879" y="2923"/>
                    <a:pt x="3900" y="2923"/>
                  </a:cubicBezTo>
                  <a:cubicBezTo>
                    <a:pt x="3981" y="2923"/>
                    <a:pt x="4096" y="2740"/>
                    <a:pt x="4216" y="2740"/>
                  </a:cubicBezTo>
                  <a:cubicBezTo>
                    <a:pt x="4233" y="2740"/>
                    <a:pt x="4250" y="2743"/>
                    <a:pt x="4267" y="2752"/>
                  </a:cubicBezTo>
                  <a:cubicBezTo>
                    <a:pt x="4436" y="2794"/>
                    <a:pt x="4225" y="3682"/>
                    <a:pt x="4225" y="3724"/>
                  </a:cubicBezTo>
                  <a:cubicBezTo>
                    <a:pt x="4225" y="3766"/>
                    <a:pt x="4183" y="4020"/>
                    <a:pt x="4267" y="4020"/>
                  </a:cubicBezTo>
                  <a:cubicBezTo>
                    <a:pt x="4352" y="3977"/>
                    <a:pt x="4436" y="3935"/>
                    <a:pt x="4479" y="3893"/>
                  </a:cubicBezTo>
                  <a:cubicBezTo>
                    <a:pt x="4479" y="3893"/>
                    <a:pt x="4479" y="3808"/>
                    <a:pt x="4521" y="3808"/>
                  </a:cubicBezTo>
                  <a:cubicBezTo>
                    <a:pt x="4690" y="3808"/>
                    <a:pt x="4803" y="3827"/>
                    <a:pt x="4921" y="3827"/>
                  </a:cubicBezTo>
                  <a:cubicBezTo>
                    <a:pt x="4981" y="3827"/>
                    <a:pt x="5042" y="3822"/>
                    <a:pt x="5112" y="3808"/>
                  </a:cubicBezTo>
                  <a:cubicBezTo>
                    <a:pt x="5155" y="3808"/>
                    <a:pt x="5281" y="3808"/>
                    <a:pt x="5281" y="3851"/>
                  </a:cubicBezTo>
                  <a:cubicBezTo>
                    <a:pt x="5281" y="3893"/>
                    <a:pt x="3676" y="4527"/>
                    <a:pt x="4014" y="5287"/>
                  </a:cubicBezTo>
                  <a:cubicBezTo>
                    <a:pt x="4027" y="5319"/>
                    <a:pt x="4050" y="5333"/>
                    <a:pt x="4082" y="5333"/>
                  </a:cubicBezTo>
                  <a:cubicBezTo>
                    <a:pt x="4249" y="5333"/>
                    <a:pt x="4634" y="4947"/>
                    <a:pt x="4760" y="4947"/>
                  </a:cubicBezTo>
                  <a:cubicBezTo>
                    <a:pt x="4765" y="4947"/>
                    <a:pt x="4770" y="4948"/>
                    <a:pt x="4774" y="4949"/>
                  </a:cubicBezTo>
                  <a:cubicBezTo>
                    <a:pt x="4834" y="4969"/>
                    <a:pt x="4875" y="4977"/>
                    <a:pt x="4903" y="4977"/>
                  </a:cubicBezTo>
                  <a:cubicBezTo>
                    <a:pt x="5051" y="4977"/>
                    <a:pt x="4821" y="4738"/>
                    <a:pt x="5070" y="4738"/>
                  </a:cubicBezTo>
                  <a:cubicBezTo>
                    <a:pt x="5192" y="4738"/>
                    <a:pt x="5160" y="5114"/>
                    <a:pt x="5308" y="5114"/>
                  </a:cubicBezTo>
                  <a:cubicBezTo>
                    <a:pt x="5365" y="5114"/>
                    <a:pt x="5449" y="5059"/>
                    <a:pt x="5577" y="4907"/>
                  </a:cubicBezTo>
                  <a:cubicBezTo>
                    <a:pt x="5587" y="4892"/>
                    <a:pt x="5592" y="4885"/>
                    <a:pt x="5594" y="4885"/>
                  </a:cubicBezTo>
                  <a:cubicBezTo>
                    <a:pt x="5603" y="4885"/>
                    <a:pt x="5388" y="5255"/>
                    <a:pt x="5239" y="5329"/>
                  </a:cubicBezTo>
                  <a:cubicBezTo>
                    <a:pt x="5190" y="5378"/>
                    <a:pt x="5141" y="5389"/>
                    <a:pt x="5094" y="5389"/>
                  </a:cubicBezTo>
                  <a:cubicBezTo>
                    <a:pt x="5056" y="5389"/>
                    <a:pt x="5020" y="5382"/>
                    <a:pt x="4987" y="5382"/>
                  </a:cubicBezTo>
                  <a:cubicBezTo>
                    <a:pt x="4955" y="5382"/>
                    <a:pt x="4926" y="5389"/>
                    <a:pt x="4901" y="5414"/>
                  </a:cubicBezTo>
                  <a:cubicBezTo>
                    <a:pt x="4817" y="5498"/>
                    <a:pt x="4986" y="5878"/>
                    <a:pt x="4690" y="5963"/>
                  </a:cubicBezTo>
                  <a:cubicBezTo>
                    <a:pt x="4654" y="5981"/>
                    <a:pt x="4626" y="5989"/>
                    <a:pt x="4605" y="5989"/>
                  </a:cubicBezTo>
                  <a:cubicBezTo>
                    <a:pt x="4480" y="5989"/>
                    <a:pt x="4599" y="5709"/>
                    <a:pt x="4563" y="5709"/>
                  </a:cubicBezTo>
                  <a:cubicBezTo>
                    <a:pt x="4510" y="5692"/>
                    <a:pt x="4467" y="5684"/>
                    <a:pt x="4432" y="5684"/>
                  </a:cubicBezTo>
                  <a:cubicBezTo>
                    <a:pt x="4133" y="5684"/>
                    <a:pt x="4450" y="6268"/>
                    <a:pt x="4563" y="6343"/>
                  </a:cubicBezTo>
                  <a:cubicBezTo>
                    <a:pt x="4690" y="6428"/>
                    <a:pt x="5408" y="6428"/>
                    <a:pt x="5408" y="6470"/>
                  </a:cubicBezTo>
                  <a:cubicBezTo>
                    <a:pt x="5408" y="6597"/>
                    <a:pt x="4141" y="6892"/>
                    <a:pt x="4141" y="7061"/>
                  </a:cubicBezTo>
                  <a:cubicBezTo>
                    <a:pt x="4154" y="7220"/>
                    <a:pt x="4266" y="7275"/>
                    <a:pt x="4417" y="7275"/>
                  </a:cubicBezTo>
                  <a:cubicBezTo>
                    <a:pt x="4752" y="7275"/>
                    <a:pt x="5279" y="7006"/>
                    <a:pt x="5366" y="6977"/>
                  </a:cubicBezTo>
                  <a:cubicBezTo>
                    <a:pt x="5376" y="6974"/>
                    <a:pt x="5383" y="6972"/>
                    <a:pt x="5389" y="6972"/>
                  </a:cubicBezTo>
                  <a:cubicBezTo>
                    <a:pt x="5461" y="6972"/>
                    <a:pt x="5275" y="7191"/>
                    <a:pt x="5197" y="7230"/>
                  </a:cubicBezTo>
                  <a:cubicBezTo>
                    <a:pt x="4986" y="7357"/>
                    <a:pt x="4690" y="7273"/>
                    <a:pt x="4479" y="7399"/>
                  </a:cubicBezTo>
                  <a:cubicBezTo>
                    <a:pt x="4436" y="7442"/>
                    <a:pt x="4352" y="7484"/>
                    <a:pt x="4310" y="7526"/>
                  </a:cubicBezTo>
                  <a:cubicBezTo>
                    <a:pt x="4225" y="7611"/>
                    <a:pt x="4056" y="7526"/>
                    <a:pt x="4014" y="7653"/>
                  </a:cubicBezTo>
                  <a:cubicBezTo>
                    <a:pt x="3975" y="7731"/>
                    <a:pt x="4116" y="7953"/>
                    <a:pt x="4038" y="7953"/>
                  </a:cubicBezTo>
                  <a:cubicBezTo>
                    <a:pt x="4031" y="7953"/>
                    <a:pt x="4024" y="7952"/>
                    <a:pt x="4014" y="7949"/>
                  </a:cubicBezTo>
                  <a:cubicBezTo>
                    <a:pt x="3951" y="7917"/>
                    <a:pt x="3958" y="7747"/>
                    <a:pt x="3846" y="7747"/>
                  </a:cubicBezTo>
                  <a:cubicBezTo>
                    <a:pt x="3806" y="7747"/>
                    <a:pt x="3752" y="7767"/>
                    <a:pt x="3676" y="7822"/>
                  </a:cubicBezTo>
                  <a:cubicBezTo>
                    <a:pt x="3507" y="8287"/>
                    <a:pt x="3380" y="8709"/>
                    <a:pt x="3338" y="9216"/>
                  </a:cubicBezTo>
                  <a:lnTo>
                    <a:pt x="3760" y="9005"/>
                  </a:lnTo>
                  <a:lnTo>
                    <a:pt x="3718" y="9047"/>
                  </a:lnTo>
                  <a:lnTo>
                    <a:pt x="4014" y="8920"/>
                  </a:lnTo>
                  <a:cubicBezTo>
                    <a:pt x="4391" y="8742"/>
                    <a:pt x="4945" y="8628"/>
                    <a:pt x="5479" y="8628"/>
                  </a:cubicBezTo>
                  <a:cubicBezTo>
                    <a:pt x="6082" y="8628"/>
                    <a:pt x="6660" y="8773"/>
                    <a:pt x="6929" y="9132"/>
                  </a:cubicBezTo>
                  <a:cubicBezTo>
                    <a:pt x="7267" y="9639"/>
                    <a:pt x="5281" y="9808"/>
                    <a:pt x="6253" y="10610"/>
                  </a:cubicBezTo>
                  <a:cubicBezTo>
                    <a:pt x="6311" y="10661"/>
                    <a:pt x="6377" y="10680"/>
                    <a:pt x="6448" y="10680"/>
                  </a:cubicBezTo>
                  <a:cubicBezTo>
                    <a:pt x="6708" y="10680"/>
                    <a:pt x="7038" y="10417"/>
                    <a:pt x="7276" y="10417"/>
                  </a:cubicBezTo>
                  <a:cubicBezTo>
                    <a:pt x="7356" y="10417"/>
                    <a:pt x="7425" y="10446"/>
                    <a:pt x="7478" y="10526"/>
                  </a:cubicBezTo>
                  <a:cubicBezTo>
                    <a:pt x="7478" y="10568"/>
                    <a:pt x="7352" y="10652"/>
                    <a:pt x="7394" y="10695"/>
                  </a:cubicBezTo>
                  <a:cubicBezTo>
                    <a:pt x="7436" y="10737"/>
                    <a:pt x="8070" y="10737"/>
                    <a:pt x="8239" y="10779"/>
                  </a:cubicBezTo>
                  <a:cubicBezTo>
                    <a:pt x="8408" y="10821"/>
                    <a:pt x="8619" y="10906"/>
                    <a:pt x="8703" y="11075"/>
                  </a:cubicBezTo>
                  <a:cubicBezTo>
                    <a:pt x="8746" y="11202"/>
                    <a:pt x="8365" y="11244"/>
                    <a:pt x="8450" y="11286"/>
                  </a:cubicBezTo>
                  <a:lnTo>
                    <a:pt x="8999" y="11286"/>
                  </a:lnTo>
                  <a:cubicBezTo>
                    <a:pt x="9168" y="11371"/>
                    <a:pt x="9126" y="11624"/>
                    <a:pt x="9253" y="11709"/>
                  </a:cubicBezTo>
                  <a:cubicBezTo>
                    <a:pt x="9675" y="11709"/>
                    <a:pt x="10098" y="11709"/>
                    <a:pt x="10478" y="11582"/>
                  </a:cubicBezTo>
                  <a:lnTo>
                    <a:pt x="10562" y="11202"/>
                  </a:lnTo>
                  <a:cubicBezTo>
                    <a:pt x="10572" y="11195"/>
                    <a:pt x="10585" y="11192"/>
                    <a:pt x="10601" y="11192"/>
                  </a:cubicBezTo>
                  <a:cubicBezTo>
                    <a:pt x="10795" y="11192"/>
                    <a:pt x="11417" y="11631"/>
                    <a:pt x="11534" y="11709"/>
                  </a:cubicBezTo>
                  <a:cubicBezTo>
                    <a:pt x="11651" y="11797"/>
                    <a:pt x="11809" y="11925"/>
                    <a:pt x="11951" y="11925"/>
                  </a:cubicBezTo>
                  <a:cubicBezTo>
                    <a:pt x="12014" y="11925"/>
                    <a:pt x="12074" y="11900"/>
                    <a:pt x="12126" y="11835"/>
                  </a:cubicBezTo>
                  <a:cubicBezTo>
                    <a:pt x="12126" y="11799"/>
                    <a:pt x="12126" y="11700"/>
                    <a:pt x="12179" y="11700"/>
                  </a:cubicBezTo>
                  <a:cubicBezTo>
                    <a:pt x="12188" y="11700"/>
                    <a:pt x="12198" y="11703"/>
                    <a:pt x="12210" y="11709"/>
                  </a:cubicBezTo>
                  <a:cubicBezTo>
                    <a:pt x="12337" y="11751"/>
                    <a:pt x="12295" y="12004"/>
                    <a:pt x="12463" y="12089"/>
                  </a:cubicBezTo>
                  <a:cubicBezTo>
                    <a:pt x="12675" y="12258"/>
                    <a:pt x="12928" y="12047"/>
                    <a:pt x="13097" y="12385"/>
                  </a:cubicBezTo>
                  <a:cubicBezTo>
                    <a:pt x="13139" y="12469"/>
                    <a:pt x="12886" y="12596"/>
                    <a:pt x="12970" y="12680"/>
                  </a:cubicBezTo>
                  <a:cubicBezTo>
                    <a:pt x="12992" y="12744"/>
                    <a:pt x="13044" y="12744"/>
                    <a:pt x="13097" y="12744"/>
                  </a:cubicBezTo>
                  <a:cubicBezTo>
                    <a:pt x="13150" y="12744"/>
                    <a:pt x="13203" y="12744"/>
                    <a:pt x="13224" y="12807"/>
                  </a:cubicBezTo>
                  <a:cubicBezTo>
                    <a:pt x="13308" y="12976"/>
                    <a:pt x="12801" y="13610"/>
                    <a:pt x="12801" y="13821"/>
                  </a:cubicBezTo>
                  <a:cubicBezTo>
                    <a:pt x="12801" y="14032"/>
                    <a:pt x="14322" y="14159"/>
                    <a:pt x="13984" y="15046"/>
                  </a:cubicBezTo>
                  <a:cubicBezTo>
                    <a:pt x="13858" y="15342"/>
                    <a:pt x="12759" y="15976"/>
                    <a:pt x="12506" y="16102"/>
                  </a:cubicBezTo>
                  <a:cubicBezTo>
                    <a:pt x="12358" y="16145"/>
                    <a:pt x="12178" y="16145"/>
                    <a:pt x="11999" y="16145"/>
                  </a:cubicBezTo>
                  <a:cubicBezTo>
                    <a:pt x="11819" y="16145"/>
                    <a:pt x="11640" y="16145"/>
                    <a:pt x="11492" y="16187"/>
                  </a:cubicBezTo>
                  <a:cubicBezTo>
                    <a:pt x="11069" y="16356"/>
                    <a:pt x="10816" y="16905"/>
                    <a:pt x="10393" y="17074"/>
                  </a:cubicBezTo>
                  <a:cubicBezTo>
                    <a:pt x="10369" y="17082"/>
                    <a:pt x="10345" y="17086"/>
                    <a:pt x="10321" y="17086"/>
                  </a:cubicBezTo>
                  <a:cubicBezTo>
                    <a:pt x="10196" y="17086"/>
                    <a:pt x="10085" y="16989"/>
                    <a:pt x="10006" y="16989"/>
                  </a:cubicBezTo>
                  <a:cubicBezTo>
                    <a:pt x="9945" y="16989"/>
                    <a:pt x="9903" y="17045"/>
                    <a:pt x="9886" y="17243"/>
                  </a:cubicBezTo>
                  <a:cubicBezTo>
                    <a:pt x="9844" y="17497"/>
                    <a:pt x="10098" y="17835"/>
                    <a:pt x="10055" y="18088"/>
                  </a:cubicBezTo>
                  <a:cubicBezTo>
                    <a:pt x="9929" y="18764"/>
                    <a:pt x="9675" y="19440"/>
                    <a:pt x="9379" y="20074"/>
                  </a:cubicBezTo>
                  <a:cubicBezTo>
                    <a:pt x="9379" y="20074"/>
                    <a:pt x="9041" y="20285"/>
                    <a:pt x="9041" y="20285"/>
                  </a:cubicBezTo>
                  <a:cubicBezTo>
                    <a:pt x="8915" y="20496"/>
                    <a:pt x="9210" y="20708"/>
                    <a:pt x="9168" y="20877"/>
                  </a:cubicBezTo>
                  <a:cubicBezTo>
                    <a:pt x="9084" y="21468"/>
                    <a:pt x="7689" y="21003"/>
                    <a:pt x="7689" y="21806"/>
                  </a:cubicBezTo>
                  <a:cubicBezTo>
                    <a:pt x="7689" y="22144"/>
                    <a:pt x="8154" y="22397"/>
                    <a:pt x="8112" y="22820"/>
                  </a:cubicBezTo>
                  <a:cubicBezTo>
                    <a:pt x="8070" y="23200"/>
                    <a:pt x="7183" y="24383"/>
                    <a:pt x="6845" y="24468"/>
                  </a:cubicBezTo>
                  <a:cubicBezTo>
                    <a:pt x="6126" y="24299"/>
                    <a:pt x="5366" y="24045"/>
                    <a:pt x="4648" y="23749"/>
                  </a:cubicBezTo>
                  <a:cubicBezTo>
                    <a:pt x="4580" y="23749"/>
                    <a:pt x="4512" y="23641"/>
                    <a:pt x="4466" y="23641"/>
                  </a:cubicBezTo>
                  <a:cubicBezTo>
                    <a:pt x="4455" y="23641"/>
                    <a:pt x="4445" y="23648"/>
                    <a:pt x="4436" y="23665"/>
                  </a:cubicBezTo>
                  <a:cubicBezTo>
                    <a:pt x="4310" y="23876"/>
                    <a:pt x="4986" y="24975"/>
                    <a:pt x="5028" y="25228"/>
                  </a:cubicBezTo>
                  <a:cubicBezTo>
                    <a:pt x="5028" y="25313"/>
                    <a:pt x="4563" y="26200"/>
                    <a:pt x="4774" y="26833"/>
                  </a:cubicBezTo>
                  <a:cubicBezTo>
                    <a:pt x="4859" y="26960"/>
                    <a:pt x="5028" y="27002"/>
                    <a:pt x="5070" y="27129"/>
                  </a:cubicBezTo>
                  <a:cubicBezTo>
                    <a:pt x="5112" y="27298"/>
                    <a:pt x="4943" y="27340"/>
                    <a:pt x="4986" y="27425"/>
                  </a:cubicBezTo>
                  <a:cubicBezTo>
                    <a:pt x="5155" y="27678"/>
                    <a:pt x="5746" y="27552"/>
                    <a:pt x="5704" y="27974"/>
                  </a:cubicBezTo>
                  <a:cubicBezTo>
                    <a:pt x="5704" y="28439"/>
                    <a:pt x="5070" y="28523"/>
                    <a:pt x="4986" y="28777"/>
                  </a:cubicBezTo>
                  <a:cubicBezTo>
                    <a:pt x="4986" y="28904"/>
                    <a:pt x="5112" y="28946"/>
                    <a:pt x="5070" y="29030"/>
                  </a:cubicBezTo>
                  <a:cubicBezTo>
                    <a:pt x="4943" y="29284"/>
                    <a:pt x="4014" y="29242"/>
                    <a:pt x="3803" y="29411"/>
                  </a:cubicBezTo>
                  <a:cubicBezTo>
                    <a:pt x="3803" y="29411"/>
                    <a:pt x="2958" y="30720"/>
                    <a:pt x="2915" y="30763"/>
                  </a:cubicBezTo>
                  <a:cubicBezTo>
                    <a:pt x="2789" y="31016"/>
                    <a:pt x="3042" y="31058"/>
                    <a:pt x="3084" y="31354"/>
                  </a:cubicBezTo>
                  <a:cubicBezTo>
                    <a:pt x="3127" y="31607"/>
                    <a:pt x="3169" y="32579"/>
                    <a:pt x="3380" y="32748"/>
                  </a:cubicBezTo>
                  <a:lnTo>
                    <a:pt x="3887" y="32790"/>
                  </a:lnTo>
                  <a:cubicBezTo>
                    <a:pt x="3972" y="32833"/>
                    <a:pt x="4014" y="32917"/>
                    <a:pt x="3972" y="33002"/>
                  </a:cubicBezTo>
                  <a:cubicBezTo>
                    <a:pt x="3874" y="33489"/>
                    <a:pt x="3614" y="33590"/>
                    <a:pt x="3313" y="33590"/>
                  </a:cubicBezTo>
                  <a:cubicBezTo>
                    <a:pt x="3103" y="33590"/>
                    <a:pt x="2872" y="33541"/>
                    <a:pt x="2662" y="33541"/>
                  </a:cubicBezTo>
                  <a:cubicBezTo>
                    <a:pt x="2522" y="33541"/>
                    <a:pt x="2391" y="33563"/>
                    <a:pt x="2282" y="33635"/>
                  </a:cubicBezTo>
                  <a:cubicBezTo>
                    <a:pt x="2197" y="33678"/>
                    <a:pt x="2240" y="33847"/>
                    <a:pt x="2197" y="33931"/>
                  </a:cubicBezTo>
                  <a:cubicBezTo>
                    <a:pt x="1902" y="34396"/>
                    <a:pt x="1437" y="34396"/>
                    <a:pt x="1057" y="34692"/>
                  </a:cubicBezTo>
                  <a:cubicBezTo>
                    <a:pt x="43" y="35452"/>
                    <a:pt x="254" y="36720"/>
                    <a:pt x="0" y="37860"/>
                  </a:cubicBezTo>
                  <a:cubicBezTo>
                    <a:pt x="550" y="37945"/>
                    <a:pt x="1099" y="38071"/>
                    <a:pt x="1606" y="38240"/>
                  </a:cubicBezTo>
                  <a:lnTo>
                    <a:pt x="1986" y="38578"/>
                  </a:lnTo>
                  <a:cubicBezTo>
                    <a:pt x="2007" y="38587"/>
                    <a:pt x="2029" y="38591"/>
                    <a:pt x="2050" y="38591"/>
                  </a:cubicBezTo>
                  <a:cubicBezTo>
                    <a:pt x="2228" y="38591"/>
                    <a:pt x="2404" y="38322"/>
                    <a:pt x="2550" y="38322"/>
                  </a:cubicBezTo>
                  <a:cubicBezTo>
                    <a:pt x="2559" y="38322"/>
                    <a:pt x="2569" y="38323"/>
                    <a:pt x="2577" y="38325"/>
                  </a:cubicBezTo>
                  <a:cubicBezTo>
                    <a:pt x="2746" y="38367"/>
                    <a:pt x="2282" y="38578"/>
                    <a:pt x="2366" y="38705"/>
                  </a:cubicBezTo>
                  <a:cubicBezTo>
                    <a:pt x="2662" y="39381"/>
                    <a:pt x="3380" y="39888"/>
                    <a:pt x="3718" y="40564"/>
                  </a:cubicBezTo>
                  <a:cubicBezTo>
                    <a:pt x="3845" y="40775"/>
                    <a:pt x="3845" y="41620"/>
                    <a:pt x="4056" y="41705"/>
                  </a:cubicBezTo>
                  <a:cubicBezTo>
                    <a:pt x="4067" y="41710"/>
                    <a:pt x="4079" y="41713"/>
                    <a:pt x="4090" y="41713"/>
                  </a:cubicBezTo>
                  <a:cubicBezTo>
                    <a:pt x="4143" y="41713"/>
                    <a:pt x="4194" y="41655"/>
                    <a:pt x="4231" y="41581"/>
                  </a:cubicBezTo>
                  <a:lnTo>
                    <a:pt x="4231" y="41581"/>
                  </a:lnTo>
                  <a:cubicBezTo>
                    <a:pt x="4217" y="41662"/>
                    <a:pt x="4257" y="41726"/>
                    <a:pt x="4225" y="41789"/>
                  </a:cubicBezTo>
                  <a:cubicBezTo>
                    <a:pt x="4158" y="41857"/>
                    <a:pt x="4063" y="41864"/>
                    <a:pt x="3968" y="41864"/>
                  </a:cubicBezTo>
                  <a:cubicBezTo>
                    <a:pt x="3945" y="41864"/>
                    <a:pt x="3921" y="41863"/>
                    <a:pt x="3898" y="41863"/>
                  </a:cubicBezTo>
                  <a:cubicBezTo>
                    <a:pt x="3782" y="41863"/>
                    <a:pt x="3676" y="41874"/>
                    <a:pt x="3634" y="42000"/>
                  </a:cubicBezTo>
                  <a:cubicBezTo>
                    <a:pt x="3380" y="42676"/>
                    <a:pt x="4183" y="42719"/>
                    <a:pt x="4225" y="43268"/>
                  </a:cubicBezTo>
                  <a:cubicBezTo>
                    <a:pt x="4225" y="43352"/>
                    <a:pt x="4352" y="43521"/>
                    <a:pt x="4352" y="43606"/>
                  </a:cubicBezTo>
                  <a:cubicBezTo>
                    <a:pt x="4183" y="43479"/>
                    <a:pt x="3972" y="43395"/>
                    <a:pt x="3803" y="43310"/>
                  </a:cubicBezTo>
                  <a:cubicBezTo>
                    <a:pt x="3718" y="43310"/>
                    <a:pt x="3845" y="43437"/>
                    <a:pt x="3845" y="43521"/>
                  </a:cubicBezTo>
                  <a:cubicBezTo>
                    <a:pt x="3929" y="43648"/>
                    <a:pt x="3972" y="43775"/>
                    <a:pt x="4014" y="43902"/>
                  </a:cubicBezTo>
                  <a:cubicBezTo>
                    <a:pt x="4056" y="44282"/>
                    <a:pt x="4141" y="44662"/>
                    <a:pt x="4225" y="45042"/>
                  </a:cubicBezTo>
                  <a:cubicBezTo>
                    <a:pt x="4267" y="45169"/>
                    <a:pt x="4225" y="45592"/>
                    <a:pt x="4352" y="45676"/>
                  </a:cubicBezTo>
                  <a:lnTo>
                    <a:pt x="4859" y="45887"/>
                  </a:lnTo>
                  <a:cubicBezTo>
                    <a:pt x="5155" y="46141"/>
                    <a:pt x="5577" y="47197"/>
                    <a:pt x="6000" y="47408"/>
                  </a:cubicBezTo>
                  <a:cubicBezTo>
                    <a:pt x="6169" y="47485"/>
                    <a:pt x="6302" y="47517"/>
                    <a:pt x="6406" y="47517"/>
                  </a:cubicBezTo>
                  <a:cubicBezTo>
                    <a:pt x="6823" y="47517"/>
                    <a:pt x="6803" y="47011"/>
                    <a:pt x="6971" y="46775"/>
                  </a:cubicBezTo>
                  <a:cubicBezTo>
                    <a:pt x="7023" y="46712"/>
                    <a:pt x="7070" y="46688"/>
                    <a:pt x="7113" y="46688"/>
                  </a:cubicBezTo>
                  <a:cubicBezTo>
                    <a:pt x="7245" y="46688"/>
                    <a:pt x="7341" y="46912"/>
                    <a:pt x="7436" y="46944"/>
                  </a:cubicBezTo>
                  <a:lnTo>
                    <a:pt x="7732" y="46563"/>
                  </a:lnTo>
                  <a:cubicBezTo>
                    <a:pt x="8027" y="46183"/>
                    <a:pt x="8408" y="45887"/>
                    <a:pt x="8788" y="45718"/>
                  </a:cubicBezTo>
                  <a:cubicBezTo>
                    <a:pt x="9143" y="45636"/>
                    <a:pt x="9515" y="45590"/>
                    <a:pt x="9882" y="45590"/>
                  </a:cubicBezTo>
                  <a:cubicBezTo>
                    <a:pt x="10083" y="45590"/>
                    <a:pt x="10283" y="45604"/>
                    <a:pt x="10478" y="45634"/>
                  </a:cubicBezTo>
                  <a:cubicBezTo>
                    <a:pt x="10769" y="45743"/>
                    <a:pt x="10934" y="46040"/>
                    <a:pt x="11271" y="46040"/>
                  </a:cubicBezTo>
                  <a:cubicBezTo>
                    <a:pt x="11326" y="46040"/>
                    <a:pt x="11385" y="46032"/>
                    <a:pt x="11450" y="46014"/>
                  </a:cubicBezTo>
                  <a:cubicBezTo>
                    <a:pt x="11872" y="45930"/>
                    <a:pt x="12463" y="45211"/>
                    <a:pt x="12928" y="45127"/>
                  </a:cubicBezTo>
                  <a:cubicBezTo>
                    <a:pt x="12939" y="45126"/>
                    <a:pt x="12951" y="45125"/>
                    <a:pt x="12965" y="45125"/>
                  </a:cubicBezTo>
                  <a:cubicBezTo>
                    <a:pt x="13490" y="45125"/>
                    <a:pt x="16110" y="45893"/>
                    <a:pt x="16604" y="46099"/>
                  </a:cubicBezTo>
                  <a:cubicBezTo>
                    <a:pt x="16900" y="46183"/>
                    <a:pt x="17111" y="46563"/>
                    <a:pt x="17364" y="46606"/>
                  </a:cubicBezTo>
                  <a:cubicBezTo>
                    <a:pt x="17464" y="46626"/>
                    <a:pt x="17581" y="46631"/>
                    <a:pt x="17709" y="46631"/>
                  </a:cubicBezTo>
                  <a:cubicBezTo>
                    <a:pt x="17886" y="46631"/>
                    <a:pt x="18084" y="46620"/>
                    <a:pt x="18292" y="46620"/>
                  </a:cubicBezTo>
                  <a:cubicBezTo>
                    <a:pt x="18569" y="46620"/>
                    <a:pt x="18862" y="46640"/>
                    <a:pt x="19139" y="46732"/>
                  </a:cubicBezTo>
                  <a:cubicBezTo>
                    <a:pt x="19730" y="46901"/>
                    <a:pt x="20195" y="47577"/>
                    <a:pt x="20786" y="47619"/>
                  </a:cubicBezTo>
                  <a:cubicBezTo>
                    <a:pt x="21207" y="47619"/>
                    <a:pt x="21454" y="47173"/>
                    <a:pt x="22021" y="47173"/>
                  </a:cubicBezTo>
                  <a:cubicBezTo>
                    <a:pt x="22195" y="47173"/>
                    <a:pt x="22398" y="47215"/>
                    <a:pt x="22645" y="47324"/>
                  </a:cubicBezTo>
                  <a:cubicBezTo>
                    <a:pt x="23152" y="47535"/>
                    <a:pt x="23025" y="48042"/>
                    <a:pt x="23575" y="48211"/>
                  </a:cubicBezTo>
                  <a:cubicBezTo>
                    <a:pt x="23590" y="48215"/>
                    <a:pt x="23606" y="48217"/>
                    <a:pt x="23622" y="48217"/>
                  </a:cubicBezTo>
                  <a:cubicBezTo>
                    <a:pt x="23958" y="48217"/>
                    <a:pt x="24435" y="47404"/>
                    <a:pt x="24758" y="47324"/>
                  </a:cubicBezTo>
                  <a:cubicBezTo>
                    <a:pt x="25096" y="47239"/>
                    <a:pt x="25434" y="46352"/>
                    <a:pt x="25814" y="45972"/>
                  </a:cubicBezTo>
                  <a:cubicBezTo>
                    <a:pt x="26617" y="45338"/>
                    <a:pt x="27546" y="44831"/>
                    <a:pt x="28518" y="44535"/>
                  </a:cubicBezTo>
                  <a:cubicBezTo>
                    <a:pt x="28534" y="44534"/>
                    <a:pt x="28551" y="44533"/>
                    <a:pt x="28568" y="44533"/>
                  </a:cubicBezTo>
                  <a:cubicBezTo>
                    <a:pt x="28921" y="44533"/>
                    <a:pt x="29332" y="44918"/>
                    <a:pt x="29545" y="44918"/>
                  </a:cubicBezTo>
                  <a:cubicBezTo>
                    <a:pt x="29555" y="44918"/>
                    <a:pt x="29565" y="44917"/>
                    <a:pt x="29574" y="44916"/>
                  </a:cubicBezTo>
                  <a:cubicBezTo>
                    <a:pt x="29658" y="44916"/>
                    <a:pt x="29574" y="44789"/>
                    <a:pt x="29616" y="44747"/>
                  </a:cubicBezTo>
                  <a:cubicBezTo>
                    <a:pt x="29701" y="44704"/>
                    <a:pt x="29785" y="44704"/>
                    <a:pt x="29870" y="44704"/>
                  </a:cubicBezTo>
                  <a:cubicBezTo>
                    <a:pt x="30285" y="44704"/>
                    <a:pt x="30675" y="45114"/>
                    <a:pt x="31115" y="45114"/>
                  </a:cubicBezTo>
                  <a:cubicBezTo>
                    <a:pt x="31257" y="45114"/>
                    <a:pt x="31405" y="45071"/>
                    <a:pt x="31560" y="44958"/>
                  </a:cubicBezTo>
                  <a:cubicBezTo>
                    <a:pt x="31686" y="44873"/>
                    <a:pt x="31010" y="44493"/>
                    <a:pt x="31053" y="44071"/>
                  </a:cubicBezTo>
                  <a:cubicBezTo>
                    <a:pt x="31053" y="43902"/>
                    <a:pt x="31644" y="43859"/>
                    <a:pt x="31686" y="43859"/>
                  </a:cubicBezTo>
                  <a:cubicBezTo>
                    <a:pt x="31855" y="43733"/>
                    <a:pt x="31686" y="43437"/>
                    <a:pt x="31813" y="43268"/>
                  </a:cubicBezTo>
                  <a:cubicBezTo>
                    <a:pt x="31982" y="43141"/>
                    <a:pt x="32362" y="43057"/>
                    <a:pt x="32405" y="42930"/>
                  </a:cubicBezTo>
                  <a:cubicBezTo>
                    <a:pt x="32574" y="42676"/>
                    <a:pt x="32405" y="42212"/>
                    <a:pt x="32616" y="41916"/>
                  </a:cubicBezTo>
                  <a:cubicBezTo>
                    <a:pt x="32678" y="41822"/>
                    <a:pt x="32764" y="41798"/>
                    <a:pt x="32855" y="41798"/>
                  </a:cubicBezTo>
                  <a:cubicBezTo>
                    <a:pt x="32955" y="41798"/>
                    <a:pt x="33063" y="41827"/>
                    <a:pt x="33155" y="41827"/>
                  </a:cubicBezTo>
                  <a:cubicBezTo>
                    <a:pt x="33206" y="41827"/>
                    <a:pt x="33253" y="41818"/>
                    <a:pt x="33292" y="41789"/>
                  </a:cubicBezTo>
                  <a:cubicBezTo>
                    <a:pt x="33418" y="41663"/>
                    <a:pt x="33376" y="41198"/>
                    <a:pt x="33545" y="41071"/>
                  </a:cubicBezTo>
                  <a:cubicBezTo>
                    <a:pt x="33595" y="41031"/>
                    <a:pt x="33642" y="41017"/>
                    <a:pt x="33687" y="41017"/>
                  </a:cubicBezTo>
                  <a:cubicBezTo>
                    <a:pt x="33798" y="41017"/>
                    <a:pt x="33894" y="41104"/>
                    <a:pt x="33977" y="41104"/>
                  </a:cubicBezTo>
                  <a:cubicBezTo>
                    <a:pt x="34003" y="41104"/>
                    <a:pt x="34029" y="41095"/>
                    <a:pt x="34052" y="41071"/>
                  </a:cubicBezTo>
                  <a:cubicBezTo>
                    <a:pt x="34179" y="40987"/>
                    <a:pt x="34137" y="40649"/>
                    <a:pt x="34348" y="40564"/>
                  </a:cubicBezTo>
                  <a:cubicBezTo>
                    <a:pt x="34703" y="40435"/>
                    <a:pt x="35058" y="40380"/>
                    <a:pt x="35432" y="40380"/>
                  </a:cubicBezTo>
                  <a:cubicBezTo>
                    <a:pt x="35547" y="40380"/>
                    <a:pt x="35665" y="40385"/>
                    <a:pt x="35784" y="40395"/>
                  </a:cubicBezTo>
                  <a:cubicBezTo>
                    <a:pt x="36080" y="40395"/>
                    <a:pt x="35869" y="40142"/>
                    <a:pt x="35996" y="40057"/>
                  </a:cubicBezTo>
                  <a:cubicBezTo>
                    <a:pt x="36460" y="39804"/>
                    <a:pt x="37052" y="39973"/>
                    <a:pt x="37517" y="39635"/>
                  </a:cubicBezTo>
                  <a:cubicBezTo>
                    <a:pt x="37939" y="39297"/>
                    <a:pt x="36460" y="38409"/>
                    <a:pt x="36291" y="38071"/>
                  </a:cubicBezTo>
                  <a:cubicBezTo>
                    <a:pt x="35953" y="37480"/>
                    <a:pt x="35827" y="34776"/>
                    <a:pt x="36291" y="34269"/>
                  </a:cubicBezTo>
                  <a:cubicBezTo>
                    <a:pt x="37010" y="33424"/>
                    <a:pt x="37812" y="32664"/>
                    <a:pt x="38657" y="31903"/>
                  </a:cubicBezTo>
                  <a:cubicBezTo>
                    <a:pt x="39291" y="31565"/>
                    <a:pt x="39882" y="31143"/>
                    <a:pt x="40432" y="30720"/>
                  </a:cubicBezTo>
                  <a:cubicBezTo>
                    <a:pt x="40939" y="30340"/>
                    <a:pt x="41446" y="29242"/>
                    <a:pt x="42037" y="29073"/>
                  </a:cubicBezTo>
                  <a:cubicBezTo>
                    <a:pt x="42079" y="29051"/>
                    <a:pt x="42122" y="29041"/>
                    <a:pt x="42164" y="29041"/>
                  </a:cubicBezTo>
                  <a:cubicBezTo>
                    <a:pt x="42206" y="29041"/>
                    <a:pt x="42248" y="29051"/>
                    <a:pt x="42291" y="29073"/>
                  </a:cubicBezTo>
                  <a:cubicBezTo>
                    <a:pt x="42347" y="29073"/>
                    <a:pt x="42422" y="29035"/>
                    <a:pt x="42491" y="29035"/>
                  </a:cubicBezTo>
                  <a:cubicBezTo>
                    <a:pt x="42525" y="29035"/>
                    <a:pt x="42558" y="29044"/>
                    <a:pt x="42586" y="29073"/>
                  </a:cubicBezTo>
                  <a:cubicBezTo>
                    <a:pt x="42592" y="29078"/>
                    <a:pt x="42595" y="29083"/>
                    <a:pt x="42595" y="29088"/>
                  </a:cubicBezTo>
                  <a:lnTo>
                    <a:pt x="42595" y="29088"/>
                  </a:lnTo>
                  <a:cubicBezTo>
                    <a:pt x="42648" y="29043"/>
                    <a:pt x="42701" y="29006"/>
                    <a:pt x="42755" y="28988"/>
                  </a:cubicBezTo>
                  <a:cubicBezTo>
                    <a:pt x="42782" y="28979"/>
                    <a:pt x="42813" y="28976"/>
                    <a:pt x="42845" y="28976"/>
                  </a:cubicBezTo>
                  <a:cubicBezTo>
                    <a:pt x="42935" y="28976"/>
                    <a:pt x="43040" y="29000"/>
                    <a:pt x="43130" y="29000"/>
                  </a:cubicBezTo>
                  <a:cubicBezTo>
                    <a:pt x="43163" y="29000"/>
                    <a:pt x="43193" y="28997"/>
                    <a:pt x="43220" y="28988"/>
                  </a:cubicBezTo>
                  <a:cubicBezTo>
                    <a:pt x="43854" y="28777"/>
                    <a:pt x="42671" y="28143"/>
                    <a:pt x="42671" y="28143"/>
                  </a:cubicBezTo>
                  <a:cubicBezTo>
                    <a:pt x="42755" y="27805"/>
                    <a:pt x="43854" y="27214"/>
                    <a:pt x="44192" y="27087"/>
                  </a:cubicBezTo>
                  <a:cubicBezTo>
                    <a:pt x="44333" y="27031"/>
                    <a:pt x="44440" y="27012"/>
                    <a:pt x="44536" y="27012"/>
                  </a:cubicBezTo>
                  <a:cubicBezTo>
                    <a:pt x="44727" y="27012"/>
                    <a:pt x="44868" y="27087"/>
                    <a:pt x="45121" y="27087"/>
                  </a:cubicBezTo>
                  <a:lnTo>
                    <a:pt x="45417" y="26876"/>
                  </a:lnTo>
                  <a:cubicBezTo>
                    <a:pt x="45839" y="26791"/>
                    <a:pt x="46304" y="26749"/>
                    <a:pt x="46769" y="26749"/>
                  </a:cubicBezTo>
                  <a:cubicBezTo>
                    <a:pt x="46823" y="26746"/>
                    <a:pt x="46879" y="26745"/>
                    <a:pt x="46934" y="26745"/>
                  </a:cubicBezTo>
                  <a:cubicBezTo>
                    <a:pt x="47512" y="26745"/>
                    <a:pt x="48145" y="26886"/>
                    <a:pt x="48743" y="26886"/>
                  </a:cubicBezTo>
                  <a:cubicBezTo>
                    <a:pt x="48935" y="26886"/>
                    <a:pt x="49122" y="26872"/>
                    <a:pt x="49304" y="26833"/>
                  </a:cubicBezTo>
                  <a:cubicBezTo>
                    <a:pt x="49811" y="26707"/>
                    <a:pt x="50064" y="26200"/>
                    <a:pt x="50487" y="25989"/>
                  </a:cubicBezTo>
                  <a:cubicBezTo>
                    <a:pt x="51754" y="25355"/>
                    <a:pt x="54035" y="25270"/>
                    <a:pt x="55134" y="24341"/>
                  </a:cubicBezTo>
                  <a:cubicBezTo>
                    <a:pt x="55894" y="23707"/>
                    <a:pt x="55007" y="22989"/>
                    <a:pt x="55261" y="22313"/>
                  </a:cubicBezTo>
                  <a:cubicBezTo>
                    <a:pt x="55323" y="22209"/>
                    <a:pt x="55415" y="22177"/>
                    <a:pt x="55520" y="22177"/>
                  </a:cubicBezTo>
                  <a:cubicBezTo>
                    <a:pt x="55697" y="22177"/>
                    <a:pt x="55910" y="22269"/>
                    <a:pt x="56071" y="22269"/>
                  </a:cubicBezTo>
                  <a:cubicBezTo>
                    <a:pt x="56204" y="22269"/>
                    <a:pt x="56302" y="22206"/>
                    <a:pt x="56317" y="21975"/>
                  </a:cubicBezTo>
                  <a:cubicBezTo>
                    <a:pt x="56317" y="21806"/>
                    <a:pt x="55937" y="21764"/>
                    <a:pt x="55852" y="21679"/>
                  </a:cubicBezTo>
                  <a:cubicBezTo>
                    <a:pt x="55599" y="21341"/>
                    <a:pt x="55937" y="21426"/>
                    <a:pt x="55894" y="21130"/>
                  </a:cubicBezTo>
                  <a:cubicBezTo>
                    <a:pt x="55519" y="21005"/>
                    <a:pt x="54796" y="20625"/>
                    <a:pt x="54223" y="20625"/>
                  </a:cubicBezTo>
                  <a:cubicBezTo>
                    <a:pt x="54022" y="20625"/>
                    <a:pt x="53840" y="20671"/>
                    <a:pt x="53697" y="20792"/>
                  </a:cubicBezTo>
                  <a:lnTo>
                    <a:pt x="53528" y="21257"/>
                  </a:lnTo>
                  <a:cubicBezTo>
                    <a:pt x="53526" y="21258"/>
                    <a:pt x="53523" y="21258"/>
                    <a:pt x="53519" y="21258"/>
                  </a:cubicBezTo>
                  <a:cubicBezTo>
                    <a:pt x="53350" y="21258"/>
                    <a:pt x="52171" y="20326"/>
                    <a:pt x="51923" y="20285"/>
                  </a:cubicBezTo>
                  <a:cubicBezTo>
                    <a:pt x="51886" y="20274"/>
                    <a:pt x="51846" y="20270"/>
                    <a:pt x="51804" y="20270"/>
                  </a:cubicBezTo>
                  <a:cubicBezTo>
                    <a:pt x="51535" y="20270"/>
                    <a:pt x="51180" y="20458"/>
                    <a:pt x="50894" y="20458"/>
                  </a:cubicBezTo>
                  <a:cubicBezTo>
                    <a:pt x="50871" y="20458"/>
                    <a:pt x="50847" y="20457"/>
                    <a:pt x="50825" y="20454"/>
                  </a:cubicBezTo>
                  <a:cubicBezTo>
                    <a:pt x="50487" y="20370"/>
                    <a:pt x="50656" y="20032"/>
                    <a:pt x="50529" y="19863"/>
                  </a:cubicBezTo>
                  <a:cubicBezTo>
                    <a:pt x="50275" y="19651"/>
                    <a:pt x="49980" y="19440"/>
                    <a:pt x="49642" y="19313"/>
                  </a:cubicBezTo>
                  <a:cubicBezTo>
                    <a:pt x="49468" y="19342"/>
                    <a:pt x="49319" y="19355"/>
                    <a:pt x="49190" y="19355"/>
                  </a:cubicBezTo>
                  <a:cubicBezTo>
                    <a:pt x="48378" y="19355"/>
                    <a:pt x="48403" y="18833"/>
                    <a:pt x="48585" y="18468"/>
                  </a:cubicBezTo>
                  <a:lnTo>
                    <a:pt x="48628" y="18468"/>
                  </a:lnTo>
                  <a:cubicBezTo>
                    <a:pt x="48628" y="18215"/>
                    <a:pt x="48543" y="17961"/>
                    <a:pt x="48459" y="17708"/>
                  </a:cubicBezTo>
                  <a:cubicBezTo>
                    <a:pt x="48247" y="17497"/>
                    <a:pt x="47740" y="17539"/>
                    <a:pt x="47529" y="17412"/>
                  </a:cubicBezTo>
                  <a:lnTo>
                    <a:pt x="47360" y="16947"/>
                  </a:lnTo>
                  <a:cubicBezTo>
                    <a:pt x="46938" y="16567"/>
                    <a:pt x="46473" y="16271"/>
                    <a:pt x="45966" y="16102"/>
                  </a:cubicBezTo>
                  <a:cubicBezTo>
                    <a:pt x="45923" y="16093"/>
                    <a:pt x="45885" y="16089"/>
                    <a:pt x="45852" y="16089"/>
                  </a:cubicBezTo>
                  <a:cubicBezTo>
                    <a:pt x="45427" y="16089"/>
                    <a:pt x="45739" y="16788"/>
                    <a:pt x="45544" y="16905"/>
                  </a:cubicBezTo>
                  <a:cubicBezTo>
                    <a:pt x="45490" y="16945"/>
                    <a:pt x="45428" y="16962"/>
                    <a:pt x="45361" y="16962"/>
                  </a:cubicBezTo>
                  <a:cubicBezTo>
                    <a:pt x="45001" y="16962"/>
                    <a:pt x="44476" y="16483"/>
                    <a:pt x="44192" y="16483"/>
                  </a:cubicBezTo>
                  <a:lnTo>
                    <a:pt x="43896" y="16736"/>
                  </a:lnTo>
                  <a:cubicBezTo>
                    <a:pt x="43685" y="16736"/>
                    <a:pt x="43473" y="16314"/>
                    <a:pt x="43262" y="16229"/>
                  </a:cubicBezTo>
                  <a:cubicBezTo>
                    <a:pt x="43246" y="16226"/>
                    <a:pt x="43229" y="16224"/>
                    <a:pt x="43212" y="16224"/>
                  </a:cubicBezTo>
                  <a:cubicBezTo>
                    <a:pt x="43023" y="16224"/>
                    <a:pt x="42783" y="16403"/>
                    <a:pt x="42595" y="16403"/>
                  </a:cubicBezTo>
                  <a:cubicBezTo>
                    <a:pt x="42577" y="16403"/>
                    <a:pt x="42560" y="16401"/>
                    <a:pt x="42544" y="16398"/>
                  </a:cubicBezTo>
                  <a:cubicBezTo>
                    <a:pt x="42037" y="16229"/>
                    <a:pt x="42248" y="15680"/>
                    <a:pt x="41953" y="15384"/>
                  </a:cubicBezTo>
                  <a:cubicBezTo>
                    <a:pt x="41783" y="15199"/>
                    <a:pt x="41562" y="15155"/>
                    <a:pt x="41327" y="15155"/>
                  </a:cubicBezTo>
                  <a:cubicBezTo>
                    <a:pt x="41114" y="15155"/>
                    <a:pt x="40890" y="15191"/>
                    <a:pt x="40682" y="15191"/>
                  </a:cubicBezTo>
                  <a:cubicBezTo>
                    <a:pt x="40493" y="15191"/>
                    <a:pt x="40318" y="15161"/>
                    <a:pt x="40178" y="15046"/>
                  </a:cubicBezTo>
                  <a:cubicBezTo>
                    <a:pt x="39925" y="14835"/>
                    <a:pt x="40009" y="14159"/>
                    <a:pt x="39798" y="13906"/>
                  </a:cubicBezTo>
                  <a:cubicBezTo>
                    <a:pt x="39291" y="13399"/>
                    <a:pt x="38023" y="13483"/>
                    <a:pt x="37685" y="12807"/>
                  </a:cubicBezTo>
                  <a:cubicBezTo>
                    <a:pt x="37643" y="12765"/>
                    <a:pt x="37685" y="12680"/>
                    <a:pt x="37685" y="12596"/>
                  </a:cubicBezTo>
                  <a:cubicBezTo>
                    <a:pt x="37685" y="12554"/>
                    <a:pt x="37728" y="12469"/>
                    <a:pt x="37685" y="12427"/>
                  </a:cubicBezTo>
                  <a:cubicBezTo>
                    <a:pt x="37683" y="12426"/>
                    <a:pt x="37679" y="12425"/>
                    <a:pt x="37675" y="12425"/>
                  </a:cubicBezTo>
                  <a:cubicBezTo>
                    <a:pt x="37587" y="12425"/>
                    <a:pt x="37192" y="12709"/>
                    <a:pt x="36993" y="12709"/>
                  </a:cubicBezTo>
                  <a:cubicBezTo>
                    <a:pt x="36908" y="12709"/>
                    <a:pt x="36858" y="12658"/>
                    <a:pt x="36883" y="12511"/>
                  </a:cubicBezTo>
                  <a:cubicBezTo>
                    <a:pt x="36967" y="12173"/>
                    <a:pt x="37728" y="11878"/>
                    <a:pt x="37474" y="11455"/>
                  </a:cubicBezTo>
                  <a:cubicBezTo>
                    <a:pt x="37348" y="11159"/>
                    <a:pt x="36841" y="11159"/>
                    <a:pt x="36629" y="11075"/>
                  </a:cubicBezTo>
                  <a:cubicBezTo>
                    <a:pt x="36376" y="10948"/>
                    <a:pt x="36122" y="10484"/>
                    <a:pt x="35996" y="10315"/>
                  </a:cubicBezTo>
                  <a:lnTo>
                    <a:pt x="35953" y="10188"/>
                  </a:lnTo>
                  <a:lnTo>
                    <a:pt x="35869" y="10188"/>
                  </a:lnTo>
                  <a:cubicBezTo>
                    <a:pt x="35854" y="10185"/>
                    <a:pt x="35840" y="10184"/>
                    <a:pt x="35826" y="10184"/>
                  </a:cubicBezTo>
                  <a:cubicBezTo>
                    <a:pt x="35601" y="10184"/>
                    <a:pt x="35481" y="10488"/>
                    <a:pt x="35362" y="10568"/>
                  </a:cubicBezTo>
                  <a:lnTo>
                    <a:pt x="35108" y="10399"/>
                  </a:lnTo>
                  <a:cubicBezTo>
                    <a:pt x="35080" y="10394"/>
                    <a:pt x="35051" y="10392"/>
                    <a:pt x="35021" y="10392"/>
                  </a:cubicBezTo>
                  <a:cubicBezTo>
                    <a:pt x="34818" y="10392"/>
                    <a:pt x="34596" y="10490"/>
                    <a:pt x="34393" y="10490"/>
                  </a:cubicBezTo>
                  <a:cubicBezTo>
                    <a:pt x="34363" y="10490"/>
                    <a:pt x="34334" y="10488"/>
                    <a:pt x="34306" y="10484"/>
                  </a:cubicBezTo>
                  <a:cubicBezTo>
                    <a:pt x="33890" y="10359"/>
                    <a:pt x="32454" y="9173"/>
                    <a:pt x="32285" y="9173"/>
                  </a:cubicBezTo>
                  <a:cubicBezTo>
                    <a:pt x="32282" y="9173"/>
                    <a:pt x="32280" y="9173"/>
                    <a:pt x="32278" y="9174"/>
                  </a:cubicBezTo>
                  <a:cubicBezTo>
                    <a:pt x="32193" y="9174"/>
                    <a:pt x="32193" y="9343"/>
                    <a:pt x="32151" y="9343"/>
                  </a:cubicBezTo>
                  <a:cubicBezTo>
                    <a:pt x="32142" y="9345"/>
                    <a:pt x="32133" y="9346"/>
                    <a:pt x="32126" y="9346"/>
                  </a:cubicBezTo>
                  <a:cubicBezTo>
                    <a:pt x="31954" y="9346"/>
                    <a:pt x="32103" y="8915"/>
                    <a:pt x="31982" y="8794"/>
                  </a:cubicBezTo>
                  <a:cubicBezTo>
                    <a:pt x="31786" y="8715"/>
                    <a:pt x="31580" y="8682"/>
                    <a:pt x="31378" y="8682"/>
                  </a:cubicBezTo>
                  <a:cubicBezTo>
                    <a:pt x="31146" y="8682"/>
                    <a:pt x="30918" y="8726"/>
                    <a:pt x="30715" y="8794"/>
                  </a:cubicBezTo>
                  <a:cubicBezTo>
                    <a:pt x="30630" y="8836"/>
                    <a:pt x="30715" y="8963"/>
                    <a:pt x="30715" y="9005"/>
                  </a:cubicBezTo>
                  <a:cubicBezTo>
                    <a:pt x="30715" y="9089"/>
                    <a:pt x="30757" y="9216"/>
                    <a:pt x="30715" y="9216"/>
                  </a:cubicBezTo>
                  <a:cubicBezTo>
                    <a:pt x="30217" y="9092"/>
                    <a:pt x="29760" y="7990"/>
                    <a:pt x="29144" y="7990"/>
                  </a:cubicBezTo>
                  <a:cubicBezTo>
                    <a:pt x="29132" y="7990"/>
                    <a:pt x="29121" y="7990"/>
                    <a:pt x="29109" y="7991"/>
                  </a:cubicBezTo>
                  <a:cubicBezTo>
                    <a:pt x="29071" y="7991"/>
                    <a:pt x="29067" y="8165"/>
                    <a:pt x="29003" y="8165"/>
                  </a:cubicBezTo>
                  <a:cubicBezTo>
                    <a:pt x="28997" y="8165"/>
                    <a:pt x="28990" y="8164"/>
                    <a:pt x="28982" y="8160"/>
                  </a:cubicBezTo>
                  <a:cubicBezTo>
                    <a:pt x="28560" y="8033"/>
                    <a:pt x="29278" y="7906"/>
                    <a:pt x="29236" y="7822"/>
                  </a:cubicBezTo>
                  <a:cubicBezTo>
                    <a:pt x="29067" y="7653"/>
                    <a:pt x="28898" y="7484"/>
                    <a:pt x="28729" y="7357"/>
                  </a:cubicBezTo>
                  <a:cubicBezTo>
                    <a:pt x="28638" y="7334"/>
                    <a:pt x="28558" y="7325"/>
                    <a:pt x="28486" y="7325"/>
                  </a:cubicBezTo>
                  <a:cubicBezTo>
                    <a:pt x="28063" y="7325"/>
                    <a:pt x="27938" y="7662"/>
                    <a:pt x="27666" y="7662"/>
                  </a:cubicBezTo>
                  <a:cubicBezTo>
                    <a:pt x="27642" y="7662"/>
                    <a:pt x="27616" y="7659"/>
                    <a:pt x="27588" y="7653"/>
                  </a:cubicBezTo>
                  <a:cubicBezTo>
                    <a:pt x="27166" y="7526"/>
                    <a:pt x="28264" y="7399"/>
                    <a:pt x="27715" y="7146"/>
                  </a:cubicBezTo>
                  <a:lnTo>
                    <a:pt x="27462" y="7146"/>
                  </a:lnTo>
                  <a:cubicBezTo>
                    <a:pt x="27377" y="7104"/>
                    <a:pt x="27293" y="7104"/>
                    <a:pt x="27208" y="7104"/>
                  </a:cubicBezTo>
                  <a:cubicBezTo>
                    <a:pt x="27081" y="7146"/>
                    <a:pt x="27081" y="7357"/>
                    <a:pt x="26955" y="7357"/>
                  </a:cubicBezTo>
                  <a:cubicBezTo>
                    <a:pt x="26617" y="7230"/>
                    <a:pt x="25814" y="7357"/>
                    <a:pt x="25434" y="7188"/>
                  </a:cubicBezTo>
                  <a:cubicBezTo>
                    <a:pt x="24504" y="6723"/>
                    <a:pt x="22899" y="6132"/>
                    <a:pt x="21927" y="5456"/>
                  </a:cubicBezTo>
                  <a:cubicBezTo>
                    <a:pt x="21800" y="5329"/>
                    <a:pt x="21758" y="5118"/>
                    <a:pt x="21631" y="5034"/>
                  </a:cubicBezTo>
                  <a:cubicBezTo>
                    <a:pt x="21547" y="4949"/>
                    <a:pt x="21420" y="4949"/>
                    <a:pt x="21336" y="4949"/>
                  </a:cubicBezTo>
                  <a:cubicBezTo>
                    <a:pt x="21263" y="4949"/>
                    <a:pt x="21191" y="5042"/>
                    <a:pt x="21118" y="5042"/>
                  </a:cubicBezTo>
                  <a:cubicBezTo>
                    <a:pt x="21106" y="5042"/>
                    <a:pt x="21094" y="5040"/>
                    <a:pt x="21082" y="5034"/>
                  </a:cubicBezTo>
                  <a:cubicBezTo>
                    <a:pt x="20955" y="5034"/>
                    <a:pt x="21209" y="4991"/>
                    <a:pt x="21251" y="4907"/>
                  </a:cubicBezTo>
                  <a:cubicBezTo>
                    <a:pt x="21378" y="4738"/>
                    <a:pt x="20195" y="4527"/>
                    <a:pt x="20110" y="4442"/>
                  </a:cubicBezTo>
                  <a:cubicBezTo>
                    <a:pt x="20026" y="4315"/>
                    <a:pt x="19815" y="3513"/>
                    <a:pt x="19603" y="3513"/>
                  </a:cubicBezTo>
                  <a:cubicBezTo>
                    <a:pt x="19181" y="3513"/>
                    <a:pt x="19392" y="3851"/>
                    <a:pt x="19181" y="3893"/>
                  </a:cubicBezTo>
                  <a:cubicBezTo>
                    <a:pt x="19136" y="3900"/>
                    <a:pt x="19091" y="3904"/>
                    <a:pt x="19046" y="3904"/>
                  </a:cubicBezTo>
                  <a:cubicBezTo>
                    <a:pt x="18592" y="3904"/>
                    <a:pt x="18183" y="3540"/>
                    <a:pt x="17913" y="3386"/>
                  </a:cubicBezTo>
                  <a:cubicBezTo>
                    <a:pt x="17878" y="3359"/>
                    <a:pt x="17827" y="3349"/>
                    <a:pt x="17767" y="3349"/>
                  </a:cubicBezTo>
                  <a:cubicBezTo>
                    <a:pt x="17603" y="3349"/>
                    <a:pt x="17372" y="3422"/>
                    <a:pt x="17194" y="3422"/>
                  </a:cubicBezTo>
                  <a:cubicBezTo>
                    <a:pt x="17129" y="3422"/>
                    <a:pt x="17071" y="3413"/>
                    <a:pt x="17026" y="3386"/>
                  </a:cubicBezTo>
                  <a:cubicBezTo>
                    <a:pt x="16350" y="3048"/>
                    <a:pt x="15632" y="2752"/>
                    <a:pt x="14872" y="2499"/>
                  </a:cubicBezTo>
                  <a:cubicBezTo>
                    <a:pt x="14838" y="2493"/>
                    <a:pt x="14807" y="2490"/>
                    <a:pt x="14780" y="2490"/>
                  </a:cubicBezTo>
                  <a:cubicBezTo>
                    <a:pt x="14605" y="2490"/>
                    <a:pt x="14553" y="2600"/>
                    <a:pt x="14407" y="2710"/>
                  </a:cubicBezTo>
                  <a:cubicBezTo>
                    <a:pt x="14371" y="2746"/>
                    <a:pt x="14334" y="2845"/>
                    <a:pt x="14325" y="2845"/>
                  </a:cubicBezTo>
                  <a:cubicBezTo>
                    <a:pt x="14323" y="2845"/>
                    <a:pt x="14322" y="2843"/>
                    <a:pt x="14322" y="2837"/>
                  </a:cubicBezTo>
                  <a:cubicBezTo>
                    <a:pt x="14280" y="2794"/>
                    <a:pt x="14618" y="2456"/>
                    <a:pt x="14534" y="2414"/>
                  </a:cubicBezTo>
                  <a:cubicBezTo>
                    <a:pt x="14322" y="2245"/>
                    <a:pt x="13689" y="2372"/>
                    <a:pt x="13562" y="2161"/>
                  </a:cubicBezTo>
                  <a:cubicBezTo>
                    <a:pt x="13393" y="1949"/>
                    <a:pt x="13266" y="1231"/>
                    <a:pt x="13013" y="893"/>
                  </a:cubicBezTo>
                  <a:cubicBezTo>
                    <a:pt x="12949" y="829"/>
                    <a:pt x="12885" y="808"/>
                    <a:pt x="12823" y="808"/>
                  </a:cubicBezTo>
                  <a:cubicBezTo>
                    <a:pt x="12694" y="808"/>
                    <a:pt x="12571" y="898"/>
                    <a:pt x="12462" y="898"/>
                  </a:cubicBezTo>
                  <a:cubicBezTo>
                    <a:pt x="12448" y="898"/>
                    <a:pt x="12435" y="897"/>
                    <a:pt x="12421" y="893"/>
                  </a:cubicBezTo>
                  <a:cubicBezTo>
                    <a:pt x="12337" y="893"/>
                    <a:pt x="12463" y="766"/>
                    <a:pt x="12463" y="724"/>
                  </a:cubicBezTo>
                  <a:cubicBezTo>
                    <a:pt x="12463" y="535"/>
                    <a:pt x="12449" y="479"/>
                    <a:pt x="12416" y="479"/>
                  </a:cubicBezTo>
                  <a:cubicBezTo>
                    <a:pt x="12367" y="479"/>
                    <a:pt x="12276" y="597"/>
                    <a:pt x="12126" y="597"/>
                  </a:cubicBezTo>
                  <a:cubicBezTo>
                    <a:pt x="11999" y="597"/>
                    <a:pt x="12463" y="259"/>
                    <a:pt x="12337" y="259"/>
                  </a:cubicBezTo>
                  <a:cubicBezTo>
                    <a:pt x="12083" y="302"/>
                    <a:pt x="11872" y="428"/>
                    <a:pt x="11619" y="513"/>
                  </a:cubicBezTo>
                  <a:cubicBezTo>
                    <a:pt x="11546" y="513"/>
                    <a:pt x="11505" y="420"/>
                    <a:pt x="11441" y="420"/>
                  </a:cubicBezTo>
                  <a:cubicBezTo>
                    <a:pt x="11431" y="420"/>
                    <a:pt x="11419" y="422"/>
                    <a:pt x="11407" y="428"/>
                  </a:cubicBezTo>
                  <a:cubicBezTo>
                    <a:pt x="11368" y="468"/>
                    <a:pt x="11402" y="728"/>
                    <a:pt x="11338" y="728"/>
                  </a:cubicBezTo>
                  <a:cubicBezTo>
                    <a:pt x="11333" y="728"/>
                    <a:pt x="11328" y="727"/>
                    <a:pt x="11323" y="724"/>
                  </a:cubicBezTo>
                  <a:cubicBezTo>
                    <a:pt x="11069" y="640"/>
                    <a:pt x="11830" y="90"/>
                    <a:pt x="11407" y="6"/>
                  </a:cubicBezTo>
                  <a:cubicBezTo>
                    <a:pt x="11384" y="2"/>
                    <a:pt x="11358" y="0"/>
                    <a:pt x="1132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3"/>
            <p:cNvSpPr/>
            <p:nvPr/>
          </p:nvSpPr>
          <p:spPr>
            <a:xfrm>
              <a:off x="5747050" y="5207700"/>
              <a:ext cx="280975" cy="208200"/>
            </a:xfrm>
            <a:custGeom>
              <a:rect b="b" l="l" r="r" t="t"/>
              <a:pathLst>
                <a:path extrusionOk="0" h="8328" w="11239">
                  <a:moveTo>
                    <a:pt x="9379" y="1515"/>
                  </a:moveTo>
                  <a:lnTo>
                    <a:pt x="9168" y="1684"/>
                  </a:lnTo>
                  <a:cubicBezTo>
                    <a:pt x="9168" y="1599"/>
                    <a:pt x="9210" y="1557"/>
                    <a:pt x="9252" y="1515"/>
                  </a:cubicBezTo>
                  <a:close/>
                  <a:moveTo>
                    <a:pt x="8661" y="2064"/>
                  </a:moveTo>
                  <a:lnTo>
                    <a:pt x="8661" y="2064"/>
                  </a:lnTo>
                  <a:cubicBezTo>
                    <a:pt x="8619" y="2148"/>
                    <a:pt x="8576" y="2275"/>
                    <a:pt x="8576" y="2360"/>
                  </a:cubicBezTo>
                  <a:cubicBezTo>
                    <a:pt x="8534" y="2402"/>
                    <a:pt x="8534" y="2529"/>
                    <a:pt x="8534" y="2529"/>
                  </a:cubicBezTo>
                  <a:cubicBezTo>
                    <a:pt x="8492" y="2529"/>
                    <a:pt x="8407" y="2571"/>
                    <a:pt x="8365" y="2571"/>
                  </a:cubicBezTo>
                  <a:cubicBezTo>
                    <a:pt x="8070" y="2613"/>
                    <a:pt x="7858" y="2824"/>
                    <a:pt x="7858" y="3120"/>
                  </a:cubicBezTo>
                  <a:cubicBezTo>
                    <a:pt x="7732" y="3585"/>
                    <a:pt x="7985" y="4092"/>
                    <a:pt x="8450" y="4303"/>
                  </a:cubicBezTo>
                  <a:cubicBezTo>
                    <a:pt x="8534" y="4388"/>
                    <a:pt x="8619" y="4430"/>
                    <a:pt x="8703" y="4514"/>
                  </a:cubicBezTo>
                  <a:lnTo>
                    <a:pt x="8576" y="4514"/>
                  </a:lnTo>
                  <a:cubicBezTo>
                    <a:pt x="8407" y="4557"/>
                    <a:pt x="8238" y="4683"/>
                    <a:pt x="8112" y="4852"/>
                  </a:cubicBezTo>
                  <a:lnTo>
                    <a:pt x="8112" y="4895"/>
                  </a:lnTo>
                  <a:lnTo>
                    <a:pt x="7985" y="4895"/>
                  </a:lnTo>
                  <a:cubicBezTo>
                    <a:pt x="7858" y="4852"/>
                    <a:pt x="7732" y="4831"/>
                    <a:pt x="7605" y="4831"/>
                  </a:cubicBezTo>
                  <a:cubicBezTo>
                    <a:pt x="7478" y="4831"/>
                    <a:pt x="7351" y="4852"/>
                    <a:pt x="7225" y="4895"/>
                  </a:cubicBezTo>
                  <a:cubicBezTo>
                    <a:pt x="6929" y="5021"/>
                    <a:pt x="6802" y="5359"/>
                    <a:pt x="6844" y="5655"/>
                  </a:cubicBezTo>
                  <a:cubicBezTo>
                    <a:pt x="6844" y="5739"/>
                    <a:pt x="6844" y="5782"/>
                    <a:pt x="6844" y="5866"/>
                  </a:cubicBezTo>
                  <a:cubicBezTo>
                    <a:pt x="6760" y="5908"/>
                    <a:pt x="6422" y="6120"/>
                    <a:pt x="5999" y="6289"/>
                  </a:cubicBezTo>
                  <a:cubicBezTo>
                    <a:pt x="4563" y="7049"/>
                    <a:pt x="4140" y="7303"/>
                    <a:pt x="4014" y="7472"/>
                  </a:cubicBezTo>
                  <a:cubicBezTo>
                    <a:pt x="3929" y="7345"/>
                    <a:pt x="3760" y="7260"/>
                    <a:pt x="3633" y="7260"/>
                  </a:cubicBezTo>
                  <a:lnTo>
                    <a:pt x="3549" y="7260"/>
                  </a:lnTo>
                  <a:cubicBezTo>
                    <a:pt x="3338" y="7303"/>
                    <a:pt x="3127" y="7345"/>
                    <a:pt x="2958" y="7514"/>
                  </a:cubicBezTo>
                  <a:cubicBezTo>
                    <a:pt x="2915" y="7556"/>
                    <a:pt x="2831" y="7598"/>
                    <a:pt x="2746" y="7598"/>
                  </a:cubicBezTo>
                  <a:cubicBezTo>
                    <a:pt x="2620" y="7598"/>
                    <a:pt x="2493" y="7556"/>
                    <a:pt x="2408" y="7514"/>
                  </a:cubicBezTo>
                  <a:cubicBezTo>
                    <a:pt x="2282" y="7429"/>
                    <a:pt x="2113" y="7387"/>
                    <a:pt x="1944" y="7345"/>
                  </a:cubicBezTo>
                  <a:cubicBezTo>
                    <a:pt x="1310" y="7260"/>
                    <a:pt x="803" y="6753"/>
                    <a:pt x="761" y="6077"/>
                  </a:cubicBezTo>
                  <a:lnTo>
                    <a:pt x="761" y="6035"/>
                  </a:lnTo>
                  <a:lnTo>
                    <a:pt x="803" y="6035"/>
                  </a:lnTo>
                  <a:cubicBezTo>
                    <a:pt x="1268" y="5993"/>
                    <a:pt x="1394" y="5571"/>
                    <a:pt x="1521" y="5317"/>
                  </a:cubicBezTo>
                  <a:cubicBezTo>
                    <a:pt x="1521" y="5233"/>
                    <a:pt x="1563" y="5148"/>
                    <a:pt x="1648" y="5064"/>
                  </a:cubicBezTo>
                  <a:cubicBezTo>
                    <a:pt x="1772" y="4965"/>
                    <a:pt x="1910" y="4924"/>
                    <a:pt x="2046" y="4924"/>
                  </a:cubicBezTo>
                  <a:cubicBezTo>
                    <a:pt x="2142" y="4924"/>
                    <a:pt x="2236" y="4944"/>
                    <a:pt x="2324" y="4979"/>
                  </a:cubicBezTo>
                  <a:cubicBezTo>
                    <a:pt x="2446" y="4997"/>
                    <a:pt x="2562" y="5007"/>
                    <a:pt x="2676" y="5007"/>
                  </a:cubicBezTo>
                  <a:cubicBezTo>
                    <a:pt x="2837" y="5007"/>
                    <a:pt x="2996" y="4986"/>
                    <a:pt x="3169" y="4937"/>
                  </a:cubicBezTo>
                  <a:cubicBezTo>
                    <a:pt x="3633" y="4726"/>
                    <a:pt x="3549" y="4134"/>
                    <a:pt x="3464" y="3796"/>
                  </a:cubicBezTo>
                  <a:cubicBezTo>
                    <a:pt x="3464" y="3712"/>
                    <a:pt x="3422" y="3585"/>
                    <a:pt x="3422" y="3543"/>
                  </a:cubicBezTo>
                  <a:lnTo>
                    <a:pt x="3464" y="3543"/>
                  </a:lnTo>
                  <a:cubicBezTo>
                    <a:pt x="3591" y="3585"/>
                    <a:pt x="3676" y="3627"/>
                    <a:pt x="3802" y="3627"/>
                  </a:cubicBezTo>
                  <a:lnTo>
                    <a:pt x="3887" y="3627"/>
                  </a:lnTo>
                  <a:cubicBezTo>
                    <a:pt x="4140" y="3585"/>
                    <a:pt x="4436" y="3543"/>
                    <a:pt x="4732" y="3543"/>
                  </a:cubicBezTo>
                  <a:cubicBezTo>
                    <a:pt x="5281" y="3543"/>
                    <a:pt x="5830" y="3458"/>
                    <a:pt x="6380" y="3289"/>
                  </a:cubicBezTo>
                  <a:cubicBezTo>
                    <a:pt x="7182" y="2951"/>
                    <a:pt x="7943" y="2571"/>
                    <a:pt x="8661" y="2064"/>
                  </a:cubicBezTo>
                  <a:close/>
                  <a:moveTo>
                    <a:pt x="10836" y="0"/>
                  </a:moveTo>
                  <a:cubicBezTo>
                    <a:pt x="10448" y="0"/>
                    <a:pt x="10000" y="387"/>
                    <a:pt x="9675" y="712"/>
                  </a:cubicBezTo>
                  <a:lnTo>
                    <a:pt x="9464" y="923"/>
                  </a:lnTo>
                  <a:cubicBezTo>
                    <a:pt x="9421" y="923"/>
                    <a:pt x="9379" y="965"/>
                    <a:pt x="9295" y="965"/>
                  </a:cubicBezTo>
                  <a:cubicBezTo>
                    <a:pt x="9168" y="965"/>
                    <a:pt x="9083" y="1008"/>
                    <a:pt x="8957" y="1092"/>
                  </a:cubicBezTo>
                  <a:cubicBezTo>
                    <a:pt x="8872" y="1177"/>
                    <a:pt x="8788" y="1261"/>
                    <a:pt x="8703" y="1388"/>
                  </a:cubicBezTo>
                  <a:cubicBezTo>
                    <a:pt x="8661" y="1430"/>
                    <a:pt x="8619" y="1515"/>
                    <a:pt x="8576" y="1557"/>
                  </a:cubicBezTo>
                  <a:cubicBezTo>
                    <a:pt x="7858" y="2064"/>
                    <a:pt x="7056" y="2529"/>
                    <a:pt x="6211" y="2867"/>
                  </a:cubicBezTo>
                  <a:cubicBezTo>
                    <a:pt x="5746" y="2993"/>
                    <a:pt x="5239" y="3078"/>
                    <a:pt x="4732" y="3078"/>
                  </a:cubicBezTo>
                  <a:cubicBezTo>
                    <a:pt x="4394" y="3078"/>
                    <a:pt x="4098" y="3120"/>
                    <a:pt x="3802" y="3162"/>
                  </a:cubicBezTo>
                  <a:cubicBezTo>
                    <a:pt x="3760" y="3120"/>
                    <a:pt x="3760" y="3120"/>
                    <a:pt x="3718" y="3120"/>
                  </a:cubicBezTo>
                  <a:cubicBezTo>
                    <a:pt x="3625" y="3058"/>
                    <a:pt x="3510" y="3019"/>
                    <a:pt x="3388" y="3019"/>
                  </a:cubicBezTo>
                  <a:cubicBezTo>
                    <a:pt x="3344" y="3019"/>
                    <a:pt x="3299" y="3024"/>
                    <a:pt x="3253" y="3036"/>
                  </a:cubicBezTo>
                  <a:cubicBezTo>
                    <a:pt x="2789" y="3162"/>
                    <a:pt x="2873" y="3627"/>
                    <a:pt x="2958" y="3965"/>
                  </a:cubicBezTo>
                  <a:cubicBezTo>
                    <a:pt x="3042" y="4261"/>
                    <a:pt x="3084" y="4430"/>
                    <a:pt x="2958" y="4472"/>
                  </a:cubicBezTo>
                  <a:cubicBezTo>
                    <a:pt x="2873" y="4493"/>
                    <a:pt x="2789" y="4504"/>
                    <a:pt x="2709" y="4504"/>
                  </a:cubicBezTo>
                  <a:cubicBezTo>
                    <a:pt x="2630" y="4504"/>
                    <a:pt x="2556" y="4493"/>
                    <a:pt x="2493" y="4472"/>
                  </a:cubicBezTo>
                  <a:cubicBezTo>
                    <a:pt x="2324" y="4472"/>
                    <a:pt x="2197" y="4430"/>
                    <a:pt x="2028" y="4430"/>
                  </a:cubicBezTo>
                  <a:cubicBezTo>
                    <a:pt x="1775" y="4430"/>
                    <a:pt x="1521" y="4514"/>
                    <a:pt x="1352" y="4683"/>
                  </a:cubicBezTo>
                  <a:cubicBezTo>
                    <a:pt x="1183" y="4810"/>
                    <a:pt x="1099" y="4979"/>
                    <a:pt x="1056" y="5190"/>
                  </a:cubicBezTo>
                  <a:cubicBezTo>
                    <a:pt x="972" y="5402"/>
                    <a:pt x="930" y="5528"/>
                    <a:pt x="845" y="5528"/>
                  </a:cubicBezTo>
                  <a:lnTo>
                    <a:pt x="761" y="5486"/>
                  </a:lnTo>
                  <a:cubicBezTo>
                    <a:pt x="676" y="5359"/>
                    <a:pt x="549" y="5317"/>
                    <a:pt x="423" y="5317"/>
                  </a:cubicBezTo>
                  <a:cubicBezTo>
                    <a:pt x="296" y="5317"/>
                    <a:pt x="42" y="5359"/>
                    <a:pt x="0" y="5782"/>
                  </a:cubicBezTo>
                  <a:lnTo>
                    <a:pt x="0" y="5866"/>
                  </a:lnTo>
                  <a:lnTo>
                    <a:pt x="296" y="6246"/>
                  </a:lnTo>
                  <a:cubicBezTo>
                    <a:pt x="380" y="7091"/>
                    <a:pt x="1056" y="7767"/>
                    <a:pt x="1944" y="7894"/>
                  </a:cubicBezTo>
                  <a:cubicBezTo>
                    <a:pt x="2028" y="7894"/>
                    <a:pt x="2113" y="7936"/>
                    <a:pt x="2197" y="7979"/>
                  </a:cubicBezTo>
                  <a:cubicBezTo>
                    <a:pt x="2408" y="8105"/>
                    <a:pt x="2620" y="8148"/>
                    <a:pt x="2873" y="8148"/>
                  </a:cubicBezTo>
                  <a:cubicBezTo>
                    <a:pt x="3042" y="8105"/>
                    <a:pt x="3169" y="8021"/>
                    <a:pt x="3295" y="7936"/>
                  </a:cubicBezTo>
                  <a:cubicBezTo>
                    <a:pt x="3380" y="7852"/>
                    <a:pt x="3507" y="7810"/>
                    <a:pt x="3591" y="7767"/>
                  </a:cubicBezTo>
                  <a:cubicBezTo>
                    <a:pt x="3591" y="7810"/>
                    <a:pt x="3591" y="7852"/>
                    <a:pt x="3591" y="7852"/>
                  </a:cubicBezTo>
                  <a:cubicBezTo>
                    <a:pt x="3591" y="8105"/>
                    <a:pt x="3845" y="8317"/>
                    <a:pt x="4098" y="8317"/>
                  </a:cubicBezTo>
                  <a:lnTo>
                    <a:pt x="4267" y="8317"/>
                  </a:lnTo>
                  <a:cubicBezTo>
                    <a:pt x="4296" y="8324"/>
                    <a:pt x="4326" y="8327"/>
                    <a:pt x="4357" y="8327"/>
                  </a:cubicBezTo>
                  <a:cubicBezTo>
                    <a:pt x="4504" y="8327"/>
                    <a:pt x="4655" y="8245"/>
                    <a:pt x="4690" y="8105"/>
                  </a:cubicBezTo>
                  <a:cubicBezTo>
                    <a:pt x="4732" y="7936"/>
                    <a:pt x="4647" y="7767"/>
                    <a:pt x="4521" y="7725"/>
                  </a:cubicBezTo>
                  <a:cubicBezTo>
                    <a:pt x="4859" y="7514"/>
                    <a:pt x="5746" y="7049"/>
                    <a:pt x="6253" y="6796"/>
                  </a:cubicBezTo>
                  <a:cubicBezTo>
                    <a:pt x="6760" y="6542"/>
                    <a:pt x="7013" y="6373"/>
                    <a:pt x="7140" y="6331"/>
                  </a:cubicBezTo>
                  <a:cubicBezTo>
                    <a:pt x="7351" y="6162"/>
                    <a:pt x="7436" y="5908"/>
                    <a:pt x="7394" y="5655"/>
                  </a:cubicBezTo>
                  <a:cubicBezTo>
                    <a:pt x="7351" y="5444"/>
                    <a:pt x="7394" y="5402"/>
                    <a:pt x="7436" y="5359"/>
                  </a:cubicBezTo>
                  <a:cubicBezTo>
                    <a:pt x="7605" y="5359"/>
                    <a:pt x="7732" y="5402"/>
                    <a:pt x="7901" y="5402"/>
                  </a:cubicBezTo>
                  <a:cubicBezTo>
                    <a:pt x="7985" y="5444"/>
                    <a:pt x="8070" y="5444"/>
                    <a:pt x="8154" y="5444"/>
                  </a:cubicBezTo>
                  <a:lnTo>
                    <a:pt x="8323" y="5444"/>
                  </a:lnTo>
                  <a:cubicBezTo>
                    <a:pt x="8407" y="5359"/>
                    <a:pt x="8492" y="5275"/>
                    <a:pt x="8576" y="5190"/>
                  </a:cubicBezTo>
                  <a:cubicBezTo>
                    <a:pt x="8619" y="5106"/>
                    <a:pt x="8619" y="5064"/>
                    <a:pt x="8619" y="5064"/>
                  </a:cubicBezTo>
                  <a:lnTo>
                    <a:pt x="8830" y="5106"/>
                  </a:lnTo>
                  <a:lnTo>
                    <a:pt x="9168" y="5106"/>
                  </a:lnTo>
                  <a:lnTo>
                    <a:pt x="9210" y="5064"/>
                  </a:lnTo>
                  <a:cubicBezTo>
                    <a:pt x="9379" y="4937"/>
                    <a:pt x="9464" y="4726"/>
                    <a:pt x="9337" y="4557"/>
                  </a:cubicBezTo>
                  <a:cubicBezTo>
                    <a:pt x="9210" y="4261"/>
                    <a:pt x="8999" y="4050"/>
                    <a:pt x="8745" y="3881"/>
                  </a:cubicBezTo>
                  <a:cubicBezTo>
                    <a:pt x="8407" y="3669"/>
                    <a:pt x="8281" y="3585"/>
                    <a:pt x="8365" y="3247"/>
                  </a:cubicBezTo>
                  <a:cubicBezTo>
                    <a:pt x="8365" y="3205"/>
                    <a:pt x="8365" y="3162"/>
                    <a:pt x="8365" y="3120"/>
                  </a:cubicBezTo>
                  <a:lnTo>
                    <a:pt x="8450" y="3120"/>
                  </a:lnTo>
                  <a:cubicBezTo>
                    <a:pt x="8788" y="3120"/>
                    <a:pt x="9041" y="2867"/>
                    <a:pt x="9083" y="2571"/>
                  </a:cubicBezTo>
                  <a:cubicBezTo>
                    <a:pt x="9083" y="2529"/>
                    <a:pt x="9126" y="2402"/>
                    <a:pt x="9126" y="2402"/>
                  </a:cubicBezTo>
                  <a:cubicBezTo>
                    <a:pt x="9379" y="2148"/>
                    <a:pt x="9633" y="1937"/>
                    <a:pt x="9886" y="1726"/>
                  </a:cubicBezTo>
                  <a:cubicBezTo>
                    <a:pt x="10604" y="1134"/>
                    <a:pt x="11111" y="712"/>
                    <a:pt x="11196" y="332"/>
                  </a:cubicBezTo>
                  <a:lnTo>
                    <a:pt x="11238" y="121"/>
                  </a:lnTo>
                  <a:lnTo>
                    <a:pt x="11027" y="36"/>
                  </a:lnTo>
                  <a:cubicBezTo>
                    <a:pt x="10965" y="11"/>
                    <a:pt x="10901" y="0"/>
                    <a:pt x="1083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3"/>
            <p:cNvSpPr/>
            <p:nvPr/>
          </p:nvSpPr>
          <p:spPr>
            <a:xfrm>
              <a:off x="5754425" y="5213500"/>
              <a:ext cx="266200" cy="196000"/>
            </a:xfrm>
            <a:custGeom>
              <a:rect b="b" l="l" r="r" t="t"/>
              <a:pathLst>
                <a:path extrusionOk="0" h="7840" w="10648">
                  <a:moveTo>
                    <a:pt x="10553" y="0"/>
                  </a:moveTo>
                  <a:cubicBezTo>
                    <a:pt x="10181" y="0"/>
                    <a:pt x="9691" y="627"/>
                    <a:pt x="9380" y="860"/>
                  </a:cubicBezTo>
                  <a:cubicBezTo>
                    <a:pt x="9253" y="987"/>
                    <a:pt x="9000" y="987"/>
                    <a:pt x="8873" y="1071"/>
                  </a:cubicBezTo>
                  <a:cubicBezTo>
                    <a:pt x="8704" y="1156"/>
                    <a:pt x="8662" y="1409"/>
                    <a:pt x="8493" y="1536"/>
                  </a:cubicBezTo>
                  <a:cubicBezTo>
                    <a:pt x="7732" y="2043"/>
                    <a:pt x="6930" y="2508"/>
                    <a:pt x="6085" y="2846"/>
                  </a:cubicBezTo>
                  <a:cubicBezTo>
                    <a:pt x="5366" y="3142"/>
                    <a:pt x="4310" y="3057"/>
                    <a:pt x="3592" y="3142"/>
                  </a:cubicBezTo>
                  <a:cubicBezTo>
                    <a:pt x="3573" y="3146"/>
                    <a:pt x="3554" y="3148"/>
                    <a:pt x="3535" y="3148"/>
                  </a:cubicBezTo>
                  <a:cubicBezTo>
                    <a:pt x="3404" y="3148"/>
                    <a:pt x="3273" y="3050"/>
                    <a:pt x="3142" y="3050"/>
                  </a:cubicBezTo>
                  <a:cubicBezTo>
                    <a:pt x="3123" y="3050"/>
                    <a:pt x="3104" y="3052"/>
                    <a:pt x="3085" y="3057"/>
                  </a:cubicBezTo>
                  <a:cubicBezTo>
                    <a:pt x="2620" y="3184"/>
                    <a:pt x="3381" y="4240"/>
                    <a:pt x="2832" y="4494"/>
                  </a:cubicBezTo>
                  <a:cubicBezTo>
                    <a:pt x="2737" y="4533"/>
                    <a:pt x="2640" y="4547"/>
                    <a:pt x="2542" y="4547"/>
                  </a:cubicBezTo>
                  <a:cubicBezTo>
                    <a:pt x="2283" y="4547"/>
                    <a:pt x="2016" y="4446"/>
                    <a:pt x="1745" y="4446"/>
                  </a:cubicBezTo>
                  <a:cubicBezTo>
                    <a:pt x="1573" y="4446"/>
                    <a:pt x="1399" y="4487"/>
                    <a:pt x="1226" y="4620"/>
                  </a:cubicBezTo>
                  <a:cubicBezTo>
                    <a:pt x="973" y="4874"/>
                    <a:pt x="1015" y="5507"/>
                    <a:pt x="550" y="5550"/>
                  </a:cubicBezTo>
                  <a:cubicBezTo>
                    <a:pt x="437" y="5550"/>
                    <a:pt x="250" y="5306"/>
                    <a:pt x="125" y="5306"/>
                  </a:cubicBezTo>
                  <a:cubicBezTo>
                    <a:pt x="62" y="5306"/>
                    <a:pt x="15" y="5367"/>
                    <a:pt x="1" y="5550"/>
                  </a:cubicBezTo>
                  <a:lnTo>
                    <a:pt x="254" y="5888"/>
                  </a:lnTo>
                  <a:cubicBezTo>
                    <a:pt x="297" y="6648"/>
                    <a:pt x="888" y="7282"/>
                    <a:pt x="1649" y="7366"/>
                  </a:cubicBezTo>
                  <a:cubicBezTo>
                    <a:pt x="1925" y="7366"/>
                    <a:pt x="2237" y="7624"/>
                    <a:pt x="2484" y="7624"/>
                  </a:cubicBezTo>
                  <a:cubicBezTo>
                    <a:pt x="2502" y="7624"/>
                    <a:pt x="2519" y="7623"/>
                    <a:pt x="2536" y="7620"/>
                  </a:cubicBezTo>
                  <a:cubicBezTo>
                    <a:pt x="2789" y="7578"/>
                    <a:pt x="2958" y="7282"/>
                    <a:pt x="3338" y="7282"/>
                  </a:cubicBezTo>
                  <a:cubicBezTo>
                    <a:pt x="3770" y="7360"/>
                    <a:pt x="3436" y="7840"/>
                    <a:pt x="3827" y="7840"/>
                  </a:cubicBezTo>
                  <a:cubicBezTo>
                    <a:pt x="3857" y="7840"/>
                    <a:pt x="3891" y="7837"/>
                    <a:pt x="3930" y="7831"/>
                  </a:cubicBezTo>
                  <a:cubicBezTo>
                    <a:pt x="3949" y="7822"/>
                    <a:pt x="3970" y="7818"/>
                    <a:pt x="3992" y="7818"/>
                  </a:cubicBezTo>
                  <a:cubicBezTo>
                    <a:pt x="4032" y="7818"/>
                    <a:pt x="4073" y="7828"/>
                    <a:pt x="4108" y="7828"/>
                  </a:cubicBezTo>
                  <a:cubicBezTo>
                    <a:pt x="4141" y="7828"/>
                    <a:pt x="4168" y="7820"/>
                    <a:pt x="4183" y="7789"/>
                  </a:cubicBezTo>
                  <a:cubicBezTo>
                    <a:pt x="4183" y="7704"/>
                    <a:pt x="4014" y="7704"/>
                    <a:pt x="3972" y="7620"/>
                  </a:cubicBezTo>
                  <a:cubicBezTo>
                    <a:pt x="3930" y="7535"/>
                    <a:pt x="3930" y="7493"/>
                    <a:pt x="3930" y="7409"/>
                  </a:cubicBezTo>
                  <a:cubicBezTo>
                    <a:pt x="4014" y="7197"/>
                    <a:pt x="6380" y="6057"/>
                    <a:pt x="6718" y="5845"/>
                  </a:cubicBezTo>
                  <a:cubicBezTo>
                    <a:pt x="7056" y="5634"/>
                    <a:pt x="6634" y="5085"/>
                    <a:pt x="7056" y="4874"/>
                  </a:cubicBezTo>
                  <a:cubicBezTo>
                    <a:pt x="7116" y="4844"/>
                    <a:pt x="7193" y="4833"/>
                    <a:pt x="7276" y="4833"/>
                  </a:cubicBezTo>
                  <a:cubicBezTo>
                    <a:pt x="7511" y="4833"/>
                    <a:pt x="7798" y="4922"/>
                    <a:pt x="7908" y="4922"/>
                  </a:cubicBezTo>
                  <a:cubicBezTo>
                    <a:pt x="7924" y="4922"/>
                    <a:pt x="7936" y="4920"/>
                    <a:pt x="7943" y="4916"/>
                  </a:cubicBezTo>
                  <a:cubicBezTo>
                    <a:pt x="8112" y="4832"/>
                    <a:pt x="8112" y="4578"/>
                    <a:pt x="8366" y="4536"/>
                  </a:cubicBezTo>
                  <a:lnTo>
                    <a:pt x="8831" y="4620"/>
                  </a:lnTo>
                  <a:cubicBezTo>
                    <a:pt x="8873" y="4578"/>
                    <a:pt x="8873" y="4451"/>
                    <a:pt x="8831" y="4409"/>
                  </a:cubicBezTo>
                  <a:cubicBezTo>
                    <a:pt x="8535" y="3818"/>
                    <a:pt x="7606" y="3818"/>
                    <a:pt x="7817" y="2930"/>
                  </a:cubicBezTo>
                  <a:cubicBezTo>
                    <a:pt x="7901" y="2550"/>
                    <a:pt x="8155" y="2719"/>
                    <a:pt x="8408" y="2550"/>
                  </a:cubicBezTo>
                  <a:cubicBezTo>
                    <a:pt x="8493" y="2466"/>
                    <a:pt x="8577" y="2085"/>
                    <a:pt x="8662" y="2001"/>
                  </a:cubicBezTo>
                  <a:cubicBezTo>
                    <a:pt x="9042" y="1536"/>
                    <a:pt x="10521" y="564"/>
                    <a:pt x="10647" y="58"/>
                  </a:cubicBezTo>
                  <a:lnTo>
                    <a:pt x="10647" y="15"/>
                  </a:lnTo>
                  <a:cubicBezTo>
                    <a:pt x="10617" y="5"/>
                    <a:pt x="10585" y="0"/>
                    <a:pt x="1055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3"/>
            <p:cNvSpPr/>
            <p:nvPr/>
          </p:nvSpPr>
          <p:spPr>
            <a:xfrm>
              <a:off x="1452550" y="2027325"/>
              <a:ext cx="492200" cy="503825"/>
            </a:xfrm>
            <a:custGeom>
              <a:rect b="b" l="l" r="r" t="t"/>
              <a:pathLst>
                <a:path extrusionOk="0" h="20153" w="19688">
                  <a:moveTo>
                    <a:pt x="17237" y="930"/>
                  </a:moveTo>
                  <a:cubicBezTo>
                    <a:pt x="17322" y="930"/>
                    <a:pt x="17449" y="972"/>
                    <a:pt x="17575" y="1014"/>
                  </a:cubicBezTo>
                  <a:lnTo>
                    <a:pt x="18040" y="1394"/>
                  </a:lnTo>
                  <a:lnTo>
                    <a:pt x="18209" y="1141"/>
                  </a:lnTo>
                  <a:lnTo>
                    <a:pt x="18209" y="1225"/>
                  </a:lnTo>
                  <a:cubicBezTo>
                    <a:pt x="18294" y="1310"/>
                    <a:pt x="18378" y="1394"/>
                    <a:pt x="18463" y="1479"/>
                  </a:cubicBezTo>
                  <a:lnTo>
                    <a:pt x="18420" y="1479"/>
                  </a:lnTo>
                  <a:cubicBezTo>
                    <a:pt x="18082" y="1521"/>
                    <a:pt x="17787" y="1690"/>
                    <a:pt x="17575" y="1943"/>
                  </a:cubicBezTo>
                  <a:cubicBezTo>
                    <a:pt x="17449" y="1943"/>
                    <a:pt x="17322" y="1943"/>
                    <a:pt x="17153" y="1986"/>
                  </a:cubicBezTo>
                  <a:cubicBezTo>
                    <a:pt x="17237" y="1775"/>
                    <a:pt x="17237" y="1563"/>
                    <a:pt x="17237" y="1352"/>
                  </a:cubicBezTo>
                  <a:lnTo>
                    <a:pt x="17237" y="930"/>
                  </a:lnTo>
                  <a:close/>
                  <a:moveTo>
                    <a:pt x="14491" y="887"/>
                  </a:moveTo>
                  <a:lnTo>
                    <a:pt x="14660" y="1056"/>
                  </a:lnTo>
                  <a:lnTo>
                    <a:pt x="14745" y="1056"/>
                  </a:lnTo>
                  <a:cubicBezTo>
                    <a:pt x="14829" y="1056"/>
                    <a:pt x="14914" y="1014"/>
                    <a:pt x="14998" y="972"/>
                  </a:cubicBezTo>
                  <a:lnTo>
                    <a:pt x="15125" y="972"/>
                  </a:lnTo>
                  <a:cubicBezTo>
                    <a:pt x="15209" y="972"/>
                    <a:pt x="15336" y="972"/>
                    <a:pt x="15421" y="930"/>
                  </a:cubicBezTo>
                  <a:cubicBezTo>
                    <a:pt x="15463" y="972"/>
                    <a:pt x="15463" y="972"/>
                    <a:pt x="15463" y="1014"/>
                  </a:cubicBezTo>
                  <a:lnTo>
                    <a:pt x="15674" y="972"/>
                  </a:lnTo>
                  <a:lnTo>
                    <a:pt x="15885" y="1099"/>
                  </a:lnTo>
                  <a:cubicBezTo>
                    <a:pt x="15928" y="1056"/>
                    <a:pt x="16012" y="972"/>
                    <a:pt x="16054" y="930"/>
                  </a:cubicBezTo>
                  <a:lnTo>
                    <a:pt x="16054" y="1014"/>
                  </a:lnTo>
                  <a:lnTo>
                    <a:pt x="16054" y="1141"/>
                  </a:lnTo>
                  <a:cubicBezTo>
                    <a:pt x="15970" y="1268"/>
                    <a:pt x="15928" y="1437"/>
                    <a:pt x="16012" y="1563"/>
                  </a:cubicBezTo>
                  <a:cubicBezTo>
                    <a:pt x="16054" y="1648"/>
                    <a:pt x="16139" y="1690"/>
                    <a:pt x="16266" y="1690"/>
                  </a:cubicBezTo>
                  <a:lnTo>
                    <a:pt x="16350" y="1690"/>
                  </a:lnTo>
                  <a:cubicBezTo>
                    <a:pt x="16266" y="1732"/>
                    <a:pt x="16139" y="1817"/>
                    <a:pt x="16054" y="1901"/>
                  </a:cubicBezTo>
                  <a:cubicBezTo>
                    <a:pt x="15970" y="1943"/>
                    <a:pt x="15885" y="2070"/>
                    <a:pt x="15843" y="2197"/>
                  </a:cubicBezTo>
                  <a:lnTo>
                    <a:pt x="15843" y="2324"/>
                  </a:lnTo>
                  <a:lnTo>
                    <a:pt x="16054" y="2577"/>
                  </a:lnTo>
                  <a:lnTo>
                    <a:pt x="16604" y="2324"/>
                  </a:lnTo>
                  <a:lnTo>
                    <a:pt x="16773" y="2281"/>
                  </a:lnTo>
                  <a:lnTo>
                    <a:pt x="16773" y="2281"/>
                  </a:lnTo>
                  <a:cubicBezTo>
                    <a:pt x="16646" y="2450"/>
                    <a:pt x="16519" y="2619"/>
                    <a:pt x="16435" y="2831"/>
                  </a:cubicBezTo>
                  <a:cubicBezTo>
                    <a:pt x="16308" y="3084"/>
                    <a:pt x="16139" y="3295"/>
                    <a:pt x="15885" y="3422"/>
                  </a:cubicBezTo>
                  <a:cubicBezTo>
                    <a:pt x="15856" y="3442"/>
                    <a:pt x="15826" y="3450"/>
                    <a:pt x="15797" y="3450"/>
                  </a:cubicBezTo>
                  <a:cubicBezTo>
                    <a:pt x="15700" y="3450"/>
                    <a:pt x="15602" y="3360"/>
                    <a:pt x="15505" y="3295"/>
                  </a:cubicBezTo>
                  <a:cubicBezTo>
                    <a:pt x="15378" y="3169"/>
                    <a:pt x="15252" y="3126"/>
                    <a:pt x="15083" y="3084"/>
                  </a:cubicBezTo>
                  <a:cubicBezTo>
                    <a:pt x="15014" y="3065"/>
                    <a:pt x="14954" y="3056"/>
                    <a:pt x="14903" y="3056"/>
                  </a:cubicBezTo>
                  <a:cubicBezTo>
                    <a:pt x="14733" y="3056"/>
                    <a:pt x="14650" y="3146"/>
                    <a:pt x="14618" y="3211"/>
                  </a:cubicBezTo>
                  <a:cubicBezTo>
                    <a:pt x="14491" y="3422"/>
                    <a:pt x="14576" y="3633"/>
                    <a:pt x="14660" y="3887"/>
                  </a:cubicBezTo>
                  <a:cubicBezTo>
                    <a:pt x="14702" y="3929"/>
                    <a:pt x="14702" y="4014"/>
                    <a:pt x="14745" y="4098"/>
                  </a:cubicBezTo>
                  <a:lnTo>
                    <a:pt x="14069" y="4098"/>
                  </a:lnTo>
                  <a:cubicBezTo>
                    <a:pt x="13984" y="4077"/>
                    <a:pt x="13910" y="4066"/>
                    <a:pt x="13836" y="4066"/>
                  </a:cubicBezTo>
                  <a:cubicBezTo>
                    <a:pt x="13762" y="4066"/>
                    <a:pt x="13689" y="4077"/>
                    <a:pt x="13604" y="4098"/>
                  </a:cubicBezTo>
                  <a:lnTo>
                    <a:pt x="13815" y="3971"/>
                  </a:lnTo>
                  <a:cubicBezTo>
                    <a:pt x="13900" y="3929"/>
                    <a:pt x="13984" y="3887"/>
                    <a:pt x="14111" y="3802"/>
                  </a:cubicBezTo>
                  <a:lnTo>
                    <a:pt x="14280" y="3676"/>
                  </a:lnTo>
                  <a:lnTo>
                    <a:pt x="14195" y="3464"/>
                  </a:lnTo>
                  <a:cubicBezTo>
                    <a:pt x="14111" y="3253"/>
                    <a:pt x="13900" y="3253"/>
                    <a:pt x="13604" y="3253"/>
                  </a:cubicBezTo>
                  <a:lnTo>
                    <a:pt x="13604" y="3211"/>
                  </a:lnTo>
                  <a:cubicBezTo>
                    <a:pt x="13562" y="3211"/>
                    <a:pt x="13562" y="3169"/>
                    <a:pt x="13520" y="3126"/>
                  </a:cubicBezTo>
                  <a:cubicBezTo>
                    <a:pt x="13456" y="3031"/>
                    <a:pt x="13369" y="2984"/>
                    <a:pt x="13276" y="2984"/>
                  </a:cubicBezTo>
                  <a:cubicBezTo>
                    <a:pt x="13245" y="2984"/>
                    <a:pt x="13213" y="2989"/>
                    <a:pt x="13182" y="3000"/>
                  </a:cubicBezTo>
                  <a:lnTo>
                    <a:pt x="12844" y="3000"/>
                  </a:lnTo>
                  <a:cubicBezTo>
                    <a:pt x="12506" y="2915"/>
                    <a:pt x="12210" y="2746"/>
                    <a:pt x="11956" y="2535"/>
                  </a:cubicBezTo>
                  <a:cubicBezTo>
                    <a:pt x="11956" y="2535"/>
                    <a:pt x="11999" y="2493"/>
                    <a:pt x="12210" y="2493"/>
                  </a:cubicBezTo>
                  <a:cubicBezTo>
                    <a:pt x="12463" y="2493"/>
                    <a:pt x="12717" y="2493"/>
                    <a:pt x="12970" y="2577"/>
                  </a:cubicBezTo>
                  <a:lnTo>
                    <a:pt x="13224" y="2577"/>
                  </a:lnTo>
                  <a:lnTo>
                    <a:pt x="13393" y="2324"/>
                  </a:lnTo>
                  <a:cubicBezTo>
                    <a:pt x="13477" y="2366"/>
                    <a:pt x="13520" y="2408"/>
                    <a:pt x="13604" y="2408"/>
                  </a:cubicBezTo>
                  <a:lnTo>
                    <a:pt x="13773" y="2408"/>
                  </a:lnTo>
                  <a:lnTo>
                    <a:pt x="13815" y="2366"/>
                  </a:lnTo>
                  <a:cubicBezTo>
                    <a:pt x="14069" y="2155"/>
                    <a:pt x="13858" y="1859"/>
                    <a:pt x="13773" y="1732"/>
                  </a:cubicBezTo>
                  <a:cubicBezTo>
                    <a:pt x="13815" y="1732"/>
                    <a:pt x="13858" y="1690"/>
                    <a:pt x="13942" y="1648"/>
                  </a:cubicBezTo>
                  <a:lnTo>
                    <a:pt x="14026" y="1563"/>
                  </a:lnTo>
                  <a:lnTo>
                    <a:pt x="14026" y="1437"/>
                  </a:lnTo>
                  <a:cubicBezTo>
                    <a:pt x="14026" y="1352"/>
                    <a:pt x="14026" y="1310"/>
                    <a:pt x="13984" y="1225"/>
                  </a:cubicBezTo>
                  <a:cubicBezTo>
                    <a:pt x="14153" y="1225"/>
                    <a:pt x="14322" y="1099"/>
                    <a:pt x="14449" y="972"/>
                  </a:cubicBezTo>
                  <a:lnTo>
                    <a:pt x="14491" y="887"/>
                  </a:lnTo>
                  <a:close/>
                  <a:moveTo>
                    <a:pt x="7182" y="10097"/>
                  </a:moveTo>
                  <a:lnTo>
                    <a:pt x="7436" y="10140"/>
                  </a:lnTo>
                  <a:cubicBezTo>
                    <a:pt x="7647" y="10182"/>
                    <a:pt x="7901" y="10224"/>
                    <a:pt x="8112" y="10266"/>
                  </a:cubicBezTo>
                  <a:lnTo>
                    <a:pt x="8112" y="10309"/>
                  </a:lnTo>
                  <a:cubicBezTo>
                    <a:pt x="8048" y="10287"/>
                    <a:pt x="7974" y="10277"/>
                    <a:pt x="7901" y="10277"/>
                  </a:cubicBezTo>
                  <a:cubicBezTo>
                    <a:pt x="7827" y="10277"/>
                    <a:pt x="7753" y="10287"/>
                    <a:pt x="7689" y="10309"/>
                  </a:cubicBezTo>
                  <a:cubicBezTo>
                    <a:pt x="7640" y="10321"/>
                    <a:pt x="7595" y="10330"/>
                    <a:pt x="7550" y="10330"/>
                  </a:cubicBezTo>
                  <a:cubicBezTo>
                    <a:pt x="7440" y="10330"/>
                    <a:pt x="7332" y="10277"/>
                    <a:pt x="7182" y="10097"/>
                  </a:cubicBezTo>
                  <a:close/>
                  <a:moveTo>
                    <a:pt x="1690" y="14153"/>
                  </a:moveTo>
                  <a:cubicBezTo>
                    <a:pt x="1648" y="14153"/>
                    <a:pt x="1648" y="14195"/>
                    <a:pt x="1690" y="14195"/>
                  </a:cubicBezTo>
                  <a:lnTo>
                    <a:pt x="1732" y="14449"/>
                  </a:lnTo>
                  <a:lnTo>
                    <a:pt x="2282" y="14449"/>
                  </a:lnTo>
                  <a:cubicBezTo>
                    <a:pt x="2324" y="14533"/>
                    <a:pt x="2408" y="14618"/>
                    <a:pt x="2535" y="14702"/>
                  </a:cubicBezTo>
                  <a:lnTo>
                    <a:pt x="2197" y="14618"/>
                  </a:lnTo>
                  <a:cubicBezTo>
                    <a:pt x="1944" y="14576"/>
                    <a:pt x="1521" y="14491"/>
                    <a:pt x="1225" y="14449"/>
                  </a:cubicBezTo>
                  <a:lnTo>
                    <a:pt x="1268" y="14407"/>
                  </a:lnTo>
                  <a:cubicBezTo>
                    <a:pt x="1352" y="14364"/>
                    <a:pt x="1394" y="14280"/>
                    <a:pt x="1437" y="14195"/>
                  </a:cubicBezTo>
                  <a:lnTo>
                    <a:pt x="1563" y="14153"/>
                  </a:lnTo>
                  <a:close/>
                  <a:moveTo>
                    <a:pt x="7901" y="3422"/>
                  </a:moveTo>
                  <a:cubicBezTo>
                    <a:pt x="8070" y="3549"/>
                    <a:pt x="8281" y="3718"/>
                    <a:pt x="8450" y="3845"/>
                  </a:cubicBezTo>
                  <a:cubicBezTo>
                    <a:pt x="8746" y="4056"/>
                    <a:pt x="8830" y="4098"/>
                    <a:pt x="8957" y="4098"/>
                  </a:cubicBezTo>
                  <a:lnTo>
                    <a:pt x="9126" y="4098"/>
                  </a:lnTo>
                  <a:cubicBezTo>
                    <a:pt x="9168" y="4352"/>
                    <a:pt x="9210" y="4901"/>
                    <a:pt x="9633" y="4901"/>
                  </a:cubicBezTo>
                  <a:lnTo>
                    <a:pt x="9802" y="4901"/>
                  </a:lnTo>
                  <a:cubicBezTo>
                    <a:pt x="9928" y="4816"/>
                    <a:pt x="10055" y="4732"/>
                    <a:pt x="10097" y="4605"/>
                  </a:cubicBezTo>
                  <a:cubicBezTo>
                    <a:pt x="10140" y="4563"/>
                    <a:pt x="10140" y="4521"/>
                    <a:pt x="10140" y="4521"/>
                  </a:cubicBezTo>
                  <a:cubicBezTo>
                    <a:pt x="10224" y="4563"/>
                    <a:pt x="10266" y="4647"/>
                    <a:pt x="10309" y="4690"/>
                  </a:cubicBezTo>
                  <a:cubicBezTo>
                    <a:pt x="10393" y="4816"/>
                    <a:pt x="10520" y="4901"/>
                    <a:pt x="10647" y="4985"/>
                  </a:cubicBezTo>
                  <a:cubicBezTo>
                    <a:pt x="10689" y="4985"/>
                    <a:pt x="10773" y="5028"/>
                    <a:pt x="10816" y="5028"/>
                  </a:cubicBezTo>
                  <a:lnTo>
                    <a:pt x="11069" y="5028"/>
                  </a:lnTo>
                  <a:cubicBezTo>
                    <a:pt x="11069" y="5070"/>
                    <a:pt x="11069" y="5112"/>
                    <a:pt x="11069" y="5154"/>
                  </a:cubicBezTo>
                  <a:cubicBezTo>
                    <a:pt x="11196" y="5492"/>
                    <a:pt x="11196" y="5492"/>
                    <a:pt x="11238" y="5535"/>
                  </a:cubicBezTo>
                  <a:cubicBezTo>
                    <a:pt x="11323" y="5619"/>
                    <a:pt x="11449" y="5661"/>
                    <a:pt x="11618" y="5704"/>
                  </a:cubicBezTo>
                  <a:lnTo>
                    <a:pt x="11745" y="5704"/>
                  </a:lnTo>
                  <a:lnTo>
                    <a:pt x="11787" y="5661"/>
                  </a:lnTo>
                  <a:cubicBezTo>
                    <a:pt x="11956" y="5535"/>
                    <a:pt x="12083" y="5408"/>
                    <a:pt x="12168" y="5281"/>
                  </a:cubicBezTo>
                  <a:lnTo>
                    <a:pt x="12294" y="5154"/>
                  </a:lnTo>
                  <a:lnTo>
                    <a:pt x="12168" y="4943"/>
                  </a:lnTo>
                  <a:lnTo>
                    <a:pt x="12210" y="4901"/>
                  </a:lnTo>
                  <a:cubicBezTo>
                    <a:pt x="12252" y="4774"/>
                    <a:pt x="12252" y="4647"/>
                    <a:pt x="12168" y="4563"/>
                  </a:cubicBezTo>
                  <a:lnTo>
                    <a:pt x="12125" y="4521"/>
                  </a:lnTo>
                  <a:lnTo>
                    <a:pt x="12252" y="4478"/>
                  </a:lnTo>
                  <a:cubicBezTo>
                    <a:pt x="12337" y="4478"/>
                    <a:pt x="12379" y="4394"/>
                    <a:pt x="12421" y="4352"/>
                  </a:cubicBezTo>
                  <a:cubicBezTo>
                    <a:pt x="12548" y="4447"/>
                    <a:pt x="12698" y="4494"/>
                    <a:pt x="12855" y="4494"/>
                  </a:cubicBezTo>
                  <a:cubicBezTo>
                    <a:pt x="12907" y="4494"/>
                    <a:pt x="12960" y="4489"/>
                    <a:pt x="13013" y="4478"/>
                  </a:cubicBezTo>
                  <a:lnTo>
                    <a:pt x="13055" y="4478"/>
                  </a:lnTo>
                  <a:cubicBezTo>
                    <a:pt x="13055" y="5070"/>
                    <a:pt x="14153" y="6633"/>
                    <a:pt x="14280" y="6760"/>
                  </a:cubicBezTo>
                  <a:cubicBezTo>
                    <a:pt x="14702" y="7140"/>
                    <a:pt x="15252" y="7393"/>
                    <a:pt x="15801" y="7478"/>
                  </a:cubicBezTo>
                  <a:cubicBezTo>
                    <a:pt x="16139" y="7478"/>
                    <a:pt x="16435" y="7309"/>
                    <a:pt x="16561" y="7056"/>
                  </a:cubicBezTo>
                  <a:cubicBezTo>
                    <a:pt x="16646" y="6929"/>
                    <a:pt x="16646" y="6718"/>
                    <a:pt x="16561" y="6591"/>
                  </a:cubicBezTo>
                  <a:cubicBezTo>
                    <a:pt x="16688" y="6506"/>
                    <a:pt x="16899" y="6422"/>
                    <a:pt x="17026" y="6337"/>
                  </a:cubicBezTo>
                  <a:cubicBezTo>
                    <a:pt x="17068" y="6506"/>
                    <a:pt x="17111" y="6718"/>
                    <a:pt x="17111" y="6887"/>
                  </a:cubicBezTo>
                  <a:cubicBezTo>
                    <a:pt x="17068" y="7140"/>
                    <a:pt x="17153" y="7393"/>
                    <a:pt x="17237" y="7647"/>
                  </a:cubicBezTo>
                  <a:cubicBezTo>
                    <a:pt x="17322" y="7774"/>
                    <a:pt x="17491" y="7858"/>
                    <a:pt x="17618" y="7900"/>
                  </a:cubicBezTo>
                  <a:lnTo>
                    <a:pt x="17660" y="7900"/>
                  </a:lnTo>
                  <a:lnTo>
                    <a:pt x="17660" y="7943"/>
                  </a:lnTo>
                  <a:cubicBezTo>
                    <a:pt x="17449" y="8196"/>
                    <a:pt x="17449" y="8196"/>
                    <a:pt x="17449" y="8323"/>
                  </a:cubicBezTo>
                  <a:lnTo>
                    <a:pt x="17449" y="8745"/>
                  </a:lnTo>
                  <a:lnTo>
                    <a:pt x="17575" y="8830"/>
                  </a:lnTo>
                  <a:cubicBezTo>
                    <a:pt x="17702" y="8957"/>
                    <a:pt x="17913" y="8999"/>
                    <a:pt x="18082" y="8999"/>
                  </a:cubicBezTo>
                  <a:cubicBezTo>
                    <a:pt x="17998" y="9210"/>
                    <a:pt x="17956" y="9379"/>
                    <a:pt x="18040" y="9590"/>
                  </a:cubicBezTo>
                  <a:cubicBezTo>
                    <a:pt x="18082" y="9802"/>
                    <a:pt x="18209" y="9971"/>
                    <a:pt x="18378" y="10055"/>
                  </a:cubicBezTo>
                  <a:cubicBezTo>
                    <a:pt x="18378" y="10224"/>
                    <a:pt x="18336" y="10351"/>
                    <a:pt x="18251" y="10478"/>
                  </a:cubicBezTo>
                  <a:cubicBezTo>
                    <a:pt x="18040" y="10731"/>
                    <a:pt x="17956" y="11069"/>
                    <a:pt x="18040" y="11365"/>
                  </a:cubicBezTo>
                  <a:cubicBezTo>
                    <a:pt x="18082" y="11492"/>
                    <a:pt x="18125" y="11618"/>
                    <a:pt x="18209" y="11703"/>
                  </a:cubicBezTo>
                  <a:lnTo>
                    <a:pt x="18336" y="11830"/>
                  </a:lnTo>
                  <a:cubicBezTo>
                    <a:pt x="18294" y="11872"/>
                    <a:pt x="18251" y="11956"/>
                    <a:pt x="18209" y="11999"/>
                  </a:cubicBezTo>
                  <a:cubicBezTo>
                    <a:pt x="18082" y="12083"/>
                    <a:pt x="17998" y="12168"/>
                    <a:pt x="17956" y="12294"/>
                  </a:cubicBezTo>
                  <a:cubicBezTo>
                    <a:pt x="17913" y="12379"/>
                    <a:pt x="17871" y="12463"/>
                    <a:pt x="17871" y="12548"/>
                  </a:cubicBezTo>
                  <a:cubicBezTo>
                    <a:pt x="17702" y="12548"/>
                    <a:pt x="17575" y="12632"/>
                    <a:pt x="17533" y="12801"/>
                  </a:cubicBezTo>
                  <a:cubicBezTo>
                    <a:pt x="17449" y="13012"/>
                    <a:pt x="17491" y="13266"/>
                    <a:pt x="17660" y="13435"/>
                  </a:cubicBezTo>
                  <a:cubicBezTo>
                    <a:pt x="17702" y="13477"/>
                    <a:pt x="17744" y="13519"/>
                    <a:pt x="17744" y="13519"/>
                  </a:cubicBezTo>
                  <a:cubicBezTo>
                    <a:pt x="17702" y="13815"/>
                    <a:pt x="17702" y="14153"/>
                    <a:pt x="17660" y="14491"/>
                  </a:cubicBezTo>
                  <a:lnTo>
                    <a:pt x="17618" y="14745"/>
                  </a:lnTo>
                  <a:cubicBezTo>
                    <a:pt x="17575" y="14914"/>
                    <a:pt x="17491" y="15083"/>
                    <a:pt x="17491" y="15294"/>
                  </a:cubicBezTo>
                  <a:cubicBezTo>
                    <a:pt x="17491" y="15378"/>
                    <a:pt x="17195" y="15547"/>
                    <a:pt x="17111" y="15632"/>
                  </a:cubicBezTo>
                  <a:lnTo>
                    <a:pt x="16942" y="15716"/>
                  </a:lnTo>
                  <a:cubicBezTo>
                    <a:pt x="16646" y="15970"/>
                    <a:pt x="16392" y="16350"/>
                    <a:pt x="16308" y="16773"/>
                  </a:cubicBezTo>
                  <a:cubicBezTo>
                    <a:pt x="16223" y="16942"/>
                    <a:pt x="16181" y="17111"/>
                    <a:pt x="16054" y="17280"/>
                  </a:cubicBezTo>
                  <a:cubicBezTo>
                    <a:pt x="15970" y="17406"/>
                    <a:pt x="15885" y="17491"/>
                    <a:pt x="15759" y="17533"/>
                  </a:cubicBezTo>
                  <a:cubicBezTo>
                    <a:pt x="15590" y="17617"/>
                    <a:pt x="15421" y="17702"/>
                    <a:pt x="15294" y="17829"/>
                  </a:cubicBezTo>
                  <a:lnTo>
                    <a:pt x="15125" y="18209"/>
                  </a:lnTo>
                  <a:cubicBezTo>
                    <a:pt x="15040" y="18293"/>
                    <a:pt x="14956" y="18420"/>
                    <a:pt x="14914" y="18547"/>
                  </a:cubicBezTo>
                  <a:cubicBezTo>
                    <a:pt x="14871" y="18716"/>
                    <a:pt x="14871" y="18843"/>
                    <a:pt x="14914" y="19012"/>
                  </a:cubicBezTo>
                  <a:lnTo>
                    <a:pt x="13942" y="18631"/>
                  </a:lnTo>
                  <a:cubicBezTo>
                    <a:pt x="13984" y="18589"/>
                    <a:pt x="13984" y="18547"/>
                    <a:pt x="13984" y="18505"/>
                  </a:cubicBezTo>
                  <a:lnTo>
                    <a:pt x="13984" y="18336"/>
                  </a:lnTo>
                  <a:lnTo>
                    <a:pt x="13858" y="18251"/>
                  </a:lnTo>
                  <a:cubicBezTo>
                    <a:pt x="13773" y="18167"/>
                    <a:pt x="13646" y="18167"/>
                    <a:pt x="13520" y="18167"/>
                  </a:cubicBezTo>
                  <a:cubicBezTo>
                    <a:pt x="13435" y="17955"/>
                    <a:pt x="13266" y="17829"/>
                    <a:pt x="13055" y="17744"/>
                  </a:cubicBezTo>
                  <a:lnTo>
                    <a:pt x="12844" y="17744"/>
                  </a:lnTo>
                  <a:lnTo>
                    <a:pt x="12759" y="17829"/>
                  </a:lnTo>
                  <a:cubicBezTo>
                    <a:pt x="12675" y="17955"/>
                    <a:pt x="12675" y="18082"/>
                    <a:pt x="12717" y="18209"/>
                  </a:cubicBezTo>
                  <a:cubicBezTo>
                    <a:pt x="12717" y="18336"/>
                    <a:pt x="12675" y="18420"/>
                    <a:pt x="12675" y="18547"/>
                  </a:cubicBezTo>
                  <a:lnTo>
                    <a:pt x="12632" y="18462"/>
                  </a:lnTo>
                  <a:cubicBezTo>
                    <a:pt x="12590" y="18378"/>
                    <a:pt x="12463" y="18336"/>
                    <a:pt x="12379" y="18336"/>
                  </a:cubicBezTo>
                  <a:lnTo>
                    <a:pt x="12337" y="18336"/>
                  </a:lnTo>
                  <a:cubicBezTo>
                    <a:pt x="12298" y="18343"/>
                    <a:pt x="12260" y="18347"/>
                    <a:pt x="12224" y="18347"/>
                  </a:cubicBezTo>
                  <a:cubicBezTo>
                    <a:pt x="12063" y="18347"/>
                    <a:pt x="11925" y="18278"/>
                    <a:pt x="11787" y="18209"/>
                  </a:cubicBezTo>
                  <a:cubicBezTo>
                    <a:pt x="11618" y="18124"/>
                    <a:pt x="11407" y="18082"/>
                    <a:pt x="11196" y="18040"/>
                  </a:cubicBezTo>
                  <a:lnTo>
                    <a:pt x="11154" y="18040"/>
                  </a:lnTo>
                  <a:cubicBezTo>
                    <a:pt x="11027" y="18040"/>
                    <a:pt x="10900" y="18082"/>
                    <a:pt x="10816" y="18124"/>
                  </a:cubicBezTo>
                  <a:lnTo>
                    <a:pt x="10773" y="18124"/>
                  </a:lnTo>
                  <a:cubicBezTo>
                    <a:pt x="10731" y="18040"/>
                    <a:pt x="10604" y="17998"/>
                    <a:pt x="10478" y="17998"/>
                  </a:cubicBezTo>
                  <a:cubicBezTo>
                    <a:pt x="10351" y="17998"/>
                    <a:pt x="10224" y="18082"/>
                    <a:pt x="10182" y="18209"/>
                  </a:cubicBezTo>
                  <a:cubicBezTo>
                    <a:pt x="10097" y="18378"/>
                    <a:pt x="10140" y="18505"/>
                    <a:pt x="10266" y="18589"/>
                  </a:cubicBezTo>
                  <a:cubicBezTo>
                    <a:pt x="10202" y="18621"/>
                    <a:pt x="10131" y="18635"/>
                    <a:pt x="10061" y="18635"/>
                  </a:cubicBezTo>
                  <a:cubicBezTo>
                    <a:pt x="9948" y="18635"/>
                    <a:pt x="9838" y="18599"/>
                    <a:pt x="9759" y="18547"/>
                  </a:cubicBezTo>
                  <a:cubicBezTo>
                    <a:pt x="9590" y="18462"/>
                    <a:pt x="9464" y="18420"/>
                    <a:pt x="9295" y="18420"/>
                  </a:cubicBezTo>
                  <a:cubicBezTo>
                    <a:pt x="9168" y="18420"/>
                    <a:pt x="9083" y="18505"/>
                    <a:pt x="8999" y="18631"/>
                  </a:cubicBezTo>
                  <a:cubicBezTo>
                    <a:pt x="8957" y="18674"/>
                    <a:pt x="8914" y="18758"/>
                    <a:pt x="8872" y="18843"/>
                  </a:cubicBezTo>
                  <a:lnTo>
                    <a:pt x="8619" y="18800"/>
                  </a:lnTo>
                  <a:lnTo>
                    <a:pt x="8577" y="18800"/>
                  </a:lnTo>
                  <a:cubicBezTo>
                    <a:pt x="8450" y="18843"/>
                    <a:pt x="8365" y="18927"/>
                    <a:pt x="8323" y="19012"/>
                  </a:cubicBezTo>
                  <a:lnTo>
                    <a:pt x="8281" y="19012"/>
                  </a:lnTo>
                  <a:cubicBezTo>
                    <a:pt x="8323" y="19012"/>
                    <a:pt x="8323" y="18969"/>
                    <a:pt x="8365" y="18927"/>
                  </a:cubicBezTo>
                  <a:cubicBezTo>
                    <a:pt x="8408" y="18843"/>
                    <a:pt x="8408" y="18716"/>
                    <a:pt x="8365" y="18631"/>
                  </a:cubicBezTo>
                  <a:cubicBezTo>
                    <a:pt x="8281" y="18505"/>
                    <a:pt x="8112" y="18462"/>
                    <a:pt x="7901" y="18420"/>
                  </a:cubicBezTo>
                  <a:cubicBezTo>
                    <a:pt x="7816" y="18420"/>
                    <a:pt x="7732" y="18378"/>
                    <a:pt x="7647" y="18378"/>
                  </a:cubicBezTo>
                  <a:cubicBezTo>
                    <a:pt x="7520" y="18293"/>
                    <a:pt x="7436" y="18251"/>
                    <a:pt x="7309" y="18251"/>
                  </a:cubicBezTo>
                  <a:lnTo>
                    <a:pt x="7098" y="18251"/>
                  </a:lnTo>
                  <a:lnTo>
                    <a:pt x="6971" y="18589"/>
                  </a:lnTo>
                  <a:lnTo>
                    <a:pt x="7056" y="18716"/>
                  </a:lnTo>
                  <a:cubicBezTo>
                    <a:pt x="7098" y="18758"/>
                    <a:pt x="7140" y="18800"/>
                    <a:pt x="7225" y="18843"/>
                  </a:cubicBezTo>
                  <a:lnTo>
                    <a:pt x="7309" y="18927"/>
                  </a:lnTo>
                  <a:cubicBezTo>
                    <a:pt x="7309" y="18969"/>
                    <a:pt x="7309" y="19012"/>
                    <a:pt x="7309" y="19096"/>
                  </a:cubicBezTo>
                  <a:cubicBezTo>
                    <a:pt x="7267" y="19096"/>
                    <a:pt x="7225" y="19138"/>
                    <a:pt x="7098" y="19138"/>
                  </a:cubicBezTo>
                  <a:cubicBezTo>
                    <a:pt x="6929" y="19138"/>
                    <a:pt x="6760" y="19096"/>
                    <a:pt x="6633" y="19054"/>
                  </a:cubicBezTo>
                  <a:lnTo>
                    <a:pt x="6422" y="19054"/>
                  </a:lnTo>
                  <a:cubicBezTo>
                    <a:pt x="6295" y="19096"/>
                    <a:pt x="6168" y="19181"/>
                    <a:pt x="6126" y="19307"/>
                  </a:cubicBezTo>
                  <a:cubicBezTo>
                    <a:pt x="6084" y="19265"/>
                    <a:pt x="6042" y="19265"/>
                    <a:pt x="5999" y="19265"/>
                  </a:cubicBezTo>
                  <a:cubicBezTo>
                    <a:pt x="5873" y="19307"/>
                    <a:pt x="5704" y="19350"/>
                    <a:pt x="5619" y="19476"/>
                  </a:cubicBezTo>
                  <a:lnTo>
                    <a:pt x="5577" y="19561"/>
                  </a:lnTo>
                  <a:cubicBezTo>
                    <a:pt x="5492" y="19392"/>
                    <a:pt x="5323" y="19265"/>
                    <a:pt x="5112" y="19265"/>
                  </a:cubicBezTo>
                  <a:cubicBezTo>
                    <a:pt x="5070" y="19223"/>
                    <a:pt x="5028" y="19223"/>
                    <a:pt x="4943" y="19223"/>
                  </a:cubicBezTo>
                  <a:cubicBezTo>
                    <a:pt x="4901" y="19265"/>
                    <a:pt x="4816" y="19307"/>
                    <a:pt x="4732" y="19350"/>
                  </a:cubicBezTo>
                  <a:lnTo>
                    <a:pt x="4690" y="19307"/>
                  </a:lnTo>
                  <a:cubicBezTo>
                    <a:pt x="4563" y="19096"/>
                    <a:pt x="4352" y="18969"/>
                    <a:pt x="4098" y="18927"/>
                  </a:cubicBezTo>
                  <a:lnTo>
                    <a:pt x="3929" y="18969"/>
                  </a:lnTo>
                  <a:lnTo>
                    <a:pt x="3845" y="19054"/>
                  </a:lnTo>
                  <a:cubicBezTo>
                    <a:pt x="3802" y="19138"/>
                    <a:pt x="3802" y="19223"/>
                    <a:pt x="3802" y="19307"/>
                  </a:cubicBezTo>
                  <a:lnTo>
                    <a:pt x="3676" y="19307"/>
                  </a:lnTo>
                  <a:cubicBezTo>
                    <a:pt x="3634" y="19181"/>
                    <a:pt x="3549" y="19096"/>
                    <a:pt x="3380" y="19096"/>
                  </a:cubicBezTo>
                  <a:lnTo>
                    <a:pt x="3296" y="19096"/>
                  </a:lnTo>
                  <a:cubicBezTo>
                    <a:pt x="3338" y="18927"/>
                    <a:pt x="3338" y="18758"/>
                    <a:pt x="3253" y="18631"/>
                  </a:cubicBezTo>
                  <a:cubicBezTo>
                    <a:pt x="3169" y="18547"/>
                    <a:pt x="3042" y="18505"/>
                    <a:pt x="2958" y="18505"/>
                  </a:cubicBezTo>
                  <a:cubicBezTo>
                    <a:pt x="2873" y="18505"/>
                    <a:pt x="2789" y="18547"/>
                    <a:pt x="2746" y="18631"/>
                  </a:cubicBezTo>
                  <a:cubicBezTo>
                    <a:pt x="2704" y="18589"/>
                    <a:pt x="2620" y="18547"/>
                    <a:pt x="2577" y="18547"/>
                  </a:cubicBezTo>
                  <a:lnTo>
                    <a:pt x="2493" y="18547"/>
                  </a:lnTo>
                  <a:cubicBezTo>
                    <a:pt x="2451" y="18589"/>
                    <a:pt x="2408" y="18589"/>
                    <a:pt x="2366" y="18631"/>
                  </a:cubicBezTo>
                  <a:lnTo>
                    <a:pt x="2324" y="18547"/>
                  </a:lnTo>
                  <a:cubicBezTo>
                    <a:pt x="2294" y="18517"/>
                    <a:pt x="2243" y="18487"/>
                    <a:pt x="2186" y="18487"/>
                  </a:cubicBezTo>
                  <a:cubicBezTo>
                    <a:pt x="2162" y="18487"/>
                    <a:pt x="2137" y="18492"/>
                    <a:pt x="2113" y="18505"/>
                  </a:cubicBezTo>
                  <a:cubicBezTo>
                    <a:pt x="1944" y="18505"/>
                    <a:pt x="1817" y="18589"/>
                    <a:pt x="1732" y="18674"/>
                  </a:cubicBezTo>
                  <a:cubicBezTo>
                    <a:pt x="1690" y="18716"/>
                    <a:pt x="1690" y="18716"/>
                    <a:pt x="1648" y="18758"/>
                  </a:cubicBezTo>
                  <a:cubicBezTo>
                    <a:pt x="1563" y="18631"/>
                    <a:pt x="1606" y="18589"/>
                    <a:pt x="1690" y="18547"/>
                  </a:cubicBezTo>
                  <a:cubicBezTo>
                    <a:pt x="1944" y="18462"/>
                    <a:pt x="2197" y="18420"/>
                    <a:pt x="2451" y="18420"/>
                  </a:cubicBezTo>
                  <a:cubicBezTo>
                    <a:pt x="3042" y="18378"/>
                    <a:pt x="3338" y="18336"/>
                    <a:pt x="3507" y="18167"/>
                  </a:cubicBezTo>
                  <a:cubicBezTo>
                    <a:pt x="3549" y="18082"/>
                    <a:pt x="3591" y="17955"/>
                    <a:pt x="3549" y="17871"/>
                  </a:cubicBezTo>
                  <a:cubicBezTo>
                    <a:pt x="3507" y="17617"/>
                    <a:pt x="3338" y="17449"/>
                    <a:pt x="3127" y="17364"/>
                  </a:cubicBezTo>
                  <a:lnTo>
                    <a:pt x="3000" y="17364"/>
                  </a:lnTo>
                  <a:cubicBezTo>
                    <a:pt x="2831" y="17364"/>
                    <a:pt x="2704" y="17491"/>
                    <a:pt x="2620" y="17617"/>
                  </a:cubicBezTo>
                  <a:lnTo>
                    <a:pt x="2620" y="17660"/>
                  </a:lnTo>
                  <a:cubicBezTo>
                    <a:pt x="2493" y="17660"/>
                    <a:pt x="2366" y="17617"/>
                    <a:pt x="2239" y="17533"/>
                  </a:cubicBezTo>
                  <a:lnTo>
                    <a:pt x="2113" y="17491"/>
                  </a:lnTo>
                  <a:cubicBezTo>
                    <a:pt x="2197" y="17491"/>
                    <a:pt x="2282" y="17491"/>
                    <a:pt x="2366" y="17449"/>
                  </a:cubicBezTo>
                  <a:lnTo>
                    <a:pt x="2493" y="17406"/>
                  </a:lnTo>
                  <a:lnTo>
                    <a:pt x="2535" y="17280"/>
                  </a:lnTo>
                  <a:cubicBezTo>
                    <a:pt x="2535" y="17237"/>
                    <a:pt x="2535" y="17237"/>
                    <a:pt x="2535" y="17195"/>
                  </a:cubicBezTo>
                  <a:lnTo>
                    <a:pt x="3042" y="17195"/>
                  </a:lnTo>
                  <a:cubicBezTo>
                    <a:pt x="3072" y="17203"/>
                    <a:pt x="3102" y="17206"/>
                    <a:pt x="3131" y="17206"/>
                  </a:cubicBezTo>
                  <a:cubicBezTo>
                    <a:pt x="3267" y="17206"/>
                    <a:pt x="3388" y="17130"/>
                    <a:pt x="3422" y="17026"/>
                  </a:cubicBezTo>
                  <a:lnTo>
                    <a:pt x="3465" y="16857"/>
                  </a:lnTo>
                  <a:lnTo>
                    <a:pt x="3380" y="16730"/>
                  </a:lnTo>
                  <a:cubicBezTo>
                    <a:pt x="3338" y="16646"/>
                    <a:pt x="3211" y="16604"/>
                    <a:pt x="3127" y="16604"/>
                  </a:cubicBezTo>
                  <a:lnTo>
                    <a:pt x="2958" y="16604"/>
                  </a:lnTo>
                  <a:cubicBezTo>
                    <a:pt x="2835" y="16586"/>
                    <a:pt x="2705" y="16576"/>
                    <a:pt x="2571" y="16576"/>
                  </a:cubicBezTo>
                  <a:cubicBezTo>
                    <a:pt x="2382" y="16576"/>
                    <a:pt x="2184" y="16596"/>
                    <a:pt x="1986" y="16646"/>
                  </a:cubicBezTo>
                  <a:cubicBezTo>
                    <a:pt x="1690" y="16688"/>
                    <a:pt x="1437" y="16688"/>
                    <a:pt x="1141" y="16688"/>
                  </a:cubicBezTo>
                  <a:cubicBezTo>
                    <a:pt x="1225" y="16519"/>
                    <a:pt x="1437" y="16223"/>
                    <a:pt x="1141" y="15970"/>
                  </a:cubicBezTo>
                  <a:cubicBezTo>
                    <a:pt x="1225" y="15843"/>
                    <a:pt x="1225" y="15716"/>
                    <a:pt x="1183" y="15590"/>
                  </a:cubicBezTo>
                  <a:lnTo>
                    <a:pt x="1648" y="15590"/>
                  </a:lnTo>
                  <a:cubicBezTo>
                    <a:pt x="1732" y="15611"/>
                    <a:pt x="1827" y="15621"/>
                    <a:pt x="1922" y="15621"/>
                  </a:cubicBezTo>
                  <a:cubicBezTo>
                    <a:pt x="2018" y="15621"/>
                    <a:pt x="2113" y="15611"/>
                    <a:pt x="2197" y="15590"/>
                  </a:cubicBezTo>
                  <a:cubicBezTo>
                    <a:pt x="2282" y="15547"/>
                    <a:pt x="2324" y="15505"/>
                    <a:pt x="2366" y="15463"/>
                  </a:cubicBezTo>
                  <a:cubicBezTo>
                    <a:pt x="2493" y="15421"/>
                    <a:pt x="2620" y="15378"/>
                    <a:pt x="2704" y="15294"/>
                  </a:cubicBezTo>
                  <a:lnTo>
                    <a:pt x="2789" y="15336"/>
                  </a:lnTo>
                  <a:cubicBezTo>
                    <a:pt x="2873" y="15421"/>
                    <a:pt x="2958" y="15463"/>
                    <a:pt x="3084" y="15505"/>
                  </a:cubicBezTo>
                  <a:lnTo>
                    <a:pt x="3338" y="15463"/>
                  </a:lnTo>
                  <a:lnTo>
                    <a:pt x="3338" y="15209"/>
                  </a:lnTo>
                  <a:cubicBezTo>
                    <a:pt x="3338" y="15125"/>
                    <a:pt x="3338" y="14956"/>
                    <a:pt x="2831" y="14702"/>
                  </a:cubicBezTo>
                  <a:lnTo>
                    <a:pt x="3084" y="14702"/>
                  </a:lnTo>
                  <a:lnTo>
                    <a:pt x="3169" y="14745"/>
                  </a:lnTo>
                  <a:cubicBezTo>
                    <a:pt x="3253" y="14787"/>
                    <a:pt x="3338" y="14829"/>
                    <a:pt x="3465" y="14829"/>
                  </a:cubicBezTo>
                  <a:lnTo>
                    <a:pt x="3591" y="14618"/>
                  </a:lnTo>
                  <a:lnTo>
                    <a:pt x="3591" y="14491"/>
                  </a:lnTo>
                  <a:cubicBezTo>
                    <a:pt x="3591" y="14322"/>
                    <a:pt x="3465" y="14195"/>
                    <a:pt x="3296" y="14153"/>
                  </a:cubicBezTo>
                  <a:cubicBezTo>
                    <a:pt x="3507" y="13984"/>
                    <a:pt x="3591" y="13900"/>
                    <a:pt x="3591" y="13731"/>
                  </a:cubicBezTo>
                  <a:cubicBezTo>
                    <a:pt x="3591" y="13731"/>
                    <a:pt x="3591" y="13688"/>
                    <a:pt x="3591" y="13688"/>
                  </a:cubicBezTo>
                  <a:cubicBezTo>
                    <a:pt x="3760" y="13688"/>
                    <a:pt x="3929" y="13688"/>
                    <a:pt x="4098" y="13731"/>
                  </a:cubicBezTo>
                  <a:lnTo>
                    <a:pt x="4394" y="13731"/>
                  </a:lnTo>
                  <a:lnTo>
                    <a:pt x="4478" y="13562"/>
                  </a:lnTo>
                  <a:lnTo>
                    <a:pt x="4478" y="13350"/>
                  </a:lnTo>
                  <a:lnTo>
                    <a:pt x="4352" y="13266"/>
                  </a:lnTo>
                  <a:lnTo>
                    <a:pt x="4394" y="13181"/>
                  </a:lnTo>
                  <a:lnTo>
                    <a:pt x="4478" y="13266"/>
                  </a:lnTo>
                  <a:cubicBezTo>
                    <a:pt x="4605" y="13393"/>
                    <a:pt x="4816" y="13477"/>
                    <a:pt x="4985" y="13477"/>
                  </a:cubicBezTo>
                  <a:cubicBezTo>
                    <a:pt x="5070" y="13477"/>
                    <a:pt x="5112" y="13435"/>
                    <a:pt x="5197" y="13393"/>
                  </a:cubicBezTo>
                  <a:lnTo>
                    <a:pt x="5197" y="13435"/>
                  </a:lnTo>
                  <a:cubicBezTo>
                    <a:pt x="5323" y="13519"/>
                    <a:pt x="5450" y="13604"/>
                    <a:pt x="5577" y="13646"/>
                  </a:cubicBezTo>
                  <a:cubicBezTo>
                    <a:pt x="5809" y="13667"/>
                    <a:pt x="6042" y="13678"/>
                    <a:pt x="6269" y="13678"/>
                  </a:cubicBezTo>
                  <a:cubicBezTo>
                    <a:pt x="6496" y="13678"/>
                    <a:pt x="6718" y="13667"/>
                    <a:pt x="6929" y="13646"/>
                  </a:cubicBezTo>
                  <a:cubicBezTo>
                    <a:pt x="7056" y="13646"/>
                    <a:pt x="7140" y="13688"/>
                    <a:pt x="7225" y="13731"/>
                  </a:cubicBezTo>
                  <a:cubicBezTo>
                    <a:pt x="7394" y="13773"/>
                    <a:pt x="7520" y="13815"/>
                    <a:pt x="7689" y="13815"/>
                  </a:cubicBezTo>
                  <a:lnTo>
                    <a:pt x="7901" y="13815"/>
                  </a:lnTo>
                  <a:lnTo>
                    <a:pt x="7985" y="13646"/>
                  </a:lnTo>
                  <a:cubicBezTo>
                    <a:pt x="8027" y="13562"/>
                    <a:pt x="8027" y="13435"/>
                    <a:pt x="7985" y="13308"/>
                  </a:cubicBezTo>
                  <a:cubicBezTo>
                    <a:pt x="7858" y="13139"/>
                    <a:pt x="7647" y="13055"/>
                    <a:pt x="7436" y="13012"/>
                  </a:cubicBezTo>
                  <a:cubicBezTo>
                    <a:pt x="7478" y="12928"/>
                    <a:pt x="7478" y="12801"/>
                    <a:pt x="7478" y="12717"/>
                  </a:cubicBezTo>
                  <a:cubicBezTo>
                    <a:pt x="7436" y="12590"/>
                    <a:pt x="7394" y="12548"/>
                    <a:pt x="7309" y="12463"/>
                  </a:cubicBezTo>
                  <a:lnTo>
                    <a:pt x="7140" y="12463"/>
                  </a:lnTo>
                  <a:cubicBezTo>
                    <a:pt x="6971" y="12463"/>
                    <a:pt x="6802" y="12548"/>
                    <a:pt x="6633" y="12674"/>
                  </a:cubicBezTo>
                  <a:cubicBezTo>
                    <a:pt x="6380" y="12843"/>
                    <a:pt x="6042" y="12970"/>
                    <a:pt x="5746" y="13055"/>
                  </a:cubicBezTo>
                  <a:lnTo>
                    <a:pt x="5661" y="12970"/>
                  </a:lnTo>
                  <a:cubicBezTo>
                    <a:pt x="5619" y="12928"/>
                    <a:pt x="5535" y="12886"/>
                    <a:pt x="5492" y="12843"/>
                  </a:cubicBezTo>
                  <a:lnTo>
                    <a:pt x="5239" y="12632"/>
                  </a:lnTo>
                  <a:cubicBezTo>
                    <a:pt x="5239" y="12548"/>
                    <a:pt x="5239" y="12463"/>
                    <a:pt x="5239" y="12421"/>
                  </a:cubicBezTo>
                  <a:cubicBezTo>
                    <a:pt x="5281" y="12379"/>
                    <a:pt x="5366" y="12379"/>
                    <a:pt x="5408" y="12336"/>
                  </a:cubicBezTo>
                  <a:cubicBezTo>
                    <a:pt x="5661" y="12210"/>
                    <a:pt x="5873" y="12041"/>
                    <a:pt x="6042" y="11830"/>
                  </a:cubicBezTo>
                  <a:cubicBezTo>
                    <a:pt x="6168" y="11703"/>
                    <a:pt x="6253" y="11618"/>
                    <a:pt x="6380" y="11492"/>
                  </a:cubicBezTo>
                  <a:lnTo>
                    <a:pt x="6506" y="11407"/>
                  </a:lnTo>
                  <a:lnTo>
                    <a:pt x="6464" y="11238"/>
                  </a:lnTo>
                  <a:cubicBezTo>
                    <a:pt x="6464" y="11154"/>
                    <a:pt x="6422" y="11069"/>
                    <a:pt x="6380" y="11069"/>
                  </a:cubicBezTo>
                  <a:lnTo>
                    <a:pt x="6422" y="11027"/>
                  </a:lnTo>
                  <a:cubicBezTo>
                    <a:pt x="6549" y="10900"/>
                    <a:pt x="6760" y="10689"/>
                    <a:pt x="6929" y="10562"/>
                  </a:cubicBezTo>
                  <a:cubicBezTo>
                    <a:pt x="7114" y="10686"/>
                    <a:pt x="7323" y="10764"/>
                    <a:pt x="7537" y="10764"/>
                  </a:cubicBezTo>
                  <a:cubicBezTo>
                    <a:pt x="7615" y="10764"/>
                    <a:pt x="7695" y="10754"/>
                    <a:pt x="7774" y="10731"/>
                  </a:cubicBezTo>
                  <a:cubicBezTo>
                    <a:pt x="7774" y="10858"/>
                    <a:pt x="7858" y="10942"/>
                    <a:pt x="7943" y="10985"/>
                  </a:cubicBezTo>
                  <a:lnTo>
                    <a:pt x="8070" y="10985"/>
                  </a:lnTo>
                  <a:cubicBezTo>
                    <a:pt x="8196" y="10942"/>
                    <a:pt x="8281" y="10900"/>
                    <a:pt x="8365" y="10816"/>
                  </a:cubicBezTo>
                  <a:cubicBezTo>
                    <a:pt x="8365" y="10816"/>
                    <a:pt x="8619" y="10478"/>
                    <a:pt x="8577" y="10266"/>
                  </a:cubicBezTo>
                  <a:cubicBezTo>
                    <a:pt x="8577" y="10266"/>
                    <a:pt x="8577" y="10224"/>
                    <a:pt x="8577" y="10224"/>
                  </a:cubicBezTo>
                  <a:cubicBezTo>
                    <a:pt x="8619" y="10055"/>
                    <a:pt x="8619" y="9928"/>
                    <a:pt x="8534" y="9802"/>
                  </a:cubicBezTo>
                  <a:cubicBezTo>
                    <a:pt x="8365" y="9633"/>
                    <a:pt x="8027" y="9590"/>
                    <a:pt x="7478" y="9506"/>
                  </a:cubicBezTo>
                  <a:cubicBezTo>
                    <a:pt x="7098" y="9506"/>
                    <a:pt x="6760" y="9421"/>
                    <a:pt x="6422" y="9337"/>
                  </a:cubicBezTo>
                  <a:cubicBezTo>
                    <a:pt x="6380" y="9252"/>
                    <a:pt x="6337" y="9168"/>
                    <a:pt x="6295" y="9126"/>
                  </a:cubicBezTo>
                  <a:cubicBezTo>
                    <a:pt x="6337" y="9083"/>
                    <a:pt x="6422" y="9041"/>
                    <a:pt x="6464" y="8999"/>
                  </a:cubicBezTo>
                  <a:lnTo>
                    <a:pt x="6591" y="8872"/>
                  </a:lnTo>
                  <a:lnTo>
                    <a:pt x="6591" y="8788"/>
                  </a:lnTo>
                  <a:cubicBezTo>
                    <a:pt x="6591" y="8661"/>
                    <a:pt x="6549" y="8534"/>
                    <a:pt x="6422" y="8450"/>
                  </a:cubicBezTo>
                  <a:cubicBezTo>
                    <a:pt x="6391" y="8326"/>
                    <a:pt x="6269" y="8248"/>
                    <a:pt x="6124" y="8248"/>
                  </a:cubicBezTo>
                  <a:cubicBezTo>
                    <a:pt x="6070" y="8248"/>
                    <a:pt x="6014" y="8258"/>
                    <a:pt x="5957" y="8281"/>
                  </a:cubicBezTo>
                  <a:cubicBezTo>
                    <a:pt x="5999" y="8238"/>
                    <a:pt x="5999" y="8196"/>
                    <a:pt x="5999" y="8196"/>
                  </a:cubicBezTo>
                  <a:cubicBezTo>
                    <a:pt x="6042" y="8027"/>
                    <a:pt x="5957" y="7900"/>
                    <a:pt x="5830" y="7816"/>
                  </a:cubicBezTo>
                  <a:cubicBezTo>
                    <a:pt x="5746" y="7731"/>
                    <a:pt x="5630" y="7689"/>
                    <a:pt x="5508" y="7689"/>
                  </a:cubicBezTo>
                  <a:cubicBezTo>
                    <a:pt x="5387" y="7689"/>
                    <a:pt x="5260" y="7731"/>
                    <a:pt x="5154" y="7816"/>
                  </a:cubicBezTo>
                  <a:cubicBezTo>
                    <a:pt x="5154" y="7816"/>
                    <a:pt x="5154" y="7858"/>
                    <a:pt x="5112" y="7858"/>
                  </a:cubicBezTo>
                  <a:lnTo>
                    <a:pt x="4985" y="7816"/>
                  </a:lnTo>
                  <a:lnTo>
                    <a:pt x="5028" y="7816"/>
                  </a:lnTo>
                  <a:lnTo>
                    <a:pt x="5112" y="7731"/>
                  </a:lnTo>
                  <a:cubicBezTo>
                    <a:pt x="5197" y="7562"/>
                    <a:pt x="5197" y="7351"/>
                    <a:pt x="5112" y="7182"/>
                  </a:cubicBezTo>
                  <a:lnTo>
                    <a:pt x="5281" y="7182"/>
                  </a:lnTo>
                  <a:cubicBezTo>
                    <a:pt x="5873" y="7140"/>
                    <a:pt x="5915" y="7140"/>
                    <a:pt x="5999" y="7098"/>
                  </a:cubicBezTo>
                  <a:cubicBezTo>
                    <a:pt x="6126" y="6971"/>
                    <a:pt x="6168" y="6760"/>
                    <a:pt x="6168" y="6591"/>
                  </a:cubicBezTo>
                  <a:cubicBezTo>
                    <a:pt x="6168" y="6506"/>
                    <a:pt x="6168" y="6422"/>
                    <a:pt x="6168" y="6337"/>
                  </a:cubicBezTo>
                  <a:cubicBezTo>
                    <a:pt x="6337" y="6380"/>
                    <a:pt x="6506" y="6422"/>
                    <a:pt x="6633" y="6464"/>
                  </a:cubicBezTo>
                  <a:cubicBezTo>
                    <a:pt x="6844" y="6549"/>
                    <a:pt x="7013" y="6591"/>
                    <a:pt x="7225" y="6633"/>
                  </a:cubicBezTo>
                  <a:cubicBezTo>
                    <a:pt x="7394" y="6633"/>
                    <a:pt x="7563" y="6506"/>
                    <a:pt x="7563" y="6337"/>
                  </a:cubicBezTo>
                  <a:cubicBezTo>
                    <a:pt x="7605" y="6253"/>
                    <a:pt x="7563" y="6211"/>
                    <a:pt x="7520" y="6126"/>
                  </a:cubicBezTo>
                  <a:cubicBezTo>
                    <a:pt x="7647" y="6084"/>
                    <a:pt x="7689" y="5999"/>
                    <a:pt x="7732" y="5915"/>
                  </a:cubicBezTo>
                  <a:cubicBezTo>
                    <a:pt x="7774" y="5788"/>
                    <a:pt x="7774" y="5704"/>
                    <a:pt x="7732" y="5577"/>
                  </a:cubicBezTo>
                  <a:cubicBezTo>
                    <a:pt x="7647" y="5408"/>
                    <a:pt x="7436" y="5323"/>
                    <a:pt x="7140" y="5281"/>
                  </a:cubicBezTo>
                  <a:cubicBezTo>
                    <a:pt x="7140" y="5112"/>
                    <a:pt x="7098" y="4943"/>
                    <a:pt x="7013" y="4816"/>
                  </a:cubicBezTo>
                  <a:cubicBezTo>
                    <a:pt x="6971" y="4732"/>
                    <a:pt x="6929" y="4690"/>
                    <a:pt x="6887" y="4647"/>
                  </a:cubicBezTo>
                  <a:cubicBezTo>
                    <a:pt x="6929" y="4605"/>
                    <a:pt x="6971" y="4563"/>
                    <a:pt x="7013" y="4563"/>
                  </a:cubicBezTo>
                  <a:cubicBezTo>
                    <a:pt x="7140" y="4521"/>
                    <a:pt x="7267" y="4394"/>
                    <a:pt x="7309" y="4267"/>
                  </a:cubicBezTo>
                  <a:cubicBezTo>
                    <a:pt x="7394" y="4183"/>
                    <a:pt x="7394" y="4056"/>
                    <a:pt x="7309" y="3971"/>
                  </a:cubicBezTo>
                  <a:lnTo>
                    <a:pt x="7225" y="3845"/>
                  </a:lnTo>
                  <a:lnTo>
                    <a:pt x="7140" y="3845"/>
                  </a:lnTo>
                  <a:cubicBezTo>
                    <a:pt x="7140" y="3802"/>
                    <a:pt x="7182" y="3760"/>
                    <a:pt x="7182" y="3718"/>
                  </a:cubicBezTo>
                  <a:cubicBezTo>
                    <a:pt x="7182" y="3718"/>
                    <a:pt x="7182" y="3676"/>
                    <a:pt x="7182" y="3676"/>
                  </a:cubicBezTo>
                  <a:lnTo>
                    <a:pt x="7309" y="3676"/>
                  </a:lnTo>
                  <a:lnTo>
                    <a:pt x="7647" y="3929"/>
                  </a:lnTo>
                  <a:lnTo>
                    <a:pt x="7816" y="3676"/>
                  </a:lnTo>
                  <a:cubicBezTo>
                    <a:pt x="7858" y="3591"/>
                    <a:pt x="7901" y="3507"/>
                    <a:pt x="7901" y="3422"/>
                  </a:cubicBezTo>
                  <a:close/>
                  <a:moveTo>
                    <a:pt x="17618" y="0"/>
                  </a:moveTo>
                  <a:lnTo>
                    <a:pt x="17533" y="127"/>
                  </a:lnTo>
                  <a:cubicBezTo>
                    <a:pt x="17491" y="211"/>
                    <a:pt x="17449" y="211"/>
                    <a:pt x="17533" y="423"/>
                  </a:cubicBezTo>
                  <a:cubicBezTo>
                    <a:pt x="17449" y="423"/>
                    <a:pt x="17322" y="423"/>
                    <a:pt x="17237" y="380"/>
                  </a:cubicBezTo>
                  <a:cubicBezTo>
                    <a:pt x="17153" y="380"/>
                    <a:pt x="17111" y="423"/>
                    <a:pt x="17026" y="423"/>
                  </a:cubicBezTo>
                  <a:cubicBezTo>
                    <a:pt x="17026" y="423"/>
                    <a:pt x="17026" y="380"/>
                    <a:pt x="17026" y="380"/>
                  </a:cubicBezTo>
                  <a:lnTo>
                    <a:pt x="16984" y="169"/>
                  </a:lnTo>
                  <a:lnTo>
                    <a:pt x="16773" y="169"/>
                  </a:lnTo>
                  <a:cubicBezTo>
                    <a:pt x="16646" y="211"/>
                    <a:pt x="16561" y="254"/>
                    <a:pt x="16477" y="338"/>
                  </a:cubicBezTo>
                  <a:lnTo>
                    <a:pt x="16435" y="296"/>
                  </a:lnTo>
                  <a:lnTo>
                    <a:pt x="16308" y="169"/>
                  </a:lnTo>
                  <a:lnTo>
                    <a:pt x="16181" y="169"/>
                  </a:lnTo>
                  <a:cubicBezTo>
                    <a:pt x="16054" y="169"/>
                    <a:pt x="15970" y="254"/>
                    <a:pt x="15928" y="380"/>
                  </a:cubicBezTo>
                  <a:lnTo>
                    <a:pt x="15843" y="380"/>
                  </a:lnTo>
                  <a:cubicBezTo>
                    <a:pt x="15801" y="338"/>
                    <a:pt x="15759" y="296"/>
                    <a:pt x="15716" y="211"/>
                  </a:cubicBezTo>
                  <a:lnTo>
                    <a:pt x="15632" y="127"/>
                  </a:lnTo>
                  <a:lnTo>
                    <a:pt x="15505" y="127"/>
                  </a:lnTo>
                  <a:cubicBezTo>
                    <a:pt x="15378" y="169"/>
                    <a:pt x="15252" y="254"/>
                    <a:pt x="15209" y="423"/>
                  </a:cubicBezTo>
                  <a:lnTo>
                    <a:pt x="15125" y="423"/>
                  </a:lnTo>
                  <a:lnTo>
                    <a:pt x="15125" y="718"/>
                  </a:lnTo>
                  <a:lnTo>
                    <a:pt x="15083" y="423"/>
                  </a:lnTo>
                  <a:lnTo>
                    <a:pt x="15040" y="423"/>
                  </a:lnTo>
                  <a:cubicBezTo>
                    <a:pt x="14998" y="423"/>
                    <a:pt x="14998" y="380"/>
                    <a:pt x="14956" y="338"/>
                  </a:cubicBezTo>
                  <a:cubicBezTo>
                    <a:pt x="14829" y="211"/>
                    <a:pt x="14660" y="169"/>
                    <a:pt x="14491" y="169"/>
                  </a:cubicBezTo>
                  <a:lnTo>
                    <a:pt x="14449" y="169"/>
                  </a:lnTo>
                  <a:cubicBezTo>
                    <a:pt x="14153" y="169"/>
                    <a:pt x="14069" y="465"/>
                    <a:pt x="14026" y="634"/>
                  </a:cubicBezTo>
                  <a:cubicBezTo>
                    <a:pt x="13984" y="718"/>
                    <a:pt x="13942" y="718"/>
                    <a:pt x="13858" y="718"/>
                  </a:cubicBezTo>
                  <a:cubicBezTo>
                    <a:pt x="13689" y="718"/>
                    <a:pt x="13562" y="761"/>
                    <a:pt x="13435" y="845"/>
                  </a:cubicBezTo>
                  <a:lnTo>
                    <a:pt x="13308" y="972"/>
                  </a:lnTo>
                  <a:lnTo>
                    <a:pt x="13308" y="1099"/>
                  </a:lnTo>
                  <a:cubicBezTo>
                    <a:pt x="13308" y="1099"/>
                    <a:pt x="13308" y="1141"/>
                    <a:pt x="13308" y="1183"/>
                  </a:cubicBezTo>
                  <a:cubicBezTo>
                    <a:pt x="13266" y="1225"/>
                    <a:pt x="13182" y="1268"/>
                    <a:pt x="13182" y="1310"/>
                  </a:cubicBezTo>
                  <a:cubicBezTo>
                    <a:pt x="13097" y="1394"/>
                    <a:pt x="13055" y="1563"/>
                    <a:pt x="13097" y="1648"/>
                  </a:cubicBezTo>
                  <a:cubicBezTo>
                    <a:pt x="13067" y="1640"/>
                    <a:pt x="13037" y="1637"/>
                    <a:pt x="13007" y="1637"/>
                  </a:cubicBezTo>
                  <a:cubicBezTo>
                    <a:pt x="12870" y="1637"/>
                    <a:pt x="12737" y="1712"/>
                    <a:pt x="12632" y="1817"/>
                  </a:cubicBezTo>
                  <a:cubicBezTo>
                    <a:pt x="12590" y="1859"/>
                    <a:pt x="12590" y="1943"/>
                    <a:pt x="12590" y="1986"/>
                  </a:cubicBezTo>
                  <a:lnTo>
                    <a:pt x="12210" y="1986"/>
                  </a:lnTo>
                  <a:cubicBezTo>
                    <a:pt x="12177" y="1980"/>
                    <a:pt x="12143" y="1978"/>
                    <a:pt x="12110" y="1978"/>
                  </a:cubicBezTo>
                  <a:cubicBezTo>
                    <a:pt x="11891" y="1978"/>
                    <a:pt x="11681" y="2092"/>
                    <a:pt x="11534" y="2239"/>
                  </a:cubicBezTo>
                  <a:cubicBezTo>
                    <a:pt x="11449" y="2366"/>
                    <a:pt x="11407" y="2493"/>
                    <a:pt x="11449" y="2662"/>
                  </a:cubicBezTo>
                  <a:cubicBezTo>
                    <a:pt x="11534" y="3211"/>
                    <a:pt x="12632" y="3549"/>
                    <a:pt x="12844" y="3549"/>
                  </a:cubicBezTo>
                  <a:cubicBezTo>
                    <a:pt x="12886" y="3591"/>
                    <a:pt x="12928" y="3591"/>
                    <a:pt x="12970" y="3633"/>
                  </a:cubicBezTo>
                  <a:cubicBezTo>
                    <a:pt x="13013" y="3676"/>
                    <a:pt x="13055" y="3760"/>
                    <a:pt x="13139" y="3760"/>
                  </a:cubicBezTo>
                  <a:cubicBezTo>
                    <a:pt x="13055" y="3845"/>
                    <a:pt x="12970" y="3887"/>
                    <a:pt x="12928" y="3971"/>
                  </a:cubicBezTo>
                  <a:lnTo>
                    <a:pt x="12886" y="4014"/>
                  </a:lnTo>
                  <a:cubicBezTo>
                    <a:pt x="12801" y="3971"/>
                    <a:pt x="12759" y="3929"/>
                    <a:pt x="12717" y="3887"/>
                  </a:cubicBezTo>
                  <a:cubicBezTo>
                    <a:pt x="12632" y="3845"/>
                    <a:pt x="12548" y="3802"/>
                    <a:pt x="12506" y="3802"/>
                  </a:cubicBezTo>
                  <a:lnTo>
                    <a:pt x="12379" y="3802"/>
                  </a:lnTo>
                  <a:cubicBezTo>
                    <a:pt x="12294" y="3802"/>
                    <a:pt x="12168" y="3887"/>
                    <a:pt x="12125" y="3971"/>
                  </a:cubicBezTo>
                  <a:lnTo>
                    <a:pt x="12083" y="4056"/>
                  </a:lnTo>
                  <a:lnTo>
                    <a:pt x="11914" y="4056"/>
                  </a:lnTo>
                  <a:cubicBezTo>
                    <a:pt x="11703" y="4056"/>
                    <a:pt x="11449" y="4098"/>
                    <a:pt x="11280" y="4267"/>
                  </a:cubicBezTo>
                  <a:cubicBezTo>
                    <a:pt x="11238" y="4352"/>
                    <a:pt x="11154" y="4436"/>
                    <a:pt x="11154" y="4521"/>
                  </a:cubicBezTo>
                  <a:lnTo>
                    <a:pt x="10858" y="4521"/>
                  </a:lnTo>
                  <a:cubicBezTo>
                    <a:pt x="10816" y="4478"/>
                    <a:pt x="10773" y="4478"/>
                    <a:pt x="10731" y="4436"/>
                  </a:cubicBezTo>
                  <a:cubicBezTo>
                    <a:pt x="10604" y="4225"/>
                    <a:pt x="10393" y="4056"/>
                    <a:pt x="10140" y="4056"/>
                  </a:cubicBezTo>
                  <a:lnTo>
                    <a:pt x="10013" y="4056"/>
                  </a:lnTo>
                  <a:cubicBezTo>
                    <a:pt x="9886" y="4098"/>
                    <a:pt x="9759" y="4183"/>
                    <a:pt x="9717" y="4309"/>
                  </a:cubicBezTo>
                  <a:lnTo>
                    <a:pt x="9717" y="4098"/>
                  </a:lnTo>
                  <a:cubicBezTo>
                    <a:pt x="9717" y="4014"/>
                    <a:pt x="9675" y="3929"/>
                    <a:pt x="9633" y="3845"/>
                  </a:cubicBezTo>
                  <a:cubicBezTo>
                    <a:pt x="9590" y="3718"/>
                    <a:pt x="9506" y="3464"/>
                    <a:pt x="9252" y="3464"/>
                  </a:cubicBezTo>
                  <a:cubicBezTo>
                    <a:pt x="9168" y="3464"/>
                    <a:pt x="9083" y="3507"/>
                    <a:pt x="9041" y="3591"/>
                  </a:cubicBezTo>
                  <a:lnTo>
                    <a:pt x="8788" y="3422"/>
                  </a:lnTo>
                  <a:cubicBezTo>
                    <a:pt x="8492" y="3169"/>
                    <a:pt x="8112" y="2915"/>
                    <a:pt x="7774" y="2746"/>
                  </a:cubicBezTo>
                  <a:cubicBezTo>
                    <a:pt x="7722" y="2740"/>
                    <a:pt x="7675" y="2738"/>
                    <a:pt x="7632" y="2738"/>
                  </a:cubicBezTo>
                  <a:cubicBezTo>
                    <a:pt x="7361" y="2738"/>
                    <a:pt x="7261" y="2842"/>
                    <a:pt x="7225" y="2915"/>
                  </a:cubicBezTo>
                  <a:lnTo>
                    <a:pt x="7225" y="2957"/>
                  </a:lnTo>
                  <a:cubicBezTo>
                    <a:pt x="7056" y="2831"/>
                    <a:pt x="6887" y="2746"/>
                    <a:pt x="6675" y="2746"/>
                  </a:cubicBezTo>
                  <a:cubicBezTo>
                    <a:pt x="6649" y="2742"/>
                    <a:pt x="6623" y="2740"/>
                    <a:pt x="6598" y="2740"/>
                  </a:cubicBezTo>
                  <a:cubicBezTo>
                    <a:pt x="6380" y="2740"/>
                    <a:pt x="6206" y="2899"/>
                    <a:pt x="6168" y="3126"/>
                  </a:cubicBezTo>
                  <a:cubicBezTo>
                    <a:pt x="6168" y="3211"/>
                    <a:pt x="6168" y="3253"/>
                    <a:pt x="6211" y="3338"/>
                  </a:cubicBezTo>
                  <a:cubicBezTo>
                    <a:pt x="6042" y="3464"/>
                    <a:pt x="5915" y="3676"/>
                    <a:pt x="5873" y="3887"/>
                  </a:cubicBezTo>
                  <a:cubicBezTo>
                    <a:pt x="5873" y="4014"/>
                    <a:pt x="5957" y="4140"/>
                    <a:pt x="6042" y="4225"/>
                  </a:cubicBezTo>
                  <a:cubicBezTo>
                    <a:pt x="6084" y="4267"/>
                    <a:pt x="6168" y="4309"/>
                    <a:pt x="6253" y="4309"/>
                  </a:cubicBezTo>
                  <a:lnTo>
                    <a:pt x="6380" y="4309"/>
                  </a:lnTo>
                  <a:cubicBezTo>
                    <a:pt x="6380" y="4394"/>
                    <a:pt x="6422" y="4436"/>
                    <a:pt x="6422" y="4478"/>
                  </a:cubicBezTo>
                  <a:cubicBezTo>
                    <a:pt x="6422" y="4563"/>
                    <a:pt x="6422" y="4605"/>
                    <a:pt x="6422" y="4690"/>
                  </a:cubicBezTo>
                  <a:cubicBezTo>
                    <a:pt x="6464" y="4774"/>
                    <a:pt x="6464" y="4816"/>
                    <a:pt x="6506" y="4859"/>
                  </a:cubicBezTo>
                  <a:cubicBezTo>
                    <a:pt x="6337" y="4901"/>
                    <a:pt x="6168" y="4985"/>
                    <a:pt x="6042" y="5366"/>
                  </a:cubicBezTo>
                  <a:lnTo>
                    <a:pt x="5957" y="5492"/>
                  </a:lnTo>
                  <a:lnTo>
                    <a:pt x="6042" y="5619"/>
                  </a:lnTo>
                  <a:cubicBezTo>
                    <a:pt x="6168" y="5746"/>
                    <a:pt x="6295" y="5746"/>
                    <a:pt x="6675" y="5788"/>
                  </a:cubicBezTo>
                  <a:lnTo>
                    <a:pt x="7098" y="5830"/>
                  </a:lnTo>
                  <a:lnTo>
                    <a:pt x="6971" y="5915"/>
                  </a:lnTo>
                  <a:lnTo>
                    <a:pt x="6971" y="6042"/>
                  </a:lnTo>
                  <a:lnTo>
                    <a:pt x="6929" y="5999"/>
                  </a:lnTo>
                  <a:cubicBezTo>
                    <a:pt x="6738" y="5917"/>
                    <a:pt x="6529" y="5871"/>
                    <a:pt x="6326" y="5871"/>
                  </a:cubicBezTo>
                  <a:cubicBezTo>
                    <a:pt x="6214" y="5871"/>
                    <a:pt x="6104" y="5885"/>
                    <a:pt x="5999" y="5915"/>
                  </a:cubicBezTo>
                  <a:cubicBezTo>
                    <a:pt x="5788" y="6042"/>
                    <a:pt x="5661" y="6337"/>
                    <a:pt x="5704" y="6591"/>
                  </a:cubicBezTo>
                  <a:cubicBezTo>
                    <a:pt x="5704" y="6591"/>
                    <a:pt x="5704" y="6633"/>
                    <a:pt x="5704" y="6633"/>
                  </a:cubicBezTo>
                  <a:lnTo>
                    <a:pt x="5366" y="6675"/>
                  </a:lnTo>
                  <a:lnTo>
                    <a:pt x="5070" y="6675"/>
                  </a:lnTo>
                  <a:lnTo>
                    <a:pt x="5028" y="6633"/>
                  </a:lnTo>
                  <a:cubicBezTo>
                    <a:pt x="4943" y="6591"/>
                    <a:pt x="4859" y="6549"/>
                    <a:pt x="4732" y="6506"/>
                  </a:cubicBezTo>
                  <a:lnTo>
                    <a:pt x="4521" y="6549"/>
                  </a:lnTo>
                  <a:lnTo>
                    <a:pt x="4436" y="6718"/>
                  </a:lnTo>
                  <a:cubicBezTo>
                    <a:pt x="4394" y="6844"/>
                    <a:pt x="4478" y="6971"/>
                    <a:pt x="4563" y="7140"/>
                  </a:cubicBezTo>
                  <a:cubicBezTo>
                    <a:pt x="4563" y="7182"/>
                    <a:pt x="4605" y="7182"/>
                    <a:pt x="4605" y="7224"/>
                  </a:cubicBezTo>
                  <a:cubicBezTo>
                    <a:pt x="4521" y="7224"/>
                    <a:pt x="4436" y="7309"/>
                    <a:pt x="4352" y="7351"/>
                  </a:cubicBezTo>
                  <a:cubicBezTo>
                    <a:pt x="4183" y="7436"/>
                    <a:pt x="4098" y="7647"/>
                    <a:pt x="4225" y="7816"/>
                  </a:cubicBezTo>
                  <a:cubicBezTo>
                    <a:pt x="4309" y="8027"/>
                    <a:pt x="4436" y="8154"/>
                    <a:pt x="4943" y="8365"/>
                  </a:cubicBezTo>
                  <a:cubicBezTo>
                    <a:pt x="4901" y="8450"/>
                    <a:pt x="4901" y="8492"/>
                    <a:pt x="4943" y="8576"/>
                  </a:cubicBezTo>
                  <a:cubicBezTo>
                    <a:pt x="5070" y="8830"/>
                    <a:pt x="5281" y="8999"/>
                    <a:pt x="5577" y="9041"/>
                  </a:cubicBezTo>
                  <a:lnTo>
                    <a:pt x="5619" y="9041"/>
                  </a:lnTo>
                  <a:cubicBezTo>
                    <a:pt x="5535" y="9083"/>
                    <a:pt x="5492" y="9210"/>
                    <a:pt x="5535" y="9337"/>
                  </a:cubicBezTo>
                  <a:cubicBezTo>
                    <a:pt x="5577" y="9506"/>
                    <a:pt x="5704" y="9590"/>
                    <a:pt x="5999" y="9590"/>
                  </a:cubicBezTo>
                  <a:cubicBezTo>
                    <a:pt x="6126" y="9844"/>
                    <a:pt x="6464" y="9928"/>
                    <a:pt x="6844" y="10013"/>
                  </a:cubicBezTo>
                  <a:cubicBezTo>
                    <a:pt x="6591" y="10224"/>
                    <a:pt x="6337" y="10435"/>
                    <a:pt x="6084" y="10647"/>
                  </a:cubicBezTo>
                  <a:lnTo>
                    <a:pt x="5873" y="10816"/>
                  </a:lnTo>
                  <a:cubicBezTo>
                    <a:pt x="5830" y="10858"/>
                    <a:pt x="5788" y="10900"/>
                    <a:pt x="5746" y="10900"/>
                  </a:cubicBezTo>
                  <a:cubicBezTo>
                    <a:pt x="5661" y="10985"/>
                    <a:pt x="5577" y="11069"/>
                    <a:pt x="5577" y="11196"/>
                  </a:cubicBezTo>
                  <a:cubicBezTo>
                    <a:pt x="5619" y="11323"/>
                    <a:pt x="5661" y="11407"/>
                    <a:pt x="5746" y="11449"/>
                  </a:cubicBezTo>
                  <a:lnTo>
                    <a:pt x="5704" y="11492"/>
                  </a:lnTo>
                  <a:cubicBezTo>
                    <a:pt x="5577" y="11661"/>
                    <a:pt x="5450" y="11787"/>
                    <a:pt x="5281" y="11914"/>
                  </a:cubicBezTo>
                  <a:lnTo>
                    <a:pt x="3887" y="12294"/>
                  </a:lnTo>
                  <a:lnTo>
                    <a:pt x="3591" y="12294"/>
                  </a:lnTo>
                  <a:cubicBezTo>
                    <a:pt x="3465" y="12294"/>
                    <a:pt x="3338" y="12379"/>
                    <a:pt x="3253" y="12505"/>
                  </a:cubicBezTo>
                  <a:cubicBezTo>
                    <a:pt x="3169" y="12590"/>
                    <a:pt x="3169" y="12717"/>
                    <a:pt x="3253" y="12801"/>
                  </a:cubicBezTo>
                  <a:cubicBezTo>
                    <a:pt x="3253" y="12886"/>
                    <a:pt x="3338" y="13055"/>
                    <a:pt x="3802" y="13055"/>
                  </a:cubicBezTo>
                  <a:lnTo>
                    <a:pt x="4014" y="13055"/>
                  </a:lnTo>
                  <a:cubicBezTo>
                    <a:pt x="3971" y="13139"/>
                    <a:pt x="3971" y="13181"/>
                    <a:pt x="3929" y="13266"/>
                  </a:cubicBezTo>
                  <a:lnTo>
                    <a:pt x="3338" y="13266"/>
                  </a:lnTo>
                  <a:cubicBezTo>
                    <a:pt x="3084" y="13266"/>
                    <a:pt x="2915" y="13266"/>
                    <a:pt x="2831" y="13393"/>
                  </a:cubicBezTo>
                  <a:lnTo>
                    <a:pt x="2746" y="13519"/>
                  </a:lnTo>
                  <a:lnTo>
                    <a:pt x="2789" y="13646"/>
                  </a:lnTo>
                  <a:cubicBezTo>
                    <a:pt x="2831" y="13731"/>
                    <a:pt x="2915" y="13857"/>
                    <a:pt x="3000" y="13900"/>
                  </a:cubicBezTo>
                  <a:lnTo>
                    <a:pt x="2915" y="13984"/>
                  </a:lnTo>
                  <a:cubicBezTo>
                    <a:pt x="2873" y="14026"/>
                    <a:pt x="2831" y="14069"/>
                    <a:pt x="2789" y="14111"/>
                  </a:cubicBezTo>
                  <a:cubicBezTo>
                    <a:pt x="2789" y="13942"/>
                    <a:pt x="2746" y="13731"/>
                    <a:pt x="2535" y="13731"/>
                  </a:cubicBezTo>
                  <a:lnTo>
                    <a:pt x="2366" y="13731"/>
                  </a:lnTo>
                  <a:lnTo>
                    <a:pt x="2324" y="13815"/>
                  </a:lnTo>
                  <a:cubicBezTo>
                    <a:pt x="2250" y="13668"/>
                    <a:pt x="2145" y="13554"/>
                    <a:pt x="2008" y="13554"/>
                  </a:cubicBezTo>
                  <a:cubicBezTo>
                    <a:pt x="1987" y="13554"/>
                    <a:pt x="1966" y="13556"/>
                    <a:pt x="1944" y="13562"/>
                  </a:cubicBezTo>
                  <a:cubicBezTo>
                    <a:pt x="1775" y="13562"/>
                    <a:pt x="1606" y="13604"/>
                    <a:pt x="1437" y="13646"/>
                  </a:cubicBezTo>
                  <a:cubicBezTo>
                    <a:pt x="1394" y="13646"/>
                    <a:pt x="1352" y="13604"/>
                    <a:pt x="1268" y="13604"/>
                  </a:cubicBezTo>
                  <a:lnTo>
                    <a:pt x="1141" y="13604"/>
                  </a:lnTo>
                  <a:lnTo>
                    <a:pt x="1099" y="13646"/>
                  </a:lnTo>
                  <a:cubicBezTo>
                    <a:pt x="1056" y="13688"/>
                    <a:pt x="972" y="13773"/>
                    <a:pt x="972" y="13815"/>
                  </a:cubicBezTo>
                  <a:lnTo>
                    <a:pt x="845" y="13815"/>
                  </a:lnTo>
                  <a:cubicBezTo>
                    <a:pt x="718" y="13815"/>
                    <a:pt x="592" y="13857"/>
                    <a:pt x="507" y="13942"/>
                  </a:cubicBezTo>
                  <a:cubicBezTo>
                    <a:pt x="423" y="14069"/>
                    <a:pt x="380" y="14238"/>
                    <a:pt x="380" y="14407"/>
                  </a:cubicBezTo>
                  <a:cubicBezTo>
                    <a:pt x="380" y="14618"/>
                    <a:pt x="549" y="14787"/>
                    <a:pt x="761" y="14829"/>
                  </a:cubicBezTo>
                  <a:cubicBezTo>
                    <a:pt x="1183" y="14956"/>
                    <a:pt x="1606" y="15040"/>
                    <a:pt x="2028" y="15125"/>
                  </a:cubicBezTo>
                  <a:lnTo>
                    <a:pt x="1986" y="15167"/>
                  </a:lnTo>
                  <a:lnTo>
                    <a:pt x="1690" y="15167"/>
                  </a:lnTo>
                  <a:cubicBezTo>
                    <a:pt x="1563" y="15125"/>
                    <a:pt x="1437" y="15125"/>
                    <a:pt x="1310" y="15125"/>
                  </a:cubicBezTo>
                  <a:cubicBezTo>
                    <a:pt x="930" y="15125"/>
                    <a:pt x="718" y="15252"/>
                    <a:pt x="592" y="15463"/>
                  </a:cubicBezTo>
                  <a:cubicBezTo>
                    <a:pt x="592" y="15505"/>
                    <a:pt x="592" y="15547"/>
                    <a:pt x="592" y="15547"/>
                  </a:cubicBezTo>
                  <a:lnTo>
                    <a:pt x="296" y="15547"/>
                  </a:lnTo>
                  <a:lnTo>
                    <a:pt x="211" y="15590"/>
                  </a:lnTo>
                  <a:cubicBezTo>
                    <a:pt x="85" y="15674"/>
                    <a:pt x="0" y="15801"/>
                    <a:pt x="42" y="15970"/>
                  </a:cubicBezTo>
                  <a:cubicBezTo>
                    <a:pt x="42" y="16054"/>
                    <a:pt x="127" y="16139"/>
                    <a:pt x="211" y="16223"/>
                  </a:cubicBezTo>
                  <a:lnTo>
                    <a:pt x="85" y="16519"/>
                  </a:lnTo>
                  <a:lnTo>
                    <a:pt x="338" y="16730"/>
                  </a:lnTo>
                  <a:lnTo>
                    <a:pt x="423" y="16730"/>
                  </a:lnTo>
                  <a:cubicBezTo>
                    <a:pt x="507" y="16730"/>
                    <a:pt x="549" y="16688"/>
                    <a:pt x="592" y="16688"/>
                  </a:cubicBezTo>
                  <a:cubicBezTo>
                    <a:pt x="549" y="16773"/>
                    <a:pt x="549" y="16899"/>
                    <a:pt x="592" y="16984"/>
                  </a:cubicBezTo>
                  <a:cubicBezTo>
                    <a:pt x="676" y="17111"/>
                    <a:pt x="761" y="17237"/>
                    <a:pt x="930" y="17237"/>
                  </a:cubicBezTo>
                  <a:lnTo>
                    <a:pt x="1014" y="17237"/>
                  </a:lnTo>
                  <a:lnTo>
                    <a:pt x="887" y="17364"/>
                  </a:lnTo>
                  <a:cubicBezTo>
                    <a:pt x="826" y="17349"/>
                    <a:pt x="764" y="17339"/>
                    <a:pt x="704" y="17339"/>
                  </a:cubicBezTo>
                  <a:cubicBezTo>
                    <a:pt x="600" y="17339"/>
                    <a:pt x="503" y="17368"/>
                    <a:pt x="423" y="17449"/>
                  </a:cubicBezTo>
                  <a:cubicBezTo>
                    <a:pt x="338" y="17575"/>
                    <a:pt x="296" y="17702"/>
                    <a:pt x="338" y="17829"/>
                  </a:cubicBezTo>
                  <a:lnTo>
                    <a:pt x="380" y="18082"/>
                  </a:lnTo>
                  <a:lnTo>
                    <a:pt x="592" y="18082"/>
                  </a:lnTo>
                  <a:cubicBezTo>
                    <a:pt x="676" y="18082"/>
                    <a:pt x="718" y="18040"/>
                    <a:pt x="761" y="18040"/>
                  </a:cubicBezTo>
                  <a:lnTo>
                    <a:pt x="845" y="18040"/>
                  </a:lnTo>
                  <a:cubicBezTo>
                    <a:pt x="930" y="18082"/>
                    <a:pt x="1035" y="18103"/>
                    <a:pt x="1146" y="18103"/>
                  </a:cubicBezTo>
                  <a:cubicBezTo>
                    <a:pt x="1257" y="18103"/>
                    <a:pt x="1373" y="18082"/>
                    <a:pt x="1479" y="18040"/>
                  </a:cubicBezTo>
                  <a:cubicBezTo>
                    <a:pt x="1521" y="18040"/>
                    <a:pt x="1606" y="17998"/>
                    <a:pt x="1648" y="17998"/>
                  </a:cubicBezTo>
                  <a:cubicBezTo>
                    <a:pt x="1732" y="17998"/>
                    <a:pt x="1775" y="17998"/>
                    <a:pt x="1859" y="18040"/>
                  </a:cubicBezTo>
                  <a:cubicBezTo>
                    <a:pt x="1690" y="18040"/>
                    <a:pt x="1563" y="18082"/>
                    <a:pt x="1437" y="18167"/>
                  </a:cubicBezTo>
                  <a:cubicBezTo>
                    <a:pt x="1099" y="18378"/>
                    <a:pt x="1056" y="18800"/>
                    <a:pt x="1268" y="19138"/>
                  </a:cubicBezTo>
                  <a:cubicBezTo>
                    <a:pt x="1352" y="19265"/>
                    <a:pt x="1479" y="19392"/>
                    <a:pt x="1648" y="19392"/>
                  </a:cubicBezTo>
                  <a:cubicBezTo>
                    <a:pt x="1817" y="19392"/>
                    <a:pt x="1986" y="19307"/>
                    <a:pt x="2113" y="19181"/>
                  </a:cubicBezTo>
                  <a:cubicBezTo>
                    <a:pt x="2155" y="19307"/>
                    <a:pt x="2282" y="19392"/>
                    <a:pt x="2451" y="19392"/>
                  </a:cubicBezTo>
                  <a:cubicBezTo>
                    <a:pt x="2535" y="19392"/>
                    <a:pt x="2620" y="19350"/>
                    <a:pt x="2704" y="19307"/>
                  </a:cubicBezTo>
                  <a:lnTo>
                    <a:pt x="2746" y="19265"/>
                  </a:lnTo>
                  <a:lnTo>
                    <a:pt x="2789" y="19265"/>
                  </a:lnTo>
                  <a:cubicBezTo>
                    <a:pt x="2746" y="19350"/>
                    <a:pt x="2746" y="19476"/>
                    <a:pt x="2831" y="19603"/>
                  </a:cubicBezTo>
                  <a:cubicBezTo>
                    <a:pt x="2887" y="19716"/>
                    <a:pt x="3019" y="19772"/>
                    <a:pt x="3150" y="19772"/>
                  </a:cubicBezTo>
                  <a:cubicBezTo>
                    <a:pt x="3216" y="19772"/>
                    <a:pt x="3281" y="19758"/>
                    <a:pt x="3338" y="19730"/>
                  </a:cubicBezTo>
                  <a:cubicBezTo>
                    <a:pt x="3422" y="19814"/>
                    <a:pt x="3507" y="19857"/>
                    <a:pt x="3634" y="19857"/>
                  </a:cubicBezTo>
                  <a:cubicBezTo>
                    <a:pt x="3699" y="19864"/>
                    <a:pt x="3757" y="19867"/>
                    <a:pt x="3808" y="19867"/>
                  </a:cubicBezTo>
                  <a:cubicBezTo>
                    <a:pt x="4057" y="19867"/>
                    <a:pt x="4162" y="19785"/>
                    <a:pt x="4267" y="19645"/>
                  </a:cubicBezTo>
                  <a:lnTo>
                    <a:pt x="4309" y="19730"/>
                  </a:lnTo>
                  <a:cubicBezTo>
                    <a:pt x="4394" y="19814"/>
                    <a:pt x="4521" y="19899"/>
                    <a:pt x="4647" y="19941"/>
                  </a:cubicBezTo>
                  <a:lnTo>
                    <a:pt x="4732" y="19941"/>
                  </a:lnTo>
                  <a:cubicBezTo>
                    <a:pt x="4859" y="19941"/>
                    <a:pt x="4985" y="19899"/>
                    <a:pt x="5070" y="19814"/>
                  </a:cubicBezTo>
                  <a:lnTo>
                    <a:pt x="5112" y="19772"/>
                  </a:lnTo>
                  <a:lnTo>
                    <a:pt x="5197" y="19857"/>
                  </a:lnTo>
                  <a:cubicBezTo>
                    <a:pt x="5281" y="19983"/>
                    <a:pt x="5408" y="20068"/>
                    <a:pt x="5577" y="20068"/>
                  </a:cubicBezTo>
                  <a:lnTo>
                    <a:pt x="5704" y="20068"/>
                  </a:lnTo>
                  <a:cubicBezTo>
                    <a:pt x="5830" y="20026"/>
                    <a:pt x="5915" y="19983"/>
                    <a:pt x="5999" y="19899"/>
                  </a:cubicBezTo>
                  <a:lnTo>
                    <a:pt x="6042" y="19983"/>
                  </a:lnTo>
                  <a:lnTo>
                    <a:pt x="6126" y="20152"/>
                  </a:lnTo>
                  <a:lnTo>
                    <a:pt x="6295" y="20152"/>
                  </a:lnTo>
                  <a:cubicBezTo>
                    <a:pt x="6549" y="20152"/>
                    <a:pt x="6549" y="19772"/>
                    <a:pt x="6549" y="19730"/>
                  </a:cubicBezTo>
                  <a:lnTo>
                    <a:pt x="6549" y="19561"/>
                  </a:lnTo>
                  <a:cubicBezTo>
                    <a:pt x="6718" y="19603"/>
                    <a:pt x="6887" y="19603"/>
                    <a:pt x="7056" y="19603"/>
                  </a:cubicBezTo>
                  <a:cubicBezTo>
                    <a:pt x="7092" y="19610"/>
                    <a:pt x="7129" y="19614"/>
                    <a:pt x="7167" y="19614"/>
                  </a:cubicBezTo>
                  <a:cubicBezTo>
                    <a:pt x="7350" y="19614"/>
                    <a:pt x="7542" y="19532"/>
                    <a:pt x="7647" y="19392"/>
                  </a:cubicBezTo>
                  <a:lnTo>
                    <a:pt x="7647" y="19350"/>
                  </a:lnTo>
                  <a:cubicBezTo>
                    <a:pt x="7901" y="19434"/>
                    <a:pt x="8196" y="19519"/>
                    <a:pt x="8450" y="19519"/>
                  </a:cubicBezTo>
                  <a:lnTo>
                    <a:pt x="8534" y="19519"/>
                  </a:lnTo>
                  <a:cubicBezTo>
                    <a:pt x="8661" y="19519"/>
                    <a:pt x="8746" y="19434"/>
                    <a:pt x="8788" y="19307"/>
                  </a:cubicBezTo>
                  <a:lnTo>
                    <a:pt x="9168" y="19350"/>
                  </a:lnTo>
                  <a:lnTo>
                    <a:pt x="9252" y="19265"/>
                  </a:lnTo>
                  <a:cubicBezTo>
                    <a:pt x="9337" y="19181"/>
                    <a:pt x="9421" y="19054"/>
                    <a:pt x="9421" y="18927"/>
                  </a:cubicBezTo>
                  <a:lnTo>
                    <a:pt x="9506" y="18969"/>
                  </a:lnTo>
                  <a:cubicBezTo>
                    <a:pt x="9679" y="19068"/>
                    <a:pt x="9867" y="19109"/>
                    <a:pt x="10061" y="19109"/>
                  </a:cubicBezTo>
                  <a:cubicBezTo>
                    <a:pt x="10198" y="19109"/>
                    <a:pt x="10338" y="19089"/>
                    <a:pt x="10478" y="19054"/>
                  </a:cubicBezTo>
                  <a:cubicBezTo>
                    <a:pt x="10647" y="18969"/>
                    <a:pt x="10731" y="18843"/>
                    <a:pt x="10816" y="18674"/>
                  </a:cubicBezTo>
                  <a:lnTo>
                    <a:pt x="10816" y="18631"/>
                  </a:lnTo>
                  <a:cubicBezTo>
                    <a:pt x="10900" y="18631"/>
                    <a:pt x="10942" y="18589"/>
                    <a:pt x="11027" y="18547"/>
                  </a:cubicBezTo>
                  <a:lnTo>
                    <a:pt x="11111" y="18505"/>
                  </a:lnTo>
                  <a:cubicBezTo>
                    <a:pt x="11280" y="18547"/>
                    <a:pt x="11407" y="18589"/>
                    <a:pt x="11576" y="18631"/>
                  </a:cubicBezTo>
                  <a:cubicBezTo>
                    <a:pt x="11745" y="18716"/>
                    <a:pt x="11956" y="18800"/>
                    <a:pt x="12168" y="18843"/>
                  </a:cubicBezTo>
                  <a:cubicBezTo>
                    <a:pt x="12168" y="18843"/>
                    <a:pt x="12168" y="18885"/>
                    <a:pt x="12210" y="18927"/>
                  </a:cubicBezTo>
                  <a:cubicBezTo>
                    <a:pt x="12294" y="19012"/>
                    <a:pt x="12421" y="19054"/>
                    <a:pt x="12548" y="19054"/>
                  </a:cubicBezTo>
                  <a:lnTo>
                    <a:pt x="12717" y="19054"/>
                  </a:lnTo>
                  <a:cubicBezTo>
                    <a:pt x="12928" y="19012"/>
                    <a:pt x="13139" y="18800"/>
                    <a:pt x="13182" y="18589"/>
                  </a:cubicBezTo>
                  <a:lnTo>
                    <a:pt x="13224" y="18631"/>
                  </a:lnTo>
                  <a:lnTo>
                    <a:pt x="13224" y="18716"/>
                  </a:lnTo>
                  <a:lnTo>
                    <a:pt x="13266" y="18800"/>
                  </a:lnTo>
                  <a:cubicBezTo>
                    <a:pt x="13815" y="19096"/>
                    <a:pt x="14364" y="19350"/>
                    <a:pt x="14914" y="19519"/>
                  </a:cubicBezTo>
                  <a:lnTo>
                    <a:pt x="14998" y="19519"/>
                  </a:lnTo>
                  <a:cubicBezTo>
                    <a:pt x="15125" y="19519"/>
                    <a:pt x="15209" y="19476"/>
                    <a:pt x="15252" y="19350"/>
                  </a:cubicBezTo>
                  <a:cubicBezTo>
                    <a:pt x="15421" y="19181"/>
                    <a:pt x="15590" y="18969"/>
                    <a:pt x="15378" y="18716"/>
                  </a:cubicBezTo>
                  <a:cubicBezTo>
                    <a:pt x="15378" y="18716"/>
                    <a:pt x="15378" y="18674"/>
                    <a:pt x="15378" y="18674"/>
                  </a:cubicBezTo>
                  <a:cubicBezTo>
                    <a:pt x="15378" y="18631"/>
                    <a:pt x="15421" y="18589"/>
                    <a:pt x="15421" y="18547"/>
                  </a:cubicBezTo>
                  <a:lnTo>
                    <a:pt x="15463" y="18547"/>
                  </a:lnTo>
                  <a:lnTo>
                    <a:pt x="15674" y="18124"/>
                  </a:lnTo>
                  <a:cubicBezTo>
                    <a:pt x="15759" y="18082"/>
                    <a:pt x="15885" y="17998"/>
                    <a:pt x="15970" y="17955"/>
                  </a:cubicBezTo>
                  <a:cubicBezTo>
                    <a:pt x="16181" y="17871"/>
                    <a:pt x="16350" y="17744"/>
                    <a:pt x="16477" y="17575"/>
                  </a:cubicBezTo>
                  <a:cubicBezTo>
                    <a:pt x="16604" y="17364"/>
                    <a:pt x="16730" y="17153"/>
                    <a:pt x="16773" y="16942"/>
                  </a:cubicBezTo>
                  <a:cubicBezTo>
                    <a:pt x="16857" y="16604"/>
                    <a:pt x="17026" y="16350"/>
                    <a:pt x="17280" y="16139"/>
                  </a:cubicBezTo>
                  <a:lnTo>
                    <a:pt x="17364" y="16054"/>
                  </a:lnTo>
                  <a:cubicBezTo>
                    <a:pt x="17618" y="15928"/>
                    <a:pt x="17998" y="15674"/>
                    <a:pt x="18040" y="15336"/>
                  </a:cubicBezTo>
                  <a:cubicBezTo>
                    <a:pt x="18040" y="15125"/>
                    <a:pt x="18082" y="14956"/>
                    <a:pt x="18125" y="14787"/>
                  </a:cubicBezTo>
                  <a:lnTo>
                    <a:pt x="18167" y="14533"/>
                  </a:lnTo>
                  <a:cubicBezTo>
                    <a:pt x="18209" y="14195"/>
                    <a:pt x="18251" y="13815"/>
                    <a:pt x="18251" y="13477"/>
                  </a:cubicBezTo>
                  <a:cubicBezTo>
                    <a:pt x="18251" y="13350"/>
                    <a:pt x="18209" y="13266"/>
                    <a:pt x="18125" y="13181"/>
                  </a:cubicBezTo>
                  <a:lnTo>
                    <a:pt x="18125" y="13181"/>
                  </a:lnTo>
                  <a:cubicBezTo>
                    <a:pt x="18209" y="13224"/>
                    <a:pt x="18294" y="13224"/>
                    <a:pt x="18336" y="13224"/>
                  </a:cubicBezTo>
                  <a:lnTo>
                    <a:pt x="18505" y="13224"/>
                  </a:lnTo>
                  <a:lnTo>
                    <a:pt x="18589" y="13097"/>
                  </a:lnTo>
                  <a:cubicBezTo>
                    <a:pt x="18632" y="12970"/>
                    <a:pt x="18632" y="12843"/>
                    <a:pt x="18547" y="12759"/>
                  </a:cubicBezTo>
                  <a:cubicBezTo>
                    <a:pt x="18505" y="12674"/>
                    <a:pt x="18463" y="12590"/>
                    <a:pt x="18420" y="12463"/>
                  </a:cubicBezTo>
                  <a:cubicBezTo>
                    <a:pt x="18463" y="12421"/>
                    <a:pt x="18505" y="12379"/>
                    <a:pt x="18547" y="12336"/>
                  </a:cubicBezTo>
                  <a:cubicBezTo>
                    <a:pt x="18674" y="12210"/>
                    <a:pt x="18801" y="12083"/>
                    <a:pt x="18885" y="11872"/>
                  </a:cubicBezTo>
                  <a:cubicBezTo>
                    <a:pt x="18927" y="11703"/>
                    <a:pt x="18801" y="11534"/>
                    <a:pt x="18632" y="11323"/>
                  </a:cubicBezTo>
                  <a:lnTo>
                    <a:pt x="18547" y="11196"/>
                  </a:lnTo>
                  <a:cubicBezTo>
                    <a:pt x="18505" y="11069"/>
                    <a:pt x="18589" y="10900"/>
                    <a:pt x="18716" y="10689"/>
                  </a:cubicBezTo>
                  <a:cubicBezTo>
                    <a:pt x="18885" y="10435"/>
                    <a:pt x="18927" y="10140"/>
                    <a:pt x="18885" y="9844"/>
                  </a:cubicBezTo>
                  <a:cubicBezTo>
                    <a:pt x="18801" y="9717"/>
                    <a:pt x="18758" y="9633"/>
                    <a:pt x="18632" y="9590"/>
                  </a:cubicBezTo>
                  <a:cubicBezTo>
                    <a:pt x="18547" y="9506"/>
                    <a:pt x="18505" y="9506"/>
                    <a:pt x="18505" y="9421"/>
                  </a:cubicBezTo>
                  <a:cubicBezTo>
                    <a:pt x="18505" y="9421"/>
                    <a:pt x="18505" y="9379"/>
                    <a:pt x="18505" y="9337"/>
                  </a:cubicBezTo>
                  <a:cubicBezTo>
                    <a:pt x="18632" y="9379"/>
                    <a:pt x="18716" y="9421"/>
                    <a:pt x="18843" y="9464"/>
                  </a:cubicBezTo>
                  <a:cubicBezTo>
                    <a:pt x="18969" y="9548"/>
                    <a:pt x="19096" y="9590"/>
                    <a:pt x="19223" y="9590"/>
                  </a:cubicBezTo>
                  <a:lnTo>
                    <a:pt x="19434" y="9590"/>
                  </a:lnTo>
                  <a:lnTo>
                    <a:pt x="19519" y="9464"/>
                  </a:lnTo>
                  <a:cubicBezTo>
                    <a:pt x="19519" y="9379"/>
                    <a:pt x="19561" y="9295"/>
                    <a:pt x="19519" y="9252"/>
                  </a:cubicBezTo>
                  <a:lnTo>
                    <a:pt x="19519" y="9252"/>
                  </a:lnTo>
                  <a:lnTo>
                    <a:pt x="19688" y="9295"/>
                  </a:lnTo>
                  <a:lnTo>
                    <a:pt x="19265" y="8492"/>
                  </a:lnTo>
                  <a:lnTo>
                    <a:pt x="19181" y="8407"/>
                  </a:lnTo>
                  <a:cubicBezTo>
                    <a:pt x="19057" y="8346"/>
                    <a:pt x="18933" y="8306"/>
                    <a:pt x="18810" y="8306"/>
                  </a:cubicBezTo>
                  <a:cubicBezTo>
                    <a:pt x="18764" y="8306"/>
                    <a:pt x="18719" y="8312"/>
                    <a:pt x="18674" y="8323"/>
                  </a:cubicBezTo>
                  <a:lnTo>
                    <a:pt x="18251" y="8196"/>
                  </a:lnTo>
                  <a:lnTo>
                    <a:pt x="18251" y="8196"/>
                  </a:lnTo>
                  <a:lnTo>
                    <a:pt x="18420" y="8407"/>
                  </a:lnTo>
                  <a:cubicBezTo>
                    <a:pt x="18331" y="8437"/>
                    <a:pt x="18220" y="8467"/>
                    <a:pt x="18118" y="8467"/>
                  </a:cubicBezTo>
                  <a:cubicBezTo>
                    <a:pt x="18076" y="8467"/>
                    <a:pt x="18035" y="8462"/>
                    <a:pt x="17998" y="8450"/>
                  </a:cubicBezTo>
                  <a:lnTo>
                    <a:pt x="17998" y="8365"/>
                  </a:lnTo>
                  <a:lnTo>
                    <a:pt x="18082" y="8196"/>
                  </a:lnTo>
                  <a:cubicBezTo>
                    <a:pt x="18209" y="8027"/>
                    <a:pt x="18209" y="8027"/>
                    <a:pt x="18209" y="7985"/>
                  </a:cubicBezTo>
                  <a:cubicBezTo>
                    <a:pt x="18294" y="7689"/>
                    <a:pt x="18082" y="7436"/>
                    <a:pt x="17829" y="7351"/>
                  </a:cubicBezTo>
                  <a:cubicBezTo>
                    <a:pt x="17787" y="7351"/>
                    <a:pt x="17744" y="7351"/>
                    <a:pt x="17744" y="7309"/>
                  </a:cubicBezTo>
                  <a:cubicBezTo>
                    <a:pt x="17660" y="7182"/>
                    <a:pt x="17618" y="7013"/>
                    <a:pt x="17660" y="6844"/>
                  </a:cubicBezTo>
                  <a:cubicBezTo>
                    <a:pt x="17660" y="6549"/>
                    <a:pt x="17618" y="6253"/>
                    <a:pt x="17491" y="5999"/>
                  </a:cubicBezTo>
                  <a:cubicBezTo>
                    <a:pt x="17449" y="5873"/>
                    <a:pt x="17322" y="5788"/>
                    <a:pt x="17195" y="5704"/>
                  </a:cubicBezTo>
                  <a:lnTo>
                    <a:pt x="17153" y="5704"/>
                  </a:lnTo>
                  <a:cubicBezTo>
                    <a:pt x="16730" y="5830"/>
                    <a:pt x="16392" y="6042"/>
                    <a:pt x="16097" y="6295"/>
                  </a:cubicBezTo>
                  <a:cubicBezTo>
                    <a:pt x="16012" y="6464"/>
                    <a:pt x="16054" y="6633"/>
                    <a:pt x="16139" y="6760"/>
                  </a:cubicBezTo>
                  <a:cubicBezTo>
                    <a:pt x="16054" y="6844"/>
                    <a:pt x="15970" y="6887"/>
                    <a:pt x="15885" y="6887"/>
                  </a:cubicBezTo>
                  <a:cubicBezTo>
                    <a:pt x="15421" y="6802"/>
                    <a:pt x="14998" y="6591"/>
                    <a:pt x="14702" y="6295"/>
                  </a:cubicBezTo>
                  <a:cubicBezTo>
                    <a:pt x="14280" y="5746"/>
                    <a:pt x="13942" y="5197"/>
                    <a:pt x="13646" y="4563"/>
                  </a:cubicBezTo>
                  <a:lnTo>
                    <a:pt x="14322" y="4563"/>
                  </a:lnTo>
                  <a:cubicBezTo>
                    <a:pt x="14392" y="4573"/>
                    <a:pt x="14460" y="4578"/>
                    <a:pt x="14525" y="4578"/>
                  </a:cubicBezTo>
                  <a:cubicBezTo>
                    <a:pt x="14738" y="4578"/>
                    <a:pt x="14931" y="4523"/>
                    <a:pt x="15125" y="4394"/>
                  </a:cubicBezTo>
                  <a:cubicBezTo>
                    <a:pt x="15378" y="4183"/>
                    <a:pt x="15252" y="3887"/>
                    <a:pt x="15167" y="3633"/>
                  </a:cubicBezTo>
                  <a:lnTo>
                    <a:pt x="15167" y="3633"/>
                  </a:lnTo>
                  <a:cubicBezTo>
                    <a:pt x="15336" y="3802"/>
                    <a:pt x="15547" y="3887"/>
                    <a:pt x="15801" y="3887"/>
                  </a:cubicBezTo>
                  <a:cubicBezTo>
                    <a:pt x="15826" y="3899"/>
                    <a:pt x="15854" y="3904"/>
                    <a:pt x="15884" y="3904"/>
                  </a:cubicBezTo>
                  <a:cubicBezTo>
                    <a:pt x="15956" y="3904"/>
                    <a:pt x="16037" y="3875"/>
                    <a:pt x="16097" y="3845"/>
                  </a:cubicBezTo>
                  <a:cubicBezTo>
                    <a:pt x="16435" y="3633"/>
                    <a:pt x="16688" y="3380"/>
                    <a:pt x="16857" y="3000"/>
                  </a:cubicBezTo>
                  <a:cubicBezTo>
                    <a:pt x="17068" y="2662"/>
                    <a:pt x="17195" y="2450"/>
                    <a:pt x="17491" y="2450"/>
                  </a:cubicBezTo>
                  <a:lnTo>
                    <a:pt x="18040" y="2450"/>
                  </a:lnTo>
                  <a:lnTo>
                    <a:pt x="18082" y="2239"/>
                  </a:lnTo>
                  <a:cubicBezTo>
                    <a:pt x="18082" y="2112"/>
                    <a:pt x="18167" y="2070"/>
                    <a:pt x="18505" y="1986"/>
                  </a:cubicBezTo>
                  <a:cubicBezTo>
                    <a:pt x="18758" y="1986"/>
                    <a:pt x="18969" y="1901"/>
                    <a:pt x="19181" y="1732"/>
                  </a:cubicBezTo>
                  <a:cubicBezTo>
                    <a:pt x="19265" y="1648"/>
                    <a:pt x="19434" y="1563"/>
                    <a:pt x="19350" y="1352"/>
                  </a:cubicBezTo>
                  <a:cubicBezTo>
                    <a:pt x="19307" y="1225"/>
                    <a:pt x="19223" y="1141"/>
                    <a:pt x="19096" y="1141"/>
                  </a:cubicBezTo>
                  <a:cubicBezTo>
                    <a:pt x="18885" y="1141"/>
                    <a:pt x="18758" y="1056"/>
                    <a:pt x="18674" y="887"/>
                  </a:cubicBezTo>
                  <a:cubicBezTo>
                    <a:pt x="18632" y="803"/>
                    <a:pt x="18589" y="761"/>
                    <a:pt x="18589" y="676"/>
                  </a:cubicBezTo>
                  <a:cubicBezTo>
                    <a:pt x="18463" y="338"/>
                    <a:pt x="18125" y="42"/>
                    <a:pt x="1778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3"/>
            <p:cNvSpPr/>
            <p:nvPr/>
          </p:nvSpPr>
          <p:spPr>
            <a:xfrm>
              <a:off x="1572950" y="2128225"/>
              <a:ext cx="42275" cy="37475"/>
            </a:xfrm>
            <a:custGeom>
              <a:rect b="b" l="l" r="r" t="t"/>
              <a:pathLst>
                <a:path extrusionOk="0" h="1499" w="1691">
                  <a:moveTo>
                    <a:pt x="720" y="0"/>
                  </a:moveTo>
                  <a:cubicBezTo>
                    <a:pt x="544" y="0"/>
                    <a:pt x="370" y="34"/>
                    <a:pt x="212" y="104"/>
                  </a:cubicBezTo>
                  <a:lnTo>
                    <a:pt x="0" y="147"/>
                  </a:lnTo>
                  <a:lnTo>
                    <a:pt x="0" y="358"/>
                  </a:lnTo>
                  <a:cubicBezTo>
                    <a:pt x="0" y="569"/>
                    <a:pt x="212" y="611"/>
                    <a:pt x="338" y="654"/>
                  </a:cubicBezTo>
                  <a:lnTo>
                    <a:pt x="381" y="654"/>
                  </a:lnTo>
                  <a:cubicBezTo>
                    <a:pt x="465" y="696"/>
                    <a:pt x="550" y="738"/>
                    <a:pt x="592" y="738"/>
                  </a:cubicBezTo>
                  <a:lnTo>
                    <a:pt x="761" y="823"/>
                  </a:lnTo>
                  <a:cubicBezTo>
                    <a:pt x="761" y="865"/>
                    <a:pt x="803" y="949"/>
                    <a:pt x="803" y="992"/>
                  </a:cubicBezTo>
                  <a:cubicBezTo>
                    <a:pt x="845" y="1245"/>
                    <a:pt x="930" y="1499"/>
                    <a:pt x="1183" y="1499"/>
                  </a:cubicBezTo>
                  <a:lnTo>
                    <a:pt x="1352" y="1499"/>
                  </a:lnTo>
                  <a:lnTo>
                    <a:pt x="1437" y="1414"/>
                  </a:lnTo>
                  <a:cubicBezTo>
                    <a:pt x="1564" y="1203"/>
                    <a:pt x="1606" y="949"/>
                    <a:pt x="1606" y="696"/>
                  </a:cubicBezTo>
                  <a:cubicBezTo>
                    <a:pt x="1648" y="611"/>
                    <a:pt x="1648" y="569"/>
                    <a:pt x="1648" y="527"/>
                  </a:cubicBezTo>
                  <a:lnTo>
                    <a:pt x="1690" y="316"/>
                  </a:lnTo>
                  <a:lnTo>
                    <a:pt x="1437" y="189"/>
                  </a:lnTo>
                  <a:cubicBezTo>
                    <a:pt x="1215" y="66"/>
                    <a:pt x="965" y="0"/>
                    <a:pt x="720"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3"/>
            <p:cNvSpPr/>
            <p:nvPr/>
          </p:nvSpPr>
          <p:spPr>
            <a:xfrm>
              <a:off x="1456775" y="2032600"/>
              <a:ext cx="479525" cy="490750"/>
            </a:xfrm>
            <a:custGeom>
              <a:rect b="b" l="l" r="r" t="t"/>
              <a:pathLst>
                <a:path extrusionOk="0" h="19630" w="19181">
                  <a:moveTo>
                    <a:pt x="17575" y="0"/>
                  </a:moveTo>
                  <a:lnTo>
                    <a:pt x="17829" y="719"/>
                  </a:lnTo>
                  <a:lnTo>
                    <a:pt x="17829" y="719"/>
                  </a:lnTo>
                  <a:lnTo>
                    <a:pt x="17575" y="507"/>
                  </a:lnTo>
                  <a:cubicBezTo>
                    <a:pt x="17364" y="423"/>
                    <a:pt x="17153" y="381"/>
                    <a:pt x="16942" y="381"/>
                  </a:cubicBezTo>
                  <a:cubicBezTo>
                    <a:pt x="16604" y="507"/>
                    <a:pt x="16942" y="1437"/>
                    <a:pt x="16730" y="1690"/>
                  </a:cubicBezTo>
                  <a:lnTo>
                    <a:pt x="16308" y="1732"/>
                  </a:lnTo>
                  <a:lnTo>
                    <a:pt x="15970" y="1944"/>
                  </a:lnTo>
                  <a:cubicBezTo>
                    <a:pt x="15928" y="1859"/>
                    <a:pt x="16012" y="1817"/>
                    <a:pt x="16097" y="1775"/>
                  </a:cubicBezTo>
                  <a:cubicBezTo>
                    <a:pt x="16223" y="1662"/>
                    <a:pt x="16266" y="1639"/>
                    <a:pt x="16283" y="1639"/>
                  </a:cubicBezTo>
                  <a:cubicBezTo>
                    <a:pt x="16295" y="1639"/>
                    <a:pt x="16295" y="1651"/>
                    <a:pt x="16303" y="1651"/>
                  </a:cubicBezTo>
                  <a:cubicBezTo>
                    <a:pt x="16318" y="1651"/>
                    <a:pt x="16362" y="1612"/>
                    <a:pt x="16561" y="1395"/>
                  </a:cubicBezTo>
                  <a:cubicBezTo>
                    <a:pt x="16646" y="1014"/>
                    <a:pt x="16646" y="592"/>
                    <a:pt x="16561" y="169"/>
                  </a:cubicBezTo>
                  <a:cubicBezTo>
                    <a:pt x="16561" y="169"/>
                    <a:pt x="16223" y="381"/>
                    <a:pt x="16266" y="465"/>
                  </a:cubicBezTo>
                  <a:cubicBezTo>
                    <a:pt x="16305" y="584"/>
                    <a:pt x="16122" y="1149"/>
                    <a:pt x="16064" y="1149"/>
                  </a:cubicBezTo>
                  <a:cubicBezTo>
                    <a:pt x="16060" y="1149"/>
                    <a:pt x="16057" y="1146"/>
                    <a:pt x="16054" y="1141"/>
                  </a:cubicBezTo>
                  <a:cubicBezTo>
                    <a:pt x="16012" y="1014"/>
                    <a:pt x="16139" y="930"/>
                    <a:pt x="16139" y="845"/>
                  </a:cubicBezTo>
                  <a:cubicBezTo>
                    <a:pt x="16139" y="465"/>
                    <a:pt x="16139" y="338"/>
                    <a:pt x="16012" y="169"/>
                  </a:cubicBezTo>
                  <a:cubicBezTo>
                    <a:pt x="15987" y="144"/>
                    <a:pt x="15969" y="134"/>
                    <a:pt x="15955" y="134"/>
                  </a:cubicBezTo>
                  <a:cubicBezTo>
                    <a:pt x="15897" y="134"/>
                    <a:pt x="15911" y="304"/>
                    <a:pt x="15843" y="338"/>
                  </a:cubicBezTo>
                  <a:cubicBezTo>
                    <a:pt x="15759" y="338"/>
                    <a:pt x="15547" y="592"/>
                    <a:pt x="15463" y="676"/>
                  </a:cubicBezTo>
                  <a:lnTo>
                    <a:pt x="15463" y="592"/>
                  </a:lnTo>
                  <a:cubicBezTo>
                    <a:pt x="15421" y="507"/>
                    <a:pt x="15463" y="296"/>
                    <a:pt x="15336" y="127"/>
                  </a:cubicBezTo>
                  <a:cubicBezTo>
                    <a:pt x="15330" y="124"/>
                    <a:pt x="15323" y="122"/>
                    <a:pt x="15317" y="122"/>
                  </a:cubicBezTo>
                  <a:cubicBezTo>
                    <a:pt x="15245" y="122"/>
                    <a:pt x="15203" y="342"/>
                    <a:pt x="15125" y="381"/>
                  </a:cubicBezTo>
                  <a:cubicBezTo>
                    <a:pt x="15083" y="402"/>
                    <a:pt x="15009" y="402"/>
                    <a:pt x="14930" y="402"/>
                  </a:cubicBezTo>
                  <a:cubicBezTo>
                    <a:pt x="14850" y="402"/>
                    <a:pt x="14766" y="402"/>
                    <a:pt x="14702" y="423"/>
                  </a:cubicBezTo>
                  <a:cubicBezTo>
                    <a:pt x="14624" y="475"/>
                    <a:pt x="14578" y="511"/>
                    <a:pt x="14554" y="511"/>
                  </a:cubicBezTo>
                  <a:cubicBezTo>
                    <a:pt x="14540" y="511"/>
                    <a:pt x="14533" y="497"/>
                    <a:pt x="14533" y="465"/>
                  </a:cubicBezTo>
                  <a:cubicBezTo>
                    <a:pt x="14533" y="426"/>
                    <a:pt x="14681" y="165"/>
                    <a:pt x="14322" y="165"/>
                  </a:cubicBezTo>
                  <a:cubicBezTo>
                    <a:pt x="14297" y="165"/>
                    <a:pt x="14269" y="167"/>
                    <a:pt x="14238" y="169"/>
                  </a:cubicBezTo>
                  <a:cubicBezTo>
                    <a:pt x="14069" y="169"/>
                    <a:pt x="14069" y="465"/>
                    <a:pt x="14026" y="507"/>
                  </a:cubicBezTo>
                  <a:cubicBezTo>
                    <a:pt x="13857" y="761"/>
                    <a:pt x="13562" y="634"/>
                    <a:pt x="13393" y="761"/>
                  </a:cubicBezTo>
                  <a:cubicBezTo>
                    <a:pt x="13266" y="888"/>
                    <a:pt x="13646" y="1057"/>
                    <a:pt x="13562" y="1141"/>
                  </a:cubicBezTo>
                  <a:cubicBezTo>
                    <a:pt x="13531" y="1172"/>
                    <a:pt x="13486" y="1180"/>
                    <a:pt x="13437" y="1180"/>
                  </a:cubicBezTo>
                  <a:cubicBezTo>
                    <a:pt x="13375" y="1180"/>
                    <a:pt x="13307" y="1167"/>
                    <a:pt x="13253" y="1167"/>
                  </a:cubicBezTo>
                  <a:cubicBezTo>
                    <a:pt x="13172" y="1167"/>
                    <a:pt x="13123" y="1197"/>
                    <a:pt x="13182" y="1352"/>
                  </a:cubicBezTo>
                  <a:cubicBezTo>
                    <a:pt x="13224" y="1521"/>
                    <a:pt x="13562" y="1817"/>
                    <a:pt x="13477" y="1859"/>
                  </a:cubicBezTo>
                  <a:cubicBezTo>
                    <a:pt x="13474" y="1861"/>
                    <a:pt x="13469" y="1862"/>
                    <a:pt x="13463" y="1862"/>
                  </a:cubicBezTo>
                  <a:cubicBezTo>
                    <a:pt x="13372" y="1862"/>
                    <a:pt x="13047" y="1614"/>
                    <a:pt x="12829" y="1614"/>
                  </a:cubicBezTo>
                  <a:cubicBezTo>
                    <a:pt x="12766" y="1614"/>
                    <a:pt x="12711" y="1635"/>
                    <a:pt x="12675" y="1690"/>
                  </a:cubicBezTo>
                  <a:cubicBezTo>
                    <a:pt x="12590" y="1775"/>
                    <a:pt x="13013" y="1944"/>
                    <a:pt x="12886" y="2028"/>
                  </a:cubicBezTo>
                  <a:cubicBezTo>
                    <a:pt x="12886" y="2028"/>
                    <a:pt x="12433" y="1915"/>
                    <a:pt x="12042" y="1915"/>
                  </a:cubicBezTo>
                  <a:cubicBezTo>
                    <a:pt x="11717" y="1915"/>
                    <a:pt x="11434" y="1994"/>
                    <a:pt x="11492" y="2282"/>
                  </a:cubicBezTo>
                  <a:cubicBezTo>
                    <a:pt x="11576" y="2620"/>
                    <a:pt x="12463" y="2958"/>
                    <a:pt x="12675" y="2958"/>
                  </a:cubicBezTo>
                  <a:cubicBezTo>
                    <a:pt x="12703" y="2958"/>
                    <a:pt x="12750" y="2939"/>
                    <a:pt x="12778" y="2939"/>
                  </a:cubicBezTo>
                  <a:cubicBezTo>
                    <a:pt x="12792" y="2939"/>
                    <a:pt x="12801" y="2944"/>
                    <a:pt x="12801" y="2958"/>
                  </a:cubicBezTo>
                  <a:cubicBezTo>
                    <a:pt x="12801" y="2997"/>
                    <a:pt x="12813" y="3011"/>
                    <a:pt x="12832" y="3011"/>
                  </a:cubicBezTo>
                  <a:cubicBezTo>
                    <a:pt x="12878" y="3011"/>
                    <a:pt x="12969" y="2925"/>
                    <a:pt x="13039" y="2925"/>
                  </a:cubicBezTo>
                  <a:cubicBezTo>
                    <a:pt x="13061" y="2925"/>
                    <a:pt x="13081" y="2934"/>
                    <a:pt x="13097" y="2958"/>
                  </a:cubicBezTo>
                  <a:cubicBezTo>
                    <a:pt x="13224" y="3127"/>
                    <a:pt x="12844" y="3169"/>
                    <a:pt x="13139" y="3211"/>
                  </a:cubicBezTo>
                  <a:cubicBezTo>
                    <a:pt x="13351" y="3211"/>
                    <a:pt x="13900" y="3211"/>
                    <a:pt x="13731" y="3296"/>
                  </a:cubicBezTo>
                  <a:cubicBezTo>
                    <a:pt x="13604" y="3422"/>
                    <a:pt x="13182" y="3549"/>
                    <a:pt x="12928" y="3803"/>
                  </a:cubicBezTo>
                  <a:cubicBezTo>
                    <a:pt x="12886" y="3845"/>
                    <a:pt x="12886" y="3929"/>
                    <a:pt x="12844" y="3929"/>
                  </a:cubicBezTo>
                  <a:cubicBezTo>
                    <a:pt x="12817" y="3933"/>
                    <a:pt x="12792" y="3935"/>
                    <a:pt x="12767" y="3935"/>
                  </a:cubicBezTo>
                  <a:cubicBezTo>
                    <a:pt x="12518" y="3935"/>
                    <a:pt x="12364" y="3753"/>
                    <a:pt x="12210" y="3676"/>
                  </a:cubicBezTo>
                  <a:cubicBezTo>
                    <a:pt x="12210" y="3676"/>
                    <a:pt x="12083" y="3887"/>
                    <a:pt x="11999" y="3929"/>
                  </a:cubicBezTo>
                  <a:cubicBezTo>
                    <a:pt x="11872" y="3972"/>
                    <a:pt x="11449" y="3972"/>
                    <a:pt x="11323" y="4098"/>
                  </a:cubicBezTo>
                  <a:cubicBezTo>
                    <a:pt x="10985" y="4479"/>
                    <a:pt x="11914" y="4183"/>
                    <a:pt x="11787" y="4479"/>
                  </a:cubicBezTo>
                  <a:cubicBezTo>
                    <a:pt x="11787" y="4493"/>
                    <a:pt x="11782" y="4499"/>
                    <a:pt x="11774" y="4499"/>
                  </a:cubicBezTo>
                  <a:cubicBezTo>
                    <a:pt x="11738" y="4499"/>
                    <a:pt x="11637" y="4388"/>
                    <a:pt x="11591" y="4388"/>
                  </a:cubicBezTo>
                  <a:cubicBezTo>
                    <a:pt x="11585" y="4388"/>
                    <a:pt x="11580" y="4390"/>
                    <a:pt x="11576" y="4394"/>
                  </a:cubicBezTo>
                  <a:lnTo>
                    <a:pt x="11830" y="4817"/>
                  </a:lnTo>
                  <a:cubicBezTo>
                    <a:pt x="11745" y="4943"/>
                    <a:pt x="11618" y="5028"/>
                    <a:pt x="11492" y="5112"/>
                  </a:cubicBezTo>
                  <a:cubicBezTo>
                    <a:pt x="11484" y="5120"/>
                    <a:pt x="11472" y="5124"/>
                    <a:pt x="11459" y="5124"/>
                  </a:cubicBezTo>
                  <a:cubicBezTo>
                    <a:pt x="11404" y="5124"/>
                    <a:pt x="11315" y="5062"/>
                    <a:pt x="11280" y="5028"/>
                  </a:cubicBezTo>
                  <a:cubicBezTo>
                    <a:pt x="11238" y="4986"/>
                    <a:pt x="11111" y="4521"/>
                    <a:pt x="11111" y="4521"/>
                  </a:cubicBezTo>
                  <a:cubicBezTo>
                    <a:pt x="11048" y="4457"/>
                    <a:pt x="10942" y="4447"/>
                    <a:pt x="10837" y="4447"/>
                  </a:cubicBezTo>
                  <a:cubicBezTo>
                    <a:pt x="10784" y="4447"/>
                    <a:pt x="10731" y="4450"/>
                    <a:pt x="10684" y="4450"/>
                  </a:cubicBezTo>
                  <a:cubicBezTo>
                    <a:pt x="10636" y="4450"/>
                    <a:pt x="10594" y="4447"/>
                    <a:pt x="10562" y="4436"/>
                  </a:cubicBezTo>
                  <a:cubicBezTo>
                    <a:pt x="10441" y="4396"/>
                    <a:pt x="10242" y="3969"/>
                    <a:pt x="9966" y="3969"/>
                  </a:cubicBezTo>
                  <a:cubicBezTo>
                    <a:pt x="9954" y="3969"/>
                    <a:pt x="9941" y="3970"/>
                    <a:pt x="9928" y="3972"/>
                  </a:cubicBezTo>
                  <a:cubicBezTo>
                    <a:pt x="9759" y="4014"/>
                    <a:pt x="9717" y="4310"/>
                    <a:pt x="9548" y="4352"/>
                  </a:cubicBezTo>
                  <a:cubicBezTo>
                    <a:pt x="9522" y="4362"/>
                    <a:pt x="9499" y="4366"/>
                    <a:pt x="9478" y="4366"/>
                  </a:cubicBezTo>
                  <a:cubicBezTo>
                    <a:pt x="9222" y="4366"/>
                    <a:pt x="9288" y="3712"/>
                    <a:pt x="9210" y="3634"/>
                  </a:cubicBezTo>
                  <a:cubicBezTo>
                    <a:pt x="9149" y="3480"/>
                    <a:pt x="9109" y="3432"/>
                    <a:pt x="9072" y="3432"/>
                  </a:cubicBezTo>
                  <a:cubicBezTo>
                    <a:pt x="9013" y="3432"/>
                    <a:pt x="8959" y="3553"/>
                    <a:pt x="8827" y="3553"/>
                  </a:cubicBezTo>
                  <a:cubicBezTo>
                    <a:pt x="8815" y="3553"/>
                    <a:pt x="8802" y="3551"/>
                    <a:pt x="8788" y="3549"/>
                  </a:cubicBezTo>
                  <a:cubicBezTo>
                    <a:pt x="8408" y="3253"/>
                    <a:pt x="7985" y="3000"/>
                    <a:pt x="7520" y="2746"/>
                  </a:cubicBezTo>
                  <a:cubicBezTo>
                    <a:pt x="7465" y="2733"/>
                    <a:pt x="7421" y="2726"/>
                    <a:pt x="7388" y="2726"/>
                  </a:cubicBezTo>
                  <a:cubicBezTo>
                    <a:pt x="7118" y="2726"/>
                    <a:pt x="7516" y="3141"/>
                    <a:pt x="7478" y="3253"/>
                  </a:cubicBezTo>
                  <a:lnTo>
                    <a:pt x="7225" y="3042"/>
                  </a:lnTo>
                  <a:cubicBezTo>
                    <a:pt x="7225" y="3042"/>
                    <a:pt x="7149" y="3099"/>
                    <a:pt x="7087" y="3099"/>
                  </a:cubicBezTo>
                  <a:cubicBezTo>
                    <a:pt x="7056" y="3099"/>
                    <a:pt x="7027" y="3084"/>
                    <a:pt x="7013" y="3042"/>
                  </a:cubicBezTo>
                  <a:cubicBezTo>
                    <a:pt x="6986" y="2854"/>
                    <a:pt x="6703" y="2700"/>
                    <a:pt x="6489" y="2700"/>
                  </a:cubicBezTo>
                  <a:cubicBezTo>
                    <a:pt x="6367" y="2700"/>
                    <a:pt x="6268" y="2750"/>
                    <a:pt x="6253" y="2873"/>
                  </a:cubicBezTo>
                  <a:cubicBezTo>
                    <a:pt x="6253" y="2915"/>
                    <a:pt x="6422" y="2958"/>
                    <a:pt x="6380" y="3042"/>
                  </a:cubicBezTo>
                  <a:cubicBezTo>
                    <a:pt x="6380" y="3084"/>
                    <a:pt x="5999" y="3422"/>
                    <a:pt x="5957" y="3591"/>
                  </a:cubicBezTo>
                  <a:cubicBezTo>
                    <a:pt x="5957" y="3664"/>
                    <a:pt x="6020" y="3769"/>
                    <a:pt x="6092" y="3769"/>
                  </a:cubicBezTo>
                  <a:cubicBezTo>
                    <a:pt x="6103" y="3769"/>
                    <a:pt x="6115" y="3766"/>
                    <a:pt x="6126" y="3760"/>
                  </a:cubicBezTo>
                  <a:cubicBezTo>
                    <a:pt x="6168" y="3760"/>
                    <a:pt x="6337" y="3127"/>
                    <a:pt x="6549" y="3084"/>
                  </a:cubicBezTo>
                  <a:cubicBezTo>
                    <a:pt x="6675" y="3084"/>
                    <a:pt x="6802" y="3253"/>
                    <a:pt x="6760" y="3380"/>
                  </a:cubicBezTo>
                  <a:cubicBezTo>
                    <a:pt x="6760" y="3507"/>
                    <a:pt x="6295" y="3845"/>
                    <a:pt x="6506" y="4014"/>
                  </a:cubicBezTo>
                  <a:cubicBezTo>
                    <a:pt x="6506" y="4014"/>
                    <a:pt x="6839" y="3835"/>
                    <a:pt x="6947" y="3835"/>
                  </a:cubicBezTo>
                  <a:cubicBezTo>
                    <a:pt x="6977" y="3835"/>
                    <a:pt x="6990" y="3850"/>
                    <a:pt x="6971" y="3887"/>
                  </a:cubicBezTo>
                  <a:cubicBezTo>
                    <a:pt x="6887" y="4056"/>
                    <a:pt x="6464" y="4098"/>
                    <a:pt x="6506" y="4352"/>
                  </a:cubicBezTo>
                  <a:cubicBezTo>
                    <a:pt x="6591" y="4690"/>
                    <a:pt x="6887" y="4774"/>
                    <a:pt x="6675" y="5070"/>
                  </a:cubicBezTo>
                  <a:cubicBezTo>
                    <a:pt x="6675" y="5070"/>
                    <a:pt x="6532" y="4819"/>
                    <a:pt x="6362" y="4819"/>
                  </a:cubicBezTo>
                  <a:cubicBezTo>
                    <a:pt x="6271" y="4819"/>
                    <a:pt x="6172" y="4891"/>
                    <a:pt x="6084" y="5112"/>
                  </a:cubicBezTo>
                  <a:cubicBezTo>
                    <a:pt x="6042" y="5239"/>
                    <a:pt x="7225" y="5155"/>
                    <a:pt x="7394" y="5408"/>
                  </a:cubicBezTo>
                  <a:cubicBezTo>
                    <a:pt x="7520" y="5662"/>
                    <a:pt x="7098" y="5704"/>
                    <a:pt x="7056" y="5746"/>
                  </a:cubicBezTo>
                  <a:cubicBezTo>
                    <a:pt x="7056" y="5746"/>
                    <a:pt x="7225" y="5915"/>
                    <a:pt x="7225" y="6000"/>
                  </a:cubicBezTo>
                  <a:cubicBezTo>
                    <a:pt x="7217" y="6045"/>
                    <a:pt x="7179" y="6064"/>
                    <a:pt x="7120" y="6064"/>
                  </a:cubicBezTo>
                  <a:cubicBezTo>
                    <a:pt x="6896" y="6064"/>
                    <a:pt x="6371" y="5800"/>
                    <a:pt x="6087" y="5800"/>
                  </a:cubicBezTo>
                  <a:cubicBezTo>
                    <a:pt x="6034" y="5800"/>
                    <a:pt x="5990" y="5809"/>
                    <a:pt x="5957" y="5831"/>
                  </a:cubicBezTo>
                  <a:cubicBezTo>
                    <a:pt x="5704" y="5957"/>
                    <a:pt x="5830" y="6464"/>
                    <a:pt x="5704" y="6591"/>
                  </a:cubicBezTo>
                  <a:cubicBezTo>
                    <a:pt x="5661" y="6591"/>
                    <a:pt x="4985" y="6633"/>
                    <a:pt x="4859" y="6676"/>
                  </a:cubicBezTo>
                  <a:cubicBezTo>
                    <a:pt x="4723" y="6676"/>
                    <a:pt x="4615" y="6513"/>
                    <a:pt x="4556" y="6513"/>
                  </a:cubicBezTo>
                  <a:cubicBezTo>
                    <a:pt x="4541" y="6513"/>
                    <a:pt x="4529" y="6523"/>
                    <a:pt x="4521" y="6549"/>
                  </a:cubicBezTo>
                  <a:cubicBezTo>
                    <a:pt x="4436" y="6633"/>
                    <a:pt x="4901" y="7140"/>
                    <a:pt x="4774" y="7267"/>
                  </a:cubicBezTo>
                  <a:cubicBezTo>
                    <a:pt x="4760" y="7288"/>
                    <a:pt x="4744" y="7296"/>
                    <a:pt x="4725" y="7296"/>
                  </a:cubicBezTo>
                  <a:cubicBezTo>
                    <a:pt x="4661" y="7296"/>
                    <a:pt x="4573" y="7196"/>
                    <a:pt x="4477" y="7196"/>
                  </a:cubicBezTo>
                  <a:cubicBezTo>
                    <a:pt x="4436" y="7196"/>
                    <a:pt x="4394" y="7214"/>
                    <a:pt x="4352" y="7267"/>
                  </a:cubicBezTo>
                  <a:cubicBezTo>
                    <a:pt x="4309" y="7309"/>
                    <a:pt x="4225" y="7351"/>
                    <a:pt x="4225" y="7394"/>
                  </a:cubicBezTo>
                  <a:cubicBezTo>
                    <a:pt x="4309" y="7520"/>
                    <a:pt x="4267" y="7605"/>
                    <a:pt x="4901" y="7858"/>
                  </a:cubicBezTo>
                  <a:cubicBezTo>
                    <a:pt x="4941" y="7876"/>
                    <a:pt x="4977" y="7883"/>
                    <a:pt x="5009" y="7883"/>
                  </a:cubicBezTo>
                  <a:cubicBezTo>
                    <a:pt x="5157" y="7883"/>
                    <a:pt x="5235" y="7734"/>
                    <a:pt x="5377" y="7734"/>
                  </a:cubicBezTo>
                  <a:cubicBezTo>
                    <a:pt x="5432" y="7734"/>
                    <a:pt x="5496" y="7756"/>
                    <a:pt x="5577" y="7816"/>
                  </a:cubicBezTo>
                  <a:cubicBezTo>
                    <a:pt x="5873" y="8070"/>
                    <a:pt x="4901" y="7943"/>
                    <a:pt x="5028" y="8239"/>
                  </a:cubicBezTo>
                  <a:cubicBezTo>
                    <a:pt x="5112" y="8365"/>
                    <a:pt x="5281" y="8492"/>
                    <a:pt x="5450" y="8492"/>
                  </a:cubicBezTo>
                  <a:cubicBezTo>
                    <a:pt x="5484" y="8492"/>
                    <a:pt x="5869" y="8276"/>
                    <a:pt x="6022" y="8276"/>
                  </a:cubicBezTo>
                  <a:cubicBezTo>
                    <a:pt x="6060" y="8276"/>
                    <a:pt x="6084" y="8289"/>
                    <a:pt x="6084" y="8323"/>
                  </a:cubicBezTo>
                  <a:cubicBezTo>
                    <a:pt x="6126" y="8492"/>
                    <a:pt x="6295" y="8492"/>
                    <a:pt x="6211" y="8577"/>
                  </a:cubicBezTo>
                  <a:cubicBezTo>
                    <a:pt x="5999" y="8703"/>
                    <a:pt x="5239" y="9084"/>
                    <a:pt x="5788" y="9084"/>
                  </a:cubicBezTo>
                  <a:cubicBezTo>
                    <a:pt x="5915" y="9084"/>
                    <a:pt x="5999" y="9084"/>
                    <a:pt x="6042" y="9168"/>
                  </a:cubicBezTo>
                  <a:cubicBezTo>
                    <a:pt x="6126" y="9633"/>
                    <a:pt x="7943" y="9464"/>
                    <a:pt x="8196" y="9760"/>
                  </a:cubicBezTo>
                  <a:cubicBezTo>
                    <a:pt x="8239" y="9844"/>
                    <a:pt x="8196" y="10013"/>
                    <a:pt x="8196" y="10098"/>
                  </a:cubicBezTo>
                  <a:cubicBezTo>
                    <a:pt x="8196" y="10140"/>
                    <a:pt x="7985" y="10520"/>
                    <a:pt x="7901" y="10520"/>
                  </a:cubicBezTo>
                  <a:cubicBezTo>
                    <a:pt x="7816" y="10478"/>
                    <a:pt x="7901" y="10309"/>
                    <a:pt x="7858" y="10267"/>
                  </a:cubicBezTo>
                  <a:cubicBezTo>
                    <a:pt x="7820" y="10228"/>
                    <a:pt x="7781" y="10215"/>
                    <a:pt x="7738" y="10215"/>
                  </a:cubicBezTo>
                  <a:cubicBezTo>
                    <a:pt x="7638" y="10215"/>
                    <a:pt x="7522" y="10288"/>
                    <a:pt x="7366" y="10288"/>
                  </a:cubicBezTo>
                  <a:cubicBezTo>
                    <a:pt x="7219" y="10288"/>
                    <a:pt x="7037" y="10223"/>
                    <a:pt x="6802" y="9971"/>
                  </a:cubicBezTo>
                  <a:cubicBezTo>
                    <a:pt x="6802" y="9971"/>
                    <a:pt x="5915" y="10731"/>
                    <a:pt x="5830" y="10774"/>
                  </a:cubicBezTo>
                  <a:cubicBezTo>
                    <a:pt x="5619" y="10943"/>
                    <a:pt x="5577" y="10900"/>
                    <a:pt x="5830" y="10985"/>
                  </a:cubicBezTo>
                  <a:cubicBezTo>
                    <a:pt x="5915" y="11027"/>
                    <a:pt x="6126" y="11027"/>
                    <a:pt x="6084" y="11069"/>
                  </a:cubicBezTo>
                  <a:cubicBezTo>
                    <a:pt x="5830" y="11281"/>
                    <a:pt x="5450" y="11788"/>
                    <a:pt x="5154" y="11914"/>
                  </a:cubicBezTo>
                  <a:cubicBezTo>
                    <a:pt x="5154" y="11914"/>
                    <a:pt x="3845" y="12294"/>
                    <a:pt x="3760" y="12294"/>
                  </a:cubicBezTo>
                  <a:cubicBezTo>
                    <a:pt x="3734" y="12301"/>
                    <a:pt x="3707" y="12304"/>
                    <a:pt x="3679" y="12304"/>
                  </a:cubicBezTo>
                  <a:cubicBezTo>
                    <a:pt x="3592" y="12304"/>
                    <a:pt x="3501" y="12279"/>
                    <a:pt x="3426" y="12279"/>
                  </a:cubicBezTo>
                  <a:cubicBezTo>
                    <a:pt x="3371" y="12279"/>
                    <a:pt x="3326" y="12292"/>
                    <a:pt x="3296" y="12337"/>
                  </a:cubicBezTo>
                  <a:cubicBezTo>
                    <a:pt x="3211" y="12463"/>
                    <a:pt x="3507" y="12506"/>
                    <a:pt x="3676" y="12506"/>
                  </a:cubicBezTo>
                  <a:cubicBezTo>
                    <a:pt x="3816" y="12523"/>
                    <a:pt x="3956" y="12533"/>
                    <a:pt x="4099" y="12533"/>
                  </a:cubicBezTo>
                  <a:cubicBezTo>
                    <a:pt x="4301" y="12533"/>
                    <a:pt x="4509" y="12513"/>
                    <a:pt x="4732" y="12463"/>
                  </a:cubicBezTo>
                  <a:cubicBezTo>
                    <a:pt x="4770" y="12463"/>
                    <a:pt x="4774" y="12289"/>
                    <a:pt x="4838" y="12289"/>
                  </a:cubicBezTo>
                  <a:cubicBezTo>
                    <a:pt x="4844" y="12289"/>
                    <a:pt x="4851" y="12291"/>
                    <a:pt x="4859" y="12294"/>
                  </a:cubicBezTo>
                  <a:cubicBezTo>
                    <a:pt x="4901" y="12294"/>
                    <a:pt x="4816" y="12421"/>
                    <a:pt x="4859" y="12506"/>
                  </a:cubicBezTo>
                  <a:lnTo>
                    <a:pt x="5239" y="12844"/>
                  </a:lnTo>
                  <a:cubicBezTo>
                    <a:pt x="5323" y="12886"/>
                    <a:pt x="5535" y="13097"/>
                    <a:pt x="5619" y="13097"/>
                  </a:cubicBezTo>
                  <a:cubicBezTo>
                    <a:pt x="6057" y="13097"/>
                    <a:pt x="6868" y="12498"/>
                    <a:pt x="7033" y="12498"/>
                  </a:cubicBezTo>
                  <a:cubicBezTo>
                    <a:pt x="7043" y="12498"/>
                    <a:pt x="7051" y="12501"/>
                    <a:pt x="7056" y="12506"/>
                  </a:cubicBezTo>
                  <a:cubicBezTo>
                    <a:pt x="7182" y="12548"/>
                    <a:pt x="6971" y="12970"/>
                    <a:pt x="6971" y="12970"/>
                  </a:cubicBezTo>
                  <a:cubicBezTo>
                    <a:pt x="6971" y="13013"/>
                    <a:pt x="7774" y="13055"/>
                    <a:pt x="7689" y="13351"/>
                  </a:cubicBezTo>
                  <a:cubicBezTo>
                    <a:pt x="7684" y="13361"/>
                    <a:pt x="7669" y="13366"/>
                    <a:pt x="7647" y="13366"/>
                  </a:cubicBezTo>
                  <a:cubicBezTo>
                    <a:pt x="7507" y="13366"/>
                    <a:pt x="7072" y="13178"/>
                    <a:pt x="6919" y="13178"/>
                  </a:cubicBezTo>
                  <a:cubicBezTo>
                    <a:pt x="6906" y="13178"/>
                    <a:pt x="6895" y="13179"/>
                    <a:pt x="6887" y="13182"/>
                  </a:cubicBezTo>
                  <a:cubicBezTo>
                    <a:pt x="6643" y="13206"/>
                    <a:pt x="6385" y="13230"/>
                    <a:pt x="6129" y="13230"/>
                  </a:cubicBezTo>
                  <a:cubicBezTo>
                    <a:pt x="5942" y="13230"/>
                    <a:pt x="5755" y="13217"/>
                    <a:pt x="5577" y="13182"/>
                  </a:cubicBezTo>
                  <a:cubicBezTo>
                    <a:pt x="5366" y="13139"/>
                    <a:pt x="5281" y="12886"/>
                    <a:pt x="5070" y="12886"/>
                  </a:cubicBezTo>
                  <a:cubicBezTo>
                    <a:pt x="5028" y="12886"/>
                    <a:pt x="4985" y="13055"/>
                    <a:pt x="4901" y="13055"/>
                  </a:cubicBezTo>
                  <a:cubicBezTo>
                    <a:pt x="4686" y="13055"/>
                    <a:pt x="4532" y="12722"/>
                    <a:pt x="4337" y="12722"/>
                  </a:cubicBezTo>
                  <a:cubicBezTo>
                    <a:pt x="4301" y="12722"/>
                    <a:pt x="4264" y="12733"/>
                    <a:pt x="4225" y="12759"/>
                  </a:cubicBezTo>
                  <a:cubicBezTo>
                    <a:pt x="4183" y="12801"/>
                    <a:pt x="4014" y="13055"/>
                    <a:pt x="4014" y="13139"/>
                  </a:cubicBezTo>
                  <a:cubicBezTo>
                    <a:pt x="4014" y="13224"/>
                    <a:pt x="4225" y="13308"/>
                    <a:pt x="4140" y="13308"/>
                  </a:cubicBezTo>
                  <a:cubicBezTo>
                    <a:pt x="3862" y="13247"/>
                    <a:pt x="3561" y="13207"/>
                    <a:pt x="3254" y="13207"/>
                  </a:cubicBezTo>
                  <a:cubicBezTo>
                    <a:pt x="3142" y="13207"/>
                    <a:pt x="3028" y="13213"/>
                    <a:pt x="2915" y="13224"/>
                  </a:cubicBezTo>
                  <a:cubicBezTo>
                    <a:pt x="3169" y="13773"/>
                    <a:pt x="3633" y="13351"/>
                    <a:pt x="2915" y="13858"/>
                  </a:cubicBezTo>
                  <a:cubicBezTo>
                    <a:pt x="2873" y="13900"/>
                    <a:pt x="2831" y="13984"/>
                    <a:pt x="2831" y="14069"/>
                  </a:cubicBezTo>
                  <a:cubicBezTo>
                    <a:pt x="2958" y="14280"/>
                    <a:pt x="3296" y="14069"/>
                    <a:pt x="3338" y="14365"/>
                  </a:cubicBezTo>
                  <a:cubicBezTo>
                    <a:pt x="3338" y="14381"/>
                    <a:pt x="3330" y="14388"/>
                    <a:pt x="3316" y="14388"/>
                  </a:cubicBezTo>
                  <a:cubicBezTo>
                    <a:pt x="3260" y="14388"/>
                    <a:pt x="3110" y="14272"/>
                    <a:pt x="3042" y="14238"/>
                  </a:cubicBezTo>
                  <a:cubicBezTo>
                    <a:pt x="2831" y="14196"/>
                    <a:pt x="2408" y="14238"/>
                    <a:pt x="2408" y="13900"/>
                  </a:cubicBezTo>
                  <a:cubicBezTo>
                    <a:pt x="2394" y="13773"/>
                    <a:pt x="2390" y="13731"/>
                    <a:pt x="2372" y="13731"/>
                  </a:cubicBezTo>
                  <a:cubicBezTo>
                    <a:pt x="2338" y="13731"/>
                    <a:pt x="2253" y="13900"/>
                    <a:pt x="1944" y="13900"/>
                  </a:cubicBezTo>
                  <a:cubicBezTo>
                    <a:pt x="1915" y="13900"/>
                    <a:pt x="1868" y="13919"/>
                    <a:pt x="1840" y="13919"/>
                  </a:cubicBezTo>
                  <a:cubicBezTo>
                    <a:pt x="1826" y="13919"/>
                    <a:pt x="1817" y="13914"/>
                    <a:pt x="1817" y="13900"/>
                  </a:cubicBezTo>
                  <a:cubicBezTo>
                    <a:pt x="1775" y="13858"/>
                    <a:pt x="1944" y="13689"/>
                    <a:pt x="1901" y="13604"/>
                  </a:cubicBezTo>
                  <a:cubicBezTo>
                    <a:pt x="1901" y="13587"/>
                    <a:pt x="1878" y="13581"/>
                    <a:pt x="1839" y="13581"/>
                  </a:cubicBezTo>
                  <a:cubicBezTo>
                    <a:pt x="1687" y="13581"/>
                    <a:pt x="1301" y="13689"/>
                    <a:pt x="1268" y="13689"/>
                  </a:cubicBezTo>
                  <a:cubicBezTo>
                    <a:pt x="1268" y="13689"/>
                    <a:pt x="1174" y="13596"/>
                    <a:pt x="1121" y="13596"/>
                  </a:cubicBezTo>
                  <a:cubicBezTo>
                    <a:pt x="1112" y="13596"/>
                    <a:pt x="1105" y="13598"/>
                    <a:pt x="1099" y="13604"/>
                  </a:cubicBezTo>
                  <a:cubicBezTo>
                    <a:pt x="1056" y="13646"/>
                    <a:pt x="1099" y="13858"/>
                    <a:pt x="1014" y="13900"/>
                  </a:cubicBezTo>
                  <a:cubicBezTo>
                    <a:pt x="1006" y="13903"/>
                    <a:pt x="998" y="13904"/>
                    <a:pt x="988" y="13904"/>
                  </a:cubicBezTo>
                  <a:cubicBezTo>
                    <a:pt x="911" y="13904"/>
                    <a:pt x="780" y="13828"/>
                    <a:pt x="675" y="13828"/>
                  </a:cubicBezTo>
                  <a:cubicBezTo>
                    <a:pt x="581" y="13828"/>
                    <a:pt x="507" y="13888"/>
                    <a:pt x="507" y="14111"/>
                  </a:cubicBezTo>
                  <a:cubicBezTo>
                    <a:pt x="507" y="14238"/>
                    <a:pt x="634" y="14280"/>
                    <a:pt x="718" y="14322"/>
                  </a:cubicBezTo>
                  <a:cubicBezTo>
                    <a:pt x="1099" y="14449"/>
                    <a:pt x="2366" y="14618"/>
                    <a:pt x="2451" y="14660"/>
                  </a:cubicBezTo>
                  <a:cubicBezTo>
                    <a:pt x="2535" y="14703"/>
                    <a:pt x="3000" y="14914"/>
                    <a:pt x="3000" y="14956"/>
                  </a:cubicBezTo>
                  <a:cubicBezTo>
                    <a:pt x="3000" y="14987"/>
                    <a:pt x="2988" y="15000"/>
                    <a:pt x="2969" y="15000"/>
                  </a:cubicBezTo>
                  <a:cubicBezTo>
                    <a:pt x="2888" y="15000"/>
                    <a:pt x="2670" y="14784"/>
                    <a:pt x="2557" y="14784"/>
                  </a:cubicBezTo>
                  <a:cubicBezTo>
                    <a:pt x="2549" y="14784"/>
                    <a:pt x="2542" y="14785"/>
                    <a:pt x="2535" y="14787"/>
                  </a:cubicBezTo>
                  <a:cubicBezTo>
                    <a:pt x="2535" y="14787"/>
                    <a:pt x="2239" y="14998"/>
                    <a:pt x="2197" y="14998"/>
                  </a:cubicBezTo>
                  <a:cubicBezTo>
                    <a:pt x="2188" y="14994"/>
                    <a:pt x="2179" y="14992"/>
                    <a:pt x="2170" y="14992"/>
                  </a:cubicBezTo>
                  <a:cubicBezTo>
                    <a:pt x="2103" y="14992"/>
                    <a:pt x="2061" y="15125"/>
                    <a:pt x="1986" y="15125"/>
                  </a:cubicBezTo>
                  <a:cubicBezTo>
                    <a:pt x="1951" y="15137"/>
                    <a:pt x="1906" y="15141"/>
                    <a:pt x="1853" y="15141"/>
                  </a:cubicBezTo>
                  <a:cubicBezTo>
                    <a:pt x="1666" y="15141"/>
                    <a:pt x="1383" y="15085"/>
                    <a:pt x="1143" y="15085"/>
                  </a:cubicBezTo>
                  <a:cubicBezTo>
                    <a:pt x="949" y="15085"/>
                    <a:pt x="784" y="15122"/>
                    <a:pt x="718" y="15252"/>
                  </a:cubicBezTo>
                  <a:cubicBezTo>
                    <a:pt x="718" y="15336"/>
                    <a:pt x="803" y="15336"/>
                    <a:pt x="803" y="15421"/>
                  </a:cubicBezTo>
                  <a:cubicBezTo>
                    <a:pt x="845" y="15463"/>
                    <a:pt x="845" y="15548"/>
                    <a:pt x="803" y="15632"/>
                  </a:cubicBezTo>
                  <a:cubicBezTo>
                    <a:pt x="803" y="15632"/>
                    <a:pt x="436" y="15499"/>
                    <a:pt x="324" y="15499"/>
                  </a:cubicBezTo>
                  <a:cubicBezTo>
                    <a:pt x="311" y="15499"/>
                    <a:pt x="301" y="15501"/>
                    <a:pt x="296" y="15505"/>
                  </a:cubicBezTo>
                  <a:cubicBezTo>
                    <a:pt x="0" y="15717"/>
                    <a:pt x="423" y="15759"/>
                    <a:pt x="465" y="15801"/>
                  </a:cubicBezTo>
                  <a:lnTo>
                    <a:pt x="296" y="16139"/>
                  </a:lnTo>
                  <a:cubicBezTo>
                    <a:pt x="305" y="16148"/>
                    <a:pt x="316" y="16151"/>
                    <a:pt x="330" y="16151"/>
                  </a:cubicBezTo>
                  <a:cubicBezTo>
                    <a:pt x="435" y="16151"/>
                    <a:pt x="676" y="15944"/>
                    <a:pt x="818" y="15944"/>
                  </a:cubicBezTo>
                  <a:cubicBezTo>
                    <a:pt x="845" y="15944"/>
                    <a:pt x="869" y="15952"/>
                    <a:pt x="887" y="15970"/>
                  </a:cubicBezTo>
                  <a:cubicBezTo>
                    <a:pt x="1141" y="16139"/>
                    <a:pt x="423" y="16562"/>
                    <a:pt x="887" y="16688"/>
                  </a:cubicBezTo>
                  <a:cubicBezTo>
                    <a:pt x="1023" y="16727"/>
                    <a:pt x="1168" y="16741"/>
                    <a:pt x="1318" y="16741"/>
                  </a:cubicBezTo>
                  <a:cubicBezTo>
                    <a:pt x="1737" y="16741"/>
                    <a:pt x="2197" y="16631"/>
                    <a:pt x="2620" y="16631"/>
                  </a:cubicBezTo>
                  <a:cubicBezTo>
                    <a:pt x="2706" y="16631"/>
                    <a:pt x="2791" y="16635"/>
                    <a:pt x="2873" y="16646"/>
                  </a:cubicBezTo>
                  <a:cubicBezTo>
                    <a:pt x="2915" y="16646"/>
                    <a:pt x="2979" y="16635"/>
                    <a:pt x="3031" y="16635"/>
                  </a:cubicBezTo>
                  <a:cubicBezTo>
                    <a:pt x="3084" y="16635"/>
                    <a:pt x="3127" y="16646"/>
                    <a:pt x="3127" y="16688"/>
                  </a:cubicBezTo>
                  <a:cubicBezTo>
                    <a:pt x="3116" y="16709"/>
                    <a:pt x="3055" y="16715"/>
                    <a:pt x="2968" y="16715"/>
                  </a:cubicBezTo>
                  <a:cubicBezTo>
                    <a:pt x="2881" y="16715"/>
                    <a:pt x="2767" y="16709"/>
                    <a:pt x="2651" y="16709"/>
                  </a:cubicBezTo>
                  <a:cubicBezTo>
                    <a:pt x="2419" y="16709"/>
                    <a:pt x="2176" y="16731"/>
                    <a:pt x="2113" y="16857"/>
                  </a:cubicBezTo>
                  <a:cubicBezTo>
                    <a:pt x="2113" y="16900"/>
                    <a:pt x="2239" y="16984"/>
                    <a:pt x="2197" y="16984"/>
                  </a:cubicBezTo>
                  <a:cubicBezTo>
                    <a:pt x="2140" y="17001"/>
                    <a:pt x="2088" y="17007"/>
                    <a:pt x="2037" y="17007"/>
                  </a:cubicBezTo>
                  <a:cubicBezTo>
                    <a:pt x="1887" y="17007"/>
                    <a:pt x="1756" y="16951"/>
                    <a:pt x="1606" y="16951"/>
                  </a:cubicBezTo>
                  <a:cubicBezTo>
                    <a:pt x="1430" y="16951"/>
                    <a:pt x="1226" y="17029"/>
                    <a:pt x="930" y="17364"/>
                  </a:cubicBezTo>
                  <a:cubicBezTo>
                    <a:pt x="915" y="17374"/>
                    <a:pt x="896" y="17378"/>
                    <a:pt x="876" y="17378"/>
                  </a:cubicBezTo>
                  <a:cubicBezTo>
                    <a:pt x="792" y="17378"/>
                    <a:pt x="671" y="17306"/>
                    <a:pt x="590" y="17306"/>
                  </a:cubicBezTo>
                  <a:cubicBezTo>
                    <a:pt x="530" y="17306"/>
                    <a:pt x="491" y="17347"/>
                    <a:pt x="507" y="17491"/>
                  </a:cubicBezTo>
                  <a:cubicBezTo>
                    <a:pt x="507" y="17499"/>
                    <a:pt x="511" y="17503"/>
                    <a:pt x="516" y="17503"/>
                  </a:cubicBezTo>
                  <a:cubicBezTo>
                    <a:pt x="539" y="17503"/>
                    <a:pt x="600" y="17449"/>
                    <a:pt x="634" y="17449"/>
                  </a:cubicBezTo>
                  <a:cubicBezTo>
                    <a:pt x="676" y="17449"/>
                    <a:pt x="761" y="17491"/>
                    <a:pt x="845" y="17533"/>
                  </a:cubicBezTo>
                  <a:cubicBezTo>
                    <a:pt x="935" y="17572"/>
                    <a:pt x="1005" y="17587"/>
                    <a:pt x="1067" y="17587"/>
                  </a:cubicBezTo>
                  <a:cubicBezTo>
                    <a:pt x="1208" y="17587"/>
                    <a:pt x="1302" y="17508"/>
                    <a:pt x="1479" y="17449"/>
                  </a:cubicBezTo>
                  <a:cubicBezTo>
                    <a:pt x="1517" y="17440"/>
                    <a:pt x="1556" y="17436"/>
                    <a:pt x="1595" y="17436"/>
                  </a:cubicBezTo>
                  <a:cubicBezTo>
                    <a:pt x="1923" y="17436"/>
                    <a:pt x="2276" y="17706"/>
                    <a:pt x="2601" y="17706"/>
                  </a:cubicBezTo>
                  <a:cubicBezTo>
                    <a:pt x="2621" y="17706"/>
                    <a:pt x="2642" y="17704"/>
                    <a:pt x="2662" y="17702"/>
                  </a:cubicBezTo>
                  <a:cubicBezTo>
                    <a:pt x="2781" y="17702"/>
                    <a:pt x="2826" y="17403"/>
                    <a:pt x="2936" y="17403"/>
                  </a:cubicBezTo>
                  <a:cubicBezTo>
                    <a:pt x="2943" y="17403"/>
                    <a:pt x="2950" y="17404"/>
                    <a:pt x="2958" y="17406"/>
                  </a:cubicBezTo>
                  <a:cubicBezTo>
                    <a:pt x="3127" y="17449"/>
                    <a:pt x="3211" y="17575"/>
                    <a:pt x="3253" y="17702"/>
                  </a:cubicBezTo>
                  <a:cubicBezTo>
                    <a:pt x="3296" y="18040"/>
                    <a:pt x="1817" y="17871"/>
                    <a:pt x="1479" y="18125"/>
                  </a:cubicBezTo>
                  <a:cubicBezTo>
                    <a:pt x="1268" y="18251"/>
                    <a:pt x="1225" y="18505"/>
                    <a:pt x="1394" y="18716"/>
                  </a:cubicBezTo>
                  <a:cubicBezTo>
                    <a:pt x="1453" y="18814"/>
                    <a:pt x="1514" y="18851"/>
                    <a:pt x="1576" y="18851"/>
                  </a:cubicBezTo>
                  <a:cubicBezTo>
                    <a:pt x="1756" y="18851"/>
                    <a:pt x="1939" y="18532"/>
                    <a:pt x="2068" y="18532"/>
                  </a:cubicBezTo>
                  <a:cubicBezTo>
                    <a:pt x="2084" y="18532"/>
                    <a:pt x="2099" y="18537"/>
                    <a:pt x="2113" y="18547"/>
                  </a:cubicBezTo>
                  <a:cubicBezTo>
                    <a:pt x="2183" y="18617"/>
                    <a:pt x="2224" y="18832"/>
                    <a:pt x="2355" y="18832"/>
                  </a:cubicBezTo>
                  <a:cubicBezTo>
                    <a:pt x="2383" y="18832"/>
                    <a:pt x="2414" y="18823"/>
                    <a:pt x="2451" y="18801"/>
                  </a:cubicBezTo>
                  <a:cubicBezTo>
                    <a:pt x="2493" y="18758"/>
                    <a:pt x="2451" y="18632"/>
                    <a:pt x="2493" y="18589"/>
                  </a:cubicBezTo>
                  <a:cubicBezTo>
                    <a:pt x="2570" y="18589"/>
                    <a:pt x="2751" y="18764"/>
                    <a:pt x="2847" y="18764"/>
                  </a:cubicBezTo>
                  <a:cubicBezTo>
                    <a:pt x="2857" y="18764"/>
                    <a:pt x="2865" y="18762"/>
                    <a:pt x="2873" y="18758"/>
                  </a:cubicBezTo>
                  <a:cubicBezTo>
                    <a:pt x="2958" y="18674"/>
                    <a:pt x="2873" y="18547"/>
                    <a:pt x="2915" y="18547"/>
                  </a:cubicBezTo>
                  <a:cubicBezTo>
                    <a:pt x="3169" y="18547"/>
                    <a:pt x="2873" y="19096"/>
                    <a:pt x="2915" y="19223"/>
                  </a:cubicBezTo>
                  <a:cubicBezTo>
                    <a:pt x="2932" y="19240"/>
                    <a:pt x="2956" y="19247"/>
                    <a:pt x="2983" y="19247"/>
                  </a:cubicBezTo>
                  <a:cubicBezTo>
                    <a:pt x="3093" y="19247"/>
                    <a:pt x="3262" y="19139"/>
                    <a:pt x="3296" y="19139"/>
                  </a:cubicBezTo>
                  <a:cubicBezTo>
                    <a:pt x="3311" y="19135"/>
                    <a:pt x="3323" y="19133"/>
                    <a:pt x="3334" y="19133"/>
                  </a:cubicBezTo>
                  <a:cubicBezTo>
                    <a:pt x="3437" y="19133"/>
                    <a:pt x="3318" y="19311"/>
                    <a:pt x="3549" y="19350"/>
                  </a:cubicBezTo>
                  <a:cubicBezTo>
                    <a:pt x="4014" y="19350"/>
                    <a:pt x="3929" y="19223"/>
                    <a:pt x="4014" y="19181"/>
                  </a:cubicBezTo>
                  <a:cubicBezTo>
                    <a:pt x="4098" y="19139"/>
                    <a:pt x="3971" y="18970"/>
                    <a:pt x="4014" y="18970"/>
                  </a:cubicBezTo>
                  <a:cubicBezTo>
                    <a:pt x="4267" y="18970"/>
                    <a:pt x="4478" y="19392"/>
                    <a:pt x="4647" y="19434"/>
                  </a:cubicBezTo>
                  <a:cubicBezTo>
                    <a:pt x="4690" y="19434"/>
                    <a:pt x="4901" y="19265"/>
                    <a:pt x="4985" y="19223"/>
                  </a:cubicBezTo>
                  <a:cubicBezTo>
                    <a:pt x="4998" y="19221"/>
                    <a:pt x="5009" y="19220"/>
                    <a:pt x="5021" y="19220"/>
                  </a:cubicBezTo>
                  <a:cubicBezTo>
                    <a:pt x="5239" y="19220"/>
                    <a:pt x="5359" y="19564"/>
                    <a:pt x="5474" y="19564"/>
                  </a:cubicBezTo>
                  <a:cubicBezTo>
                    <a:pt x="5480" y="19564"/>
                    <a:pt x="5486" y="19563"/>
                    <a:pt x="5492" y="19561"/>
                  </a:cubicBezTo>
                  <a:cubicBezTo>
                    <a:pt x="5676" y="19482"/>
                    <a:pt x="5778" y="19241"/>
                    <a:pt x="5900" y="19241"/>
                  </a:cubicBezTo>
                  <a:cubicBezTo>
                    <a:pt x="5974" y="19241"/>
                    <a:pt x="6056" y="19331"/>
                    <a:pt x="6168" y="19603"/>
                  </a:cubicBezTo>
                  <a:cubicBezTo>
                    <a:pt x="6177" y="19621"/>
                    <a:pt x="6184" y="19629"/>
                    <a:pt x="6190" y="19629"/>
                  </a:cubicBezTo>
                  <a:cubicBezTo>
                    <a:pt x="6238" y="19629"/>
                    <a:pt x="6191" y="19054"/>
                    <a:pt x="6380" y="19054"/>
                  </a:cubicBezTo>
                  <a:cubicBezTo>
                    <a:pt x="6400" y="19054"/>
                    <a:pt x="6688" y="19150"/>
                    <a:pt x="6962" y="19150"/>
                  </a:cubicBezTo>
                  <a:cubicBezTo>
                    <a:pt x="7263" y="19150"/>
                    <a:pt x="7546" y="19034"/>
                    <a:pt x="7436" y="18547"/>
                  </a:cubicBezTo>
                  <a:cubicBezTo>
                    <a:pt x="7436" y="18463"/>
                    <a:pt x="7225" y="18336"/>
                    <a:pt x="7182" y="18251"/>
                  </a:cubicBezTo>
                  <a:cubicBezTo>
                    <a:pt x="7154" y="18237"/>
                    <a:pt x="7159" y="18233"/>
                    <a:pt x="7181" y="18233"/>
                  </a:cubicBezTo>
                  <a:cubicBezTo>
                    <a:pt x="7225" y="18233"/>
                    <a:pt x="7337" y="18251"/>
                    <a:pt x="7394" y="18251"/>
                  </a:cubicBezTo>
                  <a:cubicBezTo>
                    <a:pt x="7436" y="18251"/>
                    <a:pt x="7985" y="18378"/>
                    <a:pt x="8027" y="18463"/>
                  </a:cubicBezTo>
                  <a:cubicBezTo>
                    <a:pt x="8112" y="18632"/>
                    <a:pt x="7563" y="18674"/>
                    <a:pt x="7520" y="18674"/>
                  </a:cubicBezTo>
                  <a:cubicBezTo>
                    <a:pt x="7394" y="18843"/>
                    <a:pt x="8323" y="19012"/>
                    <a:pt x="8408" y="19012"/>
                  </a:cubicBezTo>
                  <a:cubicBezTo>
                    <a:pt x="8450" y="19012"/>
                    <a:pt x="8450" y="18801"/>
                    <a:pt x="8577" y="18758"/>
                  </a:cubicBezTo>
                  <a:lnTo>
                    <a:pt x="8999" y="18801"/>
                  </a:lnTo>
                  <a:cubicBezTo>
                    <a:pt x="9210" y="18547"/>
                    <a:pt x="8872" y="18758"/>
                    <a:pt x="9126" y="18505"/>
                  </a:cubicBezTo>
                  <a:cubicBezTo>
                    <a:pt x="9160" y="18436"/>
                    <a:pt x="9167" y="18367"/>
                    <a:pt x="9214" y="18367"/>
                  </a:cubicBezTo>
                  <a:cubicBezTo>
                    <a:pt x="9224" y="18367"/>
                    <a:pt x="9237" y="18370"/>
                    <a:pt x="9252" y="18378"/>
                  </a:cubicBezTo>
                  <a:cubicBezTo>
                    <a:pt x="9489" y="18378"/>
                    <a:pt x="9753" y="18595"/>
                    <a:pt x="10065" y="18595"/>
                  </a:cubicBezTo>
                  <a:cubicBezTo>
                    <a:pt x="10143" y="18595"/>
                    <a:pt x="10224" y="18581"/>
                    <a:pt x="10309" y="18547"/>
                  </a:cubicBezTo>
                  <a:cubicBezTo>
                    <a:pt x="10816" y="18294"/>
                    <a:pt x="10055" y="17998"/>
                    <a:pt x="10435" y="17956"/>
                  </a:cubicBezTo>
                  <a:cubicBezTo>
                    <a:pt x="10520" y="17956"/>
                    <a:pt x="10520" y="18082"/>
                    <a:pt x="10562" y="18125"/>
                  </a:cubicBezTo>
                  <a:cubicBezTo>
                    <a:pt x="10578" y="18129"/>
                    <a:pt x="10593" y="18130"/>
                    <a:pt x="10608" y="18130"/>
                  </a:cubicBezTo>
                  <a:cubicBezTo>
                    <a:pt x="10762" y="18130"/>
                    <a:pt x="10919" y="17956"/>
                    <a:pt x="11111" y="17956"/>
                  </a:cubicBezTo>
                  <a:cubicBezTo>
                    <a:pt x="11506" y="18035"/>
                    <a:pt x="11864" y="18298"/>
                    <a:pt x="12219" y="18298"/>
                  </a:cubicBezTo>
                  <a:cubicBezTo>
                    <a:pt x="12244" y="18298"/>
                    <a:pt x="12269" y="18296"/>
                    <a:pt x="12294" y="18294"/>
                  </a:cubicBezTo>
                  <a:cubicBezTo>
                    <a:pt x="12307" y="18291"/>
                    <a:pt x="12317" y="18290"/>
                    <a:pt x="12326" y="18290"/>
                  </a:cubicBezTo>
                  <a:cubicBezTo>
                    <a:pt x="12447" y="18290"/>
                    <a:pt x="12222" y="18519"/>
                    <a:pt x="12493" y="18519"/>
                  </a:cubicBezTo>
                  <a:cubicBezTo>
                    <a:pt x="12530" y="18519"/>
                    <a:pt x="12576" y="18514"/>
                    <a:pt x="12632" y="18505"/>
                  </a:cubicBezTo>
                  <a:cubicBezTo>
                    <a:pt x="12886" y="18463"/>
                    <a:pt x="12886" y="18082"/>
                    <a:pt x="12928" y="17871"/>
                  </a:cubicBezTo>
                  <a:cubicBezTo>
                    <a:pt x="12928" y="17787"/>
                    <a:pt x="12844" y="17660"/>
                    <a:pt x="12928" y="17660"/>
                  </a:cubicBezTo>
                  <a:cubicBezTo>
                    <a:pt x="13250" y="17781"/>
                    <a:pt x="13265" y="18170"/>
                    <a:pt x="13376" y="18170"/>
                  </a:cubicBezTo>
                  <a:cubicBezTo>
                    <a:pt x="13381" y="18170"/>
                    <a:pt x="13387" y="18169"/>
                    <a:pt x="13393" y="18167"/>
                  </a:cubicBezTo>
                  <a:cubicBezTo>
                    <a:pt x="13456" y="18125"/>
                    <a:pt x="13509" y="18104"/>
                    <a:pt x="13551" y="18104"/>
                  </a:cubicBezTo>
                  <a:cubicBezTo>
                    <a:pt x="13593" y="18104"/>
                    <a:pt x="13625" y="18125"/>
                    <a:pt x="13646" y="18167"/>
                  </a:cubicBezTo>
                  <a:cubicBezTo>
                    <a:pt x="13731" y="18209"/>
                    <a:pt x="13393" y="18294"/>
                    <a:pt x="13435" y="18378"/>
                  </a:cubicBezTo>
                  <a:cubicBezTo>
                    <a:pt x="13520" y="18505"/>
                    <a:pt x="14660" y="18927"/>
                    <a:pt x="14914" y="19012"/>
                  </a:cubicBezTo>
                  <a:cubicBezTo>
                    <a:pt x="14956" y="19012"/>
                    <a:pt x="14998" y="18970"/>
                    <a:pt x="14998" y="18927"/>
                  </a:cubicBezTo>
                  <a:cubicBezTo>
                    <a:pt x="15336" y="18589"/>
                    <a:pt x="14956" y="18716"/>
                    <a:pt x="15083" y="18336"/>
                  </a:cubicBezTo>
                  <a:cubicBezTo>
                    <a:pt x="15083" y="18251"/>
                    <a:pt x="15167" y="18082"/>
                    <a:pt x="15252" y="18082"/>
                  </a:cubicBezTo>
                  <a:lnTo>
                    <a:pt x="15421" y="17702"/>
                  </a:lnTo>
                  <a:cubicBezTo>
                    <a:pt x="15632" y="17491"/>
                    <a:pt x="16054" y="17364"/>
                    <a:pt x="16223" y="17153"/>
                  </a:cubicBezTo>
                  <a:cubicBezTo>
                    <a:pt x="16519" y="16731"/>
                    <a:pt x="16561" y="15970"/>
                    <a:pt x="17068" y="15632"/>
                  </a:cubicBezTo>
                  <a:cubicBezTo>
                    <a:pt x="17195" y="15505"/>
                    <a:pt x="17660" y="15336"/>
                    <a:pt x="17702" y="15041"/>
                  </a:cubicBezTo>
                  <a:cubicBezTo>
                    <a:pt x="17744" y="14745"/>
                    <a:pt x="17787" y="14534"/>
                    <a:pt x="17829" y="14238"/>
                  </a:cubicBezTo>
                  <a:cubicBezTo>
                    <a:pt x="17871" y="13900"/>
                    <a:pt x="17913" y="13562"/>
                    <a:pt x="17913" y="13224"/>
                  </a:cubicBezTo>
                  <a:cubicBezTo>
                    <a:pt x="17913" y="13055"/>
                    <a:pt x="17575" y="12801"/>
                    <a:pt x="17702" y="12632"/>
                  </a:cubicBezTo>
                  <a:cubicBezTo>
                    <a:pt x="17738" y="12536"/>
                    <a:pt x="17792" y="12501"/>
                    <a:pt x="17853" y="12501"/>
                  </a:cubicBezTo>
                  <a:cubicBezTo>
                    <a:pt x="18005" y="12501"/>
                    <a:pt x="18203" y="12717"/>
                    <a:pt x="18294" y="12717"/>
                  </a:cubicBezTo>
                  <a:cubicBezTo>
                    <a:pt x="18294" y="12717"/>
                    <a:pt x="17998" y="12294"/>
                    <a:pt x="18082" y="12125"/>
                  </a:cubicBezTo>
                  <a:cubicBezTo>
                    <a:pt x="18251" y="11872"/>
                    <a:pt x="18420" y="11872"/>
                    <a:pt x="18547" y="11534"/>
                  </a:cubicBezTo>
                  <a:cubicBezTo>
                    <a:pt x="18547" y="11450"/>
                    <a:pt x="18251" y="11112"/>
                    <a:pt x="18209" y="11027"/>
                  </a:cubicBezTo>
                  <a:cubicBezTo>
                    <a:pt x="18082" y="10520"/>
                    <a:pt x="18716" y="10098"/>
                    <a:pt x="18547" y="9675"/>
                  </a:cubicBezTo>
                  <a:cubicBezTo>
                    <a:pt x="18505" y="9548"/>
                    <a:pt x="18251" y="9506"/>
                    <a:pt x="18209" y="9253"/>
                  </a:cubicBezTo>
                  <a:cubicBezTo>
                    <a:pt x="18128" y="8964"/>
                    <a:pt x="18193" y="8871"/>
                    <a:pt x="18318" y="8871"/>
                  </a:cubicBezTo>
                  <a:cubicBezTo>
                    <a:pt x="18546" y="8871"/>
                    <a:pt x="18977" y="9177"/>
                    <a:pt x="19111" y="9177"/>
                  </a:cubicBezTo>
                  <a:cubicBezTo>
                    <a:pt x="19173" y="9177"/>
                    <a:pt x="19171" y="9110"/>
                    <a:pt x="19054" y="8915"/>
                  </a:cubicBezTo>
                  <a:cubicBezTo>
                    <a:pt x="19012" y="8872"/>
                    <a:pt x="19054" y="8788"/>
                    <a:pt x="19054" y="8746"/>
                  </a:cubicBezTo>
                  <a:lnTo>
                    <a:pt x="18969" y="8619"/>
                  </a:lnTo>
                  <a:lnTo>
                    <a:pt x="18885" y="8534"/>
                  </a:lnTo>
                  <a:lnTo>
                    <a:pt x="18969" y="8534"/>
                  </a:lnTo>
                  <a:lnTo>
                    <a:pt x="18885" y="8408"/>
                  </a:lnTo>
                  <a:cubicBezTo>
                    <a:pt x="18825" y="8363"/>
                    <a:pt x="18763" y="8346"/>
                    <a:pt x="18697" y="8346"/>
                  </a:cubicBezTo>
                  <a:cubicBezTo>
                    <a:pt x="18491" y="8346"/>
                    <a:pt x="18256" y="8515"/>
                    <a:pt x="17985" y="8515"/>
                  </a:cubicBezTo>
                  <a:cubicBezTo>
                    <a:pt x="17857" y="8515"/>
                    <a:pt x="17720" y="8477"/>
                    <a:pt x="17575" y="8365"/>
                  </a:cubicBezTo>
                  <a:lnTo>
                    <a:pt x="17575" y="8070"/>
                  </a:lnTo>
                  <a:lnTo>
                    <a:pt x="17787" y="7732"/>
                  </a:lnTo>
                  <a:cubicBezTo>
                    <a:pt x="17871" y="7351"/>
                    <a:pt x="17449" y="7478"/>
                    <a:pt x="17364" y="7267"/>
                  </a:cubicBezTo>
                  <a:cubicBezTo>
                    <a:pt x="17111" y="6887"/>
                    <a:pt x="17364" y="6338"/>
                    <a:pt x="17111" y="5957"/>
                  </a:cubicBezTo>
                  <a:cubicBezTo>
                    <a:pt x="17068" y="5915"/>
                    <a:pt x="17068" y="5788"/>
                    <a:pt x="16984" y="5788"/>
                  </a:cubicBezTo>
                  <a:cubicBezTo>
                    <a:pt x="16688" y="5873"/>
                    <a:pt x="16392" y="6042"/>
                    <a:pt x="16139" y="6211"/>
                  </a:cubicBezTo>
                  <a:cubicBezTo>
                    <a:pt x="16054" y="6338"/>
                    <a:pt x="16308" y="6507"/>
                    <a:pt x="16223" y="6676"/>
                  </a:cubicBezTo>
                  <a:cubicBezTo>
                    <a:pt x="16093" y="6884"/>
                    <a:pt x="15899" y="6963"/>
                    <a:pt x="15683" y="6963"/>
                  </a:cubicBezTo>
                  <a:cubicBezTo>
                    <a:pt x="15197" y="6963"/>
                    <a:pt x="14598" y="6559"/>
                    <a:pt x="14364" y="6295"/>
                  </a:cubicBezTo>
                  <a:cubicBezTo>
                    <a:pt x="14111" y="6084"/>
                    <a:pt x="13097" y="4436"/>
                    <a:pt x="13224" y="4183"/>
                  </a:cubicBezTo>
                  <a:cubicBezTo>
                    <a:pt x="13266" y="4077"/>
                    <a:pt x="13604" y="4077"/>
                    <a:pt x="13958" y="4077"/>
                  </a:cubicBezTo>
                  <a:cubicBezTo>
                    <a:pt x="14312" y="4077"/>
                    <a:pt x="14681" y="4077"/>
                    <a:pt x="14787" y="3972"/>
                  </a:cubicBezTo>
                  <a:cubicBezTo>
                    <a:pt x="15028" y="3731"/>
                    <a:pt x="14353" y="2994"/>
                    <a:pt x="14793" y="2994"/>
                  </a:cubicBezTo>
                  <a:cubicBezTo>
                    <a:pt x="14816" y="2994"/>
                    <a:pt x="14842" y="2996"/>
                    <a:pt x="14871" y="3000"/>
                  </a:cubicBezTo>
                  <a:cubicBezTo>
                    <a:pt x="15082" y="3035"/>
                    <a:pt x="15292" y="3389"/>
                    <a:pt x="15622" y="3389"/>
                  </a:cubicBezTo>
                  <a:cubicBezTo>
                    <a:pt x="15690" y="3389"/>
                    <a:pt x="15764" y="3374"/>
                    <a:pt x="15843" y="3338"/>
                  </a:cubicBezTo>
                  <a:cubicBezTo>
                    <a:pt x="16537" y="3052"/>
                    <a:pt x="16521" y="1939"/>
                    <a:pt x="17356" y="1939"/>
                  </a:cubicBezTo>
                  <a:cubicBezTo>
                    <a:pt x="17386" y="1939"/>
                    <a:pt x="17417" y="1941"/>
                    <a:pt x="17449" y="1944"/>
                  </a:cubicBezTo>
                  <a:lnTo>
                    <a:pt x="17618" y="1944"/>
                  </a:lnTo>
                  <a:cubicBezTo>
                    <a:pt x="17702" y="1437"/>
                    <a:pt x="18505" y="1606"/>
                    <a:pt x="18843" y="1310"/>
                  </a:cubicBezTo>
                  <a:cubicBezTo>
                    <a:pt x="19181" y="1014"/>
                    <a:pt x="18674" y="1395"/>
                    <a:pt x="18294" y="761"/>
                  </a:cubicBezTo>
                  <a:cubicBezTo>
                    <a:pt x="18082" y="465"/>
                    <a:pt x="18082" y="43"/>
                    <a:pt x="1757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3"/>
            <p:cNvSpPr/>
            <p:nvPr/>
          </p:nvSpPr>
          <p:spPr>
            <a:xfrm>
              <a:off x="1578225" y="2133500"/>
              <a:ext cx="29600" cy="25300"/>
            </a:xfrm>
            <a:custGeom>
              <a:rect b="b" l="l" r="r" t="t"/>
              <a:pathLst>
                <a:path extrusionOk="0" h="1012" w="1184">
                  <a:moveTo>
                    <a:pt x="558" y="0"/>
                  </a:moveTo>
                  <a:cubicBezTo>
                    <a:pt x="403" y="0"/>
                    <a:pt x="244" y="34"/>
                    <a:pt x="85" y="105"/>
                  </a:cubicBezTo>
                  <a:cubicBezTo>
                    <a:pt x="1" y="105"/>
                    <a:pt x="212" y="189"/>
                    <a:pt x="296" y="231"/>
                  </a:cubicBezTo>
                  <a:cubicBezTo>
                    <a:pt x="381" y="274"/>
                    <a:pt x="677" y="316"/>
                    <a:pt x="761" y="443"/>
                  </a:cubicBezTo>
                  <a:cubicBezTo>
                    <a:pt x="836" y="593"/>
                    <a:pt x="878" y="1012"/>
                    <a:pt x="976" y="1012"/>
                  </a:cubicBezTo>
                  <a:cubicBezTo>
                    <a:pt x="988" y="1012"/>
                    <a:pt x="1001" y="1006"/>
                    <a:pt x="1015" y="992"/>
                  </a:cubicBezTo>
                  <a:cubicBezTo>
                    <a:pt x="1099" y="738"/>
                    <a:pt x="1184" y="485"/>
                    <a:pt x="1184" y="189"/>
                  </a:cubicBezTo>
                  <a:cubicBezTo>
                    <a:pt x="987" y="66"/>
                    <a:pt x="775" y="0"/>
                    <a:pt x="55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3"/>
            <p:cNvSpPr/>
            <p:nvPr/>
          </p:nvSpPr>
          <p:spPr>
            <a:xfrm>
              <a:off x="4195475" y="1696725"/>
              <a:ext cx="63400" cy="61275"/>
            </a:xfrm>
            <a:custGeom>
              <a:rect b="b" l="l" r="r" t="t"/>
              <a:pathLst>
                <a:path extrusionOk="0" h="2451" w="2536">
                  <a:moveTo>
                    <a:pt x="1818" y="972"/>
                  </a:moveTo>
                  <a:cubicBezTo>
                    <a:pt x="1860" y="972"/>
                    <a:pt x="1944" y="1014"/>
                    <a:pt x="2029" y="1057"/>
                  </a:cubicBezTo>
                  <a:cubicBezTo>
                    <a:pt x="1987" y="1141"/>
                    <a:pt x="1902" y="1183"/>
                    <a:pt x="1860" y="1268"/>
                  </a:cubicBezTo>
                  <a:cubicBezTo>
                    <a:pt x="1860" y="1141"/>
                    <a:pt x="1818" y="1057"/>
                    <a:pt x="1818" y="972"/>
                  </a:cubicBezTo>
                  <a:close/>
                  <a:moveTo>
                    <a:pt x="1057" y="1733"/>
                  </a:moveTo>
                  <a:lnTo>
                    <a:pt x="1142" y="1775"/>
                  </a:lnTo>
                  <a:cubicBezTo>
                    <a:pt x="1226" y="1817"/>
                    <a:pt x="1268" y="1817"/>
                    <a:pt x="1311" y="1859"/>
                  </a:cubicBezTo>
                  <a:cubicBezTo>
                    <a:pt x="1226" y="1902"/>
                    <a:pt x="973" y="1944"/>
                    <a:pt x="804" y="1944"/>
                  </a:cubicBezTo>
                  <a:cubicBezTo>
                    <a:pt x="804" y="1902"/>
                    <a:pt x="761" y="1859"/>
                    <a:pt x="761" y="1859"/>
                  </a:cubicBezTo>
                  <a:cubicBezTo>
                    <a:pt x="888" y="1859"/>
                    <a:pt x="973" y="1817"/>
                    <a:pt x="1057" y="1733"/>
                  </a:cubicBezTo>
                  <a:close/>
                  <a:moveTo>
                    <a:pt x="1226" y="0"/>
                  </a:moveTo>
                  <a:lnTo>
                    <a:pt x="973" y="85"/>
                  </a:lnTo>
                  <a:cubicBezTo>
                    <a:pt x="804" y="85"/>
                    <a:pt x="423" y="296"/>
                    <a:pt x="466" y="592"/>
                  </a:cubicBezTo>
                  <a:cubicBezTo>
                    <a:pt x="423" y="634"/>
                    <a:pt x="423" y="676"/>
                    <a:pt x="466" y="719"/>
                  </a:cubicBezTo>
                  <a:cubicBezTo>
                    <a:pt x="381" y="761"/>
                    <a:pt x="297" y="803"/>
                    <a:pt x="212" y="845"/>
                  </a:cubicBezTo>
                  <a:cubicBezTo>
                    <a:pt x="85" y="888"/>
                    <a:pt x="43" y="1014"/>
                    <a:pt x="1" y="1141"/>
                  </a:cubicBezTo>
                  <a:cubicBezTo>
                    <a:pt x="1" y="1226"/>
                    <a:pt x="254" y="2282"/>
                    <a:pt x="508" y="2451"/>
                  </a:cubicBezTo>
                  <a:lnTo>
                    <a:pt x="719" y="2451"/>
                  </a:lnTo>
                  <a:cubicBezTo>
                    <a:pt x="719" y="2451"/>
                    <a:pt x="1649" y="2451"/>
                    <a:pt x="1775" y="2282"/>
                  </a:cubicBezTo>
                  <a:cubicBezTo>
                    <a:pt x="1818" y="2155"/>
                    <a:pt x="1860" y="2071"/>
                    <a:pt x="1902" y="1944"/>
                  </a:cubicBezTo>
                  <a:cubicBezTo>
                    <a:pt x="1987" y="1902"/>
                    <a:pt x="2113" y="1817"/>
                    <a:pt x="2198" y="1690"/>
                  </a:cubicBezTo>
                  <a:cubicBezTo>
                    <a:pt x="2198" y="1690"/>
                    <a:pt x="2536" y="1310"/>
                    <a:pt x="2536" y="1057"/>
                  </a:cubicBezTo>
                  <a:cubicBezTo>
                    <a:pt x="2494" y="634"/>
                    <a:pt x="2029" y="507"/>
                    <a:pt x="1733" y="423"/>
                  </a:cubicBezTo>
                  <a:cubicBezTo>
                    <a:pt x="1564" y="381"/>
                    <a:pt x="1353" y="296"/>
                    <a:pt x="1311" y="212"/>
                  </a:cubicBezTo>
                  <a:lnTo>
                    <a:pt x="1226"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3"/>
            <p:cNvSpPr/>
            <p:nvPr/>
          </p:nvSpPr>
          <p:spPr>
            <a:xfrm>
              <a:off x="4260975" y="364850"/>
              <a:ext cx="823850" cy="1425900"/>
            </a:xfrm>
            <a:custGeom>
              <a:rect b="b" l="l" r="r" t="t"/>
              <a:pathLst>
                <a:path extrusionOk="0" h="57036" w="32954">
                  <a:moveTo>
                    <a:pt x="21378" y="51712"/>
                  </a:moveTo>
                  <a:lnTo>
                    <a:pt x="21378" y="51966"/>
                  </a:lnTo>
                  <a:lnTo>
                    <a:pt x="21336" y="51712"/>
                  </a:lnTo>
                  <a:close/>
                  <a:moveTo>
                    <a:pt x="18251" y="508"/>
                  </a:moveTo>
                  <a:cubicBezTo>
                    <a:pt x="18758" y="1141"/>
                    <a:pt x="19434" y="1564"/>
                    <a:pt x="20195" y="1733"/>
                  </a:cubicBezTo>
                  <a:cubicBezTo>
                    <a:pt x="20871" y="1986"/>
                    <a:pt x="21378" y="2155"/>
                    <a:pt x="21589" y="2789"/>
                  </a:cubicBezTo>
                  <a:cubicBezTo>
                    <a:pt x="21589" y="2916"/>
                    <a:pt x="21336" y="3212"/>
                    <a:pt x="21167" y="3381"/>
                  </a:cubicBezTo>
                  <a:cubicBezTo>
                    <a:pt x="20786" y="3845"/>
                    <a:pt x="20364" y="4310"/>
                    <a:pt x="20491" y="4775"/>
                  </a:cubicBezTo>
                  <a:cubicBezTo>
                    <a:pt x="20533" y="4902"/>
                    <a:pt x="20617" y="5028"/>
                    <a:pt x="20702" y="5113"/>
                  </a:cubicBezTo>
                  <a:cubicBezTo>
                    <a:pt x="19984" y="5535"/>
                    <a:pt x="19815" y="5704"/>
                    <a:pt x="19815" y="5915"/>
                  </a:cubicBezTo>
                  <a:cubicBezTo>
                    <a:pt x="19772" y="6253"/>
                    <a:pt x="20237" y="6296"/>
                    <a:pt x="20364" y="6296"/>
                  </a:cubicBezTo>
                  <a:cubicBezTo>
                    <a:pt x="20491" y="6296"/>
                    <a:pt x="20744" y="6338"/>
                    <a:pt x="20744" y="6380"/>
                  </a:cubicBezTo>
                  <a:cubicBezTo>
                    <a:pt x="20786" y="6591"/>
                    <a:pt x="20617" y="6803"/>
                    <a:pt x="20448" y="7056"/>
                  </a:cubicBezTo>
                  <a:cubicBezTo>
                    <a:pt x="20237" y="7267"/>
                    <a:pt x="20068" y="7563"/>
                    <a:pt x="20026" y="7859"/>
                  </a:cubicBezTo>
                  <a:cubicBezTo>
                    <a:pt x="20068" y="8155"/>
                    <a:pt x="20195" y="8450"/>
                    <a:pt x="20364" y="8704"/>
                  </a:cubicBezTo>
                  <a:cubicBezTo>
                    <a:pt x="20406" y="8788"/>
                    <a:pt x="20448" y="8831"/>
                    <a:pt x="20491" y="8915"/>
                  </a:cubicBezTo>
                  <a:cubicBezTo>
                    <a:pt x="20533" y="8957"/>
                    <a:pt x="20533" y="9042"/>
                    <a:pt x="20575" y="9084"/>
                  </a:cubicBezTo>
                  <a:cubicBezTo>
                    <a:pt x="20617" y="9338"/>
                    <a:pt x="20744" y="9549"/>
                    <a:pt x="20913" y="9718"/>
                  </a:cubicBezTo>
                  <a:cubicBezTo>
                    <a:pt x="21251" y="9929"/>
                    <a:pt x="21589" y="10014"/>
                    <a:pt x="21969" y="10014"/>
                  </a:cubicBezTo>
                  <a:cubicBezTo>
                    <a:pt x="22223" y="10014"/>
                    <a:pt x="22476" y="10056"/>
                    <a:pt x="22687" y="10183"/>
                  </a:cubicBezTo>
                  <a:cubicBezTo>
                    <a:pt x="22899" y="10309"/>
                    <a:pt x="23110" y="10521"/>
                    <a:pt x="23237" y="10774"/>
                  </a:cubicBezTo>
                  <a:cubicBezTo>
                    <a:pt x="23363" y="11027"/>
                    <a:pt x="23532" y="11239"/>
                    <a:pt x="23744" y="11408"/>
                  </a:cubicBezTo>
                  <a:cubicBezTo>
                    <a:pt x="23913" y="11534"/>
                    <a:pt x="24039" y="11619"/>
                    <a:pt x="24251" y="11661"/>
                  </a:cubicBezTo>
                  <a:cubicBezTo>
                    <a:pt x="24377" y="11703"/>
                    <a:pt x="24504" y="11746"/>
                    <a:pt x="24631" y="11830"/>
                  </a:cubicBezTo>
                  <a:cubicBezTo>
                    <a:pt x="24800" y="12168"/>
                    <a:pt x="24166" y="13055"/>
                    <a:pt x="23701" y="13731"/>
                  </a:cubicBezTo>
                  <a:cubicBezTo>
                    <a:pt x="22983" y="14745"/>
                    <a:pt x="22350" y="15675"/>
                    <a:pt x="22603" y="16393"/>
                  </a:cubicBezTo>
                  <a:cubicBezTo>
                    <a:pt x="22730" y="16646"/>
                    <a:pt x="22899" y="16900"/>
                    <a:pt x="23152" y="17069"/>
                  </a:cubicBezTo>
                  <a:cubicBezTo>
                    <a:pt x="23279" y="17196"/>
                    <a:pt x="23406" y="17280"/>
                    <a:pt x="23490" y="17407"/>
                  </a:cubicBezTo>
                  <a:cubicBezTo>
                    <a:pt x="23744" y="17787"/>
                    <a:pt x="23955" y="18167"/>
                    <a:pt x="24166" y="18590"/>
                  </a:cubicBezTo>
                  <a:lnTo>
                    <a:pt x="24420" y="19055"/>
                  </a:lnTo>
                  <a:cubicBezTo>
                    <a:pt x="24589" y="19393"/>
                    <a:pt x="24800" y="19688"/>
                    <a:pt x="25011" y="19984"/>
                  </a:cubicBezTo>
                  <a:cubicBezTo>
                    <a:pt x="25307" y="20280"/>
                    <a:pt x="25518" y="20660"/>
                    <a:pt x="25687" y="21040"/>
                  </a:cubicBezTo>
                  <a:lnTo>
                    <a:pt x="25814" y="21251"/>
                  </a:lnTo>
                  <a:cubicBezTo>
                    <a:pt x="25983" y="21547"/>
                    <a:pt x="26110" y="21885"/>
                    <a:pt x="26194" y="22223"/>
                  </a:cubicBezTo>
                  <a:lnTo>
                    <a:pt x="26067" y="22223"/>
                  </a:lnTo>
                  <a:cubicBezTo>
                    <a:pt x="26019" y="22216"/>
                    <a:pt x="25970" y="22213"/>
                    <a:pt x="25921" y="22213"/>
                  </a:cubicBezTo>
                  <a:cubicBezTo>
                    <a:pt x="25664" y="22213"/>
                    <a:pt x="25392" y="22307"/>
                    <a:pt x="25180" y="22519"/>
                  </a:cubicBezTo>
                  <a:cubicBezTo>
                    <a:pt x="25138" y="22603"/>
                    <a:pt x="25138" y="22688"/>
                    <a:pt x="25138" y="22772"/>
                  </a:cubicBezTo>
                  <a:cubicBezTo>
                    <a:pt x="25180" y="22941"/>
                    <a:pt x="25307" y="23026"/>
                    <a:pt x="25434" y="23110"/>
                  </a:cubicBezTo>
                  <a:cubicBezTo>
                    <a:pt x="25349" y="23153"/>
                    <a:pt x="25307" y="23195"/>
                    <a:pt x="25307" y="23279"/>
                  </a:cubicBezTo>
                  <a:cubicBezTo>
                    <a:pt x="25265" y="23491"/>
                    <a:pt x="25265" y="23702"/>
                    <a:pt x="25349" y="23913"/>
                  </a:cubicBezTo>
                  <a:cubicBezTo>
                    <a:pt x="25391" y="23998"/>
                    <a:pt x="25391" y="24082"/>
                    <a:pt x="25391" y="24209"/>
                  </a:cubicBezTo>
                  <a:cubicBezTo>
                    <a:pt x="25391" y="24251"/>
                    <a:pt x="25349" y="24293"/>
                    <a:pt x="25307" y="24336"/>
                  </a:cubicBezTo>
                  <a:cubicBezTo>
                    <a:pt x="25180" y="24420"/>
                    <a:pt x="25096" y="24547"/>
                    <a:pt x="25053" y="24716"/>
                  </a:cubicBezTo>
                  <a:cubicBezTo>
                    <a:pt x="25011" y="24843"/>
                    <a:pt x="25053" y="24969"/>
                    <a:pt x="25138" y="25096"/>
                  </a:cubicBezTo>
                  <a:cubicBezTo>
                    <a:pt x="25222" y="25181"/>
                    <a:pt x="25349" y="25223"/>
                    <a:pt x="25476" y="25223"/>
                  </a:cubicBezTo>
                  <a:lnTo>
                    <a:pt x="25814" y="25223"/>
                  </a:lnTo>
                  <a:cubicBezTo>
                    <a:pt x="25729" y="25350"/>
                    <a:pt x="25645" y="25476"/>
                    <a:pt x="25560" y="25561"/>
                  </a:cubicBezTo>
                  <a:cubicBezTo>
                    <a:pt x="25180" y="25857"/>
                    <a:pt x="25138" y="26406"/>
                    <a:pt x="25476" y="26786"/>
                  </a:cubicBezTo>
                  <a:cubicBezTo>
                    <a:pt x="25729" y="27166"/>
                    <a:pt x="26152" y="27420"/>
                    <a:pt x="26617" y="27504"/>
                  </a:cubicBezTo>
                  <a:cubicBezTo>
                    <a:pt x="26955" y="27589"/>
                    <a:pt x="27081" y="27631"/>
                    <a:pt x="27124" y="27800"/>
                  </a:cubicBezTo>
                  <a:cubicBezTo>
                    <a:pt x="27039" y="27927"/>
                    <a:pt x="26912" y="28011"/>
                    <a:pt x="26870" y="28011"/>
                  </a:cubicBezTo>
                  <a:lnTo>
                    <a:pt x="26617" y="28011"/>
                  </a:lnTo>
                  <a:lnTo>
                    <a:pt x="26574" y="28180"/>
                  </a:lnTo>
                  <a:cubicBezTo>
                    <a:pt x="26490" y="28265"/>
                    <a:pt x="26532" y="28434"/>
                    <a:pt x="26617" y="28518"/>
                  </a:cubicBezTo>
                  <a:cubicBezTo>
                    <a:pt x="26659" y="28560"/>
                    <a:pt x="26743" y="28687"/>
                    <a:pt x="26870" y="28898"/>
                  </a:cubicBezTo>
                  <a:lnTo>
                    <a:pt x="26870" y="29321"/>
                  </a:lnTo>
                  <a:lnTo>
                    <a:pt x="26870" y="29405"/>
                  </a:lnTo>
                  <a:cubicBezTo>
                    <a:pt x="26997" y="29743"/>
                    <a:pt x="27335" y="29786"/>
                    <a:pt x="27630" y="29870"/>
                  </a:cubicBezTo>
                  <a:cubicBezTo>
                    <a:pt x="28095" y="29955"/>
                    <a:pt x="28518" y="30039"/>
                    <a:pt x="28687" y="30884"/>
                  </a:cubicBezTo>
                  <a:cubicBezTo>
                    <a:pt x="28729" y="31138"/>
                    <a:pt x="28306" y="31644"/>
                    <a:pt x="27461" y="32447"/>
                  </a:cubicBezTo>
                  <a:cubicBezTo>
                    <a:pt x="27250" y="32658"/>
                    <a:pt x="27208" y="32701"/>
                    <a:pt x="27166" y="32827"/>
                  </a:cubicBezTo>
                  <a:cubicBezTo>
                    <a:pt x="27124" y="33039"/>
                    <a:pt x="27124" y="33081"/>
                    <a:pt x="28518" y="34137"/>
                  </a:cubicBezTo>
                  <a:lnTo>
                    <a:pt x="28644" y="34222"/>
                  </a:lnTo>
                  <a:cubicBezTo>
                    <a:pt x="29025" y="34517"/>
                    <a:pt x="29447" y="34771"/>
                    <a:pt x="29912" y="34982"/>
                  </a:cubicBezTo>
                  <a:cubicBezTo>
                    <a:pt x="30334" y="35151"/>
                    <a:pt x="30715" y="35320"/>
                    <a:pt x="31053" y="35531"/>
                  </a:cubicBezTo>
                  <a:cubicBezTo>
                    <a:pt x="31137" y="35616"/>
                    <a:pt x="31179" y="35700"/>
                    <a:pt x="31222" y="35827"/>
                  </a:cubicBezTo>
                  <a:cubicBezTo>
                    <a:pt x="31264" y="36038"/>
                    <a:pt x="31391" y="36207"/>
                    <a:pt x="31517" y="36334"/>
                  </a:cubicBezTo>
                  <a:cubicBezTo>
                    <a:pt x="31602" y="36419"/>
                    <a:pt x="31686" y="36503"/>
                    <a:pt x="31771" y="36545"/>
                  </a:cubicBezTo>
                  <a:cubicBezTo>
                    <a:pt x="31982" y="36672"/>
                    <a:pt x="32151" y="36841"/>
                    <a:pt x="32320" y="36968"/>
                  </a:cubicBezTo>
                  <a:cubicBezTo>
                    <a:pt x="32278" y="37137"/>
                    <a:pt x="32236" y="37306"/>
                    <a:pt x="32151" y="37432"/>
                  </a:cubicBezTo>
                  <a:cubicBezTo>
                    <a:pt x="32109" y="37559"/>
                    <a:pt x="32067" y="37644"/>
                    <a:pt x="32024" y="37770"/>
                  </a:cubicBezTo>
                  <a:cubicBezTo>
                    <a:pt x="31940" y="37982"/>
                    <a:pt x="31898" y="38193"/>
                    <a:pt x="31898" y="38404"/>
                  </a:cubicBezTo>
                  <a:cubicBezTo>
                    <a:pt x="31855" y="38658"/>
                    <a:pt x="31813" y="38911"/>
                    <a:pt x="31729" y="39207"/>
                  </a:cubicBezTo>
                  <a:cubicBezTo>
                    <a:pt x="31433" y="39756"/>
                    <a:pt x="31095" y="40305"/>
                    <a:pt x="30672" y="40770"/>
                  </a:cubicBezTo>
                  <a:cubicBezTo>
                    <a:pt x="30503" y="41024"/>
                    <a:pt x="30292" y="41277"/>
                    <a:pt x="30165" y="41488"/>
                  </a:cubicBezTo>
                  <a:cubicBezTo>
                    <a:pt x="29616" y="42249"/>
                    <a:pt x="29109" y="43051"/>
                    <a:pt x="28644" y="43854"/>
                  </a:cubicBezTo>
                  <a:cubicBezTo>
                    <a:pt x="28391" y="44234"/>
                    <a:pt x="28180" y="44657"/>
                    <a:pt x="27926" y="45037"/>
                  </a:cubicBezTo>
                  <a:cubicBezTo>
                    <a:pt x="27081" y="46262"/>
                    <a:pt x="26152" y="47445"/>
                    <a:pt x="25138" y="48501"/>
                  </a:cubicBezTo>
                  <a:cubicBezTo>
                    <a:pt x="24335" y="49389"/>
                    <a:pt x="23575" y="50276"/>
                    <a:pt x="22856" y="51248"/>
                  </a:cubicBezTo>
                  <a:lnTo>
                    <a:pt x="22518" y="51248"/>
                  </a:lnTo>
                  <a:lnTo>
                    <a:pt x="22476" y="51417"/>
                  </a:lnTo>
                  <a:cubicBezTo>
                    <a:pt x="22392" y="51628"/>
                    <a:pt x="22392" y="51755"/>
                    <a:pt x="22350" y="51839"/>
                  </a:cubicBezTo>
                  <a:lnTo>
                    <a:pt x="22307" y="51839"/>
                  </a:lnTo>
                  <a:cubicBezTo>
                    <a:pt x="22223" y="51755"/>
                    <a:pt x="22096" y="51712"/>
                    <a:pt x="21969" y="51670"/>
                  </a:cubicBezTo>
                  <a:cubicBezTo>
                    <a:pt x="21885" y="51670"/>
                    <a:pt x="21800" y="51755"/>
                    <a:pt x="21716" y="51839"/>
                  </a:cubicBezTo>
                  <a:lnTo>
                    <a:pt x="21674" y="51881"/>
                  </a:lnTo>
                  <a:cubicBezTo>
                    <a:pt x="21631" y="51839"/>
                    <a:pt x="21589" y="51797"/>
                    <a:pt x="21505" y="51797"/>
                  </a:cubicBezTo>
                  <a:cubicBezTo>
                    <a:pt x="21462" y="51628"/>
                    <a:pt x="21378" y="51459"/>
                    <a:pt x="21209" y="51374"/>
                  </a:cubicBezTo>
                  <a:lnTo>
                    <a:pt x="21124" y="51290"/>
                  </a:lnTo>
                  <a:lnTo>
                    <a:pt x="20913" y="51290"/>
                  </a:lnTo>
                  <a:lnTo>
                    <a:pt x="20829" y="51417"/>
                  </a:lnTo>
                  <a:cubicBezTo>
                    <a:pt x="20786" y="51459"/>
                    <a:pt x="20744" y="51586"/>
                    <a:pt x="20744" y="51670"/>
                  </a:cubicBezTo>
                  <a:lnTo>
                    <a:pt x="20448" y="51670"/>
                  </a:lnTo>
                  <a:cubicBezTo>
                    <a:pt x="20279" y="51712"/>
                    <a:pt x="20195" y="51881"/>
                    <a:pt x="20237" y="52008"/>
                  </a:cubicBezTo>
                  <a:cubicBezTo>
                    <a:pt x="20237" y="52050"/>
                    <a:pt x="20237" y="52050"/>
                    <a:pt x="20237" y="52093"/>
                  </a:cubicBezTo>
                  <a:lnTo>
                    <a:pt x="20195" y="52135"/>
                  </a:lnTo>
                  <a:lnTo>
                    <a:pt x="20026" y="52093"/>
                  </a:lnTo>
                  <a:lnTo>
                    <a:pt x="19941" y="52050"/>
                  </a:lnTo>
                  <a:cubicBezTo>
                    <a:pt x="19882" y="52020"/>
                    <a:pt x="19822" y="52006"/>
                    <a:pt x="19766" y="52006"/>
                  </a:cubicBezTo>
                  <a:cubicBezTo>
                    <a:pt x="19663" y="52006"/>
                    <a:pt x="19573" y="52053"/>
                    <a:pt x="19519" y="52135"/>
                  </a:cubicBezTo>
                  <a:cubicBezTo>
                    <a:pt x="19477" y="52177"/>
                    <a:pt x="19477" y="52219"/>
                    <a:pt x="19434" y="52262"/>
                  </a:cubicBezTo>
                  <a:cubicBezTo>
                    <a:pt x="19392" y="52219"/>
                    <a:pt x="19308" y="52177"/>
                    <a:pt x="19223" y="52177"/>
                  </a:cubicBezTo>
                  <a:cubicBezTo>
                    <a:pt x="19223" y="52177"/>
                    <a:pt x="19223" y="52135"/>
                    <a:pt x="19223" y="52135"/>
                  </a:cubicBezTo>
                  <a:cubicBezTo>
                    <a:pt x="19265" y="51966"/>
                    <a:pt x="19308" y="51839"/>
                    <a:pt x="19223" y="51712"/>
                  </a:cubicBezTo>
                  <a:lnTo>
                    <a:pt x="19139" y="51586"/>
                  </a:lnTo>
                  <a:lnTo>
                    <a:pt x="18885" y="51586"/>
                  </a:lnTo>
                  <a:lnTo>
                    <a:pt x="18843" y="51628"/>
                  </a:lnTo>
                  <a:cubicBezTo>
                    <a:pt x="18547" y="51797"/>
                    <a:pt x="18547" y="52177"/>
                    <a:pt x="18547" y="52515"/>
                  </a:cubicBezTo>
                  <a:lnTo>
                    <a:pt x="18547" y="52726"/>
                  </a:lnTo>
                  <a:cubicBezTo>
                    <a:pt x="18505" y="52600"/>
                    <a:pt x="18463" y="52346"/>
                    <a:pt x="18209" y="52346"/>
                  </a:cubicBezTo>
                  <a:lnTo>
                    <a:pt x="18082" y="52346"/>
                  </a:lnTo>
                  <a:lnTo>
                    <a:pt x="17998" y="52388"/>
                  </a:lnTo>
                  <a:cubicBezTo>
                    <a:pt x="17913" y="52431"/>
                    <a:pt x="17829" y="52473"/>
                    <a:pt x="17744" y="52515"/>
                  </a:cubicBezTo>
                  <a:cubicBezTo>
                    <a:pt x="17660" y="52515"/>
                    <a:pt x="17618" y="52473"/>
                    <a:pt x="17533" y="52431"/>
                  </a:cubicBezTo>
                  <a:lnTo>
                    <a:pt x="17406" y="52346"/>
                  </a:lnTo>
                  <a:lnTo>
                    <a:pt x="17364" y="52304"/>
                  </a:lnTo>
                  <a:cubicBezTo>
                    <a:pt x="17280" y="52262"/>
                    <a:pt x="17195" y="52219"/>
                    <a:pt x="17111" y="52219"/>
                  </a:cubicBezTo>
                  <a:lnTo>
                    <a:pt x="16942" y="52219"/>
                  </a:lnTo>
                  <a:lnTo>
                    <a:pt x="16815" y="52473"/>
                  </a:lnTo>
                  <a:lnTo>
                    <a:pt x="16900" y="52642"/>
                  </a:lnTo>
                  <a:cubicBezTo>
                    <a:pt x="16900" y="52642"/>
                    <a:pt x="16942" y="52684"/>
                    <a:pt x="16984" y="52726"/>
                  </a:cubicBezTo>
                  <a:lnTo>
                    <a:pt x="16646" y="52726"/>
                  </a:lnTo>
                  <a:lnTo>
                    <a:pt x="16604" y="52895"/>
                  </a:lnTo>
                  <a:cubicBezTo>
                    <a:pt x="16604" y="52937"/>
                    <a:pt x="16604" y="52980"/>
                    <a:pt x="16604" y="53022"/>
                  </a:cubicBezTo>
                  <a:lnTo>
                    <a:pt x="16519" y="52895"/>
                  </a:lnTo>
                  <a:lnTo>
                    <a:pt x="16393" y="52895"/>
                  </a:lnTo>
                  <a:cubicBezTo>
                    <a:pt x="15886" y="52937"/>
                    <a:pt x="15801" y="53360"/>
                    <a:pt x="15801" y="53571"/>
                  </a:cubicBezTo>
                  <a:cubicBezTo>
                    <a:pt x="15801" y="53656"/>
                    <a:pt x="15801" y="53698"/>
                    <a:pt x="15801" y="53740"/>
                  </a:cubicBezTo>
                  <a:cubicBezTo>
                    <a:pt x="15759" y="53740"/>
                    <a:pt x="15717" y="53698"/>
                    <a:pt x="15674" y="53698"/>
                  </a:cubicBezTo>
                  <a:cubicBezTo>
                    <a:pt x="15590" y="53613"/>
                    <a:pt x="15463" y="53571"/>
                    <a:pt x="15336" y="53571"/>
                  </a:cubicBezTo>
                  <a:cubicBezTo>
                    <a:pt x="15252" y="53571"/>
                    <a:pt x="15167" y="53613"/>
                    <a:pt x="15125" y="53698"/>
                  </a:cubicBezTo>
                  <a:cubicBezTo>
                    <a:pt x="15104" y="53677"/>
                    <a:pt x="15083" y="53666"/>
                    <a:pt x="15067" y="53666"/>
                  </a:cubicBezTo>
                  <a:cubicBezTo>
                    <a:pt x="15051" y="53666"/>
                    <a:pt x="15041" y="53677"/>
                    <a:pt x="15041" y="53698"/>
                  </a:cubicBezTo>
                  <a:lnTo>
                    <a:pt x="14872" y="53698"/>
                  </a:lnTo>
                  <a:cubicBezTo>
                    <a:pt x="14703" y="53782"/>
                    <a:pt x="14618" y="53951"/>
                    <a:pt x="14660" y="54163"/>
                  </a:cubicBezTo>
                  <a:lnTo>
                    <a:pt x="14618" y="54163"/>
                  </a:lnTo>
                  <a:lnTo>
                    <a:pt x="14534" y="54078"/>
                  </a:lnTo>
                  <a:lnTo>
                    <a:pt x="14449" y="53951"/>
                  </a:lnTo>
                  <a:lnTo>
                    <a:pt x="14196" y="53951"/>
                  </a:lnTo>
                  <a:lnTo>
                    <a:pt x="14111" y="54036"/>
                  </a:lnTo>
                  <a:cubicBezTo>
                    <a:pt x="14069" y="54078"/>
                    <a:pt x="14069" y="54120"/>
                    <a:pt x="14069" y="54163"/>
                  </a:cubicBezTo>
                  <a:cubicBezTo>
                    <a:pt x="14009" y="54133"/>
                    <a:pt x="13949" y="54103"/>
                    <a:pt x="13890" y="54103"/>
                  </a:cubicBezTo>
                  <a:cubicBezTo>
                    <a:pt x="13865" y="54103"/>
                    <a:pt x="13840" y="54108"/>
                    <a:pt x="13815" y="54120"/>
                  </a:cubicBezTo>
                  <a:cubicBezTo>
                    <a:pt x="13646" y="54120"/>
                    <a:pt x="13477" y="54247"/>
                    <a:pt x="13393" y="54416"/>
                  </a:cubicBezTo>
                  <a:cubicBezTo>
                    <a:pt x="13330" y="54332"/>
                    <a:pt x="13224" y="54289"/>
                    <a:pt x="13113" y="54289"/>
                  </a:cubicBezTo>
                  <a:cubicBezTo>
                    <a:pt x="13002" y="54289"/>
                    <a:pt x="12886" y="54332"/>
                    <a:pt x="12801" y="54416"/>
                  </a:cubicBezTo>
                  <a:lnTo>
                    <a:pt x="12717" y="54543"/>
                  </a:lnTo>
                  <a:lnTo>
                    <a:pt x="12717" y="54670"/>
                  </a:lnTo>
                  <a:cubicBezTo>
                    <a:pt x="12759" y="54754"/>
                    <a:pt x="12801" y="54839"/>
                    <a:pt x="12928" y="54881"/>
                  </a:cubicBezTo>
                  <a:cubicBezTo>
                    <a:pt x="12844" y="55008"/>
                    <a:pt x="12801" y="55092"/>
                    <a:pt x="12717" y="55177"/>
                  </a:cubicBezTo>
                  <a:cubicBezTo>
                    <a:pt x="12717" y="55134"/>
                    <a:pt x="12717" y="55092"/>
                    <a:pt x="12717" y="55050"/>
                  </a:cubicBezTo>
                  <a:cubicBezTo>
                    <a:pt x="12675" y="54881"/>
                    <a:pt x="12548" y="54796"/>
                    <a:pt x="12379" y="54796"/>
                  </a:cubicBezTo>
                  <a:cubicBezTo>
                    <a:pt x="12168" y="54839"/>
                    <a:pt x="11914" y="54881"/>
                    <a:pt x="11703" y="54965"/>
                  </a:cubicBezTo>
                  <a:cubicBezTo>
                    <a:pt x="11661" y="55008"/>
                    <a:pt x="11661" y="55008"/>
                    <a:pt x="11619" y="55050"/>
                  </a:cubicBezTo>
                  <a:cubicBezTo>
                    <a:pt x="11576" y="55050"/>
                    <a:pt x="11492" y="55050"/>
                    <a:pt x="11450" y="55092"/>
                  </a:cubicBezTo>
                  <a:lnTo>
                    <a:pt x="11323" y="55092"/>
                  </a:lnTo>
                  <a:cubicBezTo>
                    <a:pt x="11069" y="55134"/>
                    <a:pt x="10900" y="55261"/>
                    <a:pt x="10774" y="55430"/>
                  </a:cubicBezTo>
                  <a:cubicBezTo>
                    <a:pt x="10731" y="55515"/>
                    <a:pt x="10689" y="55557"/>
                    <a:pt x="10647" y="55599"/>
                  </a:cubicBezTo>
                  <a:lnTo>
                    <a:pt x="10055" y="55557"/>
                  </a:lnTo>
                  <a:cubicBezTo>
                    <a:pt x="10224" y="55388"/>
                    <a:pt x="10224" y="55177"/>
                    <a:pt x="10098" y="55050"/>
                  </a:cubicBezTo>
                  <a:lnTo>
                    <a:pt x="10013" y="54923"/>
                  </a:lnTo>
                  <a:lnTo>
                    <a:pt x="9886" y="54923"/>
                  </a:lnTo>
                  <a:cubicBezTo>
                    <a:pt x="9717" y="54923"/>
                    <a:pt x="9633" y="55092"/>
                    <a:pt x="9464" y="55346"/>
                  </a:cubicBezTo>
                  <a:lnTo>
                    <a:pt x="9379" y="55219"/>
                  </a:lnTo>
                  <a:lnTo>
                    <a:pt x="9253" y="55219"/>
                  </a:lnTo>
                  <a:cubicBezTo>
                    <a:pt x="9176" y="55117"/>
                    <a:pt x="9053" y="55061"/>
                    <a:pt x="8920" y="55061"/>
                  </a:cubicBezTo>
                  <a:cubicBezTo>
                    <a:pt x="8834" y="55061"/>
                    <a:pt x="8745" y="55084"/>
                    <a:pt x="8661" y="55134"/>
                  </a:cubicBezTo>
                  <a:cubicBezTo>
                    <a:pt x="8703" y="55050"/>
                    <a:pt x="8703" y="55008"/>
                    <a:pt x="8661" y="54965"/>
                  </a:cubicBezTo>
                  <a:cubicBezTo>
                    <a:pt x="8619" y="54839"/>
                    <a:pt x="8534" y="54754"/>
                    <a:pt x="8450" y="54754"/>
                  </a:cubicBezTo>
                  <a:lnTo>
                    <a:pt x="8365" y="54754"/>
                  </a:lnTo>
                  <a:cubicBezTo>
                    <a:pt x="8239" y="54754"/>
                    <a:pt x="8154" y="54754"/>
                    <a:pt x="8112" y="54839"/>
                  </a:cubicBezTo>
                  <a:cubicBezTo>
                    <a:pt x="8196" y="54543"/>
                    <a:pt x="8323" y="54247"/>
                    <a:pt x="8534" y="53994"/>
                  </a:cubicBezTo>
                  <a:cubicBezTo>
                    <a:pt x="8577" y="53909"/>
                    <a:pt x="8661" y="53825"/>
                    <a:pt x="8703" y="53740"/>
                  </a:cubicBezTo>
                  <a:lnTo>
                    <a:pt x="8703" y="53571"/>
                  </a:lnTo>
                  <a:lnTo>
                    <a:pt x="8577" y="53360"/>
                  </a:lnTo>
                  <a:lnTo>
                    <a:pt x="8450" y="53360"/>
                  </a:lnTo>
                  <a:cubicBezTo>
                    <a:pt x="8281" y="53360"/>
                    <a:pt x="8196" y="53487"/>
                    <a:pt x="8154" y="53571"/>
                  </a:cubicBezTo>
                  <a:lnTo>
                    <a:pt x="8027" y="53740"/>
                  </a:lnTo>
                  <a:cubicBezTo>
                    <a:pt x="7816" y="53825"/>
                    <a:pt x="7647" y="53951"/>
                    <a:pt x="7436" y="53994"/>
                  </a:cubicBezTo>
                  <a:lnTo>
                    <a:pt x="7140" y="54120"/>
                  </a:lnTo>
                  <a:cubicBezTo>
                    <a:pt x="7098" y="54078"/>
                    <a:pt x="7014" y="54036"/>
                    <a:pt x="6971" y="53994"/>
                  </a:cubicBezTo>
                  <a:lnTo>
                    <a:pt x="7014" y="53909"/>
                  </a:lnTo>
                  <a:cubicBezTo>
                    <a:pt x="7225" y="53698"/>
                    <a:pt x="7394" y="53487"/>
                    <a:pt x="7267" y="53275"/>
                  </a:cubicBezTo>
                  <a:lnTo>
                    <a:pt x="7183" y="53149"/>
                  </a:lnTo>
                  <a:lnTo>
                    <a:pt x="7014" y="53149"/>
                  </a:lnTo>
                  <a:cubicBezTo>
                    <a:pt x="6887" y="53149"/>
                    <a:pt x="6760" y="53233"/>
                    <a:pt x="6718" y="53360"/>
                  </a:cubicBezTo>
                  <a:lnTo>
                    <a:pt x="6000" y="53360"/>
                  </a:lnTo>
                  <a:cubicBezTo>
                    <a:pt x="5915" y="53318"/>
                    <a:pt x="5577" y="53064"/>
                    <a:pt x="5408" y="52937"/>
                  </a:cubicBezTo>
                  <a:cubicBezTo>
                    <a:pt x="4943" y="52600"/>
                    <a:pt x="4859" y="52515"/>
                    <a:pt x="4732" y="52515"/>
                  </a:cubicBezTo>
                  <a:cubicBezTo>
                    <a:pt x="4817" y="52304"/>
                    <a:pt x="4859" y="52135"/>
                    <a:pt x="4690" y="52008"/>
                  </a:cubicBezTo>
                  <a:cubicBezTo>
                    <a:pt x="4648" y="51924"/>
                    <a:pt x="4563" y="51924"/>
                    <a:pt x="4479" y="51924"/>
                  </a:cubicBezTo>
                  <a:cubicBezTo>
                    <a:pt x="4225" y="51924"/>
                    <a:pt x="4056" y="52135"/>
                    <a:pt x="3845" y="52431"/>
                  </a:cubicBezTo>
                  <a:lnTo>
                    <a:pt x="3676" y="52219"/>
                  </a:lnTo>
                  <a:lnTo>
                    <a:pt x="3507" y="52219"/>
                  </a:lnTo>
                  <a:cubicBezTo>
                    <a:pt x="3507" y="52135"/>
                    <a:pt x="3465" y="52050"/>
                    <a:pt x="3380" y="51966"/>
                  </a:cubicBezTo>
                  <a:cubicBezTo>
                    <a:pt x="3507" y="51924"/>
                    <a:pt x="3591" y="51797"/>
                    <a:pt x="3634" y="51712"/>
                  </a:cubicBezTo>
                  <a:cubicBezTo>
                    <a:pt x="3676" y="51586"/>
                    <a:pt x="3634" y="51501"/>
                    <a:pt x="3591" y="51417"/>
                  </a:cubicBezTo>
                  <a:cubicBezTo>
                    <a:pt x="3549" y="51374"/>
                    <a:pt x="3507" y="51332"/>
                    <a:pt x="3465" y="51290"/>
                  </a:cubicBezTo>
                  <a:cubicBezTo>
                    <a:pt x="3380" y="51205"/>
                    <a:pt x="3338" y="51163"/>
                    <a:pt x="3296" y="51079"/>
                  </a:cubicBezTo>
                  <a:lnTo>
                    <a:pt x="3380" y="51079"/>
                  </a:lnTo>
                  <a:lnTo>
                    <a:pt x="3465" y="50994"/>
                  </a:lnTo>
                  <a:cubicBezTo>
                    <a:pt x="3507" y="50910"/>
                    <a:pt x="3549" y="50783"/>
                    <a:pt x="3507" y="50698"/>
                  </a:cubicBezTo>
                  <a:lnTo>
                    <a:pt x="3422" y="50572"/>
                  </a:lnTo>
                  <a:lnTo>
                    <a:pt x="3338" y="50572"/>
                  </a:lnTo>
                  <a:lnTo>
                    <a:pt x="3422" y="50403"/>
                  </a:lnTo>
                  <a:lnTo>
                    <a:pt x="3338" y="50276"/>
                  </a:lnTo>
                  <a:cubicBezTo>
                    <a:pt x="3296" y="50234"/>
                    <a:pt x="3296" y="50149"/>
                    <a:pt x="3253" y="50107"/>
                  </a:cubicBezTo>
                  <a:cubicBezTo>
                    <a:pt x="3253" y="50107"/>
                    <a:pt x="3253" y="50065"/>
                    <a:pt x="3253" y="50065"/>
                  </a:cubicBezTo>
                  <a:lnTo>
                    <a:pt x="3338" y="49980"/>
                  </a:lnTo>
                  <a:cubicBezTo>
                    <a:pt x="3338" y="49938"/>
                    <a:pt x="3338" y="49938"/>
                    <a:pt x="3338" y="49938"/>
                  </a:cubicBezTo>
                  <a:lnTo>
                    <a:pt x="3507" y="49938"/>
                  </a:lnTo>
                  <a:lnTo>
                    <a:pt x="3634" y="49642"/>
                  </a:lnTo>
                  <a:lnTo>
                    <a:pt x="3549" y="49515"/>
                  </a:lnTo>
                  <a:cubicBezTo>
                    <a:pt x="3507" y="49431"/>
                    <a:pt x="3507" y="49389"/>
                    <a:pt x="3465" y="49304"/>
                  </a:cubicBezTo>
                  <a:cubicBezTo>
                    <a:pt x="3507" y="49304"/>
                    <a:pt x="3549" y="49262"/>
                    <a:pt x="3591" y="49262"/>
                  </a:cubicBezTo>
                  <a:cubicBezTo>
                    <a:pt x="3718" y="49220"/>
                    <a:pt x="3803" y="49135"/>
                    <a:pt x="3845" y="49051"/>
                  </a:cubicBezTo>
                  <a:cubicBezTo>
                    <a:pt x="3887" y="48966"/>
                    <a:pt x="3887" y="48839"/>
                    <a:pt x="3845" y="48755"/>
                  </a:cubicBezTo>
                  <a:cubicBezTo>
                    <a:pt x="3845" y="48670"/>
                    <a:pt x="3760" y="48586"/>
                    <a:pt x="3718" y="48544"/>
                  </a:cubicBezTo>
                  <a:cubicBezTo>
                    <a:pt x="3803" y="48375"/>
                    <a:pt x="3845" y="48121"/>
                    <a:pt x="3760" y="47910"/>
                  </a:cubicBezTo>
                  <a:lnTo>
                    <a:pt x="3845" y="47910"/>
                  </a:lnTo>
                  <a:lnTo>
                    <a:pt x="3845" y="47741"/>
                  </a:lnTo>
                  <a:cubicBezTo>
                    <a:pt x="3845" y="47656"/>
                    <a:pt x="3803" y="47572"/>
                    <a:pt x="3760" y="47487"/>
                  </a:cubicBezTo>
                  <a:cubicBezTo>
                    <a:pt x="3803" y="47445"/>
                    <a:pt x="3803" y="47403"/>
                    <a:pt x="3845" y="47361"/>
                  </a:cubicBezTo>
                  <a:cubicBezTo>
                    <a:pt x="3845" y="47276"/>
                    <a:pt x="3845" y="47192"/>
                    <a:pt x="3803" y="47150"/>
                  </a:cubicBezTo>
                  <a:cubicBezTo>
                    <a:pt x="3929" y="47065"/>
                    <a:pt x="3972" y="46896"/>
                    <a:pt x="3972" y="46769"/>
                  </a:cubicBezTo>
                  <a:cubicBezTo>
                    <a:pt x="3929" y="46474"/>
                    <a:pt x="3845" y="46220"/>
                    <a:pt x="3676" y="45967"/>
                  </a:cubicBezTo>
                  <a:cubicBezTo>
                    <a:pt x="3549" y="45671"/>
                    <a:pt x="3380" y="45333"/>
                    <a:pt x="3296" y="45122"/>
                  </a:cubicBezTo>
                  <a:cubicBezTo>
                    <a:pt x="3296" y="45037"/>
                    <a:pt x="3296" y="44995"/>
                    <a:pt x="3296" y="44910"/>
                  </a:cubicBezTo>
                  <a:cubicBezTo>
                    <a:pt x="3296" y="44784"/>
                    <a:pt x="3211" y="44657"/>
                    <a:pt x="3084" y="44572"/>
                  </a:cubicBezTo>
                  <a:cubicBezTo>
                    <a:pt x="3000" y="44530"/>
                    <a:pt x="2915" y="44488"/>
                    <a:pt x="2873" y="44488"/>
                  </a:cubicBezTo>
                  <a:cubicBezTo>
                    <a:pt x="2873" y="44234"/>
                    <a:pt x="2915" y="43939"/>
                    <a:pt x="3000" y="43685"/>
                  </a:cubicBezTo>
                  <a:cubicBezTo>
                    <a:pt x="3127" y="43094"/>
                    <a:pt x="3253" y="42544"/>
                    <a:pt x="2915" y="42249"/>
                  </a:cubicBezTo>
                  <a:lnTo>
                    <a:pt x="2831" y="42164"/>
                  </a:lnTo>
                  <a:lnTo>
                    <a:pt x="2789" y="42164"/>
                  </a:lnTo>
                  <a:cubicBezTo>
                    <a:pt x="2746" y="41953"/>
                    <a:pt x="2620" y="41869"/>
                    <a:pt x="2493" y="41869"/>
                  </a:cubicBezTo>
                  <a:cubicBezTo>
                    <a:pt x="2493" y="41826"/>
                    <a:pt x="2451" y="41784"/>
                    <a:pt x="2451" y="41784"/>
                  </a:cubicBezTo>
                  <a:cubicBezTo>
                    <a:pt x="2408" y="41657"/>
                    <a:pt x="2408" y="41573"/>
                    <a:pt x="2408" y="41446"/>
                  </a:cubicBezTo>
                  <a:lnTo>
                    <a:pt x="2662" y="41235"/>
                  </a:lnTo>
                  <a:lnTo>
                    <a:pt x="2662" y="41108"/>
                  </a:lnTo>
                  <a:cubicBezTo>
                    <a:pt x="2625" y="40924"/>
                    <a:pt x="2492" y="40804"/>
                    <a:pt x="2347" y="40804"/>
                  </a:cubicBezTo>
                  <a:cubicBezTo>
                    <a:pt x="2325" y="40804"/>
                    <a:pt x="2304" y="40807"/>
                    <a:pt x="2282" y="40812"/>
                  </a:cubicBezTo>
                  <a:cubicBezTo>
                    <a:pt x="2408" y="40686"/>
                    <a:pt x="2493" y="40559"/>
                    <a:pt x="2493" y="40390"/>
                  </a:cubicBezTo>
                  <a:cubicBezTo>
                    <a:pt x="2493" y="40305"/>
                    <a:pt x="2451" y="40263"/>
                    <a:pt x="2408" y="40221"/>
                  </a:cubicBezTo>
                  <a:cubicBezTo>
                    <a:pt x="2493" y="40179"/>
                    <a:pt x="2535" y="40094"/>
                    <a:pt x="2577" y="40052"/>
                  </a:cubicBezTo>
                  <a:cubicBezTo>
                    <a:pt x="2577" y="39967"/>
                    <a:pt x="2620" y="39883"/>
                    <a:pt x="2620" y="39798"/>
                  </a:cubicBezTo>
                  <a:cubicBezTo>
                    <a:pt x="2672" y="39816"/>
                    <a:pt x="2725" y="39826"/>
                    <a:pt x="2774" y="39826"/>
                  </a:cubicBezTo>
                  <a:cubicBezTo>
                    <a:pt x="2844" y="39826"/>
                    <a:pt x="2908" y="39806"/>
                    <a:pt x="2958" y="39756"/>
                  </a:cubicBezTo>
                  <a:cubicBezTo>
                    <a:pt x="3169" y="39545"/>
                    <a:pt x="3296" y="39249"/>
                    <a:pt x="3253" y="38953"/>
                  </a:cubicBezTo>
                  <a:lnTo>
                    <a:pt x="3253" y="38869"/>
                  </a:lnTo>
                  <a:cubicBezTo>
                    <a:pt x="3370" y="38966"/>
                    <a:pt x="3503" y="39018"/>
                    <a:pt x="3627" y="39018"/>
                  </a:cubicBezTo>
                  <a:cubicBezTo>
                    <a:pt x="3772" y="39018"/>
                    <a:pt x="3903" y="38945"/>
                    <a:pt x="3972" y="38784"/>
                  </a:cubicBezTo>
                  <a:lnTo>
                    <a:pt x="3972" y="38615"/>
                  </a:lnTo>
                  <a:lnTo>
                    <a:pt x="3887" y="38531"/>
                  </a:lnTo>
                  <a:cubicBezTo>
                    <a:pt x="3718" y="38320"/>
                    <a:pt x="3591" y="38066"/>
                    <a:pt x="3465" y="37855"/>
                  </a:cubicBezTo>
                  <a:lnTo>
                    <a:pt x="3465" y="37855"/>
                  </a:lnTo>
                  <a:lnTo>
                    <a:pt x="3591" y="37897"/>
                  </a:lnTo>
                  <a:cubicBezTo>
                    <a:pt x="3676" y="37897"/>
                    <a:pt x="3760" y="37939"/>
                    <a:pt x="3887" y="37939"/>
                  </a:cubicBezTo>
                  <a:cubicBezTo>
                    <a:pt x="3929" y="37939"/>
                    <a:pt x="4014" y="37897"/>
                    <a:pt x="4056" y="37855"/>
                  </a:cubicBezTo>
                  <a:cubicBezTo>
                    <a:pt x="4056" y="37982"/>
                    <a:pt x="4141" y="38066"/>
                    <a:pt x="4225" y="38151"/>
                  </a:cubicBezTo>
                  <a:cubicBezTo>
                    <a:pt x="4267" y="38235"/>
                    <a:pt x="4394" y="38277"/>
                    <a:pt x="4479" y="38320"/>
                  </a:cubicBezTo>
                  <a:lnTo>
                    <a:pt x="4648" y="38320"/>
                  </a:lnTo>
                  <a:lnTo>
                    <a:pt x="4732" y="38193"/>
                  </a:lnTo>
                  <a:cubicBezTo>
                    <a:pt x="4774" y="38066"/>
                    <a:pt x="4817" y="37939"/>
                    <a:pt x="4817" y="37813"/>
                  </a:cubicBezTo>
                  <a:cubicBezTo>
                    <a:pt x="4859" y="37770"/>
                    <a:pt x="4859" y="37728"/>
                    <a:pt x="4859" y="37728"/>
                  </a:cubicBezTo>
                  <a:cubicBezTo>
                    <a:pt x="4943" y="37770"/>
                    <a:pt x="5028" y="37770"/>
                    <a:pt x="5112" y="37813"/>
                  </a:cubicBezTo>
                  <a:cubicBezTo>
                    <a:pt x="5239" y="37813"/>
                    <a:pt x="5324" y="37770"/>
                    <a:pt x="5408" y="37686"/>
                  </a:cubicBezTo>
                  <a:cubicBezTo>
                    <a:pt x="5450" y="37644"/>
                    <a:pt x="5450" y="37601"/>
                    <a:pt x="5493" y="37559"/>
                  </a:cubicBezTo>
                  <a:lnTo>
                    <a:pt x="5662" y="37559"/>
                  </a:lnTo>
                  <a:cubicBezTo>
                    <a:pt x="5831" y="37517"/>
                    <a:pt x="5915" y="37390"/>
                    <a:pt x="5957" y="37221"/>
                  </a:cubicBezTo>
                  <a:cubicBezTo>
                    <a:pt x="5957" y="36968"/>
                    <a:pt x="5873" y="36714"/>
                    <a:pt x="5662" y="36545"/>
                  </a:cubicBezTo>
                  <a:lnTo>
                    <a:pt x="5831" y="36545"/>
                  </a:lnTo>
                  <a:lnTo>
                    <a:pt x="5873" y="36503"/>
                  </a:lnTo>
                  <a:cubicBezTo>
                    <a:pt x="6126" y="36250"/>
                    <a:pt x="6253" y="35869"/>
                    <a:pt x="6295" y="35531"/>
                  </a:cubicBezTo>
                  <a:cubicBezTo>
                    <a:pt x="6295" y="35405"/>
                    <a:pt x="6338" y="35278"/>
                    <a:pt x="6338" y="35193"/>
                  </a:cubicBezTo>
                  <a:lnTo>
                    <a:pt x="6380" y="35236"/>
                  </a:lnTo>
                  <a:cubicBezTo>
                    <a:pt x="6464" y="35405"/>
                    <a:pt x="6591" y="35574"/>
                    <a:pt x="6802" y="35574"/>
                  </a:cubicBezTo>
                  <a:cubicBezTo>
                    <a:pt x="6929" y="35574"/>
                    <a:pt x="7056" y="35489"/>
                    <a:pt x="7098" y="35405"/>
                  </a:cubicBezTo>
                  <a:cubicBezTo>
                    <a:pt x="7225" y="35236"/>
                    <a:pt x="7309" y="35024"/>
                    <a:pt x="7309" y="34813"/>
                  </a:cubicBezTo>
                  <a:lnTo>
                    <a:pt x="7520" y="34813"/>
                  </a:lnTo>
                  <a:lnTo>
                    <a:pt x="7605" y="34729"/>
                  </a:lnTo>
                  <a:cubicBezTo>
                    <a:pt x="7689" y="34602"/>
                    <a:pt x="7647" y="34475"/>
                    <a:pt x="7605" y="34348"/>
                  </a:cubicBezTo>
                  <a:lnTo>
                    <a:pt x="7605" y="34306"/>
                  </a:lnTo>
                  <a:cubicBezTo>
                    <a:pt x="7816" y="34222"/>
                    <a:pt x="7985" y="34137"/>
                    <a:pt x="8196" y="34053"/>
                  </a:cubicBezTo>
                  <a:cubicBezTo>
                    <a:pt x="8619" y="33884"/>
                    <a:pt x="8872" y="33799"/>
                    <a:pt x="8788" y="33546"/>
                  </a:cubicBezTo>
                  <a:cubicBezTo>
                    <a:pt x="8788" y="33419"/>
                    <a:pt x="8746" y="33334"/>
                    <a:pt x="8703" y="33250"/>
                  </a:cubicBezTo>
                  <a:cubicBezTo>
                    <a:pt x="8703" y="33250"/>
                    <a:pt x="8661" y="33208"/>
                    <a:pt x="8661" y="33165"/>
                  </a:cubicBezTo>
                  <a:lnTo>
                    <a:pt x="8746" y="33165"/>
                  </a:lnTo>
                  <a:lnTo>
                    <a:pt x="8872" y="33208"/>
                  </a:lnTo>
                  <a:lnTo>
                    <a:pt x="8957" y="33208"/>
                  </a:lnTo>
                  <a:lnTo>
                    <a:pt x="9379" y="33292"/>
                  </a:lnTo>
                  <a:lnTo>
                    <a:pt x="9379" y="32954"/>
                  </a:lnTo>
                  <a:cubicBezTo>
                    <a:pt x="9379" y="32827"/>
                    <a:pt x="9337" y="32701"/>
                    <a:pt x="9253" y="32616"/>
                  </a:cubicBezTo>
                  <a:lnTo>
                    <a:pt x="9210" y="32574"/>
                  </a:lnTo>
                  <a:cubicBezTo>
                    <a:pt x="9422" y="32320"/>
                    <a:pt x="9591" y="32109"/>
                    <a:pt x="9802" y="31856"/>
                  </a:cubicBezTo>
                  <a:cubicBezTo>
                    <a:pt x="9886" y="31898"/>
                    <a:pt x="9929" y="31898"/>
                    <a:pt x="9971" y="31898"/>
                  </a:cubicBezTo>
                  <a:lnTo>
                    <a:pt x="10098" y="31898"/>
                  </a:lnTo>
                  <a:lnTo>
                    <a:pt x="10182" y="31813"/>
                  </a:lnTo>
                  <a:cubicBezTo>
                    <a:pt x="10309" y="31687"/>
                    <a:pt x="10309" y="31518"/>
                    <a:pt x="10182" y="31391"/>
                  </a:cubicBezTo>
                  <a:cubicBezTo>
                    <a:pt x="10182" y="31264"/>
                    <a:pt x="10267" y="31138"/>
                    <a:pt x="10309" y="31053"/>
                  </a:cubicBezTo>
                  <a:cubicBezTo>
                    <a:pt x="10478" y="30884"/>
                    <a:pt x="10647" y="30757"/>
                    <a:pt x="10816" y="30631"/>
                  </a:cubicBezTo>
                  <a:cubicBezTo>
                    <a:pt x="10985" y="30546"/>
                    <a:pt x="11112" y="30419"/>
                    <a:pt x="11238" y="30293"/>
                  </a:cubicBezTo>
                  <a:cubicBezTo>
                    <a:pt x="11323" y="30208"/>
                    <a:pt x="11365" y="30081"/>
                    <a:pt x="11323" y="29955"/>
                  </a:cubicBezTo>
                  <a:cubicBezTo>
                    <a:pt x="11365" y="29701"/>
                    <a:pt x="11450" y="29448"/>
                    <a:pt x="11576" y="29236"/>
                  </a:cubicBezTo>
                  <a:cubicBezTo>
                    <a:pt x="11661" y="29110"/>
                    <a:pt x="11703" y="28983"/>
                    <a:pt x="11745" y="28856"/>
                  </a:cubicBezTo>
                  <a:lnTo>
                    <a:pt x="12041" y="28856"/>
                  </a:lnTo>
                  <a:cubicBezTo>
                    <a:pt x="12168" y="28772"/>
                    <a:pt x="12252" y="28645"/>
                    <a:pt x="12210" y="28518"/>
                  </a:cubicBezTo>
                  <a:cubicBezTo>
                    <a:pt x="12370" y="28290"/>
                    <a:pt x="12603" y="28173"/>
                    <a:pt x="12830" y="28173"/>
                  </a:cubicBezTo>
                  <a:cubicBezTo>
                    <a:pt x="13024" y="28173"/>
                    <a:pt x="13214" y="28259"/>
                    <a:pt x="13351" y="28434"/>
                  </a:cubicBezTo>
                  <a:cubicBezTo>
                    <a:pt x="13435" y="28518"/>
                    <a:pt x="13541" y="28560"/>
                    <a:pt x="13646" y="28560"/>
                  </a:cubicBezTo>
                  <a:cubicBezTo>
                    <a:pt x="13752" y="28560"/>
                    <a:pt x="13858" y="28518"/>
                    <a:pt x="13942" y="28434"/>
                  </a:cubicBezTo>
                  <a:cubicBezTo>
                    <a:pt x="14027" y="28307"/>
                    <a:pt x="14069" y="28138"/>
                    <a:pt x="14069" y="28011"/>
                  </a:cubicBezTo>
                  <a:cubicBezTo>
                    <a:pt x="14069" y="27927"/>
                    <a:pt x="14027" y="27842"/>
                    <a:pt x="13942" y="27800"/>
                  </a:cubicBezTo>
                  <a:cubicBezTo>
                    <a:pt x="14069" y="27715"/>
                    <a:pt x="14153" y="27631"/>
                    <a:pt x="14196" y="27504"/>
                  </a:cubicBezTo>
                  <a:cubicBezTo>
                    <a:pt x="14280" y="27208"/>
                    <a:pt x="14027" y="26870"/>
                    <a:pt x="13646" y="26490"/>
                  </a:cubicBezTo>
                  <a:cubicBezTo>
                    <a:pt x="13773" y="26406"/>
                    <a:pt x="13858" y="26237"/>
                    <a:pt x="13858" y="26110"/>
                  </a:cubicBezTo>
                  <a:cubicBezTo>
                    <a:pt x="13773" y="25814"/>
                    <a:pt x="13689" y="25519"/>
                    <a:pt x="13604" y="25265"/>
                  </a:cubicBezTo>
                  <a:lnTo>
                    <a:pt x="13646" y="25181"/>
                  </a:lnTo>
                  <a:cubicBezTo>
                    <a:pt x="13858" y="24927"/>
                    <a:pt x="13858" y="24547"/>
                    <a:pt x="13604" y="24336"/>
                  </a:cubicBezTo>
                  <a:cubicBezTo>
                    <a:pt x="13477" y="24209"/>
                    <a:pt x="13308" y="24124"/>
                    <a:pt x="13139" y="24124"/>
                  </a:cubicBezTo>
                  <a:lnTo>
                    <a:pt x="12928" y="24124"/>
                  </a:lnTo>
                  <a:cubicBezTo>
                    <a:pt x="12928" y="24082"/>
                    <a:pt x="12886" y="24082"/>
                    <a:pt x="12844" y="24040"/>
                  </a:cubicBezTo>
                  <a:cubicBezTo>
                    <a:pt x="12673" y="23783"/>
                    <a:pt x="12406" y="23642"/>
                    <a:pt x="12121" y="23642"/>
                  </a:cubicBezTo>
                  <a:cubicBezTo>
                    <a:pt x="11983" y="23642"/>
                    <a:pt x="11841" y="23675"/>
                    <a:pt x="11703" y="23744"/>
                  </a:cubicBezTo>
                  <a:cubicBezTo>
                    <a:pt x="11619" y="23575"/>
                    <a:pt x="11534" y="23406"/>
                    <a:pt x="11492" y="23237"/>
                  </a:cubicBezTo>
                  <a:cubicBezTo>
                    <a:pt x="11492" y="23110"/>
                    <a:pt x="11576" y="23026"/>
                    <a:pt x="11661" y="22941"/>
                  </a:cubicBezTo>
                  <a:cubicBezTo>
                    <a:pt x="11703" y="22899"/>
                    <a:pt x="11745" y="22857"/>
                    <a:pt x="11788" y="22815"/>
                  </a:cubicBezTo>
                  <a:cubicBezTo>
                    <a:pt x="11872" y="22688"/>
                    <a:pt x="11914" y="22519"/>
                    <a:pt x="11872" y="22392"/>
                  </a:cubicBezTo>
                  <a:lnTo>
                    <a:pt x="11745" y="22181"/>
                  </a:lnTo>
                  <a:lnTo>
                    <a:pt x="11576" y="22181"/>
                  </a:lnTo>
                  <a:cubicBezTo>
                    <a:pt x="11281" y="22223"/>
                    <a:pt x="11112" y="22519"/>
                    <a:pt x="10985" y="22772"/>
                  </a:cubicBezTo>
                  <a:cubicBezTo>
                    <a:pt x="10943" y="22857"/>
                    <a:pt x="10858" y="22941"/>
                    <a:pt x="10816" y="23068"/>
                  </a:cubicBezTo>
                  <a:cubicBezTo>
                    <a:pt x="10784" y="23079"/>
                    <a:pt x="10750" y="23084"/>
                    <a:pt x="10715" y="23084"/>
                  </a:cubicBezTo>
                  <a:cubicBezTo>
                    <a:pt x="10610" y="23084"/>
                    <a:pt x="10499" y="23036"/>
                    <a:pt x="10436" y="22941"/>
                  </a:cubicBezTo>
                  <a:lnTo>
                    <a:pt x="10351" y="22899"/>
                  </a:lnTo>
                  <a:cubicBezTo>
                    <a:pt x="10267" y="22477"/>
                    <a:pt x="10098" y="22054"/>
                    <a:pt x="9844" y="21674"/>
                  </a:cubicBezTo>
                  <a:cubicBezTo>
                    <a:pt x="9717" y="21505"/>
                    <a:pt x="9548" y="21336"/>
                    <a:pt x="9422" y="21167"/>
                  </a:cubicBezTo>
                  <a:cubicBezTo>
                    <a:pt x="9084" y="20871"/>
                    <a:pt x="8872" y="20449"/>
                    <a:pt x="8872" y="19984"/>
                  </a:cubicBezTo>
                  <a:cubicBezTo>
                    <a:pt x="8830" y="19857"/>
                    <a:pt x="8872" y="19773"/>
                    <a:pt x="9041" y="19646"/>
                  </a:cubicBezTo>
                  <a:cubicBezTo>
                    <a:pt x="9210" y="19519"/>
                    <a:pt x="9337" y="19393"/>
                    <a:pt x="9422" y="19224"/>
                  </a:cubicBezTo>
                  <a:cubicBezTo>
                    <a:pt x="9506" y="19012"/>
                    <a:pt x="9506" y="18759"/>
                    <a:pt x="9422" y="18548"/>
                  </a:cubicBezTo>
                  <a:cubicBezTo>
                    <a:pt x="9422" y="18463"/>
                    <a:pt x="9422" y="18336"/>
                    <a:pt x="9422" y="18252"/>
                  </a:cubicBezTo>
                  <a:lnTo>
                    <a:pt x="9464" y="18210"/>
                  </a:lnTo>
                  <a:cubicBezTo>
                    <a:pt x="9675" y="17956"/>
                    <a:pt x="9675" y="17956"/>
                    <a:pt x="9675" y="17872"/>
                  </a:cubicBezTo>
                  <a:cubicBezTo>
                    <a:pt x="9717" y="17407"/>
                    <a:pt x="9253" y="16942"/>
                    <a:pt x="8999" y="16689"/>
                  </a:cubicBezTo>
                  <a:cubicBezTo>
                    <a:pt x="8746" y="16435"/>
                    <a:pt x="8450" y="16182"/>
                    <a:pt x="8450" y="15970"/>
                  </a:cubicBezTo>
                  <a:cubicBezTo>
                    <a:pt x="8450" y="15844"/>
                    <a:pt x="8492" y="15759"/>
                    <a:pt x="8619" y="15675"/>
                  </a:cubicBezTo>
                  <a:cubicBezTo>
                    <a:pt x="8830" y="15506"/>
                    <a:pt x="8957" y="15337"/>
                    <a:pt x="8999" y="15083"/>
                  </a:cubicBezTo>
                  <a:cubicBezTo>
                    <a:pt x="9041" y="14914"/>
                    <a:pt x="8999" y="14661"/>
                    <a:pt x="8872" y="14534"/>
                  </a:cubicBezTo>
                  <a:cubicBezTo>
                    <a:pt x="8732" y="14358"/>
                    <a:pt x="8561" y="14270"/>
                    <a:pt x="8362" y="14270"/>
                  </a:cubicBezTo>
                  <a:cubicBezTo>
                    <a:pt x="8322" y="14270"/>
                    <a:pt x="8281" y="14274"/>
                    <a:pt x="8239" y="14281"/>
                  </a:cubicBezTo>
                  <a:lnTo>
                    <a:pt x="8027" y="14281"/>
                  </a:lnTo>
                  <a:cubicBezTo>
                    <a:pt x="8027" y="14238"/>
                    <a:pt x="8070" y="14196"/>
                    <a:pt x="8112" y="14154"/>
                  </a:cubicBezTo>
                  <a:cubicBezTo>
                    <a:pt x="8196" y="14069"/>
                    <a:pt x="8281" y="13943"/>
                    <a:pt x="8323" y="13816"/>
                  </a:cubicBezTo>
                  <a:cubicBezTo>
                    <a:pt x="8323" y="13520"/>
                    <a:pt x="8281" y="13267"/>
                    <a:pt x="8154" y="13013"/>
                  </a:cubicBezTo>
                  <a:cubicBezTo>
                    <a:pt x="8070" y="12760"/>
                    <a:pt x="7985" y="12464"/>
                    <a:pt x="8070" y="12337"/>
                  </a:cubicBezTo>
                  <a:cubicBezTo>
                    <a:pt x="8112" y="12295"/>
                    <a:pt x="8154" y="12295"/>
                    <a:pt x="8154" y="12295"/>
                  </a:cubicBezTo>
                  <a:cubicBezTo>
                    <a:pt x="8281" y="12253"/>
                    <a:pt x="8408" y="12168"/>
                    <a:pt x="8492" y="12041"/>
                  </a:cubicBezTo>
                  <a:cubicBezTo>
                    <a:pt x="8577" y="11957"/>
                    <a:pt x="8577" y="11830"/>
                    <a:pt x="8577" y="11746"/>
                  </a:cubicBezTo>
                  <a:cubicBezTo>
                    <a:pt x="8534" y="11534"/>
                    <a:pt x="8323" y="11365"/>
                    <a:pt x="8112" y="11281"/>
                  </a:cubicBezTo>
                  <a:cubicBezTo>
                    <a:pt x="7985" y="11196"/>
                    <a:pt x="7901" y="11154"/>
                    <a:pt x="7816" y="11070"/>
                  </a:cubicBezTo>
                  <a:lnTo>
                    <a:pt x="7647" y="10858"/>
                  </a:lnTo>
                  <a:cubicBezTo>
                    <a:pt x="7542" y="10718"/>
                    <a:pt x="7379" y="10636"/>
                    <a:pt x="7230" y="10636"/>
                  </a:cubicBezTo>
                  <a:cubicBezTo>
                    <a:pt x="7199" y="10636"/>
                    <a:pt x="7169" y="10640"/>
                    <a:pt x="7140" y="10647"/>
                  </a:cubicBezTo>
                  <a:cubicBezTo>
                    <a:pt x="7140" y="10478"/>
                    <a:pt x="7098" y="10267"/>
                    <a:pt x="6971" y="10140"/>
                  </a:cubicBezTo>
                  <a:cubicBezTo>
                    <a:pt x="6507" y="9633"/>
                    <a:pt x="5831" y="9295"/>
                    <a:pt x="5155" y="9253"/>
                  </a:cubicBezTo>
                  <a:cubicBezTo>
                    <a:pt x="4774" y="9211"/>
                    <a:pt x="4436" y="9084"/>
                    <a:pt x="4141" y="8957"/>
                  </a:cubicBezTo>
                  <a:cubicBezTo>
                    <a:pt x="3718" y="8704"/>
                    <a:pt x="1690" y="7310"/>
                    <a:pt x="1268" y="6972"/>
                  </a:cubicBezTo>
                  <a:cubicBezTo>
                    <a:pt x="1352" y="6845"/>
                    <a:pt x="1352" y="6718"/>
                    <a:pt x="1310" y="6634"/>
                  </a:cubicBezTo>
                  <a:lnTo>
                    <a:pt x="1310" y="6634"/>
                  </a:lnTo>
                  <a:lnTo>
                    <a:pt x="1395" y="6676"/>
                  </a:lnTo>
                  <a:lnTo>
                    <a:pt x="1521" y="6676"/>
                  </a:lnTo>
                  <a:cubicBezTo>
                    <a:pt x="1648" y="6591"/>
                    <a:pt x="1775" y="6465"/>
                    <a:pt x="1775" y="6338"/>
                  </a:cubicBezTo>
                  <a:cubicBezTo>
                    <a:pt x="1817" y="6127"/>
                    <a:pt x="1817" y="5915"/>
                    <a:pt x="1690" y="5789"/>
                  </a:cubicBezTo>
                  <a:cubicBezTo>
                    <a:pt x="1648" y="5746"/>
                    <a:pt x="1606" y="5662"/>
                    <a:pt x="1606" y="5620"/>
                  </a:cubicBezTo>
                  <a:cubicBezTo>
                    <a:pt x="1606" y="5535"/>
                    <a:pt x="1648" y="5451"/>
                    <a:pt x="1690" y="5409"/>
                  </a:cubicBezTo>
                  <a:cubicBezTo>
                    <a:pt x="1859" y="5240"/>
                    <a:pt x="2071" y="5197"/>
                    <a:pt x="2282" y="5197"/>
                  </a:cubicBezTo>
                  <a:cubicBezTo>
                    <a:pt x="2493" y="5197"/>
                    <a:pt x="2662" y="5240"/>
                    <a:pt x="2831" y="5324"/>
                  </a:cubicBezTo>
                  <a:cubicBezTo>
                    <a:pt x="3507" y="5915"/>
                    <a:pt x="4056" y="6634"/>
                    <a:pt x="4479" y="7394"/>
                  </a:cubicBezTo>
                  <a:cubicBezTo>
                    <a:pt x="4479" y="7436"/>
                    <a:pt x="4479" y="7521"/>
                    <a:pt x="4479" y="7605"/>
                  </a:cubicBezTo>
                  <a:cubicBezTo>
                    <a:pt x="4521" y="7859"/>
                    <a:pt x="4563" y="8070"/>
                    <a:pt x="4690" y="8197"/>
                  </a:cubicBezTo>
                  <a:cubicBezTo>
                    <a:pt x="4779" y="8227"/>
                    <a:pt x="4869" y="8257"/>
                    <a:pt x="4959" y="8257"/>
                  </a:cubicBezTo>
                  <a:cubicBezTo>
                    <a:pt x="4996" y="8257"/>
                    <a:pt x="5033" y="8251"/>
                    <a:pt x="5070" y="8239"/>
                  </a:cubicBezTo>
                  <a:lnTo>
                    <a:pt x="6422" y="8239"/>
                  </a:lnTo>
                  <a:lnTo>
                    <a:pt x="6464" y="8281"/>
                  </a:lnTo>
                  <a:cubicBezTo>
                    <a:pt x="6802" y="8577"/>
                    <a:pt x="6802" y="8577"/>
                    <a:pt x="6887" y="8577"/>
                  </a:cubicBezTo>
                  <a:lnTo>
                    <a:pt x="6929" y="8577"/>
                  </a:lnTo>
                  <a:cubicBezTo>
                    <a:pt x="7436" y="8493"/>
                    <a:pt x="7901" y="8324"/>
                    <a:pt x="8323" y="8070"/>
                  </a:cubicBezTo>
                  <a:cubicBezTo>
                    <a:pt x="8450" y="7943"/>
                    <a:pt x="8534" y="7817"/>
                    <a:pt x="8577" y="7648"/>
                  </a:cubicBezTo>
                  <a:cubicBezTo>
                    <a:pt x="8577" y="7605"/>
                    <a:pt x="8619" y="7563"/>
                    <a:pt x="8619" y="7521"/>
                  </a:cubicBezTo>
                  <a:cubicBezTo>
                    <a:pt x="8999" y="7605"/>
                    <a:pt x="10351" y="8028"/>
                    <a:pt x="10562" y="8112"/>
                  </a:cubicBezTo>
                  <a:cubicBezTo>
                    <a:pt x="10605" y="8155"/>
                    <a:pt x="10731" y="8324"/>
                    <a:pt x="10858" y="8408"/>
                  </a:cubicBezTo>
                  <a:cubicBezTo>
                    <a:pt x="11112" y="8662"/>
                    <a:pt x="11154" y="8704"/>
                    <a:pt x="11281" y="8704"/>
                  </a:cubicBezTo>
                  <a:lnTo>
                    <a:pt x="11450" y="8704"/>
                  </a:lnTo>
                  <a:lnTo>
                    <a:pt x="11534" y="8577"/>
                  </a:lnTo>
                  <a:cubicBezTo>
                    <a:pt x="11576" y="8535"/>
                    <a:pt x="11619" y="8493"/>
                    <a:pt x="11661" y="8493"/>
                  </a:cubicBezTo>
                  <a:cubicBezTo>
                    <a:pt x="11788" y="8408"/>
                    <a:pt x="11872" y="8324"/>
                    <a:pt x="11957" y="8239"/>
                  </a:cubicBezTo>
                  <a:cubicBezTo>
                    <a:pt x="12083" y="8028"/>
                    <a:pt x="12168" y="7817"/>
                    <a:pt x="12168" y="7563"/>
                  </a:cubicBezTo>
                  <a:cubicBezTo>
                    <a:pt x="12210" y="7267"/>
                    <a:pt x="12252" y="7098"/>
                    <a:pt x="12506" y="7014"/>
                  </a:cubicBezTo>
                  <a:cubicBezTo>
                    <a:pt x="12590" y="6972"/>
                    <a:pt x="12675" y="6929"/>
                    <a:pt x="12801" y="6887"/>
                  </a:cubicBezTo>
                  <a:cubicBezTo>
                    <a:pt x="13224" y="6845"/>
                    <a:pt x="13604" y="6507"/>
                    <a:pt x="13646" y="6042"/>
                  </a:cubicBezTo>
                  <a:cubicBezTo>
                    <a:pt x="13646" y="5789"/>
                    <a:pt x="13562" y="5535"/>
                    <a:pt x="13435" y="5366"/>
                  </a:cubicBezTo>
                  <a:cubicBezTo>
                    <a:pt x="13393" y="5240"/>
                    <a:pt x="13351" y="5155"/>
                    <a:pt x="13308" y="5028"/>
                  </a:cubicBezTo>
                  <a:cubicBezTo>
                    <a:pt x="13393" y="4226"/>
                    <a:pt x="13520" y="3423"/>
                    <a:pt x="13773" y="2662"/>
                  </a:cubicBezTo>
                  <a:cubicBezTo>
                    <a:pt x="13858" y="2536"/>
                    <a:pt x="13984" y="2409"/>
                    <a:pt x="14153" y="2282"/>
                  </a:cubicBezTo>
                  <a:cubicBezTo>
                    <a:pt x="14322" y="2155"/>
                    <a:pt x="14491" y="2029"/>
                    <a:pt x="14660" y="1817"/>
                  </a:cubicBezTo>
                  <a:cubicBezTo>
                    <a:pt x="14703" y="1733"/>
                    <a:pt x="14745" y="1648"/>
                    <a:pt x="14787" y="1564"/>
                  </a:cubicBezTo>
                  <a:cubicBezTo>
                    <a:pt x="14787" y="1522"/>
                    <a:pt x="14787" y="1479"/>
                    <a:pt x="14787" y="1437"/>
                  </a:cubicBezTo>
                  <a:cubicBezTo>
                    <a:pt x="14914" y="1395"/>
                    <a:pt x="15041" y="1374"/>
                    <a:pt x="15162" y="1374"/>
                  </a:cubicBezTo>
                  <a:cubicBezTo>
                    <a:pt x="15284" y="1374"/>
                    <a:pt x="15400" y="1395"/>
                    <a:pt x="15505" y="1437"/>
                  </a:cubicBezTo>
                  <a:cubicBezTo>
                    <a:pt x="15653" y="1501"/>
                    <a:pt x="15801" y="1532"/>
                    <a:pt x="15949" y="1532"/>
                  </a:cubicBezTo>
                  <a:cubicBezTo>
                    <a:pt x="16097" y="1532"/>
                    <a:pt x="16245" y="1501"/>
                    <a:pt x="16393" y="1437"/>
                  </a:cubicBezTo>
                  <a:cubicBezTo>
                    <a:pt x="16604" y="1353"/>
                    <a:pt x="16857" y="1184"/>
                    <a:pt x="17069" y="1015"/>
                  </a:cubicBezTo>
                  <a:cubicBezTo>
                    <a:pt x="17406" y="761"/>
                    <a:pt x="17787" y="592"/>
                    <a:pt x="18209" y="508"/>
                  </a:cubicBezTo>
                  <a:close/>
                  <a:moveTo>
                    <a:pt x="18463" y="1"/>
                  </a:moveTo>
                  <a:cubicBezTo>
                    <a:pt x="17871" y="1"/>
                    <a:pt x="17280" y="212"/>
                    <a:pt x="16857" y="592"/>
                  </a:cubicBezTo>
                  <a:cubicBezTo>
                    <a:pt x="16646" y="761"/>
                    <a:pt x="16435" y="888"/>
                    <a:pt x="16224" y="972"/>
                  </a:cubicBezTo>
                  <a:cubicBezTo>
                    <a:pt x="16118" y="994"/>
                    <a:pt x="16023" y="1004"/>
                    <a:pt x="15933" y="1004"/>
                  </a:cubicBezTo>
                  <a:cubicBezTo>
                    <a:pt x="15843" y="1004"/>
                    <a:pt x="15759" y="994"/>
                    <a:pt x="15674" y="972"/>
                  </a:cubicBezTo>
                  <a:cubicBezTo>
                    <a:pt x="15524" y="922"/>
                    <a:pt x="15374" y="899"/>
                    <a:pt x="15227" y="899"/>
                  </a:cubicBezTo>
                  <a:cubicBezTo>
                    <a:pt x="15001" y="899"/>
                    <a:pt x="14781" y="955"/>
                    <a:pt x="14576" y="1057"/>
                  </a:cubicBezTo>
                  <a:cubicBezTo>
                    <a:pt x="14449" y="1184"/>
                    <a:pt x="14365" y="1310"/>
                    <a:pt x="14322" y="1437"/>
                  </a:cubicBezTo>
                  <a:cubicBezTo>
                    <a:pt x="14322" y="1479"/>
                    <a:pt x="14322" y="1522"/>
                    <a:pt x="14280" y="1564"/>
                  </a:cubicBezTo>
                  <a:cubicBezTo>
                    <a:pt x="14153" y="1691"/>
                    <a:pt x="14027" y="1817"/>
                    <a:pt x="13900" y="1902"/>
                  </a:cubicBezTo>
                  <a:cubicBezTo>
                    <a:pt x="13689" y="2071"/>
                    <a:pt x="13520" y="2198"/>
                    <a:pt x="13393" y="2367"/>
                  </a:cubicBezTo>
                  <a:cubicBezTo>
                    <a:pt x="13097" y="3296"/>
                    <a:pt x="12928" y="4226"/>
                    <a:pt x="12886" y="5155"/>
                  </a:cubicBezTo>
                  <a:cubicBezTo>
                    <a:pt x="12886" y="5324"/>
                    <a:pt x="12970" y="5493"/>
                    <a:pt x="13055" y="5620"/>
                  </a:cubicBezTo>
                  <a:cubicBezTo>
                    <a:pt x="13097" y="5746"/>
                    <a:pt x="13139" y="5873"/>
                    <a:pt x="13182" y="6000"/>
                  </a:cubicBezTo>
                  <a:cubicBezTo>
                    <a:pt x="13139" y="6296"/>
                    <a:pt x="12970" y="6338"/>
                    <a:pt x="12675" y="6422"/>
                  </a:cubicBezTo>
                  <a:cubicBezTo>
                    <a:pt x="12548" y="6465"/>
                    <a:pt x="12421" y="6507"/>
                    <a:pt x="12295" y="6549"/>
                  </a:cubicBezTo>
                  <a:cubicBezTo>
                    <a:pt x="11914" y="6718"/>
                    <a:pt x="11661" y="7098"/>
                    <a:pt x="11661" y="7521"/>
                  </a:cubicBezTo>
                  <a:cubicBezTo>
                    <a:pt x="11661" y="7690"/>
                    <a:pt x="11619" y="7817"/>
                    <a:pt x="11534" y="7986"/>
                  </a:cubicBezTo>
                  <a:cubicBezTo>
                    <a:pt x="11492" y="8028"/>
                    <a:pt x="11450" y="8028"/>
                    <a:pt x="11407" y="8070"/>
                  </a:cubicBezTo>
                  <a:lnTo>
                    <a:pt x="11323" y="8112"/>
                  </a:lnTo>
                  <a:lnTo>
                    <a:pt x="11238" y="8070"/>
                  </a:lnTo>
                  <a:cubicBezTo>
                    <a:pt x="11112" y="7901"/>
                    <a:pt x="10943" y="7774"/>
                    <a:pt x="10816" y="7690"/>
                  </a:cubicBezTo>
                  <a:cubicBezTo>
                    <a:pt x="10055" y="7394"/>
                    <a:pt x="9337" y="7183"/>
                    <a:pt x="8577" y="7014"/>
                  </a:cubicBezTo>
                  <a:lnTo>
                    <a:pt x="8450" y="7014"/>
                  </a:lnTo>
                  <a:cubicBezTo>
                    <a:pt x="8281" y="7141"/>
                    <a:pt x="8154" y="7310"/>
                    <a:pt x="8112" y="7479"/>
                  </a:cubicBezTo>
                  <a:cubicBezTo>
                    <a:pt x="8112" y="7563"/>
                    <a:pt x="8070" y="7690"/>
                    <a:pt x="8070" y="7690"/>
                  </a:cubicBezTo>
                  <a:cubicBezTo>
                    <a:pt x="7732" y="7859"/>
                    <a:pt x="7394" y="7986"/>
                    <a:pt x="7056" y="8070"/>
                  </a:cubicBezTo>
                  <a:lnTo>
                    <a:pt x="6887" y="7901"/>
                  </a:lnTo>
                  <a:cubicBezTo>
                    <a:pt x="6760" y="7817"/>
                    <a:pt x="6718" y="7774"/>
                    <a:pt x="6676" y="7774"/>
                  </a:cubicBezTo>
                  <a:cubicBezTo>
                    <a:pt x="6633" y="7753"/>
                    <a:pt x="6580" y="7743"/>
                    <a:pt x="6528" y="7743"/>
                  </a:cubicBezTo>
                  <a:cubicBezTo>
                    <a:pt x="6475" y="7743"/>
                    <a:pt x="6422" y="7753"/>
                    <a:pt x="6380" y="7774"/>
                  </a:cubicBezTo>
                  <a:lnTo>
                    <a:pt x="5112" y="7774"/>
                  </a:lnTo>
                  <a:lnTo>
                    <a:pt x="5112" y="7605"/>
                  </a:lnTo>
                  <a:cubicBezTo>
                    <a:pt x="5112" y="7479"/>
                    <a:pt x="5070" y="7352"/>
                    <a:pt x="5028" y="7225"/>
                  </a:cubicBezTo>
                  <a:cubicBezTo>
                    <a:pt x="4563" y="6380"/>
                    <a:pt x="3929" y="5577"/>
                    <a:pt x="3211" y="4944"/>
                  </a:cubicBezTo>
                  <a:cubicBezTo>
                    <a:pt x="2958" y="4817"/>
                    <a:pt x="2662" y="4733"/>
                    <a:pt x="2366" y="4733"/>
                  </a:cubicBezTo>
                  <a:cubicBezTo>
                    <a:pt x="1986" y="4733"/>
                    <a:pt x="1648" y="4859"/>
                    <a:pt x="1352" y="5113"/>
                  </a:cubicBezTo>
                  <a:cubicBezTo>
                    <a:pt x="1226" y="5282"/>
                    <a:pt x="1141" y="5493"/>
                    <a:pt x="1183" y="5746"/>
                  </a:cubicBezTo>
                  <a:cubicBezTo>
                    <a:pt x="1183" y="5873"/>
                    <a:pt x="1226" y="6000"/>
                    <a:pt x="1310" y="6084"/>
                  </a:cubicBezTo>
                  <a:cubicBezTo>
                    <a:pt x="915" y="5968"/>
                    <a:pt x="636" y="5903"/>
                    <a:pt x="435" y="5903"/>
                  </a:cubicBezTo>
                  <a:cubicBezTo>
                    <a:pt x="271" y="5903"/>
                    <a:pt x="161" y="5947"/>
                    <a:pt x="85" y="6042"/>
                  </a:cubicBezTo>
                  <a:cubicBezTo>
                    <a:pt x="43" y="6169"/>
                    <a:pt x="0" y="6253"/>
                    <a:pt x="43" y="6380"/>
                  </a:cubicBezTo>
                  <a:cubicBezTo>
                    <a:pt x="85" y="6465"/>
                    <a:pt x="127" y="6549"/>
                    <a:pt x="254" y="6591"/>
                  </a:cubicBezTo>
                  <a:cubicBezTo>
                    <a:pt x="381" y="6676"/>
                    <a:pt x="507" y="6718"/>
                    <a:pt x="676" y="6760"/>
                  </a:cubicBezTo>
                  <a:cubicBezTo>
                    <a:pt x="719" y="6803"/>
                    <a:pt x="803" y="6845"/>
                    <a:pt x="845" y="6845"/>
                  </a:cubicBezTo>
                  <a:cubicBezTo>
                    <a:pt x="761" y="7014"/>
                    <a:pt x="803" y="7225"/>
                    <a:pt x="930" y="7352"/>
                  </a:cubicBezTo>
                  <a:cubicBezTo>
                    <a:pt x="1226" y="7605"/>
                    <a:pt x="3591" y="9253"/>
                    <a:pt x="3929" y="9464"/>
                  </a:cubicBezTo>
                  <a:cubicBezTo>
                    <a:pt x="4310" y="9633"/>
                    <a:pt x="4690" y="9760"/>
                    <a:pt x="5112" y="9802"/>
                  </a:cubicBezTo>
                  <a:cubicBezTo>
                    <a:pt x="5704" y="9845"/>
                    <a:pt x="6253" y="10098"/>
                    <a:pt x="6633" y="10521"/>
                  </a:cubicBezTo>
                  <a:cubicBezTo>
                    <a:pt x="6676" y="10605"/>
                    <a:pt x="6676" y="10647"/>
                    <a:pt x="6633" y="10732"/>
                  </a:cubicBezTo>
                  <a:cubicBezTo>
                    <a:pt x="6633" y="10858"/>
                    <a:pt x="6676" y="10985"/>
                    <a:pt x="6718" y="11112"/>
                  </a:cubicBezTo>
                  <a:lnTo>
                    <a:pt x="6845" y="11239"/>
                  </a:lnTo>
                  <a:lnTo>
                    <a:pt x="7140" y="11239"/>
                  </a:lnTo>
                  <a:cubicBezTo>
                    <a:pt x="7168" y="11239"/>
                    <a:pt x="7215" y="11220"/>
                    <a:pt x="7256" y="11220"/>
                  </a:cubicBezTo>
                  <a:cubicBezTo>
                    <a:pt x="7276" y="11220"/>
                    <a:pt x="7295" y="11225"/>
                    <a:pt x="7309" y="11239"/>
                  </a:cubicBezTo>
                  <a:lnTo>
                    <a:pt x="7478" y="11450"/>
                  </a:lnTo>
                  <a:cubicBezTo>
                    <a:pt x="7563" y="11577"/>
                    <a:pt x="7732" y="11661"/>
                    <a:pt x="7858" y="11746"/>
                  </a:cubicBezTo>
                  <a:lnTo>
                    <a:pt x="8027" y="11830"/>
                  </a:lnTo>
                  <a:cubicBezTo>
                    <a:pt x="7858" y="11872"/>
                    <a:pt x="7774" y="11957"/>
                    <a:pt x="7689" y="12084"/>
                  </a:cubicBezTo>
                  <a:cubicBezTo>
                    <a:pt x="7520" y="12464"/>
                    <a:pt x="7520" y="12844"/>
                    <a:pt x="7732" y="13224"/>
                  </a:cubicBezTo>
                  <a:cubicBezTo>
                    <a:pt x="7774" y="13393"/>
                    <a:pt x="7816" y="13562"/>
                    <a:pt x="7858" y="13731"/>
                  </a:cubicBezTo>
                  <a:cubicBezTo>
                    <a:pt x="7816" y="13774"/>
                    <a:pt x="7774" y="13816"/>
                    <a:pt x="7774" y="13858"/>
                  </a:cubicBezTo>
                  <a:cubicBezTo>
                    <a:pt x="7563" y="14027"/>
                    <a:pt x="7478" y="14323"/>
                    <a:pt x="7605" y="14534"/>
                  </a:cubicBezTo>
                  <a:cubicBezTo>
                    <a:pt x="7711" y="14746"/>
                    <a:pt x="7906" y="14840"/>
                    <a:pt x="8141" y="14840"/>
                  </a:cubicBezTo>
                  <a:cubicBezTo>
                    <a:pt x="8186" y="14840"/>
                    <a:pt x="8233" y="14837"/>
                    <a:pt x="8281" y="14830"/>
                  </a:cubicBezTo>
                  <a:cubicBezTo>
                    <a:pt x="8365" y="14830"/>
                    <a:pt x="8450" y="14872"/>
                    <a:pt x="8534" y="14872"/>
                  </a:cubicBezTo>
                  <a:cubicBezTo>
                    <a:pt x="8534" y="14914"/>
                    <a:pt x="8534" y="14999"/>
                    <a:pt x="8534" y="15041"/>
                  </a:cubicBezTo>
                  <a:cubicBezTo>
                    <a:pt x="8492" y="15126"/>
                    <a:pt x="8450" y="15210"/>
                    <a:pt x="8323" y="15295"/>
                  </a:cubicBezTo>
                  <a:cubicBezTo>
                    <a:pt x="8112" y="15464"/>
                    <a:pt x="7985" y="15717"/>
                    <a:pt x="7985" y="15970"/>
                  </a:cubicBezTo>
                  <a:cubicBezTo>
                    <a:pt x="8070" y="16435"/>
                    <a:pt x="8323" y="16858"/>
                    <a:pt x="8703" y="17111"/>
                  </a:cubicBezTo>
                  <a:cubicBezTo>
                    <a:pt x="8915" y="17280"/>
                    <a:pt x="9084" y="17534"/>
                    <a:pt x="9210" y="17787"/>
                  </a:cubicBezTo>
                  <a:lnTo>
                    <a:pt x="9126" y="17872"/>
                  </a:lnTo>
                  <a:cubicBezTo>
                    <a:pt x="8999" y="17998"/>
                    <a:pt x="8957" y="18041"/>
                    <a:pt x="8957" y="18125"/>
                  </a:cubicBezTo>
                  <a:cubicBezTo>
                    <a:pt x="8915" y="18294"/>
                    <a:pt x="8915" y="18505"/>
                    <a:pt x="8957" y="18674"/>
                  </a:cubicBezTo>
                  <a:cubicBezTo>
                    <a:pt x="8999" y="18801"/>
                    <a:pt x="8999" y="18928"/>
                    <a:pt x="8957" y="19012"/>
                  </a:cubicBezTo>
                  <a:cubicBezTo>
                    <a:pt x="8915" y="19139"/>
                    <a:pt x="8830" y="19224"/>
                    <a:pt x="8746" y="19266"/>
                  </a:cubicBezTo>
                  <a:cubicBezTo>
                    <a:pt x="8492" y="19477"/>
                    <a:pt x="8323" y="19773"/>
                    <a:pt x="8365" y="20069"/>
                  </a:cubicBezTo>
                  <a:cubicBezTo>
                    <a:pt x="8408" y="20660"/>
                    <a:pt x="8661" y="21167"/>
                    <a:pt x="9041" y="21547"/>
                  </a:cubicBezTo>
                  <a:cubicBezTo>
                    <a:pt x="9168" y="21716"/>
                    <a:pt x="9337" y="21885"/>
                    <a:pt x="9464" y="22054"/>
                  </a:cubicBezTo>
                  <a:cubicBezTo>
                    <a:pt x="9675" y="22392"/>
                    <a:pt x="9844" y="22772"/>
                    <a:pt x="9886" y="23153"/>
                  </a:cubicBezTo>
                  <a:lnTo>
                    <a:pt x="9929" y="23322"/>
                  </a:lnTo>
                  <a:lnTo>
                    <a:pt x="10055" y="23364"/>
                  </a:lnTo>
                  <a:lnTo>
                    <a:pt x="10098" y="23364"/>
                  </a:lnTo>
                  <a:cubicBezTo>
                    <a:pt x="10254" y="23521"/>
                    <a:pt x="10481" y="23608"/>
                    <a:pt x="10708" y="23608"/>
                  </a:cubicBezTo>
                  <a:cubicBezTo>
                    <a:pt x="10787" y="23608"/>
                    <a:pt x="10866" y="23597"/>
                    <a:pt x="10943" y="23575"/>
                  </a:cubicBezTo>
                  <a:lnTo>
                    <a:pt x="11027" y="23533"/>
                  </a:lnTo>
                  <a:cubicBezTo>
                    <a:pt x="11112" y="23786"/>
                    <a:pt x="11238" y="23998"/>
                    <a:pt x="11407" y="24167"/>
                  </a:cubicBezTo>
                  <a:cubicBezTo>
                    <a:pt x="11489" y="24248"/>
                    <a:pt x="11589" y="24295"/>
                    <a:pt x="11694" y="24295"/>
                  </a:cubicBezTo>
                  <a:cubicBezTo>
                    <a:pt x="11752" y="24295"/>
                    <a:pt x="11812" y="24281"/>
                    <a:pt x="11872" y="24251"/>
                  </a:cubicBezTo>
                  <a:cubicBezTo>
                    <a:pt x="11957" y="24209"/>
                    <a:pt x="12041" y="24209"/>
                    <a:pt x="12168" y="24167"/>
                  </a:cubicBezTo>
                  <a:cubicBezTo>
                    <a:pt x="12295" y="24167"/>
                    <a:pt x="12337" y="24251"/>
                    <a:pt x="12463" y="24378"/>
                  </a:cubicBezTo>
                  <a:cubicBezTo>
                    <a:pt x="12548" y="24462"/>
                    <a:pt x="12632" y="24589"/>
                    <a:pt x="12759" y="24631"/>
                  </a:cubicBezTo>
                  <a:cubicBezTo>
                    <a:pt x="12844" y="24674"/>
                    <a:pt x="12928" y="24674"/>
                    <a:pt x="13013" y="24674"/>
                  </a:cubicBezTo>
                  <a:lnTo>
                    <a:pt x="13139" y="24674"/>
                  </a:lnTo>
                  <a:cubicBezTo>
                    <a:pt x="13182" y="24674"/>
                    <a:pt x="13224" y="24674"/>
                    <a:pt x="13224" y="24716"/>
                  </a:cubicBezTo>
                  <a:cubicBezTo>
                    <a:pt x="13266" y="24716"/>
                    <a:pt x="13266" y="24758"/>
                    <a:pt x="13308" y="24800"/>
                  </a:cubicBezTo>
                  <a:cubicBezTo>
                    <a:pt x="13266" y="24843"/>
                    <a:pt x="13266" y="24885"/>
                    <a:pt x="13224" y="24927"/>
                  </a:cubicBezTo>
                  <a:cubicBezTo>
                    <a:pt x="13182" y="25012"/>
                    <a:pt x="13139" y="25054"/>
                    <a:pt x="13097" y="25138"/>
                  </a:cubicBezTo>
                  <a:cubicBezTo>
                    <a:pt x="13055" y="25223"/>
                    <a:pt x="13055" y="25350"/>
                    <a:pt x="13097" y="25392"/>
                  </a:cubicBezTo>
                  <a:cubicBezTo>
                    <a:pt x="13224" y="25857"/>
                    <a:pt x="13308" y="26026"/>
                    <a:pt x="13308" y="26110"/>
                  </a:cubicBezTo>
                  <a:lnTo>
                    <a:pt x="13266" y="26152"/>
                  </a:lnTo>
                  <a:cubicBezTo>
                    <a:pt x="13139" y="26237"/>
                    <a:pt x="13055" y="26364"/>
                    <a:pt x="13013" y="26490"/>
                  </a:cubicBezTo>
                  <a:cubicBezTo>
                    <a:pt x="12970" y="26575"/>
                    <a:pt x="13055" y="26701"/>
                    <a:pt x="13139" y="26786"/>
                  </a:cubicBezTo>
                  <a:cubicBezTo>
                    <a:pt x="13266" y="26913"/>
                    <a:pt x="13393" y="27039"/>
                    <a:pt x="13520" y="27166"/>
                  </a:cubicBezTo>
                  <a:cubicBezTo>
                    <a:pt x="13308" y="27166"/>
                    <a:pt x="13139" y="27251"/>
                    <a:pt x="13013" y="27377"/>
                  </a:cubicBezTo>
                  <a:cubicBezTo>
                    <a:pt x="12928" y="27462"/>
                    <a:pt x="12928" y="27631"/>
                    <a:pt x="13013" y="27715"/>
                  </a:cubicBezTo>
                  <a:cubicBezTo>
                    <a:pt x="12934" y="27701"/>
                    <a:pt x="12857" y="27694"/>
                    <a:pt x="12781" y="27694"/>
                  </a:cubicBezTo>
                  <a:cubicBezTo>
                    <a:pt x="12409" y="27694"/>
                    <a:pt x="12076" y="27864"/>
                    <a:pt x="11830" y="28180"/>
                  </a:cubicBezTo>
                  <a:cubicBezTo>
                    <a:pt x="11788" y="28222"/>
                    <a:pt x="11745" y="28265"/>
                    <a:pt x="11745" y="28307"/>
                  </a:cubicBezTo>
                  <a:cubicBezTo>
                    <a:pt x="11661" y="28265"/>
                    <a:pt x="11619" y="28265"/>
                    <a:pt x="11534" y="28265"/>
                  </a:cubicBezTo>
                  <a:lnTo>
                    <a:pt x="11407" y="28265"/>
                  </a:lnTo>
                  <a:lnTo>
                    <a:pt x="11238" y="28476"/>
                  </a:lnTo>
                  <a:lnTo>
                    <a:pt x="11238" y="28560"/>
                  </a:lnTo>
                  <a:cubicBezTo>
                    <a:pt x="11238" y="28729"/>
                    <a:pt x="11154" y="28856"/>
                    <a:pt x="11112" y="29025"/>
                  </a:cubicBezTo>
                  <a:cubicBezTo>
                    <a:pt x="10943" y="29279"/>
                    <a:pt x="10816" y="29574"/>
                    <a:pt x="10774" y="29912"/>
                  </a:cubicBezTo>
                  <a:cubicBezTo>
                    <a:pt x="10774" y="29912"/>
                    <a:pt x="10774" y="29955"/>
                    <a:pt x="10774" y="29997"/>
                  </a:cubicBezTo>
                  <a:cubicBezTo>
                    <a:pt x="10689" y="30081"/>
                    <a:pt x="10605" y="30166"/>
                    <a:pt x="10520" y="30208"/>
                  </a:cubicBezTo>
                  <a:cubicBezTo>
                    <a:pt x="10267" y="30335"/>
                    <a:pt x="10055" y="30546"/>
                    <a:pt x="9886" y="30757"/>
                  </a:cubicBezTo>
                  <a:cubicBezTo>
                    <a:pt x="9717" y="30926"/>
                    <a:pt x="9633" y="31138"/>
                    <a:pt x="9633" y="31391"/>
                  </a:cubicBezTo>
                  <a:cubicBezTo>
                    <a:pt x="9253" y="31687"/>
                    <a:pt x="8915" y="32025"/>
                    <a:pt x="8661" y="32447"/>
                  </a:cubicBezTo>
                  <a:cubicBezTo>
                    <a:pt x="8619" y="32489"/>
                    <a:pt x="8619" y="32532"/>
                    <a:pt x="8619" y="32616"/>
                  </a:cubicBezTo>
                  <a:cubicBezTo>
                    <a:pt x="8591" y="32609"/>
                    <a:pt x="8561" y="32606"/>
                    <a:pt x="8532" y="32606"/>
                  </a:cubicBezTo>
                  <a:cubicBezTo>
                    <a:pt x="8383" y="32606"/>
                    <a:pt x="8225" y="32694"/>
                    <a:pt x="8154" y="32870"/>
                  </a:cubicBezTo>
                  <a:cubicBezTo>
                    <a:pt x="8070" y="33039"/>
                    <a:pt x="8070" y="33250"/>
                    <a:pt x="8196" y="33461"/>
                  </a:cubicBezTo>
                  <a:lnTo>
                    <a:pt x="7985" y="33546"/>
                  </a:lnTo>
                  <a:cubicBezTo>
                    <a:pt x="7647" y="33630"/>
                    <a:pt x="7351" y="33757"/>
                    <a:pt x="7098" y="33968"/>
                  </a:cubicBezTo>
                  <a:lnTo>
                    <a:pt x="6845" y="34010"/>
                  </a:lnTo>
                  <a:lnTo>
                    <a:pt x="6802" y="34264"/>
                  </a:lnTo>
                  <a:lnTo>
                    <a:pt x="6802" y="34560"/>
                  </a:lnTo>
                  <a:cubicBezTo>
                    <a:pt x="6802" y="34644"/>
                    <a:pt x="6802" y="34729"/>
                    <a:pt x="6760" y="34813"/>
                  </a:cubicBezTo>
                  <a:cubicBezTo>
                    <a:pt x="6718" y="34644"/>
                    <a:pt x="6549" y="34560"/>
                    <a:pt x="6338" y="34517"/>
                  </a:cubicBezTo>
                  <a:cubicBezTo>
                    <a:pt x="6211" y="34517"/>
                    <a:pt x="6084" y="34602"/>
                    <a:pt x="6000" y="34686"/>
                  </a:cubicBezTo>
                  <a:cubicBezTo>
                    <a:pt x="5873" y="34898"/>
                    <a:pt x="5788" y="35151"/>
                    <a:pt x="5788" y="35405"/>
                  </a:cubicBezTo>
                  <a:cubicBezTo>
                    <a:pt x="5746" y="35531"/>
                    <a:pt x="5746" y="35658"/>
                    <a:pt x="5704" y="35785"/>
                  </a:cubicBezTo>
                  <a:cubicBezTo>
                    <a:pt x="5619" y="35700"/>
                    <a:pt x="5535" y="35616"/>
                    <a:pt x="5408" y="35616"/>
                  </a:cubicBezTo>
                  <a:lnTo>
                    <a:pt x="5281" y="35616"/>
                  </a:lnTo>
                  <a:lnTo>
                    <a:pt x="5197" y="35700"/>
                  </a:lnTo>
                  <a:cubicBezTo>
                    <a:pt x="5155" y="35743"/>
                    <a:pt x="5112" y="35743"/>
                    <a:pt x="5112" y="35743"/>
                  </a:cubicBezTo>
                  <a:cubicBezTo>
                    <a:pt x="4859" y="35827"/>
                    <a:pt x="4817" y="35996"/>
                    <a:pt x="4817" y="36334"/>
                  </a:cubicBezTo>
                  <a:cubicBezTo>
                    <a:pt x="4817" y="36503"/>
                    <a:pt x="4943" y="36588"/>
                    <a:pt x="5112" y="36757"/>
                  </a:cubicBezTo>
                  <a:lnTo>
                    <a:pt x="5239" y="36883"/>
                  </a:lnTo>
                  <a:cubicBezTo>
                    <a:pt x="5112" y="36968"/>
                    <a:pt x="5070" y="37094"/>
                    <a:pt x="5028" y="37221"/>
                  </a:cubicBezTo>
                  <a:cubicBezTo>
                    <a:pt x="4968" y="37191"/>
                    <a:pt x="4903" y="37177"/>
                    <a:pt x="4838" y="37177"/>
                  </a:cubicBezTo>
                  <a:cubicBezTo>
                    <a:pt x="4720" y="37177"/>
                    <a:pt x="4603" y="37224"/>
                    <a:pt x="4521" y="37306"/>
                  </a:cubicBezTo>
                  <a:cubicBezTo>
                    <a:pt x="4479" y="37263"/>
                    <a:pt x="4436" y="37221"/>
                    <a:pt x="4394" y="37179"/>
                  </a:cubicBezTo>
                  <a:cubicBezTo>
                    <a:pt x="4310" y="37137"/>
                    <a:pt x="4183" y="37094"/>
                    <a:pt x="4056" y="37094"/>
                  </a:cubicBezTo>
                  <a:cubicBezTo>
                    <a:pt x="3887" y="37094"/>
                    <a:pt x="3718" y="37221"/>
                    <a:pt x="3676" y="37390"/>
                  </a:cubicBezTo>
                  <a:cubicBezTo>
                    <a:pt x="3549" y="37348"/>
                    <a:pt x="3422" y="37348"/>
                    <a:pt x="3253" y="37306"/>
                  </a:cubicBezTo>
                  <a:cubicBezTo>
                    <a:pt x="3127" y="37306"/>
                    <a:pt x="3000" y="37390"/>
                    <a:pt x="2915" y="37517"/>
                  </a:cubicBezTo>
                  <a:cubicBezTo>
                    <a:pt x="2831" y="37644"/>
                    <a:pt x="2831" y="37813"/>
                    <a:pt x="3042" y="38235"/>
                  </a:cubicBezTo>
                  <a:cubicBezTo>
                    <a:pt x="2789" y="38320"/>
                    <a:pt x="2704" y="38658"/>
                    <a:pt x="2704" y="38911"/>
                  </a:cubicBezTo>
                  <a:cubicBezTo>
                    <a:pt x="2704" y="39080"/>
                    <a:pt x="2704" y="39207"/>
                    <a:pt x="2662" y="39334"/>
                  </a:cubicBezTo>
                  <a:lnTo>
                    <a:pt x="2620" y="39334"/>
                  </a:lnTo>
                  <a:cubicBezTo>
                    <a:pt x="2565" y="39326"/>
                    <a:pt x="2517" y="39322"/>
                    <a:pt x="2473" y="39322"/>
                  </a:cubicBezTo>
                  <a:cubicBezTo>
                    <a:pt x="2280" y="39322"/>
                    <a:pt x="2189" y="39391"/>
                    <a:pt x="2155" y="39460"/>
                  </a:cubicBezTo>
                  <a:cubicBezTo>
                    <a:pt x="2113" y="39545"/>
                    <a:pt x="2113" y="39629"/>
                    <a:pt x="2113" y="39714"/>
                  </a:cubicBezTo>
                  <a:cubicBezTo>
                    <a:pt x="2113" y="39756"/>
                    <a:pt x="2113" y="39756"/>
                    <a:pt x="2113" y="39798"/>
                  </a:cubicBezTo>
                  <a:cubicBezTo>
                    <a:pt x="2028" y="39841"/>
                    <a:pt x="1775" y="39883"/>
                    <a:pt x="1775" y="40136"/>
                  </a:cubicBezTo>
                  <a:cubicBezTo>
                    <a:pt x="1775" y="40263"/>
                    <a:pt x="1817" y="40390"/>
                    <a:pt x="1902" y="40474"/>
                  </a:cubicBezTo>
                  <a:cubicBezTo>
                    <a:pt x="1775" y="40601"/>
                    <a:pt x="1479" y="40897"/>
                    <a:pt x="1775" y="41235"/>
                  </a:cubicBezTo>
                  <a:cubicBezTo>
                    <a:pt x="1775" y="41277"/>
                    <a:pt x="1859" y="41319"/>
                    <a:pt x="1902" y="41362"/>
                  </a:cubicBezTo>
                  <a:cubicBezTo>
                    <a:pt x="1859" y="41573"/>
                    <a:pt x="1902" y="41784"/>
                    <a:pt x="1986" y="41953"/>
                  </a:cubicBezTo>
                  <a:cubicBezTo>
                    <a:pt x="2028" y="42038"/>
                    <a:pt x="2028" y="42122"/>
                    <a:pt x="2071" y="42206"/>
                  </a:cubicBezTo>
                  <a:lnTo>
                    <a:pt x="2071" y="42249"/>
                  </a:lnTo>
                  <a:cubicBezTo>
                    <a:pt x="2071" y="42460"/>
                    <a:pt x="2071" y="42756"/>
                    <a:pt x="2366" y="42756"/>
                  </a:cubicBezTo>
                  <a:lnTo>
                    <a:pt x="2451" y="42756"/>
                  </a:lnTo>
                  <a:cubicBezTo>
                    <a:pt x="2493" y="42756"/>
                    <a:pt x="2493" y="42798"/>
                    <a:pt x="2535" y="42798"/>
                  </a:cubicBezTo>
                  <a:lnTo>
                    <a:pt x="2620" y="42798"/>
                  </a:lnTo>
                  <a:cubicBezTo>
                    <a:pt x="2620" y="43051"/>
                    <a:pt x="2577" y="43305"/>
                    <a:pt x="2493" y="43558"/>
                  </a:cubicBezTo>
                  <a:cubicBezTo>
                    <a:pt x="2366" y="43939"/>
                    <a:pt x="2324" y="44361"/>
                    <a:pt x="2408" y="44784"/>
                  </a:cubicBezTo>
                  <a:cubicBezTo>
                    <a:pt x="2451" y="44953"/>
                    <a:pt x="2577" y="45037"/>
                    <a:pt x="2746" y="45037"/>
                  </a:cubicBezTo>
                  <a:cubicBezTo>
                    <a:pt x="2746" y="45079"/>
                    <a:pt x="2746" y="45122"/>
                    <a:pt x="2746" y="45122"/>
                  </a:cubicBezTo>
                  <a:cubicBezTo>
                    <a:pt x="2873" y="45502"/>
                    <a:pt x="3000" y="45840"/>
                    <a:pt x="3211" y="46178"/>
                  </a:cubicBezTo>
                  <a:cubicBezTo>
                    <a:pt x="3253" y="46305"/>
                    <a:pt x="3338" y="46474"/>
                    <a:pt x="3380" y="46600"/>
                  </a:cubicBezTo>
                  <a:lnTo>
                    <a:pt x="3084" y="46600"/>
                  </a:lnTo>
                  <a:lnTo>
                    <a:pt x="3000" y="46685"/>
                  </a:lnTo>
                  <a:cubicBezTo>
                    <a:pt x="2958" y="46769"/>
                    <a:pt x="2915" y="46854"/>
                    <a:pt x="2915" y="46938"/>
                  </a:cubicBezTo>
                  <a:cubicBezTo>
                    <a:pt x="2915" y="46981"/>
                    <a:pt x="2915" y="47023"/>
                    <a:pt x="2915" y="47065"/>
                  </a:cubicBezTo>
                  <a:lnTo>
                    <a:pt x="2831" y="47065"/>
                  </a:lnTo>
                  <a:lnTo>
                    <a:pt x="2789" y="47276"/>
                  </a:lnTo>
                  <a:cubicBezTo>
                    <a:pt x="2746" y="47403"/>
                    <a:pt x="2831" y="47530"/>
                    <a:pt x="2958" y="47572"/>
                  </a:cubicBezTo>
                  <a:lnTo>
                    <a:pt x="2577" y="47699"/>
                  </a:lnTo>
                  <a:lnTo>
                    <a:pt x="3211" y="48163"/>
                  </a:lnTo>
                  <a:cubicBezTo>
                    <a:pt x="3253" y="48248"/>
                    <a:pt x="3211" y="48248"/>
                    <a:pt x="3169" y="48332"/>
                  </a:cubicBezTo>
                  <a:cubicBezTo>
                    <a:pt x="3084" y="48417"/>
                    <a:pt x="3042" y="48586"/>
                    <a:pt x="3042" y="48713"/>
                  </a:cubicBezTo>
                  <a:cubicBezTo>
                    <a:pt x="3084" y="48755"/>
                    <a:pt x="3084" y="48839"/>
                    <a:pt x="3127" y="48839"/>
                  </a:cubicBezTo>
                  <a:cubicBezTo>
                    <a:pt x="2958" y="48966"/>
                    <a:pt x="2873" y="49135"/>
                    <a:pt x="2915" y="49346"/>
                  </a:cubicBezTo>
                  <a:lnTo>
                    <a:pt x="2915" y="49431"/>
                  </a:lnTo>
                  <a:lnTo>
                    <a:pt x="2789" y="49515"/>
                  </a:lnTo>
                  <a:lnTo>
                    <a:pt x="2577" y="49515"/>
                  </a:lnTo>
                  <a:lnTo>
                    <a:pt x="2493" y="49684"/>
                  </a:lnTo>
                  <a:cubicBezTo>
                    <a:pt x="2408" y="49853"/>
                    <a:pt x="2493" y="50022"/>
                    <a:pt x="2620" y="50191"/>
                  </a:cubicBezTo>
                  <a:cubicBezTo>
                    <a:pt x="2662" y="50234"/>
                    <a:pt x="2662" y="50276"/>
                    <a:pt x="2704" y="50360"/>
                  </a:cubicBezTo>
                  <a:cubicBezTo>
                    <a:pt x="2704" y="50360"/>
                    <a:pt x="2704" y="50360"/>
                    <a:pt x="2746" y="50403"/>
                  </a:cubicBezTo>
                  <a:cubicBezTo>
                    <a:pt x="2704" y="50445"/>
                    <a:pt x="2662" y="50529"/>
                    <a:pt x="2662" y="50614"/>
                  </a:cubicBezTo>
                  <a:cubicBezTo>
                    <a:pt x="2662" y="50614"/>
                    <a:pt x="2662" y="50614"/>
                    <a:pt x="2662" y="50656"/>
                  </a:cubicBezTo>
                  <a:cubicBezTo>
                    <a:pt x="2662" y="50656"/>
                    <a:pt x="2620" y="50698"/>
                    <a:pt x="2620" y="50698"/>
                  </a:cubicBezTo>
                  <a:cubicBezTo>
                    <a:pt x="2408" y="51036"/>
                    <a:pt x="2704" y="51374"/>
                    <a:pt x="2958" y="51628"/>
                  </a:cubicBezTo>
                  <a:lnTo>
                    <a:pt x="2789" y="51628"/>
                  </a:lnTo>
                  <a:lnTo>
                    <a:pt x="2789" y="51670"/>
                  </a:lnTo>
                  <a:cubicBezTo>
                    <a:pt x="2662" y="51755"/>
                    <a:pt x="2620" y="51881"/>
                    <a:pt x="2620" y="52008"/>
                  </a:cubicBezTo>
                  <a:cubicBezTo>
                    <a:pt x="2662" y="52135"/>
                    <a:pt x="2746" y="52219"/>
                    <a:pt x="2873" y="52304"/>
                  </a:cubicBezTo>
                  <a:cubicBezTo>
                    <a:pt x="2873" y="52304"/>
                    <a:pt x="2915" y="52346"/>
                    <a:pt x="2915" y="52388"/>
                  </a:cubicBezTo>
                  <a:cubicBezTo>
                    <a:pt x="2873" y="52473"/>
                    <a:pt x="2915" y="52557"/>
                    <a:pt x="2958" y="52642"/>
                  </a:cubicBezTo>
                  <a:cubicBezTo>
                    <a:pt x="3042" y="52768"/>
                    <a:pt x="3211" y="52811"/>
                    <a:pt x="3338" y="52811"/>
                  </a:cubicBezTo>
                  <a:lnTo>
                    <a:pt x="3380" y="52853"/>
                  </a:lnTo>
                  <a:cubicBezTo>
                    <a:pt x="3380" y="52937"/>
                    <a:pt x="3380" y="53064"/>
                    <a:pt x="3422" y="53149"/>
                  </a:cubicBezTo>
                  <a:cubicBezTo>
                    <a:pt x="3465" y="53233"/>
                    <a:pt x="3549" y="53275"/>
                    <a:pt x="3676" y="53275"/>
                  </a:cubicBezTo>
                  <a:lnTo>
                    <a:pt x="3803" y="53275"/>
                  </a:lnTo>
                  <a:cubicBezTo>
                    <a:pt x="3887" y="53233"/>
                    <a:pt x="3929" y="53191"/>
                    <a:pt x="4056" y="53022"/>
                  </a:cubicBezTo>
                  <a:cubicBezTo>
                    <a:pt x="4056" y="53106"/>
                    <a:pt x="4098" y="53149"/>
                    <a:pt x="4141" y="53191"/>
                  </a:cubicBezTo>
                  <a:cubicBezTo>
                    <a:pt x="4225" y="53275"/>
                    <a:pt x="4331" y="53318"/>
                    <a:pt x="4442" y="53318"/>
                  </a:cubicBezTo>
                  <a:cubicBezTo>
                    <a:pt x="4553" y="53318"/>
                    <a:pt x="4669" y="53275"/>
                    <a:pt x="4774" y="53191"/>
                  </a:cubicBezTo>
                  <a:lnTo>
                    <a:pt x="5028" y="53402"/>
                  </a:lnTo>
                  <a:cubicBezTo>
                    <a:pt x="5239" y="53571"/>
                    <a:pt x="5493" y="53782"/>
                    <a:pt x="5788" y="53909"/>
                  </a:cubicBezTo>
                  <a:cubicBezTo>
                    <a:pt x="5831" y="53930"/>
                    <a:pt x="5883" y="53941"/>
                    <a:pt x="5936" y="53941"/>
                  </a:cubicBezTo>
                  <a:cubicBezTo>
                    <a:pt x="5989" y="53941"/>
                    <a:pt x="6042" y="53930"/>
                    <a:pt x="6084" y="53909"/>
                  </a:cubicBezTo>
                  <a:lnTo>
                    <a:pt x="6338" y="53909"/>
                  </a:lnTo>
                  <a:cubicBezTo>
                    <a:pt x="6295" y="53994"/>
                    <a:pt x="6295" y="54078"/>
                    <a:pt x="6338" y="54205"/>
                  </a:cubicBezTo>
                  <a:cubicBezTo>
                    <a:pt x="6380" y="54289"/>
                    <a:pt x="6422" y="54332"/>
                    <a:pt x="6507" y="54416"/>
                  </a:cubicBezTo>
                  <a:lnTo>
                    <a:pt x="6380" y="54585"/>
                  </a:lnTo>
                  <a:lnTo>
                    <a:pt x="6549" y="54881"/>
                  </a:lnTo>
                  <a:lnTo>
                    <a:pt x="6718" y="54881"/>
                  </a:lnTo>
                  <a:cubicBezTo>
                    <a:pt x="6802" y="54881"/>
                    <a:pt x="6887" y="54839"/>
                    <a:pt x="7098" y="54712"/>
                  </a:cubicBezTo>
                  <a:lnTo>
                    <a:pt x="7309" y="54627"/>
                  </a:lnTo>
                  <a:lnTo>
                    <a:pt x="7563" y="54501"/>
                  </a:lnTo>
                  <a:lnTo>
                    <a:pt x="7605" y="54501"/>
                  </a:lnTo>
                  <a:cubicBezTo>
                    <a:pt x="7520" y="54712"/>
                    <a:pt x="7520" y="54923"/>
                    <a:pt x="7605" y="55134"/>
                  </a:cubicBezTo>
                  <a:cubicBezTo>
                    <a:pt x="7647" y="55261"/>
                    <a:pt x="7732" y="55346"/>
                    <a:pt x="7858" y="55346"/>
                  </a:cubicBezTo>
                  <a:lnTo>
                    <a:pt x="7858" y="55388"/>
                  </a:lnTo>
                  <a:cubicBezTo>
                    <a:pt x="7901" y="55641"/>
                    <a:pt x="8196" y="55726"/>
                    <a:pt x="8281" y="55768"/>
                  </a:cubicBezTo>
                  <a:lnTo>
                    <a:pt x="8323" y="55768"/>
                  </a:lnTo>
                  <a:cubicBezTo>
                    <a:pt x="8281" y="55768"/>
                    <a:pt x="8239" y="55853"/>
                    <a:pt x="8239" y="55895"/>
                  </a:cubicBezTo>
                  <a:cubicBezTo>
                    <a:pt x="8196" y="56022"/>
                    <a:pt x="8239" y="56148"/>
                    <a:pt x="8281" y="56275"/>
                  </a:cubicBezTo>
                  <a:cubicBezTo>
                    <a:pt x="8027" y="56360"/>
                    <a:pt x="7732" y="56571"/>
                    <a:pt x="7732" y="56740"/>
                  </a:cubicBezTo>
                  <a:lnTo>
                    <a:pt x="7732" y="56909"/>
                  </a:lnTo>
                  <a:lnTo>
                    <a:pt x="7901" y="56993"/>
                  </a:lnTo>
                  <a:cubicBezTo>
                    <a:pt x="8027" y="57036"/>
                    <a:pt x="8154" y="57036"/>
                    <a:pt x="8281" y="57036"/>
                  </a:cubicBezTo>
                  <a:cubicBezTo>
                    <a:pt x="8830" y="57036"/>
                    <a:pt x="9210" y="56613"/>
                    <a:pt x="9506" y="56148"/>
                  </a:cubicBezTo>
                  <a:lnTo>
                    <a:pt x="10055" y="56022"/>
                  </a:lnTo>
                  <a:cubicBezTo>
                    <a:pt x="10436" y="56064"/>
                    <a:pt x="10647" y="56064"/>
                    <a:pt x="10689" y="56064"/>
                  </a:cubicBezTo>
                  <a:lnTo>
                    <a:pt x="10816" y="56064"/>
                  </a:lnTo>
                  <a:cubicBezTo>
                    <a:pt x="10943" y="56022"/>
                    <a:pt x="11069" y="55895"/>
                    <a:pt x="11196" y="55768"/>
                  </a:cubicBezTo>
                  <a:lnTo>
                    <a:pt x="11238" y="55768"/>
                  </a:lnTo>
                  <a:cubicBezTo>
                    <a:pt x="11407" y="55810"/>
                    <a:pt x="11534" y="55853"/>
                    <a:pt x="11703" y="55853"/>
                  </a:cubicBezTo>
                  <a:lnTo>
                    <a:pt x="11914" y="55853"/>
                  </a:lnTo>
                  <a:lnTo>
                    <a:pt x="11999" y="55684"/>
                  </a:lnTo>
                  <a:cubicBezTo>
                    <a:pt x="11999" y="55599"/>
                    <a:pt x="11999" y="55515"/>
                    <a:pt x="11957" y="55430"/>
                  </a:cubicBezTo>
                  <a:lnTo>
                    <a:pt x="12041" y="55388"/>
                  </a:lnTo>
                  <a:lnTo>
                    <a:pt x="12126" y="55641"/>
                  </a:lnTo>
                  <a:lnTo>
                    <a:pt x="12379" y="55641"/>
                  </a:lnTo>
                  <a:lnTo>
                    <a:pt x="12506" y="55853"/>
                  </a:lnTo>
                  <a:lnTo>
                    <a:pt x="12675" y="55853"/>
                  </a:lnTo>
                  <a:cubicBezTo>
                    <a:pt x="12970" y="55853"/>
                    <a:pt x="13266" y="55346"/>
                    <a:pt x="13393" y="55134"/>
                  </a:cubicBezTo>
                  <a:cubicBezTo>
                    <a:pt x="13604" y="55092"/>
                    <a:pt x="13731" y="54965"/>
                    <a:pt x="13815" y="54754"/>
                  </a:cubicBezTo>
                  <a:cubicBezTo>
                    <a:pt x="13900" y="54881"/>
                    <a:pt x="14027" y="54965"/>
                    <a:pt x="14153" y="54965"/>
                  </a:cubicBezTo>
                  <a:cubicBezTo>
                    <a:pt x="14280" y="54965"/>
                    <a:pt x="14407" y="54881"/>
                    <a:pt x="14491" y="54796"/>
                  </a:cubicBezTo>
                  <a:cubicBezTo>
                    <a:pt x="14534" y="54754"/>
                    <a:pt x="14534" y="54754"/>
                    <a:pt x="14534" y="54712"/>
                  </a:cubicBezTo>
                  <a:cubicBezTo>
                    <a:pt x="14568" y="54723"/>
                    <a:pt x="14599" y="54728"/>
                    <a:pt x="14627" y="54728"/>
                  </a:cubicBezTo>
                  <a:cubicBezTo>
                    <a:pt x="14706" y="54728"/>
                    <a:pt x="14768" y="54689"/>
                    <a:pt x="14829" y="54627"/>
                  </a:cubicBezTo>
                  <a:cubicBezTo>
                    <a:pt x="14956" y="54627"/>
                    <a:pt x="15125" y="54543"/>
                    <a:pt x="15210" y="54416"/>
                  </a:cubicBezTo>
                  <a:cubicBezTo>
                    <a:pt x="15210" y="54374"/>
                    <a:pt x="15210" y="54289"/>
                    <a:pt x="15210" y="54247"/>
                  </a:cubicBezTo>
                  <a:lnTo>
                    <a:pt x="15336" y="54247"/>
                  </a:lnTo>
                  <a:cubicBezTo>
                    <a:pt x="15379" y="54247"/>
                    <a:pt x="15421" y="54205"/>
                    <a:pt x="15463" y="54163"/>
                  </a:cubicBezTo>
                  <a:cubicBezTo>
                    <a:pt x="15548" y="54226"/>
                    <a:pt x="15653" y="54258"/>
                    <a:pt x="15759" y="54258"/>
                  </a:cubicBezTo>
                  <a:cubicBezTo>
                    <a:pt x="15864" y="54258"/>
                    <a:pt x="15970" y="54226"/>
                    <a:pt x="16055" y="54163"/>
                  </a:cubicBezTo>
                  <a:cubicBezTo>
                    <a:pt x="16055" y="54008"/>
                    <a:pt x="16196" y="53916"/>
                    <a:pt x="16326" y="53916"/>
                  </a:cubicBezTo>
                  <a:cubicBezTo>
                    <a:pt x="16409" y="53916"/>
                    <a:pt x="16486" y="53954"/>
                    <a:pt x="16519" y="54036"/>
                  </a:cubicBezTo>
                  <a:lnTo>
                    <a:pt x="16604" y="54036"/>
                  </a:lnTo>
                  <a:lnTo>
                    <a:pt x="16942" y="53951"/>
                  </a:lnTo>
                  <a:lnTo>
                    <a:pt x="17069" y="54036"/>
                  </a:lnTo>
                  <a:lnTo>
                    <a:pt x="17111" y="54120"/>
                  </a:lnTo>
                  <a:lnTo>
                    <a:pt x="17364" y="54120"/>
                  </a:lnTo>
                  <a:lnTo>
                    <a:pt x="17449" y="53994"/>
                  </a:lnTo>
                  <a:cubicBezTo>
                    <a:pt x="17491" y="53951"/>
                    <a:pt x="17491" y="53867"/>
                    <a:pt x="17491" y="53698"/>
                  </a:cubicBezTo>
                  <a:lnTo>
                    <a:pt x="17660" y="53698"/>
                  </a:lnTo>
                  <a:lnTo>
                    <a:pt x="17744" y="53656"/>
                  </a:lnTo>
                  <a:cubicBezTo>
                    <a:pt x="17871" y="53571"/>
                    <a:pt x="18082" y="53487"/>
                    <a:pt x="18082" y="53275"/>
                  </a:cubicBezTo>
                  <a:cubicBezTo>
                    <a:pt x="18082" y="53149"/>
                    <a:pt x="17998" y="53022"/>
                    <a:pt x="17871" y="52937"/>
                  </a:cubicBezTo>
                  <a:cubicBezTo>
                    <a:pt x="17956" y="52937"/>
                    <a:pt x="17998" y="52895"/>
                    <a:pt x="18082" y="52895"/>
                  </a:cubicBezTo>
                  <a:cubicBezTo>
                    <a:pt x="18125" y="53064"/>
                    <a:pt x="18251" y="53191"/>
                    <a:pt x="18420" y="53233"/>
                  </a:cubicBezTo>
                  <a:lnTo>
                    <a:pt x="18463" y="53233"/>
                  </a:lnTo>
                  <a:cubicBezTo>
                    <a:pt x="18589" y="53233"/>
                    <a:pt x="18674" y="53191"/>
                    <a:pt x="18758" y="53106"/>
                  </a:cubicBezTo>
                  <a:cubicBezTo>
                    <a:pt x="18885" y="53106"/>
                    <a:pt x="19012" y="53022"/>
                    <a:pt x="19012" y="52895"/>
                  </a:cubicBezTo>
                  <a:lnTo>
                    <a:pt x="19223" y="52895"/>
                  </a:lnTo>
                  <a:cubicBezTo>
                    <a:pt x="19265" y="52895"/>
                    <a:pt x="19350" y="52853"/>
                    <a:pt x="19434" y="52811"/>
                  </a:cubicBezTo>
                  <a:cubicBezTo>
                    <a:pt x="19477" y="52853"/>
                    <a:pt x="19561" y="52853"/>
                    <a:pt x="19646" y="52853"/>
                  </a:cubicBezTo>
                  <a:cubicBezTo>
                    <a:pt x="19730" y="52853"/>
                    <a:pt x="19899" y="52811"/>
                    <a:pt x="19984" y="52600"/>
                  </a:cubicBezTo>
                  <a:lnTo>
                    <a:pt x="19984" y="52515"/>
                  </a:lnTo>
                  <a:cubicBezTo>
                    <a:pt x="20110" y="52557"/>
                    <a:pt x="20237" y="52600"/>
                    <a:pt x="20364" y="52600"/>
                  </a:cubicBezTo>
                  <a:lnTo>
                    <a:pt x="20406" y="52600"/>
                  </a:lnTo>
                  <a:cubicBezTo>
                    <a:pt x="20491" y="52600"/>
                    <a:pt x="20660" y="52557"/>
                    <a:pt x="20702" y="52304"/>
                  </a:cubicBezTo>
                  <a:cubicBezTo>
                    <a:pt x="20744" y="52262"/>
                    <a:pt x="20744" y="52219"/>
                    <a:pt x="20786" y="52135"/>
                  </a:cubicBezTo>
                  <a:cubicBezTo>
                    <a:pt x="20829" y="52156"/>
                    <a:pt x="20881" y="52166"/>
                    <a:pt x="20939" y="52166"/>
                  </a:cubicBezTo>
                  <a:cubicBezTo>
                    <a:pt x="20998" y="52166"/>
                    <a:pt x="21061" y="52156"/>
                    <a:pt x="21124" y="52135"/>
                  </a:cubicBezTo>
                  <a:cubicBezTo>
                    <a:pt x="21209" y="52219"/>
                    <a:pt x="21293" y="52262"/>
                    <a:pt x="21420" y="52262"/>
                  </a:cubicBezTo>
                  <a:cubicBezTo>
                    <a:pt x="21462" y="52262"/>
                    <a:pt x="21547" y="52304"/>
                    <a:pt x="21589" y="52346"/>
                  </a:cubicBezTo>
                  <a:cubicBezTo>
                    <a:pt x="21674" y="52431"/>
                    <a:pt x="21843" y="52515"/>
                    <a:pt x="21969" y="52515"/>
                  </a:cubicBezTo>
                  <a:cubicBezTo>
                    <a:pt x="22096" y="52515"/>
                    <a:pt x="22223" y="52473"/>
                    <a:pt x="22265" y="52346"/>
                  </a:cubicBezTo>
                  <a:lnTo>
                    <a:pt x="22350" y="52346"/>
                  </a:lnTo>
                  <a:cubicBezTo>
                    <a:pt x="22392" y="52388"/>
                    <a:pt x="22434" y="52388"/>
                    <a:pt x="22518" y="52388"/>
                  </a:cubicBezTo>
                  <a:cubicBezTo>
                    <a:pt x="22687" y="52388"/>
                    <a:pt x="22772" y="52304"/>
                    <a:pt x="22856" y="52093"/>
                  </a:cubicBezTo>
                  <a:lnTo>
                    <a:pt x="22899" y="52177"/>
                  </a:lnTo>
                  <a:lnTo>
                    <a:pt x="23110" y="51755"/>
                  </a:lnTo>
                  <a:lnTo>
                    <a:pt x="23194" y="51670"/>
                  </a:lnTo>
                  <a:cubicBezTo>
                    <a:pt x="23913" y="50698"/>
                    <a:pt x="24715" y="49727"/>
                    <a:pt x="25560" y="48797"/>
                  </a:cubicBezTo>
                  <a:cubicBezTo>
                    <a:pt x="26617" y="47699"/>
                    <a:pt x="27546" y="46516"/>
                    <a:pt x="28391" y="45291"/>
                  </a:cubicBezTo>
                  <a:cubicBezTo>
                    <a:pt x="28644" y="44868"/>
                    <a:pt x="28898" y="44446"/>
                    <a:pt x="29151" y="44065"/>
                  </a:cubicBezTo>
                  <a:cubicBezTo>
                    <a:pt x="29616" y="43305"/>
                    <a:pt x="30081" y="42502"/>
                    <a:pt x="30630" y="41742"/>
                  </a:cubicBezTo>
                  <a:cubicBezTo>
                    <a:pt x="30757" y="41531"/>
                    <a:pt x="30968" y="41277"/>
                    <a:pt x="31137" y="41024"/>
                  </a:cubicBezTo>
                  <a:cubicBezTo>
                    <a:pt x="31602" y="40517"/>
                    <a:pt x="31982" y="39925"/>
                    <a:pt x="32278" y="39334"/>
                  </a:cubicBezTo>
                  <a:cubicBezTo>
                    <a:pt x="32362" y="39038"/>
                    <a:pt x="32447" y="38700"/>
                    <a:pt x="32489" y="38404"/>
                  </a:cubicBezTo>
                  <a:cubicBezTo>
                    <a:pt x="32489" y="38193"/>
                    <a:pt x="32531" y="38024"/>
                    <a:pt x="32573" y="37813"/>
                  </a:cubicBezTo>
                  <a:cubicBezTo>
                    <a:pt x="32573" y="37770"/>
                    <a:pt x="32616" y="37686"/>
                    <a:pt x="32658" y="37601"/>
                  </a:cubicBezTo>
                  <a:cubicBezTo>
                    <a:pt x="32869" y="37221"/>
                    <a:pt x="32954" y="37010"/>
                    <a:pt x="32869" y="36799"/>
                  </a:cubicBezTo>
                  <a:cubicBezTo>
                    <a:pt x="32827" y="36545"/>
                    <a:pt x="32531" y="36334"/>
                    <a:pt x="32193" y="36081"/>
                  </a:cubicBezTo>
                  <a:cubicBezTo>
                    <a:pt x="32109" y="35996"/>
                    <a:pt x="32024" y="35954"/>
                    <a:pt x="31940" y="35912"/>
                  </a:cubicBezTo>
                  <a:cubicBezTo>
                    <a:pt x="31855" y="35827"/>
                    <a:pt x="31813" y="35700"/>
                    <a:pt x="31771" y="35616"/>
                  </a:cubicBezTo>
                  <a:cubicBezTo>
                    <a:pt x="31729" y="35362"/>
                    <a:pt x="31602" y="35193"/>
                    <a:pt x="31433" y="35067"/>
                  </a:cubicBezTo>
                  <a:cubicBezTo>
                    <a:pt x="31053" y="34813"/>
                    <a:pt x="30630" y="34602"/>
                    <a:pt x="30208" y="34475"/>
                  </a:cubicBezTo>
                  <a:cubicBezTo>
                    <a:pt x="29785" y="34306"/>
                    <a:pt x="29363" y="34095"/>
                    <a:pt x="28982" y="33841"/>
                  </a:cubicBezTo>
                  <a:lnTo>
                    <a:pt x="28856" y="33715"/>
                  </a:lnTo>
                  <a:cubicBezTo>
                    <a:pt x="28306" y="33334"/>
                    <a:pt x="27968" y="33081"/>
                    <a:pt x="27799" y="32912"/>
                  </a:cubicBezTo>
                  <a:cubicBezTo>
                    <a:pt x="27799" y="32870"/>
                    <a:pt x="27842" y="32870"/>
                    <a:pt x="27842" y="32870"/>
                  </a:cubicBezTo>
                  <a:cubicBezTo>
                    <a:pt x="28560" y="32151"/>
                    <a:pt x="29320" y="31391"/>
                    <a:pt x="29194" y="30800"/>
                  </a:cubicBezTo>
                  <a:cubicBezTo>
                    <a:pt x="29109" y="30039"/>
                    <a:pt x="28518" y="29405"/>
                    <a:pt x="27715" y="29363"/>
                  </a:cubicBezTo>
                  <a:cubicBezTo>
                    <a:pt x="27630" y="29363"/>
                    <a:pt x="27504" y="29321"/>
                    <a:pt x="27377" y="29236"/>
                  </a:cubicBezTo>
                  <a:lnTo>
                    <a:pt x="27419" y="28772"/>
                  </a:lnTo>
                  <a:lnTo>
                    <a:pt x="27377" y="28729"/>
                  </a:lnTo>
                  <a:lnTo>
                    <a:pt x="27208" y="28476"/>
                  </a:lnTo>
                  <a:cubicBezTo>
                    <a:pt x="27335" y="28391"/>
                    <a:pt x="27461" y="28265"/>
                    <a:pt x="27546" y="28180"/>
                  </a:cubicBezTo>
                  <a:cubicBezTo>
                    <a:pt x="27630" y="28053"/>
                    <a:pt x="27673" y="27884"/>
                    <a:pt x="27673" y="27758"/>
                  </a:cubicBezTo>
                  <a:cubicBezTo>
                    <a:pt x="27546" y="27208"/>
                    <a:pt x="27081" y="27082"/>
                    <a:pt x="26701" y="26997"/>
                  </a:cubicBezTo>
                  <a:cubicBezTo>
                    <a:pt x="26363" y="26955"/>
                    <a:pt x="26067" y="26786"/>
                    <a:pt x="25898" y="26490"/>
                  </a:cubicBezTo>
                  <a:cubicBezTo>
                    <a:pt x="25687" y="26195"/>
                    <a:pt x="25729" y="26110"/>
                    <a:pt x="25941" y="25899"/>
                  </a:cubicBezTo>
                  <a:cubicBezTo>
                    <a:pt x="26152" y="25730"/>
                    <a:pt x="26279" y="25434"/>
                    <a:pt x="26363" y="25138"/>
                  </a:cubicBezTo>
                  <a:cubicBezTo>
                    <a:pt x="26363" y="25054"/>
                    <a:pt x="26321" y="24927"/>
                    <a:pt x="26236" y="24800"/>
                  </a:cubicBezTo>
                  <a:cubicBezTo>
                    <a:pt x="26152" y="24716"/>
                    <a:pt x="26025" y="24674"/>
                    <a:pt x="25856" y="24674"/>
                  </a:cubicBezTo>
                  <a:lnTo>
                    <a:pt x="25687" y="24674"/>
                  </a:lnTo>
                  <a:cubicBezTo>
                    <a:pt x="25772" y="24589"/>
                    <a:pt x="25856" y="24462"/>
                    <a:pt x="25898" y="24293"/>
                  </a:cubicBezTo>
                  <a:cubicBezTo>
                    <a:pt x="25941" y="24124"/>
                    <a:pt x="25898" y="23913"/>
                    <a:pt x="25856" y="23744"/>
                  </a:cubicBezTo>
                  <a:cubicBezTo>
                    <a:pt x="25814" y="23660"/>
                    <a:pt x="25814" y="23575"/>
                    <a:pt x="25772" y="23491"/>
                  </a:cubicBezTo>
                  <a:cubicBezTo>
                    <a:pt x="25898" y="23448"/>
                    <a:pt x="25983" y="23364"/>
                    <a:pt x="26025" y="23237"/>
                  </a:cubicBezTo>
                  <a:cubicBezTo>
                    <a:pt x="26110" y="23068"/>
                    <a:pt x="26025" y="22857"/>
                    <a:pt x="25898" y="22730"/>
                  </a:cubicBezTo>
                  <a:lnTo>
                    <a:pt x="26067" y="22730"/>
                  </a:lnTo>
                  <a:cubicBezTo>
                    <a:pt x="26124" y="22741"/>
                    <a:pt x="26177" y="22747"/>
                    <a:pt x="26229" y="22747"/>
                  </a:cubicBezTo>
                  <a:cubicBezTo>
                    <a:pt x="26369" y="22747"/>
                    <a:pt x="26493" y="22708"/>
                    <a:pt x="26617" y="22646"/>
                  </a:cubicBezTo>
                  <a:cubicBezTo>
                    <a:pt x="26912" y="22434"/>
                    <a:pt x="26743" y="21970"/>
                    <a:pt x="26279" y="20998"/>
                  </a:cubicBezTo>
                  <a:cubicBezTo>
                    <a:pt x="26236" y="20956"/>
                    <a:pt x="26194" y="20871"/>
                    <a:pt x="26194" y="20829"/>
                  </a:cubicBezTo>
                  <a:cubicBezTo>
                    <a:pt x="25983" y="20407"/>
                    <a:pt x="25729" y="20026"/>
                    <a:pt x="25476" y="19646"/>
                  </a:cubicBezTo>
                  <a:cubicBezTo>
                    <a:pt x="25222" y="19393"/>
                    <a:pt x="25053" y="19139"/>
                    <a:pt x="24884" y="18843"/>
                  </a:cubicBezTo>
                  <a:cubicBezTo>
                    <a:pt x="24800" y="18674"/>
                    <a:pt x="24715" y="18505"/>
                    <a:pt x="24673" y="18379"/>
                  </a:cubicBezTo>
                  <a:cubicBezTo>
                    <a:pt x="24462" y="17956"/>
                    <a:pt x="24208" y="17534"/>
                    <a:pt x="23955" y="17111"/>
                  </a:cubicBezTo>
                  <a:cubicBezTo>
                    <a:pt x="23828" y="16942"/>
                    <a:pt x="23701" y="16815"/>
                    <a:pt x="23532" y="16689"/>
                  </a:cubicBezTo>
                  <a:cubicBezTo>
                    <a:pt x="23363" y="16562"/>
                    <a:pt x="23194" y="16393"/>
                    <a:pt x="23110" y="16224"/>
                  </a:cubicBezTo>
                  <a:cubicBezTo>
                    <a:pt x="22983" y="15802"/>
                    <a:pt x="23659" y="14830"/>
                    <a:pt x="24166" y="14069"/>
                  </a:cubicBezTo>
                  <a:cubicBezTo>
                    <a:pt x="24884" y="13055"/>
                    <a:pt x="25476" y="12168"/>
                    <a:pt x="25138" y="11577"/>
                  </a:cubicBezTo>
                  <a:cubicBezTo>
                    <a:pt x="24969" y="11365"/>
                    <a:pt x="24715" y="11239"/>
                    <a:pt x="24462" y="11154"/>
                  </a:cubicBezTo>
                  <a:cubicBezTo>
                    <a:pt x="24335" y="11112"/>
                    <a:pt x="24251" y="11070"/>
                    <a:pt x="24124" y="11027"/>
                  </a:cubicBezTo>
                  <a:cubicBezTo>
                    <a:pt x="23955" y="10858"/>
                    <a:pt x="23828" y="10689"/>
                    <a:pt x="23701" y="10478"/>
                  </a:cubicBezTo>
                  <a:cubicBezTo>
                    <a:pt x="23532" y="10183"/>
                    <a:pt x="23321" y="9929"/>
                    <a:pt x="23025" y="9718"/>
                  </a:cubicBezTo>
                  <a:cubicBezTo>
                    <a:pt x="22730" y="9591"/>
                    <a:pt x="22434" y="9507"/>
                    <a:pt x="22096" y="9507"/>
                  </a:cubicBezTo>
                  <a:cubicBezTo>
                    <a:pt x="21843" y="9507"/>
                    <a:pt x="21589" y="9464"/>
                    <a:pt x="21336" y="9338"/>
                  </a:cubicBezTo>
                  <a:cubicBezTo>
                    <a:pt x="21251" y="9211"/>
                    <a:pt x="21209" y="9084"/>
                    <a:pt x="21167" y="8915"/>
                  </a:cubicBezTo>
                  <a:cubicBezTo>
                    <a:pt x="21124" y="8831"/>
                    <a:pt x="21082" y="8788"/>
                    <a:pt x="21082" y="8704"/>
                  </a:cubicBezTo>
                  <a:cubicBezTo>
                    <a:pt x="21040" y="8619"/>
                    <a:pt x="20955" y="8535"/>
                    <a:pt x="20913" y="8450"/>
                  </a:cubicBezTo>
                  <a:cubicBezTo>
                    <a:pt x="20829" y="8281"/>
                    <a:pt x="20702" y="8112"/>
                    <a:pt x="20660" y="7901"/>
                  </a:cubicBezTo>
                  <a:cubicBezTo>
                    <a:pt x="20702" y="7732"/>
                    <a:pt x="20786" y="7521"/>
                    <a:pt x="20955" y="7394"/>
                  </a:cubicBezTo>
                  <a:cubicBezTo>
                    <a:pt x="21251" y="7098"/>
                    <a:pt x="21378" y="6676"/>
                    <a:pt x="21336" y="6296"/>
                  </a:cubicBezTo>
                  <a:cubicBezTo>
                    <a:pt x="21251" y="6000"/>
                    <a:pt x="20998" y="5831"/>
                    <a:pt x="20702" y="5831"/>
                  </a:cubicBezTo>
                  <a:cubicBezTo>
                    <a:pt x="20871" y="5704"/>
                    <a:pt x="21124" y="5577"/>
                    <a:pt x="21251" y="5493"/>
                  </a:cubicBezTo>
                  <a:lnTo>
                    <a:pt x="21462" y="5366"/>
                  </a:lnTo>
                  <a:lnTo>
                    <a:pt x="21927" y="5071"/>
                  </a:lnTo>
                  <a:lnTo>
                    <a:pt x="21420" y="4902"/>
                  </a:lnTo>
                  <a:cubicBezTo>
                    <a:pt x="21209" y="4817"/>
                    <a:pt x="21082" y="4733"/>
                    <a:pt x="21082" y="4648"/>
                  </a:cubicBezTo>
                  <a:cubicBezTo>
                    <a:pt x="20998" y="4437"/>
                    <a:pt x="21378" y="4057"/>
                    <a:pt x="21589" y="3761"/>
                  </a:cubicBezTo>
                  <a:cubicBezTo>
                    <a:pt x="21927" y="3381"/>
                    <a:pt x="22223" y="3000"/>
                    <a:pt x="22138" y="2662"/>
                  </a:cubicBezTo>
                  <a:cubicBezTo>
                    <a:pt x="21843" y="1775"/>
                    <a:pt x="21124" y="1522"/>
                    <a:pt x="20406" y="1268"/>
                  </a:cubicBezTo>
                  <a:cubicBezTo>
                    <a:pt x="19772" y="1099"/>
                    <a:pt x="19223" y="761"/>
                    <a:pt x="18801" y="296"/>
                  </a:cubicBezTo>
                  <a:lnTo>
                    <a:pt x="19139" y="43"/>
                  </a:lnTo>
                  <a:lnTo>
                    <a:pt x="18589"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3"/>
            <p:cNvSpPr/>
            <p:nvPr/>
          </p:nvSpPr>
          <p:spPr>
            <a:xfrm>
              <a:off x="4540875" y="1031600"/>
              <a:ext cx="47550" cy="32475"/>
            </a:xfrm>
            <a:custGeom>
              <a:rect b="b" l="l" r="r" t="t"/>
              <a:pathLst>
                <a:path extrusionOk="0" h="1299" w="1902">
                  <a:moveTo>
                    <a:pt x="872" y="1"/>
                  </a:moveTo>
                  <a:cubicBezTo>
                    <a:pt x="617" y="1"/>
                    <a:pt x="372" y="113"/>
                    <a:pt x="211" y="327"/>
                  </a:cubicBezTo>
                  <a:cubicBezTo>
                    <a:pt x="42" y="538"/>
                    <a:pt x="0" y="792"/>
                    <a:pt x="85" y="1045"/>
                  </a:cubicBezTo>
                  <a:lnTo>
                    <a:pt x="211" y="1299"/>
                  </a:lnTo>
                  <a:lnTo>
                    <a:pt x="465" y="1214"/>
                  </a:lnTo>
                  <a:lnTo>
                    <a:pt x="592" y="1214"/>
                  </a:lnTo>
                  <a:cubicBezTo>
                    <a:pt x="676" y="1257"/>
                    <a:pt x="761" y="1257"/>
                    <a:pt x="845" y="1257"/>
                  </a:cubicBezTo>
                  <a:cubicBezTo>
                    <a:pt x="1014" y="1257"/>
                    <a:pt x="1141" y="1172"/>
                    <a:pt x="1225" y="1045"/>
                  </a:cubicBezTo>
                  <a:cubicBezTo>
                    <a:pt x="1267" y="961"/>
                    <a:pt x="1310" y="876"/>
                    <a:pt x="1310" y="792"/>
                  </a:cubicBezTo>
                  <a:lnTo>
                    <a:pt x="1479" y="792"/>
                  </a:lnTo>
                  <a:cubicBezTo>
                    <a:pt x="1648" y="792"/>
                    <a:pt x="1774" y="707"/>
                    <a:pt x="1817" y="581"/>
                  </a:cubicBezTo>
                  <a:lnTo>
                    <a:pt x="1901" y="412"/>
                  </a:lnTo>
                  <a:lnTo>
                    <a:pt x="1817" y="327"/>
                  </a:lnTo>
                  <a:cubicBezTo>
                    <a:pt x="1732" y="200"/>
                    <a:pt x="1563" y="116"/>
                    <a:pt x="1394" y="116"/>
                  </a:cubicBezTo>
                  <a:lnTo>
                    <a:pt x="1310" y="116"/>
                  </a:lnTo>
                  <a:cubicBezTo>
                    <a:pt x="1170" y="39"/>
                    <a:pt x="1019" y="1"/>
                    <a:pt x="87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3"/>
            <p:cNvSpPr/>
            <p:nvPr/>
          </p:nvSpPr>
          <p:spPr>
            <a:xfrm>
              <a:off x="4301100" y="1290075"/>
              <a:ext cx="40175" cy="29600"/>
            </a:xfrm>
            <a:custGeom>
              <a:rect b="b" l="l" r="r" t="t"/>
              <a:pathLst>
                <a:path extrusionOk="0" h="1184" w="1607">
                  <a:moveTo>
                    <a:pt x="170" y="1"/>
                  </a:moveTo>
                  <a:lnTo>
                    <a:pt x="85" y="170"/>
                  </a:lnTo>
                  <a:cubicBezTo>
                    <a:pt x="1" y="339"/>
                    <a:pt x="43" y="550"/>
                    <a:pt x="128" y="719"/>
                  </a:cubicBezTo>
                  <a:cubicBezTo>
                    <a:pt x="339" y="973"/>
                    <a:pt x="635" y="1142"/>
                    <a:pt x="972" y="1184"/>
                  </a:cubicBezTo>
                  <a:cubicBezTo>
                    <a:pt x="1141" y="1184"/>
                    <a:pt x="1310" y="1099"/>
                    <a:pt x="1437" y="973"/>
                  </a:cubicBezTo>
                  <a:cubicBezTo>
                    <a:pt x="1564" y="804"/>
                    <a:pt x="1606" y="550"/>
                    <a:pt x="1522" y="339"/>
                  </a:cubicBezTo>
                  <a:lnTo>
                    <a:pt x="1437" y="43"/>
                  </a:lnTo>
                  <a:lnTo>
                    <a:pt x="1141" y="170"/>
                  </a:lnTo>
                  <a:lnTo>
                    <a:pt x="972" y="297"/>
                  </a:lnTo>
                  <a:lnTo>
                    <a:pt x="761" y="170"/>
                  </a:lnTo>
                  <a:cubicBezTo>
                    <a:pt x="719" y="128"/>
                    <a:pt x="635" y="85"/>
                    <a:pt x="550" y="85"/>
                  </a:cubicBezTo>
                  <a:cubicBezTo>
                    <a:pt x="508" y="43"/>
                    <a:pt x="423" y="1"/>
                    <a:pt x="33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3"/>
            <p:cNvSpPr/>
            <p:nvPr/>
          </p:nvSpPr>
          <p:spPr>
            <a:xfrm>
              <a:off x="4404625" y="1705175"/>
              <a:ext cx="62325" cy="67625"/>
            </a:xfrm>
            <a:custGeom>
              <a:rect b="b" l="l" r="r" t="t"/>
              <a:pathLst>
                <a:path extrusionOk="0" h="2705" w="2493">
                  <a:moveTo>
                    <a:pt x="1521" y="1310"/>
                  </a:moveTo>
                  <a:lnTo>
                    <a:pt x="1521" y="1310"/>
                  </a:lnTo>
                  <a:cubicBezTo>
                    <a:pt x="1479" y="1606"/>
                    <a:pt x="1352" y="1902"/>
                    <a:pt x="1183" y="2155"/>
                  </a:cubicBezTo>
                  <a:cubicBezTo>
                    <a:pt x="1130" y="2166"/>
                    <a:pt x="1077" y="2171"/>
                    <a:pt x="1025" y="2171"/>
                  </a:cubicBezTo>
                  <a:cubicBezTo>
                    <a:pt x="869" y="2171"/>
                    <a:pt x="718" y="2123"/>
                    <a:pt x="592" y="2028"/>
                  </a:cubicBezTo>
                  <a:cubicBezTo>
                    <a:pt x="592" y="2028"/>
                    <a:pt x="549" y="1986"/>
                    <a:pt x="549" y="1986"/>
                  </a:cubicBezTo>
                  <a:lnTo>
                    <a:pt x="718" y="1944"/>
                  </a:lnTo>
                  <a:cubicBezTo>
                    <a:pt x="887" y="1944"/>
                    <a:pt x="1056" y="1944"/>
                    <a:pt x="1141" y="1775"/>
                  </a:cubicBezTo>
                  <a:lnTo>
                    <a:pt x="1183" y="1564"/>
                  </a:lnTo>
                  <a:lnTo>
                    <a:pt x="1141" y="1479"/>
                  </a:lnTo>
                  <a:cubicBezTo>
                    <a:pt x="1268" y="1437"/>
                    <a:pt x="1394" y="1395"/>
                    <a:pt x="1521" y="1310"/>
                  </a:cubicBezTo>
                  <a:close/>
                  <a:moveTo>
                    <a:pt x="2493" y="0"/>
                  </a:moveTo>
                  <a:lnTo>
                    <a:pt x="1774" y="550"/>
                  </a:lnTo>
                  <a:cubicBezTo>
                    <a:pt x="1437" y="803"/>
                    <a:pt x="1056" y="1014"/>
                    <a:pt x="634" y="1141"/>
                  </a:cubicBezTo>
                  <a:cubicBezTo>
                    <a:pt x="634" y="1099"/>
                    <a:pt x="634" y="1057"/>
                    <a:pt x="592" y="1014"/>
                  </a:cubicBezTo>
                  <a:lnTo>
                    <a:pt x="507" y="930"/>
                  </a:lnTo>
                  <a:lnTo>
                    <a:pt x="254" y="930"/>
                  </a:lnTo>
                  <a:lnTo>
                    <a:pt x="169" y="1014"/>
                  </a:lnTo>
                  <a:cubicBezTo>
                    <a:pt x="85" y="1057"/>
                    <a:pt x="42" y="1183"/>
                    <a:pt x="85" y="1268"/>
                  </a:cubicBezTo>
                  <a:cubicBezTo>
                    <a:pt x="0" y="1395"/>
                    <a:pt x="0" y="1564"/>
                    <a:pt x="85" y="1690"/>
                  </a:cubicBezTo>
                  <a:cubicBezTo>
                    <a:pt x="85" y="1690"/>
                    <a:pt x="85" y="1733"/>
                    <a:pt x="85" y="1733"/>
                  </a:cubicBezTo>
                  <a:cubicBezTo>
                    <a:pt x="0" y="1944"/>
                    <a:pt x="42" y="2197"/>
                    <a:pt x="169" y="2366"/>
                  </a:cubicBezTo>
                  <a:cubicBezTo>
                    <a:pt x="380" y="2578"/>
                    <a:pt x="676" y="2704"/>
                    <a:pt x="972" y="2704"/>
                  </a:cubicBezTo>
                  <a:cubicBezTo>
                    <a:pt x="1141" y="2704"/>
                    <a:pt x="1310" y="2704"/>
                    <a:pt x="1437" y="2620"/>
                  </a:cubicBezTo>
                  <a:cubicBezTo>
                    <a:pt x="1732" y="2451"/>
                    <a:pt x="1901" y="1944"/>
                    <a:pt x="2070" y="1268"/>
                  </a:cubicBezTo>
                  <a:cubicBezTo>
                    <a:pt x="2070" y="1141"/>
                    <a:pt x="2112" y="1014"/>
                    <a:pt x="2155" y="845"/>
                  </a:cubicBezTo>
                  <a:lnTo>
                    <a:pt x="2493"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3"/>
            <p:cNvSpPr/>
            <p:nvPr/>
          </p:nvSpPr>
          <p:spPr>
            <a:xfrm>
              <a:off x="4202875" y="1704125"/>
              <a:ext cx="49675" cy="47550"/>
            </a:xfrm>
            <a:custGeom>
              <a:rect b="b" l="l" r="r" t="t"/>
              <a:pathLst>
                <a:path extrusionOk="0" h="1902" w="1987">
                  <a:moveTo>
                    <a:pt x="761" y="0"/>
                  </a:moveTo>
                  <a:cubicBezTo>
                    <a:pt x="761" y="0"/>
                    <a:pt x="423" y="127"/>
                    <a:pt x="423" y="254"/>
                  </a:cubicBezTo>
                  <a:cubicBezTo>
                    <a:pt x="423" y="392"/>
                    <a:pt x="496" y="419"/>
                    <a:pt x="585" y="419"/>
                  </a:cubicBezTo>
                  <a:cubicBezTo>
                    <a:pt x="639" y="419"/>
                    <a:pt x="699" y="409"/>
                    <a:pt x="752" y="409"/>
                  </a:cubicBezTo>
                  <a:cubicBezTo>
                    <a:pt x="850" y="409"/>
                    <a:pt x="923" y="442"/>
                    <a:pt x="888" y="634"/>
                  </a:cubicBezTo>
                  <a:cubicBezTo>
                    <a:pt x="817" y="848"/>
                    <a:pt x="655" y="1273"/>
                    <a:pt x="530" y="1273"/>
                  </a:cubicBezTo>
                  <a:cubicBezTo>
                    <a:pt x="507" y="1273"/>
                    <a:pt x="485" y="1258"/>
                    <a:pt x="465" y="1225"/>
                  </a:cubicBezTo>
                  <a:cubicBezTo>
                    <a:pt x="366" y="1059"/>
                    <a:pt x="449" y="659"/>
                    <a:pt x="284" y="659"/>
                  </a:cubicBezTo>
                  <a:cubicBezTo>
                    <a:pt x="239" y="659"/>
                    <a:pt x="176" y="688"/>
                    <a:pt x="85" y="761"/>
                  </a:cubicBezTo>
                  <a:cubicBezTo>
                    <a:pt x="43" y="761"/>
                    <a:pt x="1" y="803"/>
                    <a:pt x="1" y="845"/>
                  </a:cubicBezTo>
                  <a:cubicBezTo>
                    <a:pt x="43" y="1225"/>
                    <a:pt x="170" y="1563"/>
                    <a:pt x="339" y="1901"/>
                  </a:cubicBezTo>
                  <a:cubicBezTo>
                    <a:pt x="634" y="1901"/>
                    <a:pt x="930" y="1859"/>
                    <a:pt x="1226" y="1817"/>
                  </a:cubicBezTo>
                  <a:cubicBezTo>
                    <a:pt x="1606" y="1225"/>
                    <a:pt x="550" y="1225"/>
                    <a:pt x="972" y="1141"/>
                  </a:cubicBezTo>
                  <a:cubicBezTo>
                    <a:pt x="1141" y="1099"/>
                    <a:pt x="972" y="761"/>
                    <a:pt x="972" y="761"/>
                  </a:cubicBezTo>
                  <a:cubicBezTo>
                    <a:pt x="1010" y="685"/>
                    <a:pt x="1081" y="543"/>
                    <a:pt x="1156" y="543"/>
                  </a:cubicBezTo>
                  <a:cubicBezTo>
                    <a:pt x="1165" y="543"/>
                    <a:pt x="1175" y="545"/>
                    <a:pt x="1184" y="549"/>
                  </a:cubicBezTo>
                  <a:cubicBezTo>
                    <a:pt x="1268" y="803"/>
                    <a:pt x="1310" y="1056"/>
                    <a:pt x="1353" y="1310"/>
                  </a:cubicBezTo>
                  <a:cubicBezTo>
                    <a:pt x="1378" y="1348"/>
                    <a:pt x="1409" y="1364"/>
                    <a:pt x="1445" y="1364"/>
                  </a:cubicBezTo>
                  <a:cubicBezTo>
                    <a:pt x="1650" y="1364"/>
                    <a:pt x="1986" y="833"/>
                    <a:pt x="1986" y="761"/>
                  </a:cubicBezTo>
                  <a:cubicBezTo>
                    <a:pt x="1902" y="254"/>
                    <a:pt x="930" y="423"/>
                    <a:pt x="76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3"/>
            <p:cNvSpPr/>
            <p:nvPr/>
          </p:nvSpPr>
          <p:spPr>
            <a:xfrm>
              <a:off x="4266800" y="371150"/>
              <a:ext cx="810625" cy="1414650"/>
            </a:xfrm>
            <a:custGeom>
              <a:rect b="b" l="l" r="r" t="t"/>
              <a:pathLst>
                <a:path extrusionOk="0" h="56586" w="32425">
                  <a:moveTo>
                    <a:pt x="16371" y="53150"/>
                  </a:moveTo>
                  <a:cubicBezTo>
                    <a:pt x="16462" y="53150"/>
                    <a:pt x="16546" y="53214"/>
                    <a:pt x="16622" y="53293"/>
                  </a:cubicBezTo>
                  <a:lnTo>
                    <a:pt x="16622" y="53293"/>
                  </a:lnTo>
                  <a:cubicBezTo>
                    <a:pt x="16485" y="53212"/>
                    <a:pt x="16253" y="53150"/>
                    <a:pt x="16371" y="53150"/>
                  </a:cubicBezTo>
                  <a:close/>
                  <a:moveTo>
                    <a:pt x="18142" y="0"/>
                  </a:moveTo>
                  <a:cubicBezTo>
                    <a:pt x="17273" y="0"/>
                    <a:pt x="16853" y="606"/>
                    <a:pt x="16117" y="974"/>
                  </a:cubicBezTo>
                  <a:cubicBezTo>
                    <a:pt x="16038" y="1010"/>
                    <a:pt x="15953" y="1024"/>
                    <a:pt x="15865" y="1024"/>
                  </a:cubicBezTo>
                  <a:cubicBezTo>
                    <a:pt x="15578" y="1024"/>
                    <a:pt x="15256" y="878"/>
                    <a:pt x="14947" y="878"/>
                  </a:cubicBezTo>
                  <a:cubicBezTo>
                    <a:pt x="14797" y="878"/>
                    <a:pt x="14650" y="913"/>
                    <a:pt x="14512" y="1016"/>
                  </a:cubicBezTo>
                  <a:cubicBezTo>
                    <a:pt x="14385" y="1101"/>
                    <a:pt x="14385" y="1312"/>
                    <a:pt x="14301" y="1439"/>
                  </a:cubicBezTo>
                  <a:cubicBezTo>
                    <a:pt x="14047" y="1777"/>
                    <a:pt x="13625" y="1988"/>
                    <a:pt x="13413" y="2284"/>
                  </a:cubicBezTo>
                  <a:cubicBezTo>
                    <a:pt x="13160" y="3129"/>
                    <a:pt x="12991" y="3974"/>
                    <a:pt x="12906" y="4861"/>
                  </a:cubicBezTo>
                  <a:cubicBezTo>
                    <a:pt x="12949" y="5114"/>
                    <a:pt x="13287" y="5494"/>
                    <a:pt x="13244" y="5748"/>
                  </a:cubicBezTo>
                  <a:cubicBezTo>
                    <a:pt x="13118" y="6466"/>
                    <a:pt x="12611" y="6339"/>
                    <a:pt x="12188" y="6508"/>
                  </a:cubicBezTo>
                  <a:cubicBezTo>
                    <a:pt x="11555" y="6804"/>
                    <a:pt x="11850" y="7438"/>
                    <a:pt x="11555" y="7860"/>
                  </a:cubicBezTo>
                  <a:cubicBezTo>
                    <a:pt x="11428" y="8029"/>
                    <a:pt x="11217" y="8029"/>
                    <a:pt x="11090" y="8241"/>
                  </a:cubicBezTo>
                  <a:cubicBezTo>
                    <a:pt x="11090" y="8241"/>
                    <a:pt x="10583" y="7691"/>
                    <a:pt x="10456" y="7649"/>
                  </a:cubicBezTo>
                  <a:cubicBezTo>
                    <a:pt x="9780" y="7396"/>
                    <a:pt x="9062" y="7184"/>
                    <a:pt x="8301" y="7015"/>
                  </a:cubicBezTo>
                  <a:cubicBezTo>
                    <a:pt x="8132" y="7100"/>
                    <a:pt x="8090" y="7480"/>
                    <a:pt x="7963" y="7607"/>
                  </a:cubicBezTo>
                  <a:cubicBezTo>
                    <a:pt x="7583" y="7860"/>
                    <a:pt x="7161" y="8029"/>
                    <a:pt x="6696" y="8114"/>
                  </a:cubicBezTo>
                  <a:lnTo>
                    <a:pt x="6358" y="7776"/>
                  </a:lnTo>
                  <a:cubicBezTo>
                    <a:pt x="6316" y="7755"/>
                    <a:pt x="6263" y="7744"/>
                    <a:pt x="6210" y="7744"/>
                  </a:cubicBezTo>
                  <a:cubicBezTo>
                    <a:pt x="6157" y="7744"/>
                    <a:pt x="6105" y="7755"/>
                    <a:pt x="6062" y="7776"/>
                  </a:cubicBezTo>
                  <a:lnTo>
                    <a:pt x="4964" y="7776"/>
                  </a:lnTo>
                  <a:cubicBezTo>
                    <a:pt x="4879" y="7776"/>
                    <a:pt x="4814" y="7795"/>
                    <a:pt x="4754" y="7795"/>
                  </a:cubicBezTo>
                  <a:cubicBezTo>
                    <a:pt x="4724" y="7795"/>
                    <a:pt x="4696" y="7790"/>
                    <a:pt x="4668" y="7776"/>
                  </a:cubicBezTo>
                  <a:cubicBezTo>
                    <a:pt x="4584" y="7734"/>
                    <a:pt x="4584" y="7227"/>
                    <a:pt x="4499" y="7100"/>
                  </a:cubicBezTo>
                  <a:cubicBezTo>
                    <a:pt x="4077" y="6255"/>
                    <a:pt x="3485" y="5537"/>
                    <a:pt x="2767" y="4945"/>
                  </a:cubicBezTo>
                  <a:cubicBezTo>
                    <a:pt x="2599" y="4823"/>
                    <a:pt x="2332" y="4756"/>
                    <a:pt x="2064" y="4756"/>
                  </a:cubicBezTo>
                  <a:cubicBezTo>
                    <a:pt x="1588" y="4756"/>
                    <a:pt x="1108" y="4966"/>
                    <a:pt x="1162" y="5452"/>
                  </a:cubicBezTo>
                  <a:cubicBezTo>
                    <a:pt x="1204" y="5748"/>
                    <a:pt x="1415" y="5748"/>
                    <a:pt x="1331" y="6044"/>
                  </a:cubicBezTo>
                  <a:cubicBezTo>
                    <a:pt x="1331" y="6086"/>
                    <a:pt x="1331" y="6213"/>
                    <a:pt x="1246" y="6213"/>
                  </a:cubicBezTo>
                  <a:cubicBezTo>
                    <a:pt x="1244" y="6214"/>
                    <a:pt x="1241" y="6215"/>
                    <a:pt x="1236" y="6215"/>
                  </a:cubicBezTo>
                  <a:cubicBezTo>
                    <a:pt x="1142" y="6215"/>
                    <a:pt x="454" y="5933"/>
                    <a:pt x="155" y="5933"/>
                  </a:cubicBezTo>
                  <a:cubicBezTo>
                    <a:pt x="57" y="5933"/>
                    <a:pt x="1" y="5963"/>
                    <a:pt x="21" y="6044"/>
                  </a:cubicBezTo>
                  <a:cubicBezTo>
                    <a:pt x="21" y="6044"/>
                    <a:pt x="63" y="6086"/>
                    <a:pt x="105" y="6128"/>
                  </a:cubicBezTo>
                  <a:cubicBezTo>
                    <a:pt x="274" y="6213"/>
                    <a:pt x="655" y="6339"/>
                    <a:pt x="739" y="6382"/>
                  </a:cubicBezTo>
                  <a:cubicBezTo>
                    <a:pt x="1077" y="6635"/>
                    <a:pt x="655" y="6720"/>
                    <a:pt x="824" y="6931"/>
                  </a:cubicBezTo>
                  <a:cubicBezTo>
                    <a:pt x="1077" y="7184"/>
                    <a:pt x="3401" y="8790"/>
                    <a:pt x="3823" y="9043"/>
                  </a:cubicBezTo>
                  <a:cubicBezTo>
                    <a:pt x="4710" y="9550"/>
                    <a:pt x="5682" y="9170"/>
                    <a:pt x="6569" y="10142"/>
                  </a:cubicBezTo>
                  <a:cubicBezTo>
                    <a:pt x="6738" y="10311"/>
                    <a:pt x="6612" y="10649"/>
                    <a:pt x="6696" y="10775"/>
                  </a:cubicBezTo>
                  <a:cubicBezTo>
                    <a:pt x="6709" y="10789"/>
                    <a:pt x="6726" y="10794"/>
                    <a:pt x="6747" y="10794"/>
                  </a:cubicBezTo>
                  <a:cubicBezTo>
                    <a:pt x="6811" y="10794"/>
                    <a:pt x="6906" y="10744"/>
                    <a:pt x="7002" y="10744"/>
                  </a:cubicBezTo>
                  <a:cubicBezTo>
                    <a:pt x="7072" y="10744"/>
                    <a:pt x="7143" y="10770"/>
                    <a:pt x="7203" y="10860"/>
                  </a:cubicBezTo>
                  <a:lnTo>
                    <a:pt x="7372" y="11071"/>
                  </a:lnTo>
                  <a:cubicBezTo>
                    <a:pt x="7583" y="11325"/>
                    <a:pt x="8217" y="11494"/>
                    <a:pt x="8048" y="11747"/>
                  </a:cubicBezTo>
                  <a:cubicBezTo>
                    <a:pt x="7963" y="11874"/>
                    <a:pt x="7710" y="11874"/>
                    <a:pt x="7625" y="12001"/>
                  </a:cubicBezTo>
                  <a:cubicBezTo>
                    <a:pt x="7330" y="12465"/>
                    <a:pt x="7921" y="13141"/>
                    <a:pt x="7837" y="13606"/>
                  </a:cubicBezTo>
                  <a:cubicBezTo>
                    <a:pt x="7794" y="13817"/>
                    <a:pt x="7414" y="13986"/>
                    <a:pt x="7541" y="14240"/>
                  </a:cubicBezTo>
                  <a:cubicBezTo>
                    <a:pt x="7752" y="14578"/>
                    <a:pt x="8639" y="14113"/>
                    <a:pt x="8470" y="14874"/>
                  </a:cubicBezTo>
                  <a:cubicBezTo>
                    <a:pt x="8428" y="15296"/>
                    <a:pt x="7963" y="15338"/>
                    <a:pt x="7963" y="15803"/>
                  </a:cubicBezTo>
                  <a:cubicBezTo>
                    <a:pt x="7963" y="16479"/>
                    <a:pt x="9273" y="16986"/>
                    <a:pt x="9189" y="17704"/>
                  </a:cubicBezTo>
                  <a:lnTo>
                    <a:pt x="8935" y="17958"/>
                  </a:lnTo>
                  <a:cubicBezTo>
                    <a:pt x="8851" y="18253"/>
                    <a:pt x="9062" y="18676"/>
                    <a:pt x="8935" y="18929"/>
                  </a:cubicBezTo>
                  <a:cubicBezTo>
                    <a:pt x="8766" y="19352"/>
                    <a:pt x="8301" y="19352"/>
                    <a:pt x="8386" y="19859"/>
                  </a:cubicBezTo>
                  <a:cubicBezTo>
                    <a:pt x="8470" y="20831"/>
                    <a:pt x="8893" y="20999"/>
                    <a:pt x="9442" y="21675"/>
                  </a:cubicBezTo>
                  <a:cubicBezTo>
                    <a:pt x="9653" y="22056"/>
                    <a:pt x="9822" y="22478"/>
                    <a:pt x="9907" y="22943"/>
                  </a:cubicBezTo>
                  <a:cubicBezTo>
                    <a:pt x="10052" y="22979"/>
                    <a:pt x="10135" y="23171"/>
                    <a:pt x="10450" y="23171"/>
                  </a:cubicBezTo>
                  <a:cubicBezTo>
                    <a:pt x="10501" y="23171"/>
                    <a:pt x="10559" y="23166"/>
                    <a:pt x="10625" y="23154"/>
                  </a:cubicBezTo>
                  <a:cubicBezTo>
                    <a:pt x="10921" y="23112"/>
                    <a:pt x="11048" y="22309"/>
                    <a:pt x="11343" y="22309"/>
                  </a:cubicBezTo>
                  <a:cubicBezTo>
                    <a:pt x="11386" y="22309"/>
                    <a:pt x="11386" y="22436"/>
                    <a:pt x="11343" y="22478"/>
                  </a:cubicBezTo>
                  <a:cubicBezTo>
                    <a:pt x="11217" y="22647"/>
                    <a:pt x="11005" y="22732"/>
                    <a:pt x="10963" y="23070"/>
                  </a:cubicBezTo>
                  <a:cubicBezTo>
                    <a:pt x="10921" y="23281"/>
                    <a:pt x="11259" y="23703"/>
                    <a:pt x="11343" y="23830"/>
                  </a:cubicBezTo>
                  <a:cubicBezTo>
                    <a:pt x="11371" y="23872"/>
                    <a:pt x="11395" y="23886"/>
                    <a:pt x="11415" y="23886"/>
                  </a:cubicBezTo>
                  <a:cubicBezTo>
                    <a:pt x="11456" y="23886"/>
                    <a:pt x="11484" y="23830"/>
                    <a:pt x="11512" y="23830"/>
                  </a:cubicBezTo>
                  <a:cubicBezTo>
                    <a:pt x="11669" y="23781"/>
                    <a:pt x="11795" y="23760"/>
                    <a:pt x="11899" y="23760"/>
                  </a:cubicBezTo>
                  <a:cubicBezTo>
                    <a:pt x="12325" y="23760"/>
                    <a:pt x="12364" y="24108"/>
                    <a:pt x="12568" y="24210"/>
                  </a:cubicBezTo>
                  <a:cubicBezTo>
                    <a:pt x="12664" y="24258"/>
                    <a:pt x="12741" y="24264"/>
                    <a:pt x="12811" y="24264"/>
                  </a:cubicBezTo>
                  <a:cubicBezTo>
                    <a:pt x="12835" y="24264"/>
                    <a:pt x="12858" y="24263"/>
                    <a:pt x="12880" y="24263"/>
                  </a:cubicBezTo>
                  <a:cubicBezTo>
                    <a:pt x="12970" y="24263"/>
                    <a:pt x="13054" y="24274"/>
                    <a:pt x="13160" y="24379"/>
                  </a:cubicBezTo>
                  <a:cubicBezTo>
                    <a:pt x="13456" y="24675"/>
                    <a:pt x="13160" y="24844"/>
                    <a:pt x="13033" y="25098"/>
                  </a:cubicBezTo>
                  <a:cubicBezTo>
                    <a:pt x="13033" y="25098"/>
                    <a:pt x="13287" y="25858"/>
                    <a:pt x="13287" y="25985"/>
                  </a:cubicBezTo>
                  <a:cubicBezTo>
                    <a:pt x="13287" y="26112"/>
                    <a:pt x="13033" y="26196"/>
                    <a:pt x="12991" y="26365"/>
                  </a:cubicBezTo>
                  <a:cubicBezTo>
                    <a:pt x="12991" y="26365"/>
                    <a:pt x="14047" y="27294"/>
                    <a:pt x="13540" y="27421"/>
                  </a:cubicBezTo>
                  <a:cubicBezTo>
                    <a:pt x="13531" y="27423"/>
                    <a:pt x="13522" y="27425"/>
                    <a:pt x="13513" y="27425"/>
                  </a:cubicBezTo>
                  <a:cubicBezTo>
                    <a:pt x="13404" y="27425"/>
                    <a:pt x="13308" y="27265"/>
                    <a:pt x="13165" y="27265"/>
                  </a:cubicBezTo>
                  <a:cubicBezTo>
                    <a:pt x="13103" y="27265"/>
                    <a:pt x="13033" y="27295"/>
                    <a:pt x="12949" y="27379"/>
                  </a:cubicBezTo>
                  <a:cubicBezTo>
                    <a:pt x="13160" y="27548"/>
                    <a:pt x="13329" y="27717"/>
                    <a:pt x="13498" y="27886"/>
                  </a:cubicBezTo>
                  <a:cubicBezTo>
                    <a:pt x="13498" y="28037"/>
                    <a:pt x="13455" y="28166"/>
                    <a:pt x="13353" y="28166"/>
                  </a:cubicBezTo>
                  <a:cubicBezTo>
                    <a:pt x="13313" y="28166"/>
                    <a:pt x="13263" y="28145"/>
                    <a:pt x="13202" y="28097"/>
                  </a:cubicBezTo>
                  <a:cubicBezTo>
                    <a:pt x="13024" y="27880"/>
                    <a:pt x="12764" y="27773"/>
                    <a:pt x="12502" y="27773"/>
                  </a:cubicBezTo>
                  <a:cubicBezTo>
                    <a:pt x="12203" y="27773"/>
                    <a:pt x="11904" y="27912"/>
                    <a:pt x="11724" y="28182"/>
                  </a:cubicBezTo>
                  <a:cubicBezTo>
                    <a:pt x="11639" y="28266"/>
                    <a:pt x="11681" y="28435"/>
                    <a:pt x="11597" y="28477"/>
                  </a:cubicBezTo>
                  <a:cubicBezTo>
                    <a:pt x="11590" y="28481"/>
                    <a:pt x="11582" y="28482"/>
                    <a:pt x="11573" y="28482"/>
                  </a:cubicBezTo>
                  <a:cubicBezTo>
                    <a:pt x="11491" y="28482"/>
                    <a:pt x="11320" y="28357"/>
                    <a:pt x="11249" y="28357"/>
                  </a:cubicBezTo>
                  <a:cubicBezTo>
                    <a:pt x="11229" y="28357"/>
                    <a:pt x="11217" y="28367"/>
                    <a:pt x="11217" y="28393"/>
                  </a:cubicBezTo>
                  <a:cubicBezTo>
                    <a:pt x="11217" y="28773"/>
                    <a:pt x="10836" y="29153"/>
                    <a:pt x="10752" y="29787"/>
                  </a:cubicBezTo>
                  <a:lnTo>
                    <a:pt x="10752" y="29998"/>
                  </a:lnTo>
                  <a:cubicBezTo>
                    <a:pt x="10541" y="30252"/>
                    <a:pt x="10076" y="30421"/>
                    <a:pt x="9822" y="30759"/>
                  </a:cubicBezTo>
                  <a:cubicBezTo>
                    <a:pt x="9696" y="30928"/>
                    <a:pt x="9611" y="31139"/>
                    <a:pt x="9611" y="31350"/>
                  </a:cubicBezTo>
                  <a:cubicBezTo>
                    <a:pt x="9611" y="31392"/>
                    <a:pt x="9780" y="31477"/>
                    <a:pt x="9696" y="31519"/>
                  </a:cubicBezTo>
                  <a:cubicBezTo>
                    <a:pt x="9690" y="31525"/>
                    <a:pt x="9684" y="31528"/>
                    <a:pt x="9677" y="31528"/>
                  </a:cubicBezTo>
                  <a:cubicBezTo>
                    <a:pt x="9640" y="31528"/>
                    <a:pt x="9599" y="31435"/>
                    <a:pt x="9527" y="31435"/>
                  </a:cubicBezTo>
                  <a:cubicBezTo>
                    <a:pt x="9358" y="31435"/>
                    <a:pt x="8682" y="32322"/>
                    <a:pt x="8682" y="32406"/>
                  </a:cubicBezTo>
                  <a:cubicBezTo>
                    <a:pt x="8597" y="32533"/>
                    <a:pt x="8808" y="32702"/>
                    <a:pt x="8808" y="32829"/>
                  </a:cubicBezTo>
                  <a:lnTo>
                    <a:pt x="8639" y="32829"/>
                  </a:lnTo>
                  <a:cubicBezTo>
                    <a:pt x="8613" y="32802"/>
                    <a:pt x="8451" y="32725"/>
                    <a:pt x="8325" y="32725"/>
                  </a:cubicBezTo>
                  <a:cubicBezTo>
                    <a:pt x="8252" y="32725"/>
                    <a:pt x="8190" y="32751"/>
                    <a:pt x="8175" y="32829"/>
                  </a:cubicBezTo>
                  <a:cubicBezTo>
                    <a:pt x="8048" y="33125"/>
                    <a:pt x="8217" y="33209"/>
                    <a:pt x="8259" y="33463"/>
                  </a:cubicBezTo>
                  <a:cubicBezTo>
                    <a:pt x="8259" y="33547"/>
                    <a:pt x="7118" y="33801"/>
                    <a:pt x="7076" y="34054"/>
                  </a:cubicBezTo>
                  <a:cubicBezTo>
                    <a:pt x="7045" y="34116"/>
                    <a:pt x="7151" y="34405"/>
                    <a:pt x="7142" y="34405"/>
                  </a:cubicBezTo>
                  <a:cubicBezTo>
                    <a:pt x="7139" y="34405"/>
                    <a:pt x="7121" y="34367"/>
                    <a:pt x="7076" y="34265"/>
                  </a:cubicBezTo>
                  <a:cubicBezTo>
                    <a:pt x="7042" y="34231"/>
                    <a:pt x="6926" y="34115"/>
                    <a:pt x="6860" y="34115"/>
                  </a:cubicBezTo>
                  <a:cubicBezTo>
                    <a:pt x="6844" y="34115"/>
                    <a:pt x="6831" y="34122"/>
                    <a:pt x="6823" y="34139"/>
                  </a:cubicBezTo>
                  <a:cubicBezTo>
                    <a:pt x="6865" y="34477"/>
                    <a:pt x="6781" y="34815"/>
                    <a:pt x="6654" y="35068"/>
                  </a:cubicBezTo>
                  <a:cubicBezTo>
                    <a:pt x="6623" y="35118"/>
                    <a:pt x="6593" y="35138"/>
                    <a:pt x="6563" y="35138"/>
                  </a:cubicBezTo>
                  <a:cubicBezTo>
                    <a:pt x="6419" y="35138"/>
                    <a:pt x="6281" y="34660"/>
                    <a:pt x="6074" y="34660"/>
                  </a:cubicBezTo>
                  <a:cubicBezTo>
                    <a:pt x="6031" y="34660"/>
                    <a:pt x="5985" y="34681"/>
                    <a:pt x="5936" y="34730"/>
                  </a:cubicBezTo>
                  <a:cubicBezTo>
                    <a:pt x="5724" y="34984"/>
                    <a:pt x="5809" y="35829"/>
                    <a:pt x="5471" y="36124"/>
                  </a:cubicBezTo>
                  <a:cubicBezTo>
                    <a:pt x="5458" y="36137"/>
                    <a:pt x="5446" y="36142"/>
                    <a:pt x="5434" y="36142"/>
                  </a:cubicBezTo>
                  <a:cubicBezTo>
                    <a:pt x="5332" y="36142"/>
                    <a:pt x="5233" y="35768"/>
                    <a:pt x="5159" y="35768"/>
                  </a:cubicBezTo>
                  <a:cubicBezTo>
                    <a:pt x="5150" y="35768"/>
                    <a:pt x="5141" y="35774"/>
                    <a:pt x="5133" y="35786"/>
                  </a:cubicBezTo>
                  <a:cubicBezTo>
                    <a:pt x="4837" y="36040"/>
                    <a:pt x="4879" y="35702"/>
                    <a:pt x="4837" y="36251"/>
                  </a:cubicBezTo>
                  <a:cubicBezTo>
                    <a:pt x="4837" y="36336"/>
                    <a:pt x="5851" y="36927"/>
                    <a:pt x="5302" y="37180"/>
                  </a:cubicBezTo>
                  <a:cubicBezTo>
                    <a:pt x="5217" y="37180"/>
                    <a:pt x="5217" y="37011"/>
                    <a:pt x="5133" y="36969"/>
                  </a:cubicBezTo>
                  <a:cubicBezTo>
                    <a:pt x="5091" y="36969"/>
                    <a:pt x="5048" y="37265"/>
                    <a:pt x="4964" y="37349"/>
                  </a:cubicBezTo>
                  <a:cubicBezTo>
                    <a:pt x="4949" y="37364"/>
                    <a:pt x="4926" y="37370"/>
                    <a:pt x="4898" y="37370"/>
                  </a:cubicBezTo>
                  <a:cubicBezTo>
                    <a:pt x="4807" y="37370"/>
                    <a:pt x="4659" y="37308"/>
                    <a:pt x="4556" y="37308"/>
                  </a:cubicBezTo>
                  <a:cubicBezTo>
                    <a:pt x="4513" y="37308"/>
                    <a:pt x="4477" y="37319"/>
                    <a:pt x="4457" y="37349"/>
                  </a:cubicBezTo>
                  <a:cubicBezTo>
                    <a:pt x="4330" y="37476"/>
                    <a:pt x="4372" y="37730"/>
                    <a:pt x="4246" y="37941"/>
                  </a:cubicBezTo>
                  <a:cubicBezTo>
                    <a:pt x="4246" y="37947"/>
                    <a:pt x="4244" y="37949"/>
                    <a:pt x="4241" y="37949"/>
                  </a:cubicBezTo>
                  <a:cubicBezTo>
                    <a:pt x="4223" y="37949"/>
                    <a:pt x="4155" y="37851"/>
                    <a:pt x="4119" y="37814"/>
                  </a:cubicBezTo>
                  <a:cubicBezTo>
                    <a:pt x="3950" y="37687"/>
                    <a:pt x="4077" y="37307"/>
                    <a:pt x="3992" y="37307"/>
                  </a:cubicBezTo>
                  <a:cubicBezTo>
                    <a:pt x="3913" y="37260"/>
                    <a:pt x="3853" y="37240"/>
                    <a:pt x="3807" y="37240"/>
                  </a:cubicBezTo>
                  <a:cubicBezTo>
                    <a:pt x="3610" y="37240"/>
                    <a:pt x="3681" y="37603"/>
                    <a:pt x="3612" y="37603"/>
                  </a:cubicBezTo>
                  <a:cubicBezTo>
                    <a:pt x="3547" y="37603"/>
                    <a:pt x="3182" y="37478"/>
                    <a:pt x="2998" y="37478"/>
                  </a:cubicBezTo>
                  <a:cubicBezTo>
                    <a:pt x="2942" y="37478"/>
                    <a:pt x="2903" y="37489"/>
                    <a:pt x="2894" y="37518"/>
                  </a:cubicBezTo>
                  <a:cubicBezTo>
                    <a:pt x="2767" y="37772"/>
                    <a:pt x="3401" y="38617"/>
                    <a:pt x="3401" y="38617"/>
                  </a:cubicBezTo>
                  <a:cubicBezTo>
                    <a:pt x="3385" y="38665"/>
                    <a:pt x="3358" y="38684"/>
                    <a:pt x="3325" y="38684"/>
                  </a:cubicBezTo>
                  <a:cubicBezTo>
                    <a:pt x="3191" y="38684"/>
                    <a:pt x="2951" y="38361"/>
                    <a:pt x="2900" y="38361"/>
                  </a:cubicBezTo>
                  <a:cubicBezTo>
                    <a:pt x="2897" y="38361"/>
                    <a:pt x="2895" y="38362"/>
                    <a:pt x="2894" y="38363"/>
                  </a:cubicBezTo>
                  <a:cubicBezTo>
                    <a:pt x="2598" y="38406"/>
                    <a:pt x="2809" y="39251"/>
                    <a:pt x="2513" y="39462"/>
                  </a:cubicBezTo>
                  <a:cubicBezTo>
                    <a:pt x="2505" y="39471"/>
                    <a:pt x="2482" y="39474"/>
                    <a:pt x="2453" y="39474"/>
                  </a:cubicBezTo>
                  <a:cubicBezTo>
                    <a:pt x="2373" y="39474"/>
                    <a:pt x="2239" y="39450"/>
                    <a:pt x="2173" y="39450"/>
                  </a:cubicBezTo>
                  <a:cubicBezTo>
                    <a:pt x="2148" y="39450"/>
                    <a:pt x="2133" y="39453"/>
                    <a:pt x="2133" y="39462"/>
                  </a:cubicBezTo>
                  <a:cubicBezTo>
                    <a:pt x="2091" y="39504"/>
                    <a:pt x="2091" y="39758"/>
                    <a:pt x="2049" y="39842"/>
                  </a:cubicBezTo>
                  <a:cubicBezTo>
                    <a:pt x="1964" y="39969"/>
                    <a:pt x="1753" y="39927"/>
                    <a:pt x="1753" y="40053"/>
                  </a:cubicBezTo>
                  <a:cubicBezTo>
                    <a:pt x="1753" y="40138"/>
                    <a:pt x="1795" y="40180"/>
                    <a:pt x="1838" y="40222"/>
                  </a:cubicBezTo>
                  <a:cubicBezTo>
                    <a:pt x="1880" y="40265"/>
                    <a:pt x="1922" y="40265"/>
                    <a:pt x="1964" y="40307"/>
                  </a:cubicBezTo>
                  <a:cubicBezTo>
                    <a:pt x="1964" y="40476"/>
                    <a:pt x="1457" y="40729"/>
                    <a:pt x="1669" y="40983"/>
                  </a:cubicBezTo>
                  <a:cubicBezTo>
                    <a:pt x="1690" y="41016"/>
                    <a:pt x="1729" y="41026"/>
                    <a:pt x="1775" y="41026"/>
                  </a:cubicBezTo>
                  <a:cubicBezTo>
                    <a:pt x="1849" y="41026"/>
                    <a:pt x="1942" y="40998"/>
                    <a:pt x="2008" y="40998"/>
                  </a:cubicBezTo>
                  <a:cubicBezTo>
                    <a:pt x="2057" y="40998"/>
                    <a:pt x="2091" y="41014"/>
                    <a:pt x="2091" y="41067"/>
                  </a:cubicBezTo>
                  <a:lnTo>
                    <a:pt x="1838" y="41236"/>
                  </a:lnTo>
                  <a:cubicBezTo>
                    <a:pt x="1795" y="41532"/>
                    <a:pt x="2007" y="41870"/>
                    <a:pt x="2007" y="42081"/>
                  </a:cubicBezTo>
                  <a:cubicBezTo>
                    <a:pt x="2007" y="42253"/>
                    <a:pt x="2007" y="42426"/>
                    <a:pt x="2046" y="42426"/>
                  </a:cubicBezTo>
                  <a:cubicBezTo>
                    <a:pt x="2065" y="42426"/>
                    <a:pt x="2093" y="42387"/>
                    <a:pt x="2133" y="42292"/>
                  </a:cubicBezTo>
                  <a:cubicBezTo>
                    <a:pt x="2194" y="42135"/>
                    <a:pt x="2223" y="42078"/>
                    <a:pt x="2237" y="42078"/>
                  </a:cubicBezTo>
                  <a:cubicBezTo>
                    <a:pt x="2272" y="42078"/>
                    <a:pt x="2212" y="42431"/>
                    <a:pt x="2302" y="42461"/>
                  </a:cubicBezTo>
                  <a:cubicBezTo>
                    <a:pt x="2375" y="42461"/>
                    <a:pt x="2416" y="42368"/>
                    <a:pt x="2453" y="42368"/>
                  </a:cubicBezTo>
                  <a:cubicBezTo>
                    <a:pt x="2459" y="42368"/>
                    <a:pt x="2465" y="42371"/>
                    <a:pt x="2471" y="42377"/>
                  </a:cubicBezTo>
                  <a:cubicBezTo>
                    <a:pt x="2851" y="42715"/>
                    <a:pt x="2133" y="44067"/>
                    <a:pt x="2344" y="44616"/>
                  </a:cubicBezTo>
                  <a:cubicBezTo>
                    <a:pt x="2375" y="44692"/>
                    <a:pt x="2405" y="44714"/>
                    <a:pt x="2438" y="44714"/>
                  </a:cubicBezTo>
                  <a:cubicBezTo>
                    <a:pt x="2479" y="44714"/>
                    <a:pt x="2523" y="44680"/>
                    <a:pt x="2574" y="44680"/>
                  </a:cubicBezTo>
                  <a:cubicBezTo>
                    <a:pt x="2595" y="44680"/>
                    <a:pt x="2617" y="44685"/>
                    <a:pt x="2640" y="44701"/>
                  </a:cubicBezTo>
                  <a:cubicBezTo>
                    <a:pt x="2725" y="44743"/>
                    <a:pt x="2767" y="44827"/>
                    <a:pt x="2767" y="44912"/>
                  </a:cubicBezTo>
                  <a:cubicBezTo>
                    <a:pt x="2767" y="44954"/>
                    <a:pt x="2682" y="44954"/>
                    <a:pt x="2725" y="44996"/>
                  </a:cubicBezTo>
                  <a:cubicBezTo>
                    <a:pt x="2851" y="45461"/>
                    <a:pt x="3443" y="46517"/>
                    <a:pt x="3401" y="46686"/>
                  </a:cubicBezTo>
                  <a:cubicBezTo>
                    <a:pt x="3401" y="46831"/>
                    <a:pt x="3352" y="46873"/>
                    <a:pt x="3284" y="46873"/>
                  </a:cubicBezTo>
                  <a:cubicBezTo>
                    <a:pt x="3188" y="46873"/>
                    <a:pt x="3055" y="46787"/>
                    <a:pt x="2971" y="46787"/>
                  </a:cubicBezTo>
                  <a:cubicBezTo>
                    <a:pt x="2925" y="46787"/>
                    <a:pt x="2894" y="46814"/>
                    <a:pt x="2894" y="46898"/>
                  </a:cubicBezTo>
                  <a:cubicBezTo>
                    <a:pt x="2894" y="47193"/>
                    <a:pt x="3823" y="47235"/>
                    <a:pt x="2809" y="47278"/>
                  </a:cubicBezTo>
                  <a:cubicBezTo>
                    <a:pt x="2598" y="47278"/>
                    <a:pt x="3274" y="47447"/>
                    <a:pt x="3274" y="47616"/>
                  </a:cubicBezTo>
                  <a:lnTo>
                    <a:pt x="2894" y="47742"/>
                  </a:lnTo>
                  <a:lnTo>
                    <a:pt x="3147" y="47911"/>
                  </a:lnTo>
                  <a:cubicBezTo>
                    <a:pt x="3358" y="48334"/>
                    <a:pt x="2978" y="48461"/>
                    <a:pt x="3020" y="48587"/>
                  </a:cubicBezTo>
                  <a:cubicBezTo>
                    <a:pt x="3063" y="48714"/>
                    <a:pt x="3358" y="48672"/>
                    <a:pt x="3274" y="48841"/>
                  </a:cubicBezTo>
                  <a:cubicBezTo>
                    <a:pt x="3232" y="48968"/>
                    <a:pt x="2851" y="48968"/>
                    <a:pt x="2894" y="49263"/>
                  </a:cubicBezTo>
                  <a:cubicBezTo>
                    <a:pt x="2978" y="49728"/>
                    <a:pt x="3147" y="49517"/>
                    <a:pt x="2725" y="49644"/>
                  </a:cubicBezTo>
                  <a:cubicBezTo>
                    <a:pt x="2631" y="49675"/>
                    <a:pt x="2790" y="49774"/>
                    <a:pt x="2695" y="49774"/>
                  </a:cubicBezTo>
                  <a:cubicBezTo>
                    <a:pt x="2661" y="49774"/>
                    <a:pt x="2594" y="49762"/>
                    <a:pt x="2471" y="49728"/>
                  </a:cubicBezTo>
                  <a:cubicBezTo>
                    <a:pt x="2464" y="49726"/>
                    <a:pt x="2458" y="49724"/>
                    <a:pt x="2453" y="49724"/>
                  </a:cubicBezTo>
                  <a:cubicBezTo>
                    <a:pt x="2373" y="49724"/>
                    <a:pt x="2603" y="50031"/>
                    <a:pt x="2682" y="50151"/>
                  </a:cubicBezTo>
                  <a:cubicBezTo>
                    <a:pt x="2767" y="50362"/>
                    <a:pt x="2778" y="50362"/>
                    <a:pt x="2762" y="50362"/>
                  </a:cubicBezTo>
                  <a:cubicBezTo>
                    <a:pt x="2746" y="50362"/>
                    <a:pt x="2704" y="50362"/>
                    <a:pt x="2682" y="50573"/>
                  </a:cubicBezTo>
                  <a:cubicBezTo>
                    <a:pt x="2682" y="50700"/>
                    <a:pt x="2936" y="50742"/>
                    <a:pt x="2936" y="50784"/>
                  </a:cubicBezTo>
                  <a:cubicBezTo>
                    <a:pt x="2943" y="50799"/>
                    <a:pt x="2939" y="50805"/>
                    <a:pt x="2926" y="50805"/>
                  </a:cubicBezTo>
                  <a:cubicBezTo>
                    <a:pt x="2885" y="50805"/>
                    <a:pt x="2752" y="50743"/>
                    <a:pt x="2653" y="50743"/>
                  </a:cubicBezTo>
                  <a:cubicBezTo>
                    <a:pt x="2612" y="50743"/>
                    <a:pt x="2576" y="50754"/>
                    <a:pt x="2556" y="50784"/>
                  </a:cubicBezTo>
                  <a:cubicBezTo>
                    <a:pt x="2429" y="50996"/>
                    <a:pt x="3020" y="51460"/>
                    <a:pt x="3063" y="51503"/>
                  </a:cubicBezTo>
                  <a:cubicBezTo>
                    <a:pt x="3105" y="51672"/>
                    <a:pt x="2682" y="51798"/>
                    <a:pt x="2682" y="51798"/>
                  </a:cubicBezTo>
                  <a:cubicBezTo>
                    <a:pt x="2471" y="52052"/>
                    <a:pt x="3020" y="51925"/>
                    <a:pt x="2894" y="52390"/>
                  </a:cubicBezTo>
                  <a:cubicBezTo>
                    <a:pt x="2875" y="52463"/>
                    <a:pt x="2944" y="52481"/>
                    <a:pt x="3025" y="52481"/>
                  </a:cubicBezTo>
                  <a:cubicBezTo>
                    <a:pt x="3100" y="52481"/>
                    <a:pt x="3186" y="52465"/>
                    <a:pt x="3220" y="52465"/>
                  </a:cubicBezTo>
                  <a:cubicBezTo>
                    <a:pt x="3233" y="52465"/>
                    <a:pt x="3238" y="52467"/>
                    <a:pt x="3232" y="52474"/>
                  </a:cubicBezTo>
                  <a:lnTo>
                    <a:pt x="3443" y="52770"/>
                  </a:lnTo>
                  <a:cubicBezTo>
                    <a:pt x="3443" y="52770"/>
                    <a:pt x="3338" y="52945"/>
                    <a:pt x="3414" y="52945"/>
                  </a:cubicBezTo>
                  <a:cubicBezTo>
                    <a:pt x="3422" y="52945"/>
                    <a:pt x="3431" y="52943"/>
                    <a:pt x="3443" y="52939"/>
                  </a:cubicBezTo>
                  <a:cubicBezTo>
                    <a:pt x="3559" y="52900"/>
                    <a:pt x="3921" y="52157"/>
                    <a:pt x="4144" y="52157"/>
                  </a:cubicBezTo>
                  <a:cubicBezTo>
                    <a:pt x="4165" y="52157"/>
                    <a:pt x="4185" y="52164"/>
                    <a:pt x="4203" y="52179"/>
                  </a:cubicBezTo>
                  <a:cubicBezTo>
                    <a:pt x="4246" y="52221"/>
                    <a:pt x="3908" y="52812"/>
                    <a:pt x="4034" y="52939"/>
                  </a:cubicBezTo>
                  <a:cubicBezTo>
                    <a:pt x="4077" y="52960"/>
                    <a:pt x="4129" y="52971"/>
                    <a:pt x="4182" y="52971"/>
                  </a:cubicBezTo>
                  <a:cubicBezTo>
                    <a:pt x="4235" y="52971"/>
                    <a:pt x="4288" y="52960"/>
                    <a:pt x="4330" y="52939"/>
                  </a:cubicBezTo>
                  <a:cubicBezTo>
                    <a:pt x="4372" y="52854"/>
                    <a:pt x="4330" y="52728"/>
                    <a:pt x="4372" y="52728"/>
                  </a:cubicBezTo>
                  <a:cubicBezTo>
                    <a:pt x="4457" y="52728"/>
                    <a:pt x="5386" y="53488"/>
                    <a:pt x="5640" y="53573"/>
                  </a:cubicBezTo>
                  <a:lnTo>
                    <a:pt x="6569" y="53573"/>
                  </a:lnTo>
                  <a:cubicBezTo>
                    <a:pt x="6606" y="53536"/>
                    <a:pt x="6642" y="53344"/>
                    <a:pt x="6678" y="53344"/>
                  </a:cubicBezTo>
                  <a:cubicBezTo>
                    <a:pt x="6684" y="53344"/>
                    <a:pt x="6690" y="53350"/>
                    <a:pt x="6696" y="53361"/>
                  </a:cubicBezTo>
                  <a:cubicBezTo>
                    <a:pt x="6738" y="53446"/>
                    <a:pt x="6231" y="53911"/>
                    <a:pt x="6316" y="54037"/>
                  </a:cubicBezTo>
                  <a:cubicBezTo>
                    <a:pt x="6443" y="54333"/>
                    <a:pt x="6781" y="54037"/>
                    <a:pt x="6443" y="54502"/>
                  </a:cubicBezTo>
                  <a:cubicBezTo>
                    <a:pt x="6415" y="54539"/>
                    <a:pt x="6413" y="54553"/>
                    <a:pt x="6429" y="54553"/>
                  </a:cubicBezTo>
                  <a:cubicBezTo>
                    <a:pt x="6486" y="54553"/>
                    <a:pt x="6775" y="54357"/>
                    <a:pt x="6907" y="54291"/>
                  </a:cubicBezTo>
                  <a:cubicBezTo>
                    <a:pt x="7245" y="54206"/>
                    <a:pt x="7541" y="54037"/>
                    <a:pt x="7879" y="53911"/>
                  </a:cubicBezTo>
                  <a:cubicBezTo>
                    <a:pt x="7950" y="53839"/>
                    <a:pt x="8082" y="53587"/>
                    <a:pt x="8096" y="53587"/>
                  </a:cubicBezTo>
                  <a:lnTo>
                    <a:pt x="8096" y="53587"/>
                  </a:lnTo>
                  <a:cubicBezTo>
                    <a:pt x="8098" y="53587"/>
                    <a:pt x="8097" y="53595"/>
                    <a:pt x="8090" y="53615"/>
                  </a:cubicBezTo>
                  <a:cubicBezTo>
                    <a:pt x="8090" y="53699"/>
                    <a:pt x="7034" y="54882"/>
                    <a:pt x="7794" y="54882"/>
                  </a:cubicBezTo>
                  <a:cubicBezTo>
                    <a:pt x="7867" y="54882"/>
                    <a:pt x="7939" y="54789"/>
                    <a:pt x="8012" y="54789"/>
                  </a:cubicBezTo>
                  <a:cubicBezTo>
                    <a:pt x="8024" y="54789"/>
                    <a:pt x="8036" y="54792"/>
                    <a:pt x="8048" y="54798"/>
                  </a:cubicBezTo>
                  <a:cubicBezTo>
                    <a:pt x="8259" y="54840"/>
                    <a:pt x="7541" y="55094"/>
                    <a:pt x="8048" y="55263"/>
                  </a:cubicBezTo>
                  <a:cubicBezTo>
                    <a:pt x="8056" y="55265"/>
                    <a:pt x="8064" y="55266"/>
                    <a:pt x="8074" y="55266"/>
                  </a:cubicBezTo>
                  <a:cubicBezTo>
                    <a:pt x="8175" y="55266"/>
                    <a:pt x="8379" y="55140"/>
                    <a:pt x="8538" y="55140"/>
                  </a:cubicBezTo>
                  <a:cubicBezTo>
                    <a:pt x="8617" y="55140"/>
                    <a:pt x="8685" y="55171"/>
                    <a:pt x="8724" y="55263"/>
                  </a:cubicBezTo>
                  <a:cubicBezTo>
                    <a:pt x="8851" y="55558"/>
                    <a:pt x="8006" y="55558"/>
                    <a:pt x="8217" y="55939"/>
                  </a:cubicBezTo>
                  <a:cubicBezTo>
                    <a:pt x="8225" y="55955"/>
                    <a:pt x="8244" y="55962"/>
                    <a:pt x="8269" y="55962"/>
                  </a:cubicBezTo>
                  <a:cubicBezTo>
                    <a:pt x="8367" y="55962"/>
                    <a:pt x="8563" y="55854"/>
                    <a:pt x="8597" y="55854"/>
                  </a:cubicBezTo>
                  <a:cubicBezTo>
                    <a:pt x="8741" y="55746"/>
                    <a:pt x="8854" y="55302"/>
                    <a:pt x="8885" y="55302"/>
                  </a:cubicBezTo>
                  <a:cubicBezTo>
                    <a:pt x="8890" y="55302"/>
                    <a:pt x="8893" y="55316"/>
                    <a:pt x="8893" y="55347"/>
                  </a:cubicBezTo>
                  <a:cubicBezTo>
                    <a:pt x="8851" y="55770"/>
                    <a:pt x="8597" y="56108"/>
                    <a:pt x="8217" y="56234"/>
                  </a:cubicBezTo>
                  <a:cubicBezTo>
                    <a:pt x="8175" y="56234"/>
                    <a:pt x="7710" y="56530"/>
                    <a:pt x="7710" y="56530"/>
                  </a:cubicBezTo>
                  <a:cubicBezTo>
                    <a:pt x="7818" y="56568"/>
                    <a:pt x="7917" y="56585"/>
                    <a:pt x="8009" y="56585"/>
                  </a:cubicBezTo>
                  <a:cubicBezTo>
                    <a:pt x="8531" y="56585"/>
                    <a:pt x="8823" y="56038"/>
                    <a:pt x="9146" y="55643"/>
                  </a:cubicBezTo>
                  <a:cubicBezTo>
                    <a:pt x="9228" y="55561"/>
                    <a:pt x="9467" y="55007"/>
                    <a:pt x="9560" y="55007"/>
                  </a:cubicBezTo>
                  <a:cubicBezTo>
                    <a:pt x="9563" y="55007"/>
                    <a:pt x="9566" y="55008"/>
                    <a:pt x="9569" y="55009"/>
                  </a:cubicBezTo>
                  <a:cubicBezTo>
                    <a:pt x="9738" y="55263"/>
                    <a:pt x="9062" y="55558"/>
                    <a:pt x="9273" y="55727"/>
                  </a:cubicBezTo>
                  <a:lnTo>
                    <a:pt x="9738" y="55601"/>
                  </a:lnTo>
                  <a:cubicBezTo>
                    <a:pt x="9772" y="55601"/>
                    <a:pt x="10184" y="55655"/>
                    <a:pt x="10348" y="55655"/>
                  </a:cubicBezTo>
                  <a:cubicBezTo>
                    <a:pt x="10388" y="55655"/>
                    <a:pt x="10414" y="55651"/>
                    <a:pt x="10414" y="55643"/>
                  </a:cubicBezTo>
                  <a:cubicBezTo>
                    <a:pt x="10583" y="55601"/>
                    <a:pt x="10836" y="55178"/>
                    <a:pt x="11005" y="55136"/>
                  </a:cubicBezTo>
                  <a:cubicBezTo>
                    <a:pt x="11090" y="55136"/>
                    <a:pt x="10963" y="55305"/>
                    <a:pt x="11005" y="55305"/>
                  </a:cubicBezTo>
                  <a:cubicBezTo>
                    <a:pt x="11240" y="55376"/>
                    <a:pt x="11359" y="55403"/>
                    <a:pt x="11409" y="55403"/>
                  </a:cubicBezTo>
                  <a:cubicBezTo>
                    <a:pt x="11569" y="55403"/>
                    <a:pt x="11055" y="55136"/>
                    <a:pt x="11343" y="55136"/>
                  </a:cubicBezTo>
                  <a:cubicBezTo>
                    <a:pt x="11428" y="55136"/>
                    <a:pt x="11470" y="55051"/>
                    <a:pt x="11512" y="55009"/>
                  </a:cubicBezTo>
                  <a:cubicBezTo>
                    <a:pt x="11580" y="54975"/>
                    <a:pt x="11949" y="54859"/>
                    <a:pt x="12091" y="54859"/>
                  </a:cubicBezTo>
                  <a:cubicBezTo>
                    <a:pt x="12125" y="54859"/>
                    <a:pt x="12146" y="54866"/>
                    <a:pt x="12146" y="54882"/>
                  </a:cubicBezTo>
                  <a:cubicBezTo>
                    <a:pt x="12214" y="55153"/>
                    <a:pt x="11930" y="55180"/>
                    <a:pt x="12008" y="55180"/>
                  </a:cubicBezTo>
                  <a:cubicBezTo>
                    <a:pt x="12028" y="55180"/>
                    <a:pt x="12070" y="55178"/>
                    <a:pt x="12146" y="55178"/>
                  </a:cubicBezTo>
                  <a:cubicBezTo>
                    <a:pt x="12273" y="55178"/>
                    <a:pt x="12315" y="55347"/>
                    <a:pt x="12315" y="55347"/>
                  </a:cubicBezTo>
                  <a:cubicBezTo>
                    <a:pt x="12326" y="55362"/>
                    <a:pt x="12341" y="55369"/>
                    <a:pt x="12358" y="55369"/>
                  </a:cubicBezTo>
                  <a:cubicBezTo>
                    <a:pt x="12529" y="55369"/>
                    <a:pt x="12945" y="54667"/>
                    <a:pt x="12906" y="54629"/>
                  </a:cubicBezTo>
                  <a:cubicBezTo>
                    <a:pt x="12864" y="54629"/>
                    <a:pt x="12864" y="54629"/>
                    <a:pt x="12864" y="54544"/>
                  </a:cubicBezTo>
                  <a:cubicBezTo>
                    <a:pt x="12822" y="54460"/>
                    <a:pt x="12611" y="54418"/>
                    <a:pt x="12695" y="54375"/>
                  </a:cubicBezTo>
                  <a:cubicBezTo>
                    <a:pt x="12737" y="54325"/>
                    <a:pt x="12775" y="54304"/>
                    <a:pt x="12808" y="54304"/>
                  </a:cubicBezTo>
                  <a:cubicBezTo>
                    <a:pt x="12940" y="54304"/>
                    <a:pt x="13008" y="54629"/>
                    <a:pt x="13075" y="54629"/>
                  </a:cubicBezTo>
                  <a:cubicBezTo>
                    <a:pt x="13287" y="54629"/>
                    <a:pt x="13287" y="54164"/>
                    <a:pt x="13498" y="54122"/>
                  </a:cubicBezTo>
                  <a:cubicBezTo>
                    <a:pt x="13505" y="54120"/>
                    <a:pt x="13512" y="54120"/>
                    <a:pt x="13519" y="54120"/>
                  </a:cubicBezTo>
                  <a:cubicBezTo>
                    <a:pt x="13670" y="54120"/>
                    <a:pt x="13707" y="54459"/>
                    <a:pt x="13858" y="54459"/>
                  </a:cubicBezTo>
                  <a:cubicBezTo>
                    <a:pt x="13898" y="54459"/>
                    <a:pt x="13945" y="54435"/>
                    <a:pt x="14005" y="54375"/>
                  </a:cubicBezTo>
                  <a:cubicBezTo>
                    <a:pt x="14078" y="54266"/>
                    <a:pt x="13963" y="53970"/>
                    <a:pt x="13983" y="53970"/>
                  </a:cubicBezTo>
                  <a:lnTo>
                    <a:pt x="13983" y="53970"/>
                  </a:lnTo>
                  <a:cubicBezTo>
                    <a:pt x="13986" y="53970"/>
                    <a:pt x="13993" y="53977"/>
                    <a:pt x="14005" y="53995"/>
                  </a:cubicBezTo>
                  <a:cubicBezTo>
                    <a:pt x="14185" y="54175"/>
                    <a:pt x="14270" y="54223"/>
                    <a:pt x="14315" y="54223"/>
                  </a:cubicBezTo>
                  <a:cubicBezTo>
                    <a:pt x="14364" y="54223"/>
                    <a:pt x="14363" y="54164"/>
                    <a:pt x="14385" y="54164"/>
                  </a:cubicBezTo>
                  <a:cubicBezTo>
                    <a:pt x="14470" y="54164"/>
                    <a:pt x="14596" y="54122"/>
                    <a:pt x="14639" y="54037"/>
                  </a:cubicBezTo>
                  <a:cubicBezTo>
                    <a:pt x="14681" y="53953"/>
                    <a:pt x="14554" y="53699"/>
                    <a:pt x="14681" y="53657"/>
                  </a:cubicBezTo>
                  <a:cubicBezTo>
                    <a:pt x="14706" y="53640"/>
                    <a:pt x="14728" y="53634"/>
                    <a:pt x="14748" y="53634"/>
                  </a:cubicBezTo>
                  <a:cubicBezTo>
                    <a:pt x="14826" y="53634"/>
                    <a:pt x="14867" y="53742"/>
                    <a:pt x="14934" y="53742"/>
                  </a:cubicBezTo>
                  <a:cubicBezTo>
                    <a:pt x="15019" y="53699"/>
                    <a:pt x="14934" y="53530"/>
                    <a:pt x="15019" y="53530"/>
                  </a:cubicBezTo>
                  <a:cubicBezTo>
                    <a:pt x="15158" y="53530"/>
                    <a:pt x="15269" y="53731"/>
                    <a:pt x="15468" y="53731"/>
                  </a:cubicBezTo>
                  <a:cubicBezTo>
                    <a:pt x="15511" y="53731"/>
                    <a:pt x="15558" y="53722"/>
                    <a:pt x="15610" y="53699"/>
                  </a:cubicBezTo>
                  <a:cubicBezTo>
                    <a:pt x="15906" y="53530"/>
                    <a:pt x="15610" y="52897"/>
                    <a:pt x="16075" y="52897"/>
                  </a:cubicBezTo>
                  <a:cubicBezTo>
                    <a:pt x="16286" y="52897"/>
                    <a:pt x="15864" y="53446"/>
                    <a:pt x="16286" y="53530"/>
                  </a:cubicBezTo>
                  <a:lnTo>
                    <a:pt x="16709" y="53404"/>
                  </a:lnTo>
                  <a:cubicBezTo>
                    <a:pt x="16710" y="53400"/>
                    <a:pt x="16711" y="53397"/>
                    <a:pt x="16711" y="53394"/>
                  </a:cubicBezTo>
                  <a:lnTo>
                    <a:pt x="16711" y="53394"/>
                  </a:lnTo>
                  <a:cubicBezTo>
                    <a:pt x="16773" y="53469"/>
                    <a:pt x="16829" y="53540"/>
                    <a:pt x="16878" y="53573"/>
                  </a:cubicBezTo>
                  <a:cubicBezTo>
                    <a:pt x="16881" y="53576"/>
                    <a:pt x="16884" y="53578"/>
                    <a:pt x="16887" y="53578"/>
                  </a:cubicBezTo>
                  <a:cubicBezTo>
                    <a:pt x="16913" y="53578"/>
                    <a:pt x="16874" y="53365"/>
                    <a:pt x="16836" y="52939"/>
                  </a:cubicBezTo>
                  <a:cubicBezTo>
                    <a:pt x="16836" y="52812"/>
                    <a:pt x="16413" y="52643"/>
                    <a:pt x="16540" y="52643"/>
                  </a:cubicBezTo>
                  <a:cubicBezTo>
                    <a:pt x="16836" y="52685"/>
                    <a:pt x="17089" y="52854"/>
                    <a:pt x="17258" y="53066"/>
                  </a:cubicBezTo>
                  <a:lnTo>
                    <a:pt x="17258" y="53192"/>
                  </a:lnTo>
                  <a:cubicBezTo>
                    <a:pt x="17596" y="52981"/>
                    <a:pt x="17427" y="52981"/>
                    <a:pt x="17258" y="52854"/>
                  </a:cubicBezTo>
                  <a:cubicBezTo>
                    <a:pt x="17093" y="52731"/>
                    <a:pt x="17040" y="52701"/>
                    <a:pt x="17040" y="52701"/>
                  </a:cubicBezTo>
                  <a:lnTo>
                    <a:pt x="17040" y="52701"/>
                  </a:lnTo>
                  <a:cubicBezTo>
                    <a:pt x="17041" y="52701"/>
                    <a:pt x="17088" y="52727"/>
                    <a:pt x="17135" y="52727"/>
                  </a:cubicBezTo>
                  <a:cubicBezTo>
                    <a:pt x="17191" y="52727"/>
                    <a:pt x="17247" y="52689"/>
                    <a:pt x="17216" y="52516"/>
                  </a:cubicBezTo>
                  <a:cubicBezTo>
                    <a:pt x="17173" y="52348"/>
                    <a:pt x="16878" y="52305"/>
                    <a:pt x="16751" y="52179"/>
                  </a:cubicBezTo>
                  <a:cubicBezTo>
                    <a:pt x="16751" y="52158"/>
                    <a:pt x="16758" y="52150"/>
                    <a:pt x="16770" y="52150"/>
                  </a:cubicBezTo>
                  <a:cubicBezTo>
                    <a:pt x="16807" y="52150"/>
                    <a:pt x="16888" y="52231"/>
                    <a:pt x="16920" y="52263"/>
                  </a:cubicBezTo>
                  <a:cubicBezTo>
                    <a:pt x="17097" y="52339"/>
                    <a:pt x="17214" y="52446"/>
                    <a:pt x="17379" y="52446"/>
                  </a:cubicBezTo>
                  <a:cubicBezTo>
                    <a:pt x="17490" y="52446"/>
                    <a:pt x="17621" y="52398"/>
                    <a:pt x="17807" y="52263"/>
                  </a:cubicBezTo>
                  <a:cubicBezTo>
                    <a:pt x="17825" y="52250"/>
                    <a:pt x="17840" y="52244"/>
                    <a:pt x="17853" y="52244"/>
                  </a:cubicBezTo>
                  <a:cubicBezTo>
                    <a:pt x="17970" y="52244"/>
                    <a:pt x="17951" y="52685"/>
                    <a:pt x="18103" y="52685"/>
                  </a:cubicBezTo>
                  <a:cubicBezTo>
                    <a:pt x="18127" y="52692"/>
                    <a:pt x="18148" y="52694"/>
                    <a:pt x="18166" y="52694"/>
                  </a:cubicBezTo>
                  <a:cubicBezTo>
                    <a:pt x="18274" y="52694"/>
                    <a:pt x="18284" y="52601"/>
                    <a:pt x="18356" y="52601"/>
                  </a:cubicBezTo>
                  <a:cubicBezTo>
                    <a:pt x="18610" y="52601"/>
                    <a:pt x="18314" y="51672"/>
                    <a:pt x="18652" y="51545"/>
                  </a:cubicBezTo>
                  <a:cubicBezTo>
                    <a:pt x="18657" y="51541"/>
                    <a:pt x="18662" y="51540"/>
                    <a:pt x="18665" y="51540"/>
                  </a:cubicBezTo>
                  <a:cubicBezTo>
                    <a:pt x="18737" y="51540"/>
                    <a:pt x="18314" y="52391"/>
                    <a:pt x="18787" y="52391"/>
                  </a:cubicBezTo>
                  <a:cubicBezTo>
                    <a:pt x="18798" y="52391"/>
                    <a:pt x="18809" y="52391"/>
                    <a:pt x="18821" y="52390"/>
                  </a:cubicBezTo>
                  <a:cubicBezTo>
                    <a:pt x="19054" y="52390"/>
                    <a:pt x="18738" y="52103"/>
                    <a:pt x="18838" y="52103"/>
                  </a:cubicBezTo>
                  <a:cubicBezTo>
                    <a:pt x="18866" y="52103"/>
                    <a:pt x="18924" y="52124"/>
                    <a:pt x="19032" y="52179"/>
                  </a:cubicBezTo>
                  <a:cubicBezTo>
                    <a:pt x="19118" y="52207"/>
                    <a:pt x="19184" y="52351"/>
                    <a:pt x="19257" y="52351"/>
                  </a:cubicBezTo>
                  <a:cubicBezTo>
                    <a:pt x="19292" y="52351"/>
                    <a:pt x="19329" y="52317"/>
                    <a:pt x="19370" y="52221"/>
                  </a:cubicBezTo>
                  <a:cubicBezTo>
                    <a:pt x="19370" y="52221"/>
                    <a:pt x="19302" y="51913"/>
                    <a:pt x="19442" y="51913"/>
                  </a:cubicBezTo>
                  <a:cubicBezTo>
                    <a:pt x="19458" y="51913"/>
                    <a:pt x="19476" y="51917"/>
                    <a:pt x="19497" y="51925"/>
                  </a:cubicBezTo>
                  <a:cubicBezTo>
                    <a:pt x="19666" y="52010"/>
                    <a:pt x="19835" y="52094"/>
                    <a:pt x="20046" y="52094"/>
                  </a:cubicBezTo>
                  <a:cubicBezTo>
                    <a:pt x="20089" y="52094"/>
                    <a:pt x="20046" y="51925"/>
                    <a:pt x="20131" y="51883"/>
                  </a:cubicBezTo>
                  <a:cubicBezTo>
                    <a:pt x="20173" y="51841"/>
                    <a:pt x="20131" y="51798"/>
                    <a:pt x="20173" y="51756"/>
                  </a:cubicBezTo>
                  <a:cubicBezTo>
                    <a:pt x="20215" y="51714"/>
                    <a:pt x="20173" y="51629"/>
                    <a:pt x="20173" y="51587"/>
                  </a:cubicBezTo>
                  <a:cubicBezTo>
                    <a:pt x="20199" y="51587"/>
                    <a:pt x="20401" y="51651"/>
                    <a:pt x="20553" y="51651"/>
                  </a:cubicBezTo>
                  <a:cubicBezTo>
                    <a:pt x="20647" y="51651"/>
                    <a:pt x="20722" y="51626"/>
                    <a:pt x="20722" y="51545"/>
                  </a:cubicBezTo>
                  <a:cubicBezTo>
                    <a:pt x="20722" y="51467"/>
                    <a:pt x="20686" y="51244"/>
                    <a:pt x="20747" y="51244"/>
                  </a:cubicBezTo>
                  <a:cubicBezTo>
                    <a:pt x="20752" y="51244"/>
                    <a:pt x="20758" y="51246"/>
                    <a:pt x="20765" y="51249"/>
                  </a:cubicBezTo>
                  <a:cubicBezTo>
                    <a:pt x="21074" y="51519"/>
                    <a:pt x="20853" y="51719"/>
                    <a:pt x="21006" y="51719"/>
                  </a:cubicBezTo>
                  <a:cubicBezTo>
                    <a:pt x="21021" y="51719"/>
                    <a:pt x="21039" y="51717"/>
                    <a:pt x="21060" y="51714"/>
                  </a:cubicBezTo>
                  <a:cubicBezTo>
                    <a:pt x="21071" y="51712"/>
                    <a:pt x="21083" y="51711"/>
                    <a:pt x="21094" y="51711"/>
                  </a:cubicBezTo>
                  <a:cubicBezTo>
                    <a:pt x="21291" y="51711"/>
                    <a:pt x="21507" y="51980"/>
                    <a:pt x="21626" y="51980"/>
                  </a:cubicBezTo>
                  <a:cubicBezTo>
                    <a:pt x="21655" y="51980"/>
                    <a:pt x="21678" y="51964"/>
                    <a:pt x="21694" y="51925"/>
                  </a:cubicBezTo>
                  <a:cubicBezTo>
                    <a:pt x="21736" y="51841"/>
                    <a:pt x="21567" y="51756"/>
                    <a:pt x="21610" y="51672"/>
                  </a:cubicBezTo>
                  <a:cubicBezTo>
                    <a:pt x="21614" y="51662"/>
                    <a:pt x="21622" y="51658"/>
                    <a:pt x="21633" y="51658"/>
                  </a:cubicBezTo>
                  <a:cubicBezTo>
                    <a:pt x="21702" y="51658"/>
                    <a:pt x="21878" y="51827"/>
                    <a:pt x="22002" y="51827"/>
                  </a:cubicBezTo>
                  <a:cubicBezTo>
                    <a:pt x="22029" y="51827"/>
                    <a:pt x="22054" y="51819"/>
                    <a:pt x="22074" y="51798"/>
                  </a:cubicBezTo>
                  <a:cubicBezTo>
                    <a:pt x="22084" y="51792"/>
                    <a:pt x="22093" y="51789"/>
                    <a:pt x="22100" y="51789"/>
                  </a:cubicBezTo>
                  <a:cubicBezTo>
                    <a:pt x="22140" y="51789"/>
                    <a:pt x="22152" y="51867"/>
                    <a:pt x="22178" y="51867"/>
                  </a:cubicBezTo>
                  <a:cubicBezTo>
                    <a:pt x="22209" y="51867"/>
                    <a:pt x="22261" y="51747"/>
                    <a:pt x="22412" y="51207"/>
                  </a:cubicBezTo>
                  <a:cubicBezTo>
                    <a:pt x="22412" y="51191"/>
                    <a:pt x="22414" y="51184"/>
                    <a:pt x="22417" y="51184"/>
                  </a:cubicBezTo>
                  <a:cubicBezTo>
                    <a:pt x="22430" y="51184"/>
                    <a:pt x="22470" y="51315"/>
                    <a:pt x="22539" y="51418"/>
                  </a:cubicBezTo>
                  <a:lnTo>
                    <a:pt x="22623" y="51291"/>
                  </a:lnTo>
                  <a:cubicBezTo>
                    <a:pt x="24187" y="49052"/>
                    <a:pt x="26341" y="47235"/>
                    <a:pt x="27820" y="44870"/>
                  </a:cubicBezTo>
                  <a:cubicBezTo>
                    <a:pt x="28538" y="43729"/>
                    <a:pt x="29256" y="42504"/>
                    <a:pt x="30059" y="41363"/>
                  </a:cubicBezTo>
                  <a:cubicBezTo>
                    <a:pt x="30566" y="40603"/>
                    <a:pt x="31327" y="39800"/>
                    <a:pt x="31665" y="38955"/>
                  </a:cubicBezTo>
                  <a:cubicBezTo>
                    <a:pt x="31791" y="38490"/>
                    <a:pt x="31876" y="38025"/>
                    <a:pt x="31960" y="37518"/>
                  </a:cubicBezTo>
                  <a:cubicBezTo>
                    <a:pt x="32129" y="37349"/>
                    <a:pt x="32425" y="36800"/>
                    <a:pt x="32383" y="36631"/>
                  </a:cubicBezTo>
                  <a:cubicBezTo>
                    <a:pt x="32298" y="36378"/>
                    <a:pt x="31707" y="36040"/>
                    <a:pt x="31538" y="35829"/>
                  </a:cubicBezTo>
                  <a:cubicBezTo>
                    <a:pt x="31242" y="35617"/>
                    <a:pt x="31327" y="35237"/>
                    <a:pt x="31031" y="35026"/>
                  </a:cubicBezTo>
                  <a:cubicBezTo>
                    <a:pt x="30270" y="34519"/>
                    <a:pt x="29299" y="34350"/>
                    <a:pt x="28580" y="33758"/>
                  </a:cubicBezTo>
                  <a:cubicBezTo>
                    <a:pt x="28073" y="33420"/>
                    <a:pt x="27609" y="33040"/>
                    <a:pt x="27186" y="32660"/>
                  </a:cubicBezTo>
                  <a:cubicBezTo>
                    <a:pt x="27228" y="32533"/>
                    <a:pt x="28834" y="31266"/>
                    <a:pt x="28707" y="30590"/>
                  </a:cubicBezTo>
                  <a:cubicBezTo>
                    <a:pt x="28411" y="28942"/>
                    <a:pt x="27144" y="29618"/>
                    <a:pt x="26891" y="29069"/>
                  </a:cubicBezTo>
                  <a:lnTo>
                    <a:pt x="26933" y="28604"/>
                  </a:lnTo>
                  <a:cubicBezTo>
                    <a:pt x="26630" y="28100"/>
                    <a:pt x="26530" y="28039"/>
                    <a:pt x="26567" y="28039"/>
                  </a:cubicBezTo>
                  <a:cubicBezTo>
                    <a:pt x="26579" y="28039"/>
                    <a:pt x="26606" y="28045"/>
                    <a:pt x="26645" y="28045"/>
                  </a:cubicBezTo>
                  <a:cubicBezTo>
                    <a:pt x="26737" y="28045"/>
                    <a:pt x="26899" y="28008"/>
                    <a:pt x="27102" y="27759"/>
                  </a:cubicBezTo>
                  <a:cubicBezTo>
                    <a:pt x="27144" y="27675"/>
                    <a:pt x="27186" y="27632"/>
                    <a:pt x="27186" y="27548"/>
                  </a:cubicBezTo>
                  <a:cubicBezTo>
                    <a:pt x="27017" y="26787"/>
                    <a:pt x="25961" y="27210"/>
                    <a:pt x="25454" y="26407"/>
                  </a:cubicBezTo>
                  <a:cubicBezTo>
                    <a:pt x="24905" y="25562"/>
                    <a:pt x="25750" y="25562"/>
                    <a:pt x="25877" y="24886"/>
                  </a:cubicBezTo>
                  <a:cubicBezTo>
                    <a:pt x="25892" y="24721"/>
                    <a:pt x="25784" y="24684"/>
                    <a:pt x="25642" y="24684"/>
                  </a:cubicBezTo>
                  <a:cubicBezTo>
                    <a:pt x="25527" y="24684"/>
                    <a:pt x="25390" y="24708"/>
                    <a:pt x="25279" y="24708"/>
                  </a:cubicBezTo>
                  <a:cubicBezTo>
                    <a:pt x="25142" y="24708"/>
                    <a:pt x="25044" y="24671"/>
                    <a:pt x="25074" y="24506"/>
                  </a:cubicBezTo>
                  <a:cubicBezTo>
                    <a:pt x="25116" y="24337"/>
                    <a:pt x="25370" y="24210"/>
                    <a:pt x="25412" y="23999"/>
                  </a:cubicBezTo>
                  <a:cubicBezTo>
                    <a:pt x="25496" y="23746"/>
                    <a:pt x="25243" y="23365"/>
                    <a:pt x="25327" y="23112"/>
                  </a:cubicBezTo>
                  <a:cubicBezTo>
                    <a:pt x="25370" y="23027"/>
                    <a:pt x="25539" y="22985"/>
                    <a:pt x="25581" y="22901"/>
                  </a:cubicBezTo>
                  <a:cubicBezTo>
                    <a:pt x="25665" y="22647"/>
                    <a:pt x="25032" y="22605"/>
                    <a:pt x="25201" y="22394"/>
                  </a:cubicBezTo>
                  <a:cubicBezTo>
                    <a:pt x="25370" y="22140"/>
                    <a:pt x="26046" y="22309"/>
                    <a:pt x="26215" y="22182"/>
                  </a:cubicBezTo>
                  <a:cubicBezTo>
                    <a:pt x="26384" y="22056"/>
                    <a:pt x="25792" y="20873"/>
                    <a:pt x="25708" y="20662"/>
                  </a:cubicBezTo>
                  <a:cubicBezTo>
                    <a:pt x="25412" y="19943"/>
                    <a:pt x="24778" y="19394"/>
                    <a:pt x="24398" y="18718"/>
                  </a:cubicBezTo>
                  <a:cubicBezTo>
                    <a:pt x="24144" y="18127"/>
                    <a:pt x="23849" y="17535"/>
                    <a:pt x="23511" y="17028"/>
                  </a:cubicBezTo>
                  <a:cubicBezTo>
                    <a:pt x="23257" y="16690"/>
                    <a:pt x="22792" y="16437"/>
                    <a:pt x="22623" y="16056"/>
                  </a:cubicBezTo>
                  <a:cubicBezTo>
                    <a:pt x="22201" y="14916"/>
                    <a:pt x="25158" y="12339"/>
                    <a:pt x="24651" y="11451"/>
                  </a:cubicBezTo>
                  <a:cubicBezTo>
                    <a:pt x="24525" y="11240"/>
                    <a:pt x="23933" y="11113"/>
                    <a:pt x="23722" y="10944"/>
                  </a:cubicBezTo>
                  <a:cubicBezTo>
                    <a:pt x="23299" y="10649"/>
                    <a:pt x="23088" y="9973"/>
                    <a:pt x="22666" y="9677"/>
                  </a:cubicBezTo>
                  <a:cubicBezTo>
                    <a:pt x="22243" y="9424"/>
                    <a:pt x="21356" y="9593"/>
                    <a:pt x="20934" y="9255"/>
                  </a:cubicBezTo>
                  <a:cubicBezTo>
                    <a:pt x="20765" y="9043"/>
                    <a:pt x="20638" y="8832"/>
                    <a:pt x="20596" y="8579"/>
                  </a:cubicBezTo>
                  <a:cubicBezTo>
                    <a:pt x="20469" y="8325"/>
                    <a:pt x="20131" y="7860"/>
                    <a:pt x="20131" y="7607"/>
                  </a:cubicBezTo>
                  <a:cubicBezTo>
                    <a:pt x="20131" y="7100"/>
                    <a:pt x="20976" y="6635"/>
                    <a:pt x="20807" y="6086"/>
                  </a:cubicBezTo>
                  <a:cubicBezTo>
                    <a:pt x="20722" y="5621"/>
                    <a:pt x="19877" y="5875"/>
                    <a:pt x="19877" y="5663"/>
                  </a:cubicBezTo>
                  <a:cubicBezTo>
                    <a:pt x="19920" y="5452"/>
                    <a:pt x="20891" y="4988"/>
                    <a:pt x="21103" y="4861"/>
                  </a:cubicBezTo>
                  <a:cubicBezTo>
                    <a:pt x="19582" y="4312"/>
                    <a:pt x="21863" y="3044"/>
                    <a:pt x="21694" y="2495"/>
                  </a:cubicBezTo>
                  <a:cubicBezTo>
                    <a:pt x="21187" y="974"/>
                    <a:pt x="19328" y="1565"/>
                    <a:pt x="18230" y="2"/>
                  </a:cubicBezTo>
                  <a:cubicBezTo>
                    <a:pt x="18200" y="1"/>
                    <a:pt x="18171" y="0"/>
                    <a:pt x="1814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3"/>
            <p:cNvSpPr/>
            <p:nvPr/>
          </p:nvSpPr>
          <p:spPr>
            <a:xfrm>
              <a:off x="4546100" y="1037925"/>
              <a:ext cx="34925" cy="18225"/>
            </a:xfrm>
            <a:custGeom>
              <a:rect b="b" l="l" r="r" t="t"/>
              <a:pathLst>
                <a:path extrusionOk="0" h="729" w="1397">
                  <a:moveTo>
                    <a:pt x="622" y="0"/>
                  </a:moveTo>
                  <a:cubicBezTo>
                    <a:pt x="264" y="0"/>
                    <a:pt x="0" y="247"/>
                    <a:pt x="129" y="666"/>
                  </a:cubicBezTo>
                  <a:cubicBezTo>
                    <a:pt x="168" y="654"/>
                    <a:pt x="206" y="650"/>
                    <a:pt x="242" y="650"/>
                  </a:cubicBezTo>
                  <a:cubicBezTo>
                    <a:pt x="394" y="650"/>
                    <a:pt x="521" y="729"/>
                    <a:pt x="632" y="729"/>
                  </a:cubicBezTo>
                  <a:cubicBezTo>
                    <a:pt x="695" y="729"/>
                    <a:pt x="752" y="703"/>
                    <a:pt x="805" y="623"/>
                  </a:cubicBezTo>
                  <a:cubicBezTo>
                    <a:pt x="974" y="370"/>
                    <a:pt x="636" y="285"/>
                    <a:pt x="805" y="159"/>
                  </a:cubicBezTo>
                  <a:cubicBezTo>
                    <a:pt x="847" y="159"/>
                    <a:pt x="932" y="243"/>
                    <a:pt x="974" y="243"/>
                  </a:cubicBezTo>
                  <a:cubicBezTo>
                    <a:pt x="1002" y="243"/>
                    <a:pt x="1162" y="281"/>
                    <a:pt x="1278" y="281"/>
                  </a:cubicBezTo>
                  <a:cubicBezTo>
                    <a:pt x="1335" y="281"/>
                    <a:pt x="1382" y="271"/>
                    <a:pt x="1396" y="243"/>
                  </a:cubicBezTo>
                  <a:cubicBezTo>
                    <a:pt x="1396" y="116"/>
                    <a:pt x="1143" y="116"/>
                    <a:pt x="974" y="74"/>
                  </a:cubicBezTo>
                  <a:cubicBezTo>
                    <a:pt x="854" y="24"/>
                    <a:pt x="733" y="0"/>
                    <a:pt x="62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3"/>
            <p:cNvSpPr/>
            <p:nvPr/>
          </p:nvSpPr>
          <p:spPr>
            <a:xfrm>
              <a:off x="4305225" y="1296125"/>
              <a:ext cx="29600" cy="17225"/>
            </a:xfrm>
            <a:custGeom>
              <a:rect b="b" l="l" r="r" t="t"/>
              <a:pathLst>
                <a:path extrusionOk="0" h="689" w="1184">
                  <a:moveTo>
                    <a:pt x="157" y="1"/>
                  </a:moveTo>
                  <a:cubicBezTo>
                    <a:pt x="148" y="1"/>
                    <a:pt x="140" y="4"/>
                    <a:pt x="132" y="12"/>
                  </a:cubicBezTo>
                  <a:cubicBezTo>
                    <a:pt x="1" y="326"/>
                    <a:pt x="485" y="689"/>
                    <a:pt x="823" y="689"/>
                  </a:cubicBezTo>
                  <a:cubicBezTo>
                    <a:pt x="1031" y="689"/>
                    <a:pt x="1184" y="552"/>
                    <a:pt x="1103" y="181"/>
                  </a:cubicBezTo>
                  <a:lnTo>
                    <a:pt x="1103" y="181"/>
                  </a:lnTo>
                  <a:cubicBezTo>
                    <a:pt x="909" y="252"/>
                    <a:pt x="818" y="286"/>
                    <a:pt x="754" y="286"/>
                  </a:cubicBezTo>
                  <a:cubicBezTo>
                    <a:pt x="663" y="286"/>
                    <a:pt x="624" y="220"/>
                    <a:pt x="427" y="97"/>
                  </a:cubicBezTo>
                  <a:cubicBezTo>
                    <a:pt x="385" y="55"/>
                    <a:pt x="343" y="55"/>
                    <a:pt x="301" y="55"/>
                  </a:cubicBezTo>
                  <a:cubicBezTo>
                    <a:pt x="233" y="55"/>
                    <a:pt x="192" y="1"/>
                    <a:pt x="15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3"/>
            <p:cNvSpPr/>
            <p:nvPr/>
          </p:nvSpPr>
          <p:spPr>
            <a:xfrm>
              <a:off x="4409925" y="1723125"/>
              <a:ext cx="43300" cy="43225"/>
            </a:xfrm>
            <a:custGeom>
              <a:rect b="b" l="l" r="r" t="t"/>
              <a:pathLst>
                <a:path extrusionOk="0" h="1729" w="1732">
                  <a:moveTo>
                    <a:pt x="1731" y="1"/>
                  </a:moveTo>
                  <a:cubicBezTo>
                    <a:pt x="1468" y="227"/>
                    <a:pt x="767" y="654"/>
                    <a:pt x="349" y="654"/>
                  </a:cubicBezTo>
                  <a:cubicBezTo>
                    <a:pt x="298" y="654"/>
                    <a:pt x="252" y="648"/>
                    <a:pt x="211" y="634"/>
                  </a:cubicBezTo>
                  <a:cubicBezTo>
                    <a:pt x="126" y="634"/>
                    <a:pt x="253" y="423"/>
                    <a:pt x="211" y="423"/>
                  </a:cubicBezTo>
                  <a:cubicBezTo>
                    <a:pt x="126" y="423"/>
                    <a:pt x="168" y="550"/>
                    <a:pt x="168" y="634"/>
                  </a:cubicBezTo>
                  <a:cubicBezTo>
                    <a:pt x="126" y="677"/>
                    <a:pt x="42" y="761"/>
                    <a:pt x="126" y="803"/>
                  </a:cubicBezTo>
                  <a:cubicBezTo>
                    <a:pt x="166" y="857"/>
                    <a:pt x="224" y="872"/>
                    <a:pt x="287" y="872"/>
                  </a:cubicBezTo>
                  <a:cubicBezTo>
                    <a:pt x="372" y="872"/>
                    <a:pt x="468" y="845"/>
                    <a:pt x="549" y="845"/>
                  </a:cubicBezTo>
                  <a:cubicBezTo>
                    <a:pt x="598" y="845"/>
                    <a:pt x="643" y="855"/>
                    <a:pt x="675" y="888"/>
                  </a:cubicBezTo>
                  <a:cubicBezTo>
                    <a:pt x="802" y="1057"/>
                    <a:pt x="168" y="888"/>
                    <a:pt x="126" y="1099"/>
                  </a:cubicBezTo>
                  <a:cubicBezTo>
                    <a:pt x="0" y="1507"/>
                    <a:pt x="412" y="1729"/>
                    <a:pt x="787" y="1729"/>
                  </a:cubicBezTo>
                  <a:cubicBezTo>
                    <a:pt x="917" y="1729"/>
                    <a:pt x="1042" y="1703"/>
                    <a:pt x="1140" y="1648"/>
                  </a:cubicBezTo>
                  <a:cubicBezTo>
                    <a:pt x="1478" y="1395"/>
                    <a:pt x="1605" y="339"/>
                    <a:pt x="173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3"/>
            <p:cNvSpPr/>
            <p:nvPr/>
          </p:nvSpPr>
          <p:spPr>
            <a:xfrm>
              <a:off x="3958900" y="1992450"/>
              <a:ext cx="12700" cy="11650"/>
            </a:xfrm>
            <a:custGeom>
              <a:rect b="b" l="l" r="r" t="t"/>
              <a:pathLst>
                <a:path extrusionOk="0" h="466" w="508">
                  <a:moveTo>
                    <a:pt x="85" y="1"/>
                  </a:moveTo>
                  <a:lnTo>
                    <a:pt x="0" y="85"/>
                  </a:lnTo>
                  <a:lnTo>
                    <a:pt x="169" y="254"/>
                  </a:lnTo>
                  <a:lnTo>
                    <a:pt x="212" y="339"/>
                  </a:lnTo>
                  <a:lnTo>
                    <a:pt x="212" y="297"/>
                  </a:lnTo>
                  <a:lnTo>
                    <a:pt x="338" y="466"/>
                  </a:lnTo>
                  <a:lnTo>
                    <a:pt x="507" y="381"/>
                  </a:lnTo>
                  <a:lnTo>
                    <a:pt x="423"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3"/>
            <p:cNvSpPr/>
            <p:nvPr/>
          </p:nvSpPr>
          <p:spPr>
            <a:xfrm>
              <a:off x="3504725" y="514825"/>
              <a:ext cx="1017150" cy="1909650"/>
            </a:xfrm>
            <a:custGeom>
              <a:rect b="b" l="l" r="r" t="t"/>
              <a:pathLst>
                <a:path extrusionOk="0" h="76386" w="40686">
                  <a:moveTo>
                    <a:pt x="21463" y="52135"/>
                  </a:moveTo>
                  <a:cubicBezTo>
                    <a:pt x="21463" y="52177"/>
                    <a:pt x="21505" y="52219"/>
                    <a:pt x="21547" y="52219"/>
                  </a:cubicBezTo>
                  <a:lnTo>
                    <a:pt x="21674" y="52304"/>
                  </a:lnTo>
                  <a:cubicBezTo>
                    <a:pt x="21674" y="52388"/>
                    <a:pt x="21674" y="52473"/>
                    <a:pt x="21632" y="52557"/>
                  </a:cubicBezTo>
                  <a:lnTo>
                    <a:pt x="21505" y="52473"/>
                  </a:lnTo>
                  <a:cubicBezTo>
                    <a:pt x="21547" y="52388"/>
                    <a:pt x="21505" y="52304"/>
                    <a:pt x="21463" y="52219"/>
                  </a:cubicBezTo>
                  <a:lnTo>
                    <a:pt x="21463" y="52135"/>
                  </a:lnTo>
                  <a:close/>
                  <a:moveTo>
                    <a:pt x="19984" y="52431"/>
                  </a:moveTo>
                  <a:cubicBezTo>
                    <a:pt x="19984" y="52473"/>
                    <a:pt x="20026" y="52515"/>
                    <a:pt x="20069" y="52515"/>
                  </a:cubicBezTo>
                  <a:cubicBezTo>
                    <a:pt x="20153" y="52557"/>
                    <a:pt x="20195" y="52642"/>
                    <a:pt x="20280" y="52726"/>
                  </a:cubicBezTo>
                  <a:cubicBezTo>
                    <a:pt x="20364" y="52853"/>
                    <a:pt x="20491" y="52938"/>
                    <a:pt x="20660" y="53022"/>
                  </a:cubicBezTo>
                  <a:lnTo>
                    <a:pt x="20829" y="53107"/>
                  </a:lnTo>
                  <a:lnTo>
                    <a:pt x="20956" y="52980"/>
                  </a:lnTo>
                  <a:cubicBezTo>
                    <a:pt x="20998" y="52895"/>
                    <a:pt x="21040" y="52853"/>
                    <a:pt x="21040" y="52769"/>
                  </a:cubicBezTo>
                  <a:cubicBezTo>
                    <a:pt x="21209" y="52895"/>
                    <a:pt x="21378" y="53022"/>
                    <a:pt x="21590" y="53107"/>
                  </a:cubicBezTo>
                  <a:cubicBezTo>
                    <a:pt x="21632" y="53402"/>
                    <a:pt x="21801" y="53614"/>
                    <a:pt x="22097" y="53656"/>
                  </a:cubicBezTo>
                  <a:cubicBezTo>
                    <a:pt x="22054" y="53698"/>
                    <a:pt x="22054" y="53740"/>
                    <a:pt x="22012" y="53825"/>
                  </a:cubicBezTo>
                  <a:cubicBezTo>
                    <a:pt x="21928" y="53783"/>
                    <a:pt x="21843" y="53783"/>
                    <a:pt x="21801" y="53740"/>
                  </a:cubicBezTo>
                  <a:cubicBezTo>
                    <a:pt x="21674" y="53614"/>
                    <a:pt x="21547" y="53571"/>
                    <a:pt x="21378" y="53571"/>
                  </a:cubicBezTo>
                  <a:cubicBezTo>
                    <a:pt x="21294" y="53571"/>
                    <a:pt x="21252" y="53571"/>
                    <a:pt x="21167" y="53614"/>
                  </a:cubicBezTo>
                  <a:cubicBezTo>
                    <a:pt x="21083" y="53529"/>
                    <a:pt x="20956" y="53487"/>
                    <a:pt x="20829" y="53487"/>
                  </a:cubicBezTo>
                  <a:lnTo>
                    <a:pt x="20787" y="53487"/>
                  </a:lnTo>
                  <a:cubicBezTo>
                    <a:pt x="20745" y="53402"/>
                    <a:pt x="20745" y="53360"/>
                    <a:pt x="20702" y="53276"/>
                  </a:cubicBezTo>
                  <a:cubicBezTo>
                    <a:pt x="20533" y="53149"/>
                    <a:pt x="20322" y="53064"/>
                    <a:pt x="20111" y="53064"/>
                  </a:cubicBezTo>
                  <a:lnTo>
                    <a:pt x="19688" y="53064"/>
                  </a:lnTo>
                  <a:cubicBezTo>
                    <a:pt x="19646" y="53022"/>
                    <a:pt x="19604" y="52938"/>
                    <a:pt x="19562" y="52895"/>
                  </a:cubicBezTo>
                  <a:cubicBezTo>
                    <a:pt x="19519" y="52769"/>
                    <a:pt x="19477" y="52684"/>
                    <a:pt x="19393" y="52557"/>
                  </a:cubicBezTo>
                  <a:lnTo>
                    <a:pt x="19393" y="52557"/>
                  </a:lnTo>
                  <a:cubicBezTo>
                    <a:pt x="19456" y="52621"/>
                    <a:pt x="19541" y="52653"/>
                    <a:pt x="19630" y="52653"/>
                  </a:cubicBezTo>
                  <a:cubicBezTo>
                    <a:pt x="19720" y="52653"/>
                    <a:pt x="19815" y="52621"/>
                    <a:pt x="19900" y="52557"/>
                  </a:cubicBezTo>
                  <a:cubicBezTo>
                    <a:pt x="19942" y="52557"/>
                    <a:pt x="19942" y="52515"/>
                    <a:pt x="19984" y="52431"/>
                  </a:cubicBezTo>
                  <a:close/>
                  <a:moveTo>
                    <a:pt x="21632" y="54247"/>
                  </a:moveTo>
                  <a:cubicBezTo>
                    <a:pt x="21716" y="54332"/>
                    <a:pt x="21843" y="54332"/>
                    <a:pt x="21928" y="54332"/>
                  </a:cubicBezTo>
                  <a:lnTo>
                    <a:pt x="21970" y="54501"/>
                  </a:lnTo>
                  <a:lnTo>
                    <a:pt x="21885" y="54501"/>
                  </a:lnTo>
                  <a:cubicBezTo>
                    <a:pt x="21885" y="54501"/>
                    <a:pt x="21843" y="54459"/>
                    <a:pt x="21759" y="54374"/>
                  </a:cubicBezTo>
                  <a:lnTo>
                    <a:pt x="21674" y="54290"/>
                  </a:lnTo>
                  <a:lnTo>
                    <a:pt x="21632" y="54290"/>
                  </a:lnTo>
                  <a:cubicBezTo>
                    <a:pt x="21632" y="54290"/>
                    <a:pt x="21632" y="54247"/>
                    <a:pt x="21632" y="54247"/>
                  </a:cubicBezTo>
                  <a:close/>
                  <a:moveTo>
                    <a:pt x="22603" y="53867"/>
                  </a:moveTo>
                  <a:cubicBezTo>
                    <a:pt x="22730" y="53867"/>
                    <a:pt x="22857" y="53909"/>
                    <a:pt x="22984" y="53952"/>
                  </a:cubicBezTo>
                  <a:cubicBezTo>
                    <a:pt x="23110" y="53952"/>
                    <a:pt x="23195" y="53994"/>
                    <a:pt x="23279" y="53994"/>
                  </a:cubicBezTo>
                  <a:cubicBezTo>
                    <a:pt x="23279" y="54205"/>
                    <a:pt x="23406" y="54416"/>
                    <a:pt x="23617" y="54543"/>
                  </a:cubicBezTo>
                  <a:lnTo>
                    <a:pt x="23491" y="54670"/>
                  </a:lnTo>
                  <a:lnTo>
                    <a:pt x="23448" y="54585"/>
                  </a:lnTo>
                  <a:lnTo>
                    <a:pt x="23279" y="54585"/>
                  </a:lnTo>
                  <a:cubicBezTo>
                    <a:pt x="22857" y="54585"/>
                    <a:pt x="22477" y="55050"/>
                    <a:pt x="22054" y="56022"/>
                  </a:cubicBezTo>
                  <a:cubicBezTo>
                    <a:pt x="22054" y="55726"/>
                    <a:pt x="22097" y="55430"/>
                    <a:pt x="22139" y="55177"/>
                  </a:cubicBezTo>
                  <a:cubicBezTo>
                    <a:pt x="22181" y="54797"/>
                    <a:pt x="22181" y="54670"/>
                    <a:pt x="22097" y="54585"/>
                  </a:cubicBezTo>
                  <a:lnTo>
                    <a:pt x="22054" y="54543"/>
                  </a:lnTo>
                  <a:lnTo>
                    <a:pt x="22477" y="54501"/>
                  </a:lnTo>
                  <a:lnTo>
                    <a:pt x="22477" y="54247"/>
                  </a:lnTo>
                  <a:cubicBezTo>
                    <a:pt x="22519" y="53909"/>
                    <a:pt x="22603" y="53867"/>
                    <a:pt x="22603" y="53867"/>
                  </a:cubicBezTo>
                  <a:close/>
                  <a:moveTo>
                    <a:pt x="1944" y="58895"/>
                  </a:moveTo>
                  <a:cubicBezTo>
                    <a:pt x="1944" y="58979"/>
                    <a:pt x="1944" y="59064"/>
                    <a:pt x="1902" y="59148"/>
                  </a:cubicBezTo>
                  <a:cubicBezTo>
                    <a:pt x="1818" y="59233"/>
                    <a:pt x="1691" y="59275"/>
                    <a:pt x="1564" y="59275"/>
                  </a:cubicBezTo>
                  <a:cubicBezTo>
                    <a:pt x="1480" y="59275"/>
                    <a:pt x="1353" y="59275"/>
                    <a:pt x="1268" y="59233"/>
                  </a:cubicBezTo>
                  <a:lnTo>
                    <a:pt x="1226" y="59190"/>
                  </a:lnTo>
                  <a:cubicBezTo>
                    <a:pt x="1353" y="59106"/>
                    <a:pt x="1480" y="59064"/>
                    <a:pt x="1606" y="59021"/>
                  </a:cubicBezTo>
                  <a:cubicBezTo>
                    <a:pt x="1733" y="58979"/>
                    <a:pt x="1860" y="58937"/>
                    <a:pt x="1944" y="58895"/>
                  </a:cubicBezTo>
                  <a:close/>
                  <a:moveTo>
                    <a:pt x="30631" y="635"/>
                  </a:moveTo>
                  <a:cubicBezTo>
                    <a:pt x="30715" y="677"/>
                    <a:pt x="30842" y="761"/>
                    <a:pt x="30926" y="761"/>
                  </a:cubicBezTo>
                  <a:cubicBezTo>
                    <a:pt x="31011" y="804"/>
                    <a:pt x="31053" y="846"/>
                    <a:pt x="31095" y="846"/>
                  </a:cubicBezTo>
                  <a:cubicBezTo>
                    <a:pt x="31011" y="1015"/>
                    <a:pt x="31053" y="1226"/>
                    <a:pt x="31180" y="1353"/>
                  </a:cubicBezTo>
                  <a:cubicBezTo>
                    <a:pt x="31476" y="1606"/>
                    <a:pt x="33841" y="3254"/>
                    <a:pt x="34222" y="3465"/>
                  </a:cubicBezTo>
                  <a:cubicBezTo>
                    <a:pt x="34560" y="3634"/>
                    <a:pt x="34982" y="3761"/>
                    <a:pt x="35405" y="3803"/>
                  </a:cubicBezTo>
                  <a:cubicBezTo>
                    <a:pt x="35954" y="3846"/>
                    <a:pt x="36503" y="4099"/>
                    <a:pt x="36926" y="4522"/>
                  </a:cubicBezTo>
                  <a:cubicBezTo>
                    <a:pt x="36926" y="4564"/>
                    <a:pt x="36926" y="4648"/>
                    <a:pt x="36926" y="4733"/>
                  </a:cubicBezTo>
                  <a:cubicBezTo>
                    <a:pt x="36883" y="4859"/>
                    <a:pt x="36926" y="4986"/>
                    <a:pt x="37010" y="5113"/>
                  </a:cubicBezTo>
                  <a:lnTo>
                    <a:pt x="37095" y="5197"/>
                  </a:lnTo>
                  <a:lnTo>
                    <a:pt x="37559" y="5197"/>
                  </a:lnTo>
                  <a:lnTo>
                    <a:pt x="37728" y="5409"/>
                  </a:lnTo>
                  <a:cubicBezTo>
                    <a:pt x="37855" y="5535"/>
                    <a:pt x="37982" y="5662"/>
                    <a:pt x="38108" y="5747"/>
                  </a:cubicBezTo>
                  <a:lnTo>
                    <a:pt x="38277" y="5831"/>
                  </a:lnTo>
                  <a:cubicBezTo>
                    <a:pt x="38151" y="5873"/>
                    <a:pt x="38024" y="5958"/>
                    <a:pt x="37939" y="6085"/>
                  </a:cubicBezTo>
                  <a:cubicBezTo>
                    <a:pt x="37770" y="6423"/>
                    <a:pt x="37813" y="6845"/>
                    <a:pt x="37982" y="7225"/>
                  </a:cubicBezTo>
                  <a:cubicBezTo>
                    <a:pt x="38066" y="7352"/>
                    <a:pt x="38108" y="7563"/>
                    <a:pt x="38108" y="7732"/>
                  </a:cubicBezTo>
                  <a:cubicBezTo>
                    <a:pt x="38066" y="7775"/>
                    <a:pt x="38066" y="7817"/>
                    <a:pt x="38024" y="7859"/>
                  </a:cubicBezTo>
                  <a:cubicBezTo>
                    <a:pt x="37813" y="8028"/>
                    <a:pt x="37728" y="8324"/>
                    <a:pt x="37855" y="8535"/>
                  </a:cubicBezTo>
                  <a:cubicBezTo>
                    <a:pt x="38002" y="8719"/>
                    <a:pt x="38213" y="8839"/>
                    <a:pt x="38433" y="8839"/>
                  </a:cubicBezTo>
                  <a:cubicBezTo>
                    <a:pt x="38465" y="8839"/>
                    <a:pt x="38498" y="8836"/>
                    <a:pt x="38531" y="8831"/>
                  </a:cubicBezTo>
                  <a:cubicBezTo>
                    <a:pt x="38615" y="8831"/>
                    <a:pt x="38700" y="8831"/>
                    <a:pt x="38784" y="8873"/>
                  </a:cubicBezTo>
                  <a:cubicBezTo>
                    <a:pt x="38784" y="8915"/>
                    <a:pt x="38784" y="8958"/>
                    <a:pt x="38784" y="9042"/>
                  </a:cubicBezTo>
                  <a:cubicBezTo>
                    <a:pt x="38742" y="9127"/>
                    <a:pt x="38700" y="9211"/>
                    <a:pt x="38573" y="9296"/>
                  </a:cubicBezTo>
                  <a:cubicBezTo>
                    <a:pt x="38362" y="9465"/>
                    <a:pt x="38235" y="9718"/>
                    <a:pt x="38235" y="9971"/>
                  </a:cubicBezTo>
                  <a:cubicBezTo>
                    <a:pt x="38320" y="10436"/>
                    <a:pt x="38573" y="10859"/>
                    <a:pt x="38953" y="11112"/>
                  </a:cubicBezTo>
                  <a:cubicBezTo>
                    <a:pt x="39165" y="11281"/>
                    <a:pt x="39334" y="11492"/>
                    <a:pt x="39460" y="11788"/>
                  </a:cubicBezTo>
                  <a:lnTo>
                    <a:pt x="39376" y="11873"/>
                  </a:lnTo>
                  <a:cubicBezTo>
                    <a:pt x="39291" y="11999"/>
                    <a:pt x="39207" y="12042"/>
                    <a:pt x="39207" y="12126"/>
                  </a:cubicBezTo>
                  <a:cubicBezTo>
                    <a:pt x="39165" y="12295"/>
                    <a:pt x="39165" y="12464"/>
                    <a:pt x="39207" y="12675"/>
                  </a:cubicBezTo>
                  <a:cubicBezTo>
                    <a:pt x="39249" y="12802"/>
                    <a:pt x="39249" y="12887"/>
                    <a:pt x="39207" y="13013"/>
                  </a:cubicBezTo>
                  <a:cubicBezTo>
                    <a:pt x="39165" y="13140"/>
                    <a:pt x="39080" y="13225"/>
                    <a:pt x="38996" y="13267"/>
                  </a:cubicBezTo>
                  <a:cubicBezTo>
                    <a:pt x="38742" y="13436"/>
                    <a:pt x="38573" y="13774"/>
                    <a:pt x="38615" y="14070"/>
                  </a:cubicBezTo>
                  <a:cubicBezTo>
                    <a:pt x="38658" y="14619"/>
                    <a:pt x="38911" y="15168"/>
                    <a:pt x="39291" y="15548"/>
                  </a:cubicBezTo>
                  <a:cubicBezTo>
                    <a:pt x="39460" y="15675"/>
                    <a:pt x="39587" y="15844"/>
                    <a:pt x="39714" y="16013"/>
                  </a:cubicBezTo>
                  <a:cubicBezTo>
                    <a:pt x="39883" y="16309"/>
                    <a:pt x="40010" y="16604"/>
                    <a:pt x="40094" y="16942"/>
                  </a:cubicBezTo>
                  <a:cubicBezTo>
                    <a:pt x="39967" y="16985"/>
                    <a:pt x="39883" y="17111"/>
                    <a:pt x="39798" y="17196"/>
                  </a:cubicBezTo>
                  <a:lnTo>
                    <a:pt x="39672" y="17111"/>
                  </a:lnTo>
                  <a:cubicBezTo>
                    <a:pt x="39587" y="17027"/>
                    <a:pt x="39460" y="16985"/>
                    <a:pt x="39334" y="16942"/>
                  </a:cubicBezTo>
                  <a:cubicBezTo>
                    <a:pt x="39286" y="16919"/>
                    <a:pt x="39236" y="16908"/>
                    <a:pt x="39185" y="16908"/>
                  </a:cubicBezTo>
                  <a:cubicBezTo>
                    <a:pt x="39053" y="16908"/>
                    <a:pt x="38918" y="16978"/>
                    <a:pt x="38827" y="17069"/>
                  </a:cubicBezTo>
                  <a:lnTo>
                    <a:pt x="38615" y="17069"/>
                  </a:lnTo>
                  <a:cubicBezTo>
                    <a:pt x="38591" y="17057"/>
                    <a:pt x="38566" y="17052"/>
                    <a:pt x="38542" y="17052"/>
                  </a:cubicBezTo>
                  <a:cubicBezTo>
                    <a:pt x="38485" y="17052"/>
                    <a:pt x="38434" y="17082"/>
                    <a:pt x="38404" y="17111"/>
                  </a:cubicBezTo>
                  <a:cubicBezTo>
                    <a:pt x="38277" y="16985"/>
                    <a:pt x="38066" y="16900"/>
                    <a:pt x="37897" y="16858"/>
                  </a:cubicBezTo>
                  <a:cubicBezTo>
                    <a:pt x="37770" y="16858"/>
                    <a:pt x="37686" y="16900"/>
                    <a:pt x="37644" y="16942"/>
                  </a:cubicBezTo>
                  <a:cubicBezTo>
                    <a:pt x="37517" y="17069"/>
                    <a:pt x="37475" y="17196"/>
                    <a:pt x="37475" y="17365"/>
                  </a:cubicBezTo>
                  <a:cubicBezTo>
                    <a:pt x="37348" y="17238"/>
                    <a:pt x="37221" y="17196"/>
                    <a:pt x="37052" y="17196"/>
                  </a:cubicBezTo>
                  <a:cubicBezTo>
                    <a:pt x="37010" y="17154"/>
                    <a:pt x="36968" y="17154"/>
                    <a:pt x="36968" y="17154"/>
                  </a:cubicBezTo>
                  <a:cubicBezTo>
                    <a:pt x="36503" y="16647"/>
                    <a:pt x="36376" y="16562"/>
                    <a:pt x="36250" y="16562"/>
                  </a:cubicBezTo>
                  <a:lnTo>
                    <a:pt x="36123" y="16562"/>
                  </a:lnTo>
                  <a:lnTo>
                    <a:pt x="35954" y="16731"/>
                  </a:lnTo>
                  <a:lnTo>
                    <a:pt x="35954" y="16858"/>
                  </a:lnTo>
                  <a:cubicBezTo>
                    <a:pt x="35954" y="16900"/>
                    <a:pt x="35954" y="16985"/>
                    <a:pt x="35996" y="17027"/>
                  </a:cubicBezTo>
                  <a:cubicBezTo>
                    <a:pt x="35827" y="16900"/>
                    <a:pt x="35658" y="16816"/>
                    <a:pt x="35489" y="16773"/>
                  </a:cubicBezTo>
                  <a:lnTo>
                    <a:pt x="35193" y="16773"/>
                  </a:lnTo>
                  <a:lnTo>
                    <a:pt x="35193" y="17238"/>
                  </a:lnTo>
                  <a:cubicBezTo>
                    <a:pt x="35193" y="17280"/>
                    <a:pt x="35193" y="17323"/>
                    <a:pt x="35193" y="17365"/>
                  </a:cubicBezTo>
                  <a:cubicBezTo>
                    <a:pt x="35109" y="17365"/>
                    <a:pt x="35024" y="17407"/>
                    <a:pt x="34940" y="17449"/>
                  </a:cubicBezTo>
                  <a:cubicBezTo>
                    <a:pt x="34813" y="17492"/>
                    <a:pt x="34771" y="17576"/>
                    <a:pt x="34729" y="17703"/>
                  </a:cubicBezTo>
                  <a:cubicBezTo>
                    <a:pt x="34729" y="17830"/>
                    <a:pt x="34813" y="17956"/>
                    <a:pt x="34898" y="17999"/>
                  </a:cubicBezTo>
                  <a:cubicBezTo>
                    <a:pt x="34898" y="18083"/>
                    <a:pt x="34898" y="18210"/>
                    <a:pt x="34982" y="18294"/>
                  </a:cubicBezTo>
                  <a:cubicBezTo>
                    <a:pt x="34771" y="18168"/>
                    <a:pt x="34560" y="18083"/>
                    <a:pt x="34433" y="17999"/>
                  </a:cubicBezTo>
                  <a:lnTo>
                    <a:pt x="34264" y="17914"/>
                  </a:lnTo>
                  <a:lnTo>
                    <a:pt x="34137" y="17787"/>
                  </a:lnTo>
                  <a:cubicBezTo>
                    <a:pt x="34095" y="17703"/>
                    <a:pt x="33968" y="17618"/>
                    <a:pt x="33841" y="17618"/>
                  </a:cubicBezTo>
                  <a:lnTo>
                    <a:pt x="33757" y="17618"/>
                  </a:lnTo>
                  <a:lnTo>
                    <a:pt x="33588" y="17787"/>
                  </a:lnTo>
                  <a:lnTo>
                    <a:pt x="33588" y="17872"/>
                  </a:lnTo>
                  <a:cubicBezTo>
                    <a:pt x="33588" y="18294"/>
                    <a:pt x="33926" y="18506"/>
                    <a:pt x="34264" y="18632"/>
                  </a:cubicBezTo>
                  <a:cubicBezTo>
                    <a:pt x="34179" y="18632"/>
                    <a:pt x="34137" y="18590"/>
                    <a:pt x="34095" y="18590"/>
                  </a:cubicBezTo>
                  <a:lnTo>
                    <a:pt x="33841" y="18590"/>
                  </a:lnTo>
                  <a:lnTo>
                    <a:pt x="33799" y="19055"/>
                  </a:lnTo>
                  <a:lnTo>
                    <a:pt x="34010" y="19139"/>
                  </a:lnTo>
                  <a:cubicBezTo>
                    <a:pt x="34053" y="19139"/>
                    <a:pt x="34095" y="19182"/>
                    <a:pt x="34137" y="19182"/>
                  </a:cubicBezTo>
                  <a:cubicBezTo>
                    <a:pt x="34095" y="19224"/>
                    <a:pt x="34095" y="19308"/>
                    <a:pt x="34095" y="19351"/>
                  </a:cubicBezTo>
                  <a:lnTo>
                    <a:pt x="34010" y="19351"/>
                  </a:lnTo>
                  <a:cubicBezTo>
                    <a:pt x="33292" y="19351"/>
                    <a:pt x="33039" y="19393"/>
                    <a:pt x="32870" y="19520"/>
                  </a:cubicBezTo>
                  <a:cubicBezTo>
                    <a:pt x="32827" y="19520"/>
                    <a:pt x="32785" y="19562"/>
                    <a:pt x="32785" y="19646"/>
                  </a:cubicBezTo>
                  <a:cubicBezTo>
                    <a:pt x="32701" y="19604"/>
                    <a:pt x="32616" y="19562"/>
                    <a:pt x="32532" y="19562"/>
                  </a:cubicBezTo>
                  <a:lnTo>
                    <a:pt x="32363" y="19562"/>
                  </a:lnTo>
                  <a:lnTo>
                    <a:pt x="32321" y="19689"/>
                  </a:lnTo>
                  <a:cubicBezTo>
                    <a:pt x="32236" y="19773"/>
                    <a:pt x="32194" y="19900"/>
                    <a:pt x="32236" y="20027"/>
                  </a:cubicBezTo>
                  <a:lnTo>
                    <a:pt x="32278" y="20196"/>
                  </a:lnTo>
                  <a:lnTo>
                    <a:pt x="32743" y="20280"/>
                  </a:lnTo>
                  <a:cubicBezTo>
                    <a:pt x="32996" y="20533"/>
                    <a:pt x="33165" y="20871"/>
                    <a:pt x="33165" y="21209"/>
                  </a:cubicBezTo>
                  <a:lnTo>
                    <a:pt x="32996" y="21252"/>
                  </a:lnTo>
                  <a:lnTo>
                    <a:pt x="33123" y="21759"/>
                  </a:lnTo>
                  <a:cubicBezTo>
                    <a:pt x="33081" y="21759"/>
                    <a:pt x="33039" y="21716"/>
                    <a:pt x="32996" y="21674"/>
                  </a:cubicBezTo>
                  <a:cubicBezTo>
                    <a:pt x="32954" y="21632"/>
                    <a:pt x="32954" y="21547"/>
                    <a:pt x="32996" y="21505"/>
                  </a:cubicBezTo>
                  <a:lnTo>
                    <a:pt x="32996" y="21505"/>
                  </a:lnTo>
                  <a:cubicBezTo>
                    <a:pt x="32912" y="21547"/>
                    <a:pt x="32870" y="21590"/>
                    <a:pt x="32785" y="21632"/>
                  </a:cubicBezTo>
                  <a:cubicBezTo>
                    <a:pt x="32616" y="21674"/>
                    <a:pt x="32447" y="21759"/>
                    <a:pt x="32278" y="21928"/>
                  </a:cubicBezTo>
                  <a:cubicBezTo>
                    <a:pt x="32194" y="22054"/>
                    <a:pt x="32152" y="22266"/>
                    <a:pt x="32152" y="22435"/>
                  </a:cubicBezTo>
                  <a:lnTo>
                    <a:pt x="32152" y="22477"/>
                  </a:lnTo>
                  <a:cubicBezTo>
                    <a:pt x="32067" y="22435"/>
                    <a:pt x="32025" y="22392"/>
                    <a:pt x="31940" y="22392"/>
                  </a:cubicBezTo>
                  <a:lnTo>
                    <a:pt x="31814" y="22392"/>
                  </a:lnTo>
                  <a:lnTo>
                    <a:pt x="31771" y="22477"/>
                  </a:lnTo>
                  <a:cubicBezTo>
                    <a:pt x="31687" y="22561"/>
                    <a:pt x="31645" y="22646"/>
                    <a:pt x="31645" y="22730"/>
                  </a:cubicBezTo>
                  <a:cubicBezTo>
                    <a:pt x="31645" y="22899"/>
                    <a:pt x="31729" y="23026"/>
                    <a:pt x="31856" y="23111"/>
                  </a:cubicBezTo>
                  <a:cubicBezTo>
                    <a:pt x="31814" y="23280"/>
                    <a:pt x="31856" y="23449"/>
                    <a:pt x="31898" y="23618"/>
                  </a:cubicBezTo>
                  <a:cubicBezTo>
                    <a:pt x="31898" y="23702"/>
                    <a:pt x="31983" y="23744"/>
                    <a:pt x="32363" y="23956"/>
                  </a:cubicBezTo>
                  <a:cubicBezTo>
                    <a:pt x="32447" y="23998"/>
                    <a:pt x="32490" y="24082"/>
                    <a:pt x="32574" y="24125"/>
                  </a:cubicBezTo>
                  <a:lnTo>
                    <a:pt x="32574" y="24378"/>
                  </a:lnTo>
                  <a:cubicBezTo>
                    <a:pt x="32574" y="24420"/>
                    <a:pt x="32574" y="24589"/>
                    <a:pt x="32827" y="24632"/>
                  </a:cubicBezTo>
                  <a:lnTo>
                    <a:pt x="32954" y="24632"/>
                  </a:lnTo>
                  <a:lnTo>
                    <a:pt x="32954" y="25012"/>
                  </a:lnTo>
                  <a:lnTo>
                    <a:pt x="32996" y="25012"/>
                  </a:lnTo>
                  <a:lnTo>
                    <a:pt x="32827" y="25181"/>
                  </a:lnTo>
                  <a:lnTo>
                    <a:pt x="32701" y="25181"/>
                  </a:lnTo>
                  <a:lnTo>
                    <a:pt x="32532" y="25392"/>
                  </a:lnTo>
                  <a:cubicBezTo>
                    <a:pt x="31940" y="25857"/>
                    <a:pt x="31560" y="26195"/>
                    <a:pt x="31476" y="26448"/>
                  </a:cubicBezTo>
                  <a:lnTo>
                    <a:pt x="31433" y="26659"/>
                  </a:lnTo>
                  <a:cubicBezTo>
                    <a:pt x="31307" y="27166"/>
                    <a:pt x="31095" y="27969"/>
                    <a:pt x="30800" y="28011"/>
                  </a:cubicBezTo>
                  <a:cubicBezTo>
                    <a:pt x="30757" y="28011"/>
                    <a:pt x="30673" y="28054"/>
                    <a:pt x="30631" y="28096"/>
                  </a:cubicBezTo>
                  <a:cubicBezTo>
                    <a:pt x="30588" y="28054"/>
                    <a:pt x="30546" y="28011"/>
                    <a:pt x="30462" y="28011"/>
                  </a:cubicBezTo>
                  <a:cubicBezTo>
                    <a:pt x="30250" y="28054"/>
                    <a:pt x="30081" y="28180"/>
                    <a:pt x="30039" y="28392"/>
                  </a:cubicBezTo>
                  <a:lnTo>
                    <a:pt x="29997" y="28392"/>
                  </a:lnTo>
                  <a:cubicBezTo>
                    <a:pt x="29912" y="28392"/>
                    <a:pt x="29870" y="28392"/>
                    <a:pt x="29786" y="28434"/>
                  </a:cubicBezTo>
                  <a:lnTo>
                    <a:pt x="29617" y="28561"/>
                  </a:lnTo>
                  <a:lnTo>
                    <a:pt x="29617" y="28687"/>
                  </a:lnTo>
                  <a:cubicBezTo>
                    <a:pt x="29532" y="28814"/>
                    <a:pt x="29490" y="28941"/>
                    <a:pt x="29490" y="29068"/>
                  </a:cubicBezTo>
                  <a:lnTo>
                    <a:pt x="29490" y="29110"/>
                  </a:lnTo>
                  <a:lnTo>
                    <a:pt x="29363" y="29110"/>
                  </a:lnTo>
                  <a:cubicBezTo>
                    <a:pt x="29312" y="29103"/>
                    <a:pt x="29262" y="29099"/>
                    <a:pt x="29211" y="29099"/>
                  </a:cubicBezTo>
                  <a:cubicBezTo>
                    <a:pt x="28968" y="29099"/>
                    <a:pt x="28735" y="29181"/>
                    <a:pt x="28560" y="29321"/>
                  </a:cubicBezTo>
                  <a:cubicBezTo>
                    <a:pt x="28349" y="29532"/>
                    <a:pt x="28180" y="29828"/>
                    <a:pt x="28096" y="30124"/>
                  </a:cubicBezTo>
                  <a:cubicBezTo>
                    <a:pt x="28011" y="29828"/>
                    <a:pt x="27800" y="29617"/>
                    <a:pt x="27504" y="29532"/>
                  </a:cubicBezTo>
                  <a:lnTo>
                    <a:pt x="27420" y="29532"/>
                  </a:lnTo>
                  <a:cubicBezTo>
                    <a:pt x="27293" y="29532"/>
                    <a:pt x="27209" y="29575"/>
                    <a:pt x="27166" y="29659"/>
                  </a:cubicBezTo>
                  <a:cubicBezTo>
                    <a:pt x="27082" y="29786"/>
                    <a:pt x="27082" y="29870"/>
                    <a:pt x="27124" y="29997"/>
                  </a:cubicBezTo>
                  <a:lnTo>
                    <a:pt x="27040" y="29997"/>
                  </a:lnTo>
                  <a:cubicBezTo>
                    <a:pt x="26913" y="30039"/>
                    <a:pt x="26913" y="30124"/>
                    <a:pt x="26744" y="30631"/>
                  </a:cubicBezTo>
                  <a:cubicBezTo>
                    <a:pt x="26702" y="30758"/>
                    <a:pt x="26659" y="30842"/>
                    <a:pt x="26659" y="30926"/>
                  </a:cubicBezTo>
                  <a:cubicBezTo>
                    <a:pt x="26575" y="30969"/>
                    <a:pt x="26490" y="31053"/>
                    <a:pt x="26448" y="31095"/>
                  </a:cubicBezTo>
                  <a:cubicBezTo>
                    <a:pt x="26364" y="31222"/>
                    <a:pt x="26279" y="31349"/>
                    <a:pt x="26237" y="31476"/>
                  </a:cubicBezTo>
                  <a:cubicBezTo>
                    <a:pt x="26237" y="31433"/>
                    <a:pt x="26237" y="31391"/>
                    <a:pt x="26195" y="31349"/>
                  </a:cubicBezTo>
                  <a:cubicBezTo>
                    <a:pt x="26110" y="31222"/>
                    <a:pt x="25983" y="31180"/>
                    <a:pt x="25857" y="31180"/>
                  </a:cubicBezTo>
                  <a:cubicBezTo>
                    <a:pt x="25772" y="31180"/>
                    <a:pt x="25688" y="31222"/>
                    <a:pt x="25603" y="31264"/>
                  </a:cubicBezTo>
                  <a:lnTo>
                    <a:pt x="25350" y="31264"/>
                  </a:lnTo>
                  <a:lnTo>
                    <a:pt x="25307" y="31433"/>
                  </a:lnTo>
                  <a:lnTo>
                    <a:pt x="25012" y="31433"/>
                  </a:lnTo>
                  <a:lnTo>
                    <a:pt x="24927" y="31560"/>
                  </a:lnTo>
                  <a:cubicBezTo>
                    <a:pt x="24927" y="31602"/>
                    <a:pt x="24885" y="31645"/>
                    <a:pt x="24885" y="31729"/>
                  </a:cubicBezTo>
                  <a:lnTo>
                    <a:pt x="24800" y="31729"/>
                  </a:lnTo>
                  <a:lnTo>
                    <a:pt x="24505" y="31771"/>
                  </a:lnTo>
                  <a:lnTo>
                    <a:pt x="24505" y="31940"/>
                  </a:lnTo>
                  <a:cubicBezTo>
                    <a:pt x="24505" y="32067"/>
                    <a:pt x="24547" y="32152"/>
                    <a:pt x="24631" y="32194"/>
                  </a:cubicBezTo>
                  <a:cubicBezTo>
                    <a:pt x="24589" y="32278"/>
                    <a:pt x="24547" y="32363"/>
                    <a:pt x="24505" y="32447"/>
                  </a:cubicBezTo>
                  <a:cubicBezTo>
                    <a:pt x="24462" y="32363"/>
                    <a:pt x="24336" y="32321"/>
                    <a:pt x="24251" y="32321"/>
                  </a:cubicBezTo>
                  <a:lnTo>
                    <a:pt x="23998" y="32321"/>
                  </a:lnTo>
                  <a:lnTo>
                    <a:pt x="23998" y="32574"/>
                  </a:lnTo>
                  <a:cubicBezTo>
                    <a:pt x="23955" y="32785"/>
                    <a:pt x="24082" y="32997"/>
                    <a:pt x="24293" y="33123"/>
                  </a:cubicBezTo>
                  <a:cubicBezTo>
                    <a:pt x="24167" y="33123"/>
                    <a:pt x="24082" y="33208"/>
                    <a:pt x="24040" y="33292"/>
                  </a:cubicBezTo>
                  <a:cubicBezTo>
                    <a:pt x="23998" y="33208"/>
                    <a:pt x="23913" y="33208"/>
                    <a:pt x="23871" y="33208"/>
                  </a:cubicBezTo>
                  <a:lnTo>
                    <a:pt x="23702" y="33208"/>
                  </a:lnTo>
                  <a:lnTo>
                    <a:pt x="23660" y="33292"/>
                  </a:lnTo>
                  <a:cubicBezTo>
                    <a:pt x="23617" y="33335"/>
                    <a:pt x="23575" y="33419"/>
                    <a:pt x="23533" y="33461"/>
                  </a:cubicBezTo>
                  <a:lnTo>
                    <a:pt x="23533" y="33377"/>
                  </a:lnTo>
                  <a:lnTo>
                    <a:pt x="23322" y="33377"/>
                  </a:lnTo>
                  <a:cubicBezTo>
                    <a:pt x="23279" y="33335"/>
                    <a:pt x="23237" y="33292"/>
                    <a:pt x="23153" y="33250"/>
                  </a:cubicBezTo>
                  <a:cubicBezTo>
                    <a:pt x="23068" y="32954"/>
                    <a:pt x="22941" y="32659"/>
                    <a:pt x="22646" y="32659"/>
                  </a:cubicBezTo>
                  <a:lnTo>
                    <a:pt x="22561" y="32659"/>
                  </a:lnTo>
                  <a:cubicBezTo>
                    <a:pt x="22519" y="32616"/>
                    <a:pt x="22477" y="32574"/>
                    <a:pt x="22434" y="32574"/>
                  </a:cubicBezTo>
                  <a:lnTo>
                    <a:pt x="21378" y="31645"/>
                  </a:lnTo>
                  <a:lnTo>
                    <a:pt x="21378" y="31645"/>
                  </a:lnTo>
                  <a:lnTo>
                    <a:pt x="22054" y="32870"/>
                  </a:lnTo>
                  <a:cubicBezTo>
                    <a:pt x="22097" y="32997"/>
                    <a:pt x="22223" y="33123"/>
                    <a:pt x="22350" y="33208"/>
                  </a:cubicBezTo>
                  <a:cubicBezTo>
                    <a:pt x="22392" y="33208"/>
                    <a:pt x="22392" y="33250"/>
                    <a:pt x="22434" y="33292"/>
                  </a:cubicBezTo>
                  <a:cubicBezTo>
                    <a:pt x="22561" y="33546"/>
                    <a:pt x="22603" y="33842"/>
                    <a:pt x="22646" y="34095"/>
                  </a:cubicBezTo>
                  <a:cubicBezTo>
                    <a:pt x="22646" y="34264"/>
                    <a:pt x="22688" y="34433"/>
                    <a:pt x="22730" y="34602"/>
                  </a:cubicBezTo>
                  <a:lnTo>
                    <a:pt x="22603" y="34687"/>
                  </a:lnTo>
                  <a:cubicBezTo>
                    <a:pt x="22519" y="34813"/>
                    <a:pt x="22477" y="34940"/>
                    <a:pt x="22477" y="35109"/>
                  </a:cubicBezTo>
                  <a:cubicBezTo>
                    <a:pt x="22434" y="35151"/>
                    <a:pt x="22434" y="35236"/>
                    <a:pt x="22434" y="35320"/>
                  </a:cubicBezTo>
                  <a:cubicBezTo>
                    <a:pt x="22350" y="35278"/>
                    <a:pt x="22234" y="35236"/>
                    <a:pt x="22118" y="35236"/>
                  </a:cubicBezTo>
                  <a:cubicBezTo>
                    <a:pt x="22001" y="35236"/>
                    <a:pt x="21885" y="35278"/>
                    <a:pt x="21801" y="35405"/>
                  </a:cubicBezTo>
                  <a:cubicBezTo>
                    <a:pt x="21674" y="35194"/>
                    <a:pt x="21463" y="35109"/>
                    <a:pt x="21252" y="35067"/>
                  </a:cubicBezTo>
                  <a:cubicBezTo>
                    <a:pt x="21125" y="35067"/>
                    <a:pt x="20914" y="35109"/>
                    <a:pt x="20829" y="35489"/>
                  </a:cubicBezTo>
                  <a:lnTo>
                    <a:pt x="20787" y="35574"/>
                  </a:lnTo>
                  <a:lnTo>
                    <a:pt x="20871" y="35743"/>
                  </a:lnTo>
                  <a:lnTo>
                    <a:pt x="20829" y="35743"/>
                  </a:lnTo>
                  <a:lnTo>
                    <a:pt x="20787" y="35996"/>
                  </a:lnTo>
                  <a:cubicBezTo>
                    <a:pt x="20745" y="36376"/>
                    <a:pt x="20956" y="36714"/>
                    <a:pt x="21294" y="36883"/>
                  </a:cubicBezTo>
                  <a:cubicBezTo>
                    <a:pt x="21167" y="37179"/>
                    <a:pt x="21125" y="37517"/>
                    <a:pt x="21167" y="37813"/>
                  </a:cubicBezTo>
                  <a:cubicBezTo>
                    <a:pt x="21167" y="37940"/>
                    <a:pt x="21167" y="38066"/>
                    <a:pt x="21167" y="38193"/>
                  </a:cubicBezTo>
                  <a:cubicBezTo>
                    <a:pt x="21125" y="38235"/>
                    <a:pt x="21083" y="38235"/>
                    <a:pt x="21083" y="38278"/>
                  </a:cubicBezTo>
                  <a:cubicBezTo>
                    <a:pt x="20914" y="38489"/>
                    <a:pt x="20787" y="38700"/>
                    <a:pt x="20702" y="38954"/>
                  </a:cubicBezTo>
                  <a:cubicBezTo>
                    <a:pt x="20660" y="39123"/>
                    <a:pt x="20660" y="39292"/>
                    <a:pt x="20787" y="39418"/>
                  </a:cubicBezTo>
                  <a:cubicBezTo>
                    <a:pt x="20787" y="39461"/>
                    <a:pt x="20787" y="39503"/>
                    <a:pt x="20787" y="39545"/>
                  </a:cubicBezTo>
                  <a:cubicBezTo>
                    <a:pt x="20725" y="39530"/>
                    <a:pt x="20657" y="39520"/>
                    <a:pt x="20588" y="39520"/>
                  </a:cubicBezTo>
                  <a:cubicBezTo>
                    <a:pt x="20469" y="39520"/>
                    <a:pt x="20345" y="39549"/>
                    <a:pt x="20238" y="39630"/>
                  </a:cubicBezTo>
                  <a:lnTo>
                    <a:pt x="20111" y="39756"/>
                  </a:lnTo>
                  <a:lnTo>
                    <a:pt x="20111" y="39925"/>
                  </a:lnTo>
                  <a:cubicBezTo>
                    <a:pt x="20111" y="39968"/>
                    <a:pt x="20153" y="39968"/>
                    <a:pt x="20153" y="40010"/>
                  </a:cubicBezTo>
                  <a:cubicBezTo>
                    <a:pt x="20069" y="40052"/>
                    <a:pt x="20026" y="40137"/>
                    <a:pt x="19984" y="40263"/>
                  </a:cubicBezTo>
                  <a:cubicBezTo>
                    <a:pt x="19984" y="40306"/>
                    <a:pt x="19984" y="40348"/>
                    <a:pt x="19984" y="40432"/>
                  </a:cubicBezTo>
                  <a:cubicBezTo>
                    <a:pt x="19900" y="40475"/>
                    <a:pt x="19857" y="40559"/>
                    <a:pt x="19857" y="40644"/>
                  </a:cubicBezTo>
                  <a:cubicBezTo>
                    <a:pt x="19815" y="40728"/>
                    <a:pt x="19857" y="40813"/>
                    <a:pt x="19942" y="40897"/>
                  </a:cubicBezTo>
                  <a:cubicBezTo>
                    <a:pt x="19984" y="40982"/>
                    <a:pt x="20026" y="41066"/>
                    <a:pt x="20111" y="41108"/>
                  </a:cubicBezTo>
                  <a:cubicBezTo>
                    <a:pt x="20111" y="41151"/>
                    <a:pt x="20111" y="41193"/>
                    <a:pt x="20111" y="41193"/>
                  </a:cubicBezTo>
                  <a:lnTo>
                    <a:pt x="20026" y="41320"/>
                  </a:lnTo>
                  <a:cubicBezTo>
                    <a:pt x="19942" y="41404"/>
                    <a:pt x="19900" y="41531"/>
                    <a:pt x="19942" y="41657"/>
                  </a:cubicBezTo>
                  <a:cubicBezTo>
                    <a:pt x="19942" y="41742"/>
                    <a:pt x="19984" y="41784"/>
                    <a:pt x="19984" y="41869"/>
                  </a:cubicBezTo>
                  <a:cubicBezTo>
                    <a:pt x="19900" y="41953"/>
                    <a:pt x="19900" y="42080"/>
                    <a:pt x="19942" y="42207"/>
                  </a:cubicBezTo>
                  <a:cubicBezTo>
                    <a:pt x="19984" y="42291"/>
                    <a:pt x="20026" y="42418"/>
                    <a:pt x="20153" y="42502"/>
                  </a:cubicBezTo>
                  <a:cubicBezTo>
                    <a:pt x="20111" y="42502"/>
                    <a:pt x="20069" y="42545"/>
                    <a:pt x="20069" y="42587"/>
                  </a:cubicBezTo>
                  <a:cubicBezTo>
                    <a:pt x="20026" y="42671"/>
                    <a:pt x="19984" y="42798"/>
                    <a:pt x="20195" y="43390"/>
                  </a:cubicBezTo>
                  <a:lnTo>
                    <a:pt x="20153" y="43474"/>
                  </a:lnTo>
                  <a:cubicBezTo>
                    <a:pt x="20111" y="43559"/>
                    <a:pt x="20069" y="43728"/>
                    <a:pt x="20069" y="43854"/>
                  </a:cubicBezTo>
                  <a:cubicBezTo>
                    <a:pt x="19900" y="44150"/>
                    <a:pt x="20111" y="44446"/>
                    <a:pt x="20238" y="44657"/>
                  </a:cubicBezTo>
                  <a:cubicBezTo>
                    <a:pt x="20280" y="44699"/>
                    <a:pt x="20322" y="44742"/>
                    <a:pt x="20322" y="44784"/>
                  </a:cubicBezTo>
                  <a:cubicBezTo>
                    <a:pt x="20364" y="44826"/>
                    <a:pt x="20364" y="44911"/>
                    <a:pt x="20407" y="44995"/>
                  </a:cubicBezTo>
                  <a:lnTo>
                    <a:pt x="20491" y="45206"/>
                  </a:lnTo>
                  <a:lnTo>
                    <a:pt x="20322" y="45333"/>
                  </a:lnTo>
                  <a:cubicBezTo>
                    <a:pt x="20195" y="45375"/>
                    <a:pt x="19984" y="45460"/>
                    <a:pt x="20026" y="45671"/>
                  </a:cubicBezTo>
                  <a:lnTo>
                    <a:pt x="20111" y="45882"/>
                  </a:lnTo>
                  <a:lnTo>
                    <a:pt x="20322" y="45882"/>
                  </a:lnTo>
                  <a:cubicBezTo>
                    <a:pt x="20407" y="45882"/>
                    <a:pt x="20449" y="45925"/>
                    <a:pt x="20491" y="46094"/>
                  </a:cubicBezTo>
                  <a:cubicBezTo>
                    <a:pt x="20491" y="46263"/>
                    <a:pt x="20618" y="46389"/>
                    <a:pt x="20787" y="46389"/>
                  </a:cubicBezTo>
                  <a:cubicBezTo>
                    <a:pt x="20914" y="46389"/>
                    <a:pt x="21040" y="46347"/>
                    <a:pt x="21167" y="46263"/>
                  </a:cubicBezTo>
                  <a:cubicBezTo>
                    <a:pt x="21252" y="46263"/>
                    <a:pt x="21336" y="46220"/>
                    <a:pt x="21421" y="46220"/>
                  </a:cubicBezTo>
                  <a:cubicBezTo>
                    <a:pt x="21421" y="46220"/>
                    <a:pt x="21421" y="46263"/>
                    <a:pt x="21421" y="46305"/>
                  </a:cubicBezTo>
                  <a:cubicBezTo>
                    <a:pt x="21294" y="46558"/>
                    <a:pt x="21421" y="46896"/>
                    <a:pt x="21716" y="47065"/>
                  </a:cubicBezTo>
                  <a:cubicBezTo>
                    <a:pt x="21759" y="47150"/>
                    <a:pt x="21885" y="47192"/>
                    <a:pt x="21970" y="47192"/>
                  </a:cubicBezTo>
                  <a:lnTo>
                    <a:pt x="22139" y="47192"/>
                  </a:lnTo>
                  <a:lnTo>
                    <a:pt x="22181" y="47107"/>
                  </a:lnTo>
                  <a:cubicBezTo>
                    <a:pt x="22266" y="47023"/>
                    <a:pt x="22308" y="46896"/>
                    <a:pt x="22350" y="46769"/>
                  </a:cubicBezTo>
                  <a:cubicBezTo>
                    <a:pt x="22350" y="46685"/>
                    <a:pt x="22392" y="46601"/>
                    <a:pt x="22434" y="46516"/>
                  </a:cubicBezTo>
                  <a:lnTo>
                    <a:pt x="22477" y="46516"/>
                  </a:lnTo>
                  <a:cubicBezTo>
                    <a:pt x="22519" y="46601"/>
                    <a:pt x="22561" y="46727"/>
                    <a:pt x="22603" y="46812"/>
                  </a:cubicBezTo>
                  <a:cubicBezTo>
                    <a:pt x="22646" y="47192"/>
                    <a:pt x="22857" y="47530"/>
                    <a:pt x="23195" y="47783"/>
                  </a:cubicBezTo>
                  <a:lnTo>
                    <a:pt x="23237" y="47783"/>
                  </a:lnTo>
                  <a:cubicBezTo>
                    <a:pt x="23237" y="47868"/>
                    <a:pt x="23237" y="47910"/>
                    <a:pt x="23279" y="47952"/>
                  </a:cubicBezTo>
                  <a:lnTo>
                    <a:pt x="23364" y="48121"/>
                  </a:lnTo>
                  <a:lnTo>
                    <a:pt x="23533" y="48121"/>
                  </a:lnTo>
                  <a:cubicBezTo>
                    <a:pt x="23617" y="48079"/>
                    <a:pt x="23702" y="48079"/>
                    <a:pt x="23786" y="48037"/>
                  </a:cubicBezTo>
                  <a:cubicBezTo>
                    <a:pt x="23829" y="48121"/>
                    <a:pt x="23829" y="48206"/>
                    <a:pt x="23913" y="48290"/>
                  </a:cubicBezTo>
                  <a:cubicBezTo>
                    <a:pt x="23786" y="48333"/>
                    <a:pt x="23744" y="48417"/>
                    <a:pt x="23702" y="48502"/>
                  </a:cubicBezTo>
                  <a:cubicBezTo>
                    <a:pt x="23660" y="48755"/>
                    <a:pt x="23871" y="48882"/>
                    <a:pt x="24124" y="49051"/>
                  </a:cubicBezTo>
                  <a:lnTo>
                    <a:pt x="24293" y="49135"/>
                  </a:lnTo>
                  <a:lnTo>
                    <a:pt x="24293" y="49304"/>
                  </a:lnTo>
                  <a:cubicBezTo>
                    <a:pt x="24251" y="49389"/>
                    <a:pt x="24293" y="49516"/>
                    <a:pt x="24336" y="49600"/>
                  </a:cubicBezTo>
                  <a:lnTo>
                    <a:pt x="24420" y="49685"/>
                  </a:lnTo>
                  <a:lnTo>
                    <a:pt x="24716" y="49685"/>
                  </a:lnTo>
                  <a:lnTo>
                    <a:pt x="24800" y="49558"/>
                  </a:lnTo>
                  <a:cubicBezTo>
                    <a:pt x="24843" y="49473"/>
                    <a:pt x="24843" y="49431"/>
                    <a:pt x="24885" y="49347"/>
                  </a:cubicBezTo>
                  <a:lnTo>
                    <a:pt x="24969" y="49431"/>
                  </a:lnTo>
                  <a:lnTo>
                    <a:pt x="25181" y="49431"/>
                  </a:lnTo>
                  <a:cubicBezTo>
                    <a:pt x="25265" y="49558"/>
                    <a:pt x="25392" y="49769"/>
                    <a:pt x="25476" y="49938"/>
                  </a:cubicBezTo>
                  <a:lnTo>
                    <a:pt x="25265" y="49980"/>
                  </a:lnTo>
                  <a:lnTo>
                    <a:pt x="25223" y="50107"/>
                  </a:lnTo>
                  <a:cubicBezTo>
                    <a:pt x="25181" y="50276"/>
                    <a:pt x="25223" y="50445"/>
                    <a:pt x="25307" y="50572"/>
                  </a:cubicBezTo>
                  <a:lnTo>
                    <a:pt x="25350" y="50614"/>
                  </a:lnTo>
                  <a:lnTo>
                    <a:pt x="25307" y="50656"/>
                  </a:lnTo>
                  <a:cubicBezTo>
                    <a:pt x="25181" y="50699"/>
                    <a:pt x="24885" y="50952"/>
                    <a:pt x="25054" y="51248"/>
                  </a:cubicBezTo>
                  <a:lnTo>
                    <a:pt x="25096" y="51375"/>
                  </a:lnTo>
                  <a:lnTo>
                    <a:pt x="25012" y="51501"/>
                  </a:lnTo>
                  <a:lnTo>
                    <a:pt x="24927" y="51628"/>
                  </a:lnTo>
                  <a:cubicBezTo>
                    <a:pt x="24885" y="51617"/>
                    <a:pt x="24845" y="51612"/>
                    <a:pt x="24808" y="51612"/>
                  </a:cubicBezTo>
                  <a:cubicBezTo>
                    <a:pt x="24697" y="51612"/>
                    <a:pt x="24610" y="51660"/>
                    <a:pt x="24547" y="51755"/>
                  </a:cubicBezTo>
                  <a:cubicBezTo>
                    <a:pt x="24462" y="51839"/>
                    <a:pt x="24462" y="51966"/>
                    <a:pt x="24505" y="52093"/>
                  </a:cubicBezTo>
                  <a:lnTo>
                    <a:pt x="24378" y="52135"/>
                  </a:lnTo>
                  <a:cubicBezTo>
                    <a:pt x="24209" y="52135"/>
                    <a:pt x="24082" y="52177"/>
                    <a:pt x="23998" y="52262"/>
                  </a:cubicBezTo>
                  <a:lnTo>
                    <a:pt x="23786" y="52600"/>
                  </a:lnTo>
                  <a:lnTo>
                    <a:pt x="23702" y="52600"/>
                  </a:lnTo>
                  <a:cubicBezTo>
                    <a:pt x="23649" y="52582"/>
                    <a:pt x="23597" y="52572"/>
                    <a:pt x="23547" y="52572"/>
                  </a:cubicBezTo>
                  <a:cubicBezTo>
                    <a:pt x="23477" y="52572"/>
                    <a:pt x="23413" y="52592"/>
                    <a:pt x="23364" y="52642"/>
                  </a:cubicBezTo>
                  <a:cubicBezTo>
                    <a:pt x="23322" y="52600"/>
                    <a:pt x="23237" y="52557"/>
                    <a:pt x="23153" y="52557"/>
                  </a:cubicBezTo>
                  <a:cubicBezTo>
                    <a:pt x="23026" y="52600"/>
                    <a:pt x="22941" y="52642"/>
                    <a:pt x="22857" y="52769"/>
                  </a:cubicBezTo>
                  <a:cubicBezTo>
                    <a:pt x="22815" y="52811"/>
                    <a:pt x="22772" y="52853"/>
                    <a:pt x="22730" y="52938"/>
                  </a:cubicBezTo>
                  <a:lnTo>
                    <a:pt x="22519" y="52938"/>
                  </a:lnTo>
                  <a:lnTo>
                    <a:pt x="22477" y="53064"/>
                  </a:lnTo>
                  <a:cubicBezTo>
                    <a:pt x="22392" y="53107"/>
                    <a:pt x="22350" y="53107"/>
                    <a:pt x="22266" y="53107"/>
                  </a:cubicBezTo>
                  <a:cubicBezTo>
                    <a:pt x="22139" y="53107"/>
                    <a:pt x="22139" y="53064"/>
                    <a:pt x="22139" y="53064"/>
                  </a:cubicBezTo>
                  <a:cubicBezTo>
                    <a:pt x="22097" y="52853"/>
                    <a:pt x="22139" y="52811"/>
                    <a:pt x="22181" y="52769"/>
                  </a:cubicBezTo>
                  <a:cubicBezTo>
                    <a:pt x="22434" y="52515"/>
                    <a:pt x="22350" y="52262"/>
                    <a:pt x="22139" y="51839"/>
                  </a:cubicBezTo>
                  <a:cubicBezTo>
                    <a:pt x="22139" y="51755"/>
                    <a:pt x="22139" y="51670"/>
                    <a:pt x="22139" y="51586"/>
                  </a:cubicBezTo>
                  <a:cubicBezTo>
                    <a:pt x="22139" y="51459"/>
                    <a:pt x="22139" y="51163"/>
                    <a:pt x="21885" y="51163"/>
                  </a:cubicBezTo>
                  <a:cubicBezTo>
                    <a:pt x="21885" y="51079"/>
                    <a:pt x="21885" y="50994"/>
                    <a:pt x="21843" y="50910"/>
                  </a:cubicBezTo>
                  <a:cubicBezTo>
                    <a:pt x="21759" y="50656"/>
                    <a:pt x="21590" y="50614"/>
                    <a:pt x="21505" y="50614"/>
                  </a:cubicBezTo>
                  <a:cubicBezTo>
                    <a:pt x="21294" y="50614"/>
                    <a:pt x="21209" y="50783"/>
                    <a:pt x="21125" y="50910"/>
                  </a:cubicBezTo>
                  <a:lnTo>
                    <a:pt x="20829" y="50910"/>
                  </a:lnTo>
                  <a:cubicBezTo>
                    <a:pt x="20745" y="50910"/>
                    <a:pt x="20660" y="50910"/>
                    <a:pt x="20576" y="50994"/>
                  </a:cubicBezTo>
                  <a:lnTo>
                    <a:pt x="20407" y="51121"/>
                  </a:lnTo>
                  <a:lnTo>
                    <a:pt x="20491" y="51290"/>
                  </a:lnTo>
                  <a:cubicBezTo>
                    <a:pt x="20533" y="51417"/>
                    <a:pt x="20618" y="51501"/>
                    <a:pt x="20745" y="51501"/>
                  </a:cubicBezTo>
                  <a:lnTo>
                    <a:pt x="20618" y="51544"/>
                  </a:lnTo>
                  <a:lnTo>
                    <a:pt x="20533" y="51628"/>
                  </a:lnTo>
                  <a:cubicBezTo>
                    <a:pt x="20407" y="51755"/>
                    <a:pt x="20407" y="51966"/>
                    <a:pt x="20449" y="52135"/>
                  </a:cubicBezTo>
                  <a:lnTo>
                    <a:pt x="20364" y="52135"/>
                  </a:lnTo>
                  <a:cubicBezTo>
                    <a:pt x="19984" y="51797"/>
                    <a:pt x="19857" y="51755"/>
                    <a:pt x="19815" y="51755"/>
                  </a:cubicBezTo>
                  <a:cubicBezTo>
                    <a:pt x="19775" y="51745"/>
                    <a:pt x="19735" y="51740"/>
                    <a:pt x="19697" y="51740"/>
                  </a:cubicBezTo>
                  <a:cubicBezTo>
                    <a:pt x="19571" y="51740"/>
                    <a:pt x="19457" y="51795"/>
                    <a:pt x="19393" y="51924"/>
                  </a:cubicBezTo>
                  <a:cubicBezTo>
                    <a:pt x="19266" y="51797"/>
                    <a:pt x="19097" y="51797"/>
                    <a:pt x="18928" y="51797"/>
                  </a:cubicBezTo>
                  <a:cubicBezTo>
                    <a:pt x="18843" y="51839"/>
                    <a:pt x="18801" y="51881"/>
                    <a:pt x="18632" y="52050"/>
                  </a:cubicBezTo>
                  <a:lnTo>
                    <a:pt x="18590" y="51966"/>
                  </a:lnTo>
                  <a:cubicBezTo>
                    <a:pt x="18463" y="51797"/>
                    <a:pt x="18379" y="51628"/>
                    <a:pt x="18210" y="51586"/>
                  </a:cubicBezTo>
                  <a:lnTo>
                    <a:pt x="17872" y="51586"/>
                  </a:lnTo>
                  <a:lnTo>
                    <a:pt x="17787" y="51670"/>
                  </a:lnTo>
                  <a:cubicBezTo>
                    <a:pt x="17745" y="51797"/>
                    <a:pt x="17745" y="51924"/>
                    <a:pt x="17787" y="52050"/>
                  </a:cubicBezTo>
                  <a:cubicBezTo>
                    <a:pt x="17829" y="52093"/>
                    <a:pt x="17829" y="52135"/>
                    <a:pt x="17787" y="52219"/>
                  </a:cubicBezTo>
                  <a:cubicBezTo>
                    <a:pt x="17745" y="52135"/>
                    <a:pt x="17660" y="52135"/>
                    <a:pt x="17576" y="52135"/>
                  </a:cubicBezTo>
                  <a:lnTo>
                    <a:pt x="17491" y="52135"/>
                  </a:lnTo>
                  <a:lnTo>
                    <a:pt x="17365" y="52177"/>
                  </a:lnTo>
                  <a:lnTo>
                    <a:pt x="17196" y="52177"/>
                  </a:lnTo>
                  <a:cubicBezTo>
                    <a:pt x="17069" y="52177"/>
                    <a:pt x="16985" y="52219"/>
                    <a:pt x="16900" y="52346"/>
                  </a:cubicBezTo>
                  <a:lnTo>
                    <a:pt x="16816" y="52304"/>
                  </a:lnTo>
                  <a:cubicBezTo>
                    <a:pt x="16731" y="52262"/>
                    <a:pt x="16647" y="52262"/>
                    <a:pt x="16520" y="52262"/>
                  </a:cubicBezTo>
                  <a:lnTo>
                    <a:pt x="16182" y="52304"/>
                  </a:lnTo>
                  <a:lnTo>
                    <a:pt x="16182" y="52600"/>
                  </a:lnTo>
                  <a:cubicBezTo>
                    <a:pt x="16182" y="52895"/>
                    <a:pt x="16731" y="53107"/>
                    <a:pt x="16942" y="53107"/>
                  </a:cubicBezTo>
                  <a:cubicBezTo>
                    <a:pt x="17154" y="53107"/>
                    <a:pt x="17407" y="53064"/>
                    <a:pt x="17618" y="53022"/>
                  </a:cubicBezTo>
                  <a:cubicBezTo>
                    <a:pt x="17872" y="52980"/>
                    <a:pt x="18125" y="52980"/>
                    <a:pt x="18379" y="52980"/>
                  </a:cubicBezTo>
                  <a:cubicBezTo>
                    <a:pt x="18463" y="53022"/>
                    <a:pt x="18505" y="53064"/>
                    <a:pt x="18590" y="53107"/>
                  </a:cubicBezTo>
                  <a:cubicBezTo>
                    <a:pt x="18717" y="53233"/>
                    <a:pt x="18801" y="53318"/>
                    <a:pt x="18928" y="53318"/>
                  </a:cubicBezTo>
                  <a:lnTo>
                    <a:pt x="19055" y="53318"/>
                  </a:lnTo>
                  <a:lnTo>
                    <a:pt x="19139" y="53191"/>
                  </a:lnTo>
                  <a:cubicBezTo>
                    <a:pt x="19247" y="53479"/>
                    <a:pt x="19538" y="53675"/>
                    <a:pt x="19831" y="53675"/>
                  </a:cubicBezTo>
                  <a:cubicBezTo>
                    <a:pt x="19882" y="53675"/>
                    <a:pt x="19934" y="53669"/>
                    <a:pt x="19984" y="53656"/>
                  </a:cubicBezTo>
                  <a:lnTo>
                    <a:pt x="20026" y="53783"/>
                  </a:lnTo>
                  <a:cubicBezTo>
                    <a:pt x="19984" y="53825"/>
                    <a:pt x="19942" y="53867"/>
                    <a:pt x="19900" y="53952"/>
                  </a:cubicBezTo>
                  <a:lnTo>
                    <a:pt x="19857" y="54078"/>
                  </a:lnTo>
                  <a:lnTo>
                    <a:pt x="19942" y="54205"/>
                  </a:lnTo>
                  <a:cubicBezTo>
                    <a:pt x="20069" y="54374"/>
                    <a:pt x="20195" y="54416"/>
                    <a:pt x="20364" y="54459"/>
                  </a:cubicBezTo>
                  <a:cubicBezTo>
                    <a:pt x="20576" y="54416"/>
                    <a:pt x="20787" y="54290"/>
                    <a:pt x="20914" y="54121"/>
                  </a:cubicBezTo>
                  <a:cubicBezTo>
                    <a:pt x="20998" y="54205"/>
                    <a:pt x="21083" y="54290"/>
                    <a:pt x="21125" y="54416"/>
                  </a:cubicBezTo>
                  <a:lnTo>
                    <a:pt x="21209" y="54543"/>
                  </a:lnTo>
                  <a:lnTo>
                    <a:pt x="21252" y="54543"/>
                  </a:lnTo>
                  <a:cubicBezTo>
                    <a:pt x="21209" y="54797"/>
                    <a:pt x="21167" y="55050"/>
                    <a:pt x="21167" y="55261"/>
                  </a:cubicBezTo>
                  <a:cubicBezTo>
                    <a:pt x="21125" y="55430"/>
                    <a:pt x="21125" y="55599"/>
                    <a:pt x="21125" y="55642"/>
                  </a:cubicBezTo>
                  <a:cubicBezTo>
                    <a:pt x="21125" y="55684"/>
                    <a:pt x="21125" y="55726"/>
                    <a:pt x="21125" y="55768"/>
                  </a:cubicBezTo>
                  <a:cubicBezTo>
                    <a:pt x="20998" y="55768"/>
                    <a:pt x="20871" y="55811"/>
                    <a:pt x="20787" y="55853"/>
                  </a:cubicBezTo>
                  <a:cubicBezTo>
                    <a:pt x="20660" y="55853"/>
                    <a:pt x="20576" y="55937"/>
                    <a:pt x="20533" y="56022"/>
                  </a:cubicBezTo>
                  <a:cubicBezTo>
                    <a:pt x="20491" y="56149"/>
                    <a:pt x="20533" y="56275"/>
                    <a:pt x="20576" y="56402"/>
                  </a:cubicBezTo>
                  <a:cubicBezTo>
                    <a:pt x="20542" y="56391"/>
                    <a:pt x="20508" y="56385"/>
                    <a:pt x="20475" y="56385"/>
                  </a:cubicBezTo>
                  <a:cubicBezTo>
                    <a:pt x="20384" y="56385"/>
                    <a:pt x="20299" y="56425"/>
                    <a:pt x="20238" y="56487"/>
                  </a:cubicBezTo>
                  <a:lnTo>
                    <a:pt x="20153" y="56613"/>
                  </a:lnTo>
                  <a:lnTo>
                    <a:pt x="20195" y="56740"/>
                  </a:lnTo>
                  <a:cubicBezTo>
                    <a:pt x="20153" y="56740"/>
                    <a:pt x="20111" y="56782"/>
                    <a:pt x="20069" y="56825"/>
                  </a:cubicBezTo>
                  <a:lnTo>
                    <a:pt x="19984" y="56782"/>
                  </a:lnTo>
                  <a:cubicBezTo>
                    <a:pt x="19857" y="56698"/>
                    <a:pt x="19688" y="56613"/>
                    <a:pt x="19519" y="56571"/>
                  </a:cubicBezTo>
                  <a:cubicBezTo>
                    <a:pt x="19350" y="56571"/>
                    <a:pt x="19181" y="56740"/>
                    <a:pt x="19181" y="56909"/>
                  </a:cubicBezTo>
                  <a:cubicBezTo>
                    <a:pt x="19181" y="57078"/>
                    <a:pt x="19266" y="57205"/>
                    <a:pt x="19393" y="57289"/>
                  </a:cubicBezTo>
                  <a:cubicBezTo>
                    <a:pt x="19350" y="57331"/>
                    <a:pt x="19308" y="57331"/>
                    <a:pt x="19308" y="57374"/>
                  </a:cubicBezTo>
                  <a:lnTo>
                    <a:pt x="19181" y="57374"/>
                  </a:lnTo>
                  <a:cubicBezTo>
                    <a:pt x="18886" y="57374"/>
                    <a:pt x="18548" y="57331"/>
                    <a:pt x="18210" y="57289"/>
                  </a:cubicBezTo>
                  <a:cubicBezTo>
                    <a:pt x="17931" y="57219"/>
                    <a:pt x="17639" y="57188"/>
                    <a:pt x="17341" y="57188"/>
                  </a:cubicBezTo>
                  <a:cubicBezTo>
                    <a:pt x="17098" y="57188"/>
                    <a:pt x="16851" y="57209"/>
                    <a:pt x="16604" y="57247"/>
                  </a:cubicBezTo>
                  <a:lnTo>
                    <a:pt x="16351" y="57331"/>
                  </a:lnTo>
                  <a:lnTo>
                    <a:pt x="16393" y="57543"/>
                  </a:lnTo>
                  <a:lnTo>
                    <a:pt x="16478" y="57754"/>
                  </a:lnTo>
                  <a:lnTo>
                    <a:pt x="17027" y="57754"/>
                  </a:lnTo>
                  <a:lnTo>
                    <a:pt x="17154" y="57965"/>
                  </a:lnTo>
                  <a:lnTo>
                    <a:pt x="17407" y="58345"/>
                  </a:lnTo>
                  <a:lnTo>
                    <a:pt x="17660" y="57796"/>
                  </a:lnTo>
                  <a:cubicBezTo>
                    <a:pt x="17914" y="57838"/>
                    <a:pt x="18210" y="57881"/>
                    <a:pt x="18463" y="57965"/>
                  </a:cubicBezTo>
                  <a:cubicBezTo>
                    <a:pt x="18463" y="58007"/>
                    <a:pt x="18505" y="58092"/>
                    <a:pt x="18505" y="58134"/>
                  </a:cubicBezTo>
                  <a:cubicBezTo>
                    <a:pt x="18548" y="58219"/>
                    <a:pt x="18590" y="58303"/>
                    <a:pt x="18632" y="58388"/>
                  </a:cubicBezTo>
                  <a:cubicBezTo>
                    <a:pt x="18590" y="58430"/>
                    <a:pt x="18548" y="58472"/>
                    <a:pt x="18505" y="58514"/>
                  </a:cubicBezTo>
                  <a:cubicBezTo>
                    <a:pt x="18505" y="58514"/>
                    <a:pt x="18505" y="58557"/>
                    <a:pt x="18463" y="58557"/>
                  </a:cubicBezTo>
                  <a:cubicBezTo>
                    <a:pt x="18421" y="58557"/>
                    <a:pt x="18336" y="58514"/>
                    <a:pt x="18252" y="58472"/>
                  </a:cubicBezTo>
                  <a:cubicBezTo>
                    <a:pt x="18125" y="58409"/>
                    <a:pt x="18009" y="58377"/>
                    <a:pt x="17909" y="58377"/>
                  </a:cubicBezTo>
                  <a:cubicBezTo>
                    <a:pt x="17808" y="58377"/>
                    <a:pt x="17724" y="58409"/>
                    <a:pt x="17660" y="58472"/>
                  </a:cubicBezTo>
                  <a:lnTo>
                    <a:pt x="17576" y="58641"/>
                  </a:lnTo>
                  <a:lnTo>
                    <a:pt x="17618" y="58726"/>
                  </a:lnTo>
                  <a:cubicBezTo>
                    <a:pt x="17618" y="58852"/>
                    <a:pt x="17660" y="58895"/>
                    <a:pt x="17872" y="58979"/>
                  </a:cubicBezTo>
                  <a:lnTo>
                    <a:pt x="17787" y="59148"/>
                  </a:lnTo>
                  <a:lnTo>
                    <a:pt x="17829" y="59275"/>
                  </a:lnTo>
                  <a:cubicBezTo>
                    <a:pt x="17872" y="59402"/>
                    <a:pt x="17914" y="59528"/>
                    <a:pt x="17998" y="59613"/>
                  </a:cubicBezTo>
                  <a:cubicBezTo>
                    <a:pt x="17998" y="59655"/>
                    <a:pt x="17998" y="59655"/>
                    <a:pt x="17998" y="59655"/>
                  </a:cubicBezTo>
                  <a:lnTo>
                    <a:pt x="17998" y="59740"/>
                  </a:lnTo>
                  <a:lnTo>
                    <a:pt x="17829" y="59740"/>
                  </a:lnTo>
                  <a:lnTo>
                    <a:pt x="17703" y="59993"/>
                  </a:lnTo>
                  <a:lnTo>
                    <a:pt x="17745" y="60120"/>
                  </a:lnTo>
                  <a:cubicBezTo>
                    <a:pt x="17829" y="60331"/>
                    <a:pt x="17914" y="60500"/>
                    <a:pt x="18041" y="60669"/>
                  </a:cubicBezTo>
                  <a:lnTo>
                    <a:pt x="17956" y="60669"/>
                  </a:lnTo>
                  <a:cubicBezTo>
                    <a:pt x="18023" y="60836"/>
                    <a:pt x="17879" y="61003"/>
                    <a:pt x="17711" y="61003"/>
                  </a:cubicBezTo>
                  <a:cubicBezTo>
                    <a:pt x="17666" y="61003"/>
                    <a:pt x="17620" y="60991"/>
                    <a:pt x="17576" y="60965"/>
                  </a:cubicBezTo>
                  <a:lnTo>
                    <a:pt x="17280" y="61007"/>
                  </a:lnTo>
                  <a:lnTo>
                    <a:pt x="17280" y="61261"/>
                  </a:lnTo>
                  <a:cubicBezTo>
                    <a:pt x="17280" y="61303"/>
                    <a:pt x="17280" y="61345"/>
                    <a:pt x="17280" y="61430"/>
                  </a:cubicBezTo>
                  <a:cubicBezTo>
                    <a:pt x="17238" y="61430"/>
                    <a:pt x="17196" y="61430"/>
                    <a:pt x="17154" y="61472"/>
                  </a:cubicBezTo>
                  <a:lnTo>
                    <a:pt x="17111" y="61472"/>
                  </a:lnTo>
                  <a:lnTo>
                    <a:pt x="17027" y="61599"/>
                  </a:lnTo>
                  <a:cubicBezTo>
                    <a:pt x="16985" y="61725"/>
                    <a:pt x="16985" y="61852"/>
                    <a:pt x="17069" y="61979"/>
                  </a:cubicBezTo>
                  <a:cubicBezTo>
                    <a:pt x="17196" y="62232"/>
                    <a:pt x="17365" y="62443"/>
                    <a:pt x="17576" y="62612"/>
                  </a:cubicBezTo>
                  <a:lnTo>
                    <a:pt x="17618" y="62655"/>
                  </a:lnTo>
                  <a:cubicBezTo>
                    <a:pt x="17618" y="62655"/>
                    <a:pt x="17576" y="62697"/>
                    <a:pt x="17534" y="62697"/>
                  </a:cubicBezTo>
                  <a:cubicBezTo>
                    <a:pt x="17407" y="62824"/>
                    <a:pt x="17407" y="62993"/>
                    <a:pt x="17491" y="63119"/>
                  </a:cubicBezTo>
                  <a:lnTo>
                    <a:pt x="17365" y="63162"/>
                  </a:lnTo>
                  <a:cubicBezTo>
                    <a:pt x="17238" y="63204"/>
                    <a:pt x="17154" y="63331"/>
                    <a:pt x="17154" y="63500"/>
                  </a:cubicBezTo>
                  <a:cubicBezTo>
                    <a:pt x="17154" y="63753"/>
                    <a:pt x="17407" y="63922"/>
                    <a:pt x="17703" y="64049"/>
                  </a:cubicBezTo>
                  <a:lnTo>
                    <a:pt x="17829" y="64133"/>
                  </a:lnTo>
                  <a:cubicBezTo>
                    <a:pt x="17449" y="64471"/>
                    <a:pt x="16858" y="65528"/>
                    <a:pt x="16942" y="66035"/>
                  </a:cubicBezTo>
                  <a:cubicBezTo>
                    <a:pt x="16985" y="66161"/>
                    <a:pt x="17069" y="66288"/>
                    <a:pt x="17154" y="66373"/>
                  </a:cubicBezTo>
                  <a:cubicBezTo>
                    <a:pt x="17069" y="66415"/>
                    <a:pt x="16985" y="66457"/>
                    <a:pt x="16942" y="66499"/>
                  </a:cubicBezTo>
                  <a:cubicBezTo>
                    <a:pt x="16773" y="66668"/>
                    <a:pt x="16816" y="66964"/>
                    <a:pt x="16816" y="67344"/>
                  </a:cubicBezTo>
                  <a:lnTo>
                    <a:pt x="16816" y="67682"/>
                  </a:lnTo>
                  <a:lnTo>
                    <a:pt x="16773" y="67724"/>
                  </a:lnTo>
                  <a:cubicBezTo>
                    <a:pt x="16689" y="67851"/>
                    <a:pt x="16647" y="67978"/>
                    <a:pt x="16647" y="68147"/>
                  </a:cubicBezTo>
                  <a:cubicBezTo>
                    <a:pt x="16520" y="68189"/>
                    <a:pt x="16478" y="68231"/>
                    <a:pt x="16435" y="68316"/>
                  </a:cubicBezTo>
                  <a:cubicBezTo>
                    <a:pt x="16351" y="68443"/>
                    <a:pt x="16309" y="68569"/>
                    <a:pt x="16351" y="68738"/>
                  </a:cubicBezTo>
                  <a:lnTo>
                    <a:pt x="16224" y="68823"/>
                  </a:lnTo>
                  <a:cubicBezTo>
                    <a:pt x="16013" y="68950"/>
                    <a:pt x="15886" y="69203"/>
                    <a:pt x="15928" y="69414"/>
                  </a:cubicBezTo>
                  <a:cubicBezTo>
                    <a:pt x="15928" y="69457"/>
                    <a:pt x="15928" y="69541"/>
                    <a:pt x="15928" y="69541"/>
                  </a:cubicBezTo>
                  <a:cubicBezTo>
                    <a:pt x="15717" y="69921"/>
                    <a:pt x="15548" y="70302"/>
                    <a:pt x="15464" y="70682"/>
                  </a:cubicBezTo>
                  <a:cubicBezTo>
                    <a:pt x="15379" y="70851"/>
                    <a:pt x="15337" y="71062"/>
                    <a:pt x="15252" y="71231"/>
                  </a:cubicBezTo>
                  <a:cubicBezTo>
                    <a:pt x="15210" y="71316"/>
                    <a:pt x="15168" y="71400"/>
                    <a:pt x="15083" y="71442"/>
                  </a:cubicBezTo>
                  <a:cubicBezTo>
                    <a:pt x="14999" y="71527"/>
                    <a:pt x="14914" y="71569"/>
                    <a:pt x="14830" y="71654"/>
                  </a:cubicBezTo>
                  <a:cubicBezTo>
                    <a:pt x="14661" y="71569"/>
                    <a:pt x="14450" y="71527"/>
                    <a:pt x="14238" y="71527"/>
                  </a:cubicBezTo>
                  <a:cubicBezTo>
                    <a:pt x="14238" y="71485"/>
                    <a:pt x="14196" y="71400"/>
                    <a:pt x="14154" y="71358"/>
                  </a:cubicBezTo>
                  <a:lnTo>
                    <a:pt x="14027" y="71273"/>
                  </a:lnTo>
                  <a:lnTo>
                    <a:pt x="13900" y="71273"/>
                  </a:lnTo>
                  <a:cubicBezTo>
                    <a:pt x="13689" y="71316"/>
                    <a:pt x="13478" y="71400"/>
                    <a:pt x="13267" y="71485"/>
                  </a:cubicBezTo>
                  <a:lnTo>
                    <a:pt x="13224" y="71527"/>
                  </a:lnTo>
                  <a:cubicBezTo>
                    <a:pt x="13224" y="71527"/>
                    <a:pt x="13224" y="71485"/>
                    <a:pt x="13224" y="71442"/>
                  </a:cubicBezTo>
                  <a:lnTo>
                    <a:pt x="13098" y="71316"/>
                  </a:lnTo>
                  <a:lnTo>
                    <a:pt x="12971" y="71316"/>
                  </a:lnTo>
                  <a:cubicBezTo>
                    <a:pt x="12844" y="71358"/>
                    <a:pt x="12717" y="71400"/>
                    <a:pt x="12633" y="71527"/>
                  </a:cubicBezTo>
                  <a:cubicBezTo>
                    <a:pt x="12591" y="71485"/>
                    <a:pt x="12548" y="71442"/>
                    <a:pt x="12506" y="71400"/>
                  </a:cubicBezTo>
                  <a:cubicBezTo>
                    <a:pt x="12379" y="71358"/>
                    <a:pt x="12295" y="71316"/>
                    <a:pt x="12168" y="71273"/>
                  </a:cubicBezTo>
                  <a:cubicBezTo>
                    <a:pt x="12042" y="71273"/>
                    <a:pt x="11957" y="71358"/>
                    <a:pt x="11915" y="71442"/>
                  </a:cubicBezTo>
                  <a:lnTo>
                    <a:pt x="11873" y="71442"/>
                  </a:lnTo>
                  <a:cubicBezTo>
                    <a:pt x="11768" y="71390"/>
                    <a:pt x="11648" y="71354"/>
                    <a:pt x="11531" y="71354"/>
                  </a:cubicBezTo>
                  <a:cubicBezTo>
                    <a:pt x="11459" y="71354"/>
                    <a:pt x="11388" y="71368"/>
                    <a:pt x="11323" y="71400"/>
                  </a:cubicBezTo>
                  <a:cubicBezTo>
                    <a:pt x="11273" y="71350"/>
                    <a:pt x="11217" y="71326"/>
                    <a:pt x="11151" y="71326"/>
                  </a:cubicBezTo>
                  <a:cubicBezTo>
                    <a:pt x="11050" y="71326"/>
                    <a:pt x="10928" y="71382"/>
                    <a:pt x="10774" y="71485"/>
                  </a:cubicBezTo>
                  <a:cubicBezTo>
                    <a:pt x="10690" y="71527"/>
                    <a:pt x="10605" y="71611"/>
                    <a:pt x="10605" y="71738"/>
                  </a:cubicBezTo>
                  <a:cubicBezTo>
                    <a:pt x="10820" y="71953"/>
                    <a:pt x="10477" y="72280"/>
                    <a:pt x="10209" y="72280"/>
                  </a:cubicBezTo>
                  <a:cubicBezTo>
                    <a:pt x="10108" y="72280"/>
                    <a:pt x="10018" y="72234"/>
                    <a:pt x="9971" y="72118"/>
                  </a:cubicBezTo>
                  <a:cubicBezTo>
                    <a:pt x="9084" y="72879"/>
                    <a:pt x="8662" y="73555"/>
                    <a:pt x="8788" y="74146"/>
                  </a:cubicBezTo>
                  <a:cubicBezTo>
                    <a:pt x="8831" y="74357"/>
                    <a:pt x="8915" y="74569"/>
                    <a:pt x="9000" y="74738"/>
                  </a:cubicBezTo>
                  <a:cubicBezTo>
                    <a:pt x="9211" y="75287"/>
                    <a:pt x="9338" y="75540"/>
                    <a:pt x="8788" y="75794"/>
                  </a:cubicBezTo>
                  <a:lnTo>
                    <a:pt x="8746" y="75794"/>
                  </a:lnTo>
                  <a:cubicBezTo>
                    <a:pt x="8662" y="75794"/>
                    <a:pt x="8577" y="75709"/>
                    <a:pt x="8450" y="75625"/>
                  </a:cubicBezTo>
                  <a:cubicBezTo>
                    <a:pt x="8310" y="75485"/>
                    <a:pt x="8112" y="75403"/>
                    <a:pt x="7905" y="75403"/>
                  </a:cubicBezTo>
                  <a:cubicBezTo>
                    <a:pt x="7861" y="75403"/>
                    <a:pt x="7818" y="75406"/>
                    <a:pt x="7774" y="75414"/>
                  </a:cubicBezTo>
                  <a:lnTo>
                    <a:pt x="7479" y="75414"/>
                  </a:lnTo>
                  <a:cubicBezTo>
                    <a:pt x="7373" y="75393"/>
                    <a:pt x="7278" y="75382"/>
                    <a:pt x="7188" y="75382"/>
                  </a:cubicBezTo>
                  <a:cubicBezTo>
                    <a:pt x="7099" y="75382"/>
                    <a:pt x="7014" y="75393"/>
                    <a:pt x="6930" y="75414"/>
                  </a:cubicBezTo>
                  <a:cubicBezTo>
                    <a:pt x="6803" y="75498"/>
                    <a:pt x="6634" y="75540"/>
                    <a:pt x="6507" y="75625"/>
                  </a:cubicBezTo>
                  <a:cubicBezTo>
                    <a:pt x="6338" y="75709"/>
                    <a:pt x="6169" y="75794"/>
                    <a:pt x="6000" y="75836"/>
                  </a:cubicBezTo>
                  <a:cubicBezTo>
                    <a:pt x="5704" y="75836"/>
                    <a:pt x="5409" y="75752"/>
                    <a:pt x="5197" y="75583"/>
                  </a:cubicBezTo>
                  <a:cubicBezTo>
                    <a:pt x="5113" y="75540"/>
                    <a:pt x="5028" y="75498"/>
                    <a:pt x="4944" y="75456"/>
                  </a:cubicBezTo>
                  <a:cubicBezTo>
                    <a:pt x="4986" y="75245"/>
                    <a:pt x="4944" y="74991"/>
                    <a:pt x="4817" y="74822"/>
                  </a:cubicBezTo>
                  <a:cubicBezTo>
                    <a:pt x="4817" y="74780"/>
                    <a:pt x="4775" y="74695"/>
                    <a:pt x="4775" y="74653"/>
                  </a:cubicBezTo>
                  <a:lnTo>
                    <a:pt x="4859" y="74611"/>
                  </a:lnTo>
                  <a:cubicBezTo>
                    <a:pt x="5071" y="74569"/>
                    <a:pt x="5240" y="74400"/>
                    <a:pt x="5324" y="74231"/>
                  </a:cubicBezTo>
                  <a:cubicBezTo>
                    <a:pt x="5366" y="74104"/>
                    <a:pt x="5366" y="74019"/>
                    <a:pt x="5324" y="73893"/>
                  </a:cubicBezTo>
                  <a:cubicBezTo>
                    <a:pt x="5240" y="73766"/>
                    <a:pt x="5113" y="73639"/>
                    <a:pt x="4986" y="73512"/>
                  </a:cubicBezTo>
                  <a:lnTo>
                    <a:pt x="4902" y="73470"/>
                  </a:lnTo>
                  <a:cubicBezTo>
                    <a:pt x="4944" y="73428"/>
                    <a:pt x="4944" y="73386"/>
                    <a:pt x="4944" y="73301"/>
                  </a:cubicBezTo>
                  <a:cubicBezTo>
                    <a:pt x="4986" y="73217"/>
                    <a:pt x="4986" y="73132"/>
                    <a:pt x="4944" y="73005"/>
                  </a:cubicBezTo>
                  <a:cubicBezTo>
                    <a:pt x="4902" y="72879"/>
                    <a:pt x="4817" y="72625"/>
                    <a:pt x="4564" y="72625"/>
                  </a:cubicBezTo>
                  <a:cubicBezTo>
                    <a:pt x="4226" y="72034"/>
                    <a:pt x="3972" y="71400"/>
                    <a:pt x="3803" y="70724"/>
                  </a:cubicBezTo>
                  <a:lnTo>
                    <a:pt x="3803" y="70724"/>
                  </a:lnTo>
                  <a:cubicBezTo>
                    <a:pt x="3972" y="70893"/>
                    <a:pt x="4183" y="70978"/>
                    <a:pt x="4437" y="70978"/>
                  </a:cubicBezTo>
                  <a:cubicBezTo>
                    <a:pt x="4564" y="70978"/>
                    <a:pt x="4733" y="70893"/>
                    <a:pt x="4775" y="70724"/>
                  </a:cubicBezTo>
                  <a:cubicBezTo>
                    <a:pt x="4944" y="70344"/>
                    <a:pt x="4564" y="69837"/>
                    <a:pt x="4310" y="69541"/>
                  </a:cubicBezTo>
                  <a:lnTo>
                    <a:pt x="4310" y="69541"/>
                  </a:lnTo>
                  <a:lnTo>
                    <a:pt x="4437" y="69583"/>
                  </a:lnTo>
                  <a:cubicBezTo>
                    <a:pt x="4564" y="69626"/>
                    <a:pt x="4690" y="69668"/>
                    <a:pt x="4817" y="69668"/>
                  </a:cubicBezTo>
                  <a:cubicBezTo>
                    <a:pt x="5113" y="69668"/>
                    <a:pt x="5282" y="69414"/>
                    <a:pt x="5324" y="68950"/>
                  </a:cubicBezTo>
                  <a:cubicBezTo>
                    <a:pt x="5451" y="68527"/>
                    <a:pt x="5155" y="68105"/>
                    <a:pt x="4733" y="68020"/>
                  </a:cubicBezTo>
                  <a:cubicBezTo>
                    <a:pt x="4521" y="67978"/>
                    <a:pt x="4521" y="67978"/>
                    <a:pt x="4521" y="67893"/>
                  </a:cubicBezTo>
                  <a:cubicBezTo>
                    <a:pt x="4479" y="67809"/>
                    <a:pt x="4437" y="67724"/>
                    <a:pt x="4437" y="67640"/>
                  </a:cubicBezTo>
                  <a:cubicBezTo>
                    <a:pt x="4395" y="67260"/>
                    <a:pt x="4183" y="66880"/>
                    <a:pt x="3930" y="66542"/>
                  </a:cubicBezTo>
                  <a:lnTo>
                    <a:pt x="3550" y="66330"/>
                  </a:lnTo>
                  <a:cubicBezTo>
                    <a:pt x="3465" y="65908"/>
                    <a:pt x="3212" y="64809"/>
                    <a:pt x="3169" y="64767"/>
                  </a:cubicBezTo>
                  <a:cubicBezTo>
                    <a:pt x="3127" y="64683"/>
                    <a:pt x="3085" y="64598"/>
                    <a:pt x="3000" y="64556"/>
                  </a:cubicBezTo>
                  <a:cubicBezTo>
                    <a:pt x="3127" y="64387"/>
                    <a:pt x="3169" y="64218"/>
                    <a:pt x="3127" y="64007"/>
                  </a:cubicBezTo>
                  <a:cubicBezTo>
                    <a:pt x="3085" y="63880"/>
                    <a:pt x="3043" y="63795"/>
                    <a:pt x="2916" y="63753"/>
                  </a:cubicBezTo>
                  <a:cubicBezTo>
                    <a:pt x="3000" y="63626"/>
                    <a:pt x="3043" y="63457"/>
                    <a:pt x="3000" y="63331"/>
                  </a:cubicBezTo>
                  <a:cubicBezTo>
                    <a:pt x="2958" y="63035"/>
                    <a:pt x="2789" y="62993"/>
                    <a:pt x="2662" y="62993"/>
                  </a:cubicBezTo>
                  <a:cubicBezTo>
                    <a:pt x="2620" y="62993"/>
                    <a:pt x="2536" y="62993"/>
                    <a:pt x="2493" y="63035"/>
                  </a:cubicBezTo>
                  <a:cubicBezTo>
                    <a:pt x="2578" y="62739"/>
                    <a:pt x="2578" y="62443"/>
                    <a:pt x="2493" y="62148"/>
                  </a:cubicBezTo>
                  <a:lnTo>
                    <a:pt x="2409" y="61979"/>
                  </a:lnTo>
                  <a:lnTo>
                    <a:pt x="2324" y="61979"/>
                  </a:lnTo>
                  <a:cubicBezTo>
                    <a:pt x="2367" y="61852"/>
                    <a:pt x="2324" y="61725"/>
                    <a:pt x="2240" y="61599"/>
                  </a:cubicBezTo>
                  <a:cubicBezTo>
                    <a:pt x="2240" y="61556"/>
                    <a:pt x="2198" y="61514"/>
                    <a:pt x="2198" y="61514"/>
                  </a:cubicBezTo>
                  <a:cubicBezTo>
                    <a:pt x="2324" y="61430"/>
                    <a:pt x="2324" y="61261"/>
                    <a:pt x="2282" y="61134"/>
                  </a:cubicBezTo>
                  <a:cubicBezTo>
                    <a:pt x="2198" y="61049"/>
                    <a:pt x="2156" y="61007"/>
                    <a:pt x="2071" y="60965"/>
                  </a:cubicBezTo>
                  <a:lnTo>
                    <a:pt x="1902" y="60880"/>
                  </a:lnTo>
                  <a:cubicBezTo>
                    <a:pt x="1944" y="60796"/>
                    <a:pt x="1987" y="60669"/>
                    <a:pt x="2029" y="60542"/>
                  </a:cubicBezTo>
                  <a:cubicBezTo>
                    <a:pt x="2282" y="59993"/>
                    <a:pt x="2493" y="59571"/>
                    <a:pt x="2536" y="59444"/>
                  </a:cubicBezTo>
                  <a:cubicBezTo>
                    <a:pt x="2620" y="59148"/>
                    <a:pt x="2662" y="58895"/>
                    <a:pt x="2662" y="58599"/>
                  </a:cubicBezTo>
                  <a:lnTo>
                    <a:pt x="2662" y="58388"/>
                  </a:lnTo>
                  <a:cubicBezTo>
                    <a:pt x="2789" y="58345"/>
                    <a:pt x="2874" y="58219"/>
                    <a:pt x="2831" y="58092"/>
                  </a:cubicBezTo>
                  <a:lnTo>
                    <a:pt x="2789" y="57881"/>
                  </a:lnTo>
                  <a:lnTo>
                    <a:pt x="2578" y="57881"/>
                  </a:lnTo>
                  <a:cubicBezTo>
                    <a:pt x="2501" y="57865"/>
                    <a:pt x="2418" y="57855"/>
                    <a:pt x="2333" y="57855"/>
                  </a:cubicBezTo>
                  <a:cubicBezTo>
                    <a:pt x="2187" y="57855"/>
                    <a:pt x="2036" y="57885"/>
                    <a:pt x="1902" y="57965"/>
                  </a:cubicBezTo>
                  <a:lnTo>
                    <a:pt x="1944" y="57923"/>
                  </a:lnTo>
                  <a:lnTo>
                    <a:pt x="1987" y="57881"/>
                  </a:lnTo>
                  <a:cubicBezTo>
                    <a:pt x="2156" y="57796"/>
                    <a:pt x="2198" y="57669"/>
                    <a:pt x="2198" y="57500"/>
                  </a:cubicBezTo>
                  <a:lnTo>
                    <a:pt x="2113" y="57331"/>
                  </a:lnTo>
                  <a:lnTo>
                    <a:pt x="1860" y="57331"/>
                  </a:lnTo>
                  <a:cubicBezTo>
                    <a:pt x="1860" y="57078"/>
                    <a:pt x="1733" y="56951"/>
                    <a:pt x="1564" y="56951"/>
                  </a:cubicBezTo>
                  <a:lnTo>
                    <a:pt x="1395" y="56994"/>
                  </a:lnTo>
                  <a:lnTo>
                    <a:pt x="1311" y="57162"/>
                  </a:lnTo>
                  <a:cubicBezTo>
                    <a:pt x="1311" y="57247"/>
                    <a:pt x="1268" y="57289"/>
                    <a:pt x="1268" y="57374"/>
                  </a:cubicBezTo>
                  <a:cubicBezTo>
                    <a:pt x="1184" y="57331"/>
                    <a:pt x="1099" y="57289"/>
                    <a:pt x="1015" y="57289"/>
                  </a:cubicBezTo>
                  <a:cubicBezTo>
                    <a:pt x="930" y="57289"/>
                    <a:pt x="846" y="57331"/>
                    <a:pt x="761" y="57374"/>
                  </a:cubicBezTo>
                  <a:lnTo>
                    <a:pt x="804" y="57247"/>
                  </a:lnTo>
                  <a:cubicBezTo>
                    <a:pt x="930" y="57036"/>
                    <a:pt x="1015" y="56825"/>
                    <a:pt x="1015" y="56613"/>
                  </a:cubicBezTo>
                  <a:cubicBezTo>
                    <a:pt x="1057" y="56360"/>
                    <a:pt x="973" y="56106"/>
                    <a:pt x="888" y="55853"/>
                  </a:cubicBezTo>
                  <a:cubicBezTo>
                    <a:pt x="846" y="55768"/>
                    <a:pt x="804" y="55726"/>
                    <a:pt x="804" y="55642"/>
                  </a:cubicBezTo>
                  <a:cubicBezTo>
                    <a:pt x="804" y="55557"/>
                    <a:pt x="846" y="55473"/>
                    <a:pt x="888" y="55388"/>
                  </a:cubicBezTo>
                  <a:cubicBezTo>
                    <a:pt x="1015" y="55092"/>
                    <a:pt x="1015" y="54797"/>
                    <a:pt x="973" y="54501"/>
                  </a:cubicBezTo>
                  <a:cubicBezTo>
                    <a:pt x="973" y="54459"/>
                    <a:pt x="973" y="54416"/>
                    <a:pt x="888" y="54332"/>
                  </a:cubicBezTo>
                  <a:lnTo>
                    <a:pt x="1015" y="54290"/>
                  </a:lnTo>
                  <a:lnTo>
                    <a:pt x="973" y="54078"/>
                  </a:lnTo>
                  <a:cubicBezTo>
                    <a:pt x="930" y="54036"/>
                    <a:pt x="930" y="53994"/>
                    <a:pt x="888" y="53952"/>
                  </a:cubicBezTo>
                  <a:cubicBezTo>
                    <a:pt x="930" y="53867"/>
                    <a:pt x="973" y="53825"/>
                    <a:pt x="1057" y="53783"/>
                  </a:cubicBezTo>
                  <a:cubicBezTo>
                    <a:pt x="1057" y="53825"/>
                    <a:pt x="1142" y="53909"/>
                    <a:pt x="1142" y="53952"/>
                  </a:cubicBezTo>
                  <a:cubicBezTo>
                    <a:pt x="1142" y="53994"/>
                    <a:pt x="1184" y="54078"/>
                    <a:pt x="1226" y="54121"/>
                  </a:cubicBezTo>
                  <a:lnTo>
                    <a:pt x="1226" y="54247"/>
                  </a:lnTo>
                  <a:cubicBezTo>
                    <a:pt x="1226" y="54628"/>
                    <a:pt x="1268" y="55135"/>
                    <a:pt x="1733" y="55135"/>
                  </a:cubicBezTo>
                  <a:cubicBezTo>
                    <a:pt x="1944" y="55135"/>
                    <a:pt x="2113" y="55050"/>
                    <a:pt x="2282" y="54881"/>
                  </a:cubicBezTo>
                  <a:cubicBezTo>
                    <a:pt x="3169" y="54247"/>
                    <a:pt x="3043" y="52980"/>
                    <a:pt x="2916" y="52008"/>
                  </a:cubicBezTo>
                  <a:cubicBezTo>
                    <a:pt x="2831" y="51628"/>
                    <a:pt x="2831" y="51248"/>
                    <a:pt x="2916" y="50910"/>
                  </a:cubicBezTo>
                  <a:cubicBezTo>
                    <a:pt x="3000" y="50825"/>
                    <a:pt x="3085" y="50783"/>
                    <a:pt x="3169" y="50783"/>
                  </a:cubicBezTo>
                  <a:cubicBezTo>
                    <a:pt x="3381" y="50699"/>
                    <a:pt x="3550" y="50572"/>
                    <a:pt x="3676" y="50403"/>
                  </a:cubicBezTo>
                  <a:cubicBezTo>
                    <a:pt x="3761" y="50107"/>
                    <a:pt x="3719" y="49811"/>
                    <a:pt x="3592" y="49600"/>
                  </a:cubicBezTo>
                  <a:cubicBezTo>
                    <a:pt x="3592" y="49558"/>
                    <a:pt x="3592" y="49558"/>
                    <a:pt x="3592" y="49558"/>
                  </a:cubicBezTo>
                  <a:lnTo>
                    <a:pt x="3803" y="49516"/>
                  </a:lnTo>
                  <a:cubicBezTo>
                    <a:pt x="4352" y="49389"/>
                    <a:pt x="5324" y="49178"/>
                    <a:pt x="5747" y="48417"/>
                  </a:cubicBezTo>
                  <a:cubicBezTo>
                    <a:pt x="5789" y="48290"/>
                    <a:pt x="5789" y="48164"/>
                    <a:pt x="5789" y="48037"/>
                  </a:cubicBezTo>
                  <a:lnTo>
                    <a:pt x="5789" y="47699"/>
                  </a:lnTo>
                  <a:cubicBezTo>
                    <a:pt x="5789" y="47530"/>
                    <a:pt x="5789" y="47319"/>
                    <a:pt x="5873" y="47107"/>
                  </a:cubicBezTo>
                  <a:cubicBezTo>
                    <a:pt x="5916" y="47023"/>
                    <a:pt x="5958" y="46896"/>
                    <a:pt x="6042" y="46812"/>
                  </a:cubicBezTo>
                  <a:cubicBezTo>
                    <a:pt x="6169" y="46601"/>
                    <a:pt x="6296" y="46389"/>
                    <a:pt x="6338" y="46136"/>
                  </a:cubicBezTo>
                  <a:cubicBezTo>
                    <a:pt x="6296" y="45544"/>
                    <a:pt x="6169" y="44953"/>
                    <a:pt x="5873" y="44446"/>
                  </a:cubicBezTo>
                  <a:cubicBezTo>
                    <a:pt x="5620" y="44023"/>
                    <a:pt x="5493" y="43559"/>
                    <a:pt x="5493" y="43094"/>
                  </a:cubicBezTo>
                  <a:cubicBezTo>
                    <a:pt x="5493" y="43094"/>
                    <a:pt x="5535" y="43052"/>
                    <a:pt x="5789" y="43052"/>
                  </a:cubicBezTo>
                  <a:lnTo>
                    <a:pt x="6000" y="43052"/>
                  </a:lnTo>
                  <a:cubicBezTo>
                    <a:pt x="6211" y="43052"/>
                    <a:pt x="6465" y="43052"/>
                    <a:pt x="6676" y="42925"/>
                  </a:cubicBezTo>
                  <a:cubicBezTo>
                    <a:pt x="7099" y="42376"/>
                    <a:pt x="7394" y="41742"/>
                    <a:pt x="7563" y="41024"/>
                  </a:cubicBezTo>
                  <a:cubicBezTo>
                    <a:pt x="7436" y="40348"/>
                    <a:pt x="6845" y="39925"/>
                    <a:pt x="6380" y="39672"/>
                  </a:cubicBezTo>
                  <a:cubicBezTo>
                    <a:pt x="5958" y="39418"/>
                    <a:pt x="5578" y="39165"/>
                    <a:pt x="5535" y="38742"/>
                  </a:cubicBezTo>
                  <a:cubicBezTo>
                    <a:pt x="5535" y="38235"/>
                    <a:pt x="5662" y="37728"/>
                    <a:pt x="5916" y="37306"/>
                  </a:cubicBezTo>
                  <a:cubicBezTo>
                    <a:pt x="6169" y="36841"/>
                    <a:pt x="6296" y="36376"/>
                    <a:pt x="6380" y="35870"/>
                  </a:cubicBezTo>
                  <a:cubicBezTo>
                    <a:pt x="6338" y="35447"/>
                    <a:pt x="6211" y="35067"/>
                    <a:pt x="6000" y="34729"/>
                  </a:cubicBezTo>
                  <a:cubicBezTo>
                    <a:pt x="5831" y="34475"/>
                    <a:pt x="5747" y="34180"/>
                    <a:pt x="5704" y="33926"/>
                  </a:cubicBezTo>
                  <a:cubicBezTo>
                    <a:pt x="5747" y="33799"/>
                    <a:pt x="5789" y="33673"/>
                    <a:pt x="5831" y="33588"/>
                  </a:cubicBezTo>
                  <a:cubicBezTo>
                    <a:pt x="5916" y="33419"/>
                    <a:pt x="5958" y="33292"/>
                    <a:pt x="6000" y="33123"/>
                  </a:cubicBezTo>
                  <a:cubicBezTo>
                    <a:pt x="6000" y="32954"/>
                    <a:pt x="6000" y="32785"/>
                    <a:pt x="5958" y="32659"/>
                  </a:cubicBezTo>
                  <a:cubicBezTo>
                    <a:pt x="5916" y="32532"/>
                    <a:pt x="5916" y="32405"/>
                    <a:pt x="5916" y="32321"/>
                  </a:cubicBezTo>
                  <a:cubicBezTo>
                    <a:pt x="5958" y="32236"/>
                    <a:pt x="6000" y="32194"/>
                    <a:pt x="6085" y="32152"/>
                  </a:cubicBezTo>
                  <a:cubicBezTo>
                    <a:pt x="6211" y="32025"/>
                    <a:pt x="6338" y="31856"/>
                    <a:pt x="6380" y="31645"/>
                  </a:cubicBezTo>
                  <a:cubicBezTo>
                    <a:pt x="6380" y="31349"/>
                    <a:pt x="6254" y="31011"/>
                    <a:pt x="6085" y="30758"/>
                  </a:cubicBezTo>
                  <a:cubicBezTo>
                    <a:pt x="5958" y="30631"/>
                    <a:pt x="5873" y="30420"/>
                    <a:pt x="5831" y="30208"/>
                  </a:cubicBezTo>
                  <a:cubicBezTo>
                    <a:pt x="5873" y="30082"/>
                    <a:pt x="6042" y="29955"/>
                    <a:pt x="6211" y="29828"/>
                  </a:cubicBezTo>
                  <a:cubicBezTo>
                    <a:pt x="6465" y="29617"/>
                    <a:pt x="6634" y="29406"/>
                    <a:pt x="6718" y="29110"/>
                  </a:cubicBezTo>
                  <a:cubicBezTo>
                    <a:pt x="6761" y="28941"/>
                    <a:pt x="6718" y="28772"/>
                    <a:pt x="6634" y="28645"/>
                  </a:cubicBezTo>
                  <a:lnTo>
                    <a:pt x="6592" y="28561"/>
                  </a:lnTo>
                  <a:cubicBezTo>
                    <a:pt x="7141" y="27927"/>
                    <a:pt x="7732" y="27293"/>
                    <a:pt x="8324" y="26744"/>
                  </a:cubicBezTo>
                  <a:cubicBezTo>
                    <a:pt x="8577" y="26575"/>
                    <a:pt x="8873" y="26490"/>
                    <a:pt x="9169" y="26406"/>
                  </a:cubicBezTo>
                  <a:lnTo>
                    <a:pt x="9464" y="26364"/>
                  </a:lnTo>
                  <a:cubicBezTo>
                    <a:pt x="9598" y="26337"/>
                    <a:pt x="9736" y="26323"/>
                    <a:pt x="9874" y="26323"/>
                  </a:cubicBezTo>
                  <a:cubicBezTo>
                    <a:pt x="10173" y="26323"/>
                    <a:pt x="10472" y="26388"/>
                    <a:pt x="10732" y="26533"/>
                  </a:cubicBezTo>
                  <a:cubicBezTo>
                    <a:pt x="11028" y="26659"/>
                    <a:pt x="11366" y="26702"/>
                    <a:pt x="11704" y="26744"/>
                  </a:cubicBezTo>
                  <a:cubicBezTo>
                    <a:pt x="12211" y="26744"/>
                    <a:pt x="12548" y="26406"/>
                    <a:pt x="12760" y="25772"/>
                  </a:cubicBezTo>
                  <a:cubicBezTo>
                    <a:pt x="13140" y="24336"/>
                    <a:pt x="12717" y="23998"/>
                    <a:pt x="12084" y="23744"/>
                  </a:cubicBezTo>
                  <a:cubicBezTo>
                    <a:pt x="11873" y="23660"/>
                    <a:pt x="11704" y="23533"/>
                    <a:pt x="11577" y="23406"/>
                  </a:cubicBezTo>
                  <a:cubicBezTo>
                    <a:pt x="11661" y="23153"/>
                    <a:pt x="11830" y="22899"/>
                    <a:pt x="12042" y="22730"/>
                  </a:cubicBezTo>
                  <a:lnTo>
                    <a:pt x="12168" y="22561"/>
                  </a:lnTo>
                  <a:cubicBezTo>
                    <a:pt x="12295" y="22392"/>
                    <a:pt x="12464" y="22181"/>
                    <a:pt x="12591" y="22012"/>
                  </a:cubicBezTo>
                  <a:cubicBezTo>
                    <a:pt x="12971" y="21590"/>
                    <a:pt x="13267" y="21125"/>
                    <a:pt x="13562" y="20660"/>
                  </a:cubicBezTo>
                  <a:cubicBezTo>
                    <a:pt x="13605" y="20533"/>
                    <a:pt x="13647" y="20407"/>
                    <a:pt x="13689" y="20280"/>
                  </a:cubicBezTo>
                  <a:cubicBezTo>
                    <a:pt x="13689" y="20196"/>
                    <a:pt x="13689" y="20153"/>
                    <a:pt x="13731" y="20069"/>
                  </a:cubicBezTo>
                  <a:cubicBezTo>
                    <a:pt x="13858" y="19984"/>
                    <a:pt x="14154" y="19773"/>
                    <a:pt x="14154" y="19689"/>
                  </a:cubicBezTo>
                  <a:cubicBezTo>
                    <a:pt x="14196" y="19604"/>
                    <a:pt x="14196" y="19477"/>
                    <a:pt x="14196" y="19393"/>
                  </a:cubicBezTo>
                  <a:cubicBezTo>
                    <a:pt x="14196" y="19351"/>
                    <a:pt x="14196" y="19351"/>
                    <a:pt x="14196" y="19308"/>
                  </a:cubicBezTo>
                  <a:lnTo>
                    <a:pt x="14196" y="19097"/>
                  </a:lnTo>
                  <a:lnTo>
                    <a:pt x="14238" y="18210"/>
                  </a:lnTo>
                  <a:cubicBezTo>
                    <a:pt x="14238" y="18168"/>
                    <a:pt x="14238" y="18125"/>
                    <a:pt x="14238" y="18083"/>
                  </a:cubicBezTo>
                  <a:cubicBezTo>
                    <a:pt x="14281" y="17914"/>
                    <a:pt x="14365" y="17745"/>
                    <a:pt x="14450" y="17618"/>
                  </a:cubicBezTo>
                  <a:cubicBezTo>
                    <a:pt x="14576" y="17365"/>
                    <a:pt x="14661" y="17111"/>
                    <a:pt x="14703" y="16816"/>
                  </a:cubicBezTo>
                  <a:cubicBezTo>
                    <a:pt x="14703" y="16562"/>
                    <a:pt x="14661" y="16309"/>
                    <a:pt x="14576" y="16097"/>
                  </a:cubicBezTo>
                  <a:cubicBezTo>
                    <a:pt x="14492" y="15844"/>
                    <a:pt x="14450" y="15633"/>
                    <a:pt x="14407" y="15379"/>
                  </a:cubicBezTo>
                  <a:lnTo>
                    <a:pt x="14788" y="15379"/>
                  </a:lnTo>
                  <a:cubicBezTo>
                    <a:pt x="15590" y="15379"/>
                    <a:pt x="16773" y="15337"/>
                    <a:pt x="17069" y="14661"/>
                  </a:cubicBezTo>
                  <a:cubicBezTo>
                    <a:pt x="17154" y="14408"/>
                    <a:pt x="17111" y="14112"/>
                    <a:pt x="16985" y="13901"/>
                  </a:cubicBezTo>
                  <a:cubicBezTo>
                    <a:pt x="16942" y="13774"/>
                    <a:pt x="16900" y="13647"/>
                    <a:pt x="16900" y="13563"/>
                  </a:cubicBezTo>
                  <a:cubicBezTo>
                    <a:pt x="16985" y="13436"/>
                    <a:pt x="17111" y="13351"/>
                    <a:pt x="17238" y="13309"/>
                  </a:cubicBezTo>
                  <a:cubicBezTo>
                    <a:pt x="17365" y="13225"/>
                    <a:pt x="17491" y="13140"/>
                    <a:pt x="17576" y="13056"/>
                  </a:cubicBezTo>
                  <a:cubicBezTo>
                    <a:pt x="17787" y="12802"/>
                    <a:pt x="17998" y="12591"/>
                    <a:pt x="18125" y="12295"/>
                  </a:cubicBezTo>
                  <a:cubicBezTo>
                    <a:pt x="18294" y="12042"/>
                    <a:pt x="18463" y="11830"/>
                    <a:pt x="18674" y="11619"/>
                  </a:cubicBezTo>
                  <a:cubicBezTo>
                    <a:pt x="18759" y="11535"/>
                    <a:pt x="18886" y="11450"/>
                    <a:pt x="19012" y="11366"/>
                  </a:cubicBezTo>
                  <a:cubicBezTo>
                    <a:pt x="19266" y="11281"/>
                    <a:pt x="19477" y="11112"/>
                    <a:pt x="19646" y="10901"/>
                  </a:cubicBezTo>
                  <a:cubicBezTo>
                    <a:pt x="19984" y="10352"/>
                    <a:pt x="19857" y="9676"/>
                    <a:pt x="19393" y="9253"/>
                  </a:cubicBezTo>
                  <a:cubicBezTo>
                    <a:pt x="19224" y="9084"/>
                    <a:pt x="19097" y="8873"/>
                    <a:pt x="19055" y="8620"/>
                  </a:cubicBezTo>
                  <a:cubicBezTo>
                    <a:pt x="19055" y="8535"/>
                    <a:pt x="19224" y="8451"/>
                    <a:pt x="19435" y="8366"/>
                  </a:cubicBezTo>
                  <a:cubicBezTo>
                    <a:pt x="19646" y="8324"/>
                    <a:pt x="19815" y="8197"/>
                    <a:pt x="19984" y="8070"/>
                  </a:cubicBezTo>
                  <a:cubicBezTo>
                    <a:pt x="20153" y="7775"/>
                    <a:pt x="20322" y="7437"/>
                    <a:pt x="20407" y="7099"/>
                  </a:cubicBezTo>
                  <a:cubicBezTo>
                    <a:pt x="20491" y="6845"/>
                    <a:pt x="20618" y="6549"/>
                    <a:pt x="20787" y="6338"/>
                  </a:cubicBezTo>
                  <a:cubicBezTo>
                    <a:pt x="20956" y="6169"/>
                    <a:pt x="21167" y="6085"/>
                    <a:pt x="21378" y="6000"/>
                  </a:cubicBezTo>
                  <a:cubicBezTo>
                    <a:pt x="21590" y="5916"/>
                    <a:pt x="21759" y="5831"/>
                    <a:pt x="21928" y="5704"/>
                  </a:cubicBezTo>
                  <a:cubicBezTo>
                    <a:pt x="22012" y="5662"/>
                    <a:pt x="22054" y="5578"/>
                    <a:pt x="22097" y="5535"/>
                  </a:cubicBezTo>
                  <a:cubicBezTo>
                    <a:pt x="22266" y="5620"/>
                    <a:pt x="22434" y="5704"/>
                    <a:pt x="22603" y="5831"/>
                  </a:cubicBezTo>
                  <a:cubicBezTo>
                    <a:pt x="22896" y="6051"/>
                    <a:pt x="23221" y="6270"/>
                    <a:pt x="23522" y="6270"/>
                  </a:cubicBezTo>
                  <a:cubicBezTo>
                    <a:pt x="23568" y="6270"/>
                    <a:pt x="23614" y="6265"/>
                    <a:pt x="23660" y="6254"/>
                  </a:cubicBezTo>
                  <a:cubicBezTo>
                    <a:pt x="24547" y="6042"/>
                    <a:pt x="24462" y="4690"/>
                    <a:pt x="24420" y="3761"/>
                  </a:cubicBezTo>
                  <a:lnTo>
                    <a:pt x="24420" y="3296"/>
                  </a:lnTo>
                  <a:cubicBezTo>
                    <a:pt x="24505" y="3254"/>
                    <a:pt x="24589" y="3254"/>
                    <a:pt x="24716" y="3254"/>
                  </a:cubicBezTo>
                  <a:cubicBezTo>
                    <a:pt x="25519" y="3381"/>
                    <a:pt x="26364" y="3592"/>
                    <a:pt x="27124" y="3888"/>
                  </a:cubicBezTo>
                  <a:cubicBezTo>
                    <a:pt x="27715" y="4141"/>
                    <a:pt x="28307" y="4310"/>
                    <a:pt x="28941" y="4353"/>
                  </a:cubicBezTo>
                  <a:cubicBezTo>
                    <a:pt x="29025" y="4353"/>
                    <a:pt x="29067" y="4310"/>
                    <a:pt x="29321" y="4057"/>
                  </a:cubicBezTo>
                  <a:lnTo>
                    <a:pt x="29532" y="3846"/>
                  </a:lnTo>
                  <a:cubicBezTo>
                    <a:pt x="29743" y="3677"/>
                    <a:pt x="29912" y="3423"/>
                    <a:pt x="29870" y="3212"/>
                  </a:cubicBezTo>
                  <a:cubicBezTo>
                    <a:pt x="29786" y="3001"/>
                    <a:pt x="29532" y="2958"/>
                    <a:pt x="29405" y="2958"/>
                  </a:cubicBezTo>
                  <a:lnTo>
                    <a:pt x="29279" y="2958"/>
                  </a:lnTo>
                  <a:cubicBezTo>
                    <a:pt x="29363" y="2832"/>
                    <a:pt x="29490" y="2747"/>
                    <a:pt x="29574" y="2620"/>
                  </a:cubicBezTo>
                  <a:cubicBezTo>
                    <a:pt x="29870" y="2451"/>
                    <a:pt x="30081" y="2156"/>
                    <a:pt x="30250" y="1818"/>
                  </a:cubicBezTo>
                  <a:cubicBezTo>
                    <a:pt x="30250" y="1437"/>
                    <a:pt x="30124" y="1099"/>
                    <a:pt x="29955" y="761"/>
                  </a:cubicBezTo>
                  <a:cubicBezTo>
                    <a:pt x="29955" y="719"/>
                    <a:pt x="29912" y="677"/>
                    <a:pt x="29912" y="635"/>
                  </a:cubicBezTo>
                  <a:close/>
                  <a:moveTo>
                    <a:pt x="30631" y="1"/>
                  </a:moveTo>
                  <a:lnTo>
                    <a:pt x="30462" y="43"/>
                  </a:lnTo>
                  <a:lnTo>
                    <a:pt x="29828" y="43"/>
                  </a:lnTo>
                  <a:cubicBezTo>
                    <a:pt x="29659" y="43"/>
                    <a:pt x="29448" y="85"/>
                    <a:pt x="29321" y="212"/>
                  </a:cubicBezTo>
                  <a:cubicBezTo>
                    <a:pt x="29110" y="339"/>
                    <a:pt x="29194" y="592"/>
                    <a:pt x="29363" y="1015"/>
                  </a:cubicBezTo>
                  <a:cubicBezTo>
                    <a:pt x="29490" y="1226"/>
                    <a:pt x="29532" y="1480"/>
                    <a:pt x="29617" y="1733"/>
                  </a:cubicBezTo>
                  <a:cubicBezTo>
                    <a:pt x="29574" y="1860"/>
                    <a:pt x="29279" y="2113"/>
                    <a:pt x="29110" y="2282"/>
                  </a:cubicBezTo>
                  <a:cubicBezTo>
                    <a:pt x="28814" y="2536"/>
                    <a:pt x="28603" y="2747"/>
                    <a:pt x="28603" y="3001"/>
                  </a:cubicBezTo>
                  <a:cubicBezTo>
                    <a:pt x="28603" y="3254"/>
                    <a:pt x="28814" y="3465"/>
                    <a:pt x="29067" y="3508"/>
                  </a:cubicBezTo>
                  <a:lnTo>
                    <a:pt x="28856" y="3719"/>
                  </a:lnTo>
                  <a:lnTo>
                    <a:pt x="28687" y="3846"/>
                  </a:lnTo>
                  <a:cubicBezTo>
                    <a:pt x="28180" y="3761"/>
                    <a:pt x="27673" y="3634"/>
                    <a:pt x="27209" y="3423"/>
                  </a:cubicBezTo>
                  <a:cubicBezTo>
                    <a:pt x="26364" y="3085"/>
                    <a:pt x="25476" y="2874"/>
                    <a:pt x="24589" y="2789"/>
                  </a:cubicBezTo>
                  <a:cubicBezTo>
                    <a:pt x="24546" y="2782"/>
                    <a:pt x="24502" y="2779"/>
                    <a:pt x="24459" y="2779"/>
                  </a:cubicBezTo>
                  <a:cubicBezTo>
                    <a:pt x="24250" y="2779"/>
                    <a:pt x="24046" y="2861"/>
                    <a:pt x="23871" y="3001"/>
                  </a:cubicBezTo>
                  <a:cubicBezTo>
                    <a:pt x="23744" y="3127"/>
                    <a:pt x="23786" y="3339"/>
                    <a:pt x="23786" y="3846"/>
                  </a:cubicBezTo>
                  <a:cubicBezTo>
                    <a:pt x="23829" y="4437"/>
                    <a:pt x="23871" y="5662"/>
                    <a:pt x="23406" y="5789"/>
                  </a:cubicBezTo>
                  <a:cubicBezTo>
                    <a:pt x="23195" y="5704"/>
                    <a:pt x="22984" y="5620"/>
                    <a:pt x="22815" y="5451"/>
                  </a:cubicBezTo>
                  <a:cubicBezTo>
                    <a:pt x="22561" y="5240"/>
                    <a:pt x="22223" y="5071"/>
                    <a:pt x="21928" y="5028"/>
                  </a:cubicBezTo>
                  <a:cubicBezTo>
                    <a:pt x="21759" y="5028"/>
                    <a:pt x="21590" y="5155"/>
                    <a:pt x="21547" y="5282"/>
                  </a:cubicBezTo>
                  <a:lnTo>
                    <a:pt x="21547" y="5324"/>
                  </a:lnTo>
                  <a:cubicBezTo>
                    <a:pt x="21378" y="5409"/>
                    <a:pt x="21252" y="5493"/>
                    <a:pt x="21083" y="5578"/>
                  </a:cubicBezTo>
                  <a:cubicBezTo>
                    <a:pt x="20787" y="5662"/>
                    <a:pt x="20533" y="5831"/>
                    <a:pt x="20322" y="6042"/>
                  </a:cubicBezTo>
                  <a:cubicBezTo>
                    <a:pt x="20069" y="6296"/>
                    <a:pt x="19942" y="6634"/>
                    <a:pt x="19815" y="6972"/>
                  </a:cubicBezTo>
                  <a:cubicBezTo>
                    <a:pt x="19731" y="7268"/>
                    <a:pt x="19646" y="7521"/>
                    <a:pt x="19477" y="7775"/>
                  </a:cubicBezTo>
                  <a:cubicBezTo>
                    <a:pt x="19393" y="7859"/>
                    <a:pt x="19266" y="7901"/>
                    <a:pt x="19139" y="7944"/>
                  </a:cubicBezTo>
                  <a:cubicBezTo>
                    <a:pt x="18886" y="8028"/>
                    <a:pt x="18421" y="8197"/>
                    <a:pt x="18421" y="8662"/>
                  </a:cubicBezTo>
                  <a:cubicBezTo>
                    <a:pt x="18463" y="9000"/>
                    <a:pt x="18632" y="9380"/>
                    <a:pt x="18886" y="9634"/>
                  </a:cubicBezTo>
                  <a:cubicBezTo>
                    <a:pt x="19181" y="10056"/>
                    <a:pt x="19350" y="10267"/>
                    <a:pt x="19097" y="10647"/>
                  </a:cubicBezTo>
                  <a:cubicBezTo>
                    <a:pt x="18970" y="10774"/>
                    <a:pt x="18801" y="10901"/>
                    <a:pt x="18632" y="10985"/>
                  </a:cubicBezTo>
                  <a:cubicBezTo>
                    <a:pt x="18505" y="11070"/>
                    <a:pt x="18336" y="11154"/>
                    <a:pt x="18210" y="11281"/>
                  </a:cubicBezTo>
                  <a:cubicBezTo>
                    <a:pt x="17956" y="11492"/>
                    <a:pt x="17745" y="11788"/>
                    <a:pt x="17576" y="12084"/>
                  </a:cubicBezTo>
                  <a:cubicBezTo>
                    <a:pt x="17449" y="12295"/>
                    <a:pt x="17280" y="12506"/>
                    <a:pt x="17111" y="12718"/>
                  </a:cubicBezTo>
                  <a:cubicBezTo>
                    <a:pt x="17027" y="12802"/>
                    <a:pt x="16942" y="12844"/>
                    <a:pt x="16858" y="12887"/>
                  </a:cubicBezTo>
                  <a:cubicBezTo>
                    <a:pt x="16604" y="13056"/>
                    <a:pt x="16351" y="13225"/>
                    <a:pt x="16266" y="13436"/>
                  </a:cubicBezTo>
                  <a:cubicBezTo>
                    <a:pt x="16224" y="13647"/>
                    <a:pt x="16266" y="13901"/>
                    <a:pt x="16393" y="14154"/>
                  </a:cubicBezTo>
                  <a:cubicBezTo>
                    <a:pt x="16435" y="14239"/>
                    <a:pt x="16478" y="14365"/>
                    <a:pt x="16520" y="14492"/>
                  </a:cubicBezTo>
                  <a:cubicBezTo>
                    <a:pt x="16309" y="14872"/>
                    <a:pt x="15252" y="14915"/>
                    <a:pt x="14661" y="14915"/>
                  </a:cubicBezTo>
                  <a:cubicBezTo>
                    <a:pt x="14196" y="14915"/>
                    <a:pt x="13985" y="14915"/>
                    <a:pt x="13900" y="15041"/>
                  </a:cubicBezTo>
                  <a:cubicBezTo>
                    <a:pt x="13689" y="15252"/>
                    <a:pt x="13774" y="15633"/>
                    <a:pt x="13943" y="16309"/>
                  </a:cubicBezTo>
                  <a:cubicBezTo>
                    <a:pt x="13985" y="16478"/>
                    <a:pt x="14027" y="16647"/>
                    <a:pt x="14069" y="16858"/>
                  </a:cubicBezTo>
                  <a:cubicBezTo>
                    <a:pt x="14027" y="17069"/>
                    <a:pt x="13943" y="17238"/>
                    <a:pt x="13858" y="17449"/>
                  </a:cubicBezTo>
                  <a:cubicBezTo>
                    <a:pt x="13774" y="17618"/>
                    <a:pt x="13689" y="17830"/>
                    <a:pt x="13605" y="18041"/>
                  </a:cubicBezTo>
                  <a:cubicBezTo>
                    <a:pt x="13605" y="18125"/>
                    <a:pt x="13605" y="18210"/>
                    <a:pt x="13605" y="18252"/>
                  </a:cubicBezTo>
                  <a:lnTo>
                    <a:pt x="13562" y="19097"/>
                  </a:lnTo>
                  <a:cubicBezTo>
                    <a:pt x="13562" y="19182"/>
                    <a:pt x="13562" y="19266"/>
                    <a:pt x="13562" y="19351"/>
                  </a:cubicBezTo>
                  <a:cubicBezTo>
                    <a:pt x="13562" y="19393"/>
                    <a:pt x="13562" y="19435"/>
                    <a:pt x="13562" y="19477"/>
                  </a:cubicBezTo>
                  <a:lnTo>
                    <a:pt x="13267" y="19731"/>
                  </a:lnTo>
                  <a:lnTo>
                    <a:pt x="13182" y="19815"/>
                  </a:lnTo>
                  <a:cubicBezTo>
                    <a:pt x="13098" y="19942"/>
                    <a:pt x="13055" y="20069"/>
                    <a:pt x="13055" y="20238"/>
                  </a:cubicBezTo>
                  <a:cubicBezTo>
                    <a:pt x="13055" y="20322"/>
                    <a:pt x="13013" y="20407"/>
                    <a:pt x="13013" y="20449"/>
                  </a:cubicBezTo>
                  <a:cubicBezTo>
                    <a:pt x="12760" y="20914"/>
                    <a:pt x="12422" y="21336"/>
                    <a:pt x="12084" y="21716"/>
                  </a:cubicBezTo>
                  <a:cubicBezTo>
                    <a:pt x="11957" y="21928"/>
                    <a:pt x="11788" y="22139"/>
                    <a:pt x="11619" y="22308"/>
                  </a:cubicBezTo>
                  <a:lnTo>
                    <a:pt x="11535" y="22435"/>
                  </a:lnTo>
                  <a:cubicBezTo>
                    <a:pt x="11197" y="22815"/>
                    <a:pt x="10774" y="23322"/>
                    <a:pt x="10985" y="23702"/>
                  </a:cubicBezTo>
                  <a:cubicBezTo>
                    <a:pt x="11197" y="23956"/>
                    <a:pt x="11450" y="24167"/>
                    <a:pt x="11788" y="24251"/>
                  </a:cubicBezTo>
                  <a:cubicBezTo>
                    <a:pt x="12211" y="24463"/>
                    <a:pt x="12464" y="24589"/>
                    <a:pt x="12126" y="25688"/>
                  </a:cubicBezTo>
                  <a:cubicBezTo>
                    <a:pt x="11957" y="26279"/>
                    <a:pt x="11704" y="26279"/>
                    <a:pt x="11577" y="26279"/>
                  </a:cubicBezTo>
                  <a:cubicBezTo>
                    <a:pt x="11323" y="26237"/>
                    <a:pt x="11028" y="26152"/>
                    <a:pt x="10774" y="26068"/>
                  </a:cubicBezTo>
                  <a:cubicBezTo>
                    <a:pt x="10456" y="25924"/>
                    <a:pt x="10099" y="25858"/>
                    <a:pt x="9730" y="25858"/>
                  </a:cubicBezTo>
                  <a:cubicBezTo>
                    <a:pt x="9559" y="25858"/>
                    <a:pt x="9385" y="25872"/>
                    <a:pt x="9211" y="25899"/>
                  </a:cubicBezTo>
                  <a:lnTo>
                    <a:pt x="8915" y="25983"/>
                  </a:lnTo>
                  <a:cubicBezTo>
                    <a:pt x="8577" y="26026"/>
                    <a:pt x="8239" y="26195"/>
                    <a:pt x="7901" y="26364"/>
                  </a:cubicBezTo>
                  <a:cubicBezTo>
                    <a:pt x="7901" y="26364"/>
                    <a:pt x="6169" y="28180"/>
                    <a:pt x="6085" y="28476"/>
                  </a:cubicBezTo>
                  <a:cubicBezTo>
                    <a:pt x="6085" y="28645"/>
                    <a:pt x="6085" y="28814"/>
                    <a:pt x="6169" y="28941"/>
                  </a:cubicBezTo>
                  <a:cubicBezTo>
                    <a:pt x="6211" y="28983"/>
                    <a:pt x="6211" y="29025"/>
                    <a:pt x="6254" y="29068"/>
                  </a:cubicBezTo>
                  <a:cubicBezTo>
                    <a:pt x="6211" y="29194"/>
                    <a:pt x="6042" y="29321"/>
                    <a:pt x="5873" y="29490"/>
                  </a:cubicBezTo>
                  <a:cubicBezTo>
                    <a:pt x="5620" y="29659"/>
                    <a:pt x="5451" y="29913"/>
                    <a:pt x="5324" y="30166"/>
                  </a:cubicBezTo>
                  <a:cubicBezTo>
                    <a:pt x="5324" y="30504"/>
                    <a:pt x="5409" y="30842"/>
                    <a:pt x="5662" y="31095"/>
                  </a:cubicBezTo>
                  <a:cubicBezTo>
                    <a:pt x="5747" y="31264"/>
                    <a:pt x="5831" y="31433"/>
                    <a:pt x="5873" y="31645"/>
                  </a:cubicBezTo>
                  <a:cubicBezTo>
                    <a:pt x="5831" y="31687"/>
                    <a:pt x="5789" y="31771"/>
                    <a:pt x="5747" y="31814"/>
                  </a:cubicBezTo>
                  <a:cubicBezTo>
                    <a:pt x="5578" y="31898"/>
                    <a:pt x="5493" y="32067"/>
                    <a:pt x="5451" y="32236"/>
                  </a:cubicBezTo>
                  <a:cubicBezTo>
                    <a:pt x="5366" y="32405"/>
                    <a:pt x="5366" y="32616"/>
                    <a:pt x="5451" y="32785"/>
                  </a:cubicBezTo>
                  <a:cubicBezTo>
                    <a:pt x="5451" y="32912"/>
                    <a:pt x="5451" y="32997"/>
                    <a:pt x="5451" y="33123"/>
                  </a:cubicBezTo>
                  <a:cubicBezTo>
                    <a:pt x="5451" y="33208"/>
                    <a:pt x="5409" y="33292"/>
                    <a:pt x="5366" y="33419"/>
                  </a:cubicBezTo>
                  <a:cubicBezTo>
                    <a:pt x="5240" y="33546"/>
                    <a:pt x="5197" y="33757"/>
                    <a:pt x="5197" y="33926"/>
                  </a:cubicBezTo>
                  <a:cubicBezTo>
                    <a:pt x="5240" y="34306"/>
                    <a:pt x="5324" y="34644"/>
                    <a:pt x="5535" y="34982"/>
                  </a:cubicBezTo>
                  <a:cubicBezTo>
                    <a:pt x="5704" y="35278"/>
                    <a:pt x="5789" y="35616"/>
                    <a:pt x="5831" y="35954"/>
                  </a:cubicBezTo>
                  <a:cubicBezTo>
                    <a:pt x="5747" y="36376"/>
                    <a:pt x="5620" y="36799"/>
                    <a:pt x="5409" y="37179"/>
                  </a:cubicBezTo>
                  <a:cubicBezTo>
                    <a:pt x="5113" y="37728"/>
                    <a:pt x="4944" y="38320"/>
                    <a:pt x="4986" y="38954"/>
                  </a:cubicBezTo>
                  <a:cubicBezTo>
                    <a:pt x="5155" y="39503"/>
                    <a:pt x="5535" y="39968"/>
                    <a:pt x="6085" y="40221"/>
                  </a:cubicBezTo>
                  <a:cubicBezTo>
                    <a:pt x="6549" y="40475"/>
                    <a:pt x="6930" y="40728"/>
                    <a:pt x="7014" y="41151"/>
                  </a:cubicBezTo>
                  <a:cubicBezTo>
                    <a:pt x="6845" y="41657"/>
                    <a:pt x="6634" y="42122"/>
                    <a:pt x="6338" y="42587"/>
                  </a:cubicBezTo>
                  <a:lnTo>
                    <a:pt x="5747" y="42587"/>
                  </a:lnTo>
                  <a:cubicBezTo>
                    <a:pt x="5240" y="42587"/>
                    <a:pt x="4944" y="42756"/>
                    <a:pt x="4902" y="43136"/>
                  </a:cubicBezTo>
                  <a:cubicBezTo>
                    <a:pt x="4902" y="43685"/>
                    <a:pt x="5071" y="44235"/>
                    <a:pt x="5366" y="44742"/>
                  </a:cubicBezTo>
                  <a:cubicBezTo>
                    <a:pt x="5620" y="45164"/>
                    <a:pt x="5747" y="45671"/>
                    <a:pt x="5747" y="46136"/>
                  </a:cubicBezTo>
                  <a:cubicBezTo>
                    <a:pt x="5747" y="46305"/>
                    <a:pt x="5662" y="46474"/>
                    <a:pt x="5578" y="46558"/>
                  </a:cubicBezTo>
                  <a:cubicBezTo>
                    <a:pt x="5451" y="46727"/>
                    <a:pt x="5366" y="46854"/>
                    <a:pt x="5324" y="47023"/>
                  </a:cubicBezTo>
                  <a:cubicBezTo>
                    <a:pt x="5240" y="47276"/>
                    <a:pt x="5240" y="47530"/>
                    <a:pt x="5240" y="47783"/>
                  </a:cubicBezTo>
                  <a:lnTo>
                    <a:pt x="5240" y="48079"/>
                  </a:lnTo>
                  <a:cubicBezTo>
                    <a:pt x="5240" y="48121"/>
                    <a:pt x="5240" y="48164"/>
                    <a:pt x="5240" y="48206"/>
                  </a:cubicBezTo>
                  <a:cubicBezTo>
                    <a:pt x="4944" y="48755"/>
                    <a:pt x="4183" y="48924"/>
                    <a:pt x="3634" y="49051"/>
                  </a:cubicBezTo>
                  <a:cubicBezTo>
                    <a:pt x="3296" y="49135"/>
                    <a:pt x="3085" y="49220"/>
                    <a:pt x="3000" y="49347"/>
                  </a:cubicBezTo>
                  <a:cubicBezTo>
                    <a:pt x="2958" y="49473"/>
                    <a:pt x="3000" y="49642"/>
                    <a:pt x="3085" y="49811"/>
                  </a:cubicBezTo>
                  <a:cubicBezTo>
                    <a:pt x="3127" y="49938"/>
                    <a:pt x="3169" y="50107"/>
                    <a:pt x="3212" y="50234"/>
                  </a:cubicBezTo>
                  <a:cubicBezTo>
                    <a:pt x="3127" y="50276"/>
                    <a:pt x="3043" y="50318"/>
                    <a:pt x="2958" y="50361"/>
                  </a:cubicBezTo>
                  <a:cubicBezTo>
                    <a:pt x="2705" y="50403"/>
                    <a:pt x="2536" y="50530"/>
                    <a:pt x="2409" y="50741"/>
                  </a:cubicBezTo>
                  <a:cubicBezTo>
                    <a:pt x="2324" y="51206"/>
                    <a:pt x="2324" y="51670"/>
                    <a:pt x="2409" y="52093"/>
                  </a:cubicBezTo>
                  <a:cubicBezTo>
                    <a:pt x="2536" y="53022"/>
                    <a:pt x="2620" y="54078"/>
                    <a:pt x="1987" y="54543"/>
                  </a:cubicBezTo>
                  <a:cubicBezTo>
                    <a:pt x="1944" y="54585"/>
                    <a:pt x="1902" y="54628"/>
                    <a:pt x="1818" y="54670"/>
                  </a:cubicBezTo>
                  <a:cubicBezTo>
                    <a:pt x="1818" y="54543"/>
                    <a:pt x="1775" y="54416"/>
                    <a:pt x="1775" y="54290"/>
                  </a:cubicBezTo>
                  <a:lnTo>
                    <a:pt x="1775" y="54036"/>
                  </a:lnTo>
                  <a:lnTo>
                    <a:pt x="1522" y="54036"/>
                  </a:lnTo>
                  <a:lnTo>
                    <a:pt x="1564" y="53783"/>
                  </a:lnTo>
                  <a:cubicBezTo>
                    <a:pt x="1606" y="53783"/>
                    <a:pt x="1691" y="53825"/>
                    <a:pt x="1691" y="53867"/>
                  </a:cubicBezTo>
                  <a:lnTo>
                    <a:pt x="1691" y="53783"/>
                  </a:lnTo>
                  <a:cubicBezTo>
                    <a:pt x="1606" y="53614"/>
                    <a:pt x="1437" y="53276"/>
                    <a:pt x="1142" y="53276"/>
                  </a:cubicBezTo>
                  <a:cubicBezTo>
                    <a:pt x="846" y="53276"/>
                    <a:pt x="635" y="53529"/>
                    <a:pt x="508" y="53740"/>
                  </a:cubicBezTo>
                  <a:lnTo>
                    <a:pt x="381" y="53909"/>
                  </a:lnTo>
                  <a:lnTo>
                    <a:pt x="254" y="54036"/>
                  </a:lnTo>
                  <a:lnTo>
                    <a:pt x="297" y="54163"/>
                  </a:lnTo>
                  <a:lnTo>
                    <a:pt x="1" y="54332"/>
                  </a:lnTo>
                  <a:lnTo>
                    <a:pt x="339" y="54543"/>
                  </a:lnTo>
                  <a:lnTo>
                    <a:pt x="550" y="54712"/>
                  </a:lnTo>
                  <a:cubicBezTo>
                    <a:pt x="550" y="54923"/>
                    <a:pt x="508" y="55092"/>
                    <a:pt x="466" y="55261"/>
                  </a:cubicBezTo>
                  <a:cubicBezTo>
                    <a:pt x="381" y="55430"/>
                    <a:pt x="339" y="55599"/>
                    <a:pt x="381" y="55768"/>
                  </a:cubicBezTo>
                  <a:cubicBezTo>
                    <a:pt x="381" y="55853"/>
                    <a:pt x="423" y="55980"/>
                    <a:pt x="466" y="56064"/>
                  </a:cubicBezTo>
                  <a:cubicBezTo>
                    <a:pt x="550" y="56233"/>
                    <a:pt x="592" y="56402"/>
                    <a:pt x="592" y="56613"/>
                  </a:cubicBezTo>
                  <a:cubicBezTo>
                    <a:pt x="550" y="56740"/>
                    <a:pt x="508" y="56909"/>
                    <a:pt x="423" y="57036"/>
                  </a:cubicBezTo>
                  <a:cubicBezTo>
                    <a:pt x="297" y="57289"/>
                    <a:pt x="212" y="57543"/>
                    <a:pt x="212" y="57796"/>
                  </a:cubicBezTo>
                  <a:cubicBezTo>
                    <a:pt x="170" y="57881"/>
                    <a:pt x="170" y="58007"/>
                    <a:pt x="254" y="58092"/>
                  </a:cubicBezTo>
                  <a:lnTo>
                    <a:pt x="381" y="58219"/>
                  </a:lnTo>
                  <a:lnTo>
                    <a:pt x="508" y="58219"/>
                  </a:lnTo>
                  <a:cubicBezTo>
                    <a:pt x="592" y="58219"/>
                    <a:pt x="677" y="58176"/>
                    <a:pt x="761" y="58134"/>
                  </a:cubicBezTo>
                  <a:cubicBezTo>
                    <a:pt x="761" y="58261"/>
                    <a:pt x="761" y="58345"/>
                    <a:pt x="761" y="58430"/>
                  </a:cubicBezTo>
                  <a:lnTo>
                    <a:pt x="761" y="58599"/>
                  </a:lnTo>
                  <a:lnTo>
                    <a:pt x="930" y="58641"/>
                  </a:lnTo>
                  <a:lnTo>
                    <a:pt x="1057" y="58683"/>
                  </a:lnTo>
                  <a:cubicBezTo>
                    <a:pt x="888" y="58768"/>
                    <a:pt x="761" y="58895"/>
                    <a:pt x="677" y="59064"/>
                  </a:cubicBezTo>
                  <a:cubicBezTo>
                    <a:pt x="635" y="59190"/>
                    <a:pt x="677" y="59359"/>
                    <a:pt x="761" y="59444"/>
                  </a:cubicBezTo>
                  <a:cubicBezTo>
                    <a:pt x="913" y="59671"/>
                    <a:pt x="1166" y="59831"/>
                    <a:pt x="1461" y="59831"/>
                  </a:cubicBezTo>
                  <a:cubicBezTo>
                    <a:pt x="1495" y="59831"/>
                    <a:pt x="1529" y="59828"/>
                    <a:pt x="1564" y="59824"/>
                  </a:cubicBezTo>
                  <a:cubicBezTo>
                    <a:pt x="1649" y="59824"/>
                    <a:pt x="1775" y="59824"/>
                    <a:pt x="1860" y="59782"/>
                  </a:cubicBezTo>
                  <a:lnTo>
                    <a:pt x="1860" y="59782"/>
                  </a:lnTo>
                  <a:cubicBezTo>
                    <a:pt x="1775" y="59993"/>
                    <a:pt x="1691" y="60204"/>
                    <a:pt x="1606" y="60373"/>
                  </a:cubicBezTo>
                  <a:cubicBezTo>
                    <a:pt x="1353" y="60923"/>
                    <a:pt x="1353" y="60923"/>
                    <a:pt x="1353" y="61007"/>
                  </a:cubicBezTo>
                  <a:cubicBezTo>
                    <a:pt x="1395" y="61134"/>
                    <a:pt x="1480" y="61261"/>
                    <a:pt x="1606" y="61345"/>
                  </a:cubicBezTo>
                  <a:cubicBezTo>
                    <a:pt x="1395" y="61472"/>
                    <a:pt x="1311" y="61683"/>
                    <a:pt x="1395" y="61852"/>
                  </a:cubicBezTo>
                  <a:lnTo>
                    <a:pt x="1480" y="62021"/>
                  </a:lnTo>
                  <a:lnTo>
                    <a:pt x="1649" y="62021"/>
                  </a:lnTo>
                  <a:cubicBezTo>
                    <a:pt x="1673" y="62033"/>
                    <a:pt x="1694" y="62039"/>
                    <a:pt x="1713" y="62039"/>
                  </a:cubicBezTo>
                  <a:cubicBezTo>
                    <a:pt x="1758" y="62039"/>
                    <a:pt x="1788" y="62009"/>
                    <a:pt x="1818" y="61979"/>
                  </a:cubicBezTo>
                  <a:lnTo>
                    <a:pt x="1818" y="62021"/>
                  </a:lnTo>
                  <a:cubicBezTo>
                    <a:pt x="1733" y="62232"/>
                    <a:pt x="1818" y="62486"/>
                    <a:pt x="1987" y="62612"/>
                  </a:cubicBezTo>
                  <a:lnTo>
                    <a:pt x="2071" y="62655"/>
                  </a:lnTo>
                  <a:cubicBezTo>
                    <a:pt x="2071" y="62824"/>
                    <a:pt x="1987" y="62993"/>
                    <a:pt x="1987" y="63119"/>
                  </a:cubicBezTo>
                  <a:cubicBezTo>
                    <a:pt x="1902" y="63415"/>
                    <a:pt x="1902" y="63711"/>
                    <a:pt x="1987" y="63964"/>
                  </a:cubicBezTo>
                  <a:cubicBezTo>
                    <a:pt x="2022" y="64104"/>
                    <a:pt x="2143" y="64186"/>
                    <a:pt x="2280" y="64186"/>
                  </a:cubicBezTo>
                  <a:cubicBezTo>
                    <a:pt x="2309" y="64186"/>
                    <a:pt x="2338" y="64183"/>
                    <a:pt x="2367" y="64176"/>
                  </a:cubicBezTo>
                  <a:cubicBezTo>
                    <a:pt x="2409" y="64218"/>
                    <a:pt x="2493" y="64302"/>
                    <a:pt x="2578" y="64302"/>
                  </a:cubicBezTo>
                  <a:lnTo>
                    <a:pt x="2493" y="64429"/>
                  </a:lnTo>
                  <a:cubicBezTo>
                    <a:pt x="2324" y="64640"/>
                    <a:pt x="2493" y="64809"/>
                    <a:pt x="2578" y="64852"/>
                  </a:cubicBezTo>
                  <a:lnTo>
                    <a:pt x="2747" y="65021"/>
                  </a:lnTo>
                  <a:cubicBezTo>
                    <a:pt x="2789" y="65274"/>
                    <a:pt x="3085" y="66499"/>
                    <a:pt x="3085" y="66542"/>
                  </a:cubicBezTo>
                  <a:lnTo>
                    <a:pt x="3085" y="66668"/>
                  </a:lnTo>
                  <a:lnTo>
                    <a:pt x="3592" y="66964"/>
                  </a:lnTo>
                  <a:cubicBezTo>
                    <a:pt x="3803" y="67218"/>
                    <a:pt x="3888" y="67513"/>
                    <a:pt x="3972" y="67809"/>
                  </a:cubicBezTo>
                  <a:lnTo>
                    <a:pt x="4014" y="68062"/>
                  </a:lnTo>
                  <a:cubicBezTo>
                    <a:pt x="4099" y="68316"/>
                    <a:pt x="4310" y="68485"/>
                    <a:pt x="4606" y="68569"/>
                  </a:cubicBezTo>
                  <a:cubicBezTo>
                    <a:pt x="4817" y="68612"/>
                    <a:pt x="4859" y="68612"/>
                    <a:pt x="4817" y="68907"/>
                  </a:cubicBezTo>
                  <a:cubicBezTo>
                    <a:pt x="4817" y="68992"/>
                    <a:pt x="4817" y="69076"/>
                    <a:pt x="4775" y="69161"/>
                  </a:cubicBezTo>
                  <a:cubicBezTo>
                    <a:pt x="4733" y="69161"/>
                    <a:pt x="4690" y="69119"/>
                    <a:pt x="4606" y="69119"/>
                  </a:cubicBezTo>
                  <a:cubicBezTo>
                    <a:pt x="4521" y="69076"/>
                    <a:pt x="4395" y="69034"/>
                    <a:pt x="4226" y="69034"/>
                  </a:cubicBezTo>
                  <a:cubicBezTo>
                    <a:pt x="4014" y="69034"/>
                    <a:pt x="3803" y="69203"/>
                    <a:pt x="3719" y="69414"/>
                  </a:cubicBezTo>
                  <a:cubicBezTo>
                    <a:pt x="3634" y="69583"/>
                    <a:pt x="3761" y="69710"/>
                    <a:pt x="3888" y="69879"/>
                  </a:cubicBezTo>
                  <a:cubicBezTo>
                    <a:pt x="4014" y="70048"/>
                    <a:pt x="4141" y="70217"/>
                    <a:pt x="4268" y="70386"/>
                  </a:cubicBezTo>
                  <a:lnTo>
                    <a:pt x="4014" y="70259"/>
                  </a:lnTo>
                  <a:cubicBezTo>
                    <a:pt x="3845" y="70133"/>
                    <a:pt x="3676" y="70048"/>
                    <a:pt x="3465" y="70006"/>
                  </a:cubicBezTo>
                  <a:lnTo>
                    <a:pt x="3338" y="70006"/>
                  </a:lnTo>
                  <a:lnTo>
                    <a:pt x="3254" y="70090"/>
                  </a:lnTo>
                  <a:cubicBezTo>
                    <a:pt x="3169" y="70175"/>
                    <a:pt x="3169" y="70302"/>
                    <a:pt x="3169" y="70386"/>
                  </a:cubicBezTo>
                  <a:cubicBezTo>
                    <a:pt x="3381" y="71273"/>
                    <a:pt x="3676" y="72161"/>
                    <a:pt x="4141" y="72963"/>
                  </a:cubicBezTo>
                  <a:cubicBezTo>
                    <a:pt x="4226" y="73048"/>
                    <a:pt x="4310" y="73132"/>
                    <a:pt x="4437" y="73174"/>
                  </a:cubicBezTo>
                  <a:lnTo>
                    <a:pt x="4437" y="73259"/>
                  </a:lnTo>
                  <a:cubicBezTo>
                    <a:pt x="4352" y="73343"/>
                    <a:pt x="4352" y="73470"/>
                    <a:pt x="4395" y="73597"/>
                  </a:cubicBezTo>
                  <a:cubicBezTo>
                    <a:pt x="4437" y="73724"/>
                    <a:pt x="4521" y="73850"/>
                    <a:pt x="4690" y="73977"/>
                  </a:cubicBezTo>
                  <a:cubicBezTo>
                    <a:pt x="4733" y="73977"/>
                    <a:pt x="4775" y="74019"/>
                    <a:pt x="4817" y="74062"/>
                  </a:cubicBezTo>
                  <a:lnTo>
                    <a:pt x="4690" y="74146"/>
                  </a:lnTo>
                  <a:cubicBezTo>
                    <a:pt x="4479" y="74231"/>
                    <a:pt x="4268" y="74315"/>
                    <a:pt x="4268" y="74569"/>
                  </a:cubicBezTo>
                  <a:cubicBezTo>
                    <a:pt x="4268" y="74738"/>
                    <a:pt x="4310" y="74864"/>
                    <a:pt x="4352" y="74991"/>
                  </a:cubicBezTo>
                  <a:cubicBezTo>
                    <a:pt x="4395" y="75033"/>
                    <a:pt x="4395" y="75118"/>
                    <a:pt x="4395" y="75160"/>
                  </a:cubicBezTo>
                  <a:cubicBezTo>
                    <a:pt x="4057" y="75202"/>
                    <a:pt x="3888" y="75287"/>
                    <a:pt x="3845" y="75456"/>
                  </a:cubicBezTo>
                  <a:cubicBezTo>
                    <a:pt x="3803" y="75625"/>
                    <a:pt x="3888" y="75794"/>
                    <a:pt x="4014" y="75836"/>
                  </a:cubicBezTo>
                  <a:cubicBezTo>
                    <a:pt x="4099" y="75899"/>
                    <a:pt x="4194" y="75931"/>
                    <a:pt x="4289" y="75931"/>
                  </a:cubicBezTo>
                  <a:cubicBezTo>
                    <a:pt x="4384" y="75931"/>
                    <a:pt x="4479" y="75899"/>
                    <a:pt x="4564" y="75836"/>
                  </a:cubicBezTo>
                  <a:cubicBezTo>
                    <a:pt x="4690" y="75878"/>
                    <a:pt x="4817" y="75963"/>
                    <a:pt x="4902" y="76005"/>
                  </a:cubicBezTo>
                  <a:cubicBezTo>
                    <a:pt x="5197" y="76216"/>
                    <a:pt x="5535" y="76343"/>
                    <a:pt x="5873" y="76385"/>
                  </a:cubicBezTo>
                  <a:cubicBezTo>
                    <a:pt x="6042" y="76385"/>
                    <a:pt x="6211" y="76385"/>
                    <a:pt x="6380" y="76301"/>
                  </a:cubicBezTo>
                  <a:cubicBezTo>
                    <a:pt x="6634" y="76259"/>
                    <a:pt x="6845" y="76174"/>
                    <a:pt x="7056" y="76047"/>
                  </a:cubicBezTo>
                  <a:cubicBezTo>
                    <a:pt x="7141" y="75963"/>
                    <a:pt x="7268" y="75921"/>
                    <a:pt x="7352" y="75878"/>
                  </a:cubicBezTo>
                  <a:lnTo>
                    <a:pt x="7690" y="75878"/>
                  </a:lnTo>
                  <a:cubicBezTo>
                    <a:pt x="7774" y="75899"/>
                    <a:pt x="7859" y="75910"/>
                    <a:pt x="7938" y="75910"/>
                  </a:cubicBezTo>
                  <a:cubicBezTo>
                    <a:pt x="8017" y="75910"/>
                    <a:pt x="8091" y="75899"/>
                    <a:pt x="8155" y="75878"/>
                  </a:cubicBezTo>
                  <a:cubicBezTo>
                    <a:pt x="8239" y="75921"/>
                    <a:pt x="8324" y="75963"/>
                    <a:pt x="8408" y="76005"/>
                  </a:cubicBezTo>
                  <a:cubicBezTo>
                    <a:pt x="8577" y="76174"/>
                    <a:pt x="8788" y="76301"/>
                    <a:pt x="9000" y="76301"/>
                  </a:cubicBezTo>
                  <a:cubicBezTo>
                    <a:pt x="9126" y="76301"/>
                    <a:pt x="9211" y="76301"/>
                    <a:pt x="9295" y="76216"/>
                  </a:cubicBezTo>
                  <a:cubicBezTo>
                    <a:pt x="10267" y="75752"/>
                    <a:pt x="9971" y="74991"/>
                    <a:pt x="9760" y="74484"/>
                  </a:cubicBezTo>
                  <a:cubicBezTo>
                    <a:pt x="9676" y="74315"/>
                    <a:pt x="9633" y="74146"/>
                    <a:pt x="9591" y="73977"/>
                  </a:cubicBezTo>
                  <a:cubicBezTo>
                    <a:pt x="9507" y="73724"/>
                    <a:pt x="9676" y="73217"/>
                    <a:pt x="10563" y="72456"/>
                  </a:cubicBezTo>
                  <a:cubicBezTo>
                    <a:pt x="10605" y="72456"/>
                    <a:pt x="10690" y="72499"/>
                    <a:pt x="10690" y="72541"/>
                  </a:cubicBezTo>
                  <a:cubicBezTo>
                    <a:pt x="10830" y="72681"/>
                    <a:pt x="11028" y="72763"/>
                    <a:pt x="11236" y="72763"/>
                  </a:cubicBezTo>
                  <a:cubicBezTo>
                    <a:pt x="11279" y="72763"/>
                    <a:pt x="11322" y="72759"/>
                    <a:pt x="11366" y="72752"/>
                  </a:cubicBezTo>
                  <a:cubicBezTo>
                    <a:pt x="11492" y="72710"/>
                    <a:pt x="11577" y="72625"/>
                    <a:pt x="11661" y="72499"/>
                  </a:cubicBezTo>
                  <a:cubicBezTo>
                    <a:pt x="11704" y="72330"/>
                    <a:pt x="11661" y="72118"/>
                    <a:pt x="11535" y="71992"/>
                  </a:cubicBezTo>
                  <a:lnTo>
                    <a:pt x="11661" y="71992"/>
                  </a:lnTo>
                  <a:cubicBezTo>
                    <a:pt x="11788" y="71992"/>
                    <a:pt x="11873" y="71907"/>
                    <a:pt x="11915" y="71823"/>
                  </a:cubicBezTo>
                  <a:lnTo>
                    <a:pt x="11957" y="71823"/>
                  </a:lnTo>
                  <a:cubicBezTo>
                    <a:pt x="12081" y="71884"/>
                    <a:pt x="12227" y="71924"/>
                    <a:pt x="12363" y="71924"/>
                  </a:cubicBezTo>
                  <a:cubicBezTo>
                    <a:pt x="12413" y="71924"/>
                    <a:pt x="12461" y="71918"/>
                    <a:pt x="12506" y="71907"/>
                  </a:cubicBezTo>
                  <a:cubicBezTo>
                    <a:pt x="12548" y="71865"/>
                    <a:pt x="12591" y="71865"/>
                    <a:pt x="12591" y="71823"/>
                  </a:cubicBezTo>
                  <a:cubicBezTo>
                    <a:pt x="12717" y="71907"/>
                    <a:pt x="12844" y="71949"/>
                    <a:pt x="12971" y="71949"/>
                  </a:cubicBezTo>
                  <a:lnTo>
                    <a:pt x="13013" y="71949"/>
                  </a:lnTo>
                  <a:lnTo>
                    <a:pt x="13140" y="72076"/>
                  </a:lnTo>
                  <a:lnTo>
                    <a:pt x="13267" y="72076"/>
                  </a:lnTo>
                  <a:cubicBezTo>
                    <a:pt x="13478" y="72034"/>
                    <a:pt x="13647" y="71992"/>
                    <a:pt x="13816" y="71865"/>
                  </a:cubicBezTo>
                  <a:lnTo>
                    <a:pt x="13943" y="71823"/>
                  </a:lnTo>
                  <a:lnTo>
                    <a:pt x="14069" y="71865"/>
                  </a:lnTo>
                  <a:cubicBezTo>
                    <a:pt x="14196" y="71949"/>
                    <a:pt x="14323" y="71949"/>
                    <a:pt x="14450" y="71949"/>
                  </a:cubicBezTo>
                  <a:lnTo>
                    <a:pt x="14619" y="71949"/>
                  </a:lnTo>
                  <a:cubicBezTo>
                    <a:pt x="14619" y="71992"/>
                    <a:pt x="14619" y="71992"/>
                    <a:pt x="14619" y="72034"/>
                  </a:cubicBezTo>
                  <a:cubicBezTo>
                    <a:pt x="14661" y="72245"/>
                    <a:pt x="14830" y="72330"/>
                    <a:pt x="14957" y="72414"/>
                  </a:cubicBezTo>
                  <a:lnTo>
                    <a:pt x="15210" y="72499"/>
                  </a:lnTo>
                  <a:lnTo>
                    <a:pt x="15548" y="71907"/>
                  </a:lnTo>
                  <a:cubicBezTo>
                    <a:pt x="15590" y="71865"/>
                    <a:pt x="15633" y="71823"/>
                    <a:pt x="15717" y="71738"/>
                  </a:cubicBezTo>
                  <a:cubicBezTo>
                    <a:pt x="15886" y="71654"/>
                    <a:pt x="16013" y="71485"/>
                    <a:pt x="16055" y="71316"/>
                  </a:cubicBezTo>
                  <a:cubicBezTo>
                    <a:pt x="16140" y="71104"/>
                    <a:pt x="16224" y="70935"/>
                    <a:pt x="16266" y="70724"/>
                  </a:cubicBezTo>
                  <a:cubicBezTo>
                    <a:pt x="16393" y="70386"/>
                    <a:pt x="16520" y="70048"/>
                    <a:pt x="16689" y="69752"/>
                  </a:cubicBezTo>
                  <a:cubicBezTo>
                    <a:pt x="16773" y="69626"/>
                    <a:pt x="16816" y="69457"/>
                    <a:pt x="16773" y="69330"/>
                  </a:cubicBezTo>
                  <a:cubicBezTo>
                    <a:pt x="16773" y="69161"/>
                    <a:pt x="16773" y="69161"/>
                    <a:pt x="16816" y="69161"/>
                  </a:cubicBezTo>
                  <a:cubicBezTo>
                    <a:pt x="17280" y="68823"/>
                    <a:pt x="17365" y="68781"/>
                    <a:pt x="17323" y="68569"/>
                  </a:cubicBezTo>
                  <a:cubicBezTo>
                    <a:pt x="17491" y="68569"/>
                    <a:pt x="17618" y="68485"/>
                    <a:pt x="17660" y="68358"/>
                  </a:cubicBezTo>
                  <a:cubicBezTo>
                    <a:pt x="17745" y="68231"/>
                    <a:pt x="17745" y="68062"/>
                    <a:pt x="17660" y="67893"/>
                  </a:cubicBezTo>
                  <a:lnTo>
                    <a:pt x="17576" y="67809"/>
                  </a:lnTo>
                  <a:cubicBezTo>
                    <a:pt x="17576" y="67767"/>
                    <a:pt x="17576" y="67724"/>
                    <a:pt x="17576" y="67724"/>
                  </a:cubicBezTo>
                  <a:cubicBezTo>
                    <a:pt x="17576" y="67556"/>
                    <a:pt x="17576" y="67387"/>
                    <a:pt x="17576" y="67218"/>
                  </a:cubicBezTo>
                  <a:lnTo>
                    <a:pt x="17576" y="66837"/>
                  </a:lnTo>
                  <a:lnTo>
                    <a:pt x="17618" y="66837"/>
                  </a:lnTo>
                  <a:cubicBezTo>
                    <a:pt x="17660" y="66880"/>
                    <a:pt x="17745" y="66880"/>
                    <a:pt x="17829" y="66880"/>
                  </a:cubicBezTo>
                  <a:lnTo>
                    <a:pt x="17998" y="66880"/>
                  </a:lnTo>
                  <a:lnTo>
                    <a:pt x="18083" y="66753"/>
                  </a:lnTo>
                  <a:cubicBezTo>
                    <a:pt x="18210" y="66542"/>
                    <a:pt x="18041" y="66246"/>
                    <a:pt x="17872" y="66077"/>
                  </a:cubicBezTo>
                  <a:cubicBezTo>
                    <a:pt x="17829" y="66035"/>
                    <a:pt x="17787" y="65950"/>
                    <a:pt x="17745" y="65866"/>
                  </a:cubicBezTo>
                  <a:cubicBezTo>
                    <a:pt x="17829" y="65359"/>
                    <a:pt x="18083" y="64852"/>
                    <a:pt x="18421" y="64471"/>
                  </a:cubicBezTo>
                  <a:cubicBezTo>
                    <a:pt x="18632" y="64387"/>
                    <a:pt x="18717" y="64345"/>
                    <a:pt x="18759" y="64091"/>
                  </a:cubicBezTo>
                  <a:cubicBezTo>
                    <a:pt x="18759" y="63838"/>
                    <a:pt x="18548" y="63711"/>
                    <a:pt x="18294" y="63584"/>
                  </a:cubicBezTo>
                  <a:cubicBezTo>
                    <a:pt x="18336" y="63457"/>
                    <a:pt x="18336" y="63288"/>
                    <a:pt x="18294" y="63162"/>
                  </a:cubicBezTo>
                  <a:lnTo>
                    <a:pt x="18294" y="63162"/>
                  </a:lnTo>
                  <a:cubicBezTo>
                    <a:pt x="18317" y="63166"/>
                    <a:pt x="18338" y="63168"/>
                    <a:pt x="18360" y="63168"/>
                  </a:cubicBezTo>
                  <a:cubicBezTo>
                    <a:pt x="18539" y="63168"/>
                    <a:pt x="18674" y="63017"/>
                    <a:pt x="18674" y="62866"/>
                  </a:cubicBezTo>
                  <a:cubicBezTo>
                    <a:pt x="18674" y="62570"/>
                    <a:pt x="18421" y="62359"/>
                    <a:pt x="18167" y="62106"/>
                  </a:cubicBezTo>
                  <a:lnTo>
                    <a:pt x="18041" y="62021"/>
                  </a:lnTo>
                  <a:lnTo>
                    <a:pt x="18125" y="62021"/>
                  </a:lnTo>
                  <a:lnTo>
                    <a:pt x="18210" y="61894"/>
                  </a:lnTo>
                  <a:cubicBezTo>
                    <a:pt x="18336" y="61979"/>
                    <a:pt x="18463" y="62063"/>
                    <a:pt x="18590" y="62063"/>
                  </a:cubicBezTo>
                  <a:lnTo>
                    <a:pt x="18759" y="62063"/>
                  </a:lnTo>
                  <a:lnTo>
                    <a:pt x="18843" y="61937"/>
                  </a:lnTo>
                  <a:cubicBezTo>
                    <a:pt x="19012" y="61641"/>
                    <a:pt x="18928" y="61387"/>
                    <a:pt x="18590" y="61092"/>
                  </a:cubicBezTo>
                  <a:lnTo>
                    <a:pt x="18632" y="61092"/>
                  </a:lnTo>
                  <a:lnTo>
                    <a:pt x="18632" y="60965"/>
                  </a:lnTo>
                  <a:cubicBezTo>
                    <a:pt x="18759" y="60923"/>
                    <a:pt x="18843" y="60838"/>
                    <a:pt x="18843" y="60711"/>
                  </a:cubicBezTo>
                  <a:cubicBezTo>
                    <a:pt x="18843" y="60669"/>
                    <a:pt x="18843" y="60669"/>
                    <a:pt x="18843" y="60627"/>
                  </a:cubicBezTo>
                  <a:cubicBezTo>
                    <a:pt x="18928" y="60585"/>
                    <a:pt x="19012" y="60500"/>
                    <a:pt x="19012" y="60416"/>
                  </a:cubicBezTo>
                  <a:cubicBezTo>
                    <a:pt x="19012" y="60373"/>
                    <a:pt x="19055" y="60373"/>
                    <a:pt x="19055" y="60331"/>
                  </a:cubicBezTo>
                  <a:cubicBezTo>
                    <a:pt x="19181" y="60078"/>
                    <a:pt x="19139" y="59782"/>
                    <a:pt x="19012" y="59571"/>
                  </a:cubicBezTo>
                  <a:lnTo>
                    <a:pt x="18970" y="59486"/>
                  </a:lnTo>
                  <a:lnTo>
                    <a:pt x="18717" y="59359"/>
                  </a:lnTo>
                  <a:cubicBezTo>
                    <a:pt x="18759" y="59359"/>
                    <a:pt x="18843" y="59317"/>
                    <a:pt x="18886" y="59233"/>
                  </a:cubicBezTo>
                  <a:cubicBezTo>
                    <a:pt x="18928" y="59148"/>
                    <a:pt x="18928" y="59021"/>
                    <a:pt x="18886" y="58937"/>
                  </a:cubicBezTo>
                  <a:cubicBezTo>
                    <a:pt x="19012" y="58895"/>
                    <a:pt x="19097" y="58810"/>
                    <a:pt x="19139" y="58683"/>
                  </a:cubicBezTo>
                  <a:cubicBezTo>
                    <a:pt x="19181" y="58599"/>
                    <a:pt x="19181" y="58599"/>
                    <a:pt x="19266" y="58599"/>
                  </a:cubicBezTo>
                  <a:lnTo>
                    <a:pt x="19477" y="58599"/>
                  </a:lnTo>
                  <a:lnTo>
                    <a:pt x="19519" y="58430"/>
                  </a:lnTo>
                  <a:cubicBezTo>
                    <a:pt x="19562" y="58303"/>
                    <a:pt x="19519" y="58176"/>
                    <a:pt x="19308" y="58092"/>
                  </a:cubicBezTo>
                  <a:cubicBezTo>
                    <a:pt x="19266" y="58007"/>
                    <a:pt x="19224" y="57923"/>
                    <a:pt x="19181" y="57838"/>
                  </a:cubicBezTo>
                  <a:lnTo>
                    <a:pt x="19181" y="57796"/>
                  </a:lnTo>
                  <a:cubicBezTo>
                    <a:pt x="19266" y="57807"/>
                    <a:pt x="19340" y="57812"/>
                    <a:pt x="19405" y="57812"/>
                  </a:cubicBezTo>
                  <a:cubicBezTo>
                    <a:pt x="19601" y="57812"/>
                    <a:pt x="19720" y="57765"/>
                    <a:pt x="19815" y="57669"/>
                  </a:cubicBezTo>
                  <a:lnTo>
                    <a:pt x="19900" y="57669"/>
                  </a:lnTo>
                  <a:cubicBezTo>
                    <a:pt x="20069" y="57585"/>
                    <a:pt x="20195" y="57458"/>
                    <a:pt x="20280" y="57289"/>
                  </a:cubicBezTo>
                  <a:lnTo>
                    <a:pt x="20449" y="57289"/>
                  </a:lnTo>
                  <a:cubicBezTo>
                    <a:pt x="20533" y="57289"/>
                    <a:pt x="20576" y="57205"/>
                    <a:pt x="20618" y="57162"/>
                  </a:cubicBezTo>
                  <a:lnTo>
                    <a:pt x="20787" y="57162"/>
                  </a:lnTo>
                  <a:lnTo>
                    <a:pt x="20871" y="57120"/>
                  </a:lnTo>
                  <a:cubicBezTo>
                    <a:pt x="20956" y="57078"/>
                    <a:pt x="20998" y="56994"/>
                    <a:pt x="21040" y="56909"/>
                  </a:cubicBezTo>
                  <a:cubicBezTo>
                    <a:pt x="21125" y="56909"/>
                    <a:pt x="21209" y="56867"/>
                    <a:pt x="21252" y="56825"/>
                  </a:cubicBezTo>
                  <a:cubicBezTo>
                    <a:pt x="21421" y="56698"/>
                    <a:pt x="21463" y="56487"/>
                    <a:pt x="21336" y="56318"/>
                  </a:cubicBezTo>
                  <a:lnTo>
                    <a:pt x="21674" y="56318"/>
                  </a:lnTo>
                  <a:lnTo>
                    <a:pt x="21759" y="56275"/>
                  </a:lnTo>
                  <a:cubicBezTo>
                    <a:pt x="21759" y="56275"/>
                    <a:pt x="21801" y="56233"/>
                    <a:pt x="21801" y="56233"/>
                  </a:cubicBezTo>
                  <a:cubicBezTo>
                    <a:pt x="21843" y="56275"/>
                    <a:pt x="21885" y="56360"/>
                    <a:pt x="21970" y="56360"/>
                  </a:cubicBezTo>
                  <a:lnTo>
                    <a:pt x="22012" y="56444"/>
                  </a:lnTo>
                  <a:cubicBezTo>
                    <a:pt x="22097" y="56529"/>
                    <a:pt x="22223" y="56613"/>
                    <a:pt x="22392" y="56613"/>
                  </a:cubicBezTo>
                  <a:cubicBezTo>
                    <a:pt x="22434" y="56613"/>
                    <a:pt x="22603" y="56571"/>
                    <a:pt x="22730" y="56318"/>
                  </a:cubicBezTo>
                  <a:cubicBezTo>
                    <a:pt x="22857" y="55980"/>
                    <a:pt x="23026" y="55642"/>
                    <a:pt x="23237" y="55346"/>
                  </a:cubicBezTo>
                  <a:lnTo>
                    <a:pt x="23237" y="55388"/>
                  </a:lnTo>
                  <a:lnTo>
                    <a:pt x="23448" y="55388"/>
                  </a:lnTo>
                  <a:cubicBezTo>
                    <a:pt x="23829" y="55219"/>
                    <a:pt x="24167" y="55008"/>
                    <a:pt x="24420" y="54712"/>
                  </a:cubicBezTo>
                  <a:lnTo>
                    <a:pt x="24505" y="54585"/>
                  </a:lnTo>
                  <a:lnTo>
                    <a:pt x="24420" y="54459"/>
                  </a:lnTo>
                  <a:cubicBezTo>
                    <a:pt x="24378" y="54290"/>
                    <a:pt x="24251" y="54163"/>
                    <a:pt x="24124" y="54078"/>
                  </a:cubicBezTo>
                  <a:cubicBezTo>
                    <a:pt x="24082" y="54078"/>
                    <a:pt x="24040" y="54036"/>
                    <a:pt x="24040" y="54036"/>
                  </a:cubicBezTo>
                  <a:lnTo>
                    <a:pt x="24040" y="54036"/>
                  </a:lnTo>
                  <a:cubicBezTo>
                    <a:pt x="24209" y="54078"/>
                    <a:pt x="24378" y="54078"/>
                    <a:pt x="24589" y="54078"/>
                  </a:cubicBezTo>
                  <a:cubicBezTo>
                    <a:pt x="24618" y="54086"/>
                    <a:pt x="24648" y="54089"/>
                    <a:pt x="24679" y="54089"/>
                  </a:cubicBezTo>
                  <a:cubicBezTo>
                    <a:pt x="24828" y="54089"/>
                    <a:pt x="24991" y="54007"/>
                    <a:pt x="25096" y="53867"/>
                  </a:cubicBezTo>
                  <a:cubicBezTo>
                    <a:pt x="25265" y="53614"/>
                    <a:pt x="24969" y="53233"/>
                    <a:pt x="24758" y="53022"/>
                  </a:cubicBezTo>
                  <a:cubicBezTo>
                    <a:pt x="24674" y="52938"/>
                    <a:pt x="24547" y="52853"/>
                    <a:pt x="24420" y="52811"/>
                  </a:cubicBezTo>
                  <a:lnTo>
                    <a:pt x="24505" y="52642"/>
                  </a:lnTo>
                  <a:lnTo>
                    <a:pt x="24674" y="52600"/>
                  </a:lnTo>
                  <a:cubicBezTo>
                    <a:pt x="24885" y="52515"/>
                    <a:pt x="25138" y="52473"/>
                    <a:pt x="25223" y="52304"/>
                  </a:cubicBezTo>
                  <a:cubicBezTo>
                    <a:pt x="25223" y="52262"/>
                    <a:pt x="25223" y="52219"/>
                    <a:pt x="25223" y="52177"/>
                  </a:cubicBezTo>
                  <a:lnTo>
                    <a:pt x="25307" y="52135"/>
                  </a:lnTo>
                  <a:cubicBezTo>
                    <a:pt x="25434" y="52008"/>
                    <a:pt x="25561" y="51881"/>
                    <a:pt x="25603" y="51755"/>
                  </a:cubicBezTo>
                  <a:lnTo>
                    <a:pt x="25772" y="51544"/>
                  </a:lnTo>
                  <a:cubicBezTo>
                    <a:pt x="25857" y="51670"/>
                    <a:pt x="25983" y="51713"/>
                    <a:pt x="26152" y="51713"/>
                  </a:cubicBezTo>
                  <a:cubicBezTo>
                    <a:pt x="26321" y="51713"/>
                    <a:pt x="26490" y="51586"/>
                    <a:pt x="26533" y="51417"/>
                  </a:cubicBezTo>
                  <a:cubicBezTo>
                    <a:pt x="26617" y="51290"/>
                    <a:pt x="26575" y="51121"/>
                    <a:pt x="26490" y="50994"/>
                  </a:cubicBezTo>
                  <a:cubicBezTo>
                    <a:pt x="26448" y="50910"/>
                    <a:pt x="26321" y="50868"/>
                    <a:pt x="26195" y="50825"/>
                  </a:cubicBezTo>
                  <a:cubicBezTo>
                    <a:pt x="26321" y="50741"/>
                    <a:pt x="26364" y="50614"/>
                    <a:pt x="26364" y="50487"/>
                  </a:cubicBezTo>
                  <a:cubicBezTo>
                    <a:pt x="26279" y="49896"/>
                    <a:pt x="26026" y="49347"/>
                    <a:pt x="25645" y="48924"/>
                  </a:cubicBezTo>
                  <a:cubicBezTo>
                    <a:pt x="25582" y="48829"/>
                    <a:pt x="25495" y="48782"/>
                    <a:pt x="25384" y="48782"/>
                  </a:cubicBezTo>
                  <a:cubicBezTo>
                    <a:pt x="25347" y="48782"/>
                    <a:pt x="25307" y="48787"/>
                    <a:pt x="25265" y="48797"/>
                  </a:cubicBezTo>
                  <a:cubicBezTo>
                    <a:pt x="25223" y="48713"/>
                    <a:pt x="25096" y="48671"/>
                    <a:pt x="24969" y="48671"/>
                  </a:cubicBezTo>
                  <a:cubicBezTo>
                    <a:pt x="25012" y="48628"/>
                    <a:pt x="25012" y="48628"/>
                    <a:pt x="25012" y="48586"/>
                  </a:cubicBezTo>
                  <a:lnTo>
                    <a:pt x="25096" y="48459"/>
                  </a:lnTo>
                  <a:lnTo>
                    <a:pt x="25054" y="48333"/>
                  </a:lnTo>
                  <a:cubicBezTo>
                    <a:pt x="25012" y="48164"/>
                    <a:pt x="24885" y="48079"/>
                    <a:pt x="24716" y="48037"/>
                  </a:cubicBezTo>
                  <a:lnTo>
                    <a:pt x="24716" y="47995"/>
                  </a:lnTo>
                  <a:cubicBezTo>
                    <a:pt x="24800" y="47783"/>
                    <a:pt x="24631" y="47657"/>
                    <a:pt x="24462" y="47530"/>
                  </a:cubicBezTo>
                  <a:cubicBezTo>
                    <a:pt x="24370" y="47468"/>
                    <a:pt x="24277" y="47429"/>
                    <a:pt x="24167" y="47429"/>
                  </a:cubicBezTo>
                  <a:cubicBezTo>
                    <a:pt x="24127" y="47429"/>
                    <a:pt x="24085" y="47434"/>
                    <a:pt x="24040" y="47445"/>
                  </a:cubicBezTo>
                  <a:lnTo>
                    <a:pt x="23871" y="47234"/>
                  </a:lnTo>
                  <a:lnTo>
                    <a:pt x="23575" y="47234"/>
                  </a:lnTo>
                  <a:cubicBezTo>
                    <a:pt x="23406" y="47065"/>
                    <a:pt x="23279" y="46854"/>
                    <a:pt x="23237" y="46601"/>
                  </a:cubicBezTo>
                  <a:cubicBezTo>
                    <a:pt x="23153" y="46347"/>
                    <a:pt x="23068" y="46094"/>
                    <a:pt x="22815" y="46009"/>
                  </a:cubicBezTo>
                  <a:cubicBezTo>
                    <a:pt x="22736" y="45970"/>
                    <a:pt x="22654" y="45951"/>
                    <a:pt x="22573" y="45951"/>
                  </a:cubicBezTo>
                  <a:cubicBezTo>
                    <a:pt x="22394" y="45951"/>
                    <a:pt x="22226" y="46045"/>
                    <a:pt x="22139" y="46220"/>
                  </a:cubicBezTo>
                  <a:cubicBezTo>
                    <a:pt x="22139" y="46094"/>
                    <a:pt x="22097" y="45925"/>
                    <a:pt x="21970" y="45840"/>
                  </a:cubicBezTo>
                  <a:cubicBezTo>
                    <a:pt x="21842" y="45738"/>
                    <a:pt x="21667" y="45682"/>
                    <a:pt x="21484" y="45682"/>
                  </a:cubicBezTo>
                  <a:cubicBezTo>
                    <a:pt x="21365" y="45682"/>
                    <a:pt x="21241" y="45706"/>
                    <a:pt x="21125" y="45756"/>
                  </a:cubicBezTo>
                  <a:lnTo>
                    <a:pt x="21083" y="45756"/>
                  </a:lnTo>
                  <a:cubicBezTo>
                    <a:pt x="21083" y="45713"/>
                    <a:pt x="21040" y="45629"/>
                    <a:pt x="20998" y="45587"/>
                  </a:cubicBezTo>
                  <a:cubicBezTo>
                    <a:pt x="21167" y="45502"/>
                    <a:pt x="21252" y="45375"/>
                    <a:pt x="21209" y="45206"/>
                  </a:cubicBezTo>
                  <a:cubicBezTo>
                    <a:pt x="21167" y="45037"/>
                    <a:pt x="21125" y="44911"/>
                    <a:pt x="21083" y="44784"/>
                  </a:cubicBezTo>
                  <a:cubicBezTo>
                    <a:pt x="21040" y="44699"/>
                    <a:pt x="20998" y="44615"/>
                    <a:pt x="20998" y="44573"/>
                  </a:cubicBezTo>
                  <a:cubicBezTo>
                    <a:pt x="20956" y="44488"/>
                    <a:pt x="20914" y="44361"/>
                    <a:pt x="20829" y="44319"/>
                  </a:cubicBezTo>
                  <a:cubicBezTo>
                    <a:pt x="20787" y="44235"/>
                    <a:pt x="20745" y="44192"/>
                    <a:pt x="20702" y="44108"/>
                  </a:cubicBezTo>
                  <a:cubicBezTo>
                    <a:pt x="20871" y="44108"/>
                    <a:pt x="20998" y="43981"/>
                    <a:pt x="20998" y="43812"/>
                  </a:cubicBezTo>
                  <a:lnTo>
                    <a:pt x="20998" y="43685"/>
                  </a:lnTo>
                  <a:lnTo>
                    <a:pt x="20829" y="43516"/>
                  </a:lnTo>
                  <a:cubicBezTo>
                    <a:pt x="20871" y="43432"/>
                    <a:pt x="20871" y="43305"/>
                    <a:pt x="20829" y="43221"/>
                  </a:cubicBezTo>
                  <a:cubicBezTo>
                    <a:pt x="20787" y="43052"/>
                    <a:pt x="20702" y="42925"/>
                    <a:pt x="20702" y="42840"/>
                  </a:cubicBezTo>
                  <a:cubicBezTo>
                    <a:pt x="20829" y="42798"/>
                    <a:pt x="20914" y="42714"/>
                    <a:pt x="20914" y="42587"/>
                  </a:cubicBezTo>
                  <a:cubicBezTo>
                    <a:pt x="20956" y="42545"/>
                    <a:pt x="20956" y="42460"/>
                    <a:pt x="20914" y="42376"/>
                  </a:cubicBezTo>
                  <a:cubicBezTo>
                    <a:pt x="20998" y="42376"/>
                    <a:pt x="21040" y="42333"/>
                    <a:pt x="21083" y="42249"/>
                  </a:cubicBezTo>
                  <a:lnTo>
                    <a:pt x="21167" y="42122"/>
                  </a:lnTo>
                  <a:lnTo>
                    <a:pt x="21083" y="41995"/>
                  </a:lnTo>
                  <a:cubicBezTo>
                    <a:pt x="21040" y="41869"/>
                    <a:pt x="20956" y="41784"/>
                    <a:pt x="20871" y="41742"/>
                  </a:cubicBezTo>
                  <a:lnTo>
                    <a:pt x="20998" y="41657"/>
                  </a:lnTo>
                  <a:lnTo>
                    <a:pt x="20998" y="41531"/>
                  </a:lnTo>
                  <a:cubicBezTo>
                    <a:pt x="20998" y="41404"/>
                    <a:pt x="20914" y="41277"/>
                    <a:pt x="20829" y="41193"/>
                  </a:cubicBezTo>
                  <a:cubicBezTo>
                    <a:pt x="20829" y="41151"/>
                    <a:pt x="20829" y="41066"/>
                    <a:pt x="20829" y="41024"/>
                  </a:cubicBezTo>
                  <a:cubicBezTo>
                    <a:pt x="20871" y="40939"/>
                    <a:pt x="20871" y="40855"/>
                    <a:pt x="20787" y="40770"/>
                  </a:cubicBezTo>
                  <a:lnTo>
                    <a:pt x="21040" y="40770"/>
                  </a:lnTo>
                  <a:lnTo>
                    <a:pt x="21167" y="40475"/>
                  </a:lnTo>
                  <a:lnTo>
                    <a:pt x="21083" y="40348"/>
                  </a:lnTo>
                  <a:lnTo>
                    <a:pt x="21083" y="40348"/>
                  </a:lnTo>
                  <a:cubicBezTo>
                    <a:pt x="21209" y="40517"/>
                    <a:pt x="21421" y="40601"/>
                    <a:pt x="21632" y="40601"/>
                  </a:cubicBezTo>
                  <a:lnTo>
                    <a:pt x="21843" y="40601"/>
                  </a:lnTo>
                  <a:lnTo>
                    <a:pt x="21928" y="40179"/>
                  </a:lnTo>
                  <a:cubicBezTo>
                    <a:pt x="22012" y="39883"/>
                    <a:pt x="21801" y="39545"/>
                    <a:pt x="21505" y="39503"/>
                  </a:cubicBezTo>
                  <a:lnTo>
                    <a:pt x="21505" y="39418"/>
                  </a:lnTo>
                  <a:cubicBezTo>
                    <a:pt x="21547" y="39292"/>
                    <a:pt x="21505" y="39165"/>
                    <a:pt x="21421" y="39080"/>
                  </a:cubicBezTo>
                  <a:cubicBezTo>
                    <a:pt x="21463" y="38911"/>
                    <a:pt x="21547" y="38742"/>
                    <a:pt x="21674" y="38573"/>
                  </a:cubicBezTo>
                  <a:cubicBezTo>
                    <a:pt x="21759" y="38489"/>
                    <a:pt x="21801" y="38447"/>
                    <a:pt x="21843" y="38362"/>
                  </a:cubicBezTo>
                  <a:cubicBezTo>
                    <a:pt x="21885" y="38151"/>
                    <a:pt x="21885" y="37982"/>
                    <a:pt x="21885" y="37813"/>
                  </a:cubicBezTo>
                  <a:cubicBezTo>
                    <a:pt x="21885" y="37644"/>
                    <a:pt x="21885" y="37517"/>
                    <a:pt x="21885" y="37348"/>
                  </a:cubicBezTo>
                  <a:cubicBezTo>
                    <a:pt x="21970" y="37348"/>
                    <a:pt x="22054" y="37306"/>
                    <a:pt x="22139" y="37264"/>
                  </a:cubicBezTo>
                  <a:cubicBezTo>
                    <a:pt x="22266" y="37264"/>
                    <a:pt x="22350" y="37179"/>
                    <a:pt x="22392" y="37095"/>
                  </a:cubicBezTo>
                  <a:lnTo>
                    <a:pt x="22434" y="36926"/>
                  </a:lnTo>
                  <a:lnTo>
                    <a:pt x="22350" y="36799"/>
                  </a:lnTo>
                  <a:cubicBezTo>
                    <a:pt x="22266" y="36672"/>
                    <a:pt x="22097" y="36545"/>
                    <a:pt x="21928" y="36461"/>
                  </a:cubicBezTo>
                  <a:cubicBezTo>
                    <a:pt x="21674" y="36376"/>
                    <a:pt x="21547" y="36292"/>
                    <a:pt x="21505" y="36207"/>
                  </a:cubicBezTo>
                  <a:cubicBezTo>
                    <a:pt x="21590" y="36081"/>
                    <a:pt x="21632" y="35954"/>
                    <a:pt x="21632" y="35827"/>
                  </a:cubicBezTo>
                  <a:cubicBezTo>
                    <a:pt x="21759" y="36039"/>
                    <a:pt x="21928" y="36207"/>
                    <a:pt x="22139" y="36207"/>
                  </a:cubicBezTo>
                  <a:cubicBezTo>
                    <a:pt x="22308" y="36207"/>
                    <a:pt x="22434" y="36123"/>
                    <a:pt x="22519" y="35996"/>
                  </a:cubicBezTo>
                  <a:cubicBezTo>
                    <a:pt x="22519" y="35954"/>
                    <a:pt x="22561" y="35912"/>
                    <a:pt x="22561" y="35827"/>
                  </a:cubicBezTo>
                  <a:lnTo>
                    <a:pt x="22815" y="35827"/>
                  </a:lnTo>
                  <a:cubicBezTo>
                    <a:pt x="22941" y="35785"/>
                    <a:pt x="23026" y="35701"/>
                    <a:pt x="23068" y="35574"/>
                  </a:cubicBezTo>
                  <a:lnTo>
                    <a:pt x="23237" y="35405"/>
                  </a:lnTo>
                  <a:cubicBezTo>
                    <a:pt x="23575" y="35109"/>
                    <a:pt x="23617" y="35067"/>
                    <a:pt x="23617" y="34982"/>
                  </a:cubicBezTo>
                  <a:cubicBezTo>
                    <a:pt x="23660" y="34856"/>
                    <a:pt x="23575" y="34687"/>
                    <a:pt x="23448" y="34602"/>
                  </a:cubicBezTo>
                  <a:cubicBezTo>
                    <a:pt x="23406" y="34475"/>
                    <a:pt x="23364" y="34391"/>
                    <a:pt x="23364" y="34306"/>
                  </a:cubicBezTo>
                  <a:cubicBezTo>
                    <a:pt x="23617" y="34306"/>
                    <a:pt x="23744" y="34137"/>
                    <a:pt x="23871" y="34011"/>
                  </a:cubicBezTo>
                  <a:cubicBezTo>
                    <a:pt x="23955" y="33968"/>
                    <a:pt x="24040" y="33884"/>
                    <a:pt x="24040" y="33799"/>
                  </a:cubicBezTo>
                  <a:cubicBezTo>
                    <a:pt x="24149" y="33891"/>
                    <a:pt x="24275" y="33935"/>
                    <a:pt x="24396" y="33935"/>
                  </a:cubicBezTo>
                  <a:cubicBezTo>
                    <a:pt x="24554" y="33935"/>
                    <a:pt x="24704" y="33859"/>
                    <a:pt x="24800" y="33715"/>
                  </a:cubicBezTo>
                  <a:cubicBezTo>
                    <a:pt x="24843" y="33673"/>
                    <a:pt x="24885" y="33588"/>
                    <a:pt x="24885" y="33504"/>
                  </a:cubicBezTo>
                  <a:cubicBezTo>
                    <a:pt x="25012" y="33419"/>
                    <a:pt x="25138" y="33292"/>
                    <a:pt x="25181" y="33166"/>
                  </a:cubicBezTo>
                  <a:cubicBezTo>
                    <a:pt x="25265" y="33039"/>
                    <a:pt x="25265" y="32912"/>
                    <a:pt x="25181" y="32785"/>
                  </a:cubicBezTo>
                  <a:cubicBezTo>
                    <a:pt x="25181" y="32701"/>
                    <a:pt x="25096" y="32659"/>
                    <a:pt x="25054" y="32659"/>
                  </a:cubicBezTo>
                  <a:cubicBezTo>
                    <a:pt x="25138" y="32490"/>
                    <a:pt x="25223" y="32321"/>
                    <a:pt x="25265" y="32194"/>
                  </a:cubicBezTo>
                  <a:lnTo>
                    <a:pt x="25519" y="32194"/>
                  </a:lnTo>
                  <a:lnTo>
                    <a:pt x="25688" y="32025"/>
                  </a:lnTo>
                  <a:lnTo>
                    <a:pt x="25688" y="31940"/>
                  </a:lnTo>
                  <a:cubicBezTo>
                    <a:pt x="25772" y="31983"/>
                    <a:pt x="25814" y="31983"/>
                    <a:pt x="25857" y="31983"/>
                  </a:cubicBezTo>
                  <a:lnTo>
                    <a:pt x="25941" y="31983"/>
                  </a:lnTo>
                  <a:lnTo>
                    <a:pt x="26026" y="31940"/>
                  </a:lnTo>
                  <a:cubicBezTo>
                    <a:pt x="26095" y="32010"/>
                    <a:pt x="26178" y="32042"/>
                    <a:pt x="26259" y="32042"/>
                  </a:cubicBezTo>
                  <a:cubicBezTo>
                    <a:pt x="26326" y="32042"/>
                    <a:pt x="26391" y="32021"/>
                    <a:pt x="26448" y="31983"/>
                  </a:cubicBezTo>
                  <a:cubicBezTo>
                    <a:pt x="26786" y="31898"/>
                    <a:pt x="26744" y="31645"/>
                    <a:pt x="26744" y="31645"/>
                  </a:cubicBezTo>
                  <a:cubicBezTo>
                    <a:pt x="26786" y="31518"/>
                    <a:pt x="26828" y="31391"/>
                    <a:pt x="26913" y="31264"/>
                  </a:cubicBezTo>
                  <a:cubicBezTo>
                    <a:pt x="27124" y="31264"/>
                    <a:pt x="27124" y="31180"/>
                    <a:pt x="27293" y="30631"/>
                  </a:cubicBezTo>
                  <a:lnTo>
                    <a:pt x="27293" y="30589"/>
                  </a:lnTo>
                  <a:cubicBezTo>
                    <a:pt x="27420" y="30758"/>
                    <a:pt x="27504" y="30842"/>
                    <a:pt x="27631" y="30842"/>
                  </a:cubicBezTo>
                  <a:lnTo>
                    <a:pt x="27800" y="30842"/>
                  </a:lnTo>
                  <a:lnTo>
                    <a:pt x="27884" y="30715"/>
                  </a:lnTo>
                  <a:cubicBezTo>
                    <a:pt x="27884" y="30673"/>
                    <a:pt x="27927" y="30631"/>
                    <a:pt x="27927" y="30589"/>
                  </a:cubicBezTo>
                  <a:cubicBezTo>
                    <a:pt x="28011" y="30631"/>
                    <a:pt x="28096" y="30673"/>
                    <a:pt x="28180" y="30673"/>
                  </a:cubicBezTo>
                  <a:cubicBezTo>
                    <a:pt x="28434" y="30673"/>
                    <a:pt x="28518" y="30377"/>
                    <a:pt x="28603" y="30124"/>
                  </a:cubicBezTo>
                  <a:cubicBezTo>
                    <a:pt x="28687" y="29913"/>
                    <a:pt x="28814" y="29701"/>
                    <a:pt x="28941" y="29532"/>
                  </a:cubicBezTo>
                  <a:cubicBezTo>
                    <a:pt x="29110" y="29490"/>
                    <a:pt x="29236" y="29448"/>
                    <a:pt x="29405" y="29448"/>
                  </a:cubicBezTo>
                  <a:cubicBezTo>
                    <a:pt x="29617" y="29448"/>
                    <a:pt x="29786" y="29448"/>
                    <a:pt x="29912" y="29321"/>
                  </a:cubicBezTo>
                  <a:cubicBezTo>
                    <a:pt x="29912" y="29279"/>
                    <a:pt x="29912" y="29279"/>
                    <a:pt x="29912" y="29279"/>
                  </a:cubicBezTo>
                  <a:cubicBezTo>
                    <a:pt x="29955" y="29321"/>
                    <a:pt x="30039" y="29321"/>
                    <a:pt x="30081" y="29321"/>
                  </a:cubicBezTo>
                  <a:lnTo>
                    <a:pt x="30250" y="29321"/>
                  </a:lnTo>
                  <a:cubicBezTo>
                    <a:pt x="30419" y="29237"/>
                    <a:pt x="30462" y="29025"/>
                    <a:pt x="30504" y="28814"/>
                  </a:cubicBezTo>
                  <a:cubicBezTo>
                    <a:pt x="30540" y="28821"/>
                    <a:pt x="30571" y="28825"/>
                    <a:pt x="30599" y="28825"/>
                  </a:cubicBezTo>
                  <a:cubicBezTo>
                    <a:pt x="30732" y="28825"/>
                    <a:pt x="30779" y="28743"/>
                    <a:pt x="30884" y="28603"/>
                  </a:cubicBezTo>
                  <a:lnTo>
                    <a:pt x="30926" y="28518"/>
                  </a:lnTo>
                  <a:cubicBezTo>
                    <a:pt x="31518" y="28307"/>
                    <a:pt x="31729" y="27462"/>
                    <a:pt x="31940" y="26744"/>
                  </a:cubicBezTo>
                  <a:lnTo>
                    <a:pt x="31983" y="26575"/>
                  </a:lnTo>
                  <a:cubicBezTo>
                    <a:pt x="31983" y="26533"/>
                    <a:pt x="32152" y="26321"/>
                    <a:pt x="32827" y="25814"/>
                  </a:cubicBezTo>
                  <a:cubicBezTo>
                    <a:pt x="32870" y="25772"/>
                    <a:pt x="32954" y="25688"/>
                    <a:pt x="32996" y="25645"/>
                  </a:cubicBezTo>
                  <a:lnTo>
                    <a:pt x="32996" y="25561"/>
                  </a:lnTo>
                  <a:cubicBezTo>
                    <a:pt x="33334" y="25392"/>
                    <a:pt x="33588" y="25096"/>
                    <a:pt x="33757" y="24801"/>
                  </a:cubicBezTo>
                  <a:cubicBezTo>
                    <a:pt x="33799" y="24674"/>
                    <a:pt x="33799" y="24547"/>
                    <a:pt x="33715" y="24420"/>
                  </a:cubicBezTo>
                  <a:lnTo>
                    <a:pt x="33630" y="24336"/>
                  </a:lnTo>
                  <a:lnTo>
                    <a:pt x="33546" y="24336"/>
                  </a:lnTo>
                  <a:cubicBezTo>
                    <a:pt x="33588" y="24082"/>
                    <a:pt x="33419" y="23998"/>
                    <a:pt x="33292" y="23956"/>
                  </a:cubicBezTo>
                  <a:cubicBezTo>
                    <a:pt x="33081" y="23829"/>
                    <a:pt x="32870" y="23660"/>
                    <a:pt x="32701" y="23491"/>
                  </a:cubicBezTo>
                  <a:lnTo>
                    <a:pt x="32658" y="23449"/>
                  </a:lnTo>
                  <a:lnTo>
                    <a:pt x="32701" y="23322"/>
                  </a:lnTo>
                  <a:cubicBezTo>
                    <a:pt x="32785" y="23322"/>
                    <a:pt x="32827" y="23237"/>
                    <a:pt x="32870" y="23195"/>
                  </a:cubicBezTo>
                  <a:lnTo>
                    <a:pt x="32954" y="23068"/>
                  </a:lnTo>
                  <a:lnTo>
                    <a:pt x="32912" y="22942"/>
                  </a:lnTo>
                  <a:cubicBezTo>
                    <a:pt x="32870" y="22815"/>
                    <a:pt x="32743" y="22688"/>
                    <a:pt x="32616" y="22688"/>
                  </a:cubicBezTo>
                  <a:cubicBezTo>
                    <a:pt x="32616" y="22604"/>
                    <a:pt x="32658" y="22519"/>
                    <a:pt x="32658" y="22477"/>
                  </a:cubicBezTo>
                  <a:cubicBezTo>
                    <a:pt x="32658" y="22392"/>
                    <a:pt x="32658" y="22266"/>
                    <a:pt x="32701" y="22223"/>
                  </a:cubicBezTo>
                  <a:cubicBezTo>
                    <a:pt x="32785" y="22139"/>
                    <a:pt x="32912" y="22097"/>
                    <a:pt x="32996" y="22054"/>
                  </a:cubicBezTo>
                  <a:cubicBezTo>
                    <a:pt x="33165" y="22012"/>
                    <a:pt x="33292" y="21928"/>
                    <a:pt x="33419" y="21801"/>
                  </a:cubicBezTo>
                  <a:cubicBezTo>
                    <a:pt x="33461" y="21759"/>
                    <a:pt x="33461" y="21716"/>
                    <a:pt x="33503" y="21674"/>
                  </a:cubicBezTo>
                  <a:cubicBezTo>
                    <a:pt x="33588" y="21632"/>
                    <a:pt x="33672" y="21505"/>
                    <a:pt x="33672" y="21421"/>
                  </a:cubicBezTo>
                  <a:cubicBezTo>
                    <a:pt x="33715" y="21167"/>
                    <a:pt x="33672" y="20914"/>
                    <a:pt x="33588" y="20660"/>
                  </a:cubicBezTo>
                  <a:cubicBezTo>
                    <a:pt x="33672" y="20660"/>
                    <a:pt x="33757" y="20618"/>
                    <a:pt x="33799" y="20576"/>
                  </a:cubicBezTo>
                  <a:cubicBezTo>
                    <a:pt x="33926" y="20491"/>
                    <a:pt x="34010" y="20322"/>
                    <a:pt x="34010" y="20153"/>
                  </a:cubicBezTo>
                  <a:cubicBezTo>
                    <a:pt x="33968" y="20027"/>
                    <a:pt x="33841" y="19900"/>
                    <a:pt x="33715" y="19858"/>
                  </a:cubicBezTo>
                  <a:lnTo>
                    <a:pt x="34053" y="19858"/>
                  </a:lnTo>
                  <a:cubicBezTo>
                    <a:pt x="34391" y="19815"/>
                    <a:pt x="34433" y="19815"/>
                    <a:pt x="34517" y="19773"/>
                  </a:cubicBezTo>
                  <a:lnTo>
                    <a:pt x="34560" y="19731"/>
                  </a:lnTo>
                  <a:lnTo>
                    <a:pt x="34644" y="19731"/>
                  </a:lnTo>
                  <a:cubicBezTo>
                    <a:pt x="34813" y="19689"/>
                    <a:pt x="34940" y="19520"/>
                    <a:pt x="34940" y="19351"/>
                  </a:cubicBezTo>
                  <a:cubicBezTo>
                    <a:pt x="34940" y="19266"/>
                    <a:pt x="34898" y="19182"/>
                    <a:pt x="34898" y="19139"/>
                  </a:cubicBezTo>
                  <a:cubicBezTo>
                    <a:pt x="35024" y="19097"/>
                    <a:pt x="35109" y="19055"/>
                    <a:pt x="35236" y="18970"/>
                  </a:cubicBezTo>
                  <a:cubicBezTo>
                    <a:pt x="35362" y="19013"/>
                    <a:pt x="35489" y="19055"/>
                    <a:pt x="35616" y="19097"/>
                  </a:cubicBezTo>
                  <a:lnTo>
                    <a:pt x="35912" y="19055"/>
                  </a:lnTo>
                  <a:lnTo>
                    <a:pt x="35912" y="18759"/>
                  </a:lnTo>
                  <a:cubicBezTo>
                    <a:pt x="35869" y="18421"/>
                    <a:pt x="35700" y="18125"/>
                    <a:pt x="35489" y="17872"/>
                  </a:cubicBezTo>
                  <a:lnTo>
                    <a:pt x="35574" y="17872"/>
                  </a:lnTo>
                  <a:lnTo>
                    <a:pt x="35658" y="17787"/>
                  </a:lnTo>
                  <a:cubicBezTo>
                    <a:pt x="35700" y="17745"/>
                    <a:pt x="35743" y="17661"/>
                    <a:pt x="35743" y="17576"/>
                  </a:cubicBezTo>
                  <a:lnTo>
                    <a:pt x="35785" y="17787"/>
                  </a:lnTo>
                  <a:lnTo>
                    <a:pt x="35954" y="17661"/>
                  </a:lnTo>
                  <a:cubicBezTo>
                    <a:pt x="35996" y="17787"/>
                    <a:pt x="36123" y="17872"/>
                    <a:pt x="36292" y="17872"/>
                  </a:cubicBezTo>
                  <a:cubicBezTo>
                    <a:pt x="36419" y="17872"/>
                    <a:pt x="36545" y="17787"/>
                    <a:pt x="36630" y="17661"/>
                  </a:cubicBezTo>
                  <a:cubicBezTo>
                    <a:pt x="36630" y="17661"/>
                    <a:pt x="36672" y="17618"/>
                    <a:pt x="36672" y="17576"/>
                  </a:cubicBezTo>
                  <a:cubicBezTo>
                    <a:pt x="36757" y="17618"/>
                    <a:pt x="36841" y="17618"/>
                    <a:pt x="36926" y="17661"/>
                  </a:cubicBezTo>
                  <a:cubicBezTo>
                    <a:pt x="37010" y="17661"/>
                    <a:pt x="37137" y="17703"/>
                    <a:pt x="37137" y="17745"/>
                  </a:cubicBezTo>
                  <a:cubicBezTo>
                    <a:pt x="37137" y="17872"/>
                    <a:pt x="37221" y="17956"/>
                    <a:pt x="37306" y="18041"/>
                  </a:cubicBezTo>
                  <a:lnTo>
                    <a:pt x="37390" y="18083"/>
                  </a:lnTo>
                  <a:lnTo>
                    <a:pt x="37475" y="18083"/>
                  </a:lnTo>
                  <a:cubicBezTo>
                    <a:pt x="37728" y="18083"/>
                    <a:pt x="37770" y="17872"/>
                    <a:pt x="37813" y="17787"/>
                  </a:cubicBezTo>
                  <a:cubicBezTo>
                    <a:pt x="37813" y="17787"/>
                    <a:pt x="37813" y="17745"/>
                    <a:pt x="37813" y="17745"/>
                  </a:cubicBezTo>
                  <a:cubicBezTo>
                    <a:pt x="37897" y="17661"/>
                    <a:pt x="37939" y="17534"/>
                    <a:pt x="37982" y="17407"/>
                  </a:cubicBezTo>
                  <a:cubicBezTo>
                    <a:pt x="37982" y="17449"/>
                    <a:pt x="38024" y="17492"/>
                    <a:pt x="38024" y="17492"/>
                  </a:cubicBezTo>
                  <a:cubicBezTo>
                    <a:pt x="38108" y="17618"/>
                    <a:pt x="38235" y="17703"/>
                    <a:pt x="38362" y="17703"/>
                  </a:cubicBezTo>
                  <a:lnTo>
                    <a:pt x="38489" y="17703"/>
                  </a:lnTo>
                  <a:lnTo>
                    <a:pt x="38573" y="17618"/>
                  </a:lnTo>
                  <a:lnTo>
                    <a:pt x="38615" y="17576"/>
                  </a:lnTo>
                  <a:cubicBezTo>
                    <a:pt x="38827" y="17576"/>
                    <a:pt x="38996" y="17534"/>
                    <a:pt x="39122" y="17407"/>
                  </a:cubicBezTo>
                  <a:cubicBezTo>
                    <a:pt x="39165" y="17407"/>
                    <a:pt x="39249" y="17449"/>
                    <a:pt x="39291" y="17534"/>
                  </a:cubicBezTo>
                  <a:cubicBezTo>
                    <a:pt x="39460" y="17618"/>
                    <a:pt x="39587" y="17703"/>
                    <a:pt x="39756" y="17745"/>
                  </a:cubicBezTo>
                  <a:cubicBezTo>
                    <a:pt x="39883" y="17745"/>
                    <a:pt x="39967" y="17661"/>
                    <a:pt x="40052" y="17576"/>
                  </a:cubicBezTo>
                  <a:cubicBezTo>
                    <a:pt x="40136" y="17492"/>
                    <a:pt x="40221" y="17407"/>
                    <a:pt x="40348" y="17323"/>
                  </a:cubicBezTo>
                  <a:lnTo>
                    <a:pt x="40686" y="17449"/>
                  </a:lnTo>
                  <a:lnTo>
                    <a:pt x="40686" y="17449"/>
                  </a:lnTo>
                  <a:lnTo>
                    <a:pt x="40601" y="17027"/>
                  </a:lnTo>
                  <a:cubicBezTo>
                    <a:pt x="40559" y="16562"/>
                    <a:pt x="40348" y="16097"/>
                    <a:pt x="40094" y="15675"/>
                  </a:cubicBezTo>
                  <a:cubicBezTo>
                    <a:pt x="39967" y="15506"/>
                    <a:pt x="39798" y="15337"/>
                    <a:pt x="39672" y="15168"/>
                  </a:cubicBezTo>
                  <a:cubicBezTo>
                    <a:pt x="39334" y="14872"/>
                    <a:pt x="39122" y="14450"/>
                    <a:pt x="39122" y="13985"/>
                  </a:cubicBezTo>
                  <a:cubicBezTo>
                    <a:pt x="39080" y="13858"/>
                    <a:pt x="39122" y="13774"/>
                    <a:pt x="39291" y="13647"/>
                  </a:cubicBezTo>
                  <a:cubicBezTo>
                    <a:pt x="39460" y="13520"/>
                    <a:pt x="39587" y="13394"/>
                    <a:pt x="39672" y="13225"/>
                  </a:cubicBezTo>
                  <a:cubicBezTo>
                    <a:pt x="39756" y="13013"/>
                    <a:pt x="39756" y="12760"/>
                    <a:pt x="39672" y="12549"/>
                  </a:cubicBezTo>
                  <a:cubicBezTo>
                    <a:pt x="39672" y="12464"/>
                    <a:pt x="39672" y="12337"/>
                    <a:pt x="39672" y="12253"/>
                  </a:cubicBezTo>
                  <a:lnTo>
                    <a:pt x="39714" y="12211"/>
                  </a:lnTo>
                  <a:cubicBezTo>
                    <a:pt x="39925" y="11957"/>
                    <a:pt x="39925" y="11957"/>
                    <a:pt x="39925" y="11873"/>
                  </a:cubicBezTo>
                  <a:cubicBezTo>
                    <a:pt x="39967" y="11408"/>
                    <a:pt x="39503" y="10943"/>
                    <a:pt x="39249" y="10690"/>
                  </a:cubicBezTo>
                  <a:cubicBezTo>
                    <a:pt x="38996" y="10436"/>
                    <a:pt x="38700" y="10183"/>
                    <a:pt x="38700" y="9971"/>
                  </a:cubicBezTo>
                  <a:cubicBezTo>
                    <a:pt x="38700" y="9845"/>
                    <a:pt x="38742" y="9760"/>
                    <a:pt x="38869" y="9676"/>
                  </a:cubicBezTo>
                  <a:cubicBezTo>
                    <a:pt x="39080" y="9507"/>
                    <a:pt x="39207" y="9338"/>
                    <a:pt x="39249" y="9084"/>
                  </a:cubicBezTo>
                  <a:cubicBezTo>
                    <a:pt x="39291" y="8915"/>
                    <a:pt x="39249" y="8662"/>
                    <a:pt x="39122" y="8535"/>
                  </a:cubicBezTo>
                  <a:cubicBezTo>
                    <a:pt x="38982" y="8359"/>
                    <a:pt x="38811" y="8271"/>
                    <a:pt x="38612" y="8271"/>
                  </a:cubicBezTo>
                  <a:cubicBezTo>
                    <a:pt x="38572" y="8271"/>
                    <a:pt x="38531" y="8275"/>
                    <a:pt x="38489" y="8282"/>
                  </a:cubicBezTo>
                  <a:lnTo>
                    <a:pt x="38277" y="8282"/>
                  </a:lnTo>
                  <a:cubicBezTo>
                    <a:pt x="38277" y="8239"/>
                    <a:pt x="38320" y="8197"/>
                    <a:pt x="38362" y="8155"/>
                  </a:cubicBezTo>
                  <a:cubicBezTo>
                    <a:pt x="38446" y="8070"/>
                    <a:pt x="38531" y="7944"/>
                    <a:pt x="38573" y="7817"/>
                  </a:cubicBezTo>
                  <a:cubicBezTo>
                    <a:pt x="38573" y="7521"/>
                    <a:pt x="38531" y="7268"/>
                    <a:pt x="38404" y="7014"/>
                  </a:cubicBezTo>
                  <a:cubicBezTo>
                    <a:pt x="38320" y="6761"/>
                    <a:pt x="38235" y="6465"/>
                    <a:pt x="38320" y="6338"/>
                  </a:cubicBezTo>
                  <a:cubicBezTo>
                    <a:pt x="38362" y="6296"/>
                    <a:pt x="38404" y="6296"/>
                    <a:pt x="38404" y="6296"/>
                  </a:cubicBezTo>
                  <a:cubicBezTo>
                    <a:pt x="38531" y="6254"/>
                    <a:pt x="38658" y="6169"/>
                    <a:pt x="38742" y="6042"/>
                  </a:cubicBezTo>
                  <a:cubicBezTo>
                    <a:pt x="38827" y="5958"/>
                    <a:pt x="38827" y="5831"/>
                    <a:pt x="38827" y="5747"/>
                  </a:cubicBezTo>
                  <a:cubicBezTo>
                    <a:pt x="38784" y="5535"/>
                    <a:pt x="38573" y="5366"/>
                    <a:pt x="38362" y="5282"/>
                  </a:cubicBezTo>
                  <a:cubicBezTo>
                    <a:pt x="38235" y="5197"/>
                    <a:pt x="38151" y="5155"/>
                    <a:pt x="38066" y="5071"/>
                  </a:cubicBezTo>
                  <a:lnTo>
                    <a:pt x="37897" y="4859"/>
                  </a:lnTo>
                  <a:cubicBezTo>
                    <a:pt x="37792" y="4719"/>
                    <a:pt x="37629" y="4637"/>
                    <a:pt x="37480" y="4637"/>
                  </a:cubicBezTo>
                  <a:cubicBezTo>
                    <a:pt x="37449" y="4637"/>
                    <a:pt x="37419" y="4641"/>
                    <a:pt x="37390" y="4648"/>
                  </a:cubicBezTo>
                  <a:cubicBezTo>
                    <a:pt x="37390" y="4479"/>
                    <a:pt x="37348" y="4268"/>
                    <a:pt x="37221" y="4141"/>
                  </a:cubicBezTo>
                  <a:cubicBezTo>
                    <a:pt x="36757" y="3634"/>
                    <a:pt x="36123" y="3296"/>
                    <a:pt x="35405" y="3254"/>
                  </a:cubicBezTo>
                  <a:cubicBezTo>
                    <a:pt x="35067" y="3212"/>
                    <a:pt x="34729" y="3085"/>
                    <a:pt x="34391" y="2916"/>
                  </a:cubicBezTo>
                  <a:cubicBezTo>
                    <a:pt x="34010" y="2705"/>
                    <a:pt x="31983" y="1311"/>
                    <a:pt x="31560" y="930"/>
                  </a:cubicBezTo>
                  <a:cubicBezTo>
                    <a:pt x="31687" y="719"/>
                    <a:pt x="31602" y="466"/>
                    <a:pt x="31391" y="339"/>
                  </a:cubicBezTo>
                  <a:cubicBezTo>
                    <a:pt x="31264" y="297"/>
                    <a:pt x="31180" y="254"/>
                    <a:pt x="31053" y="212"/>
                  </a:cubicBezTo>
                  <a:cubicBezTo>
                    <a:pt x="30926" y="170"/>
                    <a:pt x="30800" y="85"/>
                    <a:pt x="30715" y="85"/>
                  </a:cubicBezTo>
                  <a:lnTo>
                    <a:pt x="3063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3"/>
            <p:cNvSpPr/>
            <p:nvPr/>
          </p:nvSpPr>
          <p:spPr>
            <a:xfrm>
              <a:off x="4146900" y="2042100"/>
              <a:ext cx="39100" cy="35925"/>
            </a:xfrm>
            <a:custGeom>
              <a:rect b="b" l="l" r="r" t="t"/>
              <a:pathLst>
                <a:path extrusionOk="0" h="1437" w="1564">
                  <a:moveTo>
                    <a:pt x="888" y="1"/>
                  </a:moveTo>
                  <a:cubicBezTo>
                    <a:pt x="592" y="1"/>
                    <a:pt x="339" y="127"/>
                    <a:pt x="170" y="339"/>
                  </a:cubicBezTo>
                  <a:cubicBezTo>
                    <a:pt x="43" y="465"/>
                    <a:pt x="1" y="634"/>
                    <a:pt x="43" y="803"/>
                  </a:cubicBezTo>
                  <a:lnTo>
                    <a:pt x="43" y="846"/>
                  </a:lnTo>
                  <a:lnTo>
                    <a:pt x="465" y="1395"/>
                  </a:lnTo>
                  <a:lnTo>
                    <a:pt x="592" y="1437"/>
                  </a:lnTo>
                  <a:cubicBezTo>
                    <a:pt x="888" y="1437"/>
                    <a:pt x="930" y="1141"/>
                    <a:pt x="930" y="803"/>
                  </a:cubicBezTo>
                  <a:lnTo>
                    <a:pt x="930" y="719"/>
                  </a:lnTo>
                  <a:lnTo>
                    <a:pt x="1268" y="719"/>
                  </a:lnTo>
                  <a:lnTo>
                    <a:pt x="1564" y="677"/>
                  </a:lnTo>
                  <a:lnTo>
                    <a:pt x="1479" y="381"/>
                  </a:lnTo>
                  <a:cubicBezTo>
                    <a:pt x="1395" y="127"/>
                    <a:pt x="1141" y="1"/>
                    <a:pt x="888"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3"/>
            <p:cNvSpPr/>
            <p:nvPr/>
          </p:nvSpPr>
          <p:spPr>
            <a:xfrm>
              <a:off x="4063475" y="2054350"/>
              <a:ext cx="99300" cy="159925"/>
            </a:xfrm>
            <a:custGeom>
              <a:rect b="b" l="l" r="r" t="t"/>
              <a:pathLst>
                <a:path extrusionOk="0" h="6397" w="3972">
                  <a:moveTo>
                    <a:pt x="3042" y="778"/>
                  </a:moveTo>
                  <a:lnTo>
                    <a:pt x="3126" y="820"/>
                  </a:lnTo>
                  <a:cubicBezTo>
                    <a:pt x="3147" y="820"/>
                    <a:pt x="3167" y="818"/>
                    <a:pt x="3186" y="814"/>
                  </a:cubicBezTo>
                  <a:lnTo>
                    <a:pt x="3186" y="814"/>
                  </a:lnTo>
                  <a:cubicBezTo>
                    <a:pt x="3152" y="828"/>
                    <a:pt x="3118" y="845"/>
                    <a:pt x="3084" y="862"/>
                  </a:cubicBezTo>
                  <a:lnTo>
                    <a:pt x="3042" y="862"/>
                  </a:lnTo>
                  <a:cubicBezTo>
                    <a:pt x="3042" y="820"/>
                    <a:pt x="3042" y="820"/>
                    <a:pt x="3042" y="778"/>
                  </a:cubicBezTo>
                  <a:close/>
                  <a:moveTo>
                    <a:pt x="2324" y="862"/>
                  </a:moveTo>
                  <a:cubicBezTo>
                    <a:pt x="2324" y="1031"/>
                    <a:pt x="2493" y="1158"/>
                    <a:pt x="2662" y="1158"/>
                  </a:cubicBezTo>
                  <a:cubicBezTo>
                    <a:pt x="2746" y="1158"/>
                    <a:pt x="2831" y="1116"/>
                    <a:pt x="2873" y="1074"/>
                  </a:cubicBezTo>
                  <a:lnTo>
                    <a:pt x="2873" y="1158"/>
                  </a:lnTo>
                  <a:lnTo>
                    <a:pt x="2873" y="1200"/>
                  </a:lnTo>
                  <a:cubicBezTo>
                    <a:pt x="2704" y="1200"/>
                    <a:pt x="2535" y="1243"/>
                    <a:pt x="2366" y="1369"/>
                  </a:cubicBezTo>
                  <a:cubicBezTo>
                    <a:pt x="2239" y="1581"/>
                    <a:pt x="2197" y="1834"/>
                    <a:pt x="2281" y="2088"/>
                  </a:cubicBezTo>
                  <a:cubicBezTo>
                    <a:pt x="2281" y="2172"/>
                    <a:pt x="2281" y="2257"/>
                    <a:pt x="2281" y="2341"/>
                  </a:cubicBezTo>
                  <a:cubicBezTo>
                    <a:pt x="2239" y="2595"/>
                    <a:pt x="2239" y="2806"/>
                    <a:pt x="2324" y="3017"/>
                  </a:cubicBezTo>
                  <a:cubicBezTo>
                    <a:pt x="2324" y="3144"/>
                    <a:pt x="2408" y="3228"/>
                    <a:pt x="2493" y="3271"/>
                  </a:cubicBezTo>
                  <a:lnTo>
                    <a:pt x="2450" y="3271"/>
                  </a:lnTo>
                  <a:cubicBezTo>
                    <a:pt x="2155" y="3440"/>
                    <a:pt x="1986" y="3778"/>
                    <a:pt x="2070" y="4158"/>
                  </a:cubicBezTo>
                  <a:lnTo>
                    <a:pt x="1859" y="4200"/>
                  </a:lnTo>
                  <a:cubicBezTo>
                    <a:pt x="1563" y="4327"/>
                    <a:pt x="1183" y="4411"/>
                    <a:pt x="1056" y="4749"/>
                  </a:cubicBezTo>
                  <a:lnTo>
                    <a:pt x="1014" y="4876"/>
                  </a:lnTo>
                  <a:lnTo>
                    <a:pt x="887" y="4918"/>
                  </a:lnTo>
                  <a:cubicBezTo>
                    <a:pt x="845" y="4665"/>
                    <a:pt x="803" y="4411"/>
                    <a:pt x="676" y="4158"/>
                  </a:cubicBezTo>
                  <a:cubicBezTo>
                    <a:pt x="634" y="4073"/>
                    <a:pt x="634" y="4073"/>
                    <a:pt x="676" y="3989"/>
                  </a:cubicBezTo>
                  <a:cubicBezTo>
                    <a:pt x="803" y="3820"/>
                    <a:pt x="845" y="3566"/>
                    <a:pt x="803" y="3355"/>
                  </a:cubicBezTo>
                  <a:cubicBezTo>
                    <a:pt x="760" y="3144"/>
                    <a:pt x="760" y="3017"/>
                    <a:pt x="718" y="2890"/>
                  </a:cubicBezTo>
                  <a:cubicBezTo>
                    <a:pt x="634" y="2595"/>
                    <a:pt x="634" y="2595"/>
                    <a:pt x="972" y="2299"/>
                  </a:cubicBezTo>
                  <a:lnTo>
                    <a:pt x="1183" y="2045"/>
                  </a:lnTo>
                  <a:cubicBezTo>
                    <a:pt x="1310" y="1876"/>
                    <a:pt x="1394" y="1707"/>
                    <a:pt x="1479" y="1496"/>
                  </a:cubicBezTo>
                  <a:cubicBezTo>
                    <a:pt x="1521" y="1369"/>
                    <a:pt x="1605" y="1243"/>
                    <a:pt x="1690" y="1116"/>
                  </a:cubicBezTo>
                  <a:lnTo>
                    <a:pt x="1859" y="1116"/>
                  </a:lnTo>
                  <a:cubicBezTo>
                    <a:pt x="1986" y="1116"/>
                    <a:pt x="2155" y="1074"/>
                    <a:pt x="2239" y="989"/>
                  </a:cubicBezTo>
                  <a:cubicBezTo>
                    <a:pt x="2281" y="947"/>
                    <a:pt x="2281" y="905"/>
                    <a:pt x="2324" y="862"/>
                  </a:cubicBezTo>
                  <a:close/>
                  <a:moveTo>
                    <a:pt x="2443" y="1"/>
                  </a:moveTo>
                  <a:cubicBezTo>
                    <a:pt x="2357" y="1"/>
                    <a:pt x="2273" y="22"/>
                    <a:pt x="2197" y="60"/>
                  </a:cubicBezTo>
                  <a:cubicBezTo>
                    <a:pt x="2070" y="144"/>
                    <a:pt x="1943" y="229"/>
                    <a:pt x="1901" y="356"/>
                  </a:cubicBezTo>
                  <a:cubicBezTo>
                    <a:pt x="1859" y="440"/>
                    <a:pt x="1859" y="525"/>
                    <a:pt x="1901" y="567"/>
                  </a:cubicBezTo>
                  <a:lnTo>
                    <a:pt x="1732" y="567"/>
                  </a:lnTo>
                  <a:cubicBezTo>
                    <a:pt x="1648" y="567"/>
                    <a:pt x="1521" y="609"/>
                    <a:pt x="1436" y="694"/>
                  </a:cubicBezTo>
                  <a:cubicBezTo>
                    <a:pt x="1225" y="862"/>
                    <a:pt x="1098" y="1074"/>
                    <a:pt x="1014" y="1327"/>
                  </a:cubicBezTo>
                  <a:cubicBezTo>
                    <a:pt x="972" y="1454"/>
                    <a:pt x="887" y="1581"/>
                    <a:pt x="803" y="1665"/>
                  </a:cubicBezTo>
                  <a:lnTo>
                    <a:pt x="591" y="1919"/>
                  </a:lnTo>
                  <a:cubicBezTo>
                    <a:pt x="169" y="2383"/>
                    <a:pt x="127" y="2426"/>
                    <a:pt x="253" y="2975"/>
                  </a:cubicBezTo>
                  <a:cubicBezTo>
                    <a:pt x="253" y="3059"/>
                    <a:pt x="296" y="3228"/>
                    <a:pt x="338" y="3440"/>
                  </a:cubicBezTo>
                  <a:cubicBezTo>
                    <a:pt x="338" y="3524"/>
                    <a:pt x="338" y="3609"/>
                    <a:pt x="296" y="3651"/>
                  </a:cubicBezTo>
                  <a:cubicBezTo>
                    <a:pt x="127" y="3862"/>
                    <a:pt x="84" y="4158"/>
                    <a:pt x="211" y="4369"/>
                  </a:cubicBezTo>
                  <a:cubicBezTo>
                    <a:pt x="338" y="4623"/>
                    <a:pt x="380" y="4876"/>
                    <a:pt x="422" y="5172"/>
                  </a:cubicBezTo>
                  <a:cubicBezTo>
                    <a:pt x="380" y="5256"/>
                    <a:pt x="422" y="5341"/>
                    <a:pt x="465" y="5425"/>
                  </a:cubicBezTo>
                  <a:cubicBezTo>
                    <a:pt x="211" y="5721"/>
                    <a:pt x="0" y="6017"/>
                    <a:pt x="169" y="6270"/>
                  </a:cubicBezTo>
                  <a:cubicBezTo>
                    <a:pt x="253" y="6355"/>
                    <a:pt x="380" y="6397"/>
                    <a:pt x="465" y="6397"/>
                  </a:cubicBezTo>
                  <a:cubicBezTo>
                    <a:pt x="549" y="6397"/>
                    <a:pt x="634" y="6397"/>
                    <a:pt x="718" y="6355"/>
                  </a:cubicBezTo>
                  <a:cubicBezTo>
                    <a:pt x="972" y="6355"/>
                    <a:pt x="1183" y="6270"/>
                    <a:pt x="1310" y="6059"/>
                  </a:cubicBezTo>
                  <a:cubicBezTo>
                    <a:pt x="1436" y="5890"/>
                    <a:pt x="1479" y="5679"/>
                    <a:pt x="1394" y="5468"/>
                  </a:cubicBezTo>
                  <a:cubicBezTo>
                    <a:pt x="1394" y="5425"/>
                    <a:pt x="1394" y="5341"/>
                    <a:pt x="1394" y="5341"/>
                  </a:cubicBezTo>
                  <a:lnTo>
                    <a:pt x="1605" y="5214"/>
                  </a:lnTo>
                  <a:lnTo>
                    <a:pt x="1774" y="5130"/>
                  </a:lnTo>
                  <a:lnTo>
                    <a:pt x="1774" y="4961"/>
                  </a:lnTo>
                  <a:cubicBezTo>
                    <a:pt x="1774" y="4918"/>
                    <a:pt x="1774" y="4876"/>
                    <a:pt x="1774" y="4834"/>
                  </a:cubicBezTo>
                  <a:cubicBezTo>
                    <a:pt x="1859" y="4792"/>
                    <a:pt x="1943" y="4792"/>
                    <a:pt x="2028" y="4749"/>
                  </a:cubicBezTo>
                  <a:cubicBezTo>
                    <a:pt x="2239" y="4707"/>
                    <a:pt x="2450" y="4623"/>
                    <a:pt x="2619" y="4496"/>
                  </a:cubicBezTo>
                  <a:lnTo>
                    <a:pt x="2704" y="4327"/>
                  </a:lnTo>
                  <a:lnTo>
                    <a:pt x="2662" y="4158"/>
                  </a:lnTo>
                  <a:cubicBezTo>
                    <a:pt x="2619" y="3989"/>
                    <a:pt x="2619" y="3862"/>
                    <a:pt x="2788" y="3735"/>
                  </a:cubicBezTo>
                  <a:lnTo>
                    <a:pt x="2873" y="3735"/>
                  </a:lnTo>
                  <a:cubicBezTo>
                    <a:pt x="3000" y="3735"/>
                    <a:pt x="3295" y="3693"/>
                    <a:pt x="3338" y="3397"/>
                  </a:cubicBezTo>
                  <a:cubicBezTo>
                    <a:pt x="3380" y="3271"/>
                    <a:pt x="3380" y="3144"/>
                    <a:pt x="3295" y="3017"/>
                  </a:cubicBezTo>
                  <a:cubicBezTo>
                    <a:pt x="3211" y="2933"/>
                    <a:pt x="3084" y="2890"/>
                    <a:pt x="2957" y="2890"/>
                  </a:cubicBezTo>
                  <a:lnTo>
                    <a:pt x="2831" y="2890"/>
                  </a:lnTo>
                  <a:cubicBezTo>
                    <a:pt x="2831" y="2721"/>
                    <a:pt x="2831" y="2595"/>
                    <a:pt x="2831" y="2468"/>
                  </a:cubicBezTo>
                  <a:cubicBezTo>
                    <a:pt x="2873" y="2341"/>
                    <a:pt x="2873" y="2172"/>
                    <a:pt x="2831" y="2045"/>
                  </a:cubicBezTo>
                  <a:cubicBezTo>
                    <a:pt x="2831" y="1961"/>
                    <a:pt x="2831" y="1876"/>
                    <a:pt x="2831" y="1792"/>
                  </a:cubicBezTo>
                  <a:lnTo>
                    <a:pt x="3084" y="1792"/>
                  </a:lnTo>
                  <a:cubicBezTo>
                    <a:pt x="3126" y="1792"/>
                    <a:pt x="3211" y="1792"/>
                    <a:pt x="3253" y="1750"/>
                  </a:cubicBezTo>
                  <a:cubicBezTo>
                    <a:pt x="3380" y="1707"/>
                    <a:pt x="3422" y="1665"/>
                    <a:pt x="3464" y="1327"/>
                  </a:cubicBezTo>
                  <a:cubicBezTo>
                    <a:pt x="3633" y="1285"/>
                    <a:pt x="3802" y="1200"/>
                    <a:pt x="3887" y="1031"/>
                  </a:cubicBezTo>
                  <a:cubicBezTo>
                    <a:pt x="3971" y="820"/>
                    <a:pt x="3887" y="567"/>
                    <a:pt x="3718" y="440"/>
                  </a:cubicBezTo>
                  <a:cubicBezTo>
                    <a:pt x="3676" y="398"/>
                    <a:pt x="3633" y="356"/>
                    <a:pt x="3633" y="313"/>
                  </a:cubicBezTo>
                  <a:lnTo>
                    <a:pt x="3549" y="187"/>
                  </a:lnTo>
                  <a:lnTo>
                    <a:pt x="3380" y="187"/>
                  </a:lnTo>
                  <a:cubicBezTo>
                    <a:pt x="3295" y="187"/>
                    <a:pt x="3253" y="187"/>
                    <a:pt x="3211" y="229"/>
                  </a:cubicBezTo>
                  <a:cubicBezTo>
                    <a:pt x="3126" y="144"/>
                    <a:pt x="3042" y="60"/>
                    <a:pt x="2915" y="60"/>
                  </a:cubicBezTo>
                  <a:lnTo>
                    <a:pt x="2788" y="60"/>
                  </a:lnTo>
                  <a:lnTo>
                    <a:pt x="2746" y="102"/>
                  </a:lnTo>
                  <a:cubicBezTo>
                    <a:pt x="2653" y="32"/>
                    <a:pt x="2547" y="1"/>
                    <a:pt x="244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3"/>
            <p:cNvSpPr/>
            <p:nvPr/>
          </p:nvSpPr>
          <p:spPr>
            <a:xfrm>
              <a:off x="3913475" y="2134000"/>
              <a:ext cx="83475" cy="177450"/>
            </a:xfrm>
            <a:custGeom>
              <a:rect b="b" l="l" r="r" t="t"/>
              <a:pathLst>
                <a:path extrusionOk="0" h="7098" w="3339">
                  <a:moveTo>
                    <a:pt x="1944" y="2789"/>
                  </a:moveTo>
                  <a:lnTo>
                    <a:pt x="1944" y="2789"/>
                  </a:lnTo>
                  <a:cubicBezTo>
                    <a:pt x="1860" y="3042"/>
                    <a:pt x="1733" y="3253"/>
                    <a:pt x="1606" y="3507"/>
                  </a:cubicBezTo>
                  <a:cubicBezTo>
                    <a:pt x="1479" y="3760"/>
                    <a:pt x="1353" y="4014"/>
                    <a:pt x="1268" y="4309"/>
                  </a:cubicBezTo>
                  <a:cubicBezTo>
                    <a:pt x="1184" y="4563"/>
                    <a:pt x="888" y="5408"/>
                    <a:pt x="677" y="5999"/>
                  </a:cubicBezTo>
                  <a:cubicBezTo>
                    <a:pt x="677" y="4774"/>
                    <a:pt x="1099" y="4098"/>
                    <a:pt x="1691" y="3169"/>
                  </a:cubicBezTo>
                  <a:cubicBezTo>
                    <a:pt x="1775" y="3042"/>
                    <a:pt x="1860" y="2915"/>
                    <a:pt x="1944" y="2789"/>
                  </a:cubicBezTo>
                  <a:close/>
                  <a:moveTo>
                    <a:pt x="2916" y="0"/>
                  </a:moveTo>
                  <a:cubicBezTo>
                    <a:pt x="2409" y="0"/>
                    <a:pt x="2240" y="676"/>
                    <a:pt x="2029" y="1310"/>
                  </a:cubicBezTo>
                  <a:cubicBezTo>
                    <a:pt x="1986" y="1479"/>
                    <a:pt x="1944" y="1648"/>
                    <a:pt x="1902" y="1817"/>
                  </a:cubicBezTo>
                  <a:cubicBezTo>
                    <a:pt x="1691" y="2197"/>
                    <a:pt x="1437" y="2535"/>
                    <a:pt x="1226" y="2873"/>
                  </a:cubicBezTo>
                  <a:cubicBezTo>
                    <a:pt x="550" y="4014"/>
                    <a:pt x="1" y="4859"/>
                    <a:pt x="170" y="6760"/>
                  </a:cubicBezTo>
                  <a:cubicBezTo>
                    <a:pt x="212" y="7056"/>
                    <a:pt x="423" y="7098"/>
                    <a:pt x="508" y="7098"/>
                  </a:cubicBezTo>
                  <a:cubicBezTo>
                    <a:pt x="930" y="7098"/>
                    <a:pt x="1479" y="5450"/>
                    <a:pt x="1775" y="4436"/>
                  </a:cubicBezTo>
                  <a:cubicBezTo>
                    <a:pt x="1860" y="4183"/>
                    <a:pt x="1986" y="3971"/>
                    <a:pt x="2113" y="3718"/>
                  </a:cubicBezTo>
                  <a:cubicBezTo>
                    <a:pt x="2282" y="3464"/>
                    <a:pt x="2409" y="3126"/>
                    <a:pt x="2451" y="2789"/>
                  </a:cubicBezTo>
                  <a:cubicBezTo>
                    <a:pt x="2493" y="2662"/>
                    <a:pt x="2536" y="2324"/>
                    <a:pt x="2536" y="2197"/>
                  </a:cubicBezTo>
                  <a:cubicBezTo>
                    <a:pt x="2958" y="1648"/>
                    <a:pt x="3212" y="1014"/>
                    <a:pt x="3338" y="380"/>
                  </a:cubicBezTo>
                  <a:lnTo>
                    <a:pt x="3338" y="254"/>
                  </a:lnTo>
                  <a:lnTo>
                    <a:pt x="3254" y="169"/>
                  </a:lnTo>
                  <a:cubicBezTo>
                    <a:pt x="3169" y="85"/>
                    <a:pt x="3043" y="0"/>
                    <a:pt x="291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3"/>
            <p:cNvSpPr/>
            <p:nvPr/>
          </p:nvSpPr>
          <p:spPr>
            <a:xfrm>
              <a:off x="3761400" y="2426550"/>
              <a:ext cx="53875" cy="59175"/>
            </a:xfrm>
            <a:custGeom>
              <a:rect b="b" l="l" r="r" t="t"/>
              <a:pathLst>
                <a:path extrusionOk="0" h="2367" w="2155">
                  <a:moveTo>
                    <a:pt x="634" y="592"/>
                  </a:moveTo>
                  <a:lnTo>
                    <a:pt x="761" y="719"/>
                  </a:lnTo>
                  <a:cubicBezTo>
                    <a:pt x="1268" y="1099"/>
                    <a:pt x="1563" y="1311"/>
                    <a:pt x="1521" y="1691"/>
                  </a:cubicBezTo>
                  <a:cubicBezTo>
                    <a:pt x="1521" y="1733"/>
                    <a:pt x="1521" y="1817"/>
                    <a:pt x="1479" y="1860"/>
                  </a:cubicBezTo>
                  <a:cubicBezTo>
                    <a:pt x="1099" y="1860"/>
                    <a:pt x="761" y="1648"/>
                    <a:pt x="634" y="1311"/>
                  </a:cubicBezTo>
                  <a:cubicBezTo>
                    <a:pt x="549" y="1099"/>
                    <a:pt x="549" y="846"/>
                    <a:pt x="634" y="592"/>
                  </a:cubicBezTo>
                  <a:close/>
                  <a:moveTo>
                    <a:pt x="592" y="1"/>
                  </a:moveTo>
                  <a:cubicBezTo>
                    <a:pt x="254" y="1"/>
                    <a:pt x="42" y="466"/>
                    <a:pt x="42" y="888"/>
                  </a:cubicBezTo>
                  <a:cubicBezTo>
                    <a:pt x="0" y="1691"/>
                    <a:pt x="634" y="2367"/>
                    <a:pt x="1479" y="2367"/>
                  </a:cubicBezTo>
                  <a:cubicBezTo>
                    <a:pt x="1775" y="2367"/>
                    <a:pt x="2028" y="2113"/>
                    <a:pt x="2070" y="1733"/>
                  </a:cubicBezTo>
                  <a:cubicBezTo>
                    <a:pt x="2155" y="1057"/>
                    <a:pt x="1563" y="635"/>
                    <a:pt x="1099" y="297"/>
                  </a:cubicBezTo>
                  <a:lnTo>
                    <a:pt x="845" y="85"/>
                  </a:lnTo>
                  <a:cubicBezTo>
                    <a:pt x="761" y="43"/>
                    <a:pt x="676" y="1"/>
                    <a:pt x="59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3"/>
            <p:cNvSpPr/>
            <p:nvPr/>
          </p:nvSpPr>
          <p:spPr>
            <a:xfrm>
              <a:off x="3964175" y="1998800"/>
              <a:ext cx="25" cy="25"/>
            </a:xfrm>
            <a:custGeom>
              <a:rect b="b" l="l" r="r" t="t"/>
              <a:pathLst>
                <a:path extrusionOk="0" h="1" w="1">
                  <a:moveTo>
                    <a:pt x="1" y="0"/>
                  </a:moveTo>
                  <a:lnTo>
                    <a:pt x="1" y="0"/>
                  </a:lnTo>
                  <a:cubicBezTo>
                    <a:pt x="1" y="0"/>
                    <a:pt x="1" y="0"/>
                    <a:pt x="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3"/>
            <p:cNvSpPr/>
            <p:nvPr/>
          </p:nvSpPr>
          <p:spPr>
            <a:xfrm>
              <a:off x="3515300" y="521300"/>
              <a:ext cx="999175" cy="1895175"/>
            </a:xfrm>
            <a:custGeom>
              <a:rect b="b" l="l" r="r" t="t"/>
              <a:pathLst>
                <a:path extrusionOk="0" h="75807" w="39967">
                  <a:moveTo>
                    <a:pt x="21118" y="50510"/>
                  </a:moveTo>
                  <a:cubicBezTo>
                    <a:pt x="21148" y="50510"/>
                    <a:pt x="21178" y="50537"/>
                    <a:pt x="21209" y="50609"/>
                  </a:cubicBezTo>
                  <a:cubicBezTo>
                    <a:pt x="21336" y="50989"/>
                    <a:pt x="21082" y="51158"/>
                    <a:pt x="21082" y="51327"/>
                  </a:cubicBezTo>
                  <a:lnTo>
                    <a:pt x="21082" y="51369"/>
                  </a:lnTo>
                  <a:lnTo>
                    <a:pt x="21420" y="51580"/>
                  </a:lnTo>
                  <a:cubicBezTo>
                    <a:pt x="21462" y="51580"/>
                    <a:pt x="21420" y="51454"/>
                    <a:pt x="21420" y="51369"/>
                  </a:cubicBezTo>
                  <a:cubicBezTo>
                    <a:pt x="21378" y="51285"/>
                    <a:pt x="21378" y="51200"/>
                    <a:pt x="21420" y="51073"/>
                  </a:cubicBezTo>
                  <a:cubicBezTo>
                    <a:pt x="21425" y="51058"/>
                    <a:pt x="21429" y="51052"/>
                    <a:pt x="21432" y="51052"/>
                  </a:cubicBezTo>
                  <a:lnTo>
                    <a:pt x="21432" y="51052"/>
                  </a:lnTo>
                  <a:cubicBezTo>
                    <a:pt x="21454" y="51052"/>
                    <a:pt x="21430" y="51431"/>
                    <a:pt x="21505" y="51580"/>
                  </a:cubicBezTo>
                  <a:cubicBezTo>
                    <a:pt x="21859" y="52224"/>
                    <a:pt x="21600" y="52083"/>
                    <a:pt x="21494" y="52334"/>
                  </a:cubicBezTo>
                  <a:lnTo>
                    <a:pt x="21494" y="52334"/>
                  </a:lnTo>
                  <a:cubicBezTo>
                    <a:pt x="21532" y="52161"/>
                    <a:pt x="21547" y="51943"/>
                    <a:pt x="21547" y="51918"/>
                  </a:cubicBezTo>
                  <a:cubicBezTo>
                    <a:pt x="21505" y="51665"/>
                    <a:pt x="21167" y="51665"/>
                    <a:pt x="21040" y="51411"/>
                  </a:cubicBezTo>
                  <a:lnTo>
                    <a:pt x="21040" y="51369"/>
                  </a:lnTo>
                  <a:cubicBezTo>
                    <a:pt x="21040" y="51327"/>
                    <a:pt x="21040" y="51285"/>
                    <a:pt x="21040" y="51242"/>
                  </a:cubicBezTo>
                  <a:cubicBezTo>
                    <a:pt x="21040" y="51200"/>
                    <a:pt x="21124" y="51158"/>
                    <a:pt x="21124" y="51116"/>
                  </a:cubicBezTo>
                  <a:cubicBezTo>
                    <a:pt x="21167" y="51073"/>
                    <a:pt x="21209" y="50947"/>
                    <a:pt x="21124" y="50947"/>
                  </a:cubicBezTo>
                  <a:cubicBezTo>
                    <a:pt x="21079" y="50909"/>
                    <a:pt x="21038" y="50893"/>
                    <a:pt x="21001" y="50893"/>
                  </a:cubicBezTo>
                  <a:cubicBezTo>
                    <a:pt x="20830" y="50893"/>
                    <a:pt x="20744" y="51238"/>
                    <a:pt x="20744" y="51411"/>
                  </a:cubicBezTo>
                  <a:cubicBezTo>
                    <a:pt x="20744" y="51496"/>
                    <a:pt x="20786" y="51580"/>
                    <a:pt x="20829" y="51707"/>
                  </a:cubicBezTo>
                  <a:cubicBezTo>
                    <a:pt x="20786" y="51622"/>
                    <a:pt x="20617" y="51285"/>
                    <a:pt x="20617" y="51158"/>
                  </a:cubicBezTo>
                  <a:lnTo>
                    <a:pt x="20786" y="50904"/>
                  </a:lnTo>
                  <a:cubicBezTo>
                    <a:pt x="20744" y="50841"/>
                    <a:pt x="20607" y="50841"/>
                    <a:pt x="20496" y="50841"/>
                  </a:cubicBezTo>
                  <a:cubicBezTo>
                    <a:pt x="20385" y="50841"/>
                    <a:pt x="20300" y="50841"/>
                    <a:pt x="20364" y="50778"/>
                  </a:cubicBezTo>
                  <a:cubicBezTo>
                    <a:pt x="20392" y="50735"/>
                    <a:pt x="20420" y="50721"/>
                    <a:pt x="20448" y="50721"/>
                  </a:cubicBezTo>
                  <a:cubicBezTo>
                    <a:pt x="20505" y="50721"/>
                    <a:pt x="20561" y="50778"/>
                    <a:pt x="20617" y="50778"/>
                  </a:cubicBezTo>
                  <a:lnTo>
                    <a:pt x="20871" y="50778"/>
                  </a:lnTo>
                  <a:cubicBezTo>
                    <a:pt x="20935" y="50778"/>
                    <a:pt x="21023" y="50510"/>
                    <a:pt x="21118" y="50510"/>
                  </a:cubicBezTo>
                  <a:close/>
                  <a:moveTo>
                    <a:pt x="1512" y="58101"/>
                  </a:moveTo>
                  <a:cubicBezTo>
                    <a:pt x="1545" y="58134"/>
                    <a:pt x="1555" y="58221"/>
                    <a:pt x="1395" y="58382"/>
                  </a:cubicBezTo>
                  <a:cubicBezTo>
                    <a:pt x="1183" y="58551"/>
                    <a:pt x="634" y="58551"/>
                    <a:pt x="507" y="58847"/>
                  </a:cubicBezTo>
                  <a:cubicBezTo>
                    <a:pt x="507" y="58931"/>
                    <a:pt x="592" y="59016"/>
                    <a:pt x="592" y="59058"/>
                  </a:cubicBezTo>
                  <a:cubicBezTo>
                    <a:pt x="641" y="59172"/>
                    <a:pt x="889" y="59273"/>
                    <a:pt x="1145" y="59273"/>
                  </a:cubicBezTo>
                  <a:cubicBezTo>
                    <a:pt x="1556" y="59273"/>
                    <a:pt x="1986" y="59013"/>
                    <a:pt x="1648" y="58129"/>
                  </a:cubicBezTo>
                  <a:lnTo>
                    <a:pt x="1512" y="58101"/>
                  </a:lnTo>
                  <a:close/>
                  <a:moveTo>
                    <a:pt x="29347" y="0"/>
                  </a:moveTo>
                  <a:cubicBezTo>
                    <a:pt x="29227" y="0"/>
                    <a:pt x="29123" y="10"/>
                    <a:pt x="29067" y="38"/>
                  </a:cubicBezTo>
                  <a:cubicBezTo>
                    <a:pt x="28982" y="80"/>
                    <a:pt x="29532" y="1094"/>
                    <a:pt x="29447" y="1390"/>
                  </a:cubicBezTo>
                  <a:cubicBezTo>
                    <a:pt x="29363" y="1812"/>
                    <a:pt x="28433" y="2319"/>
                    <a:pt x="28433" y="2615"/>
                  </a:cubicBezTo>
                  <a:cubicBezTo>
                    <a:pt x="28433" y="3037"/>
                    <a:pt x="29574" y="2615"/>
                    <a:pt x="28813" y="3333"/>
                  </a:cubicBezTo>
                  <a:lnTo>
                    <a:pt x="28391" y="3713"/>
                  </a:lnTo>
                  <a:cubicBezTo>
                    <a:pt x="28361" y="3721"/>
                    <a:pt x="28325" y="3725"/>
                    <a:pt x="28284" y="3725"/>
                  </a:cubicBezTo>
                  <a:cubicBezTo>
                    <a:pt x="27587" y="3725"/>
                    <a:pt x="25319" y="2669"/>
                    <a:pt x="24191" y="2669"/>
                  </a:cubicBezTo>
                  <a:cubicBezTo>
                    <a:pt x="23956" y="2669"/>
                    <a:pt x="23770" y="2715"/>
                    <a:pt x="23659" y="2826"/>
                  </a:cubicBezTo>
                  <a:cubicBezTo>
                    <a:pt x="23490" y="2953"/>
                    <a:pt x="24039" y="5403"/>
                    <a:pt x="23068" y="5657"/>
                  </a:cubicBezTo>
                  <a:cubicBezTo>
                    <a:pt x="23048" y="5661"/>
                    <a:pt x="23027" y="5663"/>
                    <a:pt x="23005" y="5663"/>
                  </a:cubicBezTo>
                  <a:cubicBezTo>
                    <a:pt x="22577" y="5663"/>
                    <a:pt x="21905" y="4896"/>
                    <a:pt x="21462" y="4896"/>
                  </a:cubicBezTo>
                  <a:cubicBezTo>
                    <a:pt x="21378" y="4896"/>
                    <a:pt x="21336" y="5107"/>
                    <a:pt x="21251" y="5150"/>
                  </a:cubicBezTo>
                  <a:cubicBezTo>
                    <a:pt x="20913" y="5403"/>
                    <a:pt x="20322" y="5488"/>
                    <a:pt x="20068" y="5826"/>
                  </a:cubicBezTo>
                  <a:cubicBezTo>
                    <a:pt x="19688" y="6248"/>
                    <a:pt x="19603" y="7051"/>
                    <a:pt x="19223" y="7558"/>
                  </a:cubicBezTo>
                  <a:cubicBezTo>
                    <a:pt x="19012" y="7811"/>
                    <a:pt x="18251" y="7811"/>
                    <a:pt x="18251" y="8276"/>
                  </a:cubicBezTo>
                  <a:cubicBezTo>
                    <a:pt x="18251" y="9037"/>
                    <a:pt x="19477" y="9417"/>
                    <a:pt x="18843" y="10388"/>
                  </a:cubicBezTo>
                  <a:cubicBezTo>
                    <a:pt x="18674" y="10684"/>
                    <a:pt x="18167" y="10853"/>
                    <a:pt x="17956" y="11064"/>
                  </a:cubicBezTo>
                  <a:cubicBezTo>
                    <a:pt x="17491" y="11487"/>
                    <a:pt x="17237" y="12078"/>
                    <a:pt x="16857" y="12543"/>
                  </a:cubicBezTo>
                  <a:cubicBezTo>
                    <a:pt x="16688" y="12670"/>
                    <a:pt x="16139" y="12923"/>
                    <a:pt x="16097" y="13092"/>
                  </a:cubicBezTo>
                  <a:cubicBezTo>
                    <a:pt x="16012" y="13388"/>
                    <a:pt x="16435" y="13937"/>
                    <a:pt x="16308" y="14149"/>
                  </a:cubicBezTo>
                  <a:cubicBezTo>
                    <a:pt x="15928" y="14951"/>
                    <a:pt x="13773" y="14656"/>
                    <a:pt x="13646" y="14825"/>
                  </a:cubicBezTo>
                  <a:cubicBezTo>
                    <a:pt x="13520" y="14951"/>
                    <a:pt x="13942" y="16176"/>
                    <a:pt x="13900" y="16430"/>
                  </a:cubicBezTo>
                  <a:cubicBezTo>
                    <a:pt x="13773" y="16852"/>
                    <a:pt x="13646" y="17275"/>
                    <a:pt x="13477" y="17697"/>
                  </a:cubicBezTo>
                  <a:cubicBezTo>
                    <a:pt x="13477" y="17740"/>
                    <a:pt x="13477" y="17866"/>
                    <a:pt x="13477" y="17951"/>
                  </a:cubicBezTo>
                  <a:lnTo>
                    <a:pt x="13435" y="18796"/>
                  </a:lnTo>
                  <a:lnTo>
                    <a:pt x="13435" y="19049"/>
                  </a:lnTo>
                  <a:cubicBezTo>
                    <a:pt x="13435" y="19134"/>
                    <a:pt x="13435" y="19218"/>
                    <a:pt x="13435" y="19303"/>
                  </a:cubicBezTo>
                  <a:cubicBezTo>
                    <a:pt x="13435" y="19303"/>
                    <a:pt x="13013" y="19641"/>
                    <a:pt x="13013" y="19641"/>
                  </a:cubicBezTo>
                  <a:cubicBezTo>
                    <a:pt x="12928" y="19810"/>
                    <a:pt x="12928" y="20063"/>
                    <a:pt x="12844" y="20232"/>
                  </a:cubicBezTo>
                  <a:cubicBezTo>
                    <a:pt x="12421" y="20908"/>
                    <a:pt x="11956" y="21542"/>
                    <a:pt x="11450" y="22133"/>
                  </a:cubicBezTo>
                  <a:cubicBezTo>
                    <a:pt x="11323" y="22302"/>
                    <a:pt x="10689" y="22936"/>
                    <a:pt x="10858" y="23190"/>
                  </a:cubicBezTo>
                  <a:cubicBezTo>
                    <a:pt x="11365" y="23992"/>
                    <a:pt x="12590" y="23443"/>
                    <a:pt x="11999" y="25386"/>
                  </a:cubicBezTo>
                  <a:cubicBezTo>
                    <a:pt x="11834" y="25984"/>
                    <a:pt x="11548" y="26164"/>
                    <a:pt x="11195" y="26164"/>
                  </a:cubicBezTo>
                  <a:cubicBezTo>
                    <a:pt x="10659" y="26164"/>
                    <a:pt x="9968" y="25750"/>
                    <a:pt x="9311" y="25750"/>
                  </a:cubicBezTo>
                  <a:cubicBezTo>
                    <a:pt x="9177" y="25750"/>
                    <a:pt x="9044" y="25767"/>
                    <a:pt x="8915" y="25809"/>
                  </a:cubicBezTo>
                  <a:cubicBezTo>
                    <a:pt x="8450" y="25893"/>
                    <a:pt x="8070" y="26020"/>
                    <a:pt x="7689" y="26231"/>
                  </a:cubicBezTo>
                  <a:cubicBezTo>
                    <a:pt x="7056" y="26865"/>
                    <a:pt x="6464" y="27499"/>
                    <a:pt x="5957" y="28217"/>
                  </a:cubicBezTo>
                  <a:cubicBezTo>
                    <a:pt x="5915" y="28428"/>
                    <a:pt x="6126" y="28597"/>
                    <a:pt x="6084" y="28809"/>
                  </a:cubicBezTo>
                  <a:cubicBezTo>
                    <a:pt x="6000" y="29189"/>
                    <a:pt x="5281" y="29485"/>
                    <a:pt x="5197" y="29907"/>
                  </a:cubicBezTo>
                  <a:cubicBezTo>
                    <a:pt x="5112" y="30330"/>
                    <a:pt x="5831" y="30921"/>
                    <a:pt x="5746" y="31386"/>
                  </a:cubicBezTo>
                  <a:cubicBezTo>
                    <a:pt x="5704" y="31597"/>
                    <a:pt x="5324" y="31766"/>
                    <a:pt x="5281" y="31977"/>
                  </a:cubicBezTo>
                  <a:cubicBezTo>
                    <a:pt x="5239" y="32188"/>
                    <a:pt x="5366" y="32569"/>
                    <a:pt x="5366" y="32822"/>
                  </a:cubicBezTo>
                  <a:cubicBezTo>
                    <a:pt x="5324" y="33076"/>
                    <a:pt x="5070" y="33371"/>
                    <a:pt x="5070" y="33667"/>
                  </a:cubicBezTo>
                  <a:cubicBezTo>
                    <a:pt x="5070" y="34301"/>
                    <a:pt x="5746" y="34935"/>
                    <a:pt x="5704" y="35611"/>
                  </a:cubicBezTo>
                  <a:cubicBezTo>
                    <a:pt x="5704" y="36498"/>
                    <a:pt x="4732" y="37638"/>
                    <a:pt x="4901" y="38526"/>
                  </a:cubicBezTo>
                  <a:cubicBezTo>
                    <a:pt x="5070" y="39582"/>
                    <a:pt x="6760" y="39666"/>
                    <a:pt x="6887" y="40807"/>
                  </a:cubicBezTo>
                  <a:cubicBezTo>
                    <a:pt x="6760" y="41398"/>
                    <a:pt x="6464" y="41948"/>
                    <a:pt x="6126" y="42455"/>
                  </a:cubicBezTo>
                  <a:cubicBezTo>
                    <a:pt x="6063" y="42497"/>
                    <a:pt x="5952" y="42507"/>
                    <a:pt x="5821" y="42507"/>
                  </a:cubicBezTo>
                  <a:cubicBezTo>
                    <a:pt x="5689" y="42507"/>
                    <a:pt x="5537" y="42497"/>
                    <a:pt x="5392" y="42497"/>
                  </a:cubicBezTo>
                  <a:cubicBezTo>
                    <a:pt x="5102" y="42497"/>
                    <a:pt x="4838" y="42539"/>
                    <a:pt x="4817" y="42793"/>
                  </a:cubicBezTo>
                  <a:cubicBezTo>
                    <a:pt x="4732" y="43807"/>
                    <a:pt x="5746" y="44821"/>
                    <a:pt x="5662" y="45835"/>
                  </a:cubicBezTo>
                  <a:cubicBezTo>
                    <a:pt x="5619" y="46257"/>
                    <a:pt x="5324" y="46426"/>
                    <a:pt x="5239" y="46764"/>
                  </a:cubicBezTo>
                  <a:cubicBezTo>
                    <a:pt x="5155" y="47102"/>
                    <a:pt x="5112" y="47440"/>
                    <a:pt x="5112" y="47778"/>
                  </a:cubicBezTo>
                  <a:cubicBezTo>
                    <a:pt x="5155" y="47820"/>
                    <a:pt x="5155" y="47905"/>
                    <a:pt x="5112" y="47989"/>
                  </a:cubicBezTo>
                  <a:cubicBezTo>
                    <a:pt x="4605" y="49003"/>
                    <a:pt x="3000" y="48919"/>
                    <a:pt x="2915" y="49130"/>
                  </a:cubicBezTo>
                  <a:cubicBezTo>
                    <a:pt x="2873" y="49257"/>
                    <a:pt x="3211" y="49764"/>
                    <a:pt x="3084" y="50017"/>
                  </a:cubicBezTo>
                  <a:cubicBezTo>
                    <a:pt x="2958" y="50271"/>
                    <a:pt x="2408" y="50271"/>
                    <a:pt x="2282" y="50524"/>
                  </a:cubicBezTo>
                  <a:cubicBezTo>
                    <a:pt x="1986" y="51242"/>
                    <a:pt x="2958" y="53566"/>
                    <a:pt x="1775" y="54411"/>
                  </a:cubicBezTo>
                  <a:cubicBezTo>
                    <a:pt x="1587" y="54555"/>
                    <a:pt x="1453" y="54615"/>
                    <a:pt x="1360" y="54615"/>
                  </a:cubicBezTo>
                  <a:cubicBezTo>
                    <a:pt x="1095" y="54615"/>
                    <a:pt x="1141" y="54140"/>
                    <a:pt x="1141" y="53735"/>
                  </a:cubicBezTo>
                  <a:cubicBezTo>
                    <a:pt x="1053" y="53735"/>
                    <a:pt x="985" y="53244"/>
                    <a:pt x="739" y="53244"/>
                  </a:cubicBezTo>
                  <a:cubicBezTo>
                    <a:pt x="631" y="53244"/>
                    <a:pt x="489" y="53338"/>
                    <a:pt x="296" y="53608"/>
                  </a:cubicBezTo>
                  <a:cubicBezTo>
                    <a:pt x="195" y="53752"/>
                    <a:pt x="158" y="53788"/>
                    <a:pt x="158" y="53788"/>
                  </a:cubicBezTo>
                  <a:cubicBezTo>
                    <a:pt x="158" y="53788"/>
                    <a:pt x="196" y="53752"/>
                    <a:pt x="243" y="53752"/>
                  </a:cubicBezTo>
                  <a:cubicBezTo>
                    <a:pt x="287" y="53752"/>
                    <a:pt x="340" y="53783"/>
                    <a:pt x="381" y="53904"/>
                  </a:cubicBezTo>
                  <a:lnTo>
                    <a:pt x="85" y="54073"/>
                  </a:lnTo>
                  <a:lnTo>
                    <a:pt x="381" y="54284"/>
                  </a:lnTo>
                  <a:cubicBezTo>
                    <a:pt x="507" y="54749"/>
                    <a:pt x="127" y="55171"/>
                    <a:pt x="212" y="55425"/>
                  </a:cubicBezTo>
                  <a:cubicBezTo>
                    <a:pt x="338" y="55721"/>
                    <a:pt x="423" y="56016"/>
                    <a:pt x="423" y="56312"/>
                  </a:cubicBezTo>
                  <a:cubicBezTo>
                    <a:pt x="381" y="56692"/>
                    <a:pt x="43" y="57115"/>
                    <a:pt x="43" y="57453"/>
                  </a:cubicBezTo>
                  <a:cubicBezTo>
                    <a:pt x="43" y="57537"/>
                    <a:pt x="0" y="57622"/>
                    <a:pt x="43" y="57664"/>
                  </a:cubicBezTo>
                  <a:cubicBezTo>
                    <a:pt x="296" y="57664"/>
                    <a:pt x="465" y="57284"/>
                    <a:pt x="676" y="57284"/>
                  </a:cubicBezTo>
                  <a:cubicBezTo>
                    <a:pt x="803" y="57284"/>
                    <a:pt x="888" y="57537"/>
                    <a:pt x="845" y="57622"/>
                  </a:cubicBezTo>
                  <a:cubicBezTo>
                    <a:pt x="813" y="57671"/>
                    <a:pt x="773" y="57682"/>
                    <a:pt x="735" y="57682"/>
                  </a:cubicBezTo>
                  <a:cubicBezTo>
                    <a:pt x="704" y="57682"/>
                    <a:pt x="674" y="57675"/>
                    <a:pt x="649" y="57675"/>
                  </a:cubicBezTo>
                  <a:cubicBezTo>
                    <a:pt x="624" y="57675"/>
                    <a:pt x="604" y="57681"/>
                    <a:pt x="592" y="57706"/>
                  </a:cubicBezTo>
                  <a:cubicBezTo>
                    <a:pt x="592" y="57833"/>
                    <a:pt x="592" y="57960"/>
                    <a:pt x="592" y="58086"/>
                  </a:cubicBezTo>
                  <a:cubicBezTo>
                    <a:pt x="621" y="58098"/>
                    <a:pt x="650" y="58103"/>
                    <a:pt x="678" y="58103"/>
                  </a:cubicBezTo>
                  <a:cubicBezTo>
                    <a:pt x="858" y="58103"/>
                    <a:pt x="1020" y="57894"/>
                    <a:pt x="1057" y="57748"/>
                  </a:cubicBezTo>
                  <a:cubicBezTo>
                    <a:pt x="1183" y="57495"/>
                    <a:pt x="1141" y="57241"/>
                    <a:pt x="1226" y="56988"/>
                  </a:cubicBezTo>
                  <a:cubicBezTo>
                    <a:pt x="1231" y="56973"/>
                    <a:pt x="1234" y="56966"/>
                    <a:pt x="1237" y="56966"/>
                  </a:cubicBezTo>
                  <a:cubicBezTo>
                    <a:pt x="1260" y="56966"/>
                    <a:pt x="1236" y="57336"/>
                    <a:pt x="1310" y="57410"/>
                  </a:cubicBezTo>
                  <a:cubicBezTo>
                    <a:pt x="1328" y="57417"/>
                    <a:pt x="1345" y="57419"/>
                    <a:pt x="1360" y="57419"/>
                  </a:cubicBezTo>
                  <a:cubicBezTo>
                    <a:pt x="1450" y="57419"/>
                    <a:pt x="1491" y="57326"/>
                    <a:pt x="1564" y="57326"/>
                  </a:cubicBezTo>
                  <a:cubicBezTo>
                    <a:pt x="1648" y="57326"/>
                    <a:pt x="1437" y="57410"/>
                    <a:pt x="1352" y="57495"/>
                  </a:cubicBezTo>
                  <a:cubicBezTo>
                    <a:pt x="1226" y="57706"/>
                    <a:pt x="803" y="58044"/>
                    <a:pt x="888" y="58340"/>
                  </a:cubicBezTo>
                  <a:cubicBezTo>
                    <a:pt x="898" y="58360"/>
                    <a:pt x="915" y="58368"/>
                    <a:pt x="937" y="58368"/>
                  </a:cubicBezTo>
                  <a:cubicBezTo>
                    <a:pt x="1006" y="58368"/>
                    <a:pt x="1119" y="58288"/>
                    <a:pt x="1183" y="58255"/>
                  </a:cubicBezTo>
                  <a:cubicBezTo>
                    <a:pt x="1265" y="58214"/>
                    <a:pt x="1387" y="58173"/>
                    <a:pt x="1472" y="58093"/>
                  </a:cubicBezTo>
                  <a:lnTo>
                    <a:pt x="1472" y="58093"/>
                  </a:lnTo>
                  <a:lnTo>
                    <a:pt x="1512" y="58101"/>
                  </a:lnTo>
                  <a:lnTo>
                    <a:pt x="1512" y="58101"/>
                  </a:lnTo>
                  <a:cubicBezTo>
                    <a:pt x="1502" y="58091"/>
                    <a:pt x="1489" y="58086"/>
                    <a:pt x="1479" y="58086"/>
                  </a:cubicBezTo>
                  <a:cubicBezTo>
                    <a:pt x="1477" y="58089"/>
                    <a:pt x="1474" y="58091"/>
                    <a:pt x="1472" y="58093"/>
                  </a:cubicBezTo>
                  <a:lnTo>
                    <a:pt x="1472" y="58093"/>
                  </a:lnTo>
                  <a:lnTo>
                    <a:pt x="1437" y="58086"/>
                  </a:lnTo>
                  <a:cubicBezTo>
                    <a:pt x="1593" y="57930"/>
                    <a:pt x="1773" y="57843"/>
                    <a:pt x="1976" y="57843"/>
                  </a:cubicBezTo>
                  <a:cubicBezTo>
                    <a:pt x="2047" y="57843"/>
                    <a:pt x="2121" y="57853"/>
                    <a:pt x="2197" y="57875"/>
                  </a:cubicBezTo>
                  <a:cubicBezTo>
                    <a:pt x="2239" y="57875"/>
                    <a:pt x="2070" y="57917"/>
                    <a:pt x="2028" y="57960"/>
                  </a:cubicBezTo>
                  <a:cubicBezTo>
                    <a:pt x="1986" y="58002"/>
                    <a:pt x="1986" y="58847"/>
                    <a:pt x="1901" y="59100"/>
                  </a:cubicBezTo>
                  <a:cubicBezTo>
                    <a:pt x="1775" y="59354"/>
                    <a:pt x="1183" y="60706"/>
                    <a:pt x="1183" y="60706"/>
                  </a:cubicBezTo>
                  <a:cubicBezTo>
                    <a:pt x="1183" y="60833"/>
                    <a:pt x="1606" y="61002"/>
                    <a:pt x="1648" y="61044"/>
                  </a:cubicBezTo>
                  <a:cubicBezTo>
                    <a:pt x="1648" y="61086"/>
                    <a:pt x="1099" y="61297"/>
                    <a:pt x="1226" y="61466"/>
                  </a:cubicBezTo>
                  <a:cubicBezTo>
                    <a:pt x="1226" y="61483"/>
                    <a:pt x="1229" y="61490"/>
                    <a:pt x="1235" y="61490"/>
                  </a:cubicBezTo>
                  <a:cubicBezTo>
                    <a:pt x="1259" y="61490"/>
                    <a:pt x="1327" y="61382"/>
                    <a:pt x="1395" y="61382"/>
                  </a:cubicBezTo>
                  <a:cubicBezTo>
                    <a:pt x="1986" y="61466"/>
                    <a:pt x="1437" y="61931"/>
                    <a:pt x="1690" y="62100"/>
                  </a:cubicBezTo>
                  <a:cubicBezTo>
                    <a:pt x="1695" y="62105"/>
                    <a:pt x="1700" y="62107"/>
                    <a:pt x="1706" y="62107"/>
                  </a:cubicBezTo>
                  <a:cubicBezTo>
                    <a:pt x="1745" y="62107"/>
                    <a:pt x="1804" y="62009"/>
                    <a:pt x="1843" y="62009"/>
                  </a:cubicBezTo>
                  <a:cubicBezTo>
                    <a:pt x="1849" y="62009"/>
                    <a:pt x="1854" y="62011"/>
                    <a:pt x="1859" y="62016"/>
                  </a:cubicBezTo>
                  <a:cubicBezTo>
                    <a:pt x="2028" y="62269"/>
                    <a:pt x="1648" y="63367"/>
                    <a:pt x="1775" y="63579"/>
                  </a:cubicBezTo>
                  <a:cubicBezTo>
                    <a:pt x="1783" y="63603"/>
                    <a:pt x="1793" y="63614"/>
                    <a:pt x="1806" y="63614"/>
                  </a:cubicBezTo>
                  <a:cubicBezTo>
                    <a:pt x="1898" y="63614"/>
                    <a:pt x="2101" y="63013"/>
                    <a:pt x="2257" y="63013"/>
                  </a:cubicBezTo>
                  <a:cubicBezTo>
                    <a:pt x="2297" y="63013"/>
                    <a:pt x="2335" y="63054"/>
                    <a:pt x="2366" y="63156"/>
                  </a:cubicBezTo>
                  <a:cubicBezTo>
                    <a:pt x="2408" y="63367"/>
                    <a:pt x="2028" y="63579"/>
                    <a:pt x="2155" y="63705"/>
                  </a:cubicBezTo>
                  <a:cubicBezTo>
                    <a:pt x="2187" y="63748"/>
                    <a:pt x="2218" y="63761"/>
                    <a:pt x="2249" y="63761"/>
                  </a:cubicBezTo>
                  <a:cubicBezTo>
                    <a:pt x="2299" y="63761"/>
                    <a:pt x="2346" y="63724"/>
                    <a:pt x="2383" y="63724"/>
                  </a:cubicBezTo>
                  <a:cubicBezTo>
                    <a:pt x="2413" y="63724"/>
                    <a:pt x="2437" y="63748"/>
                    <a:pt x="2451" y="63832"/>
                  </a:cubicBezTo>
                  <a:cubicBezTo>
                    <a:pt x="2535" y="64128"/>
                    <a:pt x="2366" y="64128"/>
                    <a:pt x="2239" y="64339"/>
                  </a:cubicBezTo>
                  <a:cubicBezTo>
                    <a:pt x="2366" y="64424"/>
                    <a:pt x="2451" y="64508"/>
                    <a:pt x="2577" y="64635"/>
                  </a:cubicBezTo>
                  <a:lnTo>
                    <a:pt x="2915" y="66240"/>
                  </a:lnTo>
                  <a:lnTo>
                    <a:pt x="3338" y="66452"/>
                  </a:lnTo>
                  <a:cubicBezTo>
                    <a:pt x="3634" y="66832"/>
                    <a:pt x="3803" y="67254"/>
                    <a:pt x="3845" y="67677"/>
                  </a:cubicBezTo>
                  <a:cubicBezTo>
                    <a:pt x="4014" y="68226"/>
                    <a:pt x="4774" y="67761"/>
                    <a:pt x="4690" y="68648"/>
                  </a:cubicBezTo>
                  <a:cubicBezTo>
                    <a:pt x="4661" y="69029"/>
                    <a:pt x="4550" y="69131"/>
                    <a:pt x="4406" y="69131"/>
                  </a:cubicBezTo>
                  <a:cubicBezTo>
                    <a:pt x="4241" y="69131"/>
                    <a:pt x="4033" y="68999"/>
                    <a:pt x="3851" y="68999"/>
                  </a:cubicBezTo>
                  <a:cubicBezTo>
                    <a:pt x="3732" y="68999"/>
                    <a:pt x="3625" y="69055"/>
                    <a:pt x="3549" y="69240"/>
                  </a:cubicBezTo>
                  <a:cubicBezTo>
                    <a:pt x="3549" y="69282"/>
                    <a:pt x="4267" y="69958"/>
                    <a:pt x="4141" y="70381"/>
                  </a:cubicBezTo>
                  <a:cubicBezTo>
                    <a:pt x="4114" y="70440"/>
                    <a:pt x="4068" y="70465"/>
                    <a:pt x="4009" y="70465"/>
                  </a:cubicBezTo>
                  <a:cubicBezTo>
                    <a:pt x="3751" y="70465"/>
                    <a:pt x="3249" y="70001"/>
                    <a:pt x="3090" y="70001"/>
                  </a:cubicBezTo>
                  <a:cubicBezTo>
                    <a:pt x="3054" y="70001"/>
                    <a:pt x="3036" y="70025"/>
                    <a:pt x="3042" y="70085"/>
                  </a:cubicBezTo>
                  <a:cubicBezTo>
                    <a:pt x="3211" y="70930"/>
                    <a:pt x="3549" y="71733"/>
                    <a:pt x="3929" y="72493"/>
                  </a:cubicBezTo>
                  <a:cubicBezTo>
                    <a:pt x="4040" y="72622"/>
                    <a:pt x="4103" y="72630"/>
                    <a:pt x="4148" y="72630"/>
                  </a:cubicBezTo>
                  <a:cubicBezTo>
                    <a:pt x="4155" y="72630"/>
                    <a:pt x="4161" y="72630"/>
                    <a:pt x="4167" y="72630"/>
                  </a:cubicBezTo>
                  <a:cubicBezTo>
                    <a:pt x="4215" y="72630"/>
                    <a:pt x="4246" y="72641"/>
                    <a:pt x="4310" y="72831"/>
                  </a:cubicBezTo>
                  <a:cubicBezTo>
                    <a:pt x="4310" y="72915"/>
                    <a:pt x="4310" y="72958"/>
                    <a:pt x="4310" y="73042"/>
                  </a:cubicBezTo>
                  <a:cubicBezTo>
                    <a:pt x="4310" y="73084"/>
                    <a:pt x="4225" y="73169"/>
                    <a:pt x="4225" y="73211"/>
                  </a:cubicBezTo>
                  <a:cubicBezTo>
                    <a:pt x="4310" y="73422"/>
                    <a:pt x="4563" y="73507"/>
                    <a:pt x="4690" y="73760"/>
                  </a:cubicBezTo>
                  <a:cubicBezTo>
                    <a:pt x="4817" y="74014"/>
                    <a:pt x="4141" y="74098"/>
                    <a:pt x="4141" y="74267"/>
                  </a:cubicBezTo>
                  <a:cubicBezTo>
                    <a:pt x="4141" y="74436"/>
                    <a:pt x="4394" y="74901"/>
                    <a:pt x="4310" y="75070"/>
                  </a:cubicBezTo>
                  <a:cubicBezTo>
                    <a:pt x="4310" y="75070"/>
                    <a:pt x="3465" y="75112"/>
                    <a:pt x="3760" y="75324"/>
                  </a:cubicBezTo>
                  <a:cubicBezTo>
                    <a:pt x="3806" y="75358"/>
                    <a:pt x="3856" y="75371"/>
                    <a:pt x="3904" y="75371"/>
                  </a:cubicBezTo>
                  <a:cubicBezTo>
                    <a:pt x="4032" y="75371"/>
                    <a:pt x="4152" y="75281"/>
                    <a:pt x="4183" y="75281"/>
                  </a:cubicBezTo>
                  <a:cubicBezTo>
                    <a:pt x="4526" y="75320"/>
                    <a:pt x="4973" y="75806"/>
                    <a:pt x="5493" y="75806"/>
                  </a:cubicBezTo>
                  <a:cubicBezTo>
                    <a:pt x="5548" y="75806"/>
                    <a:pt x="5605" y="75801"/>
                    <a:pt x="5662" y="75788"/>
                  </a:cubicBezTo>
                  <a:cubicBezTo>
                    <a:pt x="6000" y="75704"/>
                    <a:pt x="6295" y="75535"/>
                    <a:pt x="6633" y="75366"/>
                  </a:cubicBezTo>
                  <a:cubicBezTo>
                    <a:pt x="6678" y="75357"/>
                    <a:pt x="6728" y="75354"/>
                    <a:pt x="6782" y="75354"/>
                  </a:cubicBezTo>
                  <a:cubicBezTo>
                    <a:pt x="6930" y="75354"/>
                    <a:pt x="7104" y="75378"/>
                    <a:pt x="7266" y="75378"/>
                  </a:cubicBezTo>
                  <a:cubicBezTo>
                    <a:pt x="7325" y="75378"/>
                    <a:pt x="7382" y="75375"/>
                    <a:pt x="7436" y="75366"/>
                  </a:cubicBezTo>
                  <a:cubicBezTo>
                    <a:pt x="7467" y="75355"/>
                    <a:pt x="7498" y="75351"/>
                    <a:pt x="7527" y="75351"/>
                  </a:cubicBezTo>
                  <a:cubicBezTo>
                    <a:pt x="7812" y="75351"/>
                    <a:pt x="8033" y="75785"/>
                    <a:pt x="8336" y="75785"/>
                  </a:cubicBezTo>
                  <a:cubicBezTo>
                    <a:pt x="8385" y="75785"/>
                    <a:pt x="8437" y="75773"/>
                    <a:pt x="8492" y="75746"/>
                  </a:cubicBezTo>
                  <a:cubicBezTo>
                    <a:pt x="9506" y="75197"/>
                    <a:pt x="8746" y="74436"/>
                    <a:pt x="8619" y="73760"/>
                  </a:cubicBezTo>
                  <a:cubicBezTo>
                    <a:pt x="8534" y="73084"/>
                    <a:pt x="9295" y="72366"/>
                    <a:pt x="9760" y="71986"/>
                  </a:cubicBezTo>
                  <a:cubicBezTo>
                    <a:pt x="9812" y="71941"/>
                    <a:pt x="9863" y="71922"/>
                    <a:pt x="9911" y="71922"/>
                  </a:cubicBezTo>
                  <a:cubicBezTo>
                    <a:pt x="10115" y="71922"/>
                    <a:pt x="10289" y="72248"/>
                    <a:pt x="10503" y="72248"/>
                  </a:cubicBezTo>
                  <a:cubicBezTo>
                    <a:pt x="10523" y="72248"/>
                    <a:pt x="10542" y="72245"/>
                    <a:pt x="10562" y="72240"/>
                  </a:cubicBezTo>
                  <a:cubicBezTo>
                    <a:pt x="11027" y="72071"/>
                    <a:pt x="10182" y="71564"/>
                    <a:pt x="10520" y="71352"/>
                  </a:cubicBezTo>
                  <a:cubicBezTo>
                    <a:pt x="10622" y="71284"/>
                    <a:pt x="10685" y="71259"/>
                    <a:pt x="10726" y="71259"/>
                  </a:cubicBezTo>
                  <a:cubicBezTo>
                    <a:pt x="10840" y="71259"/>
                    <a:pt x="10799" y="71448"/>
                    <a:pt x="10985" y="71479"/>
                  </a:cubicBezTo>
                  <a:cubicBezTo>
                    <a:pt x="11027" y="71479"/>
                    <a:pt x="10985" y="71310"/>
                    <a:pt x="11027" y="71268"/>
                  </a:cubicBezTo>
                  <a:cubicBezTo>
                    <a:pt x="11046" y="71258"/>
                    <a:pt x="11068" y="71254"/>
                    <a:pt x="11092" y="71254"/>
                  </a:cubicBezTo>
                  <a:cubicBezTo>
                    <a:pt x="11255" y="71254"/>
                    <a:pt x="11513" y="71450"/>
                    <a:pt x="11651" y="71450"/>
                  </a:cubicBezTo>
                  <a:cubicBezTo>
                    <a:pt x="11671" y="71450"/>
                    <a:pt x="11689" y="71446"/>
                    <a:pt x="11703" y="71437"/>
                  </a:cubicBezTo>
                  <a:cubicBezTo>
                    <a:pt x="11788" y="71395"/>
                    <a:pt x="11703" y="71226"/>
                    <a:pt x="11788" y="71226"/>
                  </a:cubicBezTo>
                  <a:cubicBezTo>
                    <a:pt x="11872" y="71226"/>
                    <a:pt x="12125" y="71479"/>
                    <a:pt x="12337" y="71479"/>
                  </a:cubicBezTo>
                  <a:cubicBezTo>
                    <a:pt x="12421" y="71479"/>
                    <a:pt x="12463" y="71268"/>
                    <a:pt x="12548" y="71268"/>
                  </a:cubicBezTo>
                  <a:cubicBezTo>
                    <a:pt x="12675" y="71268"/>
                    <a:pt x="12463" y="71479"/>
                    <a:pt x="12548" y="71564"/>
                  </a:cubicBezTo>
                  <a:cubicBezTo>
                    <a:pt x="12555" y="71570"/>
                    <a:pt x="12566" y="71573"/>
                    <a:pt x="12581" y="71573"/>
                  </a:cubicBezTo>
                  <a:cubicBezTo>
                    <a:pt x="12744" y="71573"/>
                    <a:pt x="13369" y="71216"/>
                    <a:pt x="13562" y="71216"/>
                  </a:cubicBezTo>
                  <a:cubicBezTo>
                    <a:pt x="13580" y="71216"/>
                    <a:pt x="13594" y="71219"/>
                    <a:pt x="13604" y="71226"/>
                  </a:cubicBezTo>
                  <a:cubicBezTo>
                    <a:pt x="13731" y="71352"/>
                    <a:pt x="13477" y="71395"/>
                    <a:pt x="13562" y="71437"/>
                  </a:cubicBezTo>
                  <a:cubicBezTo>
                    <a:pt x="13604" y="71479"/>
                    <a:pt x="14153" y="71479"/>
                    <a:pt x="14322" y="71564"/>
                  </a:cubicBezTo>
                  <a:cubicBezTo>
                    <a:pt x="14491" y="71690"/>
                    <a:pt x="13942" y="71733"/>
                    <a:pt x="14407" y="71986"/>
                  </a:cubicBezTo>
                  <a:lnTo>
                    <a:pt x="14618" y="71606"/>
                  </a:lnTo>
                  <a:cubicBezTo>
                    <a:pt x="14787" y="71352"/>
                    <a:pt x="15041" y="71310"/>
                    <a:pt x="15167" y="71014"/>
                  </a:cubicBezTo>
                  <a:cubicBezTo>
                    <a:pt x="15336" y="70465"/>
                    <a:pt x="15548" y="69916"/>
                    <a:pt x="15801" y="69409"/>
                  </a:cubicBezTo>
                  <a:cubicBezTo>
                    <a:pt x="15928" y="69198"/>
                    <a:pt x="15759" y="68860"/>
                    <a:pt x="16012" y="68733"/>
                  </a:cubicBezTo>
                  <a:cubicBezTo>
                    <a:pt x="16456" y="68437"/>
                    <a:pt x="16456" y="68437"/>
                    <a:pt x="16382" y="68437"/>
                  </a:cubicBezTo>
                  <a:cubicBezTo>
                    <a:pt x="16308" y="68437"/>
                    <a:pt x="16160" y="68437"/>
                    <a:pt x="16308" y="68141"/>
                  </a:cubicBezTo>
                  <a:cubicBezTo>
                    <a:pt x="16330" y="68109"/>
                    <a:pt x="16369" y="68099"/>
                    <a:pt x="16415" y="68099"/>
                  </a:cubicBezTo>
                  <a:cubicBezTo>
                    <a:pt x="16491" y="68099"/>
                    <a:pt x="16587" y="68126"/>
                    <a:pt x="16661" y="68126"/>
                  </a:cubicBezTo>
                  <a:cubicBezTo>
                    <a:pt x="16716" y="68126"/>
                    <a:pt x="16759" y="68111"/>
                    <a:pt x="16773" y="68057"/>
                  </a:cubicBezTo>
                  <a:cubicBezTo>
                    <a:pt x="16822" y="67894"/>
                    <a:pt x="16814" y="67844"/>
                    <a:pt x="16784" y="67844"/>
                  </a:cubicBezTo>
                  <a:cubicBezTo>
                    <a:pt x="16736" y="67844"/>
                    <a:pt x="16630" y="67972"/>
                    <a:pt x="16604" y="67972"/>
                  </a:cubicBezTo>
                  <a:cubicBezTo>
                    <a:pt x="16350" y="67972"/>
                    <a:pt x="16688" y="67550"/>
                    <a:pt x="16688" y="67465"/>
                  </a:cubicBezTo>
                  <a:cubicBezTo>
                    <a:pt x="16731" y="67170"/>
                    <a:pt x="16604" y="66536"/>
                    <a:pt x="16731" y="66409"/>
                  </a:cubicBezTo>
                  <a:cubicBezTo>
                    <a:pt x="16761" y="66379"/>
                    <a:pt x="16802" y="66368"/>
                    <a:pt x="16847" y="66368"/>
                  </a:cubicBezTo>
                  <a:cubicBezTo>
                    <a:pt x="16954" y="66368"/>
                    <a:pt x="17083" y="66430"/>
                    <a:pt x="17152" y="66430"/>
                  </a:cubicBezTo>
                  <a:cubicBezTo>
                    <a:pt x="17173" y="66430"/>
                    <a:pt x="17188" y="66424"/>
                    <a:pt x="17195" y="66409"/>
                  </a:cubicBezTo>
                  <a:cubicBezTo>
                    <a:pt x="17280" y="66283"/>
                    <a:pt x="16857" y="65945"/>
                    <a:pt x="16815" y="65733"/>
                  </a:cubicBezTo>
                  <a:cubicBezTo>
                    <a:pt x="16731" y="65226"/>
                    <a:pt x="17449" y="64086"/>
                    <a:pt x="17660" y="64001"/>
                  </a:cubicBezTo>
                  <a:cubicBezTo>
                    <a:pt x="18336" y="63748"/>
                    <a:pt x="16562" y="63410"/>
                    <a:pt x="17111" y="63114"/>
                  </a:cubicBezTo>
                  <a:cubicBezTo>
                    <a:pt x="17118" y="63110"/>
                    <a:pt x="17125" y="63108"/>
                    <a:pt x="17132" y="63108"/>
                  </a:cubicBezTo>
                  <a:cubicBezTo>
                    <a:pt x="17196" y="63108"/>
                    <a:pt x="17199" y="63287"/>
                    <a:pt x="17237" y="63325"/>
                  </a:cubicBezTo>
                  <a:cubicBezTo>
                    <a:pt x="17257" y="63330"/>
                    <a:pt x="17275" y="63332"/>
                    <a:pt x="17291" y="63332"/>
                  </a:cubicBezTo>
                  <a:cubicBezTo>
                    <a:pt x="17579" y="63332"/>
                    <a:pt x="17240" y="62649"/>
                    <a:pt x="17280" y="62649"/>
                  </a:cubicBezTo>
                  <a:cubicBezTo>
                    <a:pt x="17303" y="62626"/>
                    <a:pt x="17336" y="62617"/>
                    <a:pt x="17373" y="62617"/>
                  </a:cubicBezTo>
                  <a:cubicBezTo>
                    <a:pt x="17488" y="62617"/>
                    <a:pt x="17649" y="62703"/>
                    <a:pt x="17732" y="62703"/>
                  </a:cubicBezTo>
                  <a:cubicBezTo>
                    <a:pt x="17766" y="62703"/>
                    <a:pt x="17787" y="62689"/>
                    <a:pt x="17787" y="62649"/>
                  </a:cubicBezTo>
                  <a:cubicBezTo>
                    <a:pt x="17787" y="62353"/>
                    <a:pt x="17026" y="61931"/>
                    <a:pt x="16900" y="61593"/>
                  </a:cubicBezTo>
                  <a:cubicBezTo>
                    <a:pt x="16900" y="61509"/>
                    <a:pt x="16815" y="61424"/>
                    <a:pt x="16857" y="61424"/>
                  </a:cubicBezTo>
                  <a:cubicBezTo>
                    <a:pt x="16863" y="61430"/>
                    <a:pt x="16868" y="61433"/>
                    <a:pt x="16871" y="61433"/>
                  </a:cubicBezTo>
                  <a:cubicBezTo>
                    <a:pt x="16893" y="61433"/>
                    <a:pt x="16887" y="61340"/>
                    <a:pt x="17068" y="61340"/>
                  </a:cubicBezTo>
                  <a:cubicBezTo>
                    <a:pt x="17195" y="61340"/>
                    <a:pt x="17195" y="61551"/>
                    <a:pt x="17322" y="61551"/>
                  </a:cubicBezTo>
                  <a:cubicBezTo>
                    <a:pt x="17364" y="61551"/>
                    <a:pt x="17449" y="61297"/>
                    <a:pt x="17406" y="61255"/>
                  </a:cubicBezTo>
                  <a:cubicBezTo>
                    <a:pt x="17347" y="61166"/>
                    <a:pt x="17293" y="61150"/>
                    <a:pt x="17250" y="61150"/>
                  </a:cubicBezTo>
                  <a:cubicBezTo>
                    <a:pt x="17225" y="61150"/>
                    <a:pt x="17203" y="61156"/>
                    <a:pt x="17186" y="61156"/>
                  </a:cubicBezTo>
                  <a:cubicBezTo>
                    <a:pt x="17149" y="61156"/>
                    <a:pt x="17134" y="61129"/>
                    <a:pt x="17153" y="60959"/>
                  </a:cubicBezTo>
                  <a:cubicBezTo>
                    <a:pt x="17153" y="60932"/>
                    <a:pt x="17163" y="60920"/>
                    <a:pt x="17179" y="60920"/>
                  </a:cubicBezTo>
                  <a:cubicBezTo>
                    <a:pt x="17239" y="60920"/>
                    <a:pt x="17383" y="61071"/>
                    <a:pt x="17449" y="61171"/>
                  </a:cubicBezTo>
                  <a:cubicBezTo>
                    <a:pt x="17603" y="61363"/>
                    <a:pt x="17933" y="61556"/>
                    <a:pt x="17990" y="61556"/>
                  </a:cubicBezTo>
                  <a:cubicBezTo>
                    <a:pt x="17995" y="61556"/>
                    <a:pt x="17998" y="61554"/>
                    <a:pt x="17998" y="61551"/>
                  </a:cubicBezTo>
                  <a:cubicBezTo>
                    <a:pt x="18209" y="61213"/>
                    <a:pt x="17660" y="61044"/>
                    <a:pt x="17660" y="60959"/>
                  </a:cubicBezTo>
                  <a:cubicBezTo>
                    <a:pt x="17702" y="60917"/>
                    <a:pt x="17575" y="60833"/>
                    <a:pt x="17575" y="60790"/>
                  </a:cubicBezTo>
                  <a:cubicBezTo>
                    <a:pt x="17575" y="60706"/>
                    <a:pt x="17575" y="60621"/>
                    <a:pt x="17660" y="60579"/>
                  </a:cubicBezTo>
                  <a:cubicBezTo>
                    <a:pt x="17688" y="60579"/>
                    <a:pt x="17716" y="60635"/>
                    <a:pt x="17732" y="60635"/>
                  </a:cubicBezTo>
                  <a:cubicBezTo>
                    <a:pt x="17740" y="60635"/>
                    <a:pt x="17744" y="60621"/>
                    <a:pt x="17744" y="60579"/>
                  </a:cubicBezTo>
                  <a:cubicBezTo>
                    <a:pt x="17744" y="60495"/>
                    <a:pt x="17956" y="60495"/>
                    <a:pt x="17998" y="60410"/>
                  </a:cubicBezTo>
                  <a:cubicBezTo>
                    <a:pt x="17998" y="60410"/>
                    <a:pt x="17618" y="59819"/>
                    <a:pt x="17575" y="59692"/>
                  </a:cubicBezTo>
                  <a:cubicBezTo>
                    <a:pt x="17566" y="59669"/>
                    <a:pt x="17565" y="59659"/>
                    <a:pt x="17570" y="59659"/>
                  </a:cubicBezTo>
                  <a:cubicBezTo>
                    <a:pt x="17607" y="59659"/>
                    <a:pt x="17964" y="60160"/>
                    <a:pt x="18113" y="60160"/>
                  </a:cubicBezTo>
                  <a:cubicBezTo>
                    <a:pt x="18137" y="60160"/>
                    <a:pt x="18156" y="60147"/>
                    <a:pt x="18167" y="60114"/>
                  </a:cubicBezTo>
                  <a:cubicBezTo>
                    <a:pt x="18209" y="59903"/>
                    <a:pt x="18336" y="59692"/>
                    <a:pt x="18167" y="59438"/>
                  </a:cubicBezTo>
                  <a:lnTo>
                    <a:pt x="17871" y="59312"/>
                  </a:lnTo>
                  <a:cubicBezTo>
                    <a:pt x="17871" y="59227"/>
                    <a:pt x="17913" y="59143"/>
                    <a:pt x="17956" y="59058"/>
                  </a:cubicBezTo>
                  <a:lnTo>
                    <a:pt x="17956" y="59058"/>
                  </a:lnTo>
                  <a:cubicBezTo>
                    <a:pt x="17918" y="59077"/>
                    <a:pt x="17880" y="59113"/>
                    <a:pt x="17839" y="59113"/>
                  </a:cubicBezTo>
                  <a:cubicBezTo>
                    <a:pt x="17787" y="59113"/>
                    <a:pt x="17730" y="59058"/>
                    <a:pt x="17660" y="58847"/>
                  </a:cubicBezTo>
                  <a:cubicBezTo>
                    <a:pt x="17654" y="58828"/>
                    <a:pt x="17663" y="58822"/>
                    <a:pt x="17682" y="58822"/>
                  </a:cubicBezTo>
                  <a:cubicBezTo>
                    <a:pt x="17735" y="58822"/>
                    <a:pt x="17868" y="58876"/>
                    <a:pt x="17959" y="58876"/>
                  </a:cubicBezTo>
                  <a:cubicBezTo>
                    <a:pt x="18056" y="58876"/>
                    <a:pt x="18105" y="58813"/>
                    <a:pt x="17956" y="58551"/>
                  </a:cubicBezTo>
                  <a:lnTo>
                    <a:pt x="17449" y="58340"/>
                  </a:lnTo>
                  <a:cubicBezTo>
                    <a:pt x="17439" y="58290"/>
                    <a:pt x="17457" y="58270"/>
                    <a:pt x="17494" y="58270"/>
                  </a:cubicBezTo>
                  <a:cubicBezTo>
                    <a:pt x="17611" y="58270"/>
                    <a:pt x="17911" y="58467"/>
                    <a:pt x="18040" y="58467"/>
                  </a:cubicBezTo>
                  <a:cubicBezTo>
                    <a:pt x="18378" y="58467"/>
                    <a:pt x="18251" y="58086"/>
                    <a:pt x="18674" y="58086"/>
                  </a:cubicBezTo>
                  <a:cubicBezTo>
                    <a:pt x="18716" y="58086"/>
                    <a:pt x="18547" y="58044"/>
                    <a:pt x="18505" y="58002"/>
                  </a:cubicBezTo>
                  <a:cubicBezTo>
                    <a:pt x="18378" y="57833"/>
                    <a:pt x="18336" y="57453"/>
                    <a:pt x="18209" y="57410"/>
                  </a:cubicBezTo>
                  <a:cubicBezTo>
                    <a:pt x="17829" y="57284"/>
                    <a:pt x="17449" y="57199"/>
                    <a:pt x="17068" y="57157"/>
                  </a:cubicBezTo>
                  <a:lnTo>
                    <a:pt x="16942" y="57453"/>
                  </a:lnTo>
                  <a:lnTo>
                    <a:pt x="16773" y="57157"/>
                  </a:lnTo>
                  <a:cubicBezTo>
                    <a:pt x="16737" y="57148"/>
                    <a:pt x="16688" y="57145"/>
                    <a:pt x="16634" y="57145"/>
                  </a:cubicBezTo>
                  <a:cubicBezTo>
                    <a:pt x="16488" y="57145"/>
                    <a:pt x="16305" y="57169"/>
                    <a:pt x="16256" y="57169"/>
                  </a:cubicBezTo>
                  <a:cubicBezTo>
                    <a:pt x="16239" y="57169"/>
                    <a:pt x="16239" y="57166"/>
                    <a:pt x="16266" y="57157"/>
                  </a:cubicBezTo>
                  <a:cubicBezTo>
                    <a:pt x="16333" y="57130"/>
                    <a:pt x="16442" y="57119"/>
                    <a:pt x="16580" y="57119"/>
                  </a:cubicBezTo>
                  <a:cubicBezTo>
                    <a:pt x="17172" y="57119"/>
                    <a:pt x="18288" y="57321"/>
                    <a:pt x="18783" y="57321"/>
                  </a:cubicBezTo>
                  <a:cubicBezTo>
                    <a:pt x="18897" y="57321"/>
                    <a:pt x="18978" y="57311"/>
                    <a:pt x="19012" y="57284"/>
                  </a:cubicBezTo>
                  <a:cubicBezTo>
                    <a:pt x="19096" y="57199"/>
                    <a:pt x="19054" y="57241"/>
                    <a:pt x="19181" y="57199"/>
                  </a:cubicBezTo>
                  <a:cubicBezTo>
                    <a:pt x="19308" y="57115"/>
                    <a:pt x="19519" y="56946"/>
                    <a:pt x="19434" y="56903"/>
                  </a:cubicBezTo>
                  <a:cubicBezTo>
                    <a:pt x="19308" y="56819"/>
                    <a:pt x="19054" y="56819"/>
                    <a:pt x="19054" y="56608"/>
                  </a:cubicBezTo>
                  <a:cubicBezTo>
                    <a:pt x="19054" y="56557"/>
                    <a:pt x="19078" y="56536"/>
                    <a:pt x="19117" y="56536"/>
                  </a:cubicBezTo>
                  <a:cubicBezTo>
                    <a:pt x="19264" y="56536"/>
                    <a:pt x="19624" y="56822"/>
                    <a:pt x="19717" y="56822"/>
                  </a:cubicBezTo>
                  <a:cubicBezTo>
                    <a:pt x="19722" y="56822"/>
                    <a:pt x="19727" y="56821"/>
                    <a:pt x="19730" y="56819"/>
                  </a:cubicBezTo>
                  <a:cubicBezTo>
                    <a:pt x="19857" y="56777"/>
                    <a:pt x="19815" y="56650"/>
                    <a:pt x="19899" y="56608"/>
                  </a:cubicBezTo>
                  <a:cubicBezTo>
                    <a:pt x="19955" y="56608"/>
                    <a:pt x="20012" y="56645"/>
                    <a:pt x="20056" y="56645"/>
                  </a:cubicBezTo>
                  <a:cubicBezTo>
                    <a:pt x="20077" y="56645"/>
                    <a:pt x="20096" y="56636"/>
                    <a:pt x="20110" y="56608"/>
                  </a:cubicBezTo>
                  <a:cubicBezTo>
                    <a:pt x="20195" y="56566"/>
                    <a:pt x="20195" y="56481"/>
                    <a:pt x="20195" y="56439"/>
                  </a:cubicBezTo>
                  <a:cubicBezTo>
                    <a:pt x="20195" y="56354"/>
                    <a:pt x="19984" y="56397"/>
                    <a:pt x="20026" y="56312"/>
                  </a:cubicBezTo>
                  <a:cubicBezTo>
                    <a:pt x="20040" y="56298"/>
                    <a:pt x="20063" y="56293"/>
                    <a:pt x="20092" y="56293"/>
                  </a:cubicBezTo>
                  <a:cubicBezTo>
                    <a:pt x="20148" y="56293"/>
                    <a:pt x="20223" y="56312"/>
                    <a:pt x="20279" y="56312"/>
                  </a:cubicBezTo>
                  <a:cubicBezTo>
                    <a:pt x="20336" y="56312"/>
                    <a:pt x="20392" y="56350"/>
                    <a:pt x="20436" y="56350"/>
                  </a:cubicBezTo>
                  <a:cubicBezTo>
                    <a:pt x="20458" y="56350"/>
                    <a:pt x="20476" y="56340"/>
                    <a:pt x="20491" y="56312"/>
                  </a:cubicBezTo>
                  <a:cubicBezTo>
                    <a:pt x="20660" y="56228"/>
                    <a:pt x="20237" y="55805"/>
                    <a:pt x="20406" y="55763"/>
                  </a:cubicBezTo>
                  <a:cubicBezTo>
                    <a:pt x="20589" y="55706"/>
                    <a:pt x="20692" y="55688"/>
                    <a:pt x="20750" y="55688"/>
                  </a:cubicBezTo>
                  <a:cubicBezTo>
                    <a:pt x="20866" y="55688"/>
                    <a:pt x="20800" y="55763"/>
                    <a:pt x="20829" y="55763"/>
                  </a:cubicBezTo>
                  <a:lnTo>
                    <a:pt x="20998" y="55763"/>
                  </a:lnTo>
                  <a:cubicBezTo>
                    <a:pt x="21040" y="55721"/>
                    <a:pt x="20913" y="55467"/>
                    <a:pt x="20955" y="55383"/>
                  </a:cubicBezTo>
                  <a:cubicBezTo>
                    <a:pt x="20998" y="55256"/>
                    <a:pt x="21040" y="54200"/>
                    <a:pt x="21167" y="54200"/>
                  </a:cubicBezTo>
                  <a:cubicBezTo>
                    <a:pt x="21167" y="54200"/>
                    <a:pt x="21336" y="54411"/>
                    <a:pt x="21462" y="54411"/>
                  </a:cubicBezTo>
                  <a:cubicBezTo>
                    <a:pt x="21631" y="54411"/>
                    <a:pt x="21251" y="55721"/>
                    <a:pt x="21462" y="55847"/>
                  </a:cubicBezTo>
                  <a:cubicBezTo>
                    <a:pt x="21584" y="55908"/>
                    <a:pt x="21683" y="56056"/>
                    <a:pt x="21761" y="56056"/>
                  </a:cubicBezTo>
                  <a:cubicBezTo>
                    <a:pt x="21792" y="56056"/>
                    <a:pt x="21819" y="56033"/>
                    <a:pt x="21843" y="55974"/>
                  </a:cubicBezTo>
                  <a:cubicBezTo>
                    <a:pt x="21927" y="55763"/>
                    <a:pt x="22392" y="54538"/>
                    <a:pt x="22899" y="54538"/>
                  </a:cubicBezTo>
                  <a:cubicBezTo>
                    <a:pt x="23025" y="54538"/>
                    <a:pt x="22814" y="54749"/>
                    <a:pt x="22856" y="54833"/>
                  </a:cubicBezTo>
                  <a:cubicBezTo>
                    <a:pt x="23110" y="54664"/>
                    <a:pt x="23363" y="54495"/>
                    <a:pt x="23617" y="54284"/>
                  </a:cubicBezTo>
                  <a:cubicBezTo>
                    <a:pt x="23406" y="53862"/>
                    <a:pt x="23110" y="54115"/>
                    <a:pt x="23152" y="53397"/>
                  </a:cubicBezTo>
                  <a:cubicBezTo>
                    <a:pt x="23152" y="53395"/>
                    <a:pt x="23155" y="53394"/>
                    <a:pt x="23160" y="53394"/>
                  </a:cubicBezTo>
                  <a:cubicBezTo>
                    <a:pt x="23224" y="53394"/>
                    <a:pt x="23638" y="53538"/>
                    <a:pt x="23966" y="53538"/>
                  </a:cubicBezTo>
                  <a:cubicBezTo>
                    <a:pt x="24128" y="53538"/>
                    <a:pt x="24269" y="53503"/>
                    <a:pt x="24335" y="53397"/>
                  </a:cubicBezTo>
                  <a:cubicBezTo>
                    <a:pt x="24335" y="53355"/>
                    <a:pt x="24251" y="53186"/>
                    <a:pt x="23997" y="52932"/>
                  </a:cubicBezTo>
                  <a:cubicBezTo>
                    <a:pt x="23931" y="52833"/>
                    <a:pt x="23735" y="52682"/>
                    <a:pt x="23653" y="52682"/>
                  </a:cubicBezTo>
                  <a:cubicBezTo>
                    <a:pt x="23631" y="52682"/>
                    <a:pt x="23617" y="52693"/>
                    <a:pt x="23617" y="52721"/>
                  </a:cubicBezTo>
                  <a:cubicBezTo>
                    <a:pt x="23659" y="52848"/>
                    <a:pt x="23870" y="52974"/>
                    <a:pt x="23744" y="53312"/>
                  </a:cubicBezTo>
                  <a:cubicBezTo>
                    <a:pt x="23657" y="53300"/>
                    <a:pt x="23574" y="53295"/>
                    <a:pt x="23494" y="53295"/>
                  </a:cubicBezTo>
                  <a:cubicBezTo>
                    <a:pt x="23299" y="53295"/>
                    <a:pt x="23120" y="53325"/>
                    <a:pt x="22941" y="53355"/>
                  </a:cubicBezTo>
                  <a:cubicBezTo>
                    <a:pt x="22687" y="53312"/>
                    <a:pt x="22392" y="53270"/>
                    <a:pt x="22138" y="53270"/>
                  </a:cubicBezTo>
                  <a:cubicBezTo>
                    <a:pt x="21811" y="53311"/>
                    <a:pt x="21801" y="53906"/>
                    <a:pt x="21800" y="53906"/>
                  </a:cubicBezTo>
                  <a:cubicBezTo>
                    <a:pt x="21800" y="53906"/>
                    <a:pt x="21800" y="53905"/>
                    <a:pt x="21800" y="53904"/>
                  </a:cubicBezTo>
                  <a:cubicBezTo>
                    <a:pt x="21716" y="53566"/>
                    <a:pt x="21589" y="53819"/>
                    <a:pt x="21293" y="53608"/>
                  </a:cubicBezTo>
                  <a:cubicBezTo>
                    <a:pt x="21200" y="53577"/>
                    <a:pt x="21084" y="53477"/>
                    <a:pt x="20995" y="53477"/>
                  </a:cubicBezTo>
                  <a:cubicBezTo>
                    <a:pt x="20964" y="53477"/>
                    <a:pt x="20935" y="53490"/>
                    <a:pt x="20913" y="53524"/>
                  </a:cubicBezTo>
                  <a:cubicBezTo>
                    <a:pt x="20829" y="53608"/>
                    <a:pt x="21040" y="53819"/>
                    <a:pt x="20955" y="53904"/>
                  </a:cubicBezTo>
                  <a:cubicBezTo>
                    <a:pt x="20955" y="53904"/>
                    <a:pt x="20702" y="53397"/>
                    <a:pt x="20406" y="53397"/>
                  </a:cubicBezTo>
                  <a:cubicBezTo>
                    <a:pt x="20374" y="53397"/>
                    <a:pt x="20170" y="53789"/>
                    <a:pt x="19944" y="53789"/>
                  </a:cubicBezTo>
                  <a:cubicBezTo>
                    <a:pt x="19873" y="53789"/>
                    <a:pt x="19801" y="53751"/>
                    <a:pt x="19730" y="53650"/>
                  </a:cubicBezTo>
                  <a:cubicBezTo>
                    <a:pt x="19688" y="53608"/>
                    <a:pt x="19899" y="53650"/>
                    <a:pt x="19941" y="53566"/>
                  </a:cubicBezTo>
                  <a:lnTo>
                    <a:pt x="19857" y="53270"/>
                  </a:lnTo>
                  <a:lnTo>
                    <a:pt x="19857" y="53270"/>
                  </a:lnTo>
                  <a:cubicBezTo>
                    <a:pt x="19857" y="53270"/>
                    <a:pt x="19924" y="53284"/>
                    <a:pt x="19992" y="53284"/>
                  </a:cubicBezTo>
                  <a:cubicBezTo>
                    <a:pt x="20093" y="53284"/>
                    <a:pt x="20195" y="53253"/>
                    <a:pt x="20068" y="53101"/>
                  </a:cubicBezTo>
                  <a:cubicBezTo>
                    <a:pt x="19981" y="52997"/>
                    <a:pt x="19845" y="52971"/>
                    <a:pt x="19702" y="52971"/>
                  </a:cubicBezTo>
                  <a:cubicBezTo>
                    <a:pt x="19563" y="52971"/>
                    <a:pt x="19418" y="52996"/>
                    <a:pt x="19308" y="52996"/>
                  </a:cubicBezTo>
                  <a:cubicBezTo>
                    <a:pt x="19257" y="52996"/>
                    <a:pt x="19213" y="52990"/>
                    <a:pt x="19181" y="52974"/>
                  </a:cubicBezTo>
                  <a:cubicBezTo>
                    <a:pt x="18970" y="52890"/>
                    <a:pt x="18843" y="52298"/>
                    <a:pt x="18547" y="52256"/>
                  </a:cubicBezTo>
                  <a:cubicBezTo>
                    <a:pt x="18496" y="52256"/>
                    <a:pt x="18419" y="52249"/>
                    <a:pt x="18344" y="52249"/>
                  </a:cubicBezTo>
                  <a:cubicBezTo>
                    <a:pt x="18231" y="52249"/>
                    <a:pt x="18125" y="52265"/>
                    <a:pt x="18125" y="52341"/>
                  </a:cubicBezTo>
                  <a:cubicBezTo>
                    <a:pt x="18125" y="52341"/>
                    <a:pt x="18505" y="52636"/>
                    <a:pt x="18505" y="52636"/>
                  </a:cubicBezTo>
                  <a:cubicBezTo>
                    <a:pt x="18505" y="52664"/>
                    <a:pt x="18497" y="52676"/>
                    <a:pt x="18483" y="52676"/>
                  </a:cubicBezTo>
                  <a:cubicBezTo>
                    <a:pt x="18411" y="52676"/>
                    <a:pt x="18181" y="52376"/>
                    <a:pt x="18040" y="52341"/>
                  </a:cubicBezTo>
                  <a:cubicBezTo>
                    <a:pt x="17963" y="52327"/>
                    <a:pt x="17882" y="52321"/>
                    <a:pt x="17798" y="52321"/>
                  </a:cubicBezTo>
                  <a:cubicBezTo>
                    <a:pt x="17381" y="52321"/>
                    <a:pt x="16900" y="52467"/>
                    <a:pt x="16477" y="52467"/>
                  </a:cubicBezTo>
                  <a:cubicBezTo>
                    <a:pt x="16308" y="52467"/>
                    <a:pt x="15886" y="52172"/>
                    <a:pt x="16055" y="52172"/>
                  </a:cubicBezTo>
                  <a:lnTo>
                    <a:pt x="16308" y="52172"/>
                  </a:lnTo>
                  <a:cubicBezTo>
                    <a:pt x="16393" y="52172"/>
                    <a:pt x="16435" y="52256"/>
                    <a:pt x="16519" y="52256"/>
                  </a:cubicBezTo>
                  <a:cubicBezTo>
                    <a:pt x="16555" y="52256"/>
                    <a:pt x="16685" y="52070"/>
                    <a:pt x="16748" y="52070"/>
                  </a:cubicBezTo>
                  <a:cubicBezTo>
                    <a:pt x="16758" y="52070"/>
                    <a:pt x="16767" y="52075"/>
                    <a:pt x="16773" y="52087"/>
                  </a:cubicBezTo>
                  <a:cubicBezTo>
                    <a:pt x="16785" y="52112"/>
                    <a:pt x="16808" y="52122"/>
                    <a:pt x="16839" y="52122"/>
                  </a:cubicBezTo>
                  <a:cubicBezTo>
                    <a:pt x="16914" y="52122"/>
                    <a:pt x="17033" y="52062"/>
                    <a:pt x="17153" y="52003"/>
                  </a:cubicBezTo>
                  <a:cubicBezTo>
                    <a:pt x="17195" y="52003"/>
                    <a:pt x="17195" y="52087"/>
                    <a:pt x="17237" y="52087"/>
                  </a:cubicBezTo>
                  <a:cubicBezTo>
                    <a:pt x="17266" y="52087"/>
                    <a:pt x="17331" y="52125"/>
                    <a:pt x="17385" y="52125"/>
                  </a:cubicBezTo>
                  <a:cubicBezTo>
                    <a:pt x="17411" y="52125"/>
                    <a:pt x="17435" y="52115"/>
                    <a:pt x="17449" y="52087"/>
                  </a:cubicBezTo>
                  <a:cubicBezTo>
                    <a:pt x="17819" y="51791"/>
                    <a:pt x="17444" y="51430"/>
                    <a:pt x="17600" y="51430"/>
                  </a:cubicBezTo>
                  <a:cubicBezTo>
                    <a:pt x="17622" y="51430"/>
                    <a:pt x="17655" y="51438"/>
                    <a:pt x="17702" y="51454"/>
                  </a:cubicBezTo>
                  <a:cubicBezTo>
                    <a:pt x="17825" y="51494"/>
                    <a:pt x="18065" y="52047"/>
                    <a:pt x="18234" y="52047"/>
                  </a:cubicBezTo>
                  <a:cubicBezTo>
                    <a:pt x="18240" y="52047"/>
                    <a:pt x="18246" y="52046"/>
                    <a:pt x="18251" y="52045"/>
                  </a:cubicBezTo>
                  <a:lnTo>
                    <a:pt x="18547" y="51665"/>
                  </a:lnTo>
                  <a:cubicBezTo>
                    <a:pt x="18572" y="51652"/>
                    <a:pt x="18597" y="51647"/>
                    <a:pt x="18623" y="51647"/>
                  </a:cubicBezTo>
                  <a:cubicBezTo>
                    <a:pt x="18825" y="51647"/>
                    <a:pt x="19045" y="51991"/>
                    <a:pt x="19224" y="51991"/>
                  </a:cubicBezTo>
                  <a:cubicBezTo>
                    <a:pt x="19253" y="51991"/>
                    <a:pt x="19281" y="51982"/>
                    <a:pt x="19308" y="51960"/>
                  </a:cubicBezTo>
                  <a:cubicBezTo>
                    <a:pt x="19308" y="51960"/>
                    <a:pt x="19024" y="51570"/>
                    <a:pt x="19237" y="51570"/>
                  </a:cubicBezTo>
                  <a:cubicBezTo>
                    <a:pt x="19256" y="51570"/>
                    <a:pt x="19279" y="51573"/>
                    <a:pt x="19308" y="51580"/>
                  </a:cubicBezTo>
                  <a:cubicBezTo>
                    <a:pt x="19477" y="51665"/>
                    <a:pt x="19646" y="51791"/>
                    <a:pt x="19772" y="51918"/>
                  </a:cubicBezTo>
                  <a:cubicBezTo>
                    <a:pt x="20026" y="52045"/>
                    <a:pt x="20110" y="52298"/>
                    <a:pt x="20364" y="52425"/>
                  </a:cubicBezTo>
                  <a:cubicBezTo>
                    <a:pt x="20364" y="52425"/>
                    <a:pt x="20110" y="51369"/>
                    <a:pt x="20364" y="51369"/>
                  </a:cubicBezTo>
                  <a:cubicBezTo>
                    <a:pt x="20448" y="51369"/>
                    <a:pt x="20364" y="51622"/>
                    <a:pt x="20406" y="51707"/>
                  </a:cubicBezTo>
                  <a:cubicBezTo>
                    <a:pt x="20448" y="51791"/>
                    <a:pt x="20575" y="52045"/>
                    <a:pt x="20702" y="52045"/>
                  </a:cubicBezTo>
                  <a:cubicBezTo>
                    <a:pt x="20711" y="52050"/>
                    <a:pt x="20720" y="52052"/>
                    <a:pt x="20729" y="52052"/>
                  </a:cubicBezTo>
                  <a:cubicBezTo>
                    <a:pt x="20787" y="52052"/>
                    <a:pt x="20823" y="51954"/>
                    <a:pt x="20856" y="51954"/>
                  </a:cubicBezTo>
                  <a:cubicBezTo>
                    <a:pt x="20861" y="51954"/>
                    <a:pt x="20866" y="51956"/>
                    <a:pt x="20871" y="51960"/>
                  </a:cubicBezTo>
                  <a:cubicBezTo>
                    <a:pt x="20871" y="52045"/>
                    <a:pt x="20744" y="52087"/>
                    <a:pt x="20744" y="52172"/>
                  </a:cubicBezTo>
                  <a:cubicBezTo>
                    <a:pt x="20913" y="52298"/>
                    <a:pt x="21124" y="52467"/>
                    <a:pt x="21378" y="52552"/>
                  </a:cubicBezTo>
                  <a:cubicBezTo>
                    <a:pt x="21412" y="52552"/>
                    <a:pt x="21440" y="52508"/>
                    <a:pt x="21463" y="52444"/>
                  </a:cubicBezTo>
                  <a:lnTo>
                    <a:pt x="21463" y="52444"/>
                  </a:lnTo>
                  <a:cubicBezTo>
                    <a:pt x="21452" y="52513"/>
                    <a:pt x="21450" y="52603"/>
                    <a:pt x="21462" y="52721"/>
                  </a:cubicBezTo>
                  <a:cubicBezTo>
                    <a:pt x="21483" y="52946"/>
                    <a:pt x="21671" y="53022"/>
                    <a:pt x="21865" y="53022"/>
                  </a:cubicBezTo>
                  <a:cubicBezTo>
                    <a:pt x="22072" y="53022"/>
                    <a:pt x="22285" y="52935"/>
                    <a:pt x="22307" y="52848"/>
                  </a:cubicBezTo>
                  <a:cubicBezTo>
                    <a:pt x="22318" y="52826"/>
                    <a:pt x="22338" y="52818"/>
                    <a:pt x="22362" y="52818"/>
                  </a:cubicBezTo>
                  <a:cubicBezTo>
                    <a:pt x="22415" y="52818"/>
                    <a:pt x="22490" y="52857"/>
                    <a:pt x="22534" y="52857"/>
                  </a:cubicBezTo>
                  <a:cubicBezTo>
                    <a:pt x="22545" y="52857"/>
                    <a:pt x="22554" y="52854"/>
                    <a:pt x="22561" y="52848"/>
                  </a:cubicBezTo>
                  <a:cubicBezTo>
                    <a:pt x="22645" y="52763"/>
                    <a:pt x="22561" y="52636"/>
                    <a:pt x="22645" y="52552"/>
                  </a:cubicBezTo>
                  <a:cubicBezTo>
                    <a:pt x="22713" y="52484"/>
                    <a:pt x="22756" y="52457"/>
                    <a:pt x="22783" y="52457"/>
                  </a:cubicBezTo>
                  <a:cubicBezTo>
                    <a:pt x="22899" y="52457"/>
                    <a:pt x="22752" y="52945"/>
                    <a:pt x="23156" y="52945"/>
                  </a:cubicBezTo>
                  <a:cubicBezTo>
                    <a:pt x="23193" y="52945"/>
                    <a:pt x="23233" y="52941"/>
                    <a:pt x="23279" y="52932"/>
                  </a:cubicBezTo>
                  <a:cubicBezTo>
                    <a:pt x="23448" y="52932"/>
                    <a:pt x="22983" y="52594"/>
                    <a:pt x="23110" y="52467"/>
                  </a:cubicBezTo>
                  <a:cubicBezTo>
                    <a:pt x="23152" y="52425"/>
                    <a:pt x="23185" y="52411"/>
                    <a:pt x="23212" y="52411"/>
                  </a:cubicBezTo>
                  <a:cubicBezTo>
                    <a:pt x="23265" y="52411"/>
                    <a:pt x="23293" y="52467"/>
                    <a:pt x="23321" y="52467"/>
                  </a:cubicBezTo>
                  <a:lnTo>
                    <a:pt x="23532" y="52467"/>
                  </a:lnTo>
                  <a:lnTo>
                    <a:pt x="23744" y="52087"/>
                  </a:lnTo>
                  <a:cubicBezTo>
                    <a:pt x="23870" y="52003"/>
                    <a:pt x="24335" y="51960"/>
                    <a:pt x="24420" y="51834"/>
                  </a:cubicBezTo>
                  <a:cubicBezTo>
                    <a:pt x="24462" y="51707"/>
                    <a:pt x="24293" y="51622"/>
                    <a:pt x="24335" y="51538"/>
                  </a:cubicBezTo>
                  <a:cubicBezTo>
                    <a:pt x="24357" y="51516"/>
                    <a:pt x="24382" y="51508"/>
                    <a:pt x="24409" y="51508"/>
                  </a:cubicBezTo>
                  <a:cubicBezTo>
                    <a:pt x="24468" y="51508"/>
                    <a:pt x="24534" y="51547"/>
                    <a:pt x="24590" y="51547"/>
                  </a:cubicBezTo>
                  <a:cubicBezTo>
                    <a:pt x="24604" y="51547"/>
                    <a:pt x="24618" y="51544"/>
                    <a:pt x="24631" y="51538"/>
                  </a:cubicBezTo>
                  <a:cubicBezTo>
                    <a:pt x="24715" y="51454"/>
                    <a:pt x="25011" y="50862"/>
                    <a:pt x="25222" y="50862"/>
                  </a:cubicBezTo>
                  <a:cubicBezTo>
                    <a:pt x="25253" y="50862"/>
                    <a:pt x="25434" y="51078"/>
                    <a:pt x="25581" y="51078"/>
                  </a:cubicBezTo>
                  <a:cubicBezTo>
                    <a:pt x="25640" y="51078"/>
                    <a:pt x="25693" y="51043"/>
                    <a:pt x="25729" y="50947"/>
                  </a:cubicBezTo>
                  <a:cubicBezTo>
                    <a:pt x="25809" y="50746"/>
                    <a:pt x="25624" y="50698"/>
                    <a:pt x="25406" y="50698"/>
                  </a:cubicBezTo>
                  <a:cubicBezTo>
                    <a:pt x="25203" y="50698"/>
                    <a:pt x="24972" y="50740"/>
                    <a:pt x="24904" y="50740"/>
                  </a:cubicBezTo>
                  <a:cubicBezTo>
                    <a:pt x="24891" y="50740"/>
                    <a:pt x="24884" y="50739"/>
                    <a:pt x="24884" y="50735"/>
                  </a:cubicBezTo>
                  <a:cubicBezTo>
                    <a:pt x="24800" y="50566"/>
                    <a:pt x="25265" y="50482"/>
                    <a:pt x="25265" y="50271"/>
                  </a:cubicBezTo>
                  <a:cubicBezTo>
                    <a:pt x="25265" y="50102"/>
                    <a:pt x="24969" y="49848"/>
                    <a:pt x="25138" y="49806"/>
                  </a:cubicBezTo>
                  <a:cubicBezTo>
                    <a:pt x="25145" y="49804"/>
                    <a:pt x="25152" y="49803"/>
                    <a:pt x="25159" y="49803"/>
                  </a:cubicBezTo>
                  <a:cubicBezTo>
                    <a:pt x="25304" y="49803"/>
                    <a:pt x="25274" y="50230"/>
                    <a:pt x="25476" y="50271"/>
                  </a:cubicBezTo>
                  <a:cubicBezTo>
                    <a:pt x="25518" y="50271"/>
                    <a:pt x="25518" y="50144"/>
                    <a:pt x="25518" y="50102"/>
                  </a:cubicBezTo>
                  <a:cubicBezTo>
                    <a:pt x="25434" y="49595"/>
                    <a:pt x="25222" y="49130"/>
                    <a:pt x="24927" y="48750"/>
                  </a:cubicBezTo>
                  <a:cubicBezTo>
                    <a:pt x="24882" y="48705"/>
                    <a:pt x="24847" y="48690"/>
                    <a:pt x="24818" y="48690"/>
                  </a:cubicBezTo>
                  <a:cubicBezTo>
                    <a:pt x="24752" y="48690"/>
                    <a:pt x="24719" y="48767"/>
                    <a:pt x="24693" y="48767"/>
                  </a:cubicBezTo>
                  <a:cubicBezTo>
                    <a:pt x="24686" y="48767"/>
                    <a:pt x="24679" y="48762"/>
                    <a:pt x="24673" y="48750"/>
                  </a:cubicBezTo>
                  <a:cubicBezTo>
                    <a:pt x="24563" y="48627"/>
                    <a:pt x="24488" y="48579"/>
                    <a:pt x="24434" y="48579"/>
                  </a:cubicBezTo>
                  <a:cubicBezTo>
                    <a:pt x="24303" y="48579"/>
                    <a:pt x="24298" y="48865"/>
                    <a:pt x="24208" y="49045"/>
                  </a:cubicBezTo>
                  <a:cubicBezTo>
                    <a:pt x="24198" y="49060"/>
                    <a:pt x="24191" y="49067"/>
                    <a:pt x="24185" y="49067"/>
                  </a:cubicBezTo>
                  <a:cubicBezTo>
                    <a:pt x="24141" y="49067"/>
                    <a:pt x="24198" y="48692"/>
                    <a:pt x="24124" y="48581"/>
                  </a:cubicBezTo>
                  <a:cubicBezTo>
                    <a:pt x="24082" y="48454"/>
                    <a:pt x="23194" y="48158"/>
                    <a:pt x="23786" y="48158"/>
                  </a:cubicBezTo>
                  <a:lnTo>
                    <a:pt x="24082" y="48158"/>
                  </a:lnTo>
                  <a:cubicBezTo>
                    <a:pt x="24166" y="48158"/>
                    <a:pt x="24293" y="48116"/>
                    <a:pt x="24251" y="48074"/>
                  </a:cubicBezTo>
                  <a:cubicBezTo>
                    <a:pt x="24166" y="47905"/>
                    <a:pt x="23870" y="47947"/>
                    <a:pt x="23744" y="47778"/>
                  </a:cubicBezTo>
                  <a:cubicBezTo>
                    <a:pt x="23616" y="47596"/>
                    <a:pt x="23693" y="47571"/>
                    <a:pt x="23781" y="47571"/>
                  </a:cubicBezTo>
                  <a:cubicBezTo>
                    <a:pt x="23814" y="47571"/>
                    <a:pt x="23849" y="47574"/>
                    <a:pt x="23875" y="47574"/>
                  </a:cubicBezTo>
                  <a:cubicBezTo>
                    <a:pt x="23939" y="47574"/>
                    <a:pt x="23950" y="47552"/>
                    <a:pt x="23744" y="47398"/>
                  </a:cubicBezTo>
                  <a:cubicBezTo>
                    <a:pt x="23705" y="47368"/>
                    <a:pt x="23657" y="47357"/>
                    <a:pt x="23604" y="47357"/>
                  </a:cubicBezTo>
                  <a:cubicBezTo>
                    <a:pt x="23430" y="47357"/>
                    <a:pt x="23207" y="47482"/>
                    <a:pt x="23110" y="47482"/>
                  </a:cubicBezTo>
                  <a:cubicBezTo>
                    <a:pt x="22983" y="47482"/>
                    <a:pt x="23194" y="47313"/>
                    <a:pt x="23194" y="47186"/>
                  </a:cubicBezTo>
                  <a:cubicBezTo>
                    <a:pt x="23209" y="47158"/>
                    <a:pt x="23204" y="47149"/>
                    <a:pt x="23190" y="47149"/>
                  </a:cubicBezTo>
                  <a:cubicBezTo>
                    <a:pt x="23162" y="47149"/>
                    <a:pt x="23096" y="47186"/>
                    <a:pt x="23068" y="47186"/>
                  </a:cubicBezTo>
                  <a:lnTo>
                    <a:pt x="22899" y="47186"/>
                  </a:lnTo>
                  <a:cubicBezTo>
                    <a:pt x="22392" y="46848"/>
                    <a:pt x="22434" y="46046"/>
                    <a:pt x="22138" y="45919"/>
                  </a:cubicBezTo>
                  <a:cubicBezTo>
                    <a:pt x="22083" y="45900"/>
                    <a:pt x="22034" y="45892"/>
                    <a:pt x="21992" y="45892"/>
                  </a:cubicBezTo>
                  <a:cubicBezTo>
                    <a:pt x="21647" y="45892"/>
                    <a:pt x="21702" y="46445"/>
                    <a:pt x="21589" y="46595"/>
                  </a:cubicBezTo>
                  <a:cubicBezTo>
                    <a:pt x="21583" y="46601"/>
                    <a:pt x="21576" y="46603"/>
                    <a:pt x="21569" y="46603"/>
                  </a:cubicBezTo>
                  <a:cubicBezTo>
                    <a:pt x="21524" y="46603"/>
                    <a:pt x="21456" y="46505"/>
                    <a:pt x="21420" y="46468"/>
                  </a:cubicBezTo>
                  <a:cubicBezTo>
                    <a:pt x="20998" y="46215"/>
                    <a:pt x="21462" y="45961"/>
                    <a:pt x="21251" y="45708"/>
                  </a:cubicBezTo>
                  <a:cubicBezTo>
                    <a:pt x="21184" y="45652"/>
                    <a:pt x="21112" y="45632"/>
                    <a:pt x="21036" y="45632"/>
                  </a:cubicBezTo>
                  <a:cubicBezTo>
                    <a:pt x="20823" y="45632"/>
                    <a:pt x="20582" y="45792"/>
                    <a:pt x="20364" y="45792"/>
                  </a:cubicBezTo>
                  <a:cubicBezTo>
                    <a:pt x="20322" y="45792"/>
                    <a:pt x="20364" y="45328"/>
                    <a:pt x="19899" y="45285"/>
                  </a:cubicBezTo>
                  <a:cubicBezTo>
                    <a:pt x="19730" y="45285"/>
                    <a:pt x="20448" y="45116"/>
                    <a:pt x="20364" y="44947"/>
                  </a:cubicBezTo>
                  <a:cubicBezTo>
                    <a:pt x="20364" y="44863"/>
                    <a:pt x="20237" y="44525"/>
                    <a:pt x="20195" y="44356"/>
                  </a:cubicBezTo>
                  <a:cubicBezTo>
                    <a:pt x="20110" y="44187"/>
                    <a:pt x="19688" y="43807"/>
                    <a:pt x="19899" y="43595"/>
                  </a:cubicBezTo>
                  <a:cubicBezTo>
                    <a:pt x="19941" y="43553"/>
                    <a:pt x="20015" y="43553"/>
                    <a:pt x="20079" y="43553"/>
                  </a:cubicBezTo>
                  <a:cubicBezTo>
                    <a:pt x="20142" y="43553"/>
                    <a:pt x="20195" y="43553"/>
                    <a:pt x="20195" y="43511"/>
                  </a:cubicBezTo>
                  <a:cubicBezTo>
                    <a:pt x="20195" y="43483"/>
                    <a:pt x="20171" y="43473"/>
                    <a:pt x="20139" y="43473"/>
                  </a:cubicBezTo>
                  <a:cubicBezTo>
                    <a:pt x="20073" y="43473"/>
                    <a:pt x="19970" y="43511"/>
                    <a:pt x="19941" y="43511"/>
                  </a:cubicBezTo>
                  <a:cubicBezTo>
                    <a:pt x="19857" y="43469"/>
                    <a:pt x="20068" y="43046"/>
                    <a:pt x="20026" y="43046"/>
                  </a:cubicBezTo>
                  <a:cubicBezTo>
                    <a:pt x="19941" y="42793"/>
                    <a:pt x="19899" y="42581"/>
                    <a:pt x="19899" y="42370"/>
                  </a:cubicBezTo>
                  <a:cubicBezTo>
                    <a:pt x="19899" y="42328"/>
                    <a:pt x="19952" y="42328"/>
                    <a:pt x="20005" y="42328"/>
                  </a:cubicBezTo>
                  <a:cubicBezTo>
                    <a:pt x="20058" y="42328"/>
                    <a:pt x="20110" y="42328"/>
                    <a:pt x="20110" y="42286"/>
                  </a:cubicBezTo>
                  <a:cubicBezTo>
                    <a:pt x="20153" y="42074"/>
                    <a:pt x="19815" y="41990"/>
                    <a:pt x="19772" y="41779"/>
                  </a:cubicBezTo>
                  <a:cubicBezTo>
                    <a:pt x="19758" y="41722"/>
                    <a:pt x="19758" y="41704"/>
                    <a:pt x="19769" y="41704"/>
                  </a:cubicBezTo>
                  <a:cubicBezTo>
                    <a:pt x="19791" y="41704"/>
                    <a:pt x="19857" y="41779"/>
                    <a:pt x="19941" y="41779"/>
                  </a:cubicBezTo>
                  <a:cubicBezTo>
                    <a:pt x="20026" y="41779"/>
                    <a:pt x="20167" y="41835"/>
                    <a:pt x="20239" y="41835"/>
                  </a:cubicBezTo>
                  <a:cubicBezTo>
                    <a:pt x="20275" y="41835"/>
                    <a:pt x="20293" y="41821"/>
                    <a:pt x="20279" y="41779"/>
                  </a:cubicBezTo>
                  <a:cubicBezTo>
                    <a:pt x="20237" y="41652"/>
                    <a:pt x="19815" y="41525"/>
                    <a:pt x="19815" y="41314"/>
                  </a:cubicBezTo>
                  <a:cubicBezTo>
                    <a:pt x="19800" y="41168"/>
                    <a:pt x="19821" y="41123"/>
                    <a:pt x="19859" y="41123"/>
                  </a:cubicBezTo>
                  <a:cubicBezTo>
                    <a:pt x="19922" y="41123"/>
                    <a:pt x="20031" y="41241"/>
                    <a:pt x="20113" y="41241"/>
                  </a:cubicBezTo>
                  <a:cubicBezTo>
                    <a:pt x="20127" y="41241"/>
                    <a:pt x="20140" y="41238"/>
                    <a:pt x="20153" y="41229"/>
                  </a:cubicBezTo>
                  <a:cubicBezTo>
                    <a:pt x="20279" y="41145"/>
                    <a:pt x="20026" y="41103"/>
                    <a:pt x="20026" y="41018"/>
                  </a:cubicBezTo>
                  <a:cubicBezTo>
                    <a:pt x="19984" y="40892"/>
                    <a:pt x="19984" y="40765"/>
                    <a:pt x="20026" y="40638"/>
                  </a:cubicBezTo>
                  <a:cubicBezTo>
                    <a:pt x="20026" y="40554"/>
                    <a:pt x="19730" y="40554"/>
                    <a:pt x="19772" y="40427"/>
                  </a:cubicBezTo>
                  <a:cubicBezTo>
                    <a:pt x="19772" y="40342"/>
                    <a:pt x="19519" y="40342"/>
                    <a:pt x="19984" y="40131"/>
                  </a:cubicBezTo>
                  <a:cubicBezTo>
                    <a:pt x="19993" y="40126"/>
                    <a:pt x="20005" y="40124"/>
                    <a:pt x="20019" y="40124"/>
                  </a:cubicBezTo>
                  <a:cubicBezTo>
                    <a:pt x="20098" y="40124"/>
                    <a:pt x="20231" y="40197"/>
                    <a:pt x="20272" y="40197"/>
                  </a:cubicBezTo>
                  <a:cubicBezTo>
                    <a:pt x="20284" y="40197"/>
                    <a:pt x="20288" y="40191"/>
                    <a:pt x="20279" y="40173"/>
                  </a:cubicBezTo>
                  <a:cubicBezTo>
                    <a:pt x="20237" y="40089"/>
                    <a:pt x="19772" y="40131"/>
                    <a:pt x="19815" y="39962"/>
                  </a:cubicBezTo>
                  <a:cubicBezTo>
                    <a:pt x="19899" y="39835"/>
                    <a:pt x="20364" y="39920"/>
                    <a:pt x="20364" y="39709"/>
                  </a:cubicBezTo>
                  <a:cubicBezTo>
                    <a:pt x="20364" y="39540"/>
                    <a:pt x="19899" y="39582"/>
                    <a:pt x="20026" y="39497"/>
                  </a:cubicBezTo>
                  <a:cubicBezTo>
                    <a:pt x="20098" y="39452"/>
                    <a:pt x="20160" y="39432"/>
                    <a:pt x="20215" y="39432"/>
                  </a:cubicBezTo>
                  <a:cubicBezTo>
                    <a:pt x="20516" y="39432"/>
                    <a:pt x="20618" y="40011"/>
                    <a:pt x="21082" y="40047"/>
                  </a:cubicBezTo>
                  <a:lnTo>
                    <a:pt x="21124" y="39835"/>
                  </a:lnTo>
                  <a:cubicBezTo>
                    <a:pt x="21209" y="39244"/>
                    <a:pt x="20575" y="39751"/>
                    <a:pt x="20702" y="39075"/>
                  </a:cubicBezTo>
                  <a:cubicBezTo>
                    <a:pt x="20744" y="38948"/>
                    <a:pt x="20533" y="38990"/>
                    <a:pt x="20617" y="38695"/>
                  </a:cubicBezTo>
                  <a:cubicBezTo>
                    <a:pt x="20702" y="38441"/>
                    <a:pt x="20871" y="38188"/>
                    <a:pt x="21040" y="37976"/>
                  </a:cubicBezTo>
                  <a:cubicBezTo>
                    <a:pt x="21124" y="37723"/>
                    <a:pt x="20998" y="37005"/>
                    <a:pt x="21209" y="36667"/>
                  </a:cubicBezTo>
                  <a:cubicBezTo>
                    <a:pt x="21233" y="36626"/>
                    <a:pt x="21247" y="36611"/>
                    <a:pt x="21254" y="36611"/>
                  </a:cubicBezTo>
                  <a:cubicBezTo>
                    <a:pt x="21281" y="36611"/>
                    <a:pt x="21245" y="36789"/>
                    <a:pt x="21353" y="36789"/>
                  </a:cubicBezTo>
                  <a:cubicBezTo>
                    <a:pt x="21380" y="36789"/>
                    <a:pt x="21415" y="36778"/>
                    <a:pt x="21462" y="36751"/>
                  </a:cubicBezTo>
                  <a:cubicBezTo>
                    <a:pt x="21547" y="36709"/>
                    <a:pt x="21674" y="36709"/>
                    <a:pt x="21631" y="36667"/>
                  </a:cubicBezTo>
                  <a:cubicBezTo>
                    <a:pt x="21462" y="36371"/>
                    <a:pt x="20617" y="36329"/>
                    <a:pt x="20702" y="35695"/>
                  </a:cubicBezTo>
                  <a:cubicBezTo>
                    <a:pt x="20702" y="35681"/>
                    <a:pt x="20711" y="35676"/>
                    <a:pt x="20725" y="35676"/>
                  </a:cubicBezTo>
                  <a:cubicBezTo>
                    <a:pt x="20753" y="35676"/>
                    <a:pt x="20800" y="35695"/>
                    <a:pt x="20829" y="35695"/>
                  </a:cubicBezTo>
                  <a:cubicBezTo>
                    <a:pt x="20871" y="35653"/>
                    <a:pt x="20871" y="35568"/>
                    <a:pt x="20871" y="35526"/>
                  </a:cubicBezTo>
                  <a:lnTo>
                    <a:pt x="20744" y="35230"/>
                  </a:lnTo>
                  <a:cubicBezTo>
                    <a:pt x="20798" y="35061"/>
                    <a:pt x="20864" y="34997"/>
                    <a:pt x="20938" y="34997"/>
                  </a:cubicBezTo>
                  <a:cubicBezTo>
                    <a:pt x="21169" y="34997"/>
                    <a:pt x="21473" y="35614"/>
                    <a:pt x="21684" y="35614"/>
                  </a:cubicBezTo>
                  <a:cubicBezTo>
                    <a:pt x="21727" y="35614"/>
                    <a:pt x="21766" y="35588"/>
                    <a:pt x="21800" y="35526"/>
                  </a:cubicBezTo>
                  <a:cubicBezTo>
                    <a:pt x="21843" y="35484"/>
                    <a:pt x="21631" y="35442"/>
                    <a:pt x="21631" y="35357"/>
                  </a:cubicBezTo>
                  <a:cubicBezTo>
                    <a:pt x="21631" y="35211"/>
                    <a:pt x="21687" y="35166"/>
                    <a:pt x="21765" y="35166"/>
                  </a:cubicBezTo>
                  <a:cubicBezTo>
                    <a:pt x="21891" y="35166"/>
                    <a:pt x="22075" y="35284"/>
                    <a:pt x="22178" y="35284"/>
                  </a:cubicBezTo>
                  <a:cubicBezTo>
                    <a:pt x="22195" y="35284"/>
                    <a:pt x="22211" y="35281"/>
                    <a:pt x="22223" y="35273"/>
                  </a:cubicBezTo>
                  <a:cubicBezTo>
                    <a:pt x="22392" y="35188"/>
                    <a:pt x="22392" y="34639"/>
                    <a:pt x="22518" y="34512"/>
                  </a:cubicBezTo>
                  <a:cubicBezTo>
                    <a:pt x="22529" y="34496"/>
                    <a:pt x="22537" y="34489"/>
                    <a:pt x="22543" y="34489"/>
                  </a:cubicBezTo>
                  <a:cubicBezTo>
                    <a:pt x="22584" y="34489"/>
                    <a:pt x="22529" y="34819"/>
                    <a:pt x="22603" y="34892"/>
                  </a:cubicBezTo>
                  <a:lnTo>
                    <a:pt x="22899" y="34639"/>
                  </a:lnTo>
                  <a:cubicBezTo>
                    <a:pt x="22941" y="34512"/>
                    <a:pt x="22730" y="34470"/>
                    <a:pt x="22687" y="34343"/>
                  </a:cubicBezTo>
                  <a:cubicBezTo>
                    <a:pt x="22518" y="33794"/>
                    <a:pt x="22603" y="33245"/>
                    <a:pt x="22265" y="32738"/>
                  </a:cubicBezTo>
                  <a:cubicBezTo>
                    <a:pt x="22223" y="32695"/>
                    <a:pt x="22138" y="32611"/>
                    <a:pt x="22096" y="32569"/>
                  </a:cubicBezTo>
                  <a:cubicBezTo>
                    <a:pt x="22012" y="32569"/>
                    <a:pt x="21885" y="32357"/>
                    <a:pt x="21885" y="32357"/>
                  </a:cubicBezTo>
                  <a:lnTo>
                    <a:pt x="21885" y="32357"/>
                  </a:lnTo>
                  <a:cubicBezTo>
                    <a:pt x="21885" y="32357"/>
                    <a:pt x="22012" y="32442"/>
                    <a:pt x="22096" y="32569"/>
                  </a:cubicBezTo>
                  <a:cubicBezTo>
                    <a:pt x="22166" y="32569"/>
                    <a:pt x="22222" y="32532"/>
                    <a:pt x="22279" y="32532"/>
                  </a:cubicBezTo>
                  <a:cubicBezTo>
                    <a:pt x="22357" y="32532"/>
                    <a:pt x="22437" y="32604"/>
                    <a:pt x="22561" y="32949"/>
                  </a:cubicBezTo>
                  <a:cubicBezTo>
                    <a:pt x="22645" y="33076"/>
                    <a:pt x="22772" y="33202"/>
                    <a:pt x="22941" y="33245"/>
                  </a:cubicBezTo>
                  <a:cubicBezTo>
                    <a:pt x="23025" y="33245"/>
                    <a:pt x="22730" y="33456"/>
                    <a:pt x="22730" y="33498"/>
                  </a:cubicBezTo>
                  <a:cubicBezTo>
                    <a:pt x="22806" y="33650"/>
                    <a:pt x="22882" y="33703"/>
                    <a:pt x="22952" y="33703"/>
                  </a:cubicBezTo>
                  <a:cubicBezTo>
                    <a:pt x="23116" y="33703"/>
                    <a:pt x="23249" y="33414"/>
                    <a:pt x="23279" y="33414"/>
                  </a:cubicBezTo>
                  <a:cubicBezTo>
                    <a:pt x="23282" y="33417"/>
                    <a:pt x="23285" y="33418"/>
                    <a:pt x="23289" y="33418"/>
                  </a:cubicBezTo>
                  <a:cubicBezTo>
                    <a:pt x="23328" y="33418"/>
                    <a:pt x="23373" y="33193"/>
                    <a:pt x="23490" y="33076"/>
                  </a:cubicBezTo>
                  <a:cubicBezTo>
                    <a:pt x="23490" y="33074"/>
                    <a:pt x="23491" y="33073"/>
                    <a:pt x="23492" y="33073"/>
                  </a:cubicBezTo>
                  <a:cubicBezTo>
                    <a:pt x="23514" y="33073"/>
                    <a:pt x="23746" y="33355"/>
                    <a:pt x="23946" y="33355"/>
                  </a:cubicBezTo>
                  <a:cubicBezTo>
                    <a:pt x="24012" y="33355"/>
                    <a:pt x="24074" y="33325"/>
                    <a:pt x="24124" y="33245"/>
                  </a:cubicBezTo>
                  <a:cubicBezTo>
                    <a:pt x="24124" y="33202"/>
                    <a:pt x="24124" y="33118"/>
                    <a:pt x="24124" y="33076"/>
                  </a:cubicBezTo>
                  <a:cubicBezTo>
                    <a:pt x="24082" y="33033"/>
                    <a:pt x="23870" y="33033"/>
                    <a:pt x="23913" y="32991"/>
                  </a:cubicBezTo>
                  <a:cubicBezTo>
                    <a:pt x="23927" y="32963"/>
                    <a:pt x="23950" y="32954"/>
                    <a:pt x="23978" y="32954"/>
                  </a:cubicBezTo>
                  <a:cubicBezTo>
                    <a:pt x="24035" y="32954"/>
                    <a:pt x="24110" y="32991"/>
                    <a:pt x="24166" y="32991"/>
                  </a:cubicBezTo>
                  <a:lnTo>
                    <a:pt x="24208" y="32991"/>
                  </a:lnTo>
                  <a:cubicBezTo>
                    <a:pt x="24504" y="32822"/>
                    <a:pt x="24377" y="32864"/>
                    <a:pt x="24462" y="32695"/>
                  </a:cubicBezTo>
                  <a:cubicBezTo>
                    <a:pt x="24631" y="32357"/>
                    <a:pt x="23870" y="32695"/>
                    <a:pt x="23870" y="32146"/>
                  </a:cubicBezTo>
                  <a:cubicBezTo>
                    <a:pt x="23870" y="32124"/>
                    <a:pt x="23876" y="32115"/>
                    <a:pt x="23885" y="32115"/>
                  </a:cubicBezTo>
                  <a:cubicBezTo>
                    <a:pt x="23929" y="32115"/>
                    <a:pt x="24062" y="32315"/>
                    <a:pt x="24166" y="32315"/>
                  </a:cubicBezTo>
                  <a:cubicBezTo>
                    <a:pt x="24293" y="32315"/>
                    <a:pt x="24631" y="31681"/>
                    <a:pt x="24546" y="31597"/>
                  </a:cubicBezTo>
                  <a:cubicBezTo>
                    <a:pt x="24462" y="31512"/>
                    <a:pt x="24377" y="31512"/>
                    <a:pt x="24420" y="31470"/>
                  </a:cubicBezTo>
                  <a:lnTo>
                    <a:pt x="24420" y="31470"/>
                  </a:lnTo>
                  <a:lnTo>
                    <a:pt x="24969" y="31597"/>
                  </a:lnTo>
                  <a:cubicBezTo>
                    <a:pt x="25053" y="31512"/>
                    <a:pt x="24758" y="31343"/>
                    <a:pt x="24800" y="31217"/>
                  </a:cubicBezTo>
                  <a:cubicBezTo>
                    <a:pt x="24828" y="31174"/>
                    <a:pt x="24851" y="31160"/>
                    <a:pt x="24872" y="31160"/>
                  </a:cubicBezTo>
                  <a:cubicBezTo>
                    <a:pt x="24913" y="31160"/>
                    <a:pt x="24941" y="31217"/>
                    <a:pt x="24969" y="31217"/>
                  </a:cubicBezTo>
                  <a:cubicBezTo>
                    <a:pt x="25053" y="31217"/>
                    <a:pt x="25349" y="31428"/>
                    <a:pt x="25391" y="31428"/>
                  </a:cubicBezTo>
                  <a:cubicBezTo>
                    <a:pt x="25645" y="31259"/>
                    <a:pt x="25096" y="31048"/>
                    <a:pt x="25222" y="31048"/>
                  </a:cubicBezTo>
                  <a:cubicBezTo>
                    <a:pt x="25279" y="31048"/>
                    <a:pt x="25335" y="30973"/>
                    <a:pt x="25416" y="30973"/>
                  </a:cubicBezTo>
                  <a:cubicBezTo>
                    <a:pt x="25457" y="30973"/>
                    <a:pt x="25504" y="30991"/>
                    <a:pt x="25560" y="31048"/>
                  </a:cubicBezTo>
                  <a:cubicBezTo>
                    <a:pt x="25636" y="31124"/>
                    <a:pt x="25644" y="31440"/>
                    <a:pt x="25830" y="31440"/>
                  </a:cubicBezTo>
                  <a:cubicBezTo>
                    <a:pt x="25851" y="31440"/>
                    <a:pt x="25873" y="31436"/>
                    <a:pt x="25898" y="31428"/>
                  </a:cubicBezTo>
                  <a:cubicBezTo>
                    <a:pt x="25941" y="31428"/>
                    <a:pt x="26025" y="31386"/>
                    <a:pt x="26025" y="31343"/>
                  </a:cubicBezTo>
                  <a:cubicBezTo>
                    <a:pt x="26025" y="31259"/>
                    <a:pt x="26110" y="30667"/>
                    <a:pt x="26405" y="30667"/>
                  </a:cubicBezTo>
                  <a:cubicBezTo>
                    <a:pt x="26448" y="30667"/>
                    <a:pt x="26701" y="29780"/>
                    <a:pt x="26743" y="29738"/>
                  </a:cubicBezTo>
                  <a:cubicBezTo>
                    <a:pt x="26743" y="29738"/>
                    <a:pt x="27108" y="30212"/>
                    <a:pt x="27193" y="30212"/>
                  </a:cubicBezTo>
                  <a:cubicBezTo>
                    <a:pt x="27200" y="30212"/>
                    <a:pt x="27205" y="30209"/>
                    <a:pt x="27208" y="30203"/>
                  </a:cubicBezTo>
                  <a:cubicBezTo>
                    <a:pt x="27373" y="30038"/>
                    <a:pt x="26735" y="29272"/>
                    <a:pt x="26976" y="29272"/>
                  </a:cubicBezTo>
                  <a:cubicBezTo>
                    <a:pt x="26982" y="29272"/>
                    <a:pt x="26989" y="29272"/>
                    <a:pt x="26997" y="29273"/>
                  </a:cubicBezTo>
                  <a:cubicBezTo>
                    <a:pt x="27419" y="29358"/>
                    <a:pt x="27377" y="29865"/>
                    <a:pt x="27630" y="30034"/>
                  </a:cubicBezTo>
                  <a:cubicBezTo>
                    <a:pt x="27655" y="30050"/>
                    <a:pt x="27677" y="30058"/>
                    <a:pt x="27697" y="30058"/>
                  </a:cubicBezTo>
                  <a:cubicBezTo>
                    <a:pt x="27881" y="30058"/>
                    <a:pt x="27887" y="29401"/>
                    <a:pt x="28306" y="29020"/>
                  </a:cubicBezTo>
                  <a:cubicBezTo>
                    <a:pt x="28560" y="28809"/>
                    <a:pt x="29194" y="28935"/>
                    <a:pt x="29278" y="28851"/>
                  </a:cubicBezTo>
                  <a:cubicBezTo>
                    <a:pt x="29363" y="28724"/>
                    <a:pt x="29278" y="28471"/>
                    <a:pt x="29405" y="28386"/>
                  </a:cubicBezTo>
                  <a:cubicBezTo>
                    <a:pt x="29574" y="28259"/>
                    <a:pt x="29405" y="28302"/>
                    <a:pt x="29532" y="28259"/>
                  </a:cubicBezTo>
                  <a:cubicBezTo>
                    <a:pt x="29550" y="28248"/>
                    <a:pt x="29565" y="28243"/>
                    <a:pt x="29577" y="28243"/>
                  </a:cubicBezTo>
                  <a:cubicBezTo>
                    <a:pt x="29701" y="28243"/>
                    <a:pt x="29566" y="28731"/>
                    <a:pt x="29674" y="28731"/>
                  </a:cubicBezTo>
                  <a:cubicBezTo>
                    <a:pt x="29682" y="28731"/>
                    <a:pt x="29691" y="28729"/>
                    <a:pt x="29701" y="28724"/>
                  </a:cubicBezTo>
                  <a:cubicBezTo>
                    <a:pt x="29912" y="28682"/>
                    <a:pt x="29743" y="27921"/>
                    <a:pt x="30039" y="27921"/>
                  </a:cubicBezTo>
                  <a:cubicBezTo>
                    <a:pt x="30165" y="27921"/>
                    <a:pt x="30081" y="28175"/>
                    <a:pt x="30165" y="28175"/>
                  </a:cubicBezTo>
                  <a:lnTo>
                    <a:pt x="30377" y="27921"/>
                  </a:lnTo>
                  <a:cubicBezTo>
                    <a:pt x="30884" y="27795"/>
                    <a:pt x="31137" y="26823"/>
                    <a:pt x="31306" y="26147"/>
                  </a:cubicBezTo>
                  <a:cubicBezTo>
                    <a:pt x="31391" y="25809"/>
                    <a:pt x="32362" y="25175"/>
                    <a:pt x="32362" y="25133"/>
                  </a:cubicBezTo>
                  <a:cubicBezTo>
                    <a:pt x="32362" y="25091"/>
                    <a:pt x="32362" y="25006"/>
                    <a:pt x="32404" y="25006"/>
                  </a:cubicBezTo>
                  <a:cubicBezTo>
                    <a:pt x="32406" y="25008"/>
                    <a:pt x="32409" y="25009"/>
                    <a:pt x="32413" y="25009"/>
                  </a:cubicBezTo>
                  <a:cubicBezTo>
                    <a:pt x="32504" y="25009"/>
                    <a:pt x="33123" y="24580"/>
                    <a:pt x="33123" y="24499"/>
                  </a:cubicBezTo>
                  <a:cubicBezTo>
                    <a:pt x="33149" y="24393"/>
                    <a:pt x="33138" y="24358"/>
                    <a:pt x="33107" y="24358"/>
                  </a:cubicBezTo>
                  <a:cubicBezTo>
                    <a:pt x="33044" y="24358"/>
                    <a:pt x="32897" y="24503"/>
                    <a:pt x="32807" y="24503"/>
                  </a:cubicBezTo>
                  <a:cubicBezTo>
                    <a:pt x="32799" y="24503"/>
                    <a:pt x="32792" y="24502"/>
                    <a:pt x="32785" y="24499"/>
                  </a:cubicBezTo>
                  <a:lnTo>
                    <a:pt x="32785" y="24161"/>
                  </a:lnTo>
                  <a:cubicBezTo>
                    <a:pt x="32658" y="24077"/>
                    <a:pt x="32235" y="24077"/>
                    <a:pt x="32404" y="24077"/>
                  </a:cubicBezTo>
                  <a:cubicBezTo>
                    <a:pt x="33461" y="24077"/>
                    <a:pt x="32573" y="24035"/>
                    <a:pt x="32109" y="23443"/>
                  </a:cubicBezTo>
                  <a:lnTo>
                    <a:pt x="31729" y="23232"/>
                  </a:lnTo>
                  <a:cubicBezTo>
                    <a:pt x="31585" y="22883"/>
                    <a:pt x="31661" y="22793"/>
                    <a:pt x="31776" y="22793"/>
                  </a:cubicBezTo>
                  <a:cubicBezTo>
                    <a:pt x="31899" y="22793"/>
                    <a:pt x="32067" y="22894"/>
                    <a:pt x="32067" y="22894"/>
                  </a:cubicBezTo>
                  <a:cubicBezTo>
                    <a:pt x="32067" y="22894"/>
                    <a:pt x="32278" y="22894"/>
                    <a:pt x="32235" y="22767"/>
                  </a:cubicBezTo>
                  <a:cubicBezTo>
                    <a:pt x="32209" y="22687"/>
                    <a:pt x="32122" y="22670"/>
                    <a:pt x="32016" y="22670"/>
                  </a:cubicBezTo>
                  <a:cubicBezTo>
                    <a:pt x="31943" y="22670"/>
                    <a:pt x="31860" y="22678"/>
                    <a:pt x="31782" y="22678"/>
                  </a:cubicBezTo>
                  <a:cubicBezTo>
                    <a:pt x="31619" y="22678"/>
                    <a:pt x="31475" y="22643"/>
                    <a:pt x="31475" y="22429"/>
                  </a:cubicBezTo>
                  <a:cubicBezTo>
                    <a:pt x="31475" y="22376"/>
                    <a:pt x="31486" y="22356"/>
                    <a:pt x="31506" y="22356"/>
                  </a:cubicBezTo>
                  <a:cubicBezTo>
                    <a:pt x="31559" y="22356"/>
                    <a:pt x="31673" y="22502"/>
                    <a:pt x="31782" y="22502"/>
                  </a:cubicBezTo>
                  <a:cubicBezTo>
                    <a:pt x="31822" y="22502"/>
                    <a:pt x="31862" y="22483"/>
                    <a:pt x="31898" y="22429"/>
                  </a:cubicBezTo>
                  <a:cubicBezTo>
                    <a:pt x="31982" y="22345"/>
                    <a:pt x="31982" y="21922"/>
                    <a:pt x="32067" y="21795"/>
                  </a:cubicBezTo>
                  <a:cubicBezTo>
                    <a:pt x="32193" y="21669"/>
                    <a:pt x="32700" y="21542"/>
                    <a:pt x="32785" y="21415"/>
                  </a:cubicBezTo>
                  <a:cubicBezTo>
                    <a:pt x="32875" y="21264"/>
                    <a:pt x="32793" y="21243"/>
                    <a:pt x="32724" y="21243"/>
                  </a:cubicBezTo>
                  <a:cubicBezTo>
                    <a:pt x="32696" y="21243"/>
                    <a:pt x="32670" y="21246"/>
                    <a:pt x="32658" y="21246"/>
                  </a:cubicBezTo>
                  <a:lnTo>
                    <a:pt x="32827" y="21204"/>
                  </a:lnTo>
                  <a:cubicBezTo>
                    <a:pt x="32911" y="21204"/>
                    <a:pt x="32996" y="21204"/>
                    <a:pt x="32996" y="21119"/>
                  </a:cubicBezTo>
                  <a:cubicBezTo>
                    <a:pt x="33038" y="20612"/>
                    <a:pt x="32869" y="20106"/>
                    <a:pt x="32489" y="19768"/>
                  </a:cubicBezTo>
                  <a:lnTo>
                    <a:pt x="32109" y="19683"/>
                  </a:lnTo>
                  <a:cubicBezTo>
                    <a:pt x="32085" y="19590"/>
                    <a:pt x="32101" y="19552"/>
                    <a:pt x="32143" y="19552"/>
                  </a:cubicBezTo>
                  <a:cubicBezTo>
                    <a:pt x="32313" y="19552"/>
                    <a:pt x="32917" y="20165"/>
                    <a:pt x="33152" y="20165"/>
                  </a:cubicBezTo>
                  <a:cubicBezTo>
                    <a:pt x="33174" y="20165"/>
                    <a:pt x="33192" y="20160"/>
                    <a:pt x="33207" y="20148"/>
                  </a:cubicBezTo>
                  <a:cubicBezTo>
                    <a:pt x="33714" y="19768"/>
                    <a:pt x="32235" y="19768"/>
                    <a:pt x="32658" y="19430"/>
                  </a:cubicBezTo>
                  <a:cubicBezTo>
                    <a:pt x="33080" y="19345"/>
                    <a:pt x="33503" y="19303"/>
                    <a:pt x="33925" y="19303"/>
                  </a:cubicBezTo>
                  <a:cubicBezTo>
                    <a:pt x="34010" y="19261"/>
                    <a:pt x="33883" y="19092"/>
                    <a:pt x="33968" y="19049"/>
                  </a:cubicBezTo>
                  <a:cubicBezTo>
                    <a:pt x="33975" y="19045"/>
                    <a:pt x="33982" y="19044"/>
                    <a:pt x="33989" y="19044"/>
                  </a:cubicBezTo>
                  <a:cubicBezTo>
                    <a:pt x="34053" y="19044"/>
                    <a:pt x="34060" y="19218"/>
                    <a:pt x="34137" y="19218"/>
                  </a:cubicBezTo>
                  <a:cubicBezTo>
                    <a:pt x="34559" y="19007"/>
                    <a:pt x="33756" y="18627"/>
                    <a:pt x="33714" y="18585"/>
                  </a:cubicBezTo>
                  <a:cubicBezTo>
                    <a:pt x="33689" y="18572"/>
                    <a:pt x="33690" y="18567"/>
                    <a:pt x="33704" y="18567"/>
                  </a:cubicBezTo>
                  <a:cubicBezTo>
                    <a:pt x="33739" y="18567"/>
                    <a:pt x="33853" y="18597"/>
                    <a:pt x="33883" y="18627"/>
                  </a:cubicBezTo>
                  <a:cubicBezTo>
                    <a:pt x="33962" y="18649"/>
                    <a:pt x="34039" y="18660"/>
                    <a:pt x="34112" y="18660"/>
                  </a:cubicBezTo>
                  <a:cubicBezTo>
                    <a:pt x="34312" y="18660"/>
                    <a:pt x="34489" y="18582"/>
                    <a:pt x="34644" y="18458"/>
                  </a:cubicBezTo>
                  <a:cubicBezTo>
                    <a:pt x="34728" y="18416"/>
                    <a:pt x="34517" y="18331"/>
                    <a:pt x="34432" y="18289"/>
                  </a:cubicBezTo>
                  <a:cubicBezTo>
                    <a:pt x="34137" y="18120"/>
                    <a:pt x="33461" y="18035"/>
                    <a:pt x="33461" y="17613"/>
                  </a:cubicBezTo>
                  <a:cubicBezTo>
                    <a:pt x="33461" y="17596"/>
                    <a:pt x="33464" y="17590"/>
                    <a:pt x="33469" y="17590"/>
                  </a:cubicBezTo>
                  <a:cubicBezTo>
                    <a:pt x="33492" y="17590"/>
                    <a:pt x="33553" y="17706"/>
                    <a:pt x="33587" y="17740"/>
                  </a:cubicBezTo>
                  <a:cubicBezTo>
                    <a:pt x="33841" y="17951"/>
                    <a:pt x="33630" y="17782"/>
                    <a:pt x="33925" y="17951"/>
                  </a:cubicBezTo>
                  <a:cubicBezTo>
                    <a:pt x="34348" y="18162"/>
                    <a:pt x="34770" y="18373"/>
                    <a:pt x="35235" y="18542"/>
                  </a:cubicBezTo>
                  <a:cubicBezTo>
                    <a:pt x="35349" y="18542"/>
                    <a:pt x="34952" y="17793"/>
                    <a:pt x="34869" y="17793"/>
                  </a:cubicBezTo>
                  <a:cubicBezTo>
                    <a:pt x="34860" y="17793"/>
                    <a:pt x="34855" y="17803"/>
                    <a:pt x="34855" y="17824"/>
                  </a:cubicBezTo>
                  <a:cubicBezTo>
                    <a:pt x="34855" y="17854"/>
                    <a:pt x="34844" y="17868"/>
                    <a:pt x="34831" y="17868"/>
                  </a:cubicBezTo>
                  <a:cubicBezTo>
                    <a:pt x="34806" y="17868"/>
                    <a:pt x="34770" y="17821"/>
                    <a:pt x="34770" y="17740"/>
                  </a:cubicBezTo>
                  <a:cubicBezTo>
                    <a:pt x="34813" y="17444"/>
                    <a:pt x="34475" y="17486"/>
                    <a:pt x="34686" y="17402"/>
                  </a:cubicBezTo>
                  <a:cubicBezTo>
                    <a:pt x="34771" y="17350"/>
                    <a:pt x="34840" y="17335"/>
                    <a:pt x="34894" y="17335"/>
                  </a:cubicBezTo>
                  <a:cubicBezTo>
                    <a:pt x="34969" y="17335"/>
                    <a:pt x="35017" y="17365"/>
                    <a:pt x="35046" y="17365"/>
                  </a:cubicBezTo>
                  <a:cubicBezTo>
                    <a:pt x="35098" y="17365"/>
                    <a:pt x="35088" y="17268"/>
                    <a:pt x="35066" y="16726"/>
                  </a:cubicBezTo>
                  <a:lnTo>
                    <a:pt x="35066" y="16726"/>
                  </a:lnTo>
                  <a:cubicBezTo>
                    <a:pt x="35235" y="16810"/>
                    <a:pt x="35362" y="16895"/>
                    <a:pt x="35531" y="16979"/>
                  </a:cubicBezTo>
                  <a:lnTo>
                    <a:pt x="35531" y="17106"/>
                  </a:lnTo>
                  <a:cubicBezTo>
                    <a:pt x="35552" y="17085"/>
                    <a:pt x="35584" y="17074"/>
                    <a:pt x="35615" y="17074"/>
                  </a:cubicBezTo>
                  <a:cubicBezTo>
                    <a:pt x="35647" y="17074"/>
                    <a:pt x="35679" y="17085"/>
                    <a:pt x="35700" y="17106"/>
                  </a:cubicBezTo>
                  <a:cubicBezTo>
                    <a:pt x="35784" y="17106"/>
                    <a:pt x="35742" y="17359"/>
                    <a:pt x="35827" y="17359"/>
                  </a:cubicBezTo>
                  <a:cubicBezTo>
                    <a:pt x="36207" y="17359"/>
                    <a:pt x="35784" y="16599"/>
                    <a:pt x="35784" y="16557"/>
                  </a:cubicBezTo>
                  <a:cubicBezTo>
                    <a:pt x="35784" y="16538"/>
                    <a:pt x="35791" y="16530"/>
                    <a:pt x="35802" y="16530"/>
                  </a:cubicBezTo>
                  <a:cubicBezTo>
                    <a:pt x="35891" y="16530"/>
                    <a:pt x="36296" y="17064"/>
                    <a:pt x="36334" y="17064"/>
                  </a:cubicBezTo>
                  <a:cubicBezTo>
                    <a:pt x="36418" y="17190"/>
                    <a:pt x="36798" y="17148"/>
                    <a:pt x="36925" y="17317"/>
                  </a:cubicBezTo>
                  <a:cubicBezTo>
                    <a:pt x="37010" y="17402"/>
                    <a:pt x="36925" y="17528"/>
                    <a:pt x="37052" y="17571"/>
                  </a:cubicBezTo>
                  <a:cubicBezTo>
                    <a:pt x="37064" y="17582"/>
                    <a:pt x="37074" y="17588"/>
                    <a:pt x="37083" y="17588"/>
                  </a:cubicBezTo>
                  <a:cubicBezTo>
                    <a:pt x="37138" y="17588"/>
                    <a:pt x="37148" y="17390"/>
                    <a:pt x="37221" y="17317"/>
                  </a:cubicBezTo>
                  <a:cubicBezTo>
                    <a:pt x="37390" y="17106"/>
                    <a:pt x="37221" y="16937"/>
                    <a:pt x="37347" y="16852"/>
                  </a:cubicBezTo>
                  <a:cubicBezTo>
                    <a:pt x="37363" y="16837"/>
                    <a:pt x="37386" y="16830"/>
                    <a:pt x="37413" y="16830"/>
                  </a:cubicBezTo>
                  <a:cubicBezTo>
                    <a:pt x="37535" y="16830"/>
                    <a:pt x="37751" y="16968"/>
                    <a:pt x="37854" y="17106"/>
                  </a:cubicBezTo>
                  <a:cubicBezTo>
                    <a:pt x="37889" y="17140"/>
                    <a:pt x="37950" y="17202"/>
                    <a:pt x="37973" y="17202"/>
                  </a:cubicBezTo>
                  <a:cubicBezTo>
                    <a:pt x="37978" y="17202"/>
                    <a:pt x="37981" y="17198"/>
                    <a:pt x="37981" y="17190"/>
                  </a:cubicBezTo>
                  <a:cubicBezTo>
                    <a:pt x="38023" y="17148"/>
                    <a:pt x="38108" y="16979"/>
                    <a:pt x="38150" y="16979"/>
                  </a:cubicBezTo>
                  <a:cubicBezTo>
                    <a:pt x="38237" y="17023"/>
                    <a:pt x="38303" y="17039"/>
                    <a:pt x="38355" y="17039"/>
                  </a:cubicBezTo>
                  <a:cubicBezTo>
                    <a:pt x="38520" y="17039"/>
                    <a:pt x="38545" y="16870"/>
                    <a:pt x="38683" y="16870"/>
                  </a:cubicBezTo>
                  <a:cubicBezTo>
                    <a:pt x="38711" y="16870"/>
                    <a:pt x="38744" y="16878"/>
                    <a:pt x="38784" y="16895"/>
                  </a:cubicBezTo>
                  <a:cubicBezTo>
                    <a:pt x="38953" y="16937"/>
                    <a:pt x="39249" y="17190"/>
                    <a:pt x="39375" y="17190"/>
                  </a:cubicBezTo>
                  <a:cubicBezTo>
                    <a:pt x="39416" y="17190"/>
                    <a:pt x="39762" y="16807"/>
                    <a:pt x="39941" y="16807"/>
                  </a:cubicBezTo>
                  <a:cubicBezTo>
                    <a:pt x="39950" y="16807"/>
                    <a:pt x="39959" y="16808"/>
                    <a:pt x="39967" y="16810"/>
                  </a:cubicBezTo>
                  <a:cubicBezTo>
                    <a:pt x="39882" y="16388"/>
                    <a:pt x="39713" y="15965"/>
                    <a:pt x="39460" y="15627"/>
                  </a:cubicBezTo>
                  <a:cubicBezTo>
                    <a:pt x="38953" y="14909"/>
                    <a:pt x="38488" y="14740"/>
                    <a:pt x="38404" y="13768"/>
                  </a:cubicBezTo>
                  <a:cubicBezTo>
                    <a:pt x="38319" y="13261"/>
                    <a:pt x="38784" y="13261"/>
                    <a:pt x="38953" y="12839"/>
                  </a:cubicBezTo>
                  <a:cubicBezTo>
                    <a:pt x="39080" y="12585"/>
                    <a:pt x="38868" y="12163"/>
                    <a:pt x="38953" y="11867"/>
                  </a:cubicBezTo>
                  <a:lnTo>
                    <a:pt x="39206" y="11614"/>
                  </a:lnTo>
                  <a:cubicBezTo>
                    <a:pt x="39291" y="10895"/>
                    <a:pt x="37981" y="10388"/>
                    <a:pt x="37981" y="9712"/>
                  </a:cubicBezTo>
                  <a:cubicBezTo>
                    <a:pt x="37981" y="9248"/>
                    <a:pt x="38446" y="9248"/>
                    <a:pt x="38488" y="8783"/>
                  </a:cubicBezTo>
                  <a:cubicBezTo>
                    <a:pt x="38657" y="8023"/>
                    <a:pt x="37770" y="8487"/>
                    <a:pt x="37559" y="8149"/>
                  </a:cubicBezTo>
                  <a:cubicBezTo>
                    <a:pt x="37432" y="7896"/>
                    <a:pt x="37812" y="7727"/>
                    <a:pt x="37812" y="7516"/>
                  </a:cubicBezTo>
                  <a:cubicBezTo>
                    <a:pt x="37939" y="7093"/>
                    <a:pt x="37347" y="6375"/>
                    <a:pt x="37643" y="5952"/>
                  </a:cubicBezTo>
                  <a:cubicBezTo>
                    <a:pt x="37728" y="5783"/>
                    <a:pt x="37981" y="5783"/>
                    <a:pt x="38066" y="5657"/>
                  </a:cubicBezTo>
                  <a:cubicBezTo>
                    <a:pt x="38235" y="5403"/>
                    <a:pt x="37601" y="5234"/>
                    <a:pt x="37390" y="4981"/>
                  </a:cubicBezTo>
                  <a:lnTo>
                    <a:pt x="37221" y="4769"/>
                  </a:lnTo>
                  <a:cubicBezTo>
                    <a:pt x="37155" y="4670"/>
                    <a:pt x="37063" y="4642"/>
                    <a:pt x="36976" y="4642"/>
                  </a:cubicBezTo>
                  <a:cubicBezTo>
                    <a:pt x="36861" y="4642"/>
                    <a:pt x="36754" y="4691"/>
                    <a:pt x="36723" y="4691"/>
                  </a:cubicBezTo>
                  <a:cubicBezTo>
                    <a:pt x="36717" y="4691"/>
                    <a:pt x="36714" y="4689"/>
                    <a:pt x="36714" y="4685"/>
                  </a:cubicBezTo>
                  <a:cubicBezTo>
                    <a:pt x="36672" y="4600"/>
                    <a:pt x="36756" y="4220"/>
                    <a:pt x="36587" y="4051"/>
                  </a:cubicBezTo>
                  <a:cubicBezTo>
                    <a:pt x="35700" y="3080"/>
                    <a:pt x="34728" y="3460"/>
                    <a:pt x="33841" y="2953"/>
                  </a:cubicBezTo>
                  <a:cubicBezTo>
                    <a:pt x="33418" y="2742"/>
                    <a:pt x="31095" y="1136"/>
                    <a:pt x="30841" y="840"/>
                  </a:cubicBezTo>
                  <a:cubicBezTo>
                    <a:pt x="30672" y="629"/>
                    <a:pt x="31095" y="545"/>
                    <a:pt x="30757" y="291"/>
                  </a:cubicBezTo>
                  <a:cubicBezTo>
                    <a:pt x="30672" y="249"/>
                    <a:pt x="30292" y="122"/>
                    <a:pt x="30123" y="38"/>
                  </a:cubicBezTo>
                  <a:lnTo>
                    <a:pt x="30039" y="38"/>
                  </a:lnTo>
                  <a:cubicBezTo>
                    <a:pt x="29898" y="38"/>
                    <a:pt x="29588" y="0"/>
                    <a:pt x="2934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3"/>
            <p:cNvSpPr/>
            <p:nvPr/>
          </p:nvSpPr>
          <p:spPr>
            <a:xfrm>
              <a:off x="4152275" y="2049275"/>
              <a:ext cx="25275" cy="21375"/>
            </a:xfrm>
            <a:custGeom>
              <a:rect b="b" l="l" r="r" t="t"/>
              <a:pathLst>
                <a:path extrusionOk="0" h="855" w="1011">
                  <a:moveTo>
                    <a:pt x="648" y="1"/>
                  </a:moveTo>
                  <a:cubicBezTo>
                    <a:pt x="351" y="1"/>
                    <a:pt x="0" y="177"/>
                    <a:pt x="81" y="474"/>
                  </a:cubicBezTo>
                  <a:lnTo>
                    <a:pt x="377" y="854"/>
                  </a:lnTo>
                  <a:cubicBezTo>
                    <a:pt x="462" y="854"/>
                    <a:pt x="419" y="347"/>
                    <a:pt x="504" y="305"/>
                  </a:cubicBezTo>
                  <a:cubicBezTo>
                    <a:pt x="673" y="221"/>
                    <a:pt x="842" y="178"/>
                    <a:pt x="1011" y="178"/>
                  </a:cubicBezTo>
                  <a:cubicBezTo>
                    <a:pt x="965" y="56"/>
                    <a:pt x="815" y="1"/>
                    <a:pt x="648"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3"/>
            <p:cNvSpPr/>
            <p:nvPr/>
          </p:nvSpPr>
          <p:spPr>
            <a:xfrm>
              <a:off x="4069800" y="2060225"/>
              <a:ext cx="85575" cy="147150"/>
            </a:xfrm>
            <a:custGeom>
              <a:rect b="b" l="l" r="r" t="t"/>
              <a:pathLst>
                <a:path extrusionOk="0" h="5886" w="3423">
                  <a:moveTo>
                    <a:pt x="2207" y="1"/>
                  </a:moveTo>
                  <a:cubicBezTo>
                    <a:pt x="2170" y="1"/>
                    <a:pt x="2125" y="11"/>
                    <a:pt x="2071" y="36"/>
                  </a:cubicBezTo>
                  <a:cubicBezTo>
                    <a:pt x="1606" y="290"/>
                    <a:pt x="2155" y="247"/>
                    <a:pt x="1859" y="543"/>
                  </a:cubicBezTo>
                  <a:cubicBezTo>
                    <a:pt x="1810" y="592"/>
                    <a:pt x="1742" y="603"/>
                    <a:pt x="1669" y="603"/>
                  </a:cubicBezTo>
                  <a:cubicBezTo>
                    <a:pt x="1611" y="603"/>
                    <a:pt x="1549" y="596"/>
                    <a:pt x="1492" y="596"/>
                  </a:cubicBezTo>
                  <a:cubicBezTo>
                    <a:pt x="1439" y="596"/>
                    <a:pt x="1390" y="602"/>
                    <a:pt x="1352" y="627"/>
                  </a:cubicBezTo>
                  <a:cubicBezTo>
                    <a:pt x="1099" y="839"/>
                    <a:pt x="1014" y="1346"/>
                    <a:pt x="803" y="1599"/>
                  </a:cubicBezTo>
                  <a:cubicBezTo>
                    <a:pt x="43" y="2444"/>
                    <a:pt x="212" y="2106"/>
                    <a:pt x="381" y="3120"/>
                  </a:cubicBezTo>
                  <a:cubicBezTo>
                    <a:pt x="423" y="3585"/>
                    <a:pt x="43" y="3585"/>
                    <a:pt x="212" y="4007"/>
                  </a:cubicBezTo>
                  <a:cubicBezTo>
                    <a:pt x="381" y="4261"/>
                    <a:pt x="423" y="4599"/>
                    <a:pt x="423" y="4895"/>
                  </a:cubicBezTo>
                  <a:cubicBezTo>
                    <a:pt x="423" y="4937"/>
                    <a:pt x="423" y="5064"/>
                    <a:pt x="465" y="5064"/>
                  </a:cubicBezTo>
                  <a:cubicBezTo>
                    <a:pt x="538" y="5064"/>
                    <a:pt x="579" y="4877"/>
                    <a:pt x="643" y="4877"/>
                  </a:cubicBezTo>
                  <a:cubicBezTo>
                    <a:pt x="653" y="4877"/>
                    <a:pt x="664" y="4882"/>
                    <a:pt x="676" y="4895"/>
                  </a:cubicBezTo>
                  <a:cubicBezTo>
                    <a:pt x="803" y="5021"/>
                    <a:pt x="0" y="5697"/>
                    <a:pt x="127" y="5866"/>
                  </a:cubicBezTo>
                  <a:cubicBezTo>
                    <a:pt x="155" y="5880"/>
                    <a:pt x="188" y="5885"/>
                    <a:pt x="223" y="5885"/>
                  </a:cubicBezTo>
                  <a:cubicBezTo>
                    <a:pt x="292" y="5885"/>
                    <a:pt x="367" y="5866"/>
                    <a:pt x="423" y="5866"/>
                  </a:cubicBezTo>
                  <a:cubicBezTo>
                    <a:pt x="1268" y="5740"/>
                    <a:pt x="719" y="5148"/>
                    <a:pt x="888" y="4895"/>
                  </a:cubicBezTo>
                  <a:lnTo>
                    <a:pt x="1226" y="4683"/>
                  </a:lnTo>
                  <a:cubicBezTo>
                    <a:pt x="1226" y="4641"/>
                    <a:pt x="1014" y="4641"/>
                    <a:pt x="1057" y="4599"/>
                  </a:cubicBezTo>
                  <a:cubicBezTo>
                    <a:pt x="1183" y="4219"/>
                    <a:pt x="1902" y="4261"/>
                    <a:pt x="2113" y="4007"/>
                  </a:cubicBezTo>
                  <a:cubicBezTo>
                    <a:pt x="1986" y="3754"/>
                    <a:pt x="2071" y="3416"/>
                    <a:pt x="2366" y="3247"/>
                  </a:cubicBezTo>
                  <a:cubicBezTo>
                    <a:pt x="2451" y="3205"/>
                    <a:pt x="2747" y="3205"/>
                    <a:pt x="2789" y="3078"/>
                  </a:cubicBezTo>
                  <a:cubicBezTo>
                    <a:pt x="2873" y="2698"/>
                    <a:pt x="2451" y="3036"/>
                    <a:pt x="2282" y="2655"/>
                  </a:cubicBezTo>
                  <a:cubicBezTo>
                    <a:pt x="2197" y="2444"/>
                    <a:pt x="2324" y="1979"/>
                    <a:pt x="2282" y="1810"/>
                  </a:cubicBezTo>
                  <a:cubicBezTo>
                    <a:pt x="2208" y="1296"/>
                    <a:pt x="2362" y="1208"/>
                    <a:pt x="2537" y="1208"/>
                  </a:cubicBezTo>
                  <a:cubicBezTo>
                    <a:pt x="2629" y="1208"/>
                    <a:pt x="2727" y="1232"/>
                    <a:pt x="2801" y="1232"/>
                  </a:cubicBezTo>
                  <a:cubicBezTo>
                    <a:pt x="2829" y="1232"/>
                    <a:pt x="2854" y="1229"/>
                    <a:pt x="2873" y="1219"/>
                  </a:cubicBezTo>
                  <a:lnTo>
                    <a:pt x="2916" y="839"/>
                  </a:lnTo>
                  <a:cubicBezTo>
                    <a:pt x="3042" y="754"/>
                    <a:pt x="3296" y="796"/>
                    <a:pt x="3380" y="627"/>
                  </a:cubicBezTo>
                  <a:cubicBezTo>
                    <a:pt x="3423" y="501"/>
                    <a:pt x="3169" y="332"/>
                    <a:pt x="3085" y="163"/>
                  </a:cubicBezTo>
                  <a:cubicBezTo>
                    <a:pt x="3051" y="163"/>
                    <a:pt x="2909" y="271"/>
                    <a:pt x="2832" y="271"/>
                  </a:cubicBezTo>
                  <a:cubicBezTo>
                    <a:pt x="2813" y="271"/>
                    <a:pt x="2797" y="264"/>
                    <a:pt x="2789" y="247"/>
                  </a:cubicBezTo>
                  <a:cubicBezTo>
                    <a:pt x="2754" y="212"/>
                    <a:pt x="2718" y="59"/>
                    <a:pt x="2658" y="59"/>
                  </a:cubicBezTo>
                  <a:cubicBezTo>
                    <a:pt x="2646" y="59"/>
                    <a:pt x="2634" y="64"/>
                    <a:pt x="2620" y="78"/>
                  </a:cubicBezTo>
                  <a:cubicBezTo>
                    <a:pt x="2578" y="121"/>
                    <a:pt x="2578" y="627"/>
                    <a:pt x="2451" y="627"/>
                  </a:cubicBezTo>
                  <a:cubicBezTo>
                    <a:pt x="2339" y="627"/>
                    <a:pt x="2491" y="1"/>
                    <a:pt x="220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3"/>
            <p:cNvSpPr/>
            <p:nvPr/>
          </p:nvSpPr>
          <p:spPr>
            <a:xfrm>
              <a:off x="3918775" y="2141150"/>
              <a:ext cx="70775" cy="164175"/>
            </a:xfrm>
            <a:custGeom>
              <a:rect b="b" l="l" r="r" t="t"/>
              <a:pathLst>
                <a:path extrusionOk="0" h="6567" w="2831">
                  <a:moveTo>
                    <a:pt x="2649" y="0"/>
                  </a:moveTo>
                  <a:cubicBezTo>
                    <a:pt x="2269" y="0"/>
                    <a:pt x="2085" y="1326"/>
                    <a:pt x="1901" y="1658"/>
                  </a:cubicBezTo>
                  <a:cubicBezTo>
                    <a:pt x="929" y="3432"/>
                    <a:pt x="0" y="4108"/>
                    <a:pt x="254" y="6432"/>
                  </a:cubicBezTo>
                  <a:cubicBezTo>
                    <a:pt x="263" y="6525"/>
                    <a:pt x="285" y="6566"/>
                    <a:pt x="316" y="6566"/>
                  </a:cubicBezTo>
                  <a:cubicBezTo>
                    <a:pt x="551" y="6566"/>
                    <a:pt x="1310" y="4178"/>
                    <a:pt x="1310" y="4066"/>
                  </a:cubicBezTo>
                  <a:cubicBezTo>
                    <a:pt x="1436" y="3643"/>
                    <a:pt x="1943" y="2798"/>
                    <a:pt x="1986" y="2503"/>
                  </a:cubicBezTo>
                  <a:cubicBezTo>
                    <a:pt x="1986" y="2376"/>
                    <a:pt x="2028" y="1827"/>
                    <a:pt x="2070" y="1827"/>
                  </a:cubicBezTo>
                  <a:cubicBezTo>
                    <a:pt x="2408" y="1277"/>
                    <a:pt x="2704" y="728"/>
                    <a:pt x="2831" y="94"/>
                  </a:cubicBezTo>
                  <a:cubicBezTo>
                    <a:pt x="2765" y="29"/>
                    <a:pt x="2705" y="0"/>
                    <a:pt x="264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3"/>
            <p:cNvSpPr/>
            <p:nvPr/>
          </p:nvSpPr>
          <p:spPr>
            <a:xfrm>
              <a:off x="3760025" y="2433200"/>
              <a:ext cx="48925" cy="46200"/>
            </a:xfrm>
            <a:custGeom>
              <a:rect b="b" l="l" r="r" t="t"/>
              <a:pathLst>
                <a:path extrusionOk="0" h="1848" w="1957">
                  <a:moveTo>
                    <a:pt x="659" y="1"/>
                  </a:moveTo>
                  <a:cubicBezTo>
                    <a:pt x="333" y="1"/>
                    <a:pt x="0" y="1729"/>
                    <a:pt x="1534" y="1847"/>
                  </a:cubicBezTo>
                  <a:cubicBezTo>
                    <a:pt x="1745" y="1847"/>
                    <a:pt x="1830" y="1594"/>
                    <a:pt x="1872" y="1425"/>
                  </a:cubicBezTo>
                  <a:cubicBezTo>
                    <a:pt x="1956" y="791"/>
                    <a:pt x="1238" y="411"/>
                    <a:pt x="731" y="31"/>
                  </a:cubicBezTo>
                  <a:cubicBezTo>
                    <a:pt x="708" y="10"/>
                    <a:pt x="684" y="1"/>
                    <a:pt x="65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3"/>
            <p:cNvSpPr/>
            <p:nvPr/>
          </p:nvSpPr>
          <p:spPr>
            <a:xfrm>
              <a:off x="4928500" y="4127050"/>
              <a:ext cx="1889550" cy="1119575"/>
            </a:xfrm>
            <a:custGeom>
              <a:rect b="b" l="l" r="r" t="t"/>
              <a:pathLst>
                <a:path extrusionOk="0" h="44783" w="75582">
                  <a:moveTo>
                    <a:pt x="23574" y="12421"/>
                  </a:moveTo>
                  <a:cubicBezTo>
                    <a:pt x="23574" y="12421"/>
                    <a:pt x="23532" y="12421"/>
                    <a:pt x="23532" y="12463"/>
                  </a:cubicBezTo>
                  <a:lnTo>
                    <a:pt x="23532" y="12465"/>
                  </a:lnTo>
                  <a:lnTo>
                    <a:pt x="23532" y="12465"/>
                  </a:lnTo>
                  <a:cubicBezTo>
                    <a:pt x="23546" y="12464"/>
                    <a:pt x="23560" y="12463"/>
                    <a:pt x="23574" y="12463"/>
                  </a:cubicBezTo>
                  <a:lnTo>
                    <a:pt x="23574" y="12421"/>
                  </a:lnTo>
                  <a:close/>
                  <a:moveTo>
                    <a:pt x="12971" y="19411"/>
                  </a:moveTo>
                  <a:lnTo>
                    <a:pt x="13224" y="19434"/>
                  </a:lnTo>
                  <a:lnTo>
                    <a:pt x="13139" y="19434"/>
                  </a:lnTo>
                  <a:cubicBezTo>
                    <a:pt x="13070" y="19434"/>
                    <a:pt x="13029" y="19434"/>
                    <a:pt x="12971" y="19411"/>
                  </a:cubicBezTo>
                  <a:close/>
                  <a:moveTo>
                    <a:pt x="8154" y="19772"/>
                  </a:moveTo>
                  <a:cubicBezTo>
                    <a:pt x="8112" y="19772"/>
                    <a:pt x="8069" y="19814"/>
                    <a:pt x="8027" y="19857"/>
                  </a:cubicBezTo>
                  <a:lnTo>
                    <a:pt x="7858" y="19772"/>
                  </a:lnTo>
                  <a:close/>
                  <a:moveTo>
                    <a:pt x="2397" y="31261"/>
                  </a:moveTo>
                  <a:cubicBezTo>
                    <a:pt x="2616" y="31261"/>
                    <a:pt x="3006" y="31658"/>
                    <a:pt x="3126" y="31940"/>
                  </a:cubicBezTo>
                  <a:cubicBezTo>
                    <a:pt x="3126" y="31982"/>
                    <a:pt x="3126" y="32066"/>
                    <a:pt x="3084" y="32109"/>
                  </a:cubicBezTo>
                  <a:cubicBezTo>
                    <a:pt x="3084" y="32151"/>
                    <a:pt x="3042" y="32235"/>
                    <a:pt x="3042" y="32278"/>
                  </a:cubicBezTo>
                  <a:cubicBezTo>
                    <a:pt x="2957" y="32109"/>
                    <a:pt x="2788" y="32024"/>
                    <a:pt x="2577" y="32024"/>
                  </a:cubicBezTo>
                  <a:lnTo>
                    <a:pt x="2535" y="32024"/>
                  </a:lnTo>
                  <a:cubicBezTo>
                    <a:pt x="2535" y="31982"/>
                    <a:pt x="2535" y="31940"/>
                    <a:pt x="2493" y="31897"/>
                  </a:cubicBezTo>
                  <a:lnTo>
                    <a:pt x="2450" y="31813"/>
                  </a:lnTo>
                  <a:cubicBezTo>
                    <a:pt x="2408" y="31686"/>
                    <a:pt x="2281" y="31348"/>
                    <a:pt x="2281" y="31348"/>
                  </a:cubicBezTo>
                  <a:cubicBezTo>
                    <a:pt x="2281" y="31348"/>
                    <a:pt x="2281" y="31306"/>
                    <a:pt x="2366" y="31264"/>
                  </a:cubicBezTo>
                  <a:cubicBezTo>
                    <a:pt x="2376" y="31262"/>
                    <a:pt x="2386" y="31261"/>
                    <a:pt x="2397" y="31261"/>
                  </a:cubicBezTo>
                  <a:close/>
                  <a:moveTo>
                    <a:pt x="3591" y="31644"/>
                  </a:moveTo>
                  <a:lnTo>
                    <a:pt x="4436" y="32109"/>
                  </a:lnTo>
                  <a:cubicBezTo>
                    <a:pt x="4478" y="32278"/>
                    <a:pt x="4563" y="32362"/>
                    <a:pt x="4732" y="32362"/>
                  </a:cubicBezTo>
                  <a:cubicBezTo>
                    <a:pt x="4521" y="32447"/>
                    <a:pt x="4352" y="32489"/>
                    <a:pt x="4267" y="32489"/>
                  </a:cubicBezTo>
                  <a:cubicBezTo>
                    <a:pt x="4267" y="32489"/>
                    <a:pt x="4225" y="32447"/>
                    <a:pt x="4225" y="32404"/>
                  </a:cubicBezTo>
                  <a:cubicBezTo>
                    <a:pt x="4183" y="32320"/>
                    <a:pt x="4140" y="32235"/>
                    <a:pt x="4056" y="32151"/>
                  </a:cubicBezTo>
                  <a:cubicBezTo>
                    <a:pt x="3971" y="32066"/>
                    <a:pt x="3887" y="32024"/>
                    <a:pt x="3760" y="32024"/>
                  </a:cubicBezTo>
                  <a:lnTo>
                    <a:pt x="3633" y="32066"/>
                  </a:lnTo>
                  <a:cubicBezTo>
                    <a:pt x="3676" y="31940"/>
                    <a:pt x="3633" y="31813"/>
                    <a:pt x="3591" y="31728"/>
                  </a:cubicBezTo>
                  <a:cubicBezTo>
                    <a:pt x="3591" y="31686"/>
                    <a:pt x="3591" y="31686"/>
                    <a:pt x="3591" y="31644"/>
                  </a:cubicBezTo>
                  <a:close/>
                  <a:moveTo>
                    <a:pt x="3084" y="32742"/>
                  </a:moveTo>
                  <a:cubicBezTo>
                    <a:pt x="3126" y="33038"/>
                    <a:pt x="3338" y="33291"/>
                    <a:pt x="3633" y="33334"/>
                  </a:cubicBezTo>
                  <a:lnTo>
                    <a:pt x="3760" y="33334"/>
                  </a:lnTo>
                  <a:cubicBezTo>
                    <a:pt x="3549" y="33376"/>
                    <a:pt x="3338" y="33545"/>
                    <a:pt x="3253" y="33798"/>
                  </a:cubicBezTo>
                  <a:lnTo>
                    <a:pt x="3169" y="33714"/>
                  </a:lnTo>
                  <a:cubicBezTo>
                    <a:pt x="3000" y="33629"/>
                    <a:pt x="2873" y="33587"/>
                    <a:pt x="2704" y="33545"/>
                  </a:cubicBezTo>
                  <a:lnTo>
                    <a:pt x="2662" y="33545"/>
                  </a:lnTo>
                  <a:lnTo>
                    <a:pt x="2662" y="33334"/>
                  </a:lnTo>
                  <a:lnTo>
                    <a:pt x="2535" y="33334"/>
                  </a:lnTo>
                  <a:cubicBezTo>
                    <a:pt x="2746" y="33207"/>
                    <a:pt x="2873" y="32996"/>
                    <a:pt x="2957" y="32785"/>
                  </a:cubicBezTo>
                  <a:lnTo>
                    <a:pt x="3084" y="32785"/>
                  </a:lnTo>
                  <a:lnTo>
                    <a:pt x="3084" y="32742"/>
                  </a:lnTo>
                  <a:close/>
                  <a:moveTo>
                    <a:pt x="7478" y="39882"/>
                  </a:moveTo>
                  <a:lnTo>
                    <a:pt x="7605" y="39967"/>
                  </a:lnTo>
                  <a:lnTo>
                    <a:pt x="7731" y="40051"/>
                  </a:lnTo>
                  <a:cubicBezTo>
                    <a:pt x="7647" y="40093"/>
                    <a:pt x="7562" y="40178"/>
                    <a:pt x="7520" y="40220"/>
                  </a:cubicBezTo>
                  <a:lnTo>
                    <a:pt x="7267" y="40431"/>
                  </a:lnTo>
                  <a:cubicBezTo>
                    <a:pt x="7267" y="40347"/>
                    <a:pt x="7309" y="40220"/>
                    <a:pt x="7393" y="40178"/>
                  </a:cubicBezTo>
                  <a:cubicBezTo>
                    <a:pt x="7393" y="40136"/>
                    <a:pt x="7436" y="40051"/>
                    <a:pt x="7436" y="40009"/>
                  </a:cubicBezTo>
                  <a:cubicBezTo>
                    <a:pt x="7478" y="39967"/>
                    <a:pt x="7478" y="39924"/>
                    <a:pt x="7478" y="39882"/>
                  </a:cubicBezTo>
                  <a:close/>
                  <a:moveTo>
                    <a:pt x="9126" y="41783"/>
                  </a:moveTo>
                  <a:lnTo>
                    <a:pt x="9126" y="41783"/>
                  </a:lnTo>
                  <a:cubicBezTo>
                    <a:pt x="9083" y="41868"/>
                    <a:pt x="9083" y="41952"/>
                    <a:pt x="9083" y="42079"/>
                  </a:cubicBezTo>
                  <a:lnTo>
                    <a:pt x="9041" y="42079"/>
                  </a:lnTo>
                  <a:cubicBezTo>
                    <a:pt x="8957" y="42037"/>
                    <a:pt x="8872" y="42037"/>
                    <a:pt x="8788" y="41995"/>
                  </a:cubicBezTo>
                  <a:cubicBezTo>
                    <a:pt x="8914" y="41910"/>
                    <a:pt x="8999" y="41826"/>
                    <a:pt x="9126" y="41783"/>
                  </a:cubicBezTo>
                  <a:close/>
                  <a:moveTo>
                    <a:pt x="73089" y="592"/>
                  </a:moveTo>
                  <a:lnTo>
                    <a:pt x="73047" y="718"/>
                  </a:lnTo>
                  <a:lnTo>
                    <a:pt x="73089" y="803"/>
                  </a:lnTo>
                  <a:cubicBezTo>
                    <a:pt x="73131" y="887"/>
                    <a:pt x="73258" y="972"/>
                    <a:pt x="73385" y="1014"/>
                  </a:cubicBezTo>
                  <a:lnTo>
                    <a:pt x="73554" y="1141"/>
                  </a:lnTo>
                  <a:lnTo>
                    <a:pt x="73638" y="1183"/>
                  </a:lnTo>
                  <a:lnTo>
                    <a:pt x="73892" y="1183"/>
                  </a:lnTo>
                  <a:lnTo>
                    <a:pt x="73976" y="1014"/>
                  </a:lnTo>
                  <a:cubicBezTo>
                    <a:pt x="74061" y="1056"/>
                    <a:pt x="74187" y="1141"/>
                    <a:pt x="74272" y="1141"/>
                  </a:cubicBezTo>
                  <a:lnTo>
                    <a:pt x="74441" y="1268"/>
                  </a:lnTo>
                  <a:lnTo>
                    <a:pt x="75032" y="1479"/>
                  </a:lnTo>
                  <a:lnTo>
                    <a:pt x="75032" y="27377"/>
                  </a:lnTo>
                  <a:cubicBezTo>
                    <a:pt x="74483" y="27546"/>
                    <a:pt x="73892" y="27673"/>
                    <a:pt x="73300" y="27757"/>
                  </a:cubicBezTo>
                  <a:cubicBezTo>
                    <a:pt x="72582" y="27842"/>
                    <a:pt x="71906" y="28010"/>
                    <a:pt x="71230" y="28306"/>
                  </a:cubicBezTo>
                  <a:cubicBezTo>
                    <a:pt x="70385" y="28729"/>
                    <a:pt x="69667" y="29362"/>
                    <a:pt x="68991" y="30081"/>
                  </a:cubicBezTo>
                  <a:cubicBezTo>
                    <a:pt x="68484" y="30630"/>
                    <a:pt x="67892" y="31137"/>
                    <a:pt x="67216" y="31602"/>
                  </a:cubicBezTo>
                  <a:cubicBezTo>
                    <a:pt x="66836" y="31771"/>
                    <a:pt x="66414" y="31982"/>
                    <a:pt x="65991" y="32109"/>
                  </a:cubicBezTo>
                  <a:cubicBezTo>
                    <a:pt x="65738" y="32193"/>
                    <a:pt x="65484" y="32320"/>
                    <a:pt x="65273" y="32404"/>
                  </a:cubicBezTo>
                  <a:cubicBezTo>
                    <a:pt x="64344" y="32785"/>
                    <a:pt x="63372" y="33038"/>
                    <a:pt x="62358" y="33080"/>
                  </a:cubicBezTo>
                  <a:cubicBezTo>
                    <a:pt x="62062" y="32996"/>
                    <a:pt x="61766" y="32869"/>
                    <a:pt x="61471" y="32700"/>
                  </a:cubicBezTo>
                  <a:cubicBezTo>
                    <a:pt x="61175" y="32489"/>
                    <a:pt x="60795" y="32362"/>
                    <a:pt x="60415" y="32320"/>
                  </a:cubicBezTo>
                  <a:cubicBezTo>
                    <a:pt x="60340" y="32311"/>
                    <a:pt x="60266" y="32307"/>
                    <a:pt x="60194" y="32307"/>
                  </a:cubicBezTo>
                  <a:cubicBezTo>
                    <a:pt x="59239" y="32307"/>
                    <a:pt x="58454" y="33052"/>
                    <a:pt x="57668" y="33798"/>
                  </a:cubicBezTo>
                  <a:cubicBezTo>
                    <a:pt x="57246" y="34221"/>
                    <a:pt x="56781" y="34601"/>
                    <a:pt x="56232" y="34855"/>
                  </a:cubicBezTo>
                  <a:cubicBezTo>
                    <a:pt x="56083" y="34885"/>
                    <a:pt x="55933" y="34914"/>
                    <a:pt x="55784" y="34914"/>
                  </a:cubicBezTo>
                  <a:cubicBezTo>
                    <a:pt x="55722" y="34914"/>
                    <a:pt x="55660" y="34909"/>
                    <a:pt x="55598" y="34897"/>
                  </a:cubicBezTo>
                  <a:lnTo>
                    <a:pt x="55260" y="34897"/>
                  </a:lnTo>
                  <a:cubicBezTo>
                    <a:pt x="55049" y="34897"/>
                    <a:pt x="54838" y="34939"/>
                    <a:pt x="54669" y="35024"/>
                  </a:cubicBezTo>
                  <a:lnTo>
                    <a:pt x="54584" y="35066"/>
                  </a:lnTo>
                  <a:cubicBezTo>
                    <a:pt x="54627" y="34939"/>
                    <a:pt x="54542" y="34855"/>
                    <a:pt x="54458" y="34812"/>
                  </a:cubicBezTo>
                  <a:cubicBezTo>
                    <a:pt x="53782" y="34601"/>
                    <a:pt x="53106" y="34517"/>
                    <a:pt x="52430" y="34474"/>
                  </a:cubicBezTo>
                  <a:cubicBezTo>
                    <a:pt x="52345" y="34474"/>
                    <a:pt x="52261" y="34517"/>
                    <a:pt x="52176" y="34559"/>
                  </a:cubicBezTo>
                  <a:cubicBezTo>
                    <a:pt x="51796" y="34897"/>
                    <a:pt x="52049" y="37136"/>
                    <a:pt x="52261" y="37516"/>
                  </a:cubicBezTo>
                  <a:cubicBezTo>
                    <a:pt x="52345" y="37601"/>
                    <a:pt x="52472" y="37728"/>
                    <a:pt x="52599" y="37812"/>
                  </a:cubicBezTo>
                  <a:cubicBezTo>
                    <a:pt x="52683" y="37897"/>
                    <a:pt x="52810" y="37981"/>
                    <a:pt x="52894" y="38108"/>
                  </a:cubicBezTo>
                  <a:cubicBezTo>
                    <a:pt x="52725" y="38150"/>
                    <a:pt x="52472" y="38192"/>
                    <a:pt x="52303" y="38235"/>
                  </a:cubicBezTo>
                  <a:cubicBezTo>
                    <a:pt x="51880" y="38277"/>
                    <a:pt x="51669" y="38319"/>
                    <a:pt x="51585" y="38446"/>
                  </a:cubicBezTo>
                  <a:cubicBezTo>
                    <a:pt x="51373" y="38657"/>
                    <a:pt x="51458" y="38995"/>
                    <a:pt x="51585" y="39333"/>
                  </a:cubicBezTo>
                  <a:cubicBezTo>
                    <a:pt x="51627" y="39417"/>
                    <a:pt x="51669" y="39502"/>
                    <a:pt x="51711" y="39629"/>
                  </a:cubicBezTo>
                  <a:cubicBezTo>
                    <a:pt x="51669" y="39713"/>
                    <a:pt x="51585" y="39798"/>
                    <a:pt x="51500" y="39840"/>
                  </a:cubicBezTo>
                  <a:cubicBezTo>
                    <a:pt x="51247" y="39967"/>
                    <a:pt x="51035" y="40136"/>
                    <a:pt x="50951" y="40769"/>
                  </a:cubicBezTo>
                  <a:lnTo>
                    <a:pt x="50740" y="40685"/>
                  </a:lnTo>
                  <a:cubicBezTo>
                    <a:pt x="50613" y="40600"/>
                    <a:pt x="50444" y="40516"/>
                    <a:pt x="50317" y="40474"/>
                  </a:cubicBezTo>
                  <a:cubicBezTo>
                    <a:pt x="50317" y="40389"/>
                    <a:pt x="50360" y="40305"/>
                    <a:pt x="50360" y="40220"/>
                  </a:cubicBezTo>
                  <a:cubicBezTo>
                    <a:pt x="50402" y="39755"/>
                    <a:pt x="49895" y="39291"/>
                    <a:pt x="49430" y="38910"/>
                  </a:cubicBezTo>
                  <a:cubicBezTo>
                    <a:pt x="49303" y="38784"/>
                    <a:pt x="49134" y="38615"/>
                    <a:pt x="49050" y="38530"/>
                  </a:cubicBezTo>
                  <a:cubicBezTo>
                    <a:pt x="49219" y="38192"/>
                    <a:pt x="49430" y="37897"/>
                    <a:pt x="49726" y="37643"/>
                  </a:cubicBezTo>
                  <a:cubicBezTo>
                    <a:pt x="50233" y="37009"/>
                    <a:pt x="50824" y="36291"/>
                    <a:pt x="50655" y="35615"/>
                  </a:cubicBezTo>
                  <a:cubicBezTo>
                    <a:pt x="50571" y="35193"/>
                    <a:pt x="50191" y="34855"/>
                    <a:pt x="49515" y="34559"/>
                  </a:cubicBezTo>
                  <a:cubicBezTo>
                    <a:pt x="49440" y="34509"/>
                    <a:pt x="49352" y="34489"/>
                    <a:pt x="49265" y="34489"/>
                  </a:cubicBezTo>
                  <a:cubicBezTo>
                    <a:pt x="49204" y="34489"/>
                    <a:pt x="49145" y="34499"/>
                    <a:pt x="49092" y="34517"/>
                  </a:cubicBezTo>
                  <a:cubicBezTo>
                    <a:pt x="48796" y="34601"/>
                    <a:pt x="48627" y="34897"/>
                    <a:pt x="48458" y="35235"/>
                  </a:cubicBezTo>
                  <a:cubicBezTo>
                    <a:pt x="48416" y="35362"/>
                    <a:pt x="48332" y="35488"/>
                    <a:pt x="48247" y="35615"/>
                  </a:cubicBezTo>
                  <a:cubicBezTo>
                    <a:pt x="47994" y="35784"/>
                    <a:pt x="47740" y="35911"/>
                    <a:pt x="47444" y="36038"/>
                  </a:cubicBezTo>
                  <a:cubicBezTo>
                    <a:pt x="47233" y="36122"/>
                    <a:pt x="47106" y="36291"/>
                    <a:pt x="47106" y="36545"/>
                  </a:cubicBezTo>
                  <a:cubicBezTo>
                    <a:pt x="47064" y="36671"/>
                    <a:pt x="47149" y="36798"/>
                    <a:pt x="47275" y="36840"/>
                  </a:cubicBezTo>
                  <a:lnTo>
                    <a:pt x="47022" y="36840"/>
                  </a:lnTo>
                  <a:cubicBezTo>
                    <a:pt x="46937" y="36883"/>
                    <a:pt x="46853" y="36925"/>
                    <a:pt x="46557" y="37221"/>
                  </a:cubicBezTo>
                  <a:lnTo>
                    <a:pt x="46388" y="37432"/>
                  </a:lnTo>
                  <a:cubicBezTo>
                    <a:pt x="45797" y="37052"/>
                    <a:pt x="45163" y="36840"/>
                    <a:pt x="44529" y="36756"/>
                  </a:cubicBezTo>
                  <a:lnTo>
                    <a:pt x="44487" y="36756"/>
                  </a:lnTo>
                  <a:lnTo>
                    <a:pt x="44234" y="36798"/>
                  </a:lnTo>
                  <a:cubicBezTo>
                    <a:pt x="44234" y="36714"/>
                    <a:pt x="44191" y="36671"/>
                    <a:pt x="44149" y="36629"/>
                  </a:cubicBezTo>
                  <a:cubicBezTo>
                    <a:pt x="44002" y="36482"/>
                    <a:pt x="43792" y="36367"/>
                    <a:pt x="43601" y="36367"/>
                  </a:cubicBezTo>
                  <a:cubicBezTo>
                    <a:pt x="43572" y="36367"/>
                    <a:pt x="43543" y="36370"/>
                    <a:pt x="43515" y="36376"/>
                  </a:cubicBezTo>
                  <a:cubicBezTo>
                    <a:pt x="43051" y="36376"/>
                    <a:pt x="42586" y="36587"/>
                    <a:pt x="42290" y="36883"/>
                  </a:cubicBezTo>
                  <a:cubicBezTo>
                    <a:pt x="41994" y="37136"/>
                    <a:pt x="40347" y="38953"/>
                    <a:pt x="40262" y="39586"/>
                  </a:cubicBezTo>
                  <a:cubicBezTo>
                    <a:pt x="40262" y="39713"/>
                    <a:pt x="40262" y="39840"/>
                    <a:pt x="40347" y="39967"/>
                  </a:cubicBezTo>
                  <a:cubicBezTo>
                    <a:pt x="40178" y="39967"/>
                    <a:pt x="40093" y="40051"/>
                    <a:pt x="40009" y="40136"/>
                  </a:cubicBezTo>
                  <a:cubicBezTo>
                    <a:pt x="39927" y="40054"/>
                    <a:pt x="39827" y="40007"/>
                    <a:pt x="39722" y="40007"/>
                  </a:cubicBezTo>
                  <a:cubicBezTo>
                    <a:pt x="39664" y="40007"/>
                    <a:pt x="39604" y="40021"/>
                    <a:pt x="39544" y="40051"/>
                  </a:cubicBezTo>
                  <a:cubicBezTo>
                    <a:pt x="39248" y="40305"/>
                    <a:pt x="38953" y="40643"/>
                    <a:pt x="38741" y="40981"/>
                  </a:cubicBezTo>
                  <a:cubicBezTo>
                    <a:pt x="38691" y="40968"/>
                    <a:pt x="38641" y="40962"/>
                    <a:pt x="38594" y="40962"/>
                  </a:cubicBezTo>
                  <a:cubicBezTo>
                    <a:pt x="38321" y="40962"/>
                    <a:pt x="38101" y="41158"/>
                    <a:pt x="38065" y="41445"/>
                  </a:cubicBezTo>
                  <a:cubicBezTo>
                    <a:pt x="37981" y="41403"/>
                    <a:pt x="37854" y="41361"/>
                    <a:pt x="37770" y="41361"/>
                  </a:cubicBezTo>
                  <a:lnTo>
                    <a:pt x="37643" y="41361"/>
                  </a:lnTo>
                  <a:cubicBezTo>
                    <a:pt x="37474" y="41403"/>
                    <a:pt x="37305" y="41445"/>
                    <a:pt x="37178" y="41530"/>
                  </a:cubicBezTo>
                  <a:cubicBezTo>
                    <a:pt x="37051" y="41614"/>
                    <a:pt x="36925" y="41657"/>
                    <a:pt x="36798" y="41699"/>
                  </a:cubicBezTo>
                  <a:lnTo>
                    <a:pt x="36629" y="41699"/>
                  </a:lnTo>
                  <a:cubicBezTo>
                    <a:pt x="36541" y="41681"/>
                    <a:pt x="36454" y="41671"/>
                    <a:pt x="36369" y="41671"/>
                  </a:cubicBezTo>
                  <a:cubicBezTo>
                    <a:pt x="36250" y="41671"/>
                    <a:pt x="36136" y="41692"/>
                    <a:pt x="36037" y="41741"/>
                  </a:cubicBezTo>
                  <a:cubicBezTo>
                    <a:pt x="35995" y="41783"/>
                    <a:pt x="35995" y="41783"/>
                    <a:pt x="35869" y="42037"/>
                  </a:cubicBezTo>
                  <a:cubicBezTo>
                    <a:pt x="35869" y="42079"/>
                    <a:pt x="35869" y="42079"/>
                    <a:pt x="35869" y="42121"/>
                  </a:cubicBezTo>
                  <a:lnTo>
                    <a:pt x="35742" y="42121"/>
                  </a:lnTo>
                  <a:cubicBezTo>
                    <a:pt x="35573" y="42079"/>
                    <a:pt x="35362" y="42079"/>
                    <a:pt x="35193" y="42079"/>
                  </a:cubicBezTo>
                  <a:cubicBezTo>
                    <a:pt x="34981" y="42164"/>
                    <a:pt x="34770" y="42290"/>
                    <a:pt x="34601" y="42502"/>
                  </a:cubicBezTo>
                  <a:cubicBezTo>
                    <a:pt x="34477" y="42625"/>
                    <a:pt x="34399" y="42704"/>
                    <a:pt x="34266" y="42704"/>
                  </a:cubicBezTo>
                  <a:cubicBezTo>
                    <a:pt x="34218" y="42704"/>
                    <a:pt x="34162" y="42693"/>
                    <a:pt x="34094" y="42671"/>
                  </a:cubicBezTo>
                  <a:cubicBezTo>
                    <a:pt x="33249" y="42544"/>
                    <a:pt x="32489" y="42079"/>
                    <a:pt x="31982" y="41403"/>
                  </a:cubicBezTo>
                  <a:cubicBezTo>
                    <a:pt x="31644" y="41023"/>
                    <a:pt x="31263" y="40643"/>
                    <a:pt x="30841" y="40347"/>
                  </a:cubicBezTo>
                  <a:cubicBezTo>
                    <a:pt x="30702" y="40243"/>
                    <a:pt x="30534" y="40167"/>
                    <a:pt x="30362" y="40167"/>
                  </a:cubicBezTo>
                  <a:cubicBezTo>
                    <a:pt x="30324" y="40167"/>
                    <a:pt x="30287" y="40170"/>
                    <a:pt x="30250" y="40178"/>
                  </a:cubicBezTo>
                  <a:lnTo>
                    <a:pt x="30038" y="40178"/>
                  </a:lnTo>
                  <a:cubicBezTo>
                    <a:pt x="29278" y="40051"/>
                    <a:pt x="28517" y="39798"/>
                    <a:pt x="27799" y="39460"/>
                  </a:cubicBezTo>
                  <a:cubicBezTo>
                    <a:pt x="27546" y="39333"/>
                    <a:pt x="27334" y="39248"/>
                    <a:pt x="27081" y="39164"/>
                  </a:cubicBezTo>
                  <a:cubicBezTo>
                    <a:pt x="26764" y="39079"/>
                    <a:pt x="26447" y="39037"/>
                    <a:pt x="26130" y="39037"/>
                  </a:cubicBezTo>
                  <a:cubicBezTo>
                    <a:pt x="25814" y="39037"/>
                    <a:pt x="25497" y="39079"/>
                    <a:pt x="25180" y="39164"/>
                  </a:cubicBezTo>
                  <a:cubicBezTo>
                    <a:pt x="24884" y="39206"/>
                    <a:pt x="24546" y="39248"/>
                    <a:pt x="24250" y="39248"/>
                  </a:cubicBezTo>
                  <a:lnTo>
                    <a:pt x="24039" y="39248"/>
                  </a:lnTo>
                  <a:cubicBezTo>
                    <a:pt x="23955" y="39164"/>
                    <a:pt x="23870" y="39122"/>
                    <a:pt x="23743" y="39122"/>
                  </a:cubicBezTo>
                  <a:lnTo>
                    <a:pt x="23659" y="39122"/>
                  </a:lnTo>
                  <a:cubicBezTo>
                    <a:pt x="23448" y="39122"/>
                    <a:pt x="23279" y="39248"/>
                    <a:pt x="23152" y="39417"/>
                  </a:cubicBezTo>
                  <a:cubicBezTo>
                    <a:pt x="22856" y="39882"/>
                    <a:pt x="23025" y="40600"/>
                    <a:pt x="23152" y="41065"/>
                  </a:cubicBezTo>
                  <a:cubicBezTo>
                    <a:pt x="23194" y="41192"/>
                    <a:pt x="23194" y="41276"/>
                    <a:pt x="23194" y="41319"/>
                  </a:cubicBezTo>
                  <a:cubicBezTo>
                    <a:pt x="23152" y="41445"/>
                    <a:pt x="23110" y="41614"/>
                    <a:pt x="22983" y="41741"/>
                  </a:cubicBezTo>
                  <a:cubicBezTo>
                    <a:pt x="22814" y="41910"/>
                    <a:pt x="22729" y="42164"/>
                    <a:pt x="22772" y="42417"/>
                  </a:cubicBezTo>
                  <a:cubicBezTo>
                    <a:pt x="22814" y="42544"/>
                    <a:pt x="22856" y="42671"/>
                    <a:pt x="22941" y="42797"/>
                  </a:cubicBezTo>
                  <a:cubicBezTo>
                    <a:pt x="22941" y="42840"/>
                    <a:pt x="22983" y="42882"/>
                    <a:pt x="22983" y="42966"/>
                  </a:cubicBezTo>
                  <a:cubicBezTo>
                    <a:pt x="22824" y="42871"/>
                    <a:pt x="22666" y="42824"/>
                    <a:pt x="22508" y="42824"/>
                  </a:cubicBezTo>
                  <a:cubicBezTo>
                    <a:pt x="22455" y="42824"/>
                    <a:pt x="22402" y="42829"/>
                    <a:pt x="22349" y="42840"/>
                  </a:cubicBezTo>
                  <a:cubicBezTo>
                    <a:pt x="22053" y="42840"/>
                    <a:pt x="21546" y="42882"/>
                    <a:pt x="21377" y="43093"/>
                  </a:cubicBezTo>
                  <a:cubicBezTo>
                    <a:pt x="21335" y="43093"/>
                    <a:pt x="21335" y="43135"/>
                    <a:pt x="21293" y="43178"/>
                  </a:cubicBezTo>
                  <a:cubicBezTo>
                    <a:pt x="21251" y="43135"/>
                    <a:pt x="21166" y="43135"/>
                    <a:pt x="21082" y="43135"/>
                  </a:cubicBezTo>
                  <a:cubicBezTo>
                    <a:pt x="20870" y="43178"/>
                    <a:pt x="20744" y="43347"/>
                    <a:pt x="20702" y="43516"/>
                  </a:cubicBezTo>
                  <a:cubicBezTo>
                    <a:pt x="20673" y="43516"/>
                    <a:pt x="20645" y="43497"/>
                    <a:pt x="20604" y="43497"/>
                  </a:cubicBezTo>
                  <a:cubicBezTo>
                    <a:pt x="20584" y="43497"/>
                    <a:pt x="20561" y="43501"/>
                    <a:pt x="20533" y="43516"/>
                  </a:cubicBezTo>
                  <a:lnTo>
                    <a:pt x="20364" y="43516"/>
                  </a:lnTo>
                  <a:cubicBezTo>
                    <a:pt x="20195" y="43642"/>
                    <a:pt x="20068" y="43727"/>
                    <a:pt x="19941" y="43853"/>
                  </a:cubicBezTo>
                  <a:cubicBezTo>
                    <a:pt x="19857" y="43938"/>
                    <a:pt x="19857" y="43938"/>
                    <a:pt x="19730" y="43938"/>
                  </a:cubicBezTo>
                  <a:cubicBezTo>
                    <a:pt x="19645" y="43938"/>
                    <a:pt x="19561" y="43980"/>
                    <a:pt x="19476" y="44065"/>
                  </a:cubicBezTo>
                  <a:cubicBezTo>
                    <a:pt x="19434" y="43938"/>
                    <a:pt x="19350" y="43896"/>
                    <a:pt x="19265" y="43853"/>
                  </a:cubicBezTo>
                  <a:lnTo>
                    <a:pt x="19181" y="43811"/>
                  </a:lnTo>
                  <a:cubicBezTo>
                    <a:pt x="19096" y="43769"/>
                    <a:pt x="19012" y="43727"/>
                    <a:pt x="18927" y="43727"/>
                  </a:cubicBezTo>
                  <a:cubicBezTo>
                    <a:pt x="18843" y="43769"/>
                    <a:pt x="18716" y="43811"/>
                    <a:pt x="18631" y="43896"/>
                  </a:cubicBezTo>
                  <a:lnTo>
                    <a:pt x="18505" y="43938"/>
                  </a:lnTo>
                  <a:cubicBezTo>
                    <a:pt x="18336" y="43896"/>
                    <a:pt x="17026" y="43389"/>
                    <a:pt x="16646" y="43178"/>
                  </a:cubicBezTo>
                  <a:cubicBezTo>
                    <a:pt x="16646" y="43093"/>
                    <a:pt x="16646" y="43051"/>
                    <a:pt x="16688" y="42966"/>
                  </a:cubicBezTo>
                  <a:cubicBezTo>
                    <a:pt x="16730" y="42755"/>
                    <a:pt x="16730" y="42544"/>
                    <a:pt x="16688" y="42333"/>
                  </a:cubicBezTo>
                  <a:cubicBezTo>
                    <a:pt x="16646" y="42206"/>
                    <a:pt x="16561" y="42121"/>
                    <a:pt x="16477" y="42037"/>
                  </a:cubicBezTo>
                  <a:cubicBezTo>
                    <a:pt x="16519" y="41995"/>
                    <a:pt x="16561" y="41910"/>
                    <a:pt x="16561" y="41826"/>
                  </a:cubicBezTo>
                  <a:cubicBezTo>
                    <a:pt x="16519" y="41614"/>
                    <a:pt x="16350" y="41319"/>
                    <a:pt x="15716" y="41276"/>
                  </a:cubicBezTo>
                  <a:cubicBezTo>
                    <a:pt x="15632" y="41107"/>
                    <a:pt x="15463" y="41023"/>
                    <a:pt x="15294" y="41023"/>
                  </a:cubicBezTo>
                  <a:cubicBezTo>
                    <a:pt x="15083" y="41023"/>
                    <a:pt x="14914" y="41234"/>
                    <a:pt x="14871" y="41530"/>
                  </a:cubicBezTo>
                  <a:cubicBezTo>
                    <a:pt x="14871" y="41572"/>
                    <a:pt x="14871" y="41572"/>
                    <a:pt x="14871" y="41572"/>
                  </a:cubicBezTo>
                  <a:cubicBezTo>
                    <a:pt x="14745" y="41477"/>
                    <a:pt x="14618" y="41430"/>
                    <a:pt x="14473" y="41430"/>
                  </a:cubicBezTo>
                  <a:cubicBezTo>
                    <a:pt x="14425" y="41430"/>
                    <a:pt x="14375" y="41435"/>
                    <a:pt x="14322" y="41445"/>
                  </a:cubicBezTo>
                  <a:cubicBezTo>
                    <a:pt x="14280" y="41424"/>
                    <a:pt x="14227" y="41414"/>
                    <a:pt x="14174" y="41414"/>
                  </a:cubicBezTo>
                  <a:cubicBezTo>
                    <a:pt x="14121" y="41414"/>
                    <a:pt x="14069" y="41424"/>
                    <a:pt x="14026" y="41445"/>
                  </a:cubicBezTo>
                  <a:cubicBezTo>
                    <a:pt x="14026" y="41403"/>
                    <a:pt x="14026" y="41403"/>
                    <a:pt x="14026" y="41361"/>
                  </a:cubicBezTo>
                  <a:cubicBezTo>
                    <a:pt x="14069" y="41192"/>
                    <a:pt x="14026" y="41023"/>
                    <a:pt x="13984" y="40896"/>
                  </a:cubicBezTo>
                  <a:cubicBezTo>
                    <a:pt x="13917" y="40785"/>
                    <a:pt x="13815" y="40732"/>
                    <a:pt x="13684" y="40732"/>
                  </a:cubicBezTo>
                  <a:cubicBezTo>
                    <a:pt x="13566" y="40732"/>
                    <a:pt x="13425" y="40774"/>
                    <a:pt x="13266" y="40854"/>
                  </a:cubicBezTo>
                  <a:cubicBezTo>
                    <a:pt x="13224" y="40685"/>
                    <a:pt x="13055" y="40558"/>
                    <a:pt x="12886" y="40558"/>
                  </a:cubicBezTo>
                  <a:lnTo>
                    <a:pt x="12717" y="40558"/>
                  </a:lnTo>
                  <a:cubicBezTo>
                    <a:pt x="12548" y="40600"/>
                    <a:pt x="12421" y="40685"/>
                    <a:pt x="12379" y="40812"/>
                  </a:cubicBezTo>
                  <a:cubicBezTo>
                    <a:pt x="12336" y="40727"/>
                    <a:pt x="12252" y="40727"/>
                    <a:pt x="12167" y="40685"/>
                  </a:cubicBezTo>
                  <a:cubicBezTo>
                    <a:pt x="12126" y="40680"/>
                    <a:pt x="12089" y="40678"/>
                    <a:pt x="12054" y="40678"/>
                  </a:cubicBezTo>
                  <a:cubicBezTo>
                    <a:pt x="11769" y="40678"/>
                    <a:pt x="11698" y="40821"/>
                    <a:pt x="11660" y="40896"/>
                  </a:cubicBezTo>
                  <a:cubicBezTo>
                    <a:pt x="11576" y="41107"/>
                    <a:pt x="11660" y="41319"/>
                    <a:pt x="11872" y="41614"/>
                  </a:cubicBezTo>
                  <a:lnTo>
                    <a:pt x="11618" y="41741"/>
                  </a:lnTo>
                  <a:cubicBezTo>
                    <a:pt x="11660" y="41572"/>
                    <a:pt x="11660" y="41234"/>
                    <a:pt x="11491" y="41107"/>
                  </a:cubicBezTo>
                  <a:cubicBezTo>
                    <a:pt x="11402" y="41077"/>
                    <a:pt x="11333" y="41048"/>
                    <a:pt x="11256" y="41048"/>
                  </a:cubicBezTo>
                  <a:cubicBezTo>
                    <a:pt x="11224" y="41048"/>
                    <a:pt x="11191" y="41053"/>
                    <a:pt x="11153" y="41065"/>
                  </a:cubicBezTo>
                  <a:cubicBezTo>
                    <a:pt x="11153" y="41023"/>
                    <a:pt x="11111" y="40938"/>
                    <a:pt x="11111" y="40896"/>
                  </a:cubicBezTo>
                  <a:lnTo>
                    <a:pt x="11111" y="40854"/>
                  </a:lnTo>
                  <a:cubicBezTo>
                    <a:pt x="11136" y="40842"/>
                    <a:pt x="11161" y="40836"/>
                    <a:pt x="11185" y="40836"/>
                  </a:cubicBezTo>
                  <a:cubicBezTo>
                    <a:pt x="11245" y="40836"/>
                    <a:pt x="11305" y="40866"/>
                    <a:pt x="11365" y="40896"/>
                  </a:cubicBezTo>
                  <a:lnTo>
                    <a:pt x="11618" y="40643"/>
                  </a:lnTo>
                  <a:lnTo>
                    <a:pt x="11829" y="40643"/>
                  </a:lnTo>
                  <a:lnTo>
                    <a:pt x="11956" y="40431"/>
                  </a:lnTo>
                  <a:lnTo>
                    <a:pt x="12167" y="40431"/>
                  </a:lnTo>
                  <a:lnTo>
                    <a:pt x="12210" y="40305"/>
                  </a:lnTo>
                  <a:cubicBezTo>
                    <a:pt x="12294" y="40178"/>
                    <a:pt x="12252" y="40051"/>
                    <a:pt x="12167" y="39967"/>
                  </a:cubicBezTo>
                  <a:cubicBezTo>
                    <a:pt x="12020" y="39783"/>
                    <a:pt x="11841" y="39663"/>
                    <a:pt x="11630" y="39663"/>
                  </a:cubicBezTo>
                  <a:cubicBezTo>
                    <a:pt x="11598" y="39663"/>
                    <a:pt x="11566" y="39665"/>
                    <a:pt x="11534" y="39671"/>
                  </a:cubicBezTo>
                  <a:cubicBezTo>
                    <a:pt x="11027" y="39713"/>
                    <a:pt x="10562" y="39798"/>
                    <a:pt x="10097" y="40009"/>
                  </a:cubicBezTo>
                  <a:cubicBezTo>
                    <a:pt x="9928" y="40051"/>
                    <a:pt x="9759" y="40136"/>
                    <a:pt x="9590" y="40178"/>
                  </a:cubicBezTo>
                  <a:lnTo>
                    <a:pt x="9295" y="40178"/>
                  </a:lnTo>
                  <a:cubicBezTo>
                    <a:pt x="9126" y="40157"/>
                    <a:pt x="8967" y="40125"/>
                    <a:pt x="8830" y="40125"/>
                  </a:cubicBezTo>
                  <a:cubicBezTo>
                    <a:pt x="8693" y="40125"/>
                    <a:pt x="8576" y="40157"/>
                    <a:pt x="8492" y="40262"/>
                  </a:cubicBezTo>
                  <a:lnTo>
                    <a:pt x="8365" y="40220"/>
                  </a:lnTo>
                  <a:cubicBezTo>
                    <a:pt x="8492" y="40178"/>
                    <a:pt x="8619" y="40093"/>
                    <a:pt x="8703" y="40009"/>
                  </a:cubicBezTo>
                  <a:lnTo>
                    <a:pt x="8872" y="39882"/>
                  </a:lnTo>
                  <a:lnTo>
                    <a:pt x="8872" y="39755"/>
                  </a:lnTo>
                  <a:cubicBezTo>
                    <a:pt x="8872" y="39671"/>
                    <a:pt x="8872" y="39629"/>
                    <a:pt x="8830" y="39586"/>
                  </a:cubicBezTo>
                  <a:cubicBezTo>
                    <a:pt x="8957" y="39502"/>
                    <a:pt x="9041" y="39375"/>
                    <a:pt x="9041" y="39248"/>
                  </a:cubicBezTo>
                  <a:cubicBezTo>
                    <a:pt x="9126" y="39037"/>
                    <a:pt x="9083" y="38784"/>
                    <a:pt x="8957" y="38615"/>
                  </a:cubicBezTo>
                  <a:cubicBezTo>
                    <a:pt x="8872" y="38530"/>
                    <a:pt x="8745" y="38488"/>
                    <a:pt x="8661" y="38488"/>
                  </a:cubicBezTo>
                  <a:cubicBezTo>
                    <a:pt x="8534" y="38488"/>
                    <a:pt x="8450" y="38530"/>
                    <a:pt x="8407" y="38615"/>
                  </a:cubicBezTo>
                  <a:cubicBezTo>
                    <a:pt x="8365" y="38446"/>
                    <a:pt x="8281" y="38235"/>
                    <a:pt x="8069" y="38235"/>
                  </a:cubicBezTo>
                  <a:cubicBezTo>
                    <a:pt x="8069" y="38150"/>
                    <a:pt x="8069" y="38066"/>
                    <a:pt x="8069" y="37981"/>
                  </a:cubicBezTo>
                  <a:cubicBezTo>
                    <a:pt x="8027" y="37854"/>
                    <a:pt x="7900" y="37770"/>
                    <a:pt x="7774" y="37770"/>
                  </a:cubicBezTo>
                  <a:lnTo>
                    <a:pt x="7689" y="37770"/>
                  </a:lnTo>
                  <a:cubicBezTo>
                    <a:pt x="7478" y="37770"/>
                    <a:pt x="7309" y="37981"/>
                    <a:pt x="7182" y="38150"/>
                  </a:cubicBezTo>
                  <a:cubicBezTo>
                    <a:pt x="7140" y="38192"/>
                    <a:pt x="7013" y="38361"/>
                    <a:pt x="6929" y="38361"/>
                  </a:cubicBezTo>
                  <a:cubicBezTo>
                    <a:pt x="6886" y="38066"/>
                    <a:pt x="6886" y="37770"/>
                    <a:pt x="6929" y="37474"/>
                  </a:cubicBezTo>
                  <a:cubicBezTo>
                    <a:pt x="7013" y="37347"/>
                    <a:pt x="7013" y="37136"/>
                    <a:pt x="6929" y="37009"/>
                  </a:cubicBezTo>
                  <a:cubicBezTo>
                    <a:pt x="6760" y="36840"/>
                    <a:pt x="6591" y="36756"/>
                    <a:pt x="6379" y="36714"/>
                  </a:cubicBezTo>
                  <a:cubicBezTo>
                    <a:pt x="6591" y="36714"/>
                    <a:pt x="6802" y="36629"/>
                    <a:pt x="6929" y="36460"/>
                  </a:cubicBezTo>
                  <a:cubicBezTo>
                    <a:pt x="7055" y="36291"/>
                    <a:pt x="7013" y="35995"/>
                    <a:pt x="6844" y="35573"/>
                  </a:cubicBezTo>
                  <a:cubicBezTo>
                    <a:pt x="6886" y="35531"/>
                    <a:pt x="6886" y="35488"/>
                    <a:pt x="6886" y="35446"/>
                  </a:cubicBezTo>
                  <a:cubicBezTo>
                    <a:pt x="7013" y="35277"/>
                    <a:pt x="7013" y="35024"/>
                    <a:pt x="6929" y="34855"/>
                  </a:cubicBezTo>
                  <a:cubicBezTo>
                    <a:pt x="6886" y="34686"/>
                    <a:pt x="6760" y="34559"/>
                    <a:pt x="6633" y="34517"/>
                  </a:cubicBezTo>
                  <a:cubicBezTo>
                    <a:pt x="6548" y="34496"/>
                    <a:pt x="6475" y="34485"/>
                    <a:pt x="6406" y="34485"/>
                  </a:cubicBezTo>
                  <a:cubicBezTo>
                    <a:pt x="6337" y="34485"/>
                    <a:pt x="6274" y="34496"/>
                    <a:pt x="6210" y="34517"/>
                  </a:cubicBezTo>
                  <a:lnTo>
                    <a:pt x="6084" y="34517"/>
                  </a:lnTo>
                  <a:cubicBezTo>
                    <a:pt x="5999" y="34517"/>
                    <a:pt x="5957" y="34474"/>
                    <a:pt x="5872" y="34390"/>
                  </a:cubicBezTo>
                  <a:cubicBezTo>
                    <a:pt x="5704" y="34221"/>
                    <a:pt x="5535" y="34136"/>
                    <a:pt x="5323" y="34094"/>
                  </a:cubicBezTo>
                  <a:lnTo>
                    <a:pt x="5197" y="34094"/>
                  </a:lnTo>
                  <a:cubicBezTo>
                    <a:pt x="5070" y="34094"/>
                    <a:pt x="4985" y="34136"/>
                    <a:pt x="4901" y="34221"/>
                  </a:cubicBezTo>
                  <a:cubicBezTo>
                    <a:pt x="4732" y="34052"/>
                    <a:pt x="4605" y="33841"/>
                    <a:pt x="4563" y="33629"/>
                  </a:cubicBezTo>
                  <a:cubicBezTo>
                    <a:pt x="4521" y="33418"/>
                    <a:pt x="4352" y="33291"/>
                    <a:pt x="4183" y="33291"/>
                  </a:cubicBezTo>
                  <a:lnTo>
                    <a:pt x="3929" y="33334"/>
                  </a:lnTo>
                  <a:lnTo>
                    <a:pt x="3971" y="33249"/>
                  </a:lnTo>
                  <a:cubicBezTo>
                    <a:pt x="4056" y="33165"/>
                    <a:pt x="4056" y="33038"/>
                    <a:pt x="4014" y="32954"/>
                  </a:cubicBezTo>
                  <a:lnTo>
                    <a:pt x="4014" y="32954"/>
                  </a:lnTo>
                  <a:cubicBezTo>
                    <a:pt x="4098" y="32996"/>
                    <a:pt x="4183" y="33038"/>
                    <a:pt x="4267" y="33038"/>
                  </a:cubicBezTo>
                  <a:cubicBezTo>
                    <a:pt x="4436" y="32996"/>
                    <a:pt x="5788" y="32700"/>
                    <a:pt x="5957" y="32320"/>
                  </a:cubicBezTo>
                  <a:cubicBezTo>
                    <a:pt x="6041" y="32193"/>
                    <a:pt x="6041" y="32024"/>
                    <a:pt x="5957" y="31855"/>
                  </a:cubicBezTo>
                  <a:cubicBezTo>
                    <a:pt x="5872" y="31728"/>
                    <a:pt x="5746" y="31686"/>
                    <a:pt x="5577" y="31686"/>
                  </a:cubicBezTo>
                  <a:cubicBezTo>
                    <a:pt x="5408" y="31686"/>
                    <a:pt x="5197" y="31728"/>
                    <a:pt x="5028" y="31813"/>
                  </a:cubicBezTo>
                  <a:cubicBezTo>
                    <a:pt x="4985" y="31771"/>
                    <a:pt x="4901" y="31728"/>
                    <a:pt x="4859" y="31686"/>
                  </a:cubicBezTo>
                  <a:cubicBezTo>
                    <a:pt x="4774" y="31390"/>
                    <a:pt x="4563" y="31137"/>
                    <a:pt x="4267" y="30968"/>
                  </a:cubicBezTo>
                  <a:cubicBezTo>
                    <a:pt x="4183" y="30926"/>
                    <a:pt x="4098" y="30841"/>
                    <a:pt x="4014" y="30757"/>
                  </a:cubicBezTo>
                  <a:lnTo>
                    <a:pt x="4014" y="30714"/>
                  </a:lnTo>
                  <a:cubicBezTo>
                    <a:pt x="4014" y="30672"/>
                    <a:pt x="4014" y="30672"/>
                    <a:pt x="4014" y="30672"/>
                  </a:cubicBezTo>
                  <a:cubicBezTo>
                    <a:pt x="4042" y="30644"/>
                    <a:pt x="4065" y="30635"/>
                    <a:pt x="4087" y="30635"/>
                  </a:cubicBezTo>
                  <a:cubicBezTo>
                    <a:pt x="4131" y="30635"/>
                    <a:pt x="4168" y="30672"/>
                    <a:pt x="4225" y="30672"/>
                  </a:cubicBezTo>
                  <a:cubicBezTo>
                    <a:pt x="4309" y="30672"/>
                    <a:pt x="4394" y="30672"/>
                    <a:pt x="4521" y="30714"/>
                  </a:cubicBezTo>
                  <a:lnTo>
                    <a:pt x="4563" y="30714"/>
                  </a:lnTo>
                  <a:cubicBezTo>
                    <a:pt x="4732" y="30714"/>
                    <a:pt x="4859" y="30588"/>
                    <a:pt x="4943" y="30461"/>
                  </a:cubicBezTo>
                  <a:cubicBezTo>
                    <a:pt x="4943" y="30376"/>
                    <a:pt x="4943" y="30334"/>
                    <a:pt x="4943" y="30250"/>
                  </a:cubicBezTo>
                  <a:cubicBezTo>
                    <a:pt x="5239" y="30207"/>
                    <a:pt x="5492" y="30165"/>
                    <a:pt x="5492" y="29954"/>
                  </a:cubicBezTo>
                  <a:cubicBezTo>
                    <a:pt x="5492" y="29869"/>
                    <a:pt x="5450" y="29827"/>
                    <a:pt x="5450" y="29785"/>
                  </a:cubicBezTo>
                  <a:cubicBezTo>
                    <a:pt x="5492" y="29700"/>
                    <a:pt x="5535" y="29616"/>
                    <a:pt x="5492" y="29531"/>
                  </a:cubicBezTo>
                  <a:cubicBezTo>
                    <a:pt x="5450" y="29024"/>
                    <a:pt x="5154" y="28982"/>
                    <a:pt x="4985" y="28982"/>
                  </a:cubicBezTo>
                  <a:cubicBezTo>
                    <a:pt x="4859" y="28982"/>
                    <a:pt x="4732" y="28982"/>
                    <a:pt x="4647" y="29024"/>
                  </a:cubicBezTo>
                  <a:cubicBezTo>
                    <a:pt x="4509" y="29048"/>
                    <a:pt x="4395" y="29083"/>
                    <a:pt x="4300" y="29083"/>
                  </a:cubicBezTo>
                  <a:cubicBezTo>
                    <a:pt x="4222" y="29083"/>
                    <a:pt x="4156" y="29059"/>
                    <a:pt x="4098" y="28982"/>
                  </a:cubicBezTo>
                  <a:cubicBezTo>
                    <a:pt x="4140" y="28898"/>
                    <a:pt x="4183" y="28813"/>
                    <a:pt x="4225" y="28771"/>
                  </a:cubicBezTo>
                  <a:cubicBezTo>
                    <a:pt x="4394" y="28602"/>
                    <a:pt x="4478" y="28348"/>
                    <a:pt x="4436" y="28095"/>
                  </a:cubicBezTo>
                  <a:cubicBezTo>
                    <a:pt x="4394" y="27884"/>
                    <a:pt x="4225" y="27715"/>
                    <a:pt x="4014" y="27630"/>
                  </a:cubicBezTo>
                  <a:cubicBezTo>
                    <a:pt x="3887" y="27588"/>
                    <a:pt x="3802" y="27546"/>
                    <a:pt x="3760" y="27461"/>
                  </a:cubicBezTo>
                  <a:cubicBezTo>
                    <a:pt x="3718" y="27335"/>
                    <a:pt x="3633" y="27250"/>
                    <a:pt x="3507" y="27208"/>
                  </a:cubicBezTo>
                  <a:lnTo>
                    <a:pt x="3464" y="27166"/>
                  </a:lnTo>
                  <a:cubicBezTo>
                    <a:pt x="3549" y="27039"/>
                    <a:pt x="3676" y="26828"/>
                    <a:pt x="3845" y="26532"/>
                  </a:cubicBezTo>
                  <a:lnTo>
                    <a:pt x="3845" y="26490"/>
                  </a:lnTo>
                  <a:lnTo>
                    <a:pt x="3971" y="26447"/>
                  </a:lnTo>
                  <a:cubicBezTo>
                    <a:pt x="4394" y="26321"/>
                    <a:pt x="4647" y="25898"/>
                    <a:pt x="4563" y="25518"/>
                  </a:cubicBezTo>
                  <a:cubicBezTo>
                    <a:pt x="4529" y="25351"/>
                    <a:pt x="4390" y="25184"/>
                    <a:pt x="4125" y="25184"/>
                  </a:cubicBezTo>
                  <a:cubicBezTo>
                    <a:pt x="4055" y="25184"/>
                    <a:pt x="3975" y="25196"/>
                    <a:pt x="3887" y="25222"/>
                  </a:cubicBezTo>
                  <a:cubicBezTo>
                    <a:pt x="2788" y="25602"/>
                    <a:pt x="1648" y="25898"/>
                    <a:pt x="507" y="26067"/>
                  </a:cubicBezTo>
                  <a:cubicBezTo>
                    <a:pt x="549" y="25983"/>
                    <a:pt x="592" y="25898"/>
                    <a:pt x="634" y="25814"/>
                  </a:cubicBezTo>
                  <a:cubicBezTo>
                    <a:pt x="803" y="25602"/>
                    <a:pt x="887" y="25391"/>
                    <a:pt x="887" y="25138"/>
                  </a:cubicBezTo>
                  <a:cubicBezTo>
                    <a:pt x="845" y="24926"/>
                    <a:pt x="803" y="24757"/>
                    <a:pt x="760" y="24588"/>
                  </a:cubicBezTo>
                  <a:cubicBezTo>
                    <a:pt x="634" y="24250"/>
                    <a:pt x="507" y="23786"/>
                    <a:pt x="634" y="23617"/>
                  </a:cubicBezTo>
                  <a:cubicBezTo>
                    <a:pt x="676" y="23532"/>
                    <a:pt x="760" y="23490"/>
                    <a:pt x="845" y="23490"/>
                  </a:cubicBezTo>
                  <a:cubicBezTo>
                    <a:pt x="1098" y="23490"/>
                    <a:pt x="1310" y="23363"/>
                    <a:pt x="1436" y="23152"/>
                  </a:cubicBezTo>
                  <a:cubicBezTo>
                    <a:pt x="1563" y="22941"/>
                    <a:pt x="1648" y="22687"/>
                    <a:pt x="1648" y="22434"/>
                  </a:cubicBezTo>
                  <a:cubicBezTo>
                    <a:pt x="1648" y="22307"/>
                    <a:pt x="1648" y="22180"/>
                    <a:pt x="1690" y="22096"/>
                  </a:cubicBezTo>
                  <a:lnTo>
                    <a:pt x="1774" y="22096"/>
                  </a:lnTo>
                  <a:cubicBezTo>
                    <a:pt x="1901" y="22096"/>
                    <a:pt x="2028" y="22054"/>
                    <a:pt x="2112" y="21969"/>
                  </a:cubicBezTo>
                  <a:cubicBezTo>
                    <a:pt x="2197" y="21927"/>
                    <a:pt x="2197" y="21927"/>
                    <a:pt x="2324" y="21631"/>
                  </a:cubicBezTo>
                  <a:cubicBezTo>
                    <a:pt x="2324" y="21589"/>
                    <a:pt x="2366" y="21547"/>
                    <a:pt x="2366" y="21504"/>
                  </a:cubicBezTo>
                  <a:cubicBezTo>
                    <a:pt x="2450" y="21420"/>
                    <a:pt x="2577" y="21335"/>
                    <a:pt x="2619" y="21251"/>
                  </a:cubicBezTo>
                  <a:cubicBezTo>
                    <a:pt x="2994" y="20944"/>
                    <a:pt x="3067" y="20857"/>
                    <a:pt x="3524" y="20857"/>
                  </a:cubicBezTo>
                  <a:cubicBezTo>
                    <a:pt x="3633" y="20857"/>
                    <a:pt x="3765" y="20862"/>
                    <a:pt x="3929" y="20871"/>
                  </a:cubicBezTo>
                  <a:cubicBezTo>
                    <a:pt x="4014" y="20871"/>
                    <a:pt x="4056" y="20828"/>
                    <a:pt x="4183" y="20744"/>
                  </a:cubicBezTo>
                  <a:cubicBezTo>
                    <a:pt x="4521" y="20533"/>
                    <a:pt x="4859" y="20364"/>
                    <a:pt x="5239" y="20237"/>
                  </a:cubicBezTo>
                  <a:cubicBezTo>
                    <a:pt x="5239" y="20237"/>
                    <a:pt x="5239" y="20237"/>
                    <a:pt x="5239" y="20279"/>
                  </a:cubicBezTo>
                  <a:cubicBezTo>
                    <a:pt x="5197" y="20364"/>
                    <a:pt x="5197" y="20533"/>
                    <a:pt x="5281" y="20617"/>
                  </a:cubicBezTo>
                  <a:cubicBezTo>
                    <a:pt x="5688" y="20876"/>
                    <a:pt x="6159" y="21005"/>
                    <a:pt x="6638" y="21005"/>
                  </a:cubicBezTo>
                  <a:cubicBezTo>
                    <a:pt x="6707" y="21005"/>
                    <a:pt x="6776" y="21003"/>
                    <a:pt x="6844" y="20997"/>
                  </a:cubicBezTo>
                  <a:cubicBezTo>
                    <a:pt x="6906" y="21005"/>
                    <a:pt x="6968" y="21009"/>
                    <a:pt x="7030" y="21009"/>
                  </a:cubicBezTo>
                  <a:cubicBezTo>
                    <a:pt x="7305" y="21009"/>
                    <a:pt x="7574" y="20940"/>
                    <a:pt x="7816" y="20871"/>
                  </a:cubicBezTo>
                  <a:cubicBezTo>
                    <a:pt x="8027" y="20786"/>
                    <a:pt x="8196" y="20659"/>
                    <a:pt x="8323" y="20490"/>
                  </a:cubicBezTo>
                  <a:lnTo>
                    <a:pt x="8492" y="20490"/>
                  </a:lnTo>
                  <a:cubicBezTo>
                    <a:pt x="8999" y="20448"/>
                    <a:pt x="9548" y="20364"/>
                    <a:pt x="10055" y="20195"/>
                  </a:cubicBezTo>
                  <a:cubicBezTo>
                    <a:pt x="10309" y="20152"/>
                    <a:pt x="10520" y="20068"/>
                    <a:pt x="10604" y="20068"/>
                  </a:cubicBezTo>
                  <a:cubicBezTo>
                    <a:pt x="10689" y="20068"/>
                    <a:pt x="10773" y="20110"/>
                    <a:pt x="10858" y="20110"/>
                  </a:cubicBezTo>
                  <a:cubicBezTo>
                    <a:pt x="11027" y="20152"/>
                    <a:pt x="11206" y="20173"/>
                    <a:pt x="11386" y="20173"/>
                  </a:cubicBezTo>
                  <a:cubicBezTo>
                    <a:pt x="11565" y="20173"/>
                    <a:pt x="11745" y="20152"/>
                    <a:pt x="11914" y="20110"/>
                  </a:cubicBezTo>
                  <a:cubicBezTo>
                    <a:pt x="11998" y="20068"/>
                    <a:pt x="12041" y="20026"/>
                    <a:pt x="12125" y="19983"/>
                  </a:cubicBezTo>
                  <a:cubicBezTo>
                    <a:pt x="12167" y="19941"/>
                    <a:pt x="12252" y="19899"/>
                    <a:pt x="12294" y="19899"/>
                  </a:cubicBezTo>
                  <a:cubicBezTo>
                    <a:pt x="12379" y="19878"/>
                    <a:pt x="12463" y="19867"/>
                    <a:pt x="12548" y="19867"/>
                  </a:cubicBezTo>
                  <a:cubicBezTo>
                    <a:pt x="12632" y="19867"/>
                    <a:pt x="12717" y="19878"/>
                    <a:pt x="12801" y="19899"/>
                  </a:cubicBezTo>
                  <a:cubicBezTo>
                    <a:pt x="12886" y="19899"/>
                    <a:pt x="12970" y="19941"/>
                    <a:pt x="13097" y="19941"/>
                  </a:cubicBezTo>
                  <a:cubicBezTo>
                    <a:pt x="13350" y="19941"/>
                    <a:pt x="13604" y="19772"/>
                    <a:pt x="13773" y="19561"/>
                  </a:cubicBezTo>
                  <a:lnTo>
                    <a:pt x="14153" y="19392"/>
                  </a:lnTo>
                  <a:lnTo>
                    <a:pt x="14153" y="19181"/>
                  </a:lnTo>
                  <a:cubicBezTo>
                    <a:pt x="14153" y="18927"/>
                    <a:pt x="13857" y="18885"/>
                    <a:pt x="13308" y="18843"/>
                  </a:cubicBezTo>
                  <a:cubicBezTo>
                    <a:pt x="13055" y="18843"/>
                    <a:pt x="12801" y="18800"/>
                    <a:pt x="12548" y="18758"/>
                  </a:cubicBezTo>
                  <a:cubicBezTo>
                    <a:pt x="13012" y="18251"/>
                    <a:pt x="13942" y="18082"/>
                    <a:pt x="14618" y="17955"/>
                  </a:cubicBezTo>
                  <a:cubicBezTo>
                    <a:pt x="14787" y="17913"/>
                    <a:pt x="14956" y="17871"/>
                    <a:pt x="15083" y="17829"/>
                  </a:cubicBezTo>
                  <a:cubicBezTo>
                    <a:pt x="15167" y="17829"/>
                    <a:pt x="15252" y="17744"/>
                    <a:pt x="15336" y="17702"/>
                  </a:cubicBezTo>
                  <a:cubicBezTo>
                    <a:pt x="15378" y="17744"/>
                    <a:pt x="15463" y="17786"/>
                    <a:pt x="15547" y="17786"/>
                  </a:cubicBezTo>
                  <a:cubicBezTo>
                    <a:pt x="15885" y="17786"/>
                    <a:pt x="17068" y="17322"/>
                    <a:pt x="17237" y="17026"/>
                  </a:cubicBezTo>
                  <a:lnTo>
                    <a:pt x="17279" y="16857"/>
                  </a:lnTo>
                  <a:lnTo>
                    <a:pt x="17153" y="16688"/>
                  </a:lnTo>
                  <a:cubicBezTo>
                    <a:pt x="17068" y="16646"/>
                    <a:pt x="16984" y="16604"/>
                    <a:pt x="16857" y="16604"/>
                  </a:cubicBezTo>
                  <a:cubicBezTo>
                    <a:pt x="16688" y="16604"/>
                    <a:pt x="16392" y="16604"/>
                    <a:pt x="16096" y="16646"/>
                  </a:cubicBezTo>
                  <a:cubicBezTo>
                    <a:pt x="15759" y="16688"/>
                    <a:pt x="15421" y="16688"/>
                    <a:pt x="15252" y="16688"/>
                  </a:cubicBezTo>
                  <a:lnTo>
                    <a:pt x="15167" y="16688"/>
                  </a:lnTo>
                  <a:cubicBezTo>
                    <a:pt x="15040" y="16730"/>
                    <a:pt x="14914" y="16773"/>
                    <a:pt x="14787" y="16857"/>
                  </a:cubicBezTo>
                  <a:cubicBezTo>
                    <a:pt x="14787" y="16730"/>
                    <a:pt x="14660" y="16646"/>
                    <a:pt x="14533" y="16604"/>
                  </a:cubicBezTo>
                  <a:lnTo>
                    <a:pt x="14449" y="16561"/>
                  </a:lnTo>
                  <a:cubicBezTo>
                    <a:pt x="14364" y="16435"/>
                    <a:pt x="14238" y="16308"/>
                    <a:pt x="14069" y="16266"/>
                  </a:cubicBezTo>
                  <a:lnTo>
                    <a:pt x="14026" y="16266"/>
                  </a:lnTo>
                  <a:cubicBezTo>
                    <a:pt x="13731" y="16181"/>
                    <a:pt x="13477" y="16097"/>
                    <a:pt x="13224" y="15928"/>
                  </a:cubicBezTo>
                  <a:cubicBezTo>
                    <a:pt x="13224" y="15801"/>
                    <a:pt x="13266" y="15632"/>
                    <a:pt x="13308" y="15463"/>
                  </a:cubicBezTo>
                  <a:cubicBezTo>
                    <a:pt x="13350" y="15378"/>
                    <a:pt x="13393" y="15252"/>
                    <a:pt x="13393" y="15125"/>
                  </a:cubicBezTo>
                  <a:cubicBezTo>
                    <a:pt x="13477" y="14787"/>
                    <a:pt x="13646" y="14745"/>
                    <a:pt x="13815" y="14745"/>
                  </a:cubicBezTo>
                  <a:cubicBezTo>
                    <a:pt x="13984" y="14745"/>
                    <a:pt x="14195" y="14787"/>
                    <a:pt x="14364" y="14829"/>
                  </a:cubicBezTo>
                  <a:cubicBezTo>
                    <a:pt x="14605" y="14909"/>
                    <a:pt x="14829" y="14939"/>
                    <a:pt x="15047" y="14939"/>
                  </a:cubicBezTo>
                  <a:cubicBezTo>
                    <a:pt x="15173" y="14939"/>
                    <a:pt x="15297" y="14929"/>
                    <a:pt x="15421" y="14914"/>
                  </a:cubicBezTo>
                  <a:cubicBezTo>
                    <a:pt x="15590" y="14892"/>
                    <a:pt x="15759" y="14882"/>
                    <a:pt x="15927" y="14882"/>
                  </a:cubicBezTo>
                  <a:cubicBezTo>
                    <a:pt x="16096" y="14882"/>
                    <a:pt x="16265" y="14892"/>
                    <a:pt x="16434" y="14914"/>
                  </a:cubicBezTo>
                  <a:cubicBezTo>
                    <a:pt x="16688" y="14956"/>
                    <a:pt x="16899" y="14956"/>
                    <a:pt x="17153" y="14956"/>
                  </a:cubicBezTo>
                  <a:cubicBezTo>
                    <a:pt x="17491" y="14956"/>
                    <a:pt x="17829" y="14914"/>
                    <a:pt x="18124" y="14787"/>
                  </a:cubicBezTo>
                  <a:cubicBezTo>
                    <a:pt x="18293" y="14702"/>
                    <a:pt x="18420" y="14576"/>
                    <a:pt x="18462" y="14407"/>
                  </a:cubicBezTo>
                  <a:cubicBezTo>
                    <a:pt x="18505" y="14364"/>
                    <a:pt x="18547" y="14280"/>
                    <a:pt x="18547" y="14238"/>
                  </a:cubicBezTo>
                  <a:cubicBezTo>
                    <a:pt x="18674" y="14280"/>
                    <a:pt x="18800" y="14322"/>
                    <a:pt x="18927" y="14364"/>
                  </a:cubicBezTo>
                  <a:cubicBezTo>
                    <a:pt x="19012" y="14407"/>
                    <a:pt x="19138" y="14449"/>
                    <a:pt x="19265" y="14491"/>
                  </a:cubicBezTo>
                  <a:lnTo>
                    <a:pt x="19688" y="14576"/>
                  </a:lnTo>
                  <a:cubicBezTo>
                    <a:pt x="20204" y="14705"/>
                    <a:pt x="20720" y="14760"/>
                    <a:pt x="21256" y="14760"/>
                  </a:cubicBezTo>
                  <a:cubicBezTo>
                    <a:pt x="21421" y="14760"/>
                    <a:pt x="21588" y="14755"/>
                    <a:pt x="21758" y="14745"/>
                  </a:cubicBezTo>
                  <a:cubicBezTo>
                    <a:pt x="21884" y="14702"/>
                    <a:pt x="22011" y="14618"/>
                    <a:pt x="22138" y="14576"/>
                  </a:cubicBezTo>
                  <a:cubicBezTo>
                    <a:pt x="22222" y="14491"/>
                    <a:pt x="22349" y="14449"/>
                    <a:pt x="22434" y="14449"/>
                  </a:cubicBezTo>
                  <a:lnTo>
                    <a:pt x="22941" y="14449"/>
                  </a:lnTo>
                  <a:cubicBezTo>
                    <a:pt x="23405" y="14195"/>
                    <a:pt x="23701" y="13773"/>
                    <a:pt x="23828" y="13308"/>
                  </a:cubicBezTo>
                  <a:cubicBezTo>
                    <a:pt x="23828" y="13181"/>
                    <a:pt x="23828" y="13097"/>
                    <a:pt x="23786" y="13012"/>
                  </a:cubicBezTo>
                  <a:cubicBezTo>
                    <a:pt x="23786" y="12970"/>
                    <a:pt x="23786" y="12928"/>
                    <a:pt x="23786" y="12928"/>
                  </a:cubicBezTo>
                  <a:cubicBezTo>
                    <a:pt x="23828" y="12928"/>
                    <a:pt x="23870" y="12886"/>
                    <a:pt x="23912" y="12843"/>
                  </a:cubicBezTo>
                  <a:cubicBezTo>
                    <a:pt x="24335" y="12505"/>
                    <a:pt x="24757" y="12168"/>
                    <a:pt x="25222" y="11830"/>
                  </a:cubicBezTo>
                  <a:cubicBezTo>
                    <a:pt x="25771" y="11492"/>
                    <a:pt x="26236" y="11111"/>
                    <a:pt x="26701" y="10731"/>
                  </a:cubicBezTo>
                  <a:cubicBezTo>
                    <a:pt x="26827" y="10604"/>
                    <a:pt x="26954" y="10435"/>
                    <a:pt x="26996" y="10266"/>
                  </a:cubicBezTo>
                  <a:cubicBezTo>
                    <a:pt x="27039" y="10140"/>
                    <a:pt x="27123" y="10055"/>
                    <a:pt x="27208" y="9971"/>
                  </a:cubicBezTo>
                  <a:cubicBezTo>
                    <a:pt x="27292" y="9886"/>
                    <a:pt x="27419" y="9886"/>
                    <a:pt x="27503" y="9844"/>
                  </a:cubicBezTo>
                  <a:cubicBezTo>
                    <a:pt x="27588" y="9844"/>
                    <a:pt x="27672" y="9802"/>
                    <a:pt x="27715" y="9802"/>
                  </a:cubicBezTo>
                  <a:cubicBezTo>
                    <a:pt x="27884" y="9675"/>
                    <a:pt x="28053" y="9548"/>
                    <a:pt x="28137" y="9379"/>
                  </a:cubicBezTo>
                  <a:cubicBezTo>
                    <a:pt x="28222" y="9252"/>
                    <a:pt x="28306" y="9168"/>
                    <a:pt x="28433" y="9083"/>
                  </a:cubicBezTo>
                  <a:cubicBezTo>
                    <a:pt x="28602" y="8999"/>
                    <a:pt x="28813" y="8914"/>
                    <a:pt x="29024" y="8872"/>
                  </a:cubicBezTo>
                  <a:cubicBezTo>
                    <a:pt x="29362" y="8830"/>
                    <a:pt x="29658" y="8703"/>
                    <a:pt x="29954" y="8492"/>
                  </a:cubicBezTo>
                  <a:cubicBezTo>
                    <a:pt x="30123" y="8407"/>
                    <a:pt x="30250" y="8281"/>
                    <a:pt x="30419" y="8154"/>
                  </a:cubicBezTo>
                  <a:cubicBezTo>
                    <a:pt x="30757" y="7858"/>
                    <a:pt x="31094" y="7647"/>
                    <a:pt x="31475" y="7478"/>
                  </a:cubicBezTo>
                  <a:cubicBezTo>
                    <a:pt x="32615" y="7267"/>
                    <a:pt x="33714" y="7140"/>
                    <a:pt x="34855" y="7098"/>
                  </a:cubicBezTo>
                  <a:cubicBezTo>
                    <a:pt x="34981" y="7098"/>
                    <a:pt x="35108" y="7140"/>
                    <a:pt x="35235" y="7182"/>
                  </a:cubicBezTo>
                  <a:cubicBezTo>
                    <a:pt x="35404" y="7224"/>
                    <a:pt x="35657" y="7224"/>
                    <a:pt x="35869" y="7224"/>
                  </a:cubicBezTo>
                  <a:cubicBezTo>
                    <a:pt x="36671" y="7055"/>
                    <a:pt x="37474" y="6760"/>
                    <a:pt x="38277" y="6464"/>
                  </a:cubicBezTo>
                  <a:cubicBezTo>
                    <a:pt x="38446" y="6337"/>
                    <a:pt x="38572" y="6126"/>
                    <a:pt x="38657" y="5915"/>
                  </a:cubicBezTo>
                  <a:cubicBezTo>
                    <a:pt x="38699" y="5999"/>
                    <a:pt x="38826" y="6042"/>
                    <a:pt x="38910" y="6084"/>
                  </a:cubicBezTo>
                  <a:cubicBezTo>
                    <a:pt x="38953" y="6126"/>
                    <a:pt x="38953" y="6211"/>
                    <a:pt x="38953" y="6253"/>
                  </a:cubicBezTo>
                  <a:cubicBezTo>
                    <a:pt x="39206" y="6844"/>
                    <a:pt x="39629" y="7393"/>
                    <a:pt x="40220" y="7731"/>
                  </a:cubicBezTo>
                  <a:cubicBezTo>
                    <a:pt x="40643" y="7878"/>
                    <a:pt x="40978" y="7937"/>
                    <a:pt x="41257" y="7937"/>
                  </a:cubicBezTo>
                  <a:cubicBezTo>
                    <a:pt x="41703" y="7937"/>
                    <a:pt x="42004" y="7787"/>
                    <a:pt x="42290" y="7605"/>
                  </a:cubicBezTo>
                  <a:cubicBezTo>
                    <a:pt x="42586" y="7436"/>
                    <a:pt x="42839" y="7267"/>
                    <a:pt x="43135" y="7182"/>
                  </a:cubicBezTo>
                  <a:cubicBezTo>
                    <a:pt x="43220" y="7140"/>
                    <a:pt x="43304" y="7140"/>
                    <a:pt x="43346" y="7098"/>
                  </a:cubicBezTo>
                  <a:cubicBezTo>
                    <a:pt x="43431" y="7140"/>
                    <a:pt x="43515" y="7140"/>
                    <a:pt x="43600" y="7182"/>
                  </a:cubicBezTo>
                  <a:cubicBezTo>
                    <a:pt x="43600" y="7224"/>
                    <a:pt x="43642" y="7267"/>
                    <a:pt x="43684" y="7309"/>
                  </a:cubicBezTo>
                  <a:cubicBezTo>
                    <a:pt x="43853" y="7478"/>
                    <a:pt x="43980" y="7731"/>
                    <a:pt x="44065" y="7943"/>
                  </a:cubicBezTo>
                  <a:cubicBezTo>
                    <a:pt x="44149" y="8407"/>
                    <a:pt x="44403" y="8788"/>
                    <a:pt x="44783" y="8999"/>
                  </a:cubicBezTo>
                  <a:cubicBezTo>
                    <a:pt x="44910" y="9041"/>
                    <a:pt x="45036" y="9083"/>
                    <a:pt x="45163" y="9083"/>
                  </a:cubicBezTo>
                  <a:lnTo>
                    <a:pt x="45290" y="9083"/>
                  </a:lnTo>
                  <a:cubicBezTo>
                    <a:pt x="45290" y="9126"/>
                    <a:pt x="45332" y="9126"/>
                    <a:pt x="45374" y="9168"/>
                  </a:cubicBezTo>
                  <a:cubicBezTo>
                    <a:pt x="45543" y="9337"/>
                    <a:pt x="45755" y="9421"/>
                    <a:pt x="45966" y="9421"/>
                  </a:cubicBezTo>
                  <a:cubicBezTo>
                    <a:pt x="46304" y="9421"/>
                    <a:pt x="46557" y="9210"/>
                    <a:pt x="46684" y="8914"/>
                  </a:cubicBezTo>
                  <a:cubicBezTo>
                    <a:pt x="46828" y="8627"/>
                    <a:pt x="46941" y="8431"/>
                    <a:pt x="47414" y="8431"/>
                  </a:cubicBezTo>
                  <a:cubicBezTo>
                    <a:pt x="47497" y="8431"/>
                    <a:pt x="47591" y="8437"/>
                    <a:pt x="47698" y="8450"/>
                  </a:cubicBezTo>
                  <a:cubicBezTo>
                    <a:pt x="48163" y="8492"/>
                    <a:pt x="48205" y="8619"/>
                    <a:pt x="48289" y="8830"/>
                  </a:cubicBezTo>
                  <a:cubicBezTo>
                    <a:pt x="48332" y="9041"/>
                    <a:pt x="48458" y="9210"/>
                    <a:pt x="48627" y="9295"/>
                  </a:cubicBezTo>
                  <a:cubicBezTo>
                    <a:pt x="48751" y="9348"/>
                    <a:pt x="48875" y="9371"/>
                    <a:pt x="48996" y="9371"/>
                  </a:cubicBezTo>
                  <a:cubicBezTo>
                    <a:pt x="49163" y="9371"/>
                    <a:pt x="49325" y="9326"/>
                    <a:pt x="49472" y="9252"/>
                  </a:cubicBezTo>
                  <a:cubicBezTo>
                    <a:pt x="49599" y="9210"/>
                    <a:pt x="49684" y="9210"/>
                    <a:pt x="49810" y="9168"/>
                  </a:cubicBezTo>
                  <a:cubicBezTo>
                    <a:pt x="49853" y="9210"/>
                    <a:pt x="49895" y="9252"/>
                    <a:pt x="49979" y="9295"/>
                  </a:cubicBezTo>
                  <a:cubicBezTo>
                    <a:pt x="50382" y="9496"/>
                    <a:pt x="50758" y="9671"/>
                    <a:pt x="51022" y="9671"/>
                  </a:cubicBezTo>
                  <a:cubicBezTo>
                    <a:pt x="51091" y="9671"/>
                    <a:pt x="51152" y="9659"/>
                    <a:pt x="51204" y="9633"/>
                  </a:cubicBezTo>
                  <a:cubicBezTo>
                    <a:pt x="51416" y="9464"/>
                    <a:pt x="51542" y="9295"/>
                    <a:pt x="51627" y="9083"/>
                  </a:cubicBezTo>
                  <a:cubicBezTo>
                    <a:pt x="51627" y="9041"/>
                    <a:pt x="51669" y="8957"/>
                    <a:pt x="51711" y="8914"/>
                  </a:cubicBezTo>
                  <a:cubicBezTo>
                    <a:pt x="51731" y="8904"/>
                    <a:pt x="51751" y="8899"/>
                    <a:pt x="51772" y="8899"/>
                  </a:cubicBezTo>
                  <a:cubicBezTo>
                    <a:pt x="51838" y="8899"/>
                    <a:pt x="51910" y="8954"/>
                    <a:pt x="52007" y="9083"/>
                  </a:cubicBezTo>
                  <a:cubicBezTo>
                    <a:pt x="52218" y="9337"/>
                    <a:pt x="52430" y="9506"/>
                    <a:pt x="52725" y="9548"/>
                  </a:cubicBezTo>
                  <a:lnTo>
                    <a:pt x="52852" y="9548"/>
                  </a:lnTo>
                  <a:cubicBezTo>
                    <a:pt x="53148" y="9548"/>
                    <a:pt x="54796" y="9506"/>
                    <a:pt x="54965" y="9464"/>
                  </a:cubicBezTo>
                  <a:cubicBezTo>
                    <a:pt x="55260" y="9379"/>
                    <a:pt x="55514" y="9252"/>
                    <a:pt x="55767" y="9083"/>
                  </a:cubicBezTo>
                  <a:cubicBezTo>
                    <a:pt x="55852" y="9041"/>
                    <a:pt x="55936" y="8957"/>
                    <a:pt x="56021" y="8914"/>
                  </a:cubicBezTo>
                  <a:cubicBezTo>
                    <a:pt x="56097" y="8975"/>
                    <a:pt x="56162" y="8998"/>
                    <a:pt x="56220" y="8998"/>
                  </a:cubicBezTo>
                  <a:cubicBezTo>
                    <a:pt x="56323" y="8998"/>
                    <a:pt x="56404" y="8926"/>
                    <a:pt x="56485" y="8872"/>
                  </a:cubicBezTo>
                  <a:cubicBezTo>
                    <a:pt x="56612" y="8788"/>
                    <a:pt x="56697" y="8703"/>
                    <a:pt x="56781" y="8576"/>
                  </a:cubicBezTo>
                  <a:cubicBezTo>
                    <a:pt x="56823" y="8492"/>
                    <a:pt x="56866" y="8450"/>
                    <a:pt x="56908" y="8407"/>
                  </a:cubicBezTo>
                  <a:cubicBezTo>
                    <a:pt x="57035" y="8323"/>
                    <a:pt x="57204" y="8238"/>
                    <a:pt x="57330" y="8238"/>
                  </a:cubicBezTo>
                  <a:cubicBezTo>
                    <a:pt x="57542" y="8196"/>
                    <a:pt x="57711" y="8112"/>
                    <a:pt x="57880" y="8069"/>
                  </a:cubicBezTo>
                  <a:cubicBezTo>
                    <a:pt x="58006" y="7985"/>
                    <a:pt x="58091" y="7858"/>
                    <a:pt x="58175" y="7774"/>
                  </a:cubicBezTo>
                  <a:lnTo>
                    <a:pt x="58260" y="7689"/>
                  </a:lnTo>
                  <a:lnTo>
                    <a:pt x="58387" y="7689"/>
                  </a:lnTo>
                  <a:lnTo>
                    <a:pt x="58767" y="7731"/>
                  </a:lnTo>
                  <a:lnTo>
                    <a:pt x="58851" y="7731"/>
                  </a:lnTo>
                  <a:cubicBezTo>
                    <a:pt x="59020" y="7647"/>
                    <a:pt x="59147" y="7520"/>
                    <a:pt x="59232" y="7351"/>
                  </a:cubicBezTo>
                  <a:cubicBezTo>
                    <a:pt x="59274" y="7267"/>
                    <a:pt x="59316" y="7224"/>
                    <a:pt x="59358" y="7182"/>
                  </a:cubicBezTo>
                  <a:cubicBezTo>
                    <a:pt x="59387" y="7163"/>
                    <a:pt x="59413" y="7155"/>
                    <a:pt x="59439" y="7155"/>
                  </a:cubicBezTo>
                  <a:cubicBezTo>
                    <a:pt x="59525" y="7155"/>
                    <a:pt x="59598" y="7253"/>
                    <a:pt x="59696" y="7351"/>
                  </a:cubicBezTo>
                  <a:cubicBezTo>
                    <a:pt x="59781" y="7436"/>
                    <a:pt x="59908" y="7520"/>
                    <a:pt x="60034" y="7562"/>
                  </a:cubicBezTo>
                  <a:cubicBezTo>
                    <a:pt x="60109" y="7592"/>
                    <a:pt x="60189" y="7606"/>
                    <a:pt x="60269" y="7606"/>
                  </a:cubicBezTo>
                  <a:cubicBezTo>
                    <a:pt x="60415" y="7606"/>
                    <a:pt x="60559" y="7560"/>
                    <a:pt x="60668" y="7478"/>
                  </a:cubicBezTo>
                  <a:cubicBezTo>
                    <a:pt x="60710" y="7478"/>
                    <a:pt x="60795" y="7436"/>
                    <a:pt x="60837" y="7436"/>
                  </a:cubicBezTo>
                  <a:cubicBezTo>
                    <a:pt x="60922" y="7436"/>
                    <a:pt x="61006" y="7478"/>
                    <a:pt x="61048" y="7520"/>
                  </a:cubicBezTo>
                  <a:cubicBezTo>
                    <a:pt x="61217" y="7605"/>
                    <a:pt x="61344" y="7647"/>
                    <a:pt x="61513" y="7647"/>
                  </a:cubicBezTo>
                  <a:lnTo>
                    <a:pt x="61597" y="7647"/>
                  </a:lnTo>
                  <a:cubicBezTo>
                    <a:pt x="61724" y="7605"/>
                    <a:pt x="61893" y="7520"/>
                    <a:pt x="61978" y="7393"/>
                  </a:cubicBezTo>
                  <a:cubicBezTo>
                    <a:pt x="62020" y="7393"/>
                    <a:pt x="62020" y="7351"/>
                    <a:pt x="62020" y="7351"/>
                  </a:cubicBezTo>
                  <a:cubicBezTo>
                    <a:pt x="62062" y="7351"/>
                    <a:pt x="62147" y="7351"/>
                    <a:pt x="62147" y="7393"/>
                  </a:cubicBezTo>
                  <a:cubicBezTo>
                    <a:pt x="62316" y="7520"/>
                    <a:pt x="62485" y="7562"/>
                    <a:pt x="62654" y="7562"/>
                  </a:cubicBezTo>
                  <a:lnTo>
                    <a:pt x="62865" y="7562"/>
                  </a:lnTo>
                  <a:cubicBezTo>
                    <a:pt x="62992" y="7520"/>
                    <a:pt x="65062" y="5788"/>
                    <a:pt x="65062" y="5788"/>
                  </a:cubicBezTo>
                  <a:cubicBezTo>
                    <a:pt x="65104" y="5661"/>
                    <a:pt x="65189" y="5577"/>
                    <a:pt x="65231" y="5450"/>
                  </a:cubicBezTo>
                  <a:cubicBezTo>
                    <a:pt x="65315" y="5323"/>
                    <a:pt x="65400" y="5197"/>
                    <a:pt x="65484" y="5070"/>
                  </a:cubicBezTo>
                  <a:lnTo>
                    <a:pt x="65653" y="5070"/>
                  </a:lnTo>
                  <a:cubicBezTo>
                    <a:pt x="65780" y="5028"/>
                    <a:pt x="65865" y="5028"/>
                    <a:pt x="65991" y="4985"/>
                  </a:cubicBezTo>
                  <a:cubicBezTo>
                    <a:pt x="66583" y="4478"/>
                    <a:pt x="67132" y="3971"/>
                    <a:pt x="67681" y="3422"/>
                  </a:cubicBezTo>
                  <a:cubicBezTo>
                    <a:pt x="67723" y="3380"/>
                    <a:pt x="67808" y="3338"/>
                    <a:pt x="68061" y="2493"/>
                  </a:cubicBezTo>
                  <a:lnTo>
                    <a:pt x="69033" y="2577"/>
                  </a:lnTo>
                  <a:lnTo>
                    <a:pt x="69075" y="2577"/>
                  </a:lnTo>
                  <a:cubicBezTo>
                    <a:pt x="69139" y="2598"/>
                    <a:pt x="69202" y="2609"/>
                    <a:pt x="69265" y="2609"/>
                  </a:cubicBezTo>
                  <a:cubicBezTo>
                    <a:pt x="69329" y="2609"/>
                    <a:pt x="69392" y="2598"/>
                    <a:pt x="69456" y="2577"/>
                  </a:cubicBezTo>
                  <a:cubicBezTo>
                    <a:pt x="69667" y="2493"/>
                    <a:pt x="69794" y="2324"/>
                    <a:pt x="69878" y="2112"/>
                  </a:cubicBezTo>
                  <a:cubicBezTo>
                    <a:pt x="69878" y="2070"/>
                    <a:pt x="69920" y="1943"/>
                    <a:pt x="70808" y="1859"/>
                  </a:cubicBezTo>
                  <a:lnTo>
                    <a:pt x="71103" y="1859"/>
                  </a:lnTo>
                  <a:cubicBezTo>
                    <a:pt x="71948" y="1817"/>
                    <a:pt x="72286" y="1774"/>
                    <a:pt x="72413" y="1606"/>
                  </a:cubicBezTo>
                  <a:cubicBezTo>
                    <a:pt x="72540" y="1394"/>
                    <a:pt x="72582" y="1183"/>
                    <a:pt x="72540" y="972"/>
                  </a:cubicBezTo>
                  <a:cubicBezTo>
                    <a:pt x="72540" y="887"/>
                    <a:pt x="72540" y="803"/>
                    <a:pt x="72540" y="761"/>
                  </a:cubicBezTo>
                  <a:cubicBezTo>
                    <a:pt x="72666" y="718"/>
                    <a:pt x="72878" y="634"/>
                    <a:pt x="73089" y="592"/>
                  </a:cubicBezTo>
                  <a:close/>
                  <a:moveTo>
                    <a:pt x="73427" y="0"/>
                  </a:moveTo>
                  <a:cubicBezTo>
                    <a:pt x="72962" y="42"/>
                    <a:pt x="72540" y="211"/>
                    <a:pt x="72159" y="423"/>
                  </a:cubicBezTo>
                  <a:cubicBezTo>
                    <a:pt x="72033" y="592"/>
                    <a:pt x="71990" y="803"/>
                    <a:pt x="72033" y="1014"/>
                  </a:cubicBezTo>
                  <a:cubicBezTo>
                    <a:pt x="72033" y="1099"/>
                    <a:pt x="72033" y="1183"/>
                    <a:pt x="72033" y="1268"/>
                  </a:cubicBezTo>
                  <a:cubicBezTo>
                    <a:pt x="71695" y="1310"/>
                    <a:pt x="71399" y="1310"/>
                    <a:pt x="71061" y="1310"/>
                  </a:cubicBezTo>
                  <a:lnTo>
                    <a:pt x="70765" y="1310"/>
                  </a:lnTo>
                  <a:cubicBezTo>
                    <a:pt x="69751" y="1437"/>
                    <a:pt x="69498" y="1606"/>
                    <a:pt x="69371" y="1986"/>
                  </a:cubicBezTo>
                  <a:cubicBezTo>
                    <a:pt x="69371" y="2028"/>
                    <a:pt x="69329" y="2070"/>
                    <a:pt x="69287" y="2112"/>
                  </a:cubicBezTo>
                  <a:lnTo>
                    <a:pt x="69202" y="2112"/>
                  </a:lnTo>
                  <a:cubicBezTo>
                    <a:pt x="69181" y="2091"/>
                    <a:pt x="69160" y="2081"/>
                    <a:pt x="69139" y="2081"/>
                  </a:cubicBezTo>
                  <a:cubicBezTo>
                    <a:pt x="69118" y="2081"/>
                    <a:pt x="69096" y="2091"/>
                    <a:pt x="69075" y="2112"/>
                  </a:cubicBezTo>
                  <a:lnTo>
                    <a:pt x="67977" y="1986"/>
                  </a:lnTo>
                  <a:lnTo>
                    <a:pt x="67723" y="1901"/>
                  </a:lnTo>
                  <a:lnTo>
                    <a:pt x="67639" y="2155"/>
                  </a:lnTo>
                  <a:cubicBezTo>
                    <a:pt x="67385" y="2957"/>
                    <a:pt x="67301" y="3126"/>
                    <a:pt x="67301" y="3126"/>
                  </a:cubicBezTo>
                  <a:cubicBezTo>
                    <a:pt x="66836" y="3633"/>
                    <a:pt x="66287" y="4098"/>
                    <a:pt x="65738" y="4563"/>
                  </a:cubicBezTo>
                  <a:lnTo>
                    <a:pt x="65569" y="4563"/>
                  </a:lnTo>
                  <a:cubicBezTo>
                    <a:pt x="65442" y="4605"/>
                    <a:pt x="65315" y="4647"/>
                    <a:pt x="65189" y="4690"/>
                  </a:cubicBezTo>
                  <a:cubicBezTo>
                    <a:pt x="65020" y="4859"/>
                    <a:pt x="64851" y="5028"/>
                    <a:pt x="64766" y="5281"/>
                  </a:cubicBezTo>
                  <a:cubicBezTo>
                    <a:pt x="64724" y="5366"/>
                    <a:pt x="64682" y="5450"/>
                    <a:pt x="64639" y="5492"/>
                  </a:cubicBezTo>
                  <a:cubicBezTo>
                    <a:pt x="64513" y="5619"/>
                    <a:pt x="62949" y="6887"/>
                    <a:pt x="62654" y="7098"/>
                  </a:cubicBezTo>
                  <a:cubicBezTo>
                    <a:pt x="62569" y="7098"/>
                    <a:pt x="62527" y="7055"/>
                    <a:pt x="62442" y="7013"/>
                  </a:cubicBezTo>
                  <a:cubicBezTo>
                    <a:pt x="62358" y="6929"/>
                    <a:pt x="62189" y="6844"/>
                    <a:pt x="62062" y="6844"/>
                  </a:cubicBezTo>
                  <a:lnTo>
                    <a:pt x="61978" y="6844"/>
                  </a:lnTo>
                  <a:cubicBezTo>
                    <a:pt x="61851" y="6887"/>
                    <a:pt x="61682" y="6971"/>
                    <a:pt x="61597" y="7098"/>
                  </a:cubicBezTo>
                  <a:cubicBezTo>
                    <a:pt x="61555" y="7140"/>
                    <a:pt x="61555" y="7140"/>
                    <a:pt x="61513" y="7182"/>
                  </a:cubicBezTo>
                  <a:cubicBezTo>
                    <a:pt x="61428" y="7140"/>
                    <a:pt x="61386" y="7140"/>
                    <a:pt x="61302" y="7098"/>
                  </a:cubicBezTo>
                  <a:cubicBezTo>
                    <a:pt x="61175" y="7013"/>
                    <a:pt x="61006" y="6971"/>
                    <a:pt x="60837" y="6929"/>
                  </a:cubicBezTo>
                  <a:lnTo>
                    <a:pt x="60753" y="6929"/>
                  </a:lnTo>
                  <a:cubicBezTo>
                    <a:pt x="60626" y="6971"/>
                    <a:pt x="60541" y="7013"/>
                    <a:pt x="60415" y="7098"/>
                  </a:cubicBezTo>
                  <a:cubicBezTo>
                    <a:pt x="60372" y="7140"/>
                    <a:pt x="60330" y="7140"/>
                    <a:pt x="60246" y="7140"/>
                  </a:cubicBezTo>
                  <a:cubicBezTo>
                    <a:pt x="60161" y="7098"/>
                    <a:pt x="60119" y="7055"/>
                    <a:pt x="60077" y="6971"/>
                  </a:cubicBezTo>
                  <a:cubicBezTo>
                    <a:pt x="59908" y="6802"/>
                    <a:pt x="59696" y="6675"/>
                    <a:pt x="59443" y="6675"/>
                  </a:cubicBezTo>
                  <a:cubicBezTo>
                    <a:pt x="59358" y="6675"/>
                    <a:pt x="59232" y="6675"/>
                    <a:pt x="59147" y="6718"/>
                  </a:cubicBezTo>
                  <a:cubicBezTo>
                    <a:pt x="59020" y="6802"/>
                    <a:pt x="58894" y="6929"/>
                    <a:pt x="58809" y="7098"/>
                  </a:cubicBezTo>
                  <a:cubicBezTo>
                    <a:pt x="58767" y="7140"/>
                    <a:pt x="58725" y="7182"/>
                    <a:pt x="58725" y="7224"/>
                  </a:cubicBezTo>
                  <a:lnTo>
                    <a:pt x="58513" y="7224"/>
                  </a:lnTo>
                  <a:lnTo>
                    <a:pt x="58218" y="7182"/>
                  </a:lnTo>
                  <a:lnTo>
                    <a:pt x="58133" y="7182"/>
                  </a:lnTo>
                  <a:cubicBezTo>
                    <a:pt x="58049" y="7182"/>
                    <a:pt x="57964" y="7267"/>
                    <a:pt x="57837" y="7436"/>
                  </a:cubicBezTo>
                  <a:cubicBezTo>
                    <a:pt x="57753" y="7478"/>
                    <a:pt x="57711" y="7562"/>
                    <a:pt x="57626" y="7605"/>
                  </a:cubicBezTo>
                  <a:cubicBezTo>
                    <a:pt x="57499" y="7689"/>
                    <a:pt x="57373" y="7731"/>
                    <a:pt x="57246" y="7731"/>
                  </a:cubicBezTo>
                  <a:cubicBezTo>
                    <a:pt x="56992" y="7774"/>
                    <a:pt x="56823" y="7858"/>
                    <a:pt x="56612" y="7985"/>
                  </a:cubicBezTo>
                  <a:cubicBezTo>
                    <a:pt x="56485" y="8069"/>
                    <a:pt x="56401" y="8154"/>
                    <a:pt x="56316" y="8323"/>
                  </a:cubicBezTo>
                  <a:cubicBezTo>
                    <a:pt x="56274" y="8365"/>
                    <a:pt x="56274" y="8407"/>
                    <a:pt x="56232" y="8407"/>
                  </a:cubicBezTo>
                  <a:lnTo>
                    <a:pt x="55979" y="8407"/>
                  </a:lnTo>
                  <a:cubicBezTo>
                    <a:pt x="55767" y="8492"/>
                    <a:pt x="55598" y="8576"/>
                    <a:pt x="55472" y="8661"/>
                  </a:cubicBezTo>
                  <a:cubicBezTo>
                    <a:pt x="55260" y="8830"/>
                    <a:pt x="55091" y="8914"/>
                    <a:pt x="54838" y="8999"/>
                  </a:cubicBezTo>
                  <a:cubicBezTo>
                    <a:pt x="54711" y="8999"/>
                    <a:pt x="53232" y="9083"/>
                    <a:pt x="52810" y="9083"/>
                  </a:cubicBezTo>
                  <a:cubicBezTo>
                    <a:pt x="52641" y="9041"/>
                    <a:pt x="52472" y="8914"/>
                    <a:pt x="52387" y="8788"/>
                  </a:cubicBezTo>
                  <a:cubicBezTo>
                    <a:pt x="52218" y="8576"/>
                    <a:pt x="52007" y="8407"/>
                    <a:pt x="51711" y="8407"/>
                  </a:cubicBezTo>
                  <a:lnTo>
                    <a:pt x="51542" y="8407"/>
                  </a:lnTo>
                  <a:cubicBezTo>
                    <a:pt x="51331" y="8450"/>
                    <a:pt x="51204" y="8661"/>
                    <a:pt x="51120" y="8872"/>
                  </a:cubicBezTo>
                  <a:cubicBezTo>
                    <a:pt x="51078" y="8957"/>
                    <a:pt x="50993" y="9041"/>
                    <a:pt x="50951" y="9126"/>
                  </a:cubicBezTo>
                  <a:cubicBezTo>
                    <a:pt x="50698" y="9041"/>
                    <a:pt x="50444" y="8957"/>
                    <a:pt x="50191" y="8788"/>
                  </a:cubicBezTo>
                  <a:lnTo>
                    <a:pt x="49979" y="8703"/>
                  </a:lnTo>
                  <a:cubicBezTo>
                    <a:pt x="49882" y="8671"/>
                    <a:pt x="49786" y="8657"/>
                    <a:pt x="49691" y="8657"/>
                  </a:cubicBezTo>
                  <a:cubicBezTo>
                    <a:pt x="49538" y="8657"/>
                    <a:pt x="49392" y="8693"/>
                    <a:pt x="49261" y="8745"/>
                  </a:cubicBezTo>
                  <a:cubicBezTo>
                    <a:pt x="49134" y="8830"/>
                    <a:pt x="49008" y="8830"/>
                    <a:pt x="48881" y="8830"/>
                  </a:cubicBezTo>
                  <a:cubicBezTo>
                    <a:pt x="48839" y="8830"/>
                    <a:pt x="48796" y="8788"/>
                    <a:pt x="48754" y="8661"/>
                  </a:cubicBezTo>
                  <a:cubicBezTo>
                    <a:pt x="48627" y="8196"/>
                    <a:pt x="48205" y="7900"/>
                    <a:pt x="47740" y="7900"/>
                  </a:cubicBezTo>
                  <a:cubicBezTo>
                    <a:pt x="47626" y="7888"/>
                    <a:pt x="47520" y="7882"/>
                    <a:pt x="47423" y="7882"/>
                  </a:cubicBezTo>
                  <a:cubicBezTo>
                    <a:pt x="46549" y="7882"/>
                    <a:pt x="46329" y="8357"/>
                    <a:pt x="46177" y="8661"/>
                  </a:cubicBezTo>
                  <a:cubicBezTo>
                    <a:pt x="46050" y="8872"/>
                    <a:pt x="46050" y="8914"/>
                    <a:pt x="45924" y="8914"/>
                  </a:cubicBezTo>
                  <a:cubicBezTo>
                    <a:pt x="45839" y="8914"/>
                    <a:pt x="45797" y="8872"/>
                    <a:pt x="45712" y="8788"/>
                  </a:cubicBezTo>
                  <a:cubicBezTo>
                    <a:pt x="45670" y="8745"/>
                    <a:pt x="45586" y="8703"/>
                    <a:pt x="45543" y="8661"/>
                  </a:cubicBezTo>
                  <a:cubicBezTo>
                    <a:pt x="45417" y="8576"/>
                    <a:pt x="45290" y="8534"/>
                    <a:pt x="45163" y="8534"/>
                  </a:cubicBezTo>
                  <a:lnTo>
                    <a:pt x="45036" y="8534"/>
                  </a:lnTo>
                  <a:cubicBezTo>
                    <a:pt x="44741" y="8365"/>
                    <a:pt x="44572" y="8112"/>
                    <a:pt x="44529" y="7774"/>
                  </a:cubicBezTo>
                  <a:cubicBezTo>
                    <a:pt x="44445" y="7436"/>
                    <a:pt x="44234" y="7140"/>
                    <a:pt x="44022" y="6929"/>
                  </a:cubicBezTo>
                  <a:lnTo>
                    <a:pt x="43980" y="6887"/>
                  </a:lnTo>
                  <a:cubicBezTo>
                    <a:pt x="43896" y="6718"/>
                    <a:pt x="43769" y="6633"/>
                    <a:pt x="43600" y="6633"/>
                  </a:cubicBezTo>
                  <a:cubicBezTo>
                    <a:pt x="43515" y="6549"/>
                    <a:pt x="43431" y="6506"/>
                    <a:pt x="43304" y="6506"/>
                  </a:cubicBezTo>
                  <a:lnTo>
                    <a:pt x="43177" y="6506"/>
                  </a:lnTo>
                  <a:cubicBezTo>
                    <a:pt x="43093" y="6506"/>
                    <a:pt x="43051" y="6549"/>
                    <a:pt x="43008" y="6633"/>
                  </a:cubicBezTo>
                  <a:lnTo>
                    <a:pt x="42924" y="6633"/>
                  </a:lnTo>
                  <a:cubicBezTo>
                    <a:pt x="42586" y="6760"/>
                    <a:pt x="42290" y="6929"/>
                    <a:pt x="41994" y="7140"/>
                  </a:cubicBezTo>
                  <a:cubicBezTo>
                    <a:pt x="41783" y="7309"/>
                    <a:pt x="41530" y="7393"/>
                    <a:pt x="41276" y="7393"/>
                  </a:cubicBezTo>
                  <a:cubicBezTo>
                    <a:pt x="40431" y="7393"/>
                    <a:pt x="39671" y="6887"/>
                    <a:pt x="39417" y="6084"/>
                  </a:cubicBezTo>
                  <a:lnTo>
                    <a:pt x="39417" y="5999"/>
                  </a:lnTo>
                  <a:lnTo>
                    <a:pt x="39967" y="5366"/>
                  </a:lnTo>
                  <a:lnTo>
                    <a:pt x="39967" y="5366"/>
                  </a:lnTo>
                  <a:lnTo>
                    <a:pt x="39122" y="5661"/>
                  </a:lnTo>
                  <a:lnTo>
                    <a:pt x="39037" y="5661"/>
                  </a:lnTo>
                  <a:cubicBezTo>
                    <a:pt x="38995" y="5661"/>
                    <a:pt x="38953" y="5577"/>
                    <a:pt x="38910" y="5535"/>
                  </a:cubicBezTo>
                  <a:cubicBezTo>
                    <a:pt x="38741" y="5408"/>
                    <a:pt x="38572" y="5323"/>
                    <a:pt x="38361" y="5281"/>
                  </a:cubicBezTo>
                  <a:lnTo>
                    <a:pt x="38277" y="5281"/>
                  </a:lnTo>
                  <a:lnTo>
                    <a:pt x="38192" y="5366"/>
                  </a:lnTo>
                  <a:cubicBezTo>
                    <a:pt x="38108" y="5450"/>
                    <a:pt x="38065" y="5535"/>
                    <a:pt x="38108" y="5661"/>
                  </a:cubicBezTo>
                  <a:cubicBezTo>
                    <a:pt x="38150" y="5830"/>
                    <a:pt x="38065" y="5999"/>
                    <a:pt x="37939" y="6084"/>
                  </a:cubicBezTo>
                  <a:cubicBezTo>
                    <a:pt x="37220" y="6380"/>
                    <a:pt x="36502" y="6591"/>
                    <a:pt x="35742" y="6760"/>
                  </a:cubicBezTo>
                  <a:cubicBezTo>
                    <a:pt x="35573" y="6760"/>
                    <a:pt x="35446" y="6760"/>
                    <a:pt x="35277" y="6718"/>
                  </a:cubicBezTo>
                  <a:cubicBezTo>
                    <a:pt x="35108" y="6675"/>
                    <a:pt x="34939" y="6633"/>
                    <a:pt x="34770" y="6633"/>
                  </a:cubicBezTo>
                  <a:cubicBezTo>
                    <a:pt x="33587" y="6675"/>
                    <a:pt x="32446" y="6844"/>
                    <a:pt x="31263" y="7055"/>
                  </a:cubicBezTo>
                  <a:cubicBezTo>
                    <a:pt x="30841" y="7224"/>
                    <a:pt x="30419" y="7478"/>
                    <a:pt x="30081" y="7816"/>
                  </a:cubicBezTo>
                  <a:cubicBezTo>
                    <a:pt x="29912" y="7943"/>
                    <a:pt x="29785" y="8027"/>
                    <a:pt x="29658" y="8154"/>
                  </a:cubicBezTo>
                  <a:cubicBezTo>
                    <a:pt x="29405" y="8281"/>
                    <a:pt x="29151" y="8365"/>
                    <a:pt x="28855" y="8450"/>
                  </a:cubicBezTo>
                  <a:cubicBezTo>
                    <a:pt x="28644" y="8492"/>
                    <a:pt x="28391" y="8576"/>
                    <a:pt x="28179" y="8661"/>
                  </a:cubicBezTo>
                  <a:cubicBezTo>
                    <a:pt x="27968" y="8788"/>
                    <a:pt x="27799" y="8914"/>
                    <a:pt x="27715" y="9126"/>
                  </a:cubicBezTo>
                  <a:cubicBezTo>
                    <a:pt x="27630" y="9210"/>
                    <a:pt x="27546" y="9295"/>
                    <a:pt x="27461" y="9379"/>
                  </a:cubicBezTo>
                  <a:lnTo>
                    <a:pt x="27377" y="9379"/>
                  </a:lnTo>
                  <a:cubicBezTo>
                    <a:pt x="27208" y="9421"/>
                    <a:pt x="26996" y="9464"/>
                    <a:pt x="26870" y="9590"/>
                  </a:cubicBezTo>
                  <a:cubicBezTo>
                    <a:pt x="26701" y="9717"/>
                    <a:pt x="26574" y="9886"/>
                    <a:pt x="26532" y="10097"/>
                  </a:cubicBezTo>
                  <a:cubicBezTo>
                    <a:pt x="26489" y="10182"/>
                    <a:pt x="26405" y="10309"/>
                    <a:pt x="26363" y="10393"/>
                  </a:cubicBezTo>
                  <a:cubicBezTo>
                    <a:pt x="25898" y="10773"/>
                    <a:pt x="25433" y="11154"/>
                    <a:pt x="24926" y="11449"/>
                  </a:cubicBezTo>
                  <a:cubicBezTo>
                    <a:pt x="24462" y="11787"/>
                    <a:pt x="23997" y="12125"/>
                    <a:pt x="23574" y="12505"/>
                  </a:cubicBezTo>
                  <a:lnTo>
                    <a:pt x="23574" y="12674"/>
                  </a:lnTo>
                  <a:lnTo>
                    <a:pt x="23532" y="12465"/>
                  </a:lnTo>
                  <a:lnTo>
                    <a:pt x="23532" y="12465"/>
                  </a:lnTo>
                  <a:cubicBezTo>
                    <a:pt x="23428" y="12473"/>
                    <a:pt x="23353" y="12510"/>
                    <a:pt x="23279" y="12548"/>
                  </a:cubicBezTo>
                  <a:cubicBezTo>
                    <a:pt x="23110" y="12674"/>
                    <a:pt x="23152" y="12801"/>
                    <a:pt x="23279" y="13224"/>
                  </a:cubicBezTo>
                  <a:cubicBezTo>
                    <a:pt x="23321" y="13308"/>
                    <a:pt x="23321" y="13350"/>
                    <a:pt x="23321" y="13350"/>
                  </a:cubicBezTo>
                  <a:cubicBezTo>
                    <a:pt x="23194" y="13604"/>
                    <a:pt x="23025" y="13815"/>
                    <a:pt x="22814" y="13984"/>
                  </a:cubicBezTo>
                  <a:lnTo>
                    <a:pt x="22349" y="13984"/>
                  </a:lnTo>
                  <a:cubicBezTo>
                    <a:pt x="22180" y="14026"/>
                    <a:pt x="22011" y="14069"/>
                    <a:pt x="21884" y="14153"/>
                  </a:cubicBezTo>
                  <a:cubicBezTo>
                    <a:pt x="21800" y="14195"/>
                    <a:pt x="21715" y="14238"/>
                    <a:pt x="21631" y="14280"/>
                  </a:cubicBezTo>
                  <a:cubicBezTo>
                    <a:pt x="21461" y="14303"/>
                    <a:pt x="21291" y="14313"/>
                    <a:pt x="21122" y="14313"/>
                  </a:cubicBezTo>
                  <a:cubicBezTo>
                    <a:pt x="20661" y="14313"/>
                    <a:pt x="20205" y="14235"/>
                    <a:pt x="19772" y="14111"/>
                  </a:cubicBezTo>
                  <a:lnTo>
                    <a:pt x="19350" y="14026"/>
                  </a:lnTo>
                  <a:cubicBezTo>
                    <a:pt x="19265" y="14026"/>
                    <a:pt x="19181" y="13984"/>
                    <a:pt x="19096" y="13942"/>
                  </a:cubicBezTo>
                  <a:cubicBezTo>
                    <a:pt x="18885" y="13857"/>
                    <a:pt x="18716" y="13815"/>
                    <a:pt x="18505" y="13815"/>
                  </a:cubicBezTo>
                  <a:lnTo>
                    <a:pt x="18462" y="13815"/>
                  </a:lnTo>
                  <a:cubicBezTo>
                    <a:pt x="18209" y="13815"/>
                    <a:pt x="18082" y="14026"/>
                    <a:pt x="17998" y="14238"/>
                  </a:cubicBezTo>
                  <a:cubicBezTo>
                    <a:pt x="17955" y="14280"/>
                    <a:pt x="17913" y="14364"/>
                    <a:pt x="17913" y="14364"/>
                  </a:cubicBezTo>
                  <a:cubicBezTo>
                    <a:pt x="17723" y="14459"/>
                    <a:pt x="17533" y="14507"/>
                    <a:pt x="17343" y="14507"/>
                  </a:cubicBezTo>
                  <a:cubicBezTo>
                    <a:pt x="17279" y="14507"/>
                    <a:pt x="17216" y="14502"/>
                    <a:pt x="17153" y="14491"/>
                  </a:cubicBezTo>
                  <a:lnTo>
                    <a:pt x="16477" y="14491"/>
                  </a:lnTo>
                  <a:cubicBezTo>
                    <a:pt x="16287" y="14449"/>
                    <a:pt x="16096" y="14428"/>
                    <a:pt x="15906" y="14428"/>
                  </a:cubicBezTo>
                  <a:cubicBezTo>
                    <a:pt x="15716" y="14428"/>
                    <a:pt x="15526" y="14449"/>
                    <a:pt x="15336" y="14491"/>
                  </a:cubicBezTo>
                  <a:cubicBezTo>
                    <a:pt x="15040" y="14491"/>
                    <a:pt x="14745" y="14449"/>
                    <a:pt x="14491" y="14407"/>
                  </a:cubicBezTo>
                  <a:cubicBezTo>
                    <a:pt x="14280" y="14322"/>
                    <a:pt x="14026" y="14280"/>
                    <a:pt x="13815" y="14280"/>
                  </a:cubicBezTo>
                  <a:cubicBezTo>
                    <a:pt x="13350" y="14280"/>
                    <a:pt x="12928" y="14618"/>
                    <a:pt x="12886" y="15083"/>
                  </a:cubicBezTo>
                  <a:cubicBezTo>
                    <a:pt x="12843" y="15167"/>
                    <a:pt x="12843" y="15294"/>
                    <a:pt x="12801" y="15378"/>
                  </a:cubicBezTo>
                  <a:cubicBezTo>
                    <a:pt x="12717" y="15632"/>
                    <a:pt x="12674" y="15885"/>
                    <a:pt x="12674" y="16139"/>
                  </a:cubicBezTo>
                  <a:cubicBezTo>
                    <a:pt x="12717" y="16350"/>
                    <a:pt x="12886" y="16519"/>
                    <a:pt x="13857" y="16815"/>
                  </a:cubicBezTo>
                  <a:lnTo>
                    <a:pt x="13900" y="16815"/>
                  </a:lnTo>
                  <a:cubicBezTo>
                    <a:pt x="13857" y="16942"/>
                    <a:pt x="13857" y="17068"/>
                    <a:pt x="13900" y="17153"/>
                  </a:cubicBezTo>
                  <a:lnTo>
                    <a:pt x="13984" y="17406"/>
                  </a:lnTo>
                  <a:lnTo>
                    <a:pt x="14364" y="17280"/>
                  </a:lnTo>
                  <a:cubicBezTo>
                    <a:pt x="14364" y="17364"/>
                    <a:pt x="14449" y="17449"/>
                    <a:pt x="14533" y="17533"/>
                  </a:cubicBezTo>
                  <a:cubicBezTo>
                    <a:pt x="13688" y="17660"/>
                    <a:pt x="12590" y="17913"/>
                    <a:pt x="12041" y="18631"/>
                  </a:cubicBezTo>
                  <a:cubicBezTo>
                    <a:pt x="11956" y="18758"/>
                    <a:pt x="11914" y="18927"/>
                    <a:pt x="11998" y="19054"/>
                  </a:cubicBezTo>
                  <a:cubicBezTo>
                    <a:pt x="12083" y="19265"/>
                    <a:pt x="12294" y="19350"/>
                    <a:pt x="12674" y="19392"/>
                  </a:cubicBezTo>
                  <a:cubicBezTo>
                    <a:pt x="12505" y="19392"/>
                    <a:pt x="12379" y="19392"/>
                    <a:pt x="12210" y="19434"/>
                  </a:cubicBezTo>
                  <a:cubicBezTo>
                    <a:pt x="12083" y="19476"/>
                    <a:pt x="11956" y="19519"/>
                    <a:pt x="11872" y="19603"/>
                  </a:cubicBezTo>
                  <a:cubicBezTo>
                    <a:pt x="11829" y="19645"/>
                    <a:pt x="11787" y="19688"/>
                    <a:pt x="11745" y="19688"/>
                  </a:cubicBezTo>
                  <a:cubicBezTo>
                    <a:pt x="11671" y="19700"/>
                    <a:pt x="11596" y="19705"/>
                    <a:pt x="11522" y="19705"/>
                  </a:cubicBezTo>
                  <a:cubicBezTo>
                    <a:pt x="11343" y="19705"/>
                    <a:pt x="11164" y="19675"/>
                    <a:pt x="10984" y="19645"/>
                  </a:cubicBezTo>
                  <a:cubicBezTo>
                    <a:pt x="10858" y="19603"/>
                    <a:pt x="10731" y="19603"/>
                    <a:pt x="10604" y="19603"/>
                  </a:cubicBezTo>
                  <a:cubicBezTo>
                    <a:pt x="10393" y="19645"/>
                    <a:pt x="10182" y="19688"/>
                    <a:pt x="9971" y="19730"/>
                  </a:cubicBezTo>
                  <a:cubicBezTo>
                    <a:pt x="9590" y="19857"/>
                    <a:pt x="9168" y="19941"/>
                    <a:pt x="8788" y="19983"/>
                  </a:cubicBezTo>
                  <a:cubicBezTo>
                    <a:pt x="8914" y="19899"/>
                    <a:pt x="8999" y="19772"/>
                    <a:pt x="9083" y="19603"/>
                  </a:cubicBezTo>
                  <a:lnTo>
                    <a:pt x="9126" y="19307"/>
                  </a:lnTo>
                  <a:lnTo>
                    <a:pt x="8576" y="19265"/>
                  </a:lnTo>
                  <a:cubicBezTo>
                    <a:pt x="8534" y="19251"/>
                    <a:pt x="8468" y="19246"/>
                    <a:pt x="8390" y="19246"/>
                  </a:cubicBezTo>
                  <a:cubicBezTo>
                    <a:pt x="8234" y="19246"/>
                    <a:pt x="8027" y="19265"/>
                    <a:pt x="7858" y="19265"/>
                  </a:cubicBezTo>
                  <a:lnTo>
                    <a:pt x="7731" y="19265"/>
                  </a:lnTo>
                  <a:lnTo>
                    <a:pt x="7689" y="19223"/>
                  </a:lnTo>
                  <a:cubicBezTo>
                    <a:pt x="7647" y="19138"/>
                    <a:pt x="7562" y="19096"/>
                    <a:pt x="7478" y="19096"/>
                  </a:cubicBezTo>
                  <a:lnTo>
                    <a:pt x="7393" y="19096"/>
                  </a:lnTo>
                  <a:cubicBezTo>
                    <a:pt x="7267" y="19096"/>
                    <a:pt x="7140" y="19181"/>
                    <a:pt x="7140" y="19307"/>
                  </a:cubicBezTo>
                  <a:cubicBezTo>
                    <a:pt x="7013" y="19434"/>
                    <a:pt x="6971" y="19561"/>
                    <a:pt x="7013" y="19688"/>
                  </a:cubicBezTo>
                  <a:cubicBezTo>
                    <a:pt x="7055" y="19941"/>
                    <a:pt x="7351" y="20110"/>
                    <a:pt x="7605" y="20237"/>
                  </a:cubicBezTo>
                  <a:lnTo>
                    <a:pt x="7774" y="20321"/>
                  </a:lnTo>
                  <a:lnTo>
                    <a:pt x="7647" y="20364"/>
                  </a:lnTo>
                  <a:cubicBezTo>
                    <a:pt x="7393" y="20448"/>
                    <a:pt x="7140" y="20448"/>
                    <a:pt x="6886" y="20448"/>
                  </a:cubicBezTo>
                  <a:cubicBezTo>
                    <a:pt x="6819" y="20456"/>
                    <a:pt x="6753" y="20459"/>
                    <a:pt x="6688" y="20459"/>
                  </a:cubicBezTo>
                  <a:cubicBezTo>
                    <a:pt x="6386" y="20459"/>
                    <a:pt x="6108" y="20383"/>
                    <a:pt x="5830" y="20279"/>
                  </a:cubicBezTo>
                  <a:cubicBezTo>
                    <a:pt x="5872" y="20152"/>
                    <a:pt x="5830" y="19983"/>
                    <a:pt x="5788" y="19857"/>
                  </a:cubicBezTo>
                  <a:cubicBezTo>
                    <a:pt x="5661" y="19730"/>
                    <a:pt x="5535" y="19645"/>
                    <a:pt x="5366" y="19645"/>
                  </a:cubicBezTo>
                  <a:cubicBezTo>
                    <a:pt x="4859" y="19772"/>
                    <a:pt x="4394" y="19941"/>
                    <a:pt x="3971" y="20237"/>
                  </a:cubicBezTo>
                  <a:lnTo>
                    <a:pt x="3929" y="20279"/>
                  </a:lnTo>
                  <a:cubicBezTo>
                    <a:pt x="3837" y="20275"/>
                    <a:pt x="3752" y="20273"/>
                    <a:pt x="3673" y="20273"/>
                  </a:cubicBezTo>
                  <a:cubicBezTo>
                    <a:pt x="2955" y="20273"/>
                    <a:pt x="2742" y="20448"/>
                    <a:pt x="2324" y="20828"/>
                  </a:cubicBezTo>
                  <a:lnTo>
                    <a:pt x="2070" y="21082"/>
                  </a:lnTo>
                  <a:cubicBezTo>
                    <a:pt x="2028" y="21124"/>
                    <a:pt x="2028" y="21124"/>
                    <a:pt x="1901" y="21378"/>
                  </a:cubicBezTo>
                  <a:cubicBezTo>
                    <a:pt x="1859" y="21420"/>
                    <a:pt x="1817" y="21462"/>
                    <a:pt x="1817" y="21504"/>
                  </a:cubicBezTo>
                  <a:lnTo>
                    <a:pt x="1774" y="21504"/>
                  </a:lnTo>
                  <a:cubicBezTo>
                    <a:pt x="1648" y="21504"/>
                    <a:pt x="1479" y="21547"/>
                    <a:pt x="1352" y="21673"/>
                  </a:cubicBezTo>
                  <a:cubicBezTo>
                    <a:pt x="1267" y="21885"/>
                    <a:pt x="1183" y="22096"/>
                    <a:pt x="1183" y="22349"/>
                  </a:cubicBezTo>
                  <a:cubicBezTo>
                    <a:pt x="1183" y="22518"/>
                    <a:pt x="1141" y="22645"/>
                    <a:pt x="1056" y="22814"/>
                  </a:cubicBezTo>
                  <a:cubicBezTo>
                    <a:pt x="1014" y="22941"/>
                    <a:pt x="972" y="22941"/>
                    <a:pt x="845" y="22941"/>
                  </a:cubicBezTo>
                  <a:cubicBezTo>
                    <a:pt x="592" y="22941"/>
                    <a:pt x="380" y="23067"/>
                    <a:pt x="254" y="23279"/>
                  </a:cubicBezTo>
                  <a:cubicBezTo>
                    <a:pt x="0" y="23659"/>
                    <a:pt x="169" y="24208"/>
                    <a:pt x="296" y="24673"/>
                  </a:cubicBezTo>
                  <a:cubicBezTo>
                    <a:pt x="338" y="24842"/>
                    <a:pt x="380" y="24969"/>
                    <a:pt x="423" y="25138"/>
                  </a:cubicBezTo>
                  <a:cubicBezTo>
                    <a:pt x="380" y="25264"/>
                    <a:pt x="338" y="25391"/>
                    <a:pt x="254" y="25476"/>
                  </a:cubicBezTo>
                  <a:cubicBezTo>
                    <a:pt x="85" y="25729"/>
                    <a:pt x="0" y="26025"/>
                    <a:pt x="42" y="26321"/>
                  </a:cubicBezTo>
                  <a:cubicBezTo>
                    <a:pt x="85" y="26490"/>
                    <a:pt x="254" y="26574"/>
                    <a:pt x="507" y="26574"/>
                  </a:cubicBezTo>
                  <a:cubicBezTo>
                    <a:pt x="1732" y="26405"/>
                    <a:pt x="2915" y="26109"/>
                    <a:pt x="4098" y="25687"/>
                  </a:cubicBezTo>
                  <a:lnTo>
                    <a:pt x="4098" y="25687"/>
                  </a:lnTo>
                  <a:cubicBezTo>
                    <a:pt x="4098" y="25771"/>
                    <a:pt x="4014" y="25814"/>
                    <a:pt x="3802" y="25898"/>
                  </a:cubicBezTo>
                  <a:cubicBezTo>
                    <a:pt x="3676" y="25940"/>
                    <a:pt x="3591" y="26025"/>
                    <a:pt x="3507" y="26109"/>
                  </a:cubicBezTo>
                  <a:lnTo>
                    <a:pt x="3422" y="26236"/>
                  </a:lnTo>
                  <a:cubicBezTo>
                    <a:pt x="3295" y="26490"/>
                    <a:pt x="3169" y="26743"/>
                    <a:pt x="3000" y="26954"/>
                  </a:cubicBezTo>
                  <a:cubicBezTo>
                    <a:pt x="2788" y="26954"/>
                    <a:pt x="2704" y="27166"/>
                    <a:pt x="2704" y="27292"/>
                  </a:cubicBezTo>
                  <a:lnTo>
                    <a:pt x="2619" y="27588"/>
                  </a:lnTo>
                  <a:lnTo>
                    <a:pt x="3126" y="27630"/>
                  </a:lnTo>
                  <a:cubicBezTo>
                    <a:pt x="3148" y="27651"/>
                    <a:pt x="3169" y="27662"/>
                    <a:pt x="3190" y="27662"/>
                  </a:cubicBezTo>
                  <a:cubicBezTo>
                    <a:pt x="3211" y="27662"/>
                    <a:pt x="3232" y="27651"/>
                    <a:pt x="3253" y="27630"/>
                  </a:cubicBezTo>
                  <a:cubicBezTo>
                    <a:pt x="3295" y="27673"/>
                    <a:pt x="3295" y="27673"/>
                    <a:pt x="3338" y="27715"/>
                  </a:cubicBezTo>
                  <a:cubicBezTo>
                    <a:pt x="3464" y="27884"/>
                    <a:pt x="3591" y="28010"/>
                    <a:pt x="3802" y="28095"/>
                  </a:cubicBezTo>
                  <a:cubicBezTo>
                    <a:pt x="3845" y="28137"/>
                    <a:pt x="3887" y="28179"/>
                    <a:pt x="3971" y="28222"/>
                  </a:cubicBezTo>
                  <a:cubicBezTo>
                    <a:pt x="3929" y="28306"/>
                    <a:pt x="3887" y="28391"/>
                    <a:pt x="3845" y="28433"/>
                  </a:cubicBezTo>
                  <a:cubicBezTo>
                    <a:pt x="3549" y="28686"/>
                    <a:pt x="3549" y="29067"/>
                    <a:pt x="3760" y="29362"/>
                  </a:cubicBezTo>
                  <a:cubicBezTo>
                    <a:pt x="3917" y="29519"/>
                    <a:pt x="4120" y="29606"/>
                    <a:pt x="4335" y="29606"/>
                  </a:cubicBezTo>
                  <a:cubicBezTo>
                    <a:pt x="4410" y="29606"/>
                    <a:pt x="4486" y="29596"/>
                    <a:pt x="4563" y="29574"/>
                  </a:cubicBezTo>
                  <a:lnTo>
                    <a:pt x="4563" y="29574"/>
                  </a:lnTo>
                  <a:cubicBezTo>
                    <a:pt x="4521" y="29616"/>
                    <a:pt x="4521" y="29616"/>
                    <a:pt x="4521" y="29658"/>
                  </a:cubicBezTo>
                  <a:cubicBezTo>
                    <a:pt x="4436" y="29658"/>
                    <a:pt x="4394" y="29658"/>
                    <a:pt x="4309" y="29700"/>
                  </a:cubicBezTo>
                  <a:lnTo>
                    <a:pt x="4225" y="29785"/>
                  </a:lnTo>
                  <a:lnTo>
                    <a:pt x="4225" y="29912"/>
                  </a:lnTo>
                  <a:cubicBezTo>
                    <a:pt x="4183" y="29996"/>
                    <a:pt x="4225" y="30038"/>
                    <a:pt x="4267" y="30123"/>
                  </a:cubicBezTo>
                  <a:cubicBezTo>
                    <a:pt x="4207" y="30113"/>
                    <a:pt x="4147" y="30108"/>
                    <a:pt x="4088" y="30108"/>
                  </a:cubicBezTo>
                  <a:cubicBezTo>
                    <a:pt x="3896" y="30108"/>
                    <a:pt x="3710" y="30163"/>
                    <a:pt x="3549" y="30292"/>
                  </a:cubicBezTo>
                  <a:cubicBezTo>
                    <a:pt x="3507" y="30376"/>
                    <a:pt x="3464" y="30503"/>
                    <a:pt x="3464" y="30588"/>
                  </a:cubicBezTo>
                  <a:cubicBezTo>
                    <a:pt x="3422" y="30714"/>
                    <a:pt x="3422" y="30799"/>
                    <a:pt x="3464" y="30926"/>
                  </a:cubicBezTo>
                  <a:cubicBezTo>
                    <a:pt x="3591" y="31095"/>
                    <a:pt x="3718" y="31264"/>
                    <a:pt x="3929" y="31390"/>
                  </a:cubicBezTo>
                  <a:lnTo>
                    <a:pt x="3971" y="31433"/>
                  </a:lnTo>
                  <a:lnTo>
                    <a:pt x="3338" y="31264"/>
                  </a:lnTo>
                  <a:cubicBezTo>
                    <a:pt x="3126" y="30968"/>
                    <a:pt x="2788" y="30757"/>
                    <a:pt x="2408" y="30714"/>
                  </a:cubicBezTo>
                  <a:cubicBezTo>
                    <a:pt x="2366" y="30714"/>
                    <a:pt x="2281" y="30714"/>
                    <a:pt x="2197" y="30757"/>
                  </a:cubicBezTo>
                  <a:cubicBezTo>
                    <a:pt x="1986" y="30799"/>
                    <a:pt x="1859" y="30926"/>
                    <a:pt x="1774" y="31137"/>
                  </a:cubicBezTo>
                  <a:cubicBezTo>
                    <a:pt x="1690" y="31475"/>
                    <a:pt x="1774" y="31771"/>
                    <a:pt x="1986" y="32024"/>
                  </a:cubicBezTo>
                  <a:lnTo>
                    <a:pt x="1986" y="32109"/>
                  </a:lnTo>
                  <a:cubicBezTo>
                    <a:pt x="1943" y="32193"/>
                    <a:pt x="1943" y="32320"/>
                    <a:pt x="1986" y="32404"/>
                  </a:cubicBezTo>
                  <a:cubicBezTo>
                    <a:pt x="2028" y="32489"/>
                    <a:pt x="2112" y="32531"/>
                    <a:pt x="2197" y="32531"/>
                  </a:cubicBezTo>
                  <a:lnTo>
                    <a:pt x="2366" y="32531"/>
                  </a:lnTo>
                  <a:cubicBezTo>
                    <a:pt x="2366" y="32573"/>
                    <a:pt x="2366" y="32616"/>
                    <a:pt x="2408" y="32658"/>
                  </a:cubicBezTo>
                  <a:cubicBezTo>
                    <a:pt x="2366" y="32742"/>
                    <a:pt x="2281" y="32785"/>
                    <a:pt x="2239" y="32869"/>
                  </a:cubicBezTo>
                  <a:lnTo>
                    <a:pt x="2070" y="32700"/>
                  </a:lnTo>
                  <a:cubicBezTo>
                    <a:pt x="1986" y="32616"/>
                    <a:pt x="1901" y="32573"/>
                    <a:pt x="1817" y="32531"/>
                  </a:cubicBezTo>
                  <a:lnTo>
                    <a:pt x="1605" y="32573"/>
                  </a:lnTo>
                  <a:lnTo>
                    <a:pt x="1563" y="32700"/>
                  </a:lnTo>
                  <a:cubicBezTo>
                    <a:pt x="1479" y="32827"/>
                    <a:pt x="1479" y="32954"/>
                    <a:pt x="1563" y="33080"/>
                  </a:cubicBezTo>
                  <a:lnTo>
                    <a:pt x="1521" y="33080"/>
                  </a:lnTo>
                  <a:cubicBezTo>
                    <a:pt x="1394" y="33165"/>
                    <a:pt x="1310" y="33291"/>
                    <a:pt x="1352" y="33418"/>
                  </a:cubicBezTo>
                  <a:lnTo>
                    <a:pt x="1394" y="33629"/>
                  </a:lnTo>
                  <a:lnTo>
                    <a:pt x="1563" y="33672"/>
                  </a:lnTo>
                  <a:cubicBezTo>
                    <a:pt x="1605" y="33714"/>
                    <a:pt x="1648" y="33714"/>
                    <a:pt x="1690" y="33756"/>
                  </a:cubicBezTo>
                  <a:cubicBezTo>
                    <a:pt x="1819" y="33885"/>
                    <a:pt x="1973" y="33940"/>
                    <a:pt x="2132" y="33940"/>
                  </a:cubicBezTo>
                  <a:cubicBezTo>
                    <a:pt x="2182" y="33940"/>
                    <a:pt x="2232" y="33935"/>
                    <a:pt x="2281" y="33925"/>
                  </a:cubicBezTo>
                  <a:cubicBezTo>
                    <a:pt x="2366" y="33967"/>
                    <a:pt x="2493" y="34010"/>
                    <a:pt x="2577" y="34052"/>
                  </a:cubicBezTo>
                  <a:cubicBezTo>
                    <a:pt x="2662" y="34052"/>
                    <a:pt x="2788" y="34094"/>
                    <a:pt x="2873" y="34136"/>
                  </a:cubicBezTo>
                  <a:cubicBezTo>
                    <a:pt x="3253" y="34390"/>
                    <a:pt x="3338" y="34432"/>
                    <a:pt x="3464" y="34432"/>
                  </a:cubicBezTo>
                  <a:lnTo>
                    <a:pt x="3591" y="34432"/>
                  </a:lnTo>
                  <a:lnTo>
                    <a:pt x="3676" y="34390"/>
                  </a:lnTo>
                  <a:cubicBezTo>
                    <a:pt x="3760" y="34263"/>
                    <a:pt x="3802" y="34179"/>
                    <a:pt x="3760" y="34052"/>
                  </a:cubicBezTo>
                  <a:cubicBezTo>
                    <a:pt x="3760" y="33967"/>
                    <a:pt x="3760" y="33841"/>
                    <a:pt x="4056" y="33798"/>
                  </a:cubicBezTo>
                  <a:cubicBezTo>
                    <a:pt x="4183" y="34136"/>
                    <a:pt x="4436" y="34728"/>
                    <a:pt x="4859" y="34728"/>
                  </a:cubicBezTo>
                  <a:cubicBezTo>
                    <a:pt x="4985" y="34728"/>
                    <a:pt x="5154" y="34686"/>
                    <a:pt x="5281" y="34601"/>
                  </a:cubicBezTo>
                  <a:cubicBezTo>
                    <a:pt x="5366" y="34643"/>
                    <a:pt x="5408" y="34686"/>
                    <a:pt x="5492" y="34770"/>
                  </a:cubicBezTo>
                  <a:cubicBezTo>
                    <a:pt x="5619" y="34897"/>
                    <a:pt x="5788" y="34981"/>
                    <a:pt x="5999" y="35024"/>
                  </a:cubicBezTo>
                  <a:lnTo>
                    <a:pt x="6084" y="35024"/>
                  </a:lnTo>
                  <a:cubicBezTo>
                    <a:pt x="6168" y="35024"/>
                    <a:pt x="6253" y="35024"/>
                    <a:pt x="6337" y="34981"/>
                  </a:cubicBezTo>
                  <a:lnTo>
                    <a:pt x="6464" y="34981"/>
                  </a:lnTo>
                  <a:cubicBezTo>
                    <a:pt x="6464" y="35024"/>
                    <a:pt x="6464" y="35066"/>
                    <a:pt x="6379" y="35193"/>
                  </a:cubicBezTo>
                  <a:cubicBezTo>
                    <a:pt x="6337" y="35362"/>
                    <a:pt x="6295" y="35531"/>
                    <a:pt x="6337" y="35700"/>
                  </a:cubicBezTo>
                  <a:cubicBezTo>
                    <a:pt x="6379" y="35826"/>
                    <a:pt x="6422" y="35953"/>
                    <a:pt x="6464" y="36122"/>
                  </a:cubicBezTo>
                  <a:lnTo>
                    <a:pt x="6253" y="36122"/>
                  </a:lnTo>
                  <a:cubicBezTo>
                    <a:pt x="5957" y="36122"/>
                    <a:pt x="5704" y="36207"/>
                    <a:pt x="5492" y="36376"/>
                  </a:cubicBezTo>
                  <a:cubicBezTo>
                    <a:pt x="5366" y="36418"/>
                    <a:pt x="5323" y="36587"/>
                    <a:pt x="5323" y="36714"/>
                  </a:cubicBezTo>
                  <a:cubicBezTo>
                    <a:pt x="5366" y="36967"/>
                    <a:pt x="5661" y="37009"/>
                    <a:pt x="6041" y="37136"/>
                  </a:cubicBezTo>
                  <a:cubicBezTo>
                    <a:pt x="6126" y="37136"/>
                    <a:pt x="6337" y="37221"/>
                    <a:pt x="6422" y="37221"/>
                  </a:cubicBezTo>
                  <a:cubicBezTo>
                    <a:pt x="6295" y="37685"/>
                    <a:pt x="6337" y="38192"/>
                    <a:pt x="6506" y="38657"/>
                  </a:cubicBezTo>
                  <a:cubicBezTo>
                    <a:pt x="6633" y="38763"/>
                    <a:pt x="6781" y="38815"/>
                    <a:pt x="6923" y="38815"/>
                  </a:cubicBezTo>
                  <a:cubicBezTo>
                    <a:pt x="7066" y="38815"/>
                    <a:pt x="7203" y="38763"/>
                    <a:pt x="7309" y="38657"/>
                  </a:cubicBezTo>
                  <a:cubicBezTo>
                    <a:pt x="7351" y="38784"/>
                    <a:pt x="7436" y="38868"/>
                    <a:pt x="7562" y="38910"/>
                  </a:cubicBezTo>
                  <a:cubicBezTo>
                    <a:pt x="7647" y="38953"/>
                    <a:pt x="7774" y="38995"/>
                    <a:pt x="7858" y="38995"/>
                  </a:cubicBezTo>
                  <a:lnTo>
                    <a:pt x="7900" y="38995"/>
                  </a:lnTo>
                  <a:cubicBezTo>
                    <a:pt x="7943" y="39122"/>
                    <a:pt x="7985" y="39248"/>
                    <a:pt x="8112" y="39333"/>
                  </a:cubicBezTo>
                  <a:cubicBezTo>
                    <a:pt x="8112" y="39460"/>
                    <a:pt x="8154" y="39544"/>
                    <a:pt x="8238" y="39629"/>
                  </a:cubicBezTo>
                  <a:lnTo>
                    <a:pt x="8154" y="39671"/>
                  </a:lnTo>
                  <a:cubicBezTo>
                    <a:pt x="8069" y="39629"/>
                    <a:pt x="8027" y="39586"/>
                    <a:pt x="7943" y="39544"/>
                  </a:cubicBezTo>
                  <a:cubicBezTo>
                    <a:pt x="7819" y="39420"/>
                    <a:pt x="7627" y="39342"/>
                    <a:pt x="7467" y="39342"/>
                  </a:cubicBezTo>
                  <a:cubicBezTo>
                    <a:pt x="7409" y="39342"/>
                    <a:pt x="7354" y="39353"/>
                    <a:pt x="7309" y="39375"/>
                  </a:cubicBezTo>
                  <a:cubicBezTo>
                    <a:pt x="7140" y="39417"/>
                    <a:pt x="7055" y="39586"/>
                    <a:pt x="6971" y="39840"/>
                  </a:cubicBezTo>
                  <a:lnTo>
                    <a:pt x="6971" y="39882"/>
                  </a:lnTo>
                  <a:cubicBezTo>
                    <a:pt x="6717" y="40178"/>
                    <a:pt x="6717" y="40558"/>
                    <a:pt x="6929" y="40896"/>
                  </a:cubicBezTo>
                  <a:cubicBezTo>
                    <a:pt x="6971" y="40981"/>
                    <a:pt x="7098" y="41023"/>
                    <a:pt x="7182" y="41023"/>
                  </a:cubicBezTo>
                  <a:cubicBezTo>
                    <a:pt x="7393" y="41023"/>
                    <a:pt x="7605" y="40854"/>
                    <a:pt x="7858" y="40600"/>
                  </a:cubicBezTo>
                  <a:lnTo>
                    <a:pt x="7943" y="40558"/>
                  </a:lnTo>
                  <a:lnTo>
                    <a:pt x="8069" y="40600"/>
                  </a:lnTo>
                  <a:cubicBezTo>
                    <a:pt x="8238" y="40727"/>
                    <a:pt x="8450" y="40812"/>
                    <a:pt x="8661" y="40854"/>
                  </a:cubicBezTo>
                  <a:lnTo>
                    <a:pt x="8788" y="40854"/>
                  </a:lnTo>
                  <a:lnTo>
                    <a:pt x="8872" y="40769"/>
                  </a:lnTo>
                  <a:cubicBezTo>
                    <a:pt x="8872" y="40727"/>
                    <a:pt x="8914" y="40685"/>
                    <a:pt x="8914" y="40643"/>
                  </a:cubicBezTo>
                  <a:lnTo>
                    <a:pt x="9675" y="40643"/>
                  </a:lnTo>
                  <a:cubicBezTo>
                    <a:pt x="9844" y="40600"/>
                    <a:pt x="10013" y="40516"/>
                    <a:pt x="10266" y="40431"/>
                  </a:cubicBezTo>
                  <a:cubicBezTo>
                    <a:pt x="10642" y="40306"/>
                    <a:pt x="11019" y="40181"/>
                    <a:pt x="11436" y="40137"/>
                  </a:cubicBezTo>
                  <a:lnTo>
                    <a:pt x="11436" y="40137"/>
                  </a:lnTo>
                  <a:cubicBezTo>
                    <a:pt x="11398" y="40145"/>
                    <a:pt x="11360" y="40182"/>
                    <a:pt x="11322" y="40220"/>
                  </a:cubicBezTo>
                  <a:cubicBezTo>
                    <a:pt x="11111" y="40220"/>
                    <a:pt x="10900" y="40262"/>
                    <a:pt x="10731" y="40389"/>
                  </a:cubicBezTo>
                  <a:cubicBezTo>
                    <a:pt x="10562" y="40516"/>
                    <a:pt x="10604" y="40643"/>
                    <a:pt x="10689" y="40981"/>
                  </a:cubicBezTo>
                  <a:cubicBezTo>
                    <a:pt x="10689" y="41023"/>
                    <a:pt x="10689" y="41023"/>
                    <a:pt x="10689" y="41065"/>
                  </a:cubicBezTo>
                  <a:lnTo>
                    <a:pt x="10647" y="41065"/>
                  </a:lnTo>
                  <a:lnTo>
                    <a:pt x="10478" y="41023"/>
                  </a:lnTo>
                  <a:cubicBezTo>
                    <a:pt x="10418" y="41013"/>
                    <a:pt x="10355" y="41008"/>
                    <a:pt x="10293" y="41008"/>
                  </a:cubicBezTo>
                  <a:cubicBezTo>
                    <a:pt x="10089" y="41008"/>
                    <a:pt x="9878" y="41063"/>
                    <a:pt x="9717" y="41192"/>
                  </a:cubicBezTo>
                  <a:cubicBezTo>
                    <a:pt x="9633" y="41234"/>
                    <a:pt x="9590" y="41276"/>
                    <a:pt x="9506" y="41319"/>
                  </a:cubicBezTo>
                  <a:lnTo>
                    <a:pt x="9421" y="41319"/>
                  </a:lnTo>
                  <a:cubicBezTo>
                    <a:pt x="9337" y="41276"/>
                    <a:pt x="9263" y="41255"/>
                    <a:pt x="9194" y="41255"/>
                  </a:cubicBezTo>
                  <a:cubicBezTo>
                    <a:pt x="9126" y="41255"/>
                    <a:pt x="9062" y="41276"/>
                    <a:pt x="8999" y="41319"/>
                  </a:cubicBezTo>
                  <a:cubicBezTo>
                    <a:pt x="8619" y="41488"/>
                    <a:pt x="8323" y="41699"/>
                    <a:pt x="8027" y="41952"/>
                  </a:cubicBezTo>
                  <a:lnTo>
                    <a:pt x="7943" y="42037"/>
                  </a:lnTo>
                  <a:lnTo>
                    <a:pt x="7900" y="42037"/>
                  </a:lnTo>
                  <a:cubicBezTo>
                    <a:pt x="7731" y="42037"/>
                    <a:pt x="7647" y="42121"/>
                    <a:pt x="7605" y="42248"/>
                  </a:cubicBezTo>
                  <a:lnTo>
                    <a:pt x="7562" y="42417"/>
                  </a:lnTo>
                  <a:lnTo>
                    <a:pt x="7647" y="42544"/>
                  </a:lnTo>
                  <a:cubicBezTo>
                    <a:pt x="7774" y="42671"/>
                    <a:pt x="7943" y="42755"/>
                    <a:pt x="8154" y="42755"/>
                  </a:cubicBezTo>
                  <a:cubicBezTo>
                    <a:pt x="8323" y="42755"/>
                    <a:pt x="8492" y="42713"/>
                    <a:pt x="8619" y="42586"/>
                  </a:cubicBezTo>
                  <a:cubicBezTo>
                    <a:pt x="8661" y="42586"/>
                    <a:pt x="8703" y="42544"/>
                    <a:pt x="8745" y="42544"/>
                  </a:cubicBezTo>
                  <a:lnTo>
                    <a:pt x="8914" y="42586"/>
                  </a:lnTo>
                  <a:cubicBezTo>
                    <a:pt x="9041" y="42628"/>
                    <a:pt x="9168" y="42671"/>
                    <a:pt x="9295" y="42671"/>
                  </a:cubicBezTo>
                  <a:lnTo>
                    <a:pt x="9464" y="42671"/>
                  </a:lnTo>
                  <a:lnTo>
                    <a:pt x="9548" y="42544"/>
                  </a:lnTo>
                  <a:cubicBezTo>
                    <a:pt x="9633" y="42417"/>
                    <a:pt x="9675" y="42248"/>
                    <a:pt x="9633" y="42079"/>
                  </a:cubicBezTo>
                  <a:lnTo>
                    <a:pt x="9633" y="42037"/>
                  </a:lnTo>
                  <a:cubicBezTo>
                    <a:pt x="9802" y="41952"/>
                    <a:pt x="9928" y="41952"/>
                    <a:pt x="10097" y="41952"/>
                  </a:cubicBezTo>
                  <a:lnTo>
                    <a:pt x="10478" y="41952"/>
                  </a:lnTo>
                  <a:cubicBezTo>
                    <a:pt x="10478" y="42037"/>
                    <a:pt x="10478" y="42121"/>
                    <a:pt x="10520" y="42206"/>
                  </a:cubicBezTo>
                  <a:cubicBezTo>
                    <a:pt x="10530" y="42204"/>
                    <a:pt x="10540" y="42203"/>
                    <a:pt x="10549" y="42203"/>
                  </a:cubicBezTo>
                  <a:cubicBezTo>
                    <a:pt x="10763" y="42203"/>
                    <a:pt x="10763" y="42631"/>
                    <a:pt x="10549" y="42631"/>
                  </a:cubicBezTo>
                  <a:cubicBezTo>
                    <a:pt x="10540" y="42631"/>
                    <a:pt x="10530" y="42630"/>
                    <a:pt x="10520" y="42628"/>
                  </a:cubicBezTo>
                  <a:lnTo>
                    <a:pt x="10520" y="42628"/>
                  </a:lnTo>
                  <a:cubicBezTo>
                    <a:pt x="10520" y="42755"/>
                    <a:pt x="10604" y="42882"/>
                    <a:pt x="10773" y="42966"/>
                  </a:cubicBezTo>
                  <a:cubicBezTo>
                    <a:pt x="10858" y="43009"/>
                    <a:pt x="10984" y="43051"/>
                    <a:pt x="11069" y="43051"/>
                  </a:cubicBezTo>
                  <a:cubicBezTo>
                    <a:pt x="11491" y="43051"/>
                    <a:pt x="11703" y="42628"/>
                    <a:pt x="11829" y="42333"/>
                  </a:cubicBezTo>
                  <a:cubicBezTo>
                    <a:pt x="11829" y="42290"/>
                    <a:pt x="11872" y="42248"/>
                    <a:pt x="11914" y="42164"/>
                  </a:cubicBezTo>
                  <a:lnTo>
                    <a:pt x="12252" y="42037"/>
                  </a:lnTo>
                  <a:cubicBezTo>
                    <a:pt x="12505" y="41910"/>
                    <a:pt x="12463" y="41995"/>
                    <a:pt x="12590" y="41826"/>
                  </a:cubicBezTo>
                  <a:cubicBezTo>
                    <a:pt x="12674" y="41699"/>
                    <a:pt x="12590" y="41572"/>
                    <a:pt x="12505" y="41445"/>
                  </a:cubicBezTo>
                  <a:lnTo>
                    <a:pt x="12548" y="41403"/>
                  </a:lnTo>
                  <a:cubicBezTo>
                    <a:pt x="12717" y="41488"/>
                    <a:pt x="12717" y="41488"/>
                    <a:pt x="12759" y="41488"/>
                  </a:cubicBezTo>
                  <a:lnTo>
                    <a:pt x="12843" y="41488"/>
                  </a:lnTo>
                  <a:cubicBezTo>
                    <a:pt x="12928" y="41445"/>
                    <a:pt x="12970" y="41403"/>
                    <a:pt x="13012" y="41361"/>
                  </a:cubicBezTo>
                  <a:lnTo>
                    <a:pt x="13139" y="41361"/>
                  </a:lnTo>
                  <a:cubicBezTo>
                    <a:pt x="13266" y="41319"/>
                    <a:pt x="13350" y="41319"/>
                    <a:pt x="13435" y="41234"/>
                  </a:cubicBezTo>
                  <a:lnTo>
                    <a:pt x="13519" y="41234"/>
                  </a:lnTo>
                  <a:cubicBezTo>
                    <a:pt x="13435" y="41445"/>
                    <a:pt x="13519" y="41699"/>
                    <a:pt x="13731" y="41826"/>
                  </a:cubicBezTo>
                  <a:lnTo>
                    <a:pt x="13815" y="41868"/>
                  </a:lnTo>
                  <a:lnTo>
                    <a:pt x="14364" y="41868"/>
                  </a:lnTo>
                  <a:cubicBezTo>
                    <a:pt x="14407" y="41868"/>
                    <a:pt x="14491" y="41868"/>
                    <a:pt x="14576" y="41910"/>
                  </a:cubicBezTo>
                  <a:cubicBezTo>
                    <a:pt x="14576" y="41910"/>
                    <a:pt x="14576" y="41952"/>
                    <a:pt x="14618" y="41952"/>
                  </a:cubicBezTo>
                  <a:cubicBezTo>
                    <a:pt x="14576" y="41995"/>
                    <a:pt x="14576" y="42079"/>
                    <a:pt x="14576" y="42121"/>
                  </a:cubicBezTo>
                  <a:cubicBezTo>
                    <a:pt x="14618" y="42290"/>
                    <a:pt x="14745" y="42375"/>
                    <a:pt x="14914" y="42459"/>
                  </a:cubicBezTo>
                  <a:lnTo>
                    <a:pt x="14998" y="42459"/>
                  </a:lnTo>
                  <a:cubicBezTo>
                    <a:pt x="15336" y="42459"/>
                    <a:pt x="15547" y="41826"/>
                    <a:pt x="15547" y="41826"/>
                  </a:cubicBezTo>
                  <a:lnTo>
                    <a:pt x="15547" y="41657"/>
                  </a:lnTo>
                  <a:cubicBezTo>
                    <a:pt x="15590" y="41657"/>
                    <a:pt x="15632" y="41699"/>
                    <a:pt x="15674" y="41699"/>
                  </a:cubicBezTo>
                  <a:lnTo>
                    <a:pt x="15716" y="41699"/>
                  </a:lnTo>
                  <a:cubicBezTo>
                    <a:pt x="15716" y="41699"/>
                    <a:pt x="15674" y="41741"/>
                    <a:pt x="15674" y="41741"/>
                  </a:cubicBezTo>
                  <a:cubicBezTo>
                    <a:pt x="15590" y="41868"/>
                    <a:pt x="15590" y="42037"/>
                    <a:pt x="15632" y="42164"/>
                  </a:cubicBezTo>
                  <a:cubicBezTo>
                    <a:pt x="15674" y="42290"/>
                    <a:pt x="15759" y="42586"/>
                    <a:pt x="16054" y="42586"/>
                  </a:cubicBezTo>
                  <a:cubicBezTo>
                    <a:pt x="16096" y="42586"/>
                    <a:pt x="16181" y="42544"/>
                    <a:pt x="16265" y="42502"/>
                  </a:cubicBezTo>
                  <a:lnTo>
                    <a:pt x="16265" y="42502"/>
                  </a:lnTo>
                  <a:cubicBezTo>
                    <a:pt x="16223" y="42586"/>
                    <a:pt x="16223" y="42671"/>
                    <a:pt x="16223" y="42755"/>
                  </a:cubicBezTo>
                  <a:cubicBezTo>
                    <a:pt x="16139" y="42924"/>
                    <a:pt x="16139" y="43093"/>
                    <a:pt x="16139" y="43262"/>
                  </a:cubicBezTo>
                  <a:cubicBezTo>
                    <a:pt x="16181" y="43642"/>
                    <a:pt x="18462" y="44360"/>
                    <a:pt x="18462" y="44360"/>
                  </a:cubicBezTo>
                  <a:lnTo>
                    <a:pt x="18505" y="44360"/>
                  </a:lnTo>
                  <a:cubicBezTo>
                    <a:pt x="18631" y="44360"/>
                    <a:pt x="18716" y="44318"/>
                    <a:pt x="18843" y="44276"/>
                  </a:cubicBezTo>
                  <a:lnTo>
                    <a:pt x="18969" y="44403"/>
                  </a:lnTo>
                  <a:cubicBezTo>
                    <a:pt x="19054" y="44487"/>
                    <a:pt x="19096" y="44487"/>
                    <a:pt x="19181" y="44529"/>
                  </a:cubicBezTo>
                  <a:cubicBezTo>
                    <a:pt x="19181" y="44572"/>
                    <a:pt x="19223" y="44572"/>
                    <a:pt x="19223" y="44614"/>
                  </a:cubicBezTo>
                  <a:lnTo>
                    <a:pt x="19307" y="44783"/>
                  </a:lnTo>
                  <a:lnTo>
                    <a:pt x="19476" y="44783"/>
                  </a:lnTo>
                  <a:cubicBezTo>
                    <a:pt x="19645" y="44783"/>
                    <a:pt x="19772" y="44656"/>
                    <a:pt x="19857" y="44487"/>
                  </a:cubicBezTo>
                  <a:lnTo>
                    <a:pt x="19857" y="44445"/>
                  </a:lnTo>
                  <a:cubicBezTo>
                    <a:pt x="20068" y="44445"/>
                    <a:pt x="20237" y="44360"/>
                    <a:pt x="20364" y="44234"/>
                  </a:cubicBezTo>
                  <a:cubicBezTo>
                    <a:pt x="20448" y="44149"/>
                    <a:pt x="20533" y="44065"/>
                    <a:pt x="20617" y="44022"/>
                  </a:cubicBezTo>
                  <a:cubicBezTo>
                    <a:pt x="20702" y="44065"/>
                    <a:pt x="20786" y="44065"/>
                    <a:pt x="20870" y="44065"/>
                  </a:cubicBezTo>
                  <a:lnTo>
                    <a:pt x="20997" y="44065"/>
                  </a:lnTo>
                  <a:cubicBezTo>
                    <a:pt x="21124" y="44022"/>
                    <a:pt x="21208" y="43896"/>
                    <a:pt x="21251" y="43769"/>
                  </a:cubicBezTo>
                  <a:cubicBezTo>
                    <a:pt x="21293" y="43811"/>
                    <a:pt x="21377" y="43811"/>
                    <a:pt x="21462" y="43811"/>
                  </a:cubicBezTo>
                  <a:cubicBezTo>
                    <a:pt x="21673" y="43811"/>
                    <a:pt x="21884" y="43769"/>
                    <a:pt x="21969" y="43600"/>
                  </a:cubicBezTo>
                  <a:cubicBezTo>
                    <a:pt x="21969" y="43516"/>
                    <a:pt x="21969" y="43473"/>
                    <a:pt x="21969" y="43389"/>
                  </a:cubicBezTo>
                  <a:cubicBezTo>
                    <a:pt x="22096" y="43389"/>
                    <a:pt x="22265" y="43347"/>
                    <a:pt x="22434" y="43347"/>
                  </a:cubicBezTo>
                  <a:lnTo>
                    <a:pt x="22560" y="43347"/>
                  </a:lnTo>
                  <a:lnTo>
                    <a:pt x="22560" y="43431"/>
                  </a:lnTo>
                  <a:cubicBezTo>
                    <a:pt x="22560" y="43516"/>
                    <a:pt x="22603" y="43600"/>
                    <a:pt x="22687" y="43684"/>
                  </a:cubicBezTo>
                  <a:lnTo>
                    <a:pt x="22772" y="43853"/>
                  </a:lnTo>
                  <a:lnTo>
                    <a:pt x="22941" y="43853"/>
                  </a:lnTo>
                  <a:cubicBezTo>
                    <a:pt x="23152" y="43853"/>
                    <a:pt x="23194" y="43642"/>
                    <a:pt x="23236" y="43558"/>
                  </a:cubicBezTo>
                  <a:lnTo>
                    <a:pt x="23279" y="43516"/>
                  </a:lnTo>
                  <a:cubicBezTo>
                    <a:pt x="23405" y="43431"/>
                    <a:pt x="23490" y="43304"/>
                    <a:pt x="23532" y="43178"/>
                  </a:cubicBezTo>
                  <a:cubicBezTo>
                    <a:pt x="23574" y="42966"/>
                    <a:pt x="23532" y="42713"/>
                    <a:pt x="23448" y="42544"/>
                  </a:cubicBezTo>
                  <a:cubicBezTo>
                    <a:pt x="23405" y="42459"/>
                    <a:pt x="23363" y="42375"/>
                    <a:pt x="23363" y="42290"/>
                  </a:cubicBezTo>
                  <a:cubicBezTo>
                    <a:pt x="23363" y="42206"/>
                    <a:pt x="23448" y="42079"/>
                    <a:pt x="23490" y="41995"/>
                  </a:cubicBezTo>
                  <a:cubicBezTo>
                    <a:pt x="23659" y="41783"/>
                    <a:pt x="23743" y="41530"/>
                    <a:pt x="23786" y="41276"/>
                  </a:cubicBezTo>
                  <a:cubicBezTo>
                    <a:pt x="23786" y="41150"/>
                    <a:pt x="23743" y="41065"/>
                    <a:pt x="23701" y="40938"/>
                  </a:cubicBezTo>
                  <a:cubicBezTo>
                    <a:pt x="23617" y="40643"/>
                    <a:pt x="23448" y="39967"/>
                    <a:pt x="23617" y="39713"/>
                  </a:cubicBezTo>
                  <a:cubicBezTo>
                    <a:pt x="23659" y="39671"/>
                    <a:pt x="23701" y="39629"/>
                    <a:pt x="23743" y="39629"/>
                  </a:cubicBezTo>
                  <a:lnTo>
                    <a:pt x="23786" y="39629"/>
                  </a:lnTo>
                  <a:cubicBezTo>
                    <a:pt x="23870" y="39713"/>
                    <a:pt x="23955" y="39755"/>
                    <a:pt x="24081" y="39755"/>
                  </a:cubicBezTo>
                  <a:cubicBezTo>
                    <a:pt x="24504" y="39755"/>
                    <a:pt x="24926" y="39755"/>
                    <a:pt x="25307" y="39629"/>
                  </a:cubicBezTo>
                  <a:cubicBezTo>
                    <a:pt x="25581" y="39565"/>
                    <a:pt x="25856" y="39534"/>
                    <a:pt x="26125" y="39534"/>
                  </a:cubicBezTo>
                  <a:cubicBezTo>
                    <a:pt x="26394" y="39534"/>
                    <a:pt x="26658" y="39565"/>
                    <a:pt x="26912" y="39629"/>
                  </a:cubicBezTo>
                  <a:cubicBezTo>
                    <a:pt x="27165" y="39755"/>
                    <a:pt x="27419" y="39840"/>
                    <a:pt x="27630" y="39967"/>
                  </a:cubicBezTo>
                  <a:cubicBezTo>
                    <a:pt x="28391" y="40347"/>
                    <a:pt x="29193" y="40600"/>
                    <a:pt x="30038" y="40727"/>
                  </a:cubicBezTo>
                  <a:lnTo>
                    <a:pt x="30334" y="40727"/>
                  </a:lnTo>
                  <a:cubicBezTo>
                    <a:pt x="30358" y="40727"/>
                    <a:pt x="30369" y="40700"/>
                    <a:pt x="30404" y="40700"/>
                  </a:cubicBezTo>
                  <a:cubicBezTo>
                    <a:pt x="30431" y="40700"/>
                    <a:pt x="30473" y="40715"/>
                    <a:pt x="30545" y="40769"/>
                  </a:cubicBezTo>
                  <a:cubicBezTo>
                    <a:pt x="30925" y="41065"/>
                    <a:pt x="31306" y="41403"/>
                    <a:pt x="31601" y="41783"/>
                  </a:cubicBezTo>
                  <a:cubicBezTo>
                    <a:pt x="32235" y="42502"/>
                    <a:pt x="33038" y="43009"/>
                    <a:pt x="34010" y="43220"/>
                  </a:cubicBezTo>
                  <a:cubicBezTo>
                    <a:pt x="34086" y="43237"/>
                    <a:pt x="34163" y="43245"/>
                    <a:pt x="34241" y="43245"/>
                  </a:cubicBezTo>
                  <a:cubicBezTo>
                    <a:pt x="34552" y="43245"/>
                    <a:pt x="34863" y="43110"/>
                    <a:pt x="35066" y="42840"/>
                  </a:cubicBezTo>
                  <a:cubicBezTo>
                    <a:pt x="35108" y="42755"/>
                    <a:pt x="35235" y="42671"/>
                    <a:pt x="35362" y="42628"/>
                  </a:cubicBezTo>
                  <a:cubicBezTo>
                    <a:pt x="35488" y="42628"/>
                    <a:pt x="35573" y="42628"/>
                    <a:pt x="35700" y="42671"/>
                  </a:cubicBezTo>
                  <a:cubicBezTo>
                    <a:pt x="35784" y="42671"/>
                    <a:pt x="35911" y="42671"/>
                    <a:pt x="35995" y="42713"/>
                  </a:cubicBezTo>
                  <a:lnTo>
                    <a:pt x="36122" y="42713"/>
                  </a:lnTo>
                  <a:cubicBezTo>
                    <a:pt x="36249" y="42671"/>
                    <a:pt x="36291" y="42586"/>
                    <a:pt x="36418" y="42290"/>
                  </a:cubicBezTo>
                  <a:lnTo>
                    <a:pt x="36418" y="42248"/>
                  </a:lnTo>
                  <a:lnTo>
                    <a:pt x="37051" y="42248"/>
                  </a:lnTo>
                  <a:cubicBezTo>
                    <a:pt x="37178" y="42206"/>
                    <a:pt x="37305" y="42121"/>
                    <a:pt x="37432" y="42079"/>
                  </a:cubicBezTo>
                  <a:cubicBezTo>
                    <a:pt x="37558" y="41995"/>
                    <a:pt x="37643" y="41952"/>
                    <a:pt x="37770" y="41910"/>
                  </a:cubicBezTo>
                  <a:lnTo>
                    <a:pt x="37812" y="41952"/>
                  </a:lnTo>
                  <a:cubicBezTo>
                    <a:pt x="37896" y="41995"/>
                    <a:pt x="38023" y="42037"/>
                    <a:pt x="38150" y="42037"/>
                  </a:cubicBezTo>
                  <a:lnTo>
                    <a:pt x="38192" y="42037"/>
                  </a:lnTo>
                  <a:cubicBezTo>
                    <a:pt x="38403" y="42037"/>
                    <a:pt x="38530" y="41868"/>
                    <a:pt x="38572" y="41699"/>
                  </a:cubicBezTo>
                  <a:cubicBezTo>
                    <a:pt x="38657" y="41783"/>
                    <a:pt x="38741" y="41826"/>
                    <a:pt x="38868" y="41826"/>
                  </a:cubicBezTo>
                  <a:lnTo>
                    <a:pt x="39122" y="41783"/>
                  </a:lnTo>
                  <a:lnTo>
                    <a:pt x="39164" y="41361"/>
                  </a:lnTo>
                  <a:cubicBezTo>
                    <a:pt x="39248" y="41234"/>
                    <a:pt x="39544" y="40896"/>
                    <a:pt x="39713" y="40685"/>
                  </a:cubicBezTo>
                  <a:lnTo>
                    <a:pt x="39755" y="40727"/>
                  </a:lnTo>
                  <a:cubicBezTo>
                    <a:pt x="39798" y="40896"/>
                    <a:pt x="39924" y="41107"/>
                    <a:pt x="40136" y="41107"/>
                  </a:cubicBezTo>
                  <a:lnTo>
                    <a:pt x="40347" y="41065"/>
                  </a:lnTo>
                  <a:lnTo>
                    <a:pt x="40389" y="40981"/>
                  </a:lnTo>
                  <a:cubicBezTo>
                    <a:pt x="40474" y="40854"/>
                    <a:pt x="40516" y="40685"/>
                    <a:pt x="40431" y="40516"/>
                  </a:cubicBezTo>
                  <a:cubicBezTo>
                    <a:pt x="40600" y="40516"/>
                    <a:pt x="40769" y="40431"/>
                    <a:pt x="40854" y="40262"/>
                  </a:cubicBezTo>
                  <a:cubicBezTo>
                    <a:pt x="40896" y="40136"/>
                    <a:pt x="40896" y="39967"/>
                    <a:pt x="40812" y="39798"/>
                  </a:cubicBezTo>
                  <a:cubicBezTo>
                    <a:pt x="40812" y="39755"/>
                    <a:pt x="40769" y="39755"/>
                    <a:pt x="40769" y="39713"/>
                  </a:cubicBezTo>
                  <a:cubicBezTo>
                    <a:pt x="40812" y="39333"/>
                    <a:pt x="42121" y="37854"/>
                    <a:pt x="42628" y="37305"/>
                  </a:cubicBezTo>
                  <a:cubicBezTo>
                    <a:pt x="42882" y="37094"/>
                    <a:pt x="43177" y="36925"/>
                    <a:pt x="43515" y="36925"/>
                  </a:cubicBezTo>
                  <a:cubicBezTo>
                    <a:pt x="43600" y="36925"/>
                    <a:pt x="43684" y="36925"/>
                    <a:pt x="43769" y="37009"/>
                  </a:cubicBezTo>
                  <a:cubicBezTo>
                    <a:pt x="43769" y="37178"/>
                    <a:pt x="43896" y="37305"/>
                    <a:pt x="44022" y="37347"/>
                  </a:cubicBezTo>
                  <a:lnTo>
                    <a:pt x="44107" y="37347"/>
                  </a:lnTo>
                  <a:lnTo>
                    <a:pt x="44487" y="37305"/>
                  </a:lnTo>
                  <a:cubicBezTo>
                    <a:pt x="45121" y="37390"/>
                    <a:pt x="45712" y="37643"/>
                    <a:pt x="46219" y="37981"/>
                  </a:cubicBezTo>
                  <a:lnTo>
                    <a:pt x="46304" y="38023"/>
                  </a:lnTo>
                  <a:cubicBezTo>
                    <a:pt x="46473" y="38023"/>
                    <a:pt x="46557" y="37939"/>
                    <a:pt x="46895" y="37601"/>
                  </a:cubicBezTo>
                  <a:lnTo>
                    <a:pt x="47064" y="37432"/>
                  </a:lnTo>
                  <a:cubicBezTo>
                    <a:pt x="47149" y="37474"/>
                    <a:pt x="47233" y="37516"/>
                    <a:pt x="47360" y="37516"/>
                  </a:cubicBezTo>
                  <a:lnTo>
                    <a:pt x="47444" y="37516"/>
                  </a:lnTo>
                  <a:cubicBezTo>
                    <a:pt x="47698" y="37474"/>
                    <a:pt x="47909" y="37221"/>
                    <a:pt x="47909" y="36967"/>
                  </a:cubicBezTo>
                  <a:cubicBezTo>
                    <a:pt x="47909" y="36925"/>
                    <a:pt x="47909" y="36840"/>
                    <a:pt x="47909" y="36798"/>
                  </a:cubicBezTo>
                  <a:lnTo>
                    <a:pt x="47994" y="36629"/>
                  </a:lnTo>
                  <a:lnTo>
                    <a:pt x="47867" y="36460"/>
                  </a:lnTo>
                  <a:cubicBezTo>
                    <a:pt x="48078" y="36333"/>
                    <a:pt x="48289" y="36207"/>
                    <a:pt x="48501" y="36080"/>
                  </a:cubicBezTo>
                  <a:cubicBezTo>
                    <a:pt x="48670" y="35911"/>
                    <a:pt x="48796" y="35742"/>
                    <a:pt x="48881" y="35531"/>
                  </a:cubicBezTo>
                  <a:cubicBezTo>
                    <a:pt x="48965" y="35404"/>
                    <a:pt x="49050" y="35235"/>
                    <a:pt x="49177" y="35066"/>
                  </a:cubicBezTo>
                  <a:lnTo>
                    <a:pt x="49261" y="35108"/>
                  </a:lnTo>
                  <a:cubicBezTo>
                    <a:pt x="49768" y="35319"/>
                    <a:pt x="50022" y="35573"/>
                    <a:pt x="50106" y="35826"/>
                  </a:cubicBezTo>
                  <a:cubicBezTo>
                    <a:pt x="50191" y="36249"/>
                    <a:pt x="49684" y="36840"/>
                    <a:pt x="49261" y="37390"/>
                  </a:cubicBezTo>
                  <a:cubicBezTo>
                    <a:pt x="48881" y="37728"/>
                    <a:pt x="48627" y="38150"/>
                    <a:pt x="48458" y="38615"/>
                  </a:cubicBezTo>
                  <a:cubicBezTo>
                    <a:pt x="48416" y="38868"/>
                    <a:pt x="48627" y="39037"/>
                    <a:pt x="49008" y="39375"/>
                  </a:cubicBezTo>
                  <a:cubicBezTo>
                    <a:pt x="49261" y="39629"/>
                    <a:pt x="49768" y="40093"/>
                    <a:pt x="49768" y="40262"/>
                  </a:cubicBezTo>
                  <a:cubicBezTo>
                    <a:pt x="49768" y="40389"/>
                    <a:pt x="49684" y="40516"/>
                    <a:pt x="49641" y="40643"/>
                  </a:cubicBezTo>
                  <a:lnTo>
                    <a:pt x="49472" y="41023"/>
                  </a:lnTo>
                  <a:lnTo>
                    <a:pt x="49895" y="41023"/>
                  </a:lnTo>
                  <a:cubicBezTo>
                    <a:pt x="50106" y="41065"/>
                    <a:pt x="50275" y="41107"/>
                    <a:pt x="50444" y="41234"/>
                  </a:cubicBezTo>
                  <a:cubicBezTo>
                    <a:pt x="50691" y="41358"/>
                    <a:pt x="50939" y="41436"/>
                    <a:pt x="51120" y="41436"/>
                  </a:cubicBezTo>
                  <a:cubicBezTo>
                    <a:pt x="51186" y="41436"/>
                    <a:pt x="51244" y="41426"/>
                    <a:pt x="51289" y="41403"/>
                  </a:cubicBezTo>
                  <a:cubicBezTo>
                    <a:pt x="51416" y="41361"/>
                    <a:pt x="51458" y="41192"/>
                    <a:pt x="51416" y="40981"/>
                  </a:cubicBezTo>
                  <a:cubicBezTo>
                    <a:pt x="51458" y="40516"/>
                    <a:pt x="51542" y="40474"/>
                    <a:pt x="51669" y="40389"/>
                  </a:cubicBezTo>
                  <a:cubicBezTo>
                    <a:pt x="51880" y="40305"/>
                    <a:pt x="52049" y="40136"/>
                    <a:pt x="52134" y="39924"/>
                  </a:cubicBezTo>
                  <a:cubicBezTo>
                    <a:pt x="52176" y="39671"/>
                    <a:pt x="52134" y="39417"/>
                    <a:pt x="52049" y="39164"/>
                  </a:cubicBezTo>
                  <a:cubicBezTo>
                    <a:pt x="52007" y="39079"/>
                    <a:pt x="51965" y="38953"/>
                    <a:pt x="51965" y="38826"/>
                  </a:cubicBezTo>
                  <a:cubicBezTo>
                    <a:pt x="52049" y="38826"/>
                    <a:pt x="52218" y="38741"/>
                    <a:pt x="52345" y="38741"/>
                  </a:cubicBezTo>
                  <a:cubicBezTo>
                    <a:pt x="52894" y="38657"/>
                    <a:pt x="53232" y="38572"/>
                    <a:pt x="53401" y="38404"/>
                  </a:cubicBezTo>
                  <a:cubicBezTo>
                    <a:pt x="53613" y="38108"/>
                    <a:pt x="53275" y="37770"/>
                    <a:pt x="52894" y="37432"/>
                  </a:cubicBezTo>
                  <a:cubicBezTo>
                    <a:pt x="52810" y="37347"/>
                    <a:pt x="52725" y="37305"/>
                    <a:pt x="52683" y="37221"/>
                  </a:cubicBezTo>
                  <a:cubicBezTo>
                    <a:pt x="52472" y="36502"/>
                    <a:pt x="52430" y="35784"/>
                    <a:pt x="52472" y="35024"/>
                  </a:cubicBezTo>
                  <a:lnTo>
                    <a:pt x="52472" y="35024"/>
                  </a:lnTo>
                  <a:cubicBezTo>
                    <a:pt x="52979" y="35066"/>
                    <a:pt x="53486" y="35150"/>
                    <a:pt x="53993" y="35235"/>
                  </a:cubicBezTo>
                  <a:lnTo>
                    <a:pt x="53993" y="35362"/>
                  </a:lnTo>
                  <a:lnTo>
                    <a:pt x="53993" y="35488"/>
                  </a:lnTo>
                  <a:lnTo>
                    <a:pt x="53993" y="35657"/>
                  </a:lnTo>
                  <a:lnTo>
                    <a:pt x="54669" y="35911"/>
                  </a:lnTo>
                  <a:lnTo>
                    <a:pt x="54796" y="35784"/>
                  </a:lnTo>
                  <a:cubicBezTo>
                    <a:pt x="54838" y="35784"/>
                    <a:pt x="54838" y="35784"/>
                    <a:pt x="54965" y="35488"/>
                  </a:cubicBezTo>
                  <a:cubicBezTo>
                    <a:pt x="55070" y="35467"/>
                    <a:pt x="55176" y="35457"/>
                    <a:pt x="55276" y="35457"/>
                  </a:cubicBezTo>
                  <a:cubicBezTo>
                    <a:pt x="55376" y="35457"/>
                    <a:pt x="55472" y="35467"/>
                    <a:pt x="55556" y="35488"/>
                  </a:cubicBezTo>
                  <a:cubicBezTo>
                    <a:pt x="55852" y="35488"/>
                    <a:pt x="56147" y="35488"/>
                    <a:pt x="56443" y="35404"/>
                  </a:cubicBezTo>
                  <a:cubicBezTo>
                    <a:pt x="57035" y="35108"/>
                    <a:pt x="57542" y="34686"/>
                    <a:pt x="58006" y="34221"/>
                  </a:cubicBezTo>
                  <a:cubicBezTo>
                    <a:pt x="58766" y="33542"/>
                    <a:pt x="59449" y="32862"/>
                    <a:pt x="60236" y="32862"/>
                  </a:cubicBezTo>
                  <a:cubicBezTo>
                    <a:pt x="60281" y="32862"/>
                    <a:pt x="60327" y="32864"/>
                    <a:pt x="60372" y="32869"/>
                  </a:cubicBezTo>
                  <a:cubicBezTo>
                    <a:pt x="60668" y="32911"/>
                    <a:pt x="60964" y="33038"/>
                    <a:pt x="61259" y="33207"/>
                  </a:cubicBezTo>
                  <a:cubicBezTo>
                    <a:pt x="61555" y="33418"/>
                    <a:pt x="61935" y="33587"/>
                    <a:pt x="62316" y="33629"/>
                  </a:cubicBezTo>
                  <a:lnTo>
                    <a:pt x="62527" y="33629"/>
                  </a:lnTo>
                  <a:cubicBezTo>
                    <a:pt x="63541" y="33545"/>
                    <a:pt x="64555" y="33334"/>
                    <a:pt x="65484" y="32911"/>
                  </a:cubicBezTo>
                  <a:cubicBezTo>
                    <a:pt x="65696" y="32827"/>
                    <a:pt x="65949" y="32742"/>
                    <a:pt x="66203" y="32658"/>
                  </a:cubicBezTo>
                  <a:cubicBezTo>
                    <a:pt x="66667" y="32489"/>
                    <a:pt x="67090" y="32278"/>
                    <a:pt x="67512" y="32066"/>
                  </a:cubicBezTo>
                  <a:cubicBezTo>
                    <a:pt x="68188" y="31602"/>
                    <a:pt x="68822" y="31095"/>
                    <a:pt x="69413" y="30461"/>
                  </a:cubicBezTo>
                  <a:cubicBezTo>
                    <a:pt x="70343" y="29193"/>
                    <a:pt x="71821" y="28433"/>
                    <a:pt x="73385" y="28306"/>
                  </a:cubicBezTo>
                  <a:cubicBezTo>
                    <a:pt x="74103" y="28222"/>
                    <a:pt x="74779" y="28053"/>
                    <a:pt x="75413" y="27799"/>
                  </a:cubicBezTo>
                  <a:lnTo>
                    <a:pt x="75582" y="27715"/>
                  </a:lnTo>
                  <a:lnTo>
                    <a:pt x="75582" y="1183"/>
                  </a:lnTo>
                  <a:lnTo>
                    <a:pt x="75413" y="1099"/>
                  </a:lnTo>
                  <a:lnTo>
                    <a:pt x="74652" y="803"/>
                  </a:lnTo>
                  <a:lnTo>
                    <a:pt x="74525" y="761"/>
                  </a:lnTo>
                  <a:cubicBezTo>
                    <a:pt x="74314" y="592"/>
                    <a:pt x="74061" y="465"/>
                    <a:pt x="73807" y="423"/>
                  </a:cubicBezTo>
                  <a:lnTo>
                    <a:pt x="73680" y="423"/>
                  </a:lnTo>
                  <a:lnTo>
                    <a:pt x="73723" y="169"/>
                  </a:lnTo>
                  <a:lnTo>
                    <a:pt x="73511"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3"/>
            <p:cNvSpPr/>
            <p:nvPr/>
          </p:nvSpPr>
          <p:spPr>
            <a:xfrm>
              <a:off x="5169300" y="5181125"/>
              <a:ext cx="26425" cy="27500"/>
            </a:xfrm>
            <a:custGeom>
              <a:rect b="b" l="l" r="r" t="t"/>
              <a:pathLst>
                <a:path extrusionOk="0" h="1100" w="1057">
                  <a:moveTo>
                    <a:pt x="550" y="1"/>
                  </a:moveTo>
                  <a:lnTo>
                    <a:pt x="381" y="43"/>
                  </a:lnTo>
                  <a:cubicBezTo>
                    <a:pt x="127" y="127"/>
                    <a:pt x="1" y="339"/>
                    <a:pt x="43" y="592"/>
                  </a:cubicBezTo>
                  <a:cubicBezTo>
                    <a:pt x="85" y="846"/>
                    <a:pt x="339" y="1057"/>
                    <a:pt x="592" y="1099"/>
                  </a:cubicBezTo>
                  <a:lnTo>
                    <a:pt x="677" y="1099"/>
                  </a:lnTo>
                  <a:lnTo>
                    <a:pt x="719" y="1057"/>
                  </a:lnTo>
                  <a:cubicBezTo>
                    <a:pt x="846" y="1015"/>
                    <a:pt x="1057" y="930"/>
                    <a:pt x="1057" y="719"/>
                  </a:cubicBezTo>
                  <a:cubicBezTo>
                    <a:pt x="1057" y="508"/>
                    <a:pt x="888" y="381"/>
                    <a:pt x="761" y="339"/>
                  </a:cubicBezTo>
                  <a:lnTo>
                    <a:pt x="677" y="296"/>
                  </a:lnTo>
                  <a:lnTo>
                    <a:pt x="550"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3"/>
            <p:cNvSpPr/>
            <p:nvPr/>
          </p:nvSpPr>
          <p:spPr>
            <a:xfrm>
              <a:off x="4911600" y="4375250"/>
              <a:ext cx="353850" cy="328500"/>
            </a:xfrm>
            <a:custGeom>
              <a:rect b="b" l="l" r="r" t="t"/>
              <a:pathLst>
                <a:path extrusionOk="0" h="13140" w="14154">
                  <a:moveTo>
                    <a:pt x="5154" y="550"/>
                  </a:moveTo>
                  <a:cubicBezTo>
                    <a:pt x="5281" y="676"/>
                    <a:pt x="5408" y="761"/>
                    <a:pt x="5535" y="888"/>
                  </a:cubicBezTo>
                  <a:cubicBezTo>
                    <a:pt x="5746" y="1141"/>
                    <a:pt x="5999" y="1352"/>
                    <a:pt x="6295" y="1437"/>
                  </a:cubicBezTo>
                  <a:cubicBezTo>
                    <a:pt x="6802" y="1437"/>
                    <a:pt x="7309" y="1268"/>
                    <a:pt x="7689" y="930"/>
                  </a:cubicBezTo>
                  <a:cubicBezTo>
                    <a:pt x="7731" y="930"/>
                    <a:pt x="7774" y="888"/>
                    <a:pt x="7816" y="845"/>
                  </a:cubicBezTo>
                  <a:cubicBezTo>
                    <a:pt x="7816" y="845"/>
                    <a:pt x="8112" y="888"/>
                    <a:pt x="8281" y="888"/>
                  </a:cubicBezTo>
                  <a:lnTo>
                    <a:pt x="8365" y="888"/>
                  </a:lnTo>
                  <a:cubicBezTo>
                    <a:pt x="8407" y="1014"/>
                    <a:pt x="8365" y="1099"/>
                    <a:pt x="8365" y="1099"/>
                  </a:cubicBezTo>
                  <a:cubicBezTo>
                    <a:pt x="8112" y="1226"/>
                    <a:pt x="8027" y="1521"/>
                    <a:pt x="8196" y="1733"/>
                  </a:cubicBezTo>
                  <a:cubicBezTo>
                    <a:pt x="8407" y="2240"/>
                    <a:pt x="8745" y="2746"/>
                    <a:pt x="9126" y="3169"/>
                  </a:cubicBezTo>
                  <a:cubicBezTo>
                    <a:pt x="9928" y="3887"/>
                    <a:pt x="11323" y="4310"/>
                    <a:pt x="12379" y="4605"/>
                  </a:cubicBezTo>
                  <a:lnTo>
                    <a:pt x="12590" y="4690"/>
                  </a:lnTo>
                  <a:cubicBezTo>
                    <a:pt x="12759" y="4690"/>
                    <a:pt x="12928" y="4732"/>
                    <a:pt x="13097" y="4732"/>
                  </a:cubicBezTo>
                  <a:lnTo>
                    <a:pt x="13562" y="4732"/>
                  </a:lnTo>
                  <a:cubicBezTo>
                    <a:pt x="13435" y="4817"/>
                    <a:pt x="13350" y="4943"/>
                    <a:pt x="13350" y="5112"/>
                  </a:cubicBezTo>
                  <a:cubicBezTo>
                    <a:pt x="13393" y="5155"/>
                    <a:pt x="13393" y="5239"/>
                    <a:pt x="13393" y="5281"/>
                  </a:cubicBezTo>
                  <a:cubicBezTo>
                    <a:pt x="13435" y="5577"/>
                    <a:pt x="13435" y="5662"/>
                    <a:pt x="13308" y="5788"/>
                  </a:cubicBezTo>
                  <a:cubicBezTo>
                    <a:pt x="12886" y="5957"/>
                    <a:pt x="12421" y="6084"/>
                    <a:pt x="11956" y="6126"/>
                  </a:cubicBezTo>
                  <a:cubicBezTo>
                    <a:pt x="11956" y="6126"/>
                    <a:pt x="11956" y="6084"/>
                    <a:pt x="11956" y="6084"/>
                  </a:cubicBezTo>
                  <a:cubicBezTo>
                    <a:pt x="11914" y="5915"/>
                    <a:pt x="11872" y="5450"/>
                    <a:pt x="11449" y="5450"/>
                  </a:cubicBezTo>
                  <a:lnTo>
                    <a:pt x="11196" y="5493"/>
                  </a:lnTo>
                  <a:lnTo>
                    <a:pt x="11154" y="5619"/>
                  </a:lnTo>
                  <a:cubicBezTo>
                    <a:pt x="11111" y="5746"/>
                    <a:pt x="11111" y="5873"/>
                    <a:pt x="11196" y="5957"/>
                  </a:cubicBezTo>
                  <a:lnTo>
                    <a:pt x="11154" y="5957"/>
                  </a:lnTo>
                  <a:cubicBezTo>
                    <a:pt x="10816" y="5788"/>
                    <a:pt x="10435" y="5662"/>
                    <a:pt x="10055" y="5619"/>
                  </a:cubicBezTo>
                  <a:lnTo>
                    <a:pt x="10013" y="5619"/>
                  </a:lnTo>
                  <a:cubicBezTo>
                    <a:pt x="9548" y="5619"/>
                    <a:pt x="9168" y="5831"/>
                    <a:pt x="8957" y="6211"/>
                  </a:cubicBezTo>
                  <a:cubicBezTo>
                    <a:pt x="8872" y="6295"/>
                    <a:pt x="8745" y="6422"/>
                    <a:pt x="8661" y="6507"/>
                  </a:cubicBezTo>
                  <a:cubicBezTo>
                    <a:pt x="8534" y="6464"/>
                    <a:pt x="8407" y="6464"/>
                    <a:pt x="8281" y="6422"/>
                  </a:cubicBezTo>
                  <a:cubicBezTo>
                    <a:pt x="7985" y="6380"/>
                    <a:pt x="7731" y="6338"/>
                    <a:pt x="7478" y="6338"/>
                  </a:cubicBezTo>
                  <a:cubicBezTo>
                    <a:pt x="7434" y="6332"/>
                    <a:pt x="7391" y="6329"/>
                    <a:pt x="7347" y="6329"/>
                  </a:cubicBezTo>
                  <a:cubicBezTo>
                    <a:pt x="7055" y="6329"/>
                    <a:pt x="6775" y="6449"/>
                    <a:pt x="6591" y="6633"/>
                  </a:cubicBezTo>
                  <a:cubicBezTo>
                    <a:pt x="6422" y="6802"/>
                    <a:pt x="6337" y="7056"/>
                    <a:pt x="6380" y="7309"/>
                  </a:cubicBezTo>
                  <a:cubicBezTo>
                    <a:pt x="6380" y="7352"/>
                    <a:pt x="6380" y="7436"/>
                    <a:pt x="6380" y="7521"/>
                  </a:cubicBezTo>
                  <a:cubicBezTo>
                    <a:pt x="6253" y="7732"/>
                    <a:pt x="6126" y="7943"/>
                    <a:pt x="5999" y="8154"/>
                  </a:cubicBezTo>
                  <a:cubicBezTo>
                    <a:pt x="5915" y="8239"/>
                    <a:pt x="5830" y="8365"/>
                    <a:pt x="5788" y="8450"/>
                  </a:cubicBezTo>
                  <a:cubicBezTo>
                    <a:pt x="5450" y="8830"/>
                    <a:pt x="5028" y="9126"/>
                    <a:pt x="4563" y="9253"/>
                  </a:cubicBezTo>
                  <a:lnTo>
                    <a:pt x="4056" y="9464"/>
                  </a:lnTo>
                  <a:cubicBezTo>
                    <a:pt x="4056" y="9379"/>
                    <a:pt x="4098" y="9337"/>
                    <a:pt x="4098" y="9295"/>
                  </a:cubicBezTo>
                  <a:cubicBezTo>
                    <a:pt x="4098" y="9126"/>
                    <a:pt x="4056" y="8999"/>
                    <a:pt x="3929" y="8872"/>
                  </a:cubicBezTo>
                  <a:lnTo>
                    <a:pt x="3845" y="8830"/>
                  </a:lnTo>
                  <a:lnTo>
                    <a:pt x="3760" y="8830"/>
                  </a:lnTo>
                  <a:cubicBezTo>
                    <a:pt x="3676" y="8830"/>
                    <a:pt x="3591" y="8872"/>
                    <a:pt x="3549" y="8915"/>
                  </a:cubicBezTo>
                  <a:cubicBezTo>
                    <a:pt x="2662" y="9168"/>
                    <a:pt x="1774" y="9337"/>
                    <a:pt x="887" y="9422"/>
                  </a:cubicBezTo>
                  <a:lnTo>
                    <a:pt x="803" y="9422"/>
                  </a:lnTo>
                  <a:cubicBezTo>
                    <a:pt x="676" y="9422"/>
                    <a:pt x="634" y="9295"/>
                    <a:pt x="592" y="9041"/>
                  </a:cubicBezTo>
                  <a:cubicBezTo>
                    <a:pt x="1056" y="8619"/>
                    <a:pt x="1436" y="8154"/>
                    <a:pt x="1817" y="7605"/>
                  </a:cubicBezTo>
                  <a:cubicBezTo>
                    <a:pt x="1859" y="7309"/>
                    <a:pt x="1817" y="7014"/>
                    <a:pt x="1690" y="6760"/>
                  </a:cubicBezTo>
                  <a:cubicBezTo>
                    <a:pt x="1648" y="6591"/>
                    <a:pt x="1605" y="6380"/>
                    <a:pt x="1605" y="6211"/>
                  </a:cubicBezTo>
                  <a:cubicBezTo>
                    <a:pt x="1690" y="5957"/>
                    <a:pt x="1943" y="5831"/>
                    <a:pt x="2239" y="5704"/>
                  </a:cubicBezTo>
                  <a:cubicBezTo>
                    <a:pt x="2450" y="5577"/>
                    <a:pt x="2662" y="5450"/>
                    <a:pt x="2831" y="5324"/>
                  </a:cubicBezTo>
                  <a:cubicBezTo>
                    <a:pt x="3169" y="4943"/>
                    <a:pt x="2788" y="3465"/>
                    <a:pt x="2662" y="3296"/>
                  </a:cubicBezTo>
                  <a:cubicBezTo>
                    <a:pt x="2281" y="3000"/>
                    <a:pt x="1901" y="2789"/>
                    <a:pt x="1436" y="2662"/>
                  </a:cubicBezTo>
                  <a:cubicBezTo>
                    <a:pt x="1521" y="2620"/>
                    <a:pt x="1648" y="2620"/>
                    <a:pt x="1732" y="2577"/>
                  </a:cubicBezTo>
                  <a:cubicBezTo>
                    <a:pt x="1901" y="2577"/>
                    <a:pt x="2112" y="2493"/>
                    <a:pt x="2239" y="2366"/>
                  </a:cubicBezTo>
                  <a:cubicBezTo>
                    <a:pt x="2408" y="2197"/>
                    <a:pt x="2493" y="1986"/>
                    <a:pt x="2493" y="1775"/>
                  </a:cubicBezTo>
                  <a:cubicBezTo>
                    <a:pt x="2493" y="1648"/>
                    <a:pt x="2493" y="1479"/>
                    <a:pt x="2493" y="1479"/>
                  </a:cubicBezTo>
                  <a:lnTo>
                    <a:pt x="2873" y="1479"/>
                  </a:lnTo>
                  <a:cubicBezTo>
                    <a:pt x="2957" y="1500"/>
                    <a:pt x="3052" y="1511"/>
                    <a:pt x="3148" y="1511"/>
                  </a:cubicBezTo>
                  <a:cubicBezTo>
                    <a:pt x="3243" y="1511"/>
                    <a:pt x="3338" y="1500"/>
                    <a:pt x="3422" y="1479"/>
                  </a:cubicBezTo>
                  <a:cubicBezTo>
                    <a:pt x="3676" y="1395"/>
                    <a:pt x="3887" y="1226"/>
                    <a:pt x="4014" y="1014"/>
                  </a:cubicBezTo>
                  <a:cubicBezTo>
                    <a:pt x="4098" y="888"/>
                    <a:pt x="4225" y="803"/>
                    <a:pt x="4309" y="719"/>
                  </a:cubicBezTo>
                  <a:lnTo>
                    <a:pt x="4943" y="719"/>
                  </a:lnTo>
                  <a:cubicBezTo>
                    <a:pt x="5028" y="719"/>
                    <a:pt x="5070" y="634"/>
                    <a:pt x="5154" y="550"/>
                  </a:cubicBezTo>
                  <a:close/>
                  <a:moveTo>
                    <a:pt x="2873" y="10478"/>
                  </a:moveTo>
                  <a:cubicBezTo>
                    <a:pt x="2704" y="10731"/>
                    <a:pt x="2535" y="10985"/>
                    <a:pt x="2281" y="11196"/>
                  </a:cubicBezTo>
                  <a:lnTo>
                    <a:pt x="2155" y="11323"/>
                  </a:lnTo>
                  <a:cubicBezTo>
                    <a:pt x="1943" y="11534"/>
                    <a:pt x="1817" y="11619"/>
                    <a:pt x="1774" y="11703"/>
                  </a:cubicBezTo>
                  <a:cubicBezTo>
                    <a:pt x="1774" y="11661"/>
                    <a:pt x="1774" y="11619"/>
                    <a:pt x="1774" y="11576"/>
                  </a:cubicBezTo>
                  <a:cubicBezTo>
                    <a:pt x="1732" y="11492"/>
                    <a:pt x="1690" y="11407"/>
                    <a:pt x="1605" y="11323"/>
                  </a:cubicBezTo>
                  <a:cubicBezTo>
                    <a:pt x="1774" y="11196"/>
                    <a:pt x="2112" y="10985"/>
                    <a:pt x="2408" y="10774"/>
                  </a:cubicBezTo>
                  <a:lnTo>
                    <a:pt x="2873" y="10478"/>
                  </a:lnTo>
                  <a:close/>
                  <a:moveTo>
                    <a:pt x="5070" y="0"/>
                  </a:moveTo>
                  <a:cubicBezTo>
                    <a:pt x="4943" y="0"/>
                    <a:pt x="4816" y="85"/>
                    <a:pt x="4774" y="212"/>
                  </a:cubicBezTo>
                  <a:lnTo>
                    <a:pt x="4478" y="212"/>
                  </a:lnTo>
                  <a:cubicBezTo>
                    <a:pt x="4457" y="190"/>
                    <a:pt x="4426" y="180"/>
                    <a:pt x="4394" y="180"/>
                  </a:cubicBezTo>
                  <a:cubicBezTo>
                    <a:pt x="4362" y="180"/>
                    <a:pt x="4330" y="190"/>
                    <a:pt x="4309" y="212"/>
                  </a:cubicBezTo>
                  <a:lnTo>
                    <a:pt x="4183" y="212"/>
                  </a:lnTo>
                  <a:cubicBezTo>
                    <a:pt x="3971" y="296"/>
                    <a:pt x="3802" y="465"/>
                    <a:pt x="3633" y="634"/>
                  </a:cubicBezTo>
                  <a:cubicBezTo>
                    <a:pt x="3549" y="761"/>
                    <a:pt x="3380" y="930"/>
                    <a:pt x="3253" y="972"/>
                  </a:cubicBezTo>
                  <a:cubicBezTo>
                    <a:pt x="3169" y="972"/>
                    <a:pt x="3084" y="972"/>
                    <a:pt x="2957" y="930"/>
                  </a:cubicBezTo>
                  <a:cubicBezTo>
                    <a:pt x="2877" y="898"/>
                    <a:pt x="2784" y="884"/>
                    <a:pt x="2688" y="884"/>
                  </a:cubicBezTo>
                  <a:cubicBezTo>
                    <a:pt x="2533" y="884"/>
                    <a:pt x="2370" y="920"/>
                    <a:pt x="2239" y="972"/>
                  </a:cubicBezTo>
                  <a:cubicBezTo>
                    <a:pt x="2070" y="1141"/>
                    <a:pt x="1943" y="1395"/>
                    <a:pt x="1986" y="1648"/>
                  </a:cubicBezTo>
                  <a:cubicBezTo>
                    <a:pt x="1943" y="1733"/>
                    <a:pt x="1943" y="1817"/>
                    <a:pt x="1901" y="1944"/>
                  </a:cubicBezTo>
                  <a:cubicBezTo>
                    <a:pt x="1817" y="1986"/>
                    <a:pt x="1732" y="2028"/>
                    <a:pt x="1605" y="2028"/>
                  </a:cubicBezTo>
                  <a:cubicBezTo>
                    <a:pt x="1352" y="2028"/>
                    <a:pt x="1141" y="2155"/>
                    <a:pt x="972" y="2366"/>
                  </a:cubicBezTo>
                  <a:cubicBezTo>
                    <a:pt x="887" y="2535"/>
                    <a:pt x="887" y="2789"/>
                    <a:pt x="972" y="2958"/>
                  </a:cubicBezTo>
                  <a:lnTo>
                    <a:pt x="1014" y="3084"/>
                  </a:lnTo>
                  <a:lnTo>
                    <a:pt x="1141" y="3127"/>
                  </a:lnTo>
                  <a:cubicBezTo>
                    <a:pt x="1521" y="3169"/>
                    <a:pt x="1859" y="3338"/>
                    <a:pt x="2197" y="3549"/>
                  </a:cubicBezTo>
                  <a:cubicBezTo>
                    <a:pt x="2324" y="3972"/>
                    <a:pt x="2408" y="4436"/>
                    <a:pt x="2408" y="4901"/>
                  </a:cubicBezTo>
                  <a:cubicBezTo>
                    <a:pt x="2281" y="5028"/>
                    <a:pt x="2155" y="5112"/>
                    <a:pt x="1986" y="5155"/>
                  </a:cubicBezTo>
                  <a:cubicBezTo>
                    <a:pt x="1225" y="5324"/>
                    <a:pt x="803" y="6169"/>
                    <a:pt x="1183" y="6845"/>
                  </a:cubicBezTo>
                  <a:cubicBezTo>
                    <a:pt x="1268" y="7014"/>
                    <a:pt x="1268" y="7225"/>
                    <a:pt x="1268" y="7394"/>
                  </a:cubicBezTo>
                  <a:cubicBezTo>
                    <a:pt x="972" y="7816"/>
                    <a:pt x="592" y="8239"/>
                    <a:pt x="211" y="8619"/>
                  </a:cubicBezTo>
                  <a:lnTo>
                    <a:pt x="0" y="8788"/>
                  </a:lnTo>
                  <a:lnTo>
                    <a:pt x="0" y="8915"/>
                  </a:lnTo>
                  <a:cubicBezTo>
                    <a:pt x="42" y="9464"/>
                    <a:pt x="254" y="9802"/>
                    <a:pt x="592" y="9886"/>
                  </a:cubicBezTo>
                  <a:cubicBezTo>
                    <a:pt x="676" y="9929"/>
                    <a:pt x="761" y="9929"/>
                    <a:pt x="845" y="9929"/>
                  </a:cubicBezTo>
                  <a:cubicBezTo>
                    <a:pt x="1732" y="9844"/>
                    <a:pt x="2577" y="9675"/>
                    <a:pt x="3422" y="9464"/>
                  </a:cubicBezTo>
                  <a:lnTo>
                    <a:pt x="3422" y="9464"/>
                  </a:lnTo>
                  <a:cubicBezTo>
                    <a:pt x="3042" y="9802"/>
                    <a:pt x="2619" y="10098"/>
                    <a:pt x="2155" y="10351"/>
                  </a:cubicBezTo>
                  <a:cubicBezTo>
                    <a:pt x="1774" y="10562"/>
                    <a:pt x="1394" y="10816"/>
                    <a:pt x="1056" y="11112"/>
                  </a:cubicBezTo>
                  <a:cubicBezTo>
                    <a:pt x="930" y="11323"/>
                    <a:pt x="972" y="11492"/>
                    <a:pt x="1183" y="11703"/>
                  </a:cubicBezTo>
                  <a:cubicBezTo>
                    <a:pt x="1225" y="11745"/>
                    <a:pt x="1268" y="11745"/>
                    <a:pt x="1268" y="11745"/>
                  </a:cubicBezTo>
                  <a:cubicBezTo>
                    <a:pt x="1225" y="11914"/>
                    <a:pt x="1183" y="12083"/>
                    <a:pt x="1099" y="12252"/>
                  </a:cubicBezTo>
                  <a:cubicBezTo>
                    <a:pt x="972" y="12590"/>
                    <a:pt x="887" y="12801"/>
                    <a:pt x="972" y="12970"/>
                  </a:cubicBezTo>
                  <a:lnTo>
                    <a:pt x="1014" y="13139"/>
                  </a:lnTo>
                  <a:lnTo>
                    <a:pt x="1268" y="13139"/>
                  </a:lnTo>
                  <a:cubicBezTo>
                    <a:pt x="1605" y="13139"/>
                    <a:pt x="2197" y="12548"/>
                    <a:pt x="2281" y="12295"/>
                  </a:cubicBezTo>
                  <a:lnTo>
                    <a:pt x="2281" y="12210"/>
                  </a:lnTo>
                  <a:lnTo>
                    <a:pt x="2239" y="11999"/>
                  </a:lnTo>
                  <a:lnTo>
                    <a:pt x="2535" y="11703"/>
                  </a:lnTo>
                  <a:lnTo>
                    <a:pt x="2662" y="11576"/>
                  </a:lnTo>
                  <a:cubicBezTo>
                    <a:pt x="2915" y="11323"/>
                    <a:pt x="3126" y="11069"/>
                    <a:pt x="3338" y="10774"/>
                  </a:cubicBezTo>
                  <a:lnTo>
                    <a:pt x="3549" y="10478"/>
                  </a:lnTo>
                  <a:cubicBezTo>
                    <a:pt x="3845" y="10098"/>
                    <a:pt x="4267" y="9844"/>
                    <a:pt x="4732" y="9717"/>
                  </a:cubicBezTo>
                  <a:cubicBezTo>
                    <a:pt x="5323" y="9548"/>
                    <a:pt x="5873" y="9210"/>
                    <a:pt x="6211" y="8703"/>
                  </a:cubicBezTo>
                  <a:lnTo>
                    <a:pt x="6422" y="8408"/>
                  </a:lnTo>
                  <a:cubicBezTo>
                    <a:pt x="6548" y="8196"/>
                    <a:pt x="6717" y="7985"/>
                    <a:pt x="6844" y="7732"/>
                  </a:cubicBezTo>
                  <a:cubicBezTo>
                    <a:pt x="6886" y="7563"/>
                    <a:pt x="6929" y="7436"/>
                    <a:pt x="6886" y="7267"/>
                  </a:cubicBezTo>
                  <a:cubicBezTo>
                    <a:pt x="6886" y="7183"/>
                    <a:pt x="6929" y="7098"/>
                    <a:pt x="6929" y="7014"/>
                  </a:cubicBezTo>
                  <a:cubicBezTo>
                    <a:pt x="7068" y="6909"/>
                    <a:pt x="7207" y="6834"/>
                    <a:pt x="7369" y="6834"/>
                  </a:cubicBezTo>
                  <a:cubicBezTo>
                    <a:pt x="7404" y="6834"/>
                    <a:pt x="7441" y="6837"/>
                    <a:pt x="7478" y="6845"/>
                  </a:cubicBezTo>
                  <a:cubicBezTo>
                    <a:pt x="7689" y="6845"/>
                    <a:pt x="7943" y="6887"/>
                    <a:pt x="8154" y="6929"/>
                  </a:cubicBezTo>
                  <a:cubicBezTo>
                    <a:pt x="8363" y="6975"/>
                    <a:pt x="8533" y="7009"/>
                    <a:pt x="8672" y="7009"/>
                  </a:cubicBezTo>
                  <a:cubicBezTo>
                    <a:pt x="8787" y="7009"/>
                    <a:pt x="8880" y="6986"/>
                    <a:pt x="8957" y="6929"/>
                  </a:cubicBezTo>
                  <a:cubicBezTo>
                    <a:pt x="9083" y="6802"/>
                    <a:pt x="9252" y="6676"/>
                    <a:pt x="9337" y="6507"/>
                  </a:cubicBezTo>
                  <a:cubicBezTo>
                    <a:pt x="9450" y="6317"/>
                    <a:pt x="9666" y="6162"/>
                    <a:pt x="9922" y="6162"/>
                  </a:cubicBezTo>
                  <a:cubicBezTo>
                    <a:pt x="9952" y="6162"/>
                    <a:pt x="9982" y="6164"/>
                    <a:pt x="10013" y="6169"/>
                  </a:cubicBezTo>
                  <a:cubicBezTo>
                    <a:pt x="10309" y="6211"/>
                    <a:pt x="10647" y="6295"/>
                    <a:pt x="10985" y="6422"/>
                  </a:cubicBezTo>
                  <a:cubicBezTo>
                    <a:pt x="11154" y="6507"/>
                    <a:pt x="11323" y="6549"/>
                    <a:pt x="11491" y="6591"/>
                  </a:cubicBezTo>
                  <a:lnTo>
                    <a:pt x="11576" y="6591"/>
                  </a:lnTo>
                  <a:lnTo>
                    <a:pt x="11618" y="6633"/>
                  </a:lnTo>
                  <a:cubicBezTo>
                    <a:pt x="11660" y="6633"/>
                    <a:pt x="11745" y="6676"/>
                    <a:pt x="11829" y="6676"/>
                  </a:cubicBezTo>
                  <a:cubicBezTo>
                    <a:pt x="12083" y="6676"/>
                    <a:pt x="13435" y="6422"/>
                    <a:pt x="13646" y="6169"/>
                  </a:cubicBezTo>
                  <a:cubicBezTo>
                    <a:pt x="13900" y="5915"/>
                    <a:pt x="13984" y="5535"/>
                    <a:pt x="13857" y="5197"/>
                  </a:cubicBezTo>
                  <a:lnTo>
                    <a:pt x="13857" y="5112"/>
                  </a:lnTo>
                  <a:lnTo>
                    <a:pt x="13900" y="5112"/>
                  </a:lnTo>
                  <a:cubicBezTo>
                    <a:pt x="14069" y="5028"/>
                    <a:pt x="14153" y="4859"/>
                    <a:pt x="14153" y="4690"/>
                  </a:cubicBezTo>
                  <a:cubicBezTo>
                    <a:pt x="14153" y="4563"/>
                    <a:pt x="14111" y="4479"/>
                    <a:pt x="14026" y="4394"/>
                  </a:cubicBezTo>
                  <a:cubicBezTo>
                    <a:pt x="13838" y="4237"/>
                    <a:pt x="13604" y="4151"/>
                    <a:pt x="13357" y="4151"/>
                  </a:cubicBezTo>
                  <a:cubicBezTo>
                    <a:pt x="13272" y="4151"/>
                    <a:pt x="13184" y="4161"/>
                    <a:pt x="13097" y="4183"/>
                  </a:cubicBezTo>
                  <a:lnTo>
                    <a:pt x="12674" y="4183"/>
                  </a:lnTo>
                  <a:lnTo>
                    <a:pt x="12463" y="4098"/>
                  </a:lnTo>
                  <a:cubicBezTo>
                    <a:pt x="11491" y="3845"/>
                    <a:pt x="10182" y="3422"/>
                    <a:pt x="9464" y="2789"/>
                  </a:cubicBezTo>
                  <a:cubicBezTo>
                    <a:pt x="9126" y="2408"/>
                    <a:pt x="8830" y="1986"/>
                    <a:pt x="8619" y="1564"/>
                  </a:cubicBezTo>
                  <a:lnTo>
                    <a:pt x="8619" y="1521"/>
                  </a:lnTo>
                  <a:cubicBezTo>
                    <a:pt x="8830" y="1352"/>
                    <a:pt x="8957" y="1099"/>
                    <a:pt x="8788" y="550"/>
                  </a:cubicBezTo>
                  <a:lnTo>
                    <a:pt x="8703" y="381"/>
                  </a:lnTo>
                  <a:lnTo>
                    <a:pt x="8323" y="381"/>
                  </a:lnTo>
                  <a:cubicBezTo>
                    <a:pt x="8196" y="338"/>
                    <a:pt x="8027" y="338"/>
                    <a:pt x="7900" y="338"/>
                  </a:cubicBezTo>
                  <a:cubicBezTo>
                    <a:pt x="7774" y="338"/>
                    <a:pt x="7689" y="381"/>
                    <a:pt x="7605" y="381"/>
                  </a:cubicBezTo>
                  <a:cubicBezTo>
                    <a:pt x="7562" y="423"/>
                    <a:pt x="7478" y="465"/>
                    <a:pt x="7436" y="507"/>
                  </a:cubicBezTo>
                  <a:cubicBezTo>
                    <a:pt x="7199" y="665"/>
                    <a:pt x="6814" y="934"/>
                    <a:pt x="6524" y="934"/>
                  </a:cubicBezTo>
                  <a:cubicBezTo>
                    <a:pt x="6503" y="934"/>
                    <a:pt x="6483" y="933"/>
                    <a:pt x="6464" y="930"/>
                  </a:cubicBezTo>
                  <a:cubicBezTo>
                    <a:pt x="6253" y="845"/>
                    <a:pt x="6084" y="719"/>
                    <a:pt x="5915" y="550"/>
                  </a:cubicBezTo>
                  <a:cubicBezTo>
                    <a:pt x="5704" y="254"/>
                    <a:pt x="5408" y="85"/>
                    <a:pt x="5070"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3"/>
            <p:cNvSpPr/>
            <p:nvPr/>
          </p:nvSpPr>
          <p:spPr>
            <a:xfrm>
              <a:off x="4932725" y="4133375"/>
              <a:ext cx="1879000" cy="1106450"/>
            </a:xfrm>
            <a:custGeom>
              <a:rect b="b" l="l" r="r" t="t"/>
              <a:pathLst>
                <a:path extrusionOk="0" h="44258" w="75160">
                  <a:moveTo>
                    <a:pt x="18969" y="43812"/>
                  </a:moveTo>
                  <a:cubicBezTo>
                    <a:pt x="19021" y="43837"/>
                    <a:pt x="19088" y="43879"/>
                    <a:pt x="19085" y="43879"/>
                  </a:cubicBezTo>
                  <a:cubicBezTo>
                    <a:pt x="19083" y="43879"/>
                    <a:pt x="19052" y="43861"/>
                    <a:pt x="18969" y="43812"/>
                  </a:cubicBezTo>
                  <a:close/>
                  <a:moveTo>
                    <a:pt x="73258" y="1"/>
                  </a:moveTo>
                  <a:lnTo>
                    <a:pt x="73258" y="1"/>
                  </a:lnTo>
                  <a:cubicBezTo>
                    <a:pt x="72878" y="43"/>
                    <a:pt x="72540" y="170"/>
                    <a:pt x="72159" y="296"/>
                  </a:cubicBezTo>
                  <a:cubicBezTo>
                    <a:pt x="72033" y="508"/>
                    <a:pt x="72159" y="972"/>
                    <a:pt x="72033" y="1184"/>
                  </a:cubicBezTo>
                  <a:cubicBezTo>
                    <a:pt x="71906" y="1395"/>
                    <a:pt x="70808" y="1310"/>
                    <a:pt x="70639" y="1353"/>
                  </a:cubicBezTo>
                  <a:cubicBezTo>
                    <a:pt x="68991" y="1521"/>
                    <a:pt x="69751" y="1817"/>
                    <a:pt x="69160" y="2071"/>
                  </a:cubicBezTo>
                  <a:cubicBezTo>
                    <a:pt x="69132" y="2085"/>
                    <a:pt x="69104" y="2090"/>
                    <a:pt x="69074" y="2090"/>
                  </a:cubicBezTo>
                  <a:cubicBezTo>
                    <a:pt x="69014" y="2090"/>
                    <a:pt x="68949" y="2071"/>
                    <a:pt x="68864" y="2071"/>
                  </a:cubicBezTo>
                  <a:lnTo>
                    <a:pt x="67723" y="1986"/>
                  </a:lnTo>
                  <a:lnTo>
                    <a:pt x="67681" y="1986"/>
                  </a:lnTo>
                  <a:cubicBezTo>
                    <a:pt x="67597" y="2366"/>
                    <a:pt x="67470" y="2704"/>
                    <a:pt x="67301" y="3042"/>
                  </a:cubicBezTo>
                  <a:cubicBezTo>
                    <a:pt x="66794" y="3549"/>
                    <a:pt x="66245" y="4056"/>
                    <a:pt x="65696" y="4521"/>
                  </a:cubicBezTo>
                  <a:cubicBezTo>
                    <a:pt x="65527" y="4606"/>
                    <a:pt x="65315" y="4563"/>
                    <a:pt x="65146" y="4648"/>
                  </a:cubicBezTo>
                  <a:cubicBezTo>
                    <a:pt x="64977" y="4732"/>
                    <a:pt x="64808" y="5197"/>
                    <a:pt x="64639" y="5408"/>
                  </a:cubicBezTo>
                  <a:cubicBezTo>
                    <a:pt x="64597" y="5451"/>
                    <a:pt x="62569" y="7098"/>
                    <a:pt x="62569" y="7098"/>
                  </a:cubicBezTo>
                  <a:cubicBezTo>
                    <a:pt x="62527" y="7116"/>
                    <a:pt x="62486" y="7124"/>
                    <a:pt x="62447" y="7124"/>
                  </a:cubicBezTo>
                  <a:cubicBezTo>
                    <a:pt x="62212" y="7124"/>
                    <a:pt x="62026" y="6845"/>
                    <a:pt x="61809" y="6845"/>
                  </a:cubicBezTo>
                  <a:cubicBezTo>
                    <a:pt x="61597" y="6887"/>
                    <a:pt x="61555" y="7140"/>
                    <a:pt x="61344" y="7183"/>
                  </a:cubicBezTo>
                  <a:cubicBezTo>
                    <a:pt x="61333" y="7186"/>
                    <a:pt x="61321" y="7187"/>
                    <a:pt x="61308" y="7187"/>
                  </a:cubicBezTo>
                  <a:cubicBezTo>
                    <a:pt x="61143" y="7187"/>
                    <a:pt x="60864" y="6967"/>
                    <a:pt x="60636" y="6967"/>
                  </a:cubicBezTo>
                  <a:cubicBezTo>
                    <a:pt x="60618" y="6967"/>
                    <a:pt x="60600" y="6969"/>
                    <a:pt x="60584" y="6971"/>
                  </a:cubicBezTo>
                  <a:cubicBezTo>
                    <a:pt x="60375" y="6971"/>
                    <a:pt x="60281" y="7172"/>
                    <a:pt x="60089" y="7172"/>
                  </a:cubicBezTo>
                  <a:cubicBezTo>
                    <a:pt x="60048" y="7172"/>
                    <a:pt x="60002" y="7163"/>
                    <a:pt x="59950" y="7140"/>
                  </a:cubicBezTo>
                  <a:cubicBezTo>
                    <a:pt x="59699" y="7033"/>
                    <a:pt x="59508" y="6681"/>
                    <a:pt x="59224" y="6681"/>
                  </a:cubicBezTo>
                  <a:cubicBezTo>
                    <a:pt x="59173" y="6681"/>
                    <a:pt x="59120" y="6693"/>
                    <a:pt x="59063" y="6718"/>
                  </a:cubicBezTo>
                  <a:cubicBezTo>
                    <a:pt x="58851" y="6802"/>
                    <a:pt x="58767" y="7183"/>
                    <a:pt x="58556" y="7267"/>
                  </a:cubicBezTo>
                  <a:lnTo>
                    <a:pt x="58006" y="7183"/>
                  </a:lnTo>
                  <a:cubicBezTo>
                    <a:pt x="57964" y="7183"/>
                    <a:pt x="57668" y="7563"/>
                    <a:pt x="57542" y="7605"/>
                  </a:cubicBezTo>
                  <a:cubicBezTo>
                    <a:pt x="57246" y="7774"/>
                    <a:pt x="56866" y="7774"/>
                    <a:pt x="56570" y="7943"/>
                  </a:cubicBezTo>
                  <a:cubicBezTo>
                    <a:pt x="56359" y="8070"/>
                    <a:pt x="56316" y="8323"/>
                    <a:pt x="56147" y="8492"/>
                  </a:cubicBezTo>
                  <a:cubicBezTo>
                    <a:pt x="56108" y="8522"/>
                    <a:pt x="56082" y="8533"/>
                    <a:pt x="56062" y="8533"/>
                  </a:cubicBezTo>
                  <a:cubicBezTo>
                    <a:pt x="56007" y="8533"/>
                    <a:pt x="56003" y="8444"/>
                    <a:pt x="55872" y="8444"/>
                  </a:cubicBezTo>
                  <a:cubicBezTo>
                    <a:pt x="55854" y="8444"/>
                    <a:pt x="55833" y="8446"/>
                    <a:pt x="55810" y="8450"/>
                  </a:cubicBezTo>
                  <a:cubicBezTo>
                    <a:pt x="55556" y="8492"/>
                    <a:pt x="55176" y="8915"/>
                    <a:pt x="54711" y="8999"/>
                  </a:cubicBezTo>
                  <a:cubicBezTo>
                    <a:pt x="54609" y="9034"/>
                    <a:pt x="53317" y="9095"/>
                    <a:pt x="52783" y="9095"/>
                  </a:cubicBezTo>
                  <a:cubicBezTo>
                    <a:pt x="52656" y="9095"/>
                    <a:pt x="52573" y="9092"/>
                    <a:pt x="52556" y="9084"/>
                  </a:cubicBezTo>
                  <a:cubicBezTo>
                    <a:pt x="52018" y="8969"/>
                    <a:pt x="51935" y="8434"/>
                    <a:pt x="51510" y="8434"/>
                  </a:cubicBezTo>
                  <a:cubicBezTo>
                    <a:pt x="51468" y="8434"/>
                    <a:pt x="51423" y="8439"/>
                    <a:pt x="51373" y="8450"/>
                  </a:cubicBezTo>
                  <a:cubicBezTo>
                    <a:pt x="51204" y="8492"/>
                    <a:pt x="51078" y="9042"/>
                    <a:pt x="50866" y="9168"/>
                  </a:cubicBezTo>
                  <a:cubicBezTo>
                    <a:pt x="50839" y="9182"/>
                    <a:pt x="50804" y="9189"/>
                    <a:pt x="50764" y="9189"/>
                  </a:cubicBezTo>
                  <a:cubicBezTo>
                    <a:pt x="50444" y="9189"/>
                    <a:pt x="49796" y="8779"/>
                    <a:pt x="49684" y="8704"/>
                  </a:cubicBezTo>
                  <a:cubicBezTo>
                    <a:pt x="49656" y="8696"/>
                    <a:pt x="49627" y="8692"/>
                    <a:pt x="49596" y="8692"/>
                  </a:cubicBezTo>
                  <a:cubicBezTo>
                    <a:pt x="49352" y="8692"/>
                    <a:pt x="49011" y="8913"/>
                    <a:pt x="48728" y="8913"/>
                  </a:cubicBezTo>
                  <a:cubicBezTo>
                    <a:pt x="48662" y="8913"/>
                    <a:pt x="48600" y="8901"/>
                    <a:pt x="48543" y="8873"/>
                  </a:cubicBezTo>
                  <a:cubicBezTo>
                    <a:pt x="48205" y="8661"/>
                    <a:pt x="48501" y="8070"/>
                    <a:pt x="47487" y="7943"/>
                  </a:cubicBezTo>
                  <a:cubicBezTo>
                    <a:pt x="47382" y="7932"/>
                    <a:pt x="47287" y="7927"/>
                    <a:pt x="47201" y="7927"/>
                  </a:cubicBezTo>
                  <a:cubicBezTo>
                    <a:pt x="45986" y="7927"/>
                    <a:pt x="46383" y="8957"/>
                    <a:pt x="45712" y="8957"/>
                  </a:cubicBezTo>
                  <a:cubicBezTo>
                    <a:pt x="45417" y="8957"/>
                    <a:pt x="45374" y="8788"/>
                    <a:pt x="45163" y="8661"/>
                  </a:cubicBezTo>
                  <a:cubicBezTo>
                    <a:pt x="45079" y="8598"/>
                    <a:pt x="44994" y="8598"/>
                    <a:pt x="44915" y="8598"/>
                  </a:cubicBezTo>
                  <a:cubicBezTo>
                    <a:pt x="44836" y="8598"/>
                    <a:pt x="44762" y="8598"/>
                    <a:pt x="44698" y="8535"/>
                  </a:cubicBezTo>
                  <a:cubicBezTo>
                    <a:pt x="43938" y="8112"/>
                    <a:pt x="44149" y="7394"/>
                    <a:pt x="43642" y="6887"/>
                  </a:cubicBezTo>
                  <a:cubicBezTo>
                    <a:pt x="43567" y="6812"/>
                    <a:pt x="43491" y="6669"/>
                    <a:pt x="43416" y="6669"/>
                  </a:cubicBezTo>
                  <a:cubicBezTo>
                    <a:pt x="43407" y="6669"/>
                    <a:pt x="43398" y="6671"/>
                    <a:pt x="43389" y="6676"/>
                  </a:cubicBezTo>
                  <a:cubicBezTo>
                    <a:pt x="43377" y="6680"/>
                    <a:pt x="43365" y="6681"/>
                    <a:pt x="43354" y="6681"/>
                  </a:cubicBezTo>
                  <a:cubicBezTo>
                    <a:pt x="43251" y="6681"/>
                    <a:pt x="43150" y="6543"/>
                    <a:pt x="43075" y="6543"/>
                  </a:cubicBezTo>
                  <a:cubicBezTo>
                    <a:pt x="43066" y="6543"/>
                    <a:pt x="43058" y="6545"/>
                    <a:pt x="43051" y="6549"/>
                  </a:cubicBezTo>
                  <a:cubicBezTo>
                    <a:pt x="42924" y="6591"/>
                    <a:pt x="43051" y="6591"/>
                    <a:pt x="42797" y="6676"/>
                  </a:cubicBezTo>
                  <a:cubicBezTo>
                    <a:pt x="41883" y="7011"/>
                    <a:pt x="41672" y="7456"/>
                    <a:pt x="41039" y="7456"/>
                  </a:cubicBezTo>
                  <a:cubicBezTo>
                    <a:pt x="40794" y="7456"/>
                    <a:pt x="40487" y="7390"/>
                    <a:pt x="40051" y="7225"/>
                  </a:cubicBezTo>
                  <a:cubicBezTo>
                    <a:pt x="39798" y="7140"/>
                    <a:pt x="38615" y="6042"/>
                    <a:pt x="38995" y="5620"/>
                  </a:cubicBezTo>
                  <a:lnTo>
                    <a:pt x="38868" y="5620"/>
                  </a:lnTo>
                  <a:cubicBezTo>
                    <a:pt x="38615" y="5620"/>
                    <a:pt x="38488" y="5282"/>
                    <a:pt x="38192" y="5239"/>
                  </a:cubicBezTo>
                  <a:cubicBezTo>
                    <a:pt x="38065" y="5239"/>
                    <a:pt x="38319" y="5662"/>
                    <a:pt x="37854" y="6000"/>
                  </a:cubicBezTo>
                  <a:cubicBezTo>
                    <a:pt x="37136" y="6296"/>
                    <a:pt x="36333" y="6549"/>
                    <a:pt x="35573" y="6718"/>
                  </a:cubicBezTo>
                  <a:cubicBezTo>
                    <a:pt x="35515" y="6732"/>
                    <a:pt x="35458" y="6738"/>
                    <a:pt x="35401" y="6738"/>
                  </a:cubicBezTo>
                  <a:cubicBezTo>
                    <a:pt x="35151" y="6738"/>
                    <a:pt x="34902" y="6628"/>
                    <a:pt x="34653" y="6628"/>
                  </a:cubicBezTo>
                  <a:cubicBezTo>
                    <a:pt x="34621" y="6628"/>
                    <a:pt x="34590" y="6630"/>
                    <a:pt x="34559" y="6634"/>
                  </a:cubicBezTo>
                  <a:cubicBezTo>
                    <a:pt x="33418" y="6676"/>
                    <a:pt x="32277" y="6802"/>
                    <a:pt x="31137" y="7014"/>
                  </a:cubicBezTo>
                  <a:cubicBezTo>
                    <a:pt x="30588" y="7267"/>
                    <a:pt x="30081" y="7647"/>
                    <a:pt x="29616" y="8070"/>
                  </a:cubicBezTo>
                  <a:cubicBezTo>
                    <a:pt x="29151" y="8366"/>
                    <a:pt x="28560" y="8366"/>
                    <a:pt x="28095" y="8577"/>
                  </a:cubicBezTo>
                  <a:cubicBezTo>
                    <a:pt x="27799" y="8746"/>
                    <a:pt x="27672" y="9168"/>
                    <a:pt x="27377" y="9295"/>
                  </a:cubicBezTo>
                  <a:cubicBezTo>
                    <a:pt x="27165" y="9337"/>
                    <a:pt x="26996" y="9380"/>
                    <a:pt x="26785" y="9506"/>
                  </a:cubicBezTo>
                  <a:cubicBezTo>
                    <a:pt x="26574" y="9675"/>
                    <a:pt x="26532" y="10098"/>
                    <a:pt x="26320" y="10267"/>
                  </a:cubicBezTo>
                  <a:cubicBezTo>
                    <a:pt x="25476" y="11070"/>
                    <a:pt x="24335" y="11661"/>
                    <a:pt x="23532" y="12379"/>
                  </a:cubicBezTo>
                  <a:cubicBezTo>
                    <a:pt x="23490" y="12400"/>
                    <a:pt x="23426" y="12400"/>
                    <a:pt x="23368" y="12400"/>
                  </a:cubicBezTo>
                  <a:cubicBezTo>
                    <a:pt x="23310" y="12400"/>
                    <a:pt x="23257" y="12400"/>
                    <a:pt x="23236" y="12421"/>
                  </a:cubicBezTo>
                  <a:cubicBezTo>
                    <a:pt x="23152" y="12464"/>
                    <a:pt x="23363" y="12971"/>
                    <a:pt x="23363" y="13013"/>
                  </a:cubicBezTo>
                  <a:cubicBezTo>
                    <a:pt x="23236" y="13393"/>
                    <a:pt x="22983" y="13731"/>
                    <a:pt x="22645" y="13900"/>
                  </a:cubicBezTo>
                  <a:lnTo>
                    <a:pt x="22222" y="13900"/>
                  </a:lnTo>
                  <a:cubicBezTo>
                    <a:pt x="21927" y="13942"/>
                    <a:pt x="21715" y="14111"/>
                    <a:pt x="21462" y="14196"/>
                  </a:cubicBezTo>
                  <a:cubicBezTo>
                    <a:pt x="21309" y="14232"/>
                    <a:pt x="21147" y="14247"/>
                    <a:pt x="20979" y="14247"/>
                  </a:cubicBezTo>
                  <a:cubicBezTo>
                    <a:pt x="20358" y="14247"/>
                    <a:pt x="19662" y="14042"/>
                    <a:pt x="19096" y="13942"/>
                  </a:cubicBezTo>
                  <a:cubicBezTo>
                    <a:pt x="18843" y="13816"/>
                    <a:pt x="18589" y="13731"/>
                    <a:pt x="18293" y="13689"/>
                  </a:cubicBezTo>
                  <a:cubicBezTo>
                    <a:pt x="18082" y="13731"/>
                    <a:pt x="17998" y="14196"/>
                    <a:pt x="17829" y="14280"/>
                  </a:cubicBezTo>
                  <a:cubicBezTo>
                    <a:pt x="17561" y="14393"/>
                    <a:pt x="17256" y="14426"/>
                    <a:pt x="16941" y="14426"/>
                  </a:cubicBezTo>
                  <a:cubicBezTo>
                    <a:pt x="16501" y="14426"/>
                    <a:pt x="16042" y="14362"/>
                    <a:pt x="15643" y="14362"/>
                  </a:cubicBezTo>
                  <a:cubicBezTo>
                    <a:pt x="15471" y="14362"/>
                    <a:pt x="15311" y="14373"/>
                    <a:pt x="15167" y="14407"/>
                  </a:cubicBezTo>
                  <a:cubicBezTo>
                    <a:pt x="15096" y="14422"/>
                    <a:pt x="15023" y="14428"/>
                    <a:pt x="14948" y="14428"/>
                  </a:cubicBezTo>
                  <a:cubicBezTo>
                    <a:pt x="14507" y="14428"/>
                    <a:pt x="14004" y="14209"/>
                    <a:pt x="13610" y="14209"/>
                  </a:cubicBezTo>
                  <a:cubicBezTo>
                    <a:pt x="13309" y="14209"/>
                    <a:pt x="13070" y="14337"/>
                    <a:pt x="12970" y="14787"/>
                  </a:cubicBezTo>
                  <a:cubicBezTo>
                    <a:pt x="12843" y="15125"/>
                    <a:pt x="12759" y="15421"/>
                    <a:pt x="12759" y="15759"/>
                  </a:cubicBezTo>
                  <a:cubicBezTo>
                    <a:pt x="12759" y="15928"/>
                    <a:pt x="13688" y="16224"/>
                    <a:pt x="13815" y="16266"/>
                  </a:cubicBezTo>
                  <a:cubicBezTo>
                    <a:pt x="14280" y="16435"/>
                    <a:pt x="13857" y="16520"/>
                    <a:pt x="13942" y="16731"/>
                  </a:cubicBezTo>
                  <a:lnTo>
                    <a:pt x="14322" y="16604"/>
                  </a:lnTo>
                  <a:cubicBezTo>
                    <a:pt x="14442" y="16644"/>
                    <a:pt x="14335" y="16988"/>
                    <a:pt x="14539" y="16988"/>
                  </a:cubicBezTo>
                  <a:cubicBezTo>
                    <a:pt x="14550" y="16988"/>
                    <a:pt x="14562" y="16986"/>
                    <a:pt x="14576" y="16984"/>
                  </a:cubicBezTo>
                  <a:cubicBezTo>
                    <a:pt x="14702" y="16984"/>
                    <a:pt x="14871" y="16731"/>
                    <a:pt x="14998" y="16731"/>
                  </a:cubicBezTo>
                  <a:cubicBezTo>
                    <a:pt x="15336" y="16731"/>
                    <a:pt x="16269" y="16623"/>
                    <a:pt x="16650" y="16623"/>
                  </a:cubicBezTo>
                  <a:cubicBezTo>
                    <a:pt x="16745" y="16623"/>
                    <a:pt x="16806" y="16629"/>
                    <a:pt x="16815" y="16646"/>
                  </a:cubicBezTo>
                  <a:cubicBezTo>
                    <a:pt x="16856" y="16687"/>
                    <a:pt x="15749" y="17282"/>
                    <a:pt x="15410" y="17282"/>
                  </a:cubicBezTo>
                  <a:cubicBezTo>
                    <a:pt x="15398" y="17282"/>
                    <a:pt x="15388" y="17281"/>
                    <a:pt x="15378" y="17280"/>
                  </a:cubicBezTo>
                  <a:cubicBezTo>
                    <a:pt x="15294" y="17280"/>
                    <a:pt x="15336" y="16984"/>
                    <a:pt x="15209" y="16984"/>
                  </a:cubicBezTo>
                  <a:cubicBezTo>
                    <a:pt x="15083" y="17027"/>
                    <a:pt x="14998" y="17322"/>
                    <a:pt x="14871" y="17364"/>
                  </a:cubicBezTo>
                  <a:cubicBezTo>
                    <a:pt x="14111" y="17533"/>
                    <a:pt x="12674" y="17660"/>
                    <a:pt x="12083" y="18463"/>
                  </a:cubicBezTo>
                  <a:cubicBezTo>
                    <a:pt x="11703" y="19012"/>
                    <a:pt x="13731" y="18801"/>
                    <a:pt x="13731" y="19012"/>
                  </a:cubicBezTo>
                  <a:lnTo>
                    <a:pt x="13477" y="19139"/>
                  </a:lnTo>
                  <a:cubicBezTo>
                    <a:pt x="13293" y="19373"/>
                    <a:pt x="13136" y="19435"/>
                    <a:pt x="12973" y="19435"/>
                  </a:cubicBezTo>
                  <a:cubicBezTo>
                    <a:pt x="12790" y="19435"/>
                    <a:pt x="12600" y="19356"/>
                    <a:pt x="12359" y="19356"/>
                  </a:cubicBezTo>
                  <a:cubicBezTo>
                    <a:pt x="12274" y="19356"/>
                    <a:pt x="12183" y="19366"/>
                    <a:pt x="12083" y="19392"/>
                  </a:cubicBezTo>
                  <a:cubicBezTo>
                    <a:pt x="11956" y="19435"/>
                    <a:pt x="11829" y="19561"/>
                    <a:pt x="11660" y="19646"/>
                  </a:cubicBezTo>
                  <a:cubicBezTo>
                    <a:pt x="11592" y="19672"/>
                    <a:pt x="11509" y="19682"/>
                    <a:pt x="11419" y="19682"/>
                  </a:cubicBezTo>
                  <a:cubicBezTo>
                    <a:pt x="11103" y="19682"/>
                    <a:pt x="10701" y="19557"/>
                    <a:pt x="10526" y="19557"/>
                  </a:cubicBezTo>
                  <a:cubicBezTo>
                    <a:pt x="10507" y="19557"/>
                    <a:pt x="10491" y="19558"/>
                    <a:pt x="10478" y="19561"/>
                  </a:cubicBezTo>
                  <a:cubicBezTo>
                    <a:pt x="10162" y="19593"/>
                    <a:pt x="8906" y="19977"/>
                    <a:pt x="8341" y="19977"/>
                  </a:cubicBezTo>
                  <a:cubicBezTo>
                    <a:pt x="8149" y="19977"/>
                    <a:pt x="8037" y="19933"/>
                    <a:pt x="8069" y="19815"/>
                  </a:cubicBezTo>
                  <a:cubicBezTo>
                    <a:pt x="8112" y="19604"/>
                    <a:pt x="8534" y="19519"/>
                    <a:pt x="8619" y="19223"/>
                  </a:cubicBezTo>
                  <a:lnTo>
                    <a:pt x="8365" y="19223"/>
                  </a:lnTo>
                  <a:cubicBezTo>
                    <a:pt x="8196" y="19223"/>
                    <a:pt x="7520" y="19266"/>
                    <a:pt x="7478" y="19266"/>
                  </a:cubicBezTo>
                  <a:cubicBezTo>
                    <a:pt x="7140" y="19181"/>
                    <a:pt x="7436" y="19097"/>
                    <a:pt x="7224" y="19097"/>
                  </a:cubicBezTo>
                  <a:cubicBezTo>
                    <a:pt x="7182" y="19097"/>
                    <a:pt x="7182" y="19181"/>
                    <a:pt x="7182" y="19223"/>
                  </a:cubicBezTo>
                  <a:cubicBezTo>
                    <a:pt x="6633" y="19730"/>
                    <a:pt x="8745" y="19857"/>
                    <a:pt x="7605" y="20364"/>
                  </a:cubicBezTo>
                  <a:cubicBezTo>
                    <a:pt x="7417" y="20449"/>
                    <a:pt x="7079" y="20493"/>
                    <a:pt x="6714" y="20493"/>
                  </a:cubicBezTo>
                  <a:cubicBezTo>
                    <a:pt x="6174" y="20493"/>
                    <a:pt x="5575" y="20397"/>
                    <a:pt x="5323" y="20195"/>
                  </a:cubicBezTo>
                  <a:cubicBezTo>
                    <a:pt x="5323" y="20153"/>
                    <a:pt x="5577" y="19730"/>
                    <a:pt x="5197" y="19688"/>
                  </a:cubicBezTo>
                  <a:cubicBezTo>
                    <a:pt x="4859" y="19688"/>
                    <a:pt x="3845" y="20322"/>
                    <a:pt x="3802" y="20322"/>
                  </a:cubicBezTo>
                  <a:cubicBezTo>
                    <a:pt x="3698" y="20318"/>
                    <a:pt x="3605" y="20316"/>
                    <a:pt x="3520" y="20316"/>
                  </a:cubicBezTo>
                  <a:cubicBezTo>
                    <a:pt x="2705" y="20316"/>
                    <a:pt x="2678" y="20509"/>
                    <a:pt x="2028" y="21082"/>
                  </a:cubicBezTo>
                  <a:cubicBezTo>
                    <a:pt x="2028" y="21082"/>
                    <a:pt x="1859" y="21463"/>
                    <a:pt x="1817" y="21463"/>
                  </a:cubicBezTo>
                  <a:cubicBezTo>
                    <a:pt x="1732" y="21589"/>
                    <a:pt x="1479" y="21463"/>
                    <a:pt x="1394" y="21632"/>
                  </a:cubicBezTo>
                  <a:cubicBezTo>
                    <a:pt x="1183" y="21885"/>
                    <a:pt x="1310" y="22434"/>
                    <a:pt x="1098" y="22730"/>
                  </a:cubicBezTo>
                  <a:cubicBezTo>
                    <a:pt x="803" y="23110"/>
                    <a:pt x="549" y="22772"/>
                    <a:pt x="254" y="23195"/>
                  </a:cubicBezTo>
                  <a:cubicBezTo>
                    <a:pt x="0" y="23617"/>
                    <a:pt x="465" y="24504"/>
                    <a:pt x="465" y="24885"/>
                  </a:cubicBezTo>
                  <a:cubicBezTo>
                    <a:pt x="507" y="25265"/>
                    <a:pt x="0" y="25645"/>
                    <a:pt x="85" y="26025"/>
                  </a:cubicBezTo>
                  <a:cubicBezTo>
                    <a:pt x="100" y="26063"/>
                    <a:pt x="167" y="26081"/>
                    <a:pt x="279" y="26081"/>
                  </a:cubicBezTo>
                  <a:cubicBezTo>
                    <a:pt x="794" y="26081"/>
                    <a:pt x="2248" y="25709"/>
                    <a:pt x="3845" y="25223"/>
                  </a:cubicBezTo>
                  <a:cubicBezTo>
                    <a:pt x="3887" y="25201"/>
                    <a:pt x="3961" y="25180"/>
                    <a:pt x="4029" y="25180"/>
                  </a:cubicBezTo>
                  <a:cubicBezTo>
                    <a:pt x="4098" y="25180"/>
                    <a:pt x="4161" y="25201"/>
                    <a:pt x="4183" y="25265"/>
                  </a:cubicBezTo>
                  <a:cubicBezTo>
                    <a:pt x="4309" y="25856"/>
                    <a:pt x="3633" y="25899"/>
                    <a:pt x="3549" y="26025"/>
                  </a:cubicBezTo>
                  <a:cubicBezTo>
                    <a:pt x="3510" y="26104"/>
                    <a:pt x="3000" y="27015"/>
                    <a:pt x="2857" y="27015"/>
                  </a:cubicBezTo>
                  <a:cubicBezTo>
                    <a:pt x="2846" y="27015"/>
                    <a:pt x="2837" y="27010"/>
                    <a:pt x="2831" y="26997"/>
                  </a:cubicBezTo>
                  <a:cubicBezTo>
                    <a:pt x="2819" y="26973"/>
                    <a:pt x="2810" y="26963"/>
                    <a:pt x="2803" y="26963"/>
                  </a:cubicBezTo>
                  <a:cubicBezTo>
                    <a:pt x="2785" y="26963"/>
                    <a:pt x="2777" y="27032"/>
                    <a:pt x="2746" y="27124"/>
                  </a:cubicBezTo>
                  <a:lnTo>
                    <a:pt x="3000" y="27124"/>
                  </a:lnTo>
                  <a:cubicBezTo>
                    <a:pt x="3084" y="27124"/>
                    <a:pt x="3169" y="27124"/>
                    <a:pt x="3253" y="27166"/>
                  </a:cubicBezTo>
                  <a:cubicBezTo>
                    <a:pt x="3422" y="27293"/>
                    <a:pt x="3380" y="27420"/>
                    <a:pt x="3760" y="27631"/>
                  </a:cubicBezTo>
                  <a:cubicBezTo>
                    <a:pt x="4605" y="28011"/>
                    <a:pt x="3380" y="28476"/>
                    <a:pt x="3802" y="28898"/>
                  </a:cubicBezTo>
                  <a:cubicBezTo>
                    <a:pt x="3918" y="29034"/>
                    <a:pt x="4051" y="29077"/>
                    <a:pt x="4187" y="29077"/>
                  </a:cubicBezTo>
                  <a:cubicBezTo>
                    <a:pt x="4415" y="29077"/>
                    <a:pt x="4651" y="28958"/>
                    <a:pt x="4822" y="28958"/>
                  </a:cubicBezTo>
                  <a:cubicBezTo>
                    <a:pt x="4960" y="28958"/>
                    <a:pt x="5056" y="29036"/>
                    <a:pt x="5070" y="29321"/>
                  </a:cubicBezTo>
                  <a:cubicBezTo>
                    <a:pt x="5070" y="29363"/>
                    <a:pt x="4985" y="29405"/>
                    <a:pt x="4943" y="29405"/>
                  </a:cubicBezTo>
                  <a:cubicBezTo>
                    <a:pt x="3887" y="29490"/>
                    <a:pt x="5915" y="29616"/>
                    <a:pt x="4563" y="29743"/>
                  </a:cubicBezTo>
                  <a:cubicBezTo>
                    <a:pt x="4490" y="29743"/>
                    <a:pt x="4418" y="29650"/>
                    <a:pt x="4346" y="29650"/>
                  </a:cubicBezTo>
                  <a:cubicBezTo>
                    <a:pt x="4333" y="29650"/>
                    <a:pt x="4321" y="29653"/>
                    <a:pt x="4309" y="29659"/>
                  </a:cubicBezTo>
                  <a:cubicBezTo>
                    <a:pt x="4267" y="29701"/>
                    <a:pt x="4816" y="30123"/>
                    <a:pt x="4394" y="30166"/>
                  </a:cubicBezTo>
                  <a:cubicBezTo>
                    <a:pt x="4209" y="30166"/>
                    <a:pt x="4057" y="30083"/>
                    <a:pt x="3897" y="30083"/>
                  </a:cubicBezTo>
                  <a:cubicBezTo>
                    <a:pt x="3801" y="30083"/>
                    <a:pt x="3702" y="30113"/>
                    <a:pt x="3591" y="30208"/>
                  </a:cubicBezTo>
                  <a:cubicBezTo>
                    <a:pt x="3549" y="30250"/>
                    <a:pt x="3591" y="30335"/>
                    <a:pt x="3549" y="30377"/>
                  </a:cubicBezTo>
                  <a:cubicBezTo>
                    <a:pt x="3549" y="30419"/>
                    <a:pt x="3507" y="30504"/>
                    <a:pt x="3549" y="30546"/>
                  </a:cubicBezTo>
                  <a:cubicBezTo>
                    <a:pt x="3760" y="30926"/>
                    <a:pt x="4352" y="31011"/>
                    <a:pt x="4394" y="31560"/>
                  </a:cubicBezTo>
                  <a:lnTo>
                    <a:pt x="4352" y="31560"/>
                  </a:lnTo>
                  <a:cubicBezTo>
                    <a:pt x="4605" y="31687"/>
                    <a:pt x="4859" y="31813"/>
                    <a:pt x="4605" y="31813"/>
                  </a:cubicBezTo>
                  <a:lnTo>
                    <a:pt x="4901" y="31813"/>
                  </a:lnTo>
                  <a:cubicBezTo>
                    <a:pt x="5014" y="31746"/>
                    <a:pt x="5247" y="31654"/>
                    <a:pt x="5408" y="31654"/>
                  </a:cubicBezTo>
                  <a:cubicBezTo>
                    <a:pt x="5548" y="31654"/>
                    <a:pt x="5633" y="31724"/>
                    <a:pt x="5535" y="31940"/>
                  </a:cubicBezTo>
                  <a:cubicBezTo>
                    <a:pt x="5450" y="32109"/>
                    <a:pt x="4309" y="32447"/>
                    <a:pt x="4098" y="32447"/>
                  </a:cubicBezTo>
                  <a:cubicBezTo>
                    <a:pt x="3887" y="32447"/>
                    <a:pt x="3887" y="32194"/>
                    <a:pt x="3760" y="32067"/>
                  </a:cubicBezTo>
                  <a:cubicBezTo>
                    <a:pt x="3633" y="31982"/>
                    <a:pt x="3633" y="31982"/>
                    <a:pt x="3591" y="31982"/>
                  </a:cubicBezTo>
                  <a:cubicBezTo>
                    <a:pt x="3344" y="32065"/>
                    <a:pt x="3618" y="32787"/>
                    <a:pt x="3594" y="32787"/>
                  </a:cubicBezTo>
                  <a:cubicBezTo>
                    <a:pt x="3593" y="32787"/>
                    <a:pt x="3592" y="32786"/>
                    <a:pt x="3591" y="32785"/>
                  </a:cubicBezTo>
                  <a:cubicBezTo>
                    <a:pt x="2831" y="32532"/>
                    <a:pt x="3338" y="31771"/>
                    <a:pt x="3253" y="31518"/>
                  </a:cubicBezTo>
                  <a:cubicBezTo>
                    <a:pt x="3099" y="31248"/>
                    <a:pt x="2665" y="30698"/>
                    <a:pt x="2269" y="30698"/>
                  </a:cubicBezTo>
                  <a:cubicBezTo>
                    <a:pt x="2231" y="30698"/>
                    <a:pt x="2192" y="30704"/>
                    <a:pt x="2155" y="30715"/>
                  </a:cubicBezTo>
                  <a:cubicBezTo>
                    <a:pt x="1605" y="30926"/>
                    <a:pt x="1986" y="31433"/>
                    <a:pt x="2155" y="31729"/>
                  </a:cubicBezTo>
                  <a:cubicBezTo>
                    <a:pt x="2197" y="31771"/>
                    <a:pt x="2155" y="31813"/>
                    <a:pt x="2112" y="31856"/>
                  </a:cubicBezTo>
                  <a:cubicBezTo>
                    <a:pt x="2112" y="31940"/>
                    <a:pt x="2028" y="32025"/>
                    <a:pt x="2112" y="32025"/>
                  </a:cubicBezTo>
                  <a:cubicBezTo>
                    <a:pt x="2129" y="32029"/>
                    <a:pt x="2146" y="32030"/>
                    <a:pt x="2164" y="32030"/>
                  </a:cubicBezTo>
                  <a:cubicBezTo>
                    <a:pt x="2251" y="32030"/>
                    <a:pt x="2354" y="31991"/>
                    <a:pt x="2460" y="31991"/>
                  </a:cubicBezTo>
                  <a:cubicBezTo>
                    <a:pt x="2556" y="31991"/>
                    <a:pt x="2655" y="32024"/>
                    <a:pt x="2746" y="32151"/>
                  </a:cubicBezTo>
                  <a:cubicBezTo>
                    <a:pt x="2774" y="32207"/>
                    <a:pt x="2765" y="32226"/>
                    <a:pt x="2737" y="32226"/>
                  </a:cubicBezTo>
                  <a:cubicBezTo>
                    <a:pt x="2679" y="32226"/>
                    <a:pt x="2540" y="32145"/>
                    <a:pt x="2481" y="32145"/>
                  </a:cubicBezTo>
                  <a:cubicBezTo>
                    <a:pt x="2441" y="32145"/>
                    <a:pt x="2440" y="32185"/>
                    <a:pt x="2535" y="32320"/>
                  </a:cubicBezTo>
                  <a:cubicBezTo>
                    <a:pt x="2619" y="32489"/>
                    <a:pt x="2239" y="32827"/>
                    <a:pt x="2070" y="32912"/>
                  </a:cubicBezTo>
                  <a:cubicBezTo>
                    <a:pt x="2060" y="32919"/>
                    <a:pt x="2048" y="32922"/>
                    <a:pt x="2036" y="32922"/>
                  </a:cubicBezTo>
                  <a:cubicBezTo>
                    <a:pt x="1909" y="32922"/>
                    <a:pt x="1707" y="32571"/>
                    <a:pt x="1654" y="32571"/>
                  </a:cubicBezTo>
                  <a:cubicBezTo>
                    <a:pt x="1652" y="32571"/>
                    <a:pt x="1650" y="32572"/>
                    <a:pt x="1648" y="32574"/>
                  </a:cubicBezTo>
                  <a:cubicBezTo>
                    <a:pt x="1479" y="32574"/>
                    <a:pt x="1817" y="32954"/>
                    <a:pt x="1690" y="33038"/>
                  </a:cubicBezTo>
                  <a:cubicBezTo>
                    <a:pt x="1662" y="33081"/>
                    <a:pt x="1634" y="33095"/>
                    <a:pt x="1607" y="33095"/>
                  </a:cubicBezTo>
                  <a:cubicBezTo>
                    <a:pt x="1554" y="33095"/>
                    <a:pt x="1507" y="33038"/>
                    <a:pt x="1479" y="33038"/>
                  </a:cubicBezTo>
                  <a:cubicBezTo>
                    <a:pt x="1394" y="33038"/>
                    <a:pt x="1436" y="33123"/>
                    <a:pt x="1479" y="33165"/>
                  </a:cubicBezTo>
                  <a:cubicBezTo>
                    <a:pt x="1635" y="33204"/>
                    <a:pt x="1827" y="33423"/>
                    <a:pt x="1988" y="33423"/>
                  </a:cubicBezTo>
                  <a:cubicBezTo>
                    <a:pt x="2002" y="33423"/>
                    <a:pt x="2015" y="33422"/>
                    <a:pt x="2028" y="33419"/>
                  </a:cubicBezTo>
                  <a:cubicBezTo>
                    <a:pt x="2130" y="33385"/>
                    <a:pt x="2232" y="33269"/>
                    <a:pt x="2268" y="33269"/>
                  </a:cubicBezTo>
                  <a:cubicBezTo>
                    <a:pt x="2277" y="33269"/>
                    <a:pt x="2281" y="33275"/>
                    <a:pt x="2281" y="33292"/>
                  </a:cubicBezTo>
                  <a:cubicBezTo>
                    <a:pt x="2281" y="33334"/>
                    <a:pt x="2197" y="33334"/>
                    <a:pt x="2197" y="33376"/>
                  </a:cubicBezTo>
                  <a:cubicBezTo>
                    <a:pt x="2239" y="33419"/>
                    <a:pt x="2746" y="33545"/>
                    <a:pt x="2873" y="33630"/>
                  </a:cubicBezTo>
                  <a:cubicBezTo>
                    <a:pt x="3150" y="33829"/>
                    <a:pt x="3270" y="33904"/>
                    <a:pt x="3320" y="33904"/>
                  </a:cubicBezTo>
                  <a:cubicBezTo>
                    <a:pt x="3461" y="33904"/>
                    <a:pt x="3047" y="33312"/>
                    <a:pt x="4014" y="33250"/>
                  </a:cubicBezTo>
                  <a:cubicBezTo>
                    <a:pt x="4056" y="33250"/>
                    <a:pt x="4098" y="33292"/>
                    <a:pt x="4098" y="33334"/>
                  </a:cubicBezTo>
                  <a:cubicBezTo>
                    <a:pt x="4098" y="33376"/>
                    <a:pt x="4436" y="34179"/>
                    <a:pt x="4690" y="34179"/>
                  </a:cubicBezTo>
                  <a:cubicBezTo>
                    <a:pt x="5006" y="34179"/>
                    <a:pt x="4913" y="34032"/>
                    <a:pt x="5019" y="34032"/>
                  </a:cubicBezTo>
                  <a:cubicBezTo>
                    <a:pt x="5040" y="34032"/>
                    <a:pt x="5070" y="34038"/>
                    <a:pt x="5112" y="34052"/>
                  </a:cubicBezTo>
                  <a:cubicBezTo>
                    <a:pt x="5408" y="34095"/>
                    <a:pt x="5535" y="34433"/>
                    <a:pt x="5872" y="34475"/>
                  </a:cubicBezTo>
                  <a:cubicBezTo>
                    <a:pt x="5897" y="34481"/>
                    <a:pt x="5922" y="34484"/>
                    <a:pt x="5947" y="34484"/>
                  </a:cubicBezTo>
                  <a:cubicBezTo>
                    <a:pt x="6065" y="34484"/>
                    <a:pt x="6181" y="34424"/>
                    <a:pt x="6279" y="34424"/>
                  </a:cubicBezTo>
                  <a:cubicBezTo>
                    <a:pt x="6299" y="34424"/>
                    <a:pt x="6319" y="34426"/>
                    <a:pt x="6337" y="34433"/>
                  </a:cubicBezTo>
                  <a:cubicBezTo>
                    <a:pt x="6422" y="34475"/>
                    <a:pt x="6506" y="34517"/>
                    <a:pt x="6506" y="34602"/>
                  </a:cubicBezTo>
                  <a:cubicBezTo>
                    <a:pt x="6633" y="34897"/>
                    <a:pt x="6337" y="35109"/>
                    <a:pt x="6422" y="35320"/>
                  </a:cubicBezTo>
                  <a:cubicBezTo>
                    <a:pt x="6844" y="36503"/>
                    <a:pt x="5999" y="35911"/>
                    <a:pt x="5492" y="36292"/>
                  </a:cubicBezTo>
                  <a:cubicBezTo>
                    <a:pt x="5197" y="36503"/>
                    <a:pt x="6337" y="36587"/>
                    <a:pt x="6464" y="36841"/>
                  </a:cubicBezTo>
                  <a:cubicBezTo>
                    <a:pt x="6506" y="36883"/>
                    <a:pt x="6506" y="36968"/>
                    <a:pt x="6464" y="37010"/>
                  </a:cubicBezTo>
                  <a:cubicBezTo>
                    <a:pt x="6422" y="37432"/>
                    <a:pt x="6422" y="37813"/>
                    <a:pt x="6506" y="38235"/>
                  </a:cubicBezTo>
                  <a:cubicBezTo>
                    <a:pt x="6585" y="38300"/>
                    <a:pt x="6659" y="38327"/>
                    <a:pt x="6727" y="38327"/>
                  </a:cubicBezTo>
                  <a:cubicBezTo>
                    <a:pt x="7050" y="38327"/>
                    <a:pt x="7263" y="37727"/>
                    <a:pt x="7500" y="37727"/>
                  </a:cubicBezTo>
                  <a:cubicBezTo>
                    <a:pt x="7507" y="37727"/>
                    <a:pt x="7514" y="37727"/>
                    <a:pt x="7520" y="37728"/>
                  </a:cubicBezTo>
                  <a:cubicBezTo>
                    <a:pt x="7816" y="37770"/>
                    <a:pt x="7140" y="38277"/>
                    <a:pt x="7520" y="38446"/>
                  </a:cubicBezTo>
                  <a:cubicBezTo>
                    <a:pt x="7601" y="38482"/>
                    <a:pt x="7653" y="38497"/>
                    <a:pt x="7687" y="38497"/>
                  </a:cubicBezTo>
                  <a:cubicBezTo>
                    <a:pt x="7812" y="38497"/>
                    <a:pt x="7683" y="38293"/>
                    <a:pt x="7816" y="38193"/>
                  </a:cubicBezTo>
                  <a:cubicBezTo>
                    <a:pt x="7829" y="38188"/>
                    <a:pt x="7841" y="38185"/>
                    <a:pt x="7852" y="38185"/>
                  </a:cubicBezTo>
                  <a:cubicBezTo>
                    <a:pt x="8013" y="38185"/>
                    <a:pt x="7914" y="38750"/>
                    <a:pt x="8112" y="38869"/>
                  </a:cubicBezTo>
                  <a:cubicBezTo>
                    <a:pt x="8138" y="38882"/>
                    <a:pt x="8160" y="38888"/>
                    <a:pt x="8180" y="38888"/>
                  </a:cubicBezTo>
                  <a:cubicBezTo>
                    <a:pt x="8351" y="38888"/>
                    <a:pt x="8302" y="38446"/>
                    <a:pt x="8492" y="38446"/>
                  </a:cubicBezTo>
                  <a:cubicBezTo>
                    <a:pt x="8502" y="38444"/>
                    <a:pt x="8511" y="38443"/>
                    <a:pt x="8519" y="38443"/>
                  </a:cubicBezTo>
                  <a:cubicBezTo>
                    <a:pt x="8656" y="38443"/>
                    <a:pt x="8619" y="38752"/>
                    <a:pt x="8619" y="38911"/>
                  </a:cubicBezTo>
                  <a:cubicBezTo>
                    <a:pt x="8576" y="39080"/>
                    <a:pt x="8281" y="38953"/>
                    <a:pt x="8238" y="39080"/>
                  </a:cubicBezTo>
                  <a:cubicBezTo>
                    <a:pt x="8154" y="39164"/>
                    <a:pt x="8492" y="39418"/>
                    <a:pt x="8407" y="39460"/>
                  </a:cubicBezTo>
                  <a:cubicBezTo>
                    <a:pt x="8369" y="39499"/>
                    <a:pt x="8156" y="39677"/>
                    <a:pt x="7990" y="39677"/>
                  </a:cubicBezTo>
                  <a:cubicBezTo>
                    <a:pt x="7974" y="39677"/>
                    <a:pt x="7958" y="39675"/>
                    <a:pt x="7943" y="39671"/>
                  </a:cubicBezTo>
                  <a:cubicBezTo>
                    <a:pt x="7722" y="39635"/>
                    <a:pt x="7501" y="39310"/>
                    <a:pt x="7336" y="39310"/>
                  </a:cubicBezTo>
                  <a:cubicBezTo>
                    <a:pt x="7312" y="39310"/>
                    <a:pt x="7289" y="39317"/>
                    <a:pt x="7267" y="39333"/>
                  </a:cubicBezTo>
                  <a:cubicBezTo>
                    <a:pt x="7224" y="39376"/>
                    <a:pt x="7182" y="39291"/>
                    <a:pt x="7055" y="39671"/>
                  </a:cubicBezTo>
                  <a:cubicBezTo>
                    <a:pt x="7013" y="39756"/>
                    <a:pt x="6717" y="40094"/>
                    <a:pt x="6971" y="40474"/>
                  </a:cubicBezTo>
                  <a:cubicBezTo>
                    <a:pt x="6986" y="40494"/>
                    <a:pt x="7007" y="40503"/>
                    <a:pt x="7032" y="40503"/>
                  </a:cubicBezTo>
                  <a:cubicBezTo>
                    <a:pt x="7220" y="40503"/>
                    <a:pt x="7657" y="40009"/>
                    <a:pt x="7731" y="40009"/>
                  </a:cubicBezTo>
                  <a:cubicBezTo>
                    <a:pt x="7735" y="40007"/>
                    <a:pt x="7741" y="40006"/>
                    <a:pt x="7747" y="40006"/>
                  </a:cubicBezTo>
                  <a:cubicBezTo>
                    <a:pt x="7869" y="40006"/>
                    <a:pt x="8395" y="40350"/>
                    <a:pt x="8482" y="40350"/>
                  </a:cubicBezTo>
                  <a:cubicBezTo>
                    <a:pt x="8486" y="40350"/>
                    <a:pt x="8490" y="40349"/>
                    <a:pt x="8492" y="40347"/>
                  </a:cubicBezTo>
                  <a:cubicBezTo>
                    <a:pt x="8576" y="40263"/>
                    <a:pt x="8450" y="40178"/>
                    <a:pt x="8492" y="40136"/>
                  </a:cubicBezTo>
                  <a:cubicBezTo>
                    <a:pt x="8510" y="40127"/>
                    <a:pt x="8558" y="40124"/>
                    <a:pt x="8624" y="40124"/>
                  </a:cubicBezTo>
                  <a:cubicBezTo>
                    <a:pt x="8804" y="40124"/>
                    <a:pt x="9117" y="40148"/>
                    <a:pt x="9311" y="40148"/>
                  </a:cubicBezTo>
                  <a:cubicBezTo>
                    <a:pt x="9382" y="40148"/>
                    <a:pt x="9437" y="40145"/>
                    <a:pt x="9464" y="40136"/>
                  </a:cubicBezTo>
                  <a:cubicBezTo>
                    <a:pt x="9873" y="40042"/>
                    <a:pt x="10774" y="39619"/>
                    <a:pt x="11347" y="39619"/>
                  </a:cubicBezTo>
                  <a:cubicBezTo>
                    <a:pt x="11543" y="39619"/>
                    <a:pt x="11701" y="39669"/>
                    <a:pt x="11787" y="39798"/>
                  </a:cubicBezTo>
                  <a:cubicBezTo>
                    <a:pt x="11830" y="39863"/>
                    <a:pt x="11835" y="39883"/>
                    <a:pt x="11819" y="39883"/>
                  </a:cubicBezTo>
                  <a:cubicBezTo>
                    <a:pt x="11790" y="39883"/>
                    <a:pt x="11691" y="39815"/>
                    <a:pt x="11628" y="39815"/>
                  </a:cubicBezTo>
                  <a:cubicBezTo>
                    <a:pt x="11590" y="39815"/>
                    <a:pt x="11564" y="39841"/>
                    <a:pt x="11576" y="39925"/>
                  </a:cubicBezTo>
                  <a:cubicBezTo>
                    <a:pt x="11576" y="40041"/>
                    <a:pt x="11581" y="40067"/>
                    <a:pt x="11577" y="40067"/>
                  </a:cubicBezTo>
                  <a:cubicBezTo>
                    <a:pt x="11574" y="40067"/>
                    <a:pt x="11565" y="40049"/>
                    <a:pt x="11542" y="40049"/>
                  </a:cubicBezTo>
                  <a:cubicBezTo>
                    <a:pt x="11512" y="40049"/>
                    <a:pt x="11459" y="40080"/>
                    <a:pt x="11365" y="40221"/>
                  </a:cubicBezTo>
                  <a:cubicBezTo>
                    <a:pt x="11322" y="40263"/>
                    <a:pt x="11407" y="40390"/>
                    <a:pt x="11449" y="40432"/>
                  </a:cubicBezTo>
                  <a:cubicBezTo>
                    <a:pt x="11338" y="40320"/>
                    <a:pt x="11203" y="40268"/>
                    <a:pt x="11069" y="40268"/>
                  </a:cubicBezTo>
                  <a:cubicBezTo>
                    <a:pt x="10949" y="40268"/>
                    <a:pt x="10831" y="40310"/>
                    <a:pt x="10731" y="40390"/>
                  </a:cubicBezTo>
                  <a:cubicBezTo>
                    <a:pt x="10773" y="40643"/>
                    <a:pt x="10858" y="40897"/>
                    <a:pt x="10858" y="41192"/>
                  </a:cubicBezTo>
                  <a:cubicBezTo>
                    <a:pt x="10848" y="41197"/>
                    <a:pt x="10836" y="41199"/>
                    <a:pt x="10820" y="41199"/>
                  </a:cubicBezTo>
                  <a:cubicBezTo>
                    <a:pt x="10693" y="41199"/>
                    <a:pt x="10384" y="41061"/>
                    <a:pt x="10309" y="41023"/>
                  </a:cubicBezTo>
                  <a:cubicBezTo>
                    <a:pt x="10280" y="41020"/>
                    <a:pt x="10252" y="41019"/>
                    <a:pt x="10225" y="41019"/>
                  </a:cubicBezTo>
                  <a:cubicBezTo>
                    <a:pt x="9896" y="41019"/>
                    <a:pt x="9695" y="41241"/>
                    <a:pt x="9421" y="41319"/>
                  </a:cubicBezTo>
                  <a:cubicBezTo>
                    <a:pt x="9402" y="41324"/>
                    <a:pt x="9383" y="41326"/>
                    <a:pt x="9363" y="41326"/>
                  </a:cubicBezTo>
                  <a:cubicBezTo>
                    <a:pt x="9248" y="41326"/>
                    <a:pt x="9133" y="41253"/>
                    <a:pt x="9018" y="41253"/>
                  </a:cubicBezTo>
                  <a:cubicBezTo>
                    <a:pt x="8984" y="41253"/>
                    <a:pt x="8949" y="41260"/>
                    <a:pt x="8914" y="41277"/>
                  </a:cubicBezTo>
                  <a:cubicBezTo>
                    <a:pt x="8576" y="41488"/>
                    <a:pt x="8238" y="41699"/>
                    <a:pt x="7943" y="41953"/>
                  </a:cubicBezTo>
                  <a:cubicBezTo>
                    <a:pt x="7858" y="41995"/>
                    <a:pt x="7647" y="42037"/>
                    <a:pt x="7689" y="42080"/>
                  </a:cubicBezTo>
                  <a:cubicBezTo>
                    <a:pt x="7791" y="42182"/>
                    <a:pt x="7890" y="42218"/>
                    <a:pt x="7984" y="42218"/>
                  </a:cubicBezTo>
                  <a:cubicBezTo>
                    <a:pt x="8202" y="42218"/>
                    <a:pt x="8400" y="42025"/>
                    <a:pt x="8576" y="41995"/>
                  </a:cubicBezTo>
                  <a:cubicBezTo>
                    <a:pt x="8653" y="41995"/>
                    <a:pt x="9079" y="42170"/>
                    <a:pt x="9156" y="42170"/>
                  </a:cubicBezTo>
                  <a:cubicBezTo>
                    <a:pt x="9164" y="42170"/>
                    <a:pt x="9168" y="42168"/>
                    <a:pt x="9168" y="42164"/>
                  </a:cubicBezTo>
                  <a:cubicBezTo>
                    <a:pt x="9337" y="41911"/>
                    <a:pt x="9083" y="41699"/>
                    <a:pt x="9379" y="41530"/>
                  </a:cubicBezTo>
                  <a:cubicBezTo>
                    <a:pt x="9506" y="41446"/>
                    <a:pt x="9802" y="41446"/>
                    <a:pt x="10118" y="41446"/>
                  </a:cubicBezTo>
                  <a:cubicBezTo>
                    <a:pt x="10435" y="41446"/>
                    <a:pt x="10773" y="41446"/>
                    <a:pt x="10984" y="41361"/>
                  </a:cubicBezTo>
                  <a:cubicBezTo>
                    <a:pt x="11058" y="41325"/>
                    <a:pt x="11036" y="41000"/>
                    <a:pt x="11196" y="41000"/>
                  </a:cubicBezTo>
                  <a:cubicBezTo>
                    <a:pt x="11219" y="41000"/>
                    <a:pt x="11247" y="41007"/>
                    <a:pt x="11280" y="41023"/>
                  </a:cubicBezTo>
                  <a:cubicBezTo>
                    <a:pt x="11280" y="41023"/>
                    <a:pt x="11320" y="41575"/>
                    <a:pt x="11170" y="41575"/>
                  </a:cubicBezTo>
                  <a:cubicBezTo>
                    <a:pt x="11165" y="41575"/>
                    <a:pt x="11159" y="41574"/>
                    <a:pt x="11153" y="41573"/>
                  </a:cubicBezTo>
                  <a:cubicBezTo>
                    <a:pt x="11132" y="41551"/>
                    <a:pt x="11111" y="41541"/>
                    <a:pt x="11085" y="41541"/>
                  </a:cubicBezTo>
                  <a:cubicBezTo>
                    <a:pt x="11058" y="41541"/>
                    <a:pt x="11027" y="41551"/>
                    <a:pt x="10984" y="41573"/>
                  </a:cubicBezTo>
                  <a:cubicBezTo>
                    <a:pt x="10858" y="41657"/>
                    <a:pt x="10520" y="41699"/>
                    <a:pt x="10604" y="41826"/>
                  </a:cubicBezTo>
                  <a:cubicBezTo>
                    <a:pt x="10604" y="41826"/>
                    <a:pt x="11196" y="41868"/>
                    <a:pt x="11196" y="42037"/>
                  </a:cubicBezTo>
                  <a:cubicBezTo>
                    <a:pt x="11238" y="42249"/>
                    <a:pt x="10351" y="42291"/>
                    <a:pt x="10773" y="42502"/>
                  </a:cubicBezTo>
                  <a:cubicBezTo>
                    <a:pt x="10829" y="42525"/>
                    <a:pt x="10880" y="42536"/>
                    <a:pt x="10927" y="42536"/>
                  </a:cubicBezTo>
                  <a:cubicBezTo>
                    <a:pt x="11309" y="42536"/>
                    <a:pt x="11426" y="41850"/>
                    <a:pt x="11576" y="41699"/>
                  </a:cubicBezTo>
                  <a:cubicBezTo>
                    <a:pt x="11618" y="41699"/>
                    <a:pt x="12210" y="41446"/>
                    <a:pt x="12210" y="41446"/>
                  </a:cubicBezTo>
                  <a:cubicBezTo>
                    <a:pt x="12210" y="41446"/>
                    <a:pt x="11547" y="40673"/>
                    <a:pt x="11940" y="40673"/>
                  </a:cubicBezTo>
                  <a:cubicBezTo>
                    <a:pt x="11968" y="40673"/>
                    <a:pt x="12001" y="40677"/>
                    <a:pt x="12041" y="40685"/>
                  </a:cubicBezTo>
                  <a:cubicBezTo>
                    <a:pt x="12125" y="40685"/>
                    <a:pt x="12252" y="40770"/>
                    <a:pt x="12210" y="40854"/>
                  </a:cubicBezTo>
                  <a:lnTo>
                    <a:pt x="12632" y="40981"/>
                  </a:lnTo>
                  <a:cubicBezTo>
                    <a:pt x="12674" y="40981"/>
                    <a:pt x="12632" y="40897"/>
                    <a:pt x="12632" y="40854"/>
                  </a:cubicBezTo>
                  <a:cubicBezTo>
                    <a:pt x="12717" y="40516"/>
                    <a:pt x="12336" y="40643"/>
                    <a:pt x="12717" y="40474"/>
                  </a:cubicBezTo>
                  <a:cubicBezTo>
                    <a:pt x="12727" y="40472"/>
                    <a:pt x="12736" y="40471"/>
                    <a:pt x="12745" y="40471"/>
                  </a:cubicBezTo>
                  <a:cubicBezTo>
                    <a:pt x="12895" y="40471"/>
                    <a:pt x="12973" y="40775"/>
                    <a:pt x="13012" y="40854"/>
                  </a:cubicBezTo>
                  <a:cubicBezTo>
                    <a:pt x="13016" y="40862"/>
                    <a:pt x="13024" y="40866"/>
                    <a:pt x="13034" y="40866"/>
                  </a:cubicBezTo>
                  <a:cubicBezTo>
                    <a:pt x="13118" y="40866"/>
                    <a:pt x="13394" y="40645"/>
                    <a:pt x="13556" y="40645"/>
                  </a:cubicBezTo>
                  <a:cubicBezTo>
                    <a:pt x="13593" y="40645"/>
                    <a:pt x="13625" y="40657"/>
                    <a:pt x="13646" y="40685"/>
                  </a:cubicBezTo>
                  <a:cubicBezTo>
                    <a:pt x="13731" y="40854"/>
                    <a:pt x="13477" y="41277"/>
                    <a:pt x="13731" y="41361"/>
                  </a:cubicBezTo>
                  <a:cubicBezTo>
                    <a:pt x="13741" y="41367"/>
                    <a:pt x="13760" y="41369"/>
                    <a:pt x="13785" y="41369"/>
                  </a:cubicBezTo>
                  <a:cubicBezTo>
                    <a:pt x="13870" y="41369"/>
                    <a:pt x="14032" y="41345"/>
                    <a:pt x="14193" y="41345"/>
                  </a:cubicBezTo>
                  <a:cubicBezTo>
                    <a:pt x="14367" y="41345"/>
                    <a:pt x="14541" y="41373"/>
                    <a:pt x="14618" y="41488"/>
                  </a:cubicBezTo>
                  <a:cubicBezTo>
                    <a:pt x="14702" y="41573"/>
                    <a:pt x="14787" y="41615"/>
                    <a:pt x="14871" y="41657"/>
                  </a:cubicBezTo>
                  <a:cubicBezTo>
                    <a:pt x="14871" y="41699"/>
                    <a:pt x="14491" y="41868"/>
                    <a:pt x="14829" y="41953"/>
                  </a:cubicBezTo>
                  <a:cubicBezTo>
                    <a:pt x="14833" y="41955"/>
                    <a:pt x="14837" y="41956"/>
                    <a:pt x="14841" y="41956"/>
                  </a:cubicBezTo>
                  <a:cubicBezTo>
                    <a:pt x="14932" y="41956"/>
                    <a:pt x="15125" y="41530"/>
                    <a:pt x="15125" y="41530"/>
                  </a:cubicBezTo>
                  <a:cubicBezTo>
                    <a:pt x="15125" y="41530"/>
                    <a:pt x="14956" y="41488"/>
                    <a:pt x="14998" y="41235"/>
                  </a:cubicBezTo>
                  <a:cubicBezTo>
                    <a:pt x="14998" y="41108"/>
                    <a:pt x="15083" y="40939"/>
                    <a:pt x="15209" y="40939"/>
                  </a:cubicBezTo>
                  <a:cubicBezTo>
                    <a:pt x="15218" y="40936"/>
                    <a:pt x="15226" y="40935"/>
                    <a:pt x="15234" y="40935"/>
                  </a:cubicBezTo>
                  <a:cubicBezTo>
                    <a:pt x="15342" y="40935"/>
                    <a:pt x="15387" y="41192"/>
                    <a:pt x="15505" y="41192"/>
                  </a:cubicBezTo>
                  <a:cubicBezTo>
                    <a:pt x="15632" y="41192"/>
                    <a:pt x="16139" y="41192"/>
                    <a:pt x="16181" y="41488"/>
                  </a:cubicBezTo>
                  <a:cubicBezTo>
                    <a:pt x="16181" y="41573"/>
                    <a:pt x="16096" y="41573"/>
                    <a:pt x="16012" y="41615"/>
                  </a:cubicBezTo>
                  <a:cubicBezTo>
                    <a:pt x="16004" y="41623"/>
                    <a:pt x="15983" y="41625"/>
                    <a:pt x="15957" y="41625"/>
                  </a:cubicBezTo>
                  <a:cubicBezTo>
                    <a:pt x="15939" y="41625"/>
                    <a:pt x="15919" y="41624"/>
                    <a:pt x="15898" y="41624"/>
                  </a:cubicBezTo>
                  <a:cubicBezTo>
                    <a:pt x="15791" y="41624"/>
                    <a:pt x="15660" y="41643"/>
                    <a:pt x="15716" y="41868"/>
                  </a:cubicBezTo>
                  <a:cubicBezTo>
                    <a:pt x="15771" y="42032"/>
                    <a:pt x="15820" y="42086"/>
                    <a:pt x="15867" y="42086"/>
                  </a:cubicBezTo>
                  <a:cubicBezTo>
                    <a:pt x="15957" y="42086"/>
                    <a:pt x="16040" y="41886"/>
                    <a:pt x="16141" y="41886"/>
                  </a:cubicBezTo>
                  <a:cubicBezTo>
                    <a:pt x="16191" y="41886"/>
                    <a:pt x="16246" y="41935"/>
                    <a:pt x="16308" y="42080"/>
                  </a:cubicBezTo>
                  <a:cubicBezTo>
                    <a:pt x="16434" y="42333"/>
                    <a:pt x="16223" y="42671"/>
                    <a:pt x="16265" y="43009"/>
                  </a:cubicBezTo>
                  <a:cubicBezTo>
                    <a:pt x="16941" y="43305"/>
                    <a:pt x="17617" y="43600"/>
                    <a:pt x="18336" y="43854"/>
                  </a:cubicBezTo>
                  <a:cubicBezTo>
                    <a:pt x="18471" y="43854"/>
                    <a:pt x="18660" y="43746"/>
                    <a:pt x="18795" y="43746"/>
                  </a:cubicBezTo>
                  <a:cubicBezTo>
                    <a:pt x="18829" y="43746"/>
                    <a:pt x="18859" y="43753"/>
                    <a:pt x="18885" y="43769"/>
                  </a:cubicBezTo>
                  <a:lnTo>
                    <a:pt x="18969" y="43812"/>
                  </a:lnTo>
                  <a:cubicBezTo>
                    <a:pt x="18921" y="43796"/>
                    <a:pt x="18880" y="43780"/>
                    <a:pt x="18860" y="43780"/>
                  </a:cubicBezTo>
                  <a:cubicBezTo>
                    <a:pt x="18827" y="43780"/>
                    <a:pt x="18854" y="43823"/>
                    <a:pt x="19012" y="43981"/>
                  </a:cubicBezTo>
                  <a:cubicBezTo>
                    <a:pt x="19033" y="44002"/>
                    <a:pt x="19064" y="44002"/>
                    <a:pt x="19096" y="44002"/>
                  </a:cubicBezTo>
                  <a:cubicBezTo>
                    <a:pt x="19128" y="44002"/>
                    <a:pt x="19159" y="44002"/>
                    <a:pt x="19181" y="44023"/>
                  </a:cubicBezTo>
                  <a:cubicBezTo>
                    <a:pt x="19223" y="44107"/>
                    <a:pt x="19265" y="44150"/>
                    <a:pt x="19307" y="44234"/>
                  </a:cubicBezTo>
                  <a:cubicBezTo>
                    <a:pt x="19313" y="44251"/>
                    <a:pt x="19319" y="44258"/>
                    <a:pt x="19326" y="44258"/>
                  </a:cubicBezTo>
                  <a:cubicBezTo>
                    <a:pt x="19373" y="44258"/>
                    <a:pt x="19456" y="43938"/>
                    <a:pt x="19603" y="43938"/>
                  </a:cubicBezTo>
                  <a:cubicBezTo>
                    <a:pt x="20026" y="43938"/>
                    <a:pt x="19857" y="43812"/>
                    <a:pt x="20364" y="43516"/>
                  </a:cubicBezTo>
                  <a:cubicBezTo>
                    <a:pt x="20381" y="43499"/>
                    <a:pt x="20400" y="43492"/>
                    <a:pt x="20421" y="43492"/>
                  </a:cubicBezTo>
                  <a:cubicBezTo>
                    <a:pt x="20489" y="43492"/>
                    <a:pt x="20572" y="43565"/>
                    <a:pt x="20658" y="43565"/>
                  </a:cubicBezTo>
                  <a:cubicBezTo>
                    <a:pt x="20672" y="43565"/>
                    <a:pt x="20687" y="43563"/>
                    <a:pt x="20701" y="43558"/>
                  </a:cubicBezTo>
                  <a:cubicBezTo>
                    <a:pt x="20786" y="43516"/>
                    <a:pt x="20786" y="43136"/>
                    <a:pt x="20955" y="43136"/>
                  </a:cubicBezTo>
                  <a:cubicBezTo>
                    <a:pt x="21039" y="43136"/>
                    <a:pt x="21124" y="43305"/>
                    <a:pt x="21251" y="43305"/>
                  </a:cubicBezTo>
                  <a:cubicBezTo>
                    <a:pt x="21758" y="43220"/>
                    <a:pt x="21251" y="43178"/>
                    <a:pt x="21420" y="42967"/>
                  </a:cubicBezTo>
                  <a:cubicBezTo>
                    <a:pt x="21646" y="42876"/>
                    <a:pt x="21873" y="42834"/>
                    <a:pt x="22092" y="42834"/>
                  </a:cubicBezTo>
                  <a:cubicBezTo>
                    <a:pt x="22283" y="42834"/>
                    <a:pt x="22468" y="42866"/>
                    <a:pt x="22645" y="42925"/>
                  </a:cubicBezTo>
                  <a:cubicBezTo>
                    <a:pt x="22687" y="42967"/>
                    <a:pt x="22603" y="43051"/>
                    <a:pt x="22603" y="43136"/>
                  </a:cubicBezTo>
                  <a:cubicBezTo>
                    <a:pt x="22603" y="43178"/>
                    <a:pt x="22687" y="43220"/>
                    <a:pt x="22729" y="43305"/>
                  </a:cubicBezTo>
                  <a:cubicBezTo>
                    <a:pt x="22729" y="43309"/>
                    <a:pt x="22730" y="43311"/>
                    <a:pt x="22731" y="43311"/>
                  </a:cubicBezTo>
                  <a:cubicBezTo>
                    <a:pt x="22739" y="43311"/>
                    <a:pt x="22776" y="43173"/>
                    <a:pt x="22814" y="43136"/>
                  </a:cubicBezTo>
                  <a:cubicBezTo>
                    <a:pt x="22856" y="43094"/>
                    <a:pt x="23067" y="42967"/>
                    <a:pt x="23067" y="42840"/>
                  </a:cubicBezTo>
                  <a:cubicBezTo>
                    <a:pt x="23110" y="42418"/>
                    <a:pt x="22983" y="42502"/>
                    <a:pt x="22898" y="42080"/>
                  </a:cubicBezTo>
                  <a:cubicBezTo>
                    <a:pt x="22814" y="41826"/>
                    <a:pt x="23321" y="41404"/>
                    <a:pt x="23321" y="41023"/>
                  </a:cubicBezTo>
                  <a:cubicBezTo>
                    <a:pt x="23321" y="40770"/>
                    <a:pt x="22687" y="39207"/>
                    <a:pt x="23532" y="39080"/>
                  </a:cubicBezTo>
                  <a:cubicBezTo>
                    <a:pt x="23659" y="39080"/>
                    <a:pt x="23786" y="39249"/>
                    <a:pt x="23912" y="39249"/>
                  </a:cubicBezTo>
                  <a:cubicBezTo>
                    <a:pt x="23977" y="39255"/>
                    <a:pt x="24044" y="39258"/>
                    <a:pt x="24111" y="39258"/>
                  </a:cubicBezTo>
                  <a:cubicBezTo>
                    <a:pt x="24719" y="39258"/>
                    <a:pt x="25409" y="39029"/>
                    <a:pt x="26067" y="39029"/>
                  </a:cubicBezTo>
                  <a:cubicBezTo>
                    <a:pt x="26328" y="39029"/>
                    <a:pt x="26583" y="39065"/>
                    <a:pt x="26827" y="39164"/>
                  </a:cubicBezTo>
                  <a:cubicBezTo>
                    <a:pt x="27757" y="39502"/>
                    <a:pt x="28855" y="40136"/>
                    <a:pt x="29827" y="40221"/>
                  </a:cubicBezTo>
                  <a:cubicBezTo>
                    <a:pt x="29988" y="40221"/>
                    <a:pt x="30099" y="40183"/>
                    <a:pt x="30208" y="40183"/>
                  </a:cubicBezTo>
                  <a:cubicBezTo>
                    <a:pt x="30299" y="40183"/>
                    <a:pt x="30388" y="40209"/>
                    <a:pt x="30503" y="40305"/>
                  </a:cubicBezTo>
                  <a:cubicBezTo>
                    <a:pt x="31939" y="41361"/>
                    <a:pt x="31982" y="42249"/>
                    <a:pt x="33841" y="42671"/>
                  </a:cubicBezTo>
                  <a:cubicBezTo>
                    <a:pt x="33934" y="42692"/>
                    <a:pt x="34015" y="42701"/>
                    <a:pt x="34087" y="42701"/>
                  </a:cubicBezTo>
                  <a:cubicBezTo>
                    <a:pt x="34600" y="42701"/>
                    <a:pt x="34626" y="42228"/>
                    <a:pt x="35108" y="42080"/>
                  </a:cubicBezTo>
                  <a:cubicBezTo>
                    <a:pt x="35122" y="42075"/>
                    <a:pt x="35142" y="42073"/>
                    <a:pt x="35166" y="42073"/>
                  </a:cubicBezTo>
                  <a:cubicBezTo>
                    <a:pt x="35328" y="42073"/>
                    <a:pt x="35682" y="42171"/>
                    <a:pt x="35794" y="42171"/>
                  </a:cubicBezTo>
                  <a:cubicBezTo>
                    <a:pt x="35810" y="42171"/>
                    <a:pt x="35821" y="42169"/>
                    <a:pt x="35826" y="42164"/>
                  </a:cubicBezTo>
                  <a:cubicBezTo>
                    <a:pt x="35911" y="42122"/>
                    <a:pt x="36037" y="41742"/>
                    <a:pt x="36037" y="41742"/>
                  </a:cubicBezTo>
                  <a:cubicBezTo>
                    <a:pt x="36085" y="41706"/>
                    <a:pt x="36150" y="41694"/>
                    <a:pt x="36222" y="41694"/>
                  </a:cubicBezTo>
                  <a:cubicBezTo>
                    <a:pt x="36375" y="41694"/>
                    <a:pt x="36561" y="41749"/>
                    <a:pt x="36689" y="41749"/>
                  </a:cubicBezTo>
                  <a:cubicBezTo>
                    <a:pt x="36714" y="41749"/>
                    <a:pt x="36736" y="41746"/>
                    <a:pt x="36756" y="41742"/>
                  </a:cubicBezTo>
                  <a:cubicBezTo>
                    <a:pt x="37051" y="41615"/>
                    <a:pt x="37220" y="41488"/>
                    <a:pt x="37558" y="41404"/>
                  </a:cubicBezTo>
                  <a:cubicBezTo>
                    <a:pt x="37570" y="41400"/>
                    <a:pt x="37582" y="41398"/>
                    <a:pt x="37593" y="41398"/>
                  </a:cubicBezTo>
                  <a:cubicBezTo>
                    <a:pt x="37697" y="41398"/>
                    <a:pt x="37803" y="41536"/>
                    <a:pt x="37935" y="41536"/>
                  </a:cubicBezTo>
                  <a:cubicBezTo>
                    <a:pt x="37950" y="41536"/>
                    <a:pt x="37965" y="41534"/>
                    <a:pt x="37981" y="41530"/>
                  </a:cubicBezTo>
                  <a:cubicBezTo>
                    <a:pt x="38234" y="41488"/>
                    <a:pt x="38108" y="41192"/>
                    <a:pt x="38234" y="41066"/>
                  </a:cubicBezTo>
                  <a:cubicBezTo>
                    <a:pt x="38314" y="41018"/>
                    <a:pt x="38371" y="40998"/>
                    <a:pt x="38413" y="40998"/>
                  </a:cubicBezTo>
                  <a:cubicBezTo>
                    <a:pt x="38585" y="40998"/>
                    <a:pt x="38502" y="41321"/>
                    <a:pt x="38673" y="41321"/>
                  </a:cubicBezTo>
                  <a:cubicBezTo>
                    <a:pt x="38681" y="41321"/>
                    <a:pt x="38690" y="41321"/>
                    <a:pt x="38699" y="41319"/>
                  </a:cubicBezTo>
                  <a:lnTo>
                    <a:pt x="38699" y="40981"/>
                  </a:lnTo>
                  <a:cubicBezTo>
                    <a:pt x="38784" y="40897"/>
                    <a:pt x="39460" y="40052"/>
                    <a:pt x="39460" y="40052"/>
                  </a:cubicBezTo>
                  <a:cubicBezTo>
                    <a:pt x="39478" y="40046"/>
                    <a:pt x="39496" y="40044"/>
                    <a:pt x="39512" y="40044"/>
                  </a:cubicBezTo>
                  <a:cubicBezTo>
                    <a:pt x="39761" y="40044"/>
                    <a:pt x="39811" y="40601"/>
                    <a:pt x="40009" y="40601"/>
                  </a:cubicBezTo>
                  <a:cubicBezTo>
                    <a:pt x="40178" y="40601"/>
                    <a:pt x="40009" y="40221"/>
                    <a:pt x="40009" y="40178"/>
                  </a:cubicBezTo>
                  <a:cubicBezTo>
                    <a:pt x="40009" y="39967"/>
                    <a:pt x="40347" y="40052"/>
                    <a:pt x="40431" y="39925"/>
                  </a:cubicBezTo>
                  <a:cubicBezTo>
                    <a:pt x="40516" y="39756"/>
                    <a:pt x="40347" y="39587"/>
                    <a:pt x="40347" y="39418"/>
                  </a:cubicBezTo>
                  <a:cubicBezTo>
                    <a:pt x="40431" y="38911"/>
                    <a:pt x="41868" y="37263"/>
                    <a:pt x="42290" y="36841"/>
                  </a:cubicBezTo>
                  <a:cubicBezTo>
                    <a:pt x="42566" y="36593"/>
                    <a:pt x="42950" y="36380"/>
                    <a:pt x="43300" y="36380"/>
                  </a:cubicBezTo>
                  <a:cubicBezTo>
                    <a:pt x="43487" y="36380"/>
                    <a:pt x="43664" y="36441"/>
                    <a:pt x="43811" y="36587"/>
                  </a:cubicBezTo>
                  <a:cubicBezTo>
                    <a:pt x="43853" y="36672"/>
                    <a:pt x="43811" y="36841"/>
                    <a:pt x="43938" y="36841"/>
                  </a:cubicBezTo>
                  <a:lnTo>
                    <a:pt x="44318" y="36799"/>
                  </a:lnTo>
                  <a:cubicBezTo>
                    <a:pt x="44994" y="36883"/>
                    <a:pt x="45628" y="37137"/>
                    <a:pt x="46219" y="37517"/>
                  </a:cubicBezTo>
                  <a:cubicBezTo>
                    <a:pt x="46221" y="37518"/>
                    <a:pt x="46223" y="37519"/>
                    <a:pt x="46225" y="37519"/>
                  </a:cubicBezTo>
                  <a:cubicBezTo>
                    <a:pt x="46299" y="37519"/>
                    <a:pt x="46854" y="36924"/>
                    <a:pt x="46895" y="36883"/>
                  </a:cubicBezTo>
                  <a:cubicBezTo>
                    <a:pt x="47045" y="36883"/>
                    <a:pt x="47095" y="37017"/>
                    <a:pt x="47223" y="37017"/>
                  </a:cubicBezTo>
                  <a:cubicBezTo>
                    <a:pt x="47239" y="37017"/>
                    <a:pt x="47257" y="37015"/>
                    <a:pt x="47275" y="37010"/>
                  </a:cubicBezTo>
                  <a:cubicBezTo>
                    <a:pt x="47613" y="36968"/>
                    <a:pt x="47487" y="36672"/>
                    <a:pt x="47571" y="36461"/>
                  </a:cubicBezTo>
                  <a:cubicBezTo>
                    <a:pt x="47583" y="36437"/>
                    <a:pt x="47588" y="36430"/>
                    <a:pt x="47582" y="36430"/>
                  </a:cubicBezTo>
                  <a:cubicBezTo>
                    <a:pt x="47573" y="36430"/>
                    <a:pt x="47535" y="36449"/>
                    <a:pt x="47450" y="36449"/>
                  </a:cubicBezTo>
                  <a:cubicBezTo>
                    <a:pt x="47397" y="36449"/>
                    <a:pt x="47327" y="36442"/>
                    <a:pt x="47233" y="36418"/>
                  </a:cubicBezTo>
                  <a:cubicBezTo>
                    <a:pt x="47106" y="36418"/>
                    <a:pt x="47233" y="36123"/>
                    <a:pt x="47318" y="36123"/>
                  </a:cubicBezTo>
                  <a:cubicBezTo>
                    <a:pt x="47656" y="35996"/>
                    <a:pt x="47951" y="35827"/>
                    <a:pt x="48247" y="35616"/>
                  </a:cubicBezTo>
                  <a:cubicBezTo>
                    <a:pt x="48458" y="35404"/>
                    <a:pt x="48712" y="34644"/>
                    <a:pt x="49008" y="34559"/>
                  </a:cubicBezTo>
                  <a:cubicBezTo>
                    <a:pt x="49092" y="34559"/>
                    <a:pt x="49177" y="34559"/>
                    <a:pt x="49261" y="34602"/>
                  </a:cubicBezTo>
                  <a:cubicBezTo>
                    <a:pt x="51796" y="35658"/>
                    <a:pt x="48796" y="37348"/>
                    <a:pt x="48627" y="38404"/>
                  </a:cubicBezTo>
                  <a:cubicBezTo>
                    <a:pt x="48543" y="38615"/>
                    <a:pt x="49979" y="39502"/>
                    <a:pt x="49937" y="40052"/>
                  </a:cubicBezTo>
                  <a:cubicBezTo>
                    <a:pt x="49895" y="40178"/>
                    <a:pt x="49853" y="40347"/>
                    <a:pt x="49768" y="40474"/>
                  </a:cubicBezTo>
                  <a:cubicBezTo>
                    <a:pt x="50150" y="40474"/>
                    <a:pt x="50704" y="40957"/>
                    <a:pt x="50963" y="40957"/>
                  </a:cubicBezTo>
                  <a:cubicBezTo>
                    <a:pt x="50991" y="40957"/>
                    <a:pt x="51015" y="40951"/>
                    <a:pt x="51035" y="40939"/>
                  </a:cubicBezTo>
                  <a:cubicBezTo>
                    <a:pt x="51120" y="40897"/>
                    <a:pt x="51035" y="40770"/>
                    <a:pt x="51035" y="40685"/>
                  </a:cubicBezTo>
                  <a:cubicBezTo>
                    <a:pt x="51120" y="39671"/>
                    <a:pt x="51500" y="40136"/>
                    <a:pt x="51754" y="39545"/>
                  </a:cubicBezTo>
                  <a:cubicBezTo>
                    <a:pt x="51838" y="39333"/>
                    <a:pt x="51416" y="38573"/>
                    <a:pt x="51585" y="38362"/>
                  </a:cubicBezTo>
                  <a:cubicBezTo>
                    <a:pt x="51754" y="38193"/>
                    <a:pt x="52894" y="38193"/>
                    <a:pt x="53106" y="37982"/>
                  </a:cubicBezTo>
                  <a:cubicBezTo>
                    <a:pt x="53190" y="37813"/>
                    <a:pt x="52430" y="37263"/>
                    <a:pt x="52345" y="37137"/>
                  </a:cubicBezTo>
                  <a:cubicBezTo>
                    <a:pt x="52092" y="36799"/>
                    <a:pt x="51965" y="34728"/>
                    <a:pt x="52176" y="34517"/>
                  </a:cubicBezTo>
                  <a:cubicBezTo>
                    <a:pt x="52852" y="34517"/>
                    <a:pt x="53528" y="34644"/>
                    <a:pt x="54162" y="34813"/>
                  </a:cubicBezTo>
                  <a:lnTo>
                    <a:pt x="54077" y="35235"/>
                  </a:lnTo>
                  <a:lnTo>
                    <a:pt x="54458" y="35362"/>
                  </a:lnTo>
                  <a:lnTo>
                    <a:pt x="54627" y="35024"/>
                  </a:lnTo>
                  <a:cubicBezTo>
                    <a:pt x="54773" y="34937"/>
                    <a:pt x="54949" y="34915"/>
                    <a:pt x="55135" y="34915"/>
                  </a:cubicBezTo>
                  <a:cubicBezTo>
                    <a:pt x="55322" y="34915"/>
                    <a:pt x="55519" y="34937"/>
                    <a:pt x="55704" y="34937"/>
                  </a:cubicBezTo>
                  <a:cubicBezTo>
                    <a:pt x="55866" y="34937"/>
                    <a:pt x="56018" y="34920"/>
                    <a:pt x="56147" y="34855"/>
                  </a:cubicBezTo>
                  <a:cubicBezTo>
                    <a:pt x="57368" y="34367"/>
                    <a:pt x="58589" y="32311"/>
                    <a:pt x="60074" y="32311"/>
                  </a:cubicBezTo>
                  <a:cubicBezTo>
                    <a:pt x="60131" y="32311"/>
                    <a:pt x="60188" y="32314"/>
                    <a:pt x="60246" y="32320"/>
                  </a:cubicBezTo>
                  <a:cubicBezTo>
                    <a:pt x="60879" y="32405"/>
                    <a:pt x="61513" y="32996"/>
                    <a:pt x="62147" y="33081"/>
                  </a:cubicBezTo>
                  <a:cubicBezTo>
                    <a:pt x="63203" y="33038"/>
                    <a:pt x="64259" y="32827"/>
                    <a:pt x="65189" y="32405"/>
                  </a:cubicBezTo>
                  <a:cubicBezTo>
                    <a:pt x="65907" y="32151"/>
                    <a:pt x="66540" y="31856"/>
                    <a:pt x="67216" y="31560"/>
                  </a:cubicBezTo>
                  <a:cubicBezTo>
                    <a:pt x="68653" y="30715"/>
                    <a:pt x="69667" y="28983"/>
                    <a:pt x="71188" y="28264"/>
                  </a:cubicBezTo>
                  <a:cubicBezTo>
                    <a:pt x="72371" y="27757"/>
                    <a:pt x="73892" y="27800"/>
                    <a:pt x="75159" y="27251"/>
                  </a:cubicBezTo>
                  <a:lnTo>
                    <a:pt x="75159" y="1057"/>
                  </a:lnTo>
                  <a:lnTo>
                    <a:pt x="74356" y="761"/>
                  </a:lnTo>
                  <a:cubicBezTo>
                    <a:pt x="74272" y="677"/>
                    <a:pt x="73723" y="381"/>
                    <a:pt x="73596" y="381"/>
                  </a:cubicBezTo>
                  <a:cubicBezTo>
                    <a:pt x="73331" y="498"/>
                    <a:pt x="73558" y="657"/>
                    <a:pt x="73549" y="657"/>
                  </a:cubicBezTo>
                  <a:cubicBezTo>
                    <a:pt x="73545" y="657"/>
                    <a:pt x="73496" y="627"/>
                    <a:pt x="73342" y="550"/>
                  </a:cubicBezTo>
                  <a:cubicBezTo>
                    <a:pt x="73258" y="508"/>
                    <a:pt x="73173" y="508"/>
                    <a:pt x="73131" y="423"/>
                  </a:cubicBezTo>
                  <a:lnTo>
                    <a:pt x="73258" y="1"/>
                  </a:lnTo>
                  <a:close/>
                </a:path>
              </a:pathLst>
            </a:custGeom>
            <a:solidFill>
              <a:schemeClr val="accent3"/>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3"/>
            <p:cNvSpPr/>
            <p:nvPr/>
          </p:nvSpPr>
          <p:spPr>
            <a:xfrm>
              <a:off x="5170350" y="5187475"/>
              <a:ext cx="29600" cy="14875"/>
            </a:xfrm>
            <a:custGeom>
              <a:rect b="b" l="l" r="r" t="t"/>
              <a:pathLst>
                <a:path extrusionOk="0" h="595" w="1184">
                  <a:moveTo>
                    <a:pt x="592" y="0"/>
                  </a:moveTo>
                  <a:lnTo>
                    <a:pt x="423" y="42"/>
                  </a:lnTo>
                  <a:cubicBezTo>
                    <a:pt x="21" y="203"/>
                    <a:pt x="424" y="594"/>
                    <a:pt x="572" y="594"/>
                  </a:cubicBezTo>
                  <a:cubicBezTo>
                    <a:pt x="580" y="594"/>
                    <a:pt x="586" y="594"/>
                    <a:pt x="592" y="592"/>
                  </a:cubicBezTo>
                  <a:cubicBezTo>
                    <a:pt x="1184" y="338"/>
                    <a:pt x="1" y="338"/>
                    <a:pt x="59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3"/>
            <p:cNvSpPr/>
            <p:nvPr/>
          </p:nvSpPr>
          <p:spPr>
            <a:xfrm>
              <a:off x="4918975" y="4382650"/>
              <a:ext cx="343300" cy="314975"/>
            </a:xfrm>
            <a:custGeom>
              <a:rect b="b" l="l" r="r" t="t"/>
              <a:pathLst>
                <a:path extrusionOk="0" h="12599" w="13732">
                  <a:moveTo>
                    <a:pt x="4733" y="0"/>
                  </a:moveTo>
                  <a:cubicBezTo>
                    <a:pt x="4648" y="0"/>
                    <a:pt x="4648" y="211"/>
                    <a:pt x="4564" y="254"/>
                  </a:cubicBezTo>
                  <a:lnTo>
                    <a:pt x="4141" y="211"/>
                  </a:lnTo>
                  <a:cubicBezTo>
                    <a:pt x="4113" y="211"/>
                    <a:pt x="4066" y="193"/>
                    <a:pt x="4013" y="193"/>
                  </a:cubicBezTo>
                  <a:cubicBezTo>
                    <a:pt x="3986" y="193"/>
                    <a:pt x="3958" y="197"/>
                    <a:pt x="3930" y="211"/>
                  </a:cubicBezTo>
                  <a:cubicBezTo>
                    <a:pt x="3634" y="338"/>
                    <a:pt x="3381" y="887"/>
                    <a:pt x="3043" y="972"/>
                  </a:cubicBezTo>
                  <a:cubicBezTo>
                    <a:pt x="3005" y="987"/>
                    <a:pt x="2956" y="992"/>
                    <a:pt x="2900" y="992"/>
                  </a:cubicBezTo>
                  <a:cubicBezTo>
                    <a:pt x="2714" y="992"/>
                    <a:pt x="2447" y="930"/>
                    <a:pt x="2257" y="930"/>
                  </a:cubicBezTo>
                  <a:cubicBezTo>
                    <a:pt x="2178" y="930"/>
                    <a:pt x="2112" y="941"/>
                    <a:pt x="2071" y="972"/>
                  </a:cubicBezTo>
                  <a:cubicBezTo>
                    <a:pt x="1860" y="1141"/>
                    <a:pt x="1986" y="1732"/>
                    <a:pt x="1775" y="1901"/>
                  </a:cubicBezTo>
                  <a:cubicBezTo>
                    <a:pt x="1479" y="2155"/>
                    <a:pt x="635" y="1944"/>
                    <a:pt x="930" y="2662"/>
                  </a:cubicBezTo>
                  <a:cubicBezTo>
                    <a:pt x="1353" y="2704"/>
                    <a:pt x="1775" y="2915"/>
                    <a:pt x="2113" y="3169"/>
                  </a:cubicBezTo>
                  <a:cubicBezTo>
                    <a:pt x="2240" y="3338"/>
                    <a:pt x="2493" y="4690"/>
                    <a:pt x="2324" y="4859"/>
                  </a:cubicBezTo>
                  <a:cubicBezTo>
                    <a:pt x="1944" y="5239"/>
                    <a:pt x="1226" y="5239"/>
                    <a:pt x="1015" y="5873"/>
                  </a:cubicBezTo>
                  <a:cubicBezTo>
                    <a:pt x="930" y="6253"/>
                    <a:pt x="1353" y="6844"/>
                    <a:pt x="1226" y="7267"/>
                  </a:cubicBezTo>
                  <a:cubicBezTo>
                    <a:pt x="888" y="7774"/>
                    <a:pt x="466" y="8238"/>
                    <a:pt x="43" y="8661"/>
                  </a:cubicBezTo>
                  <a:lnTo>
                    <a:pt x="1" y="8661"/>
                  </a:lnTo>
                  <a:cubicBezTo>
                    <a:pt x="1" y="8999"/>
                    <a:pt x="85" y="9337"/>
                    <a:pt x="381" y="9421"/>
                  </a:cubicBezTo>
                  <a:cubicBezTo>
                    <a:pt x="428" y="9432"/>
                    <a:pt x="490" y="9437"/>
                    <a:pt x="563" y="9437"/>
                  </a:cubicBezTo>
                  <a:cubicBezTo>
                    <a:pt x="1346" y="9437"/>
                    <a:pt x="3465" y="8872"/>
                    <a:pt x="3465" y="8872"/>
                  </a:cubicBezTo>
                  <a:lnTo>
                    <a:pt x="3465" y="8872"/>
                  </a:lnTo>
                  <a:cubicBezTo>
                    <a:pt x="4014" y="9295"/>
                    <a:pt x="1437" y="10478"/>
                    <a:pt x="973" y="10985"/>
                  </a:cubicBezTo>
                  <a:cubicBezTo>
                    <a:pt x="888" y="11111"/>
                    <a:pt x="1184" y="11238"/>
                    <a:pt x="1226" y="11365"/>
                  </a:cubicBezTo>
                  <a:cubicBezTo>
                    <a:pt x="1310" y="11618"/>
                    <a:pt x="719" y="12505"/>
                    <a:pt x="930" y="12590"/>
                  </a:cubicBezTo>
                  <a:cubicBezTo>
                    <a:pt x="944" y="12596"/>
                    <a:pt x="960" y="12598"/>
                    <a:pt x="976" y="12598"/>
                  </a:cubicBezTo>
                  <a:cubicBezTo>
                    <a:pt x="1212" y="12598"/>
                    <a:pt x="1694" y="12072"/>
                    <a:pt x="1733" y="11914"/>
                  </a:cubicBezTo>
                  <a:lnTo>
                    <a:pt x="1648" y="11661"/>
                  </a:lnTo>
                  <a:cubicBezTo>
                    <a:pt x="1648" y="11618"/>
                    <a:pt x="2113" y="11154"/>
                    <a:pt x="2198" y="11111"/>
                  </a:cubicBezTo>
                  <a:cubicBezTo>
                    <a:pt x="2536" y="10773"/>
                    <a:pt x="2789" y="10435"/>
                    <a:pt x="3043" y="10055"/>
                  </a:cubicBezTo>
                  <a:cubicBezTo>
                    <a:pt x="3676" y="9168"/>
                    <a:pt x="5113" y="9252"/>
                    <a:pt x="5704" y="8323"/>
                  </a:cubicBezTo>
                  <a:cubicBezTo>
                    <a:pt x="5873" y="8069"/>
                    <a:pt x="6169" y="7647"/>
                    <a:pt x="6296" y="7351"/>
                  </a:cubicBezTo>
                  <a:cubicBezTo>
                    <a:pt x="6422" y="7182"/>
                    <a:pt x="6296" y="6718"/>
                    <a:pt x="6465" y="6549"/>
                  </a:cubicBezTo>
                  <a:cubicBezTo>
                    <a:pt x="6665" y="6375"/>
                    <a:pt x="6916" y="6320"/>
                    <a:pt x="7173" y="6320"/>
                  </a:cubicBezTo>
                  <a:cubicBezTo>
                    <a:pt x="7629" y="6320"/>
                    <a:pt x="8106" y="6494"/>
                    <a:pt x="8360" y="6494"/>
                  </a:cubicBezTo>
                  <a:cubicBezTo>
                    <a:pt x="8416" y="6494"/>
                    <a:pt x="8461" y="6485"/>
                    <a:pt x="8493" y="6464"/>
                  </a:cubicBezTo>
                  <a:cubicBezTo>
                    <a:pt x="8957" y="6126"/>
                    <a:pt x="9042" y="5619"/>
                    <a:pt x="9718" y="5619"/>
                  </a:cubicBezTo>
                  <a:cubicBezTo>
                    <a:pt x="10083" y="5619"/>
                    <a:pt x="11071" y="6086"/>
                    <a:pt x="11187" y="6086"/>
                  </a:cubicBezTo>
                  <a:cubicBezTo>
                    <a:pt x="11191" y="6086"/>
                    <a:pt x="11195" y="6085"/>
                    <a:pt x="11196" y="6084"/>
                  </a:cubicBezTo>
                  <a:cubicBezTo>
                    <a:pt x="11492" y="5957"/>
                    <a:pt x="11028" y="5492"/>
                    <a:pt x="11070" y="5492"/>
                  </a:cubicBezTo>
                  <a:cubicBezTo>
                    <a:pt x="11083" y="5491"/>
                    <a:pt x="11095" y="5490"/>
                    <a:pt x="11107" y="5490"/>
                  </a:cubicBezTo>
                  <a:cubicBezTo>
                    <a:pt x="11439" y="5490"/>
                    <a:pt x="11287" y="6046"/>
                    <a:pt x="11450" y="6168"/>
                  </a:cubicBezTo>
                  <a:cubicBezTo>
                    <a:pt x="12041" y="6126"/>
                    <a:pt x="12633" y="5999"/>
                    <a:pt x="13140" y="5746"/>
                  </a:cubicBezTo>
                  <a:cubicBezTo>
                    <a:pt x="13436" y="5450"/>
                    <a:pt x="13309" y="5197"/>
                    <a:pt x="13267" y="4859"/>
                  </a:cubicBezTo>
                  <a:cubicBezTo>
                    <a:pt x="13267" y="4690"/>
                    <a:pt x="13731" y="4563"/>
                    <a:pt x="13520" y="4309"/>
                  </a:cubicBezTo>
                  <a:cubicBezTo>
                    <a:pt x="13309" y="4098"/>
                    <a:pt x="12548" y="4225"/>
                    <a:pt x="12295" y="4140"/>
                  </a:cubicBezTo>
                  <a:cubicBezTo>
                    <a:pt x="11281" y="3845"/>
                    <a:pt x="9760" y="3464"/>
                    <a:pt x="8957" y="2704"/>
                  </a:cubicBezTo>
                  <a:cubicBezTo>
                    <a:pt x="8619" y="2281"/>
                    <a:pt x="8324" y="1859"/>
                    <a:pt x="8070" y="1394"/>
                  </a:cubicBezTo>
                  <a:cubicBezTo>
                    <a:pt x="7901" y="845"/>
                    <a:pt x="8535" y="1268"/>
                    <a:pt x="8239" y="380"/>
                  </a:cubicBezTo>
                  <a:cubicBezTo>
                    <a:pt x="8091" y="359"/>
                    <a:pt x="7954" y="349"/>
                    <a:pt x="7817" y="349"/>
                  </a:cubicBezTo>
                  <a:cubicBezTo>
                    <a:pt x="7679" y="349"/>
                    <a:pt x="7542" y="359"/>
                    <a:pt x="7394" y="380"/>
                  </a:cubicBezTo>
                  <a:cubicBezTo>
                    <a:pt x="7162" y="535"/>
                    <a:pt x="6644" y="940"/>
                    <a:pt x="6169" y="940"/>
                  </a:cubicBezTo>
                  <a:cubicBezTo>
                    <a:pt x="6126" y="940"/>
                    <a:pt x="6084" y="936"/>
                    <a:pt x="6042" y="930"/>
                  </a:cubicBezTo>
                  <a:cubicBezTo>
                    <a:pt x="5578" y="845"/>
                    <a:pt x="5240" y="85"/>
                    <a:pt x="473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3"/>
            <p:cNvSpPr/>
            <p:nvPr/>
          </p:nvSpPr>
          <p:spPr>
            <a:xfrm>
              <a:off x="4139500" y="4327725"/>
              <a:ext cx="217600" cy="461575"/>
            </a:xfrm>
            <a:custGeom>
              <a:rect b="b" l="l" r="r" t="t"/>
              <a:pathLst>
                <a:path extrusionOk="0" h="18463" w="8704">
                  <a:moveTo>
                    <a:pt x="2282" y="634"/>
                  </a:moveTo>
                  <a:lnTo>
                    <a:pt x="2282" y="718"/>
                  </a:lnTo>
                  <a:cubicBezTo>
                    <a:pt x="2324" y="1099"/>
                    <a:pt x="2409" y="1648"/>
                    <a:pt x="2874" y="1690"/>
                  </a:cubicBezTo>
                  <a:lnTo>
                    <a:pt x="2916" y="1690"/>
                  </a:lnTo>
                  <a:cubicBezTo>
                    <a:pt x="3169" y="1648"/>
                    <a:pt x="3423" y="1521"/>
                    <a:pt x="3592" y="1310"/>
                  </a:cubicBezTo>
                  <a:cubicBezTo>
                    <a:pt x="3676" y="1225"/>
                    <a:pt x="3761" y="1183"/>
                    <a:pt x="3888" y="1099"/>
                  </a:cubicBezTo>
                  <a:cubicBezTo>
                    <a:pt x="4099" y="1141"/>
                    <a:pt x="4141" y="1310"/>
                    <a:pt x="4226" y="1732"/>
                  </a:cubicBezTo>
                  <a:cubicBezTo>
                    <a:pt x="4268" y="2028"/>
                    <a:pt x="4352" y="2324"/>
                    <a:pt x="4564" y="2535"/>
                  </a:cubicBezTo>
                  <a:cubicBezTo>
                    <a:pt x="4690" y="2620"/>
                    <a:pt x="4859" y="2704"/>
                    <a:pt x="5028" y="2704"/>
                  </a:cubicBezTo>
                  <a:cubicBezTo>
                    <a:pt x="5324" y="2746"/>
                    <a:pt x="5578" y="2873"/>
                    <a:pt x="5789" y="3084"/>
                  </a:cubicBezTo>
                  <a:cubicBezTo>
                    <a:pt x="6211" y="3718"/>
                    <a:pt x="6042" y="4267"/>
                    <a:pt x="5873" y="4901"/>
                  </a:cubicBezTo>
                  <a:cubicBezTo>
                    <a:pt x="5789" y="5197"/>
                    <a:pt x="5704" y="5492"/>
                    <a:pt x="5704" y="5788"/>
                  </a:cubicBezTo>
                  <a:cubicBezTo>
                    <a:pt x="5662" y="5957"/>
                    <a:pt x="5704" y="6126"/>
                    <a:pt x="5789" y="6295"/>
                  </a:cubicBezTo>
                  <a:cubicBezTo>
                    <a:pt x="5789" y="6380"/>
                    <a:pt x="5873" y="6506"/>
                    <a:pt x="5873" y="6549"/>
                  </a:cubicBezTo>
                  <a:cubicBezTo>
                    <a:pt x="5662" y="6591"/>
                    <a:pt x="5535" y="6675"/>
                    <a:pt x="5493" y="6887"/>
                  </a:cubicBezTo>
                  <a:cubicBezTo>
                    <a:pt x="5451" y="7140"/>
                    <a:pt x="5578" y="7351"/>
                    <a:pt x="5747" y="7563"/>
                  </a:cubicBezTo>
                  <a:cubicBezTo>
                    <a:pt x="5789" y="7605"/>
                    <a:pt x="5873" y="7689"/>
                    <a:pt x="5916" y="7774"/>
                  </a:cubicBezTo>
                  <a:lnTo>
                    <a:pt x="5831" y="7901"/>
                  </a:lnTo>
                  <a:cubicBezTo>
                    <a:pt x="5620" y="8112"/>
                    <a:pt x="5620" y="8112"/>
                    <a:pt x="5620" y="8196"/>
                  </a:cubicBezTo>
                  <a:cubicBezTo>
                    <a:pt x="5578" y="8492"/>
                    <a:pt x="6761" y="10858"/>
                    <a:pt x="6761" y="10858"/>
                  </a:cubicBezTo>
                  <a:cubicBezTo>
                    <a:pt x="6845" y="10985"/>
                    <a:pt x="6972" y="11069"/>
                    <a:pt x="7141" y="11069"/>
                  </a:cubicBezTo>
                  <a:cubicBezTo>
                    <a:pt x="7267" y="11069"/>
                    <a:pt x="7436" y="10985"/>
                    <a:pt x="7521" y="10900"/>
                  </a:cubicBezTo>
                  <a:cubicBezTo>
                    <a:pt x="7563" y="10900"/>
                    <a:pt x="7563" y="10858"/>
                    <a:pt x="7563" y="10858"/>
                  </a:cubicBezTo>
                  <a:cubicBezTo>
                    <a:pt x="7648" y="10858"/>
                    <a:pt x="7774" y="10900"/>
                    <a:pt x="7817" y="10942"/>
                  </a:cubicBezTo>
                  <a:cubicBezTo>
                    <a:pt x="7817" y="10985"/>
                    <a:pt x="7817" y="11069"/>
                    <a:pt x="7817" y="11154"/>
                  </a:cubicBezTo>
                  <a:cubicBezTo>
                    <a:pt x="7817" y="11449"/>
                    <a:pt x="7901" y="11703"/>
                    <a:pt x="8028" y="11914"/>
                  </a:cubicBezTo>
                  <a:cubicBezTo>
                    <a:pt x="8155" y="12125"/>
                    <a:pt x="8197" y="12252"/>
                    <a:pt x="8155" y="12421"/>
                  </a:cubicBezTo>
                  <a:cubicBezTo>
                    <a:pt x="8112" y="12717"/>
                    <a:pt x="7943" y="12970"/>
                    <a:pt x="7648" y="13055"/>
                  </a:cubicBezTo>
                  <a:cubicBezTo>
                    <a:pt x="7352" y="13182"/>
                    <a:pt x="7099" y="13393"/>
                    <a:pt x="6972" y="13689"/>
                  </a:cubicBezTo>
                  <a:cubicBezTo>
                    <a:pt x="6887" y="13942"/>
                    <a:pt x="6803" y="14196"/>
                    <a:pt x="6803" y="14491"/>
                  </a:cubicBezTo>
                  <a:cubicBezTo>
                    <a:pt x="6761" y="14787"/>
                    <a:pt x="6676" y="15083"/>
                    <a:pt x="6549" y="15378"/>
                  </a:cubicBezTo>
                  <a:lnTo>
                    <a:pt x="6338" y="15463"/>
                  </a:lnTo>
                  <a:cubicBezTo>
                    <a:pt x="5240" y="15801"/>
                    <a:pt x="4902" y="15970"/>
                    <a:pt x="4859" y="16223"/>
                  </a:cubicBezTo>
                  <a:cubicBezTo>
                    <a:pt x="4817" y="16519"/>
                    <a:pt x="4902" y="16773"/>
                    <a:pt x="5113" y="16984"/>
                  </a:cubicBezTo>
                  <a:cubicBezTo>
                    <a:pt x="5155" y="17026"/>
                    <a:pt x="5197" y="17111"/>
                    <a:pt x="5240" y="17195"/>
                  </a:cubicBezTo>
                  <a:cubicBezTo>
                    <a:pt x="5155" y="17153"/>
                    <a:pt x="5071" y="17153"/>
                    <a:pt x="4986" y="17111"/>
                  </a:cubicBezTo>
                  <a:lnTo>
                    <a:pt x="4690" y="17195"/>
                  </a:lnTo>
                  <a:lnTo>
                    <a:pt x="4690" y="17364"/>
                  </a:lnTo>
                  <a:lnTo>
                    <a:pt x="4690" y="17575"/>
                  </a:lnTo>
                  <a:lnTo>
                    <a:pt x="4648" y="17871"/>
                  </a:lnTo>
                  <a:cubicBezTo>
                    <a:pt x="4648" y="17871"/>
                    <a:pt x="4648" y="17913"/>
                    <a:pt x="4648" y="17913"/>
                  </a:cubicBezTo>
                  <a:lnTo>
                    <a:pt x="4395" y="17829"/>
                  </a:lnTo>
                  <a:cubicBezTo>
                    <a:pt x="4268" y="17787"/>
                    <a:pt x="4099" y="17787"/>
                    <a:pt x="3972" y="17744"/>
                  </a:cubicBezTo>
                  <a:lnTo>
                    <a:pt x="3888" y="17787"/>
                  </a:lnTo>
                  <a:cubicBezTo>
                    <a:pt x="3888" y="17744"/>
                    <a:pt x="3888" y="17660"/>
                    <a:pt x="3888" y="17618"/>
                  </a:cubicBezTo>
                  <a:cubicBezTo>
                    <a:pt x="3888" y="17575"/>
                    <a:pt x="3930" y="17491"/>
                    <a:pt x="3930" y="17449"/>
                  </a:cubicBezTo>
                  <a:cubicBezTo>
                    <a:pt x="4014" y="17280"/>
                    <a:pt x="4014" y="17068"/>
                    <a:pt x="3972" y="16899"/>
                  </a:cubicBezTo>
                  <a:cubicBezTo>
                    <a:pt x="3930" y="16815"/>
                    <a:pt x="3845" y="16773"/>
                    <a:pt x="3634" y="16688"/>
                  </a:cubicBezTo>
                  <a:lnTo>
                    <a:pt x="3592" y="16688"/>
                  </a:lnTo>
                  <a:cubicBezTo>
                    <a:pt x="3592" y="16646"/>
                    <a:pt x="3592" y="16604"/>
                    <a:pt x="3592" y="16604"/>
                  </a:cubicBezTo>
                  <a:cubicBezTo>
                    <a:pt x="3507" y="16181"/>
                    <a:pt x="3254" y="15801"/>
                    <a:pt x="2874" y="15590"/>
                  </a:cubicBezTo>
                  <a:cubicBezTo>
                    <a:pt x="2789" y="15547"/>
                    <a:pt x="2747" y="15463"/>
                    <a:pt x="2662" y="15421"/>
                  </a:cubicBezTo>
                  <a:cubicBezTo>
                    <a:pt x="2451" y="15252"/>
                    <a:pt x="2198" y="15083"/>
                    <a:pt x="1902" y="14998"/>
                  </a:cubicBezTo>
                  <a:cubicBezTo>
                    <a:pt x="1733" y="14956"/>
                    <a:pt x="1522" y="14829"/>
                    <a:pt x="1353" y="14702"/>
                  </a:cubicBezTo>
                  <a:cubicBezTo>
                    <a:pt x="1268" y="14618"/>
                    <a:pt x="1226" y="14534"/>
                    <a:pt x="1142" y="14449"/>
                  </a:cubicBezTo>
                  <a:cubicBezTo>
                    <a:pt x="1311" y="14449"/>
                    <a:pt x="1437" y="14365"/>
                    <a:pt x="1480" y="14238"/>
                  </a:cubicBezTo>
                  <a:cubicBezTo>
                    <a:pt x="1649" y="13900"/>
                    <a:pt x="1564" y="13520"/>
                    <a:pt x="1311" y="13266"/>
                  </a:cubicBezTo>
                  <a:cubicBezTo>
                    <a:pt x="1353" y="13224"/>
                    <a:pt x="1353" y="13182"/>
                    <a:pt x="1353" y="13097"/>
                  </a:cubicBezTo>
                  <a:cubicBezTo>
                    <a:pt x="1437" y="12801"/>
                    <a:pt x="1353" y="12675"/>
                    <a:pt x="1311" y="12675"/>
                  </a:cubicBezTo>
                  <a:cubicBezTo>
                    <a:pt x="1226" y="12548"/>
                    <a:pt x="1057" y="12463"/>
                    <a:pt x="930" y="12421"/>
                  </a:cubicBezTo>
                  <a:cubicBezTo>
                    <a:pt x="761" y="12379"/>
                    <a:pt x="719" y="12337"/>
                    <a:pt x="719" y="12294"/>
                  </a:cubicBezTo>
                  <a:cubicBezTo>
                    <a:pt x="761" y="12125"/>
                    <a:pt x="846" y="11999"/>
                    <a:pt x="930" y="11830"/>
                  </a:cubicBezTo>
                  <a:cubicBezTo>
                    <a:pt x="1057" y="11618"/>
                    <a:pt x="1184" y="11407"/>
                    <a:pt x="1226" y="11196"/>
                  </a:cubicBezTo>
                  <a:cubicBezTo>
                    <a:pt x="1311" y="11196"/>
                    <a:pt x="1691" y="11154"/>
                    <a:pt x="1691" y="10604"/>
                  </a:cubicBezTo>
                  <a:cubicBezTo>
                    <a:pt x="1691" y="10182"/>
                    <a:pt x="1564" y="9971"/>
                    <a:pt x="1353" y="9971"/>
                  </a:cubicBezTo>
                  <a:cubicBezTo>
                    <a:pt x="1311" y="9802"/>
                    <a:pt x="1268" y="9675"/>
                    <a:pt x="1311" y="9506"/>
                  </a:cubicBezTo>
                  <a:cubicBezTo>
                    <a:pt x="1311" y="9464"/>
                    <a:pt x="1353" y="9422"/>
                    <a:pt x="1395" y="9337"/>
                  </a:cubicBezTo>
                  <a:cubicBezTo>
                    <a:pt x="1564" y="9084"/>
                    <a:pt x="1944" y="8577"/>
                    <a:pt x="1522" y="8239"/>
                  </a:cubicBezTo>
                  <a:lnTo>
                    <a:pt x="1437" y="8154"/>
                  </a:lnTo>
                  <a:lnTo>
                    <a:pt x="1184" y="8154"/>
                  </a:lnTo>
                  <a:lnTo>
                    <a:pt x="1142" y="8112"/>
                  </a:lnTo>
                  <a:cubicBezTo>
                    <a:pt x="1142" y="8070"/>
                    <a:pt x="1268" y="7943"/>
                    <a:pt x="1311" y="7901"/>
                  </a:cubicBezTo>
                  <a:cubicBezTo>
                    <a:pt x="1480" y="7732"/>
                    <a:pt x="1649" y="7520"/>
                    <a:pt x="1691" y="7267"/>
                  </a:cubicBezTo>
                  <a:cubicBezTo>
                    <a:pt x="1733" y="7225"/>
                    <a:pt x="1733" y="7140"/>
                    <a:pt x="1691" y="7098"/>
                  </a:cubicBezTo>
                  <a:cubicBezTo>
                    <a:pt x="1818" y="7098"/>
                    <a:pt x="1944" y="7013"/>
                    <a:pt x="1987" y="6929"/>
                  </a:cubicBezTo>
                  <a:cubicBezTo>
                    <a:pt x="2113" y="6760"/>
                    <a:pt x="2071" y="6506"/>
                    <a:pt x="1944" y="6253"/>
                  </a:cubicBezTo>
                  <a:cubicBezTo>
                    <a:pt x="1944" y="6126"/>
                    <a:pt x="1987" y="5999"/>
                    <a:pt x="2029" y="5873"/>
                  </a:cubicBezTo>
                  <a:cubicBezTo>
                    <a:pt x="2113" y="5619"/>
                    <a:pt x="2198" y="5366"/>
                    <a:pt x="2029" y="5154"/>
                  </a:cubicBezTo>
                  <a:cubicBezTo>
                    <a:pt x="1775" y="4901"/>
                    <a:pt x="1437" y="4774"/>
                    <a:pt x="1099" y="4774"/>
                  </a:cubicBezTo>
                  <a:cubicBezTo>
                    <a:pt x="1099" y="4521"/>
                    <a:pt x="1142" y="4309"/>
                    <a:pt x="1142" y="4056"/>
                  </a:cubicBezTo>
                  <a:lnTo>
                    <a:pt x="1226" y="3591"/>
                  </a:lnTo>
                  <a:lnTo>
                    <a:pt x="1226" y="3549"/>
                  </a:lnTo>
                  <a:cubicBezTo>
                    <a:pt x="1142" y="3380"/>
                    <a:pt x="1015" y="3253"/>
                    <a:pt x="888" y="3169"/>
                  </a:cubicBezTo>
                  <a:lnTo>
                    <a:pt x="761" y="3084"/>
                  </a:lnTo>
                  <a:cubicBezTo>
                    <a:pt x="888" y="2831"/>
                    <a:pt x="1353" y="2155"/>
                    <a:pt x="1564" y="1859"/>
                  </a:cubicBezTo>
                  <a:lnTo>
                    <a:pt x="1818" y="1479"/>
                  </a:lnTo>
                  <a:lnTo>
                    <a:pt x="1902" y="1310"/>
                  </a:lnTo>
                  <a:cubicBezTo>
                    <a:pt x="1987" y="1183"/>
                    <a:pt x="2155" y="845"/>
                    <a:pt x="2282" y="634"/>
                  </a:cubicBezTo>
                  <a:close/>
                  <a:moveTo>
                    <a:pt x="2324" y="0"/>
                  </a:moveTo>
                  <a:cubicBezTo>
                    <a:pt x="2029" y="0"/>
                    <a:pt x="1775" y="338"/>
                    <a:pt x="1395" y="1056"/>
                  </a:cubicBezTo>
                  <a:lnTo>
                    <a:pt x="1268" y="1225"/>
                  </a:lnTo>
                  <a:lnTo>
                    <a:pt x="1057" y="1606"/>
                  </a:lnTo>
                  <a:cubicBezTo>
                    <a:pt x="128" y="3000"/>
                    <a:pt x="128" y="3042"/>
                    <a:pt x="128" y="3169"/>
                  </a:cubicBezTo>
                  <a:cubicBezTo>
                    <a:pt x="128" y="3380"/>
                    <a:pt x="339" y="3549"/>
                    <a:pt x="508" y="3634"/>
                  </a:cubicBezTo>
                  <a:lnTo>
                    <a:pt x="635" y="3760"/>
                  </a:lnTo>
                  <a:lnTo>
                    <a:pt x="592" y="4014"/>
                  </a:lnTo>
                  <a:cubicBezTo>
                    <a:pt x="550" y="4309"/>
                    <a:pt x="508" y="4605"/>
                    <a:pt x="508" y="4859"/>
                  </a:cubicBezTo>
                  <a:lnTo>
                    <a:pt x="466" y="5239"/>
                  </a:lnTo>
                  <a:lnTo>
                    <a:pt x="804" y="5281"/>
                  </a:lnTo>
                  <a:cubicBezTo>
                    <a:pt x="1057" y="5281"/>
                    <a:pt x="1311" y="5366"/>
                    <a:pt x="1564" y="5492"/>
                  </a:cubicBezTo>
                  <a:cubicBezTo>
                    <a:pt x="1522" y="5577"/>
                    <a:pt x="1480" y="5661"/>
                    <a:pt x="1480" y="5746"/>
                  </a:cubicBezTo>
                  <a:cubicBezTo>
                    <a:pt x="1353" y="5957"/>
                    <a:pt x="1311" y="6211"/>
                    <a:pt x="1395" y="6464"/>
                  </a:cubicBezTo>
                  <a:lnTo>
                    <a:pt x="1395" y="6506"/>
                  </a:lnTo>
                  <a:cubicBezTo>
                    <a:pt x="1311" y="6485"/>
                    <a:pt x="1237" y="6475"/>
                    <a:pt x="1163" y="6475"/>
                  </a:cubicBezTo>
                  <a:cubicBezTo>
                    <a:pt x="1089" y="6475"/>
                    <a:pt x="1015" y="6485"/>
                    <a:pt x="930" y="6506"/>
                  </a:cubicBezTo>
                  <a:lnTo>
                    <a:pt x="804" y="6591"/>
                  </a:lnTo>
                  <a:lnTo>
                    <a:pt x="804" y="6718"/>
                  </a:lnTo>
                  <a:cubicBezTo>
                    <a:pt x="804" y="6844"/>
                    <a:pt x="888" y="6971"/>
                    <a:pt x="1015" y="7098"/>
                  </a:cubicBezTo>
                  <a:cubicBezTo>
                    <a:pt x="1057" y="7140"/>
                    <a:pt x="1099" y="7182"/>
                    <a:pt x="1099" y="7225"/>
                  </a:cubicBezTo>
                  <a:cubicBezTo>
                    <a:pt x="1057" y="7351"/>
                    <a:pt x="973" y="7436"/>
                    <a:pt x="888" y="7520"/>
                  </a:cubicBezTo>
                  <a:cubicBezTo>
                    <a:pt x="677" y="7647"/>
                    <a:pt x="592" y="7901"/>
                    <a:pt x="550" y="8112"/>
                  </a:cubicBezTo>
                  <a:cubicBezTo>
                    <a:pt x="592" y="8323"/>
                    <a:pt x="677" y="8492"/>
                    <a:pt x="846" y="8619"/>
                  </a:cubicBezTo>
                  <a:lnTo>
                    <a:pt x="888" y="8703"/>
                  </a:lnTo>
                  <a:lnTo>
                    <a:pt x="1142" y="8703"/>
                  </a:lnTo>
                  <a:cubicBezTo>
                    <a:pt x="1099" y="8830"/>
                    <a:pt x="1015" y="8957"/>
                    <a:pt x="930" y="9041"/>
                  </a:cubicBezTo>
                  <a:cubicBezTo>
                    <a:pt x="846" y="9126"/>
                    <a:pt x="804" y="9253"/>
                    <a:pt x="761" y="9337"/>
                  </a:cubicBezTo>
                  <a:cubicBezTo>
                    <a:pt x="719" y="9675"/>
                    <a:pt x="761" y="10013"/>
                    <a:pt x="846" y="10266"/>
                  </a:cubicBezTo>
                  <a:lnTo>
                    <a:pt x="930" y="10562"/>
                  </a:lnTo>
                  <a:cubicBezTo>
                    <a:pt x="888" y="10520"/>
                    <a:pt x="846" y="10520"/>
                    <a:pt x="761" y="10520"/>
                  </a:cubicBezTo>
                  <a:lnTo>
                    <a:pt x="508" y="10562"/>
                  </a:lnTo>
                  <a:lnTo>
                    <a:pt x="508" y="10816"/>
                  </a:lnTo>
                  <a:cubicBezTo>
                    <a:pt x="508" y="10942"/>
                    <a:pt x="550" y="11069"/>
                    <a:pt x="635" y="11111"/>
                  </a:cubicBezTo>
                  <a:cubicBezTo>
                    <a:pt x="592" y="11280"/>
                    <a:pt x="508" y="11449"/>
                    <a:pt x="423" y="11576"/>
                  </a:cubicBezTo>
                  <a:cubicBezTo>
                    <a:pt x="254" y="11787"/>
                    <a:pt x="128" y="12041"/>
                    <a:pt x="128" y="12337"/>
                  </a:cubicBezTo>
                  <a:cubicBezTo>
                    <a:pt x="128" y="12590"/>
                    <a:pt x="297" y="12759"/>
                    <a:pt x="508" y="12844"/>
                  </a:cubicBezTo>
                  <a:lnTo>
                    <a:pt x="466" y="12970"/>
                  </a:lnTo>
                  <a:lnTo>
                    <a:pt x="508" y="13097"/>
                  </a:lnTo>
                  <a:cubicBezTo>
                    <a:pt x="589" y="13259"/>
                    <a:pt x="670" y="13382"/>
                    <a:pt x="751" y="13504"/>
                  </a:cubicBezTo>
                  <a:lnTo>
                    <a:pt x="751" y="13504"/>
                  </a:lnTo>
                  <a:cubicBezTo>
                    <a:pt x="661" y="13435"/>
                    <a:pt x="542" y="13393"/>
                    <a:pt x="423" y="13393"/>
                  </a:cubicBezTo>
                  <a:cubicBezTo>
                    <a:pt x="339" y="13393"/>
                    <a:pt x="212" y="13435"/>
                    <a:pt x="170" y="13477"/>
                  </a:cubicBezTo>
                  <a:lnTo>
                    <a:pt x="1" y="13562"/>
                  </a:lnTo>
                  <a:lnTo>
                    <a:pt x="1" y="13731"/>
                  </a:lnTo>
                  <a:cubicBezTo>
                    <a:pt x="1" y="13815"/>
                    <a:pt x="85" y="13900"/>
                    <a:pt x="170" y="13984"/>
                  </a:cubicBezTo>
                  <a:cubicBezTo>
                    <a:pt x="297" y="14111"/>
                    <a:pt x="381" y="14280"/>
                    <a:pt x="466" y="14449"/>
                  </a:cubicBezTo>
                  <a:cubicBezTo>
                    <a:pt x="592" y="14702"/>
                    <a:pt x="761" y="14914"/>
                    <a:pt x="930" y="15125"/>
                  </a:cubicBezTo>
                  <a:cubicBezTo>
                    <a:pt x="1184" y="15252"/>
                    <a:pt x="1395" y="15421"/>
                    <a:pt x="1649" y="15505"/>
                  </a:cubicBezTo>
                  <a:cubicBezTo>
                    <a:pt x="1860" y="15547"/>
                    <a:pt x="2071" y="15674"/>
                    <a:pt x="2240" y="15801"/>
                  </a:cubicBezTo>
                  <a:cubicBezTo>
                    <a:pt x="2324" y="15885"/>
                    <a:pt x="2409" y="15928"/>
                    <a:pt x="2493" y="16012"/>
                  </a:cubicBezTo>
                  <a:cubicBezTo>
                    <a:pt x="2705" y="16181"/>
                    <a:pt x="2958" y="16350"/>
                    <a:pt x="3000" y="16561"/>
                  </a:cubicBezTo>
                  <a:cubicBezTo>
                    <a:pt x="2958" y="16646"/>
                    <a:pt x="2916" y="16730"/>
                    <a:pt x="2958" y="16857"/>
                  </a:cubicBezTo>
                  <a:cubicBezTo>
                    <a:pt x="2958" y="16984"/>
                    <a:pt x="3043" y="17026"/>
                    <a:pt x="3381" y="17195"/>
                  </a:cubicBezTo>
                  <a:lnTo>
                    <a:pt x="3423" y="17195"/>
                  </a:lnTo>
                  <a:lnTo>
                    <a:pt x="3381" y="17280"/>
                  </a:lnTo>
                  <a:cubicBezTo>
                    <a:pt x="3338" y="17406"/>
                    <a:pt x="3338" y="17533"/>
                    <a:pt x="3338" y="17702"/>
                  </a:cubicBezTo>
                  <a:cubicBezTo>
                    <a:pt x="3254" y="17829"/>
                    <a:pt x="3254" y="17956"/>
                    <a:pt x="3296" y="18082"/>
                  </a:cubicBezTo>
                  <a:cubicBezTo>
                    <a:pt x="3338" y="18209"/>
                    <a:pt x="3465" y="18336"/>
                    <a:pt x="3634" y="18378"/>
                  </a:cubicBezTo>
                  <a:lnTo>
                    <a:pt x="3761" y="18420"/>
                  </a:lnTo>
                  <a:lnTo>
                    <a:pt x="3845" y="18336"/>
                  </a:lnTo>
                  <a:lnTo>
                    <a:pt x="3972" y="18294"/>
                  </a:lnTo>
                  <a:cubicBezTo>
                    <a:pt x="4057" y="18294"/>
                    <a:pt x="4141" y="18336"/>
                    <a:pt x="4226" y="18336"/>
                  </a:cubicBezTo>
                  <a:cubicBezTo>
                    <a:pt x="4395" y="18420"/>
                    <a:pt x="4564" y="18463"/>
                    <a:pt x="4775" y="18463"/>
                  </a:cubicBezTo>
                  <a:lnTo>
                    <a:pt x="4944" y="18463"/>
                  </a:lnTo>
                  <a:cubicBezTo>
                    <a:pt x="5071" y="18336"/>
                    <a:pt x="5155" y="18209"/>
                    <a:pt x="5113" y="18040"/>
                  </a:cubicBezTo>
                  <a:cubicBezTo>
                    <a:pt x="5155" y="17913"/>
                    <a:pt x="5197" y="17829"/>
                    <a:pt x="5197" y="17744"/>
                  </a:cubicBezTo>
                  <a:cubicBezTo>
                    <a:pt x="5256" y="17770"/>
                    <a:pt x="5316" y="17782"/>
                    <a:pt x="5372" y="17782"/>
                  </a:cubicBezTo>
                  <a:cubicBezTo>
                    <a:pt x="5600" y="17782"/>
                    <a:pt x="5789" y="17592"/>
                    <a:pt x="5789" y="17322"/>
                  </a:cubicBezTo>
                  <a:cubicBezTo>
                    <a:pt x="5747" y="17068"/>
                    <a:pt x="5662" y="16857"/>
                    <a:pt x="5493" y="16688"/>
                  </a:cubicBezTo>
                  <a:cubicBezTo>
                    <a:pt x="5409" y="16604"/>
                    <a:pt x="5366" y="16519"/>
                    <a:pt x="5324" y="16392"/>
                  </a:cubicBezTo>
                  <a:cubicBezTo>
                    <a:pt x="5662" y="16223"/>
                    <a:pt x="6042" y="16097"/>
                    <a:pt x="6423" y="15970"/>
                  </a:cubicBezTo>
                  <a:cubicBezTo>
                    <a:pt x="6761" y="15885"/>
                    <a:pt x="6803" y="15843"/>
                    <a:pt x="6845" y="15801"/>
                  </a:cubicBezTo>
                  <a:cubicBezTo>
                    <a:pt x="7099" y="15421"/>
                    <a:pt x="7225" y="14998"/>
                    <a:pt x="7267" y="14576"/>
                  </a:cubicBezTo>
                  <a:cubicBezTo>
                    <a:pt x="7310" y="14365"/>
                    <a:pt x="7352" y="14153"/>
                    <a:pt x="7436" y="13900"/>
                  </a:cubicBezTo>
                  <a:cubicBezTo>
                    <a:pt x="7479" y="13731"/>
                    <a:pt x="7648" y="13604"/>
                    <a:pt x="7817" y="13562"/>
                  </a:cubicBezTo>
                  <a:cubicBezTo>
                    <a:pt x="8239" y="13393"/>
                    <a:pt x="8535" y="13013"/>
                    <a:pt x="8619" y="12590"/>
                  </a:cubicBezTo>
                  <a:cubicBezTo>
                    <a:pt x="8704" y="12294"/>
                    <a:pt x="8662" y="11956"/>
                    <a:pt x="8493" y="11703"/>
                  </a:cubicBezTo>
                  <a:cubicBezTo>
                    <a:pt x="8366" y="11534"/>
                    <a:pt x="8324" y="11365"/>
                    <a:pt x="8324" y="11154"/>
                  </a:cubicBezTo>
                  <a:lnTo>
                    <a:pt x="8324" y="10985"/>
                  </a:lnTo>
                  <a:cubicBezTo>
                    <a:pt x="8366" y="10858"/>
                    <a:pt x="8324" y="10731"/>
                    <a:pt x="8239" y="10647"/>
                  </a:cubicBezTo>
                  <a:cubicBezTo>
                    <a:pt x="8028" y="10478"/>
                    <a:pt x="7774" y="10393"/>
                    <a:pt x="7521" y="10393"/>
                  </a:cubicBezTo>
                  <a:cubicBezTo>
                    <a:pt x="7394" y="10393"/>
                    <a:pt x="7267" y="10435"/>
                    <a:pt x="7183" y="10520"/>
                  </a:cubicBezTo>
                  <a:lnTo>
                    <a:pt x="7099" y="10562"/>
                  </a:lnTo>
                  <a:cubicBezTo>
                    <a:pt x="6972" y="10309"/>
                    <a:pt x="6254" y="8746"/>
                    <a:pt x="6127" y="8323"/>
                  </a:cubicBezTo>
                  <a:lnTo>
                    <a:pt x="6169" y="8239"/>
                  </a:lnTo>
                  <a:cubicBezTo>
                    <a:pt x="6380" y="7985"/>
                    <a:pt x="6380" y="7985"/>
                    <a:pt x="6380" y="7901"/>
                  </a:cubicBezTo>
                  <a:cubicBezTo>
                    <a:pt x="6380" y="7647"/>
                    <a:pt x="6254" y="7436"/>
                    <a:pt x="6127" y="7267"/>
                  </a:cubicBezTo>
                  <a:cubicBezTo>
                    <a:pt x="6085" y="7225"/>
                    <a:pt x="6042" y="7140"/>
                    <a:pt x="6000" y="7098"/>
                  </a:cubicBezTo>
                  <a:cubicBezTo>
                    <a:pt x="6127" y="7098"/>
                    <a:pt x="6211" y="7013"/>
                    <a:pt x="6296" y="6887"/>
                  </a:cubicBezTo>
                  <a:cubicBezTo>
                    <a:pt x="6338" y="6633"/>
                    <a:pt x="6338" y="6380"/>
                    <a:pt x="6211" y="6168"/>
                  </a:cubicBezTo>
                  <a:cubicBezTo>
                    <a:pt x="6169" y="6084"/>
                    <a:pt x="6169" y="5999"/>
                    <a:pt x="6169" y="5915"/>
                  </a:cubicBezTo>
                  <a:cubicBezTo>
                    <a:pt x="6169" y="5619"/>
                    <a:pt x="6254" y="5366"/>
                    <a:pt x="6338" y="5112"/>
                  </a:cubicBezTo>
                  <a:cubicBezTo>
                    <a:pt x="6634" y="4352"/>
                    <a:pt x="6592" y="3507"/>
                    <a:pt x="6169" y="2831"/>
                  </a:cubicBezTo>
                  <a:cubicBezTo>
                    <a:pt x="5916" y="2493"/>
                    <a:pt x="5535" y="2282"/>
                    <a:pt x="5113" y="2239"/>
                  </a:cubicBezTo>
                  <a:cubicBezTo>
                    <a:pt x="5028" y="2239"/>
                    <a:pt x="4944" y="2197"/>
                    <a:pt x="4859" y="2197"/>
                  </a:cubicBezTo>
                  <a:cubicBezTo>
                    <a:pt x="4775" y="2028"/>
                    <a:pt x="4690" y="1859"/>
                    <a:pt x="4690" y="1690"/>
                  </a:cubicBezTo>
                  <a:cubicBezTo>
                    <a:pt x="4606" y="1268"/>
                    <a:pt x="4521" y="718"/>
                    <a:pt x="3930" y="634"/>
                  </a:cubicBezTo>
                  <a:lnTo>
                    <a:pt x="3845" y="634"/>
                  </a:lnTo>
                  <a:cubicBezTo>
                    <a:pt x="3592" y="676"/>
                    <a:pt x="3338" y="803"/>
                    <a:pt x="3169" y="1014"/>
                  </a:cubicBezTo>
                  <a:cubicBezTo>
                    <a:pt x="3085" y="1099"/>
                    <a:pt x="3000" y="1141"/>
                    <a:pt x="2874" y="1225"/>
                  </a:cubicBezTo>
                  <a:cubicBezTo>
                    <a:pt x="2831" y="1183"/>
                    <a:pt x="2747" y="845"/>
                    <a:pt x="2747" y="718"/>
                  </a:cubicBezTo>
                  <a:cubicBezTo>
                    <a:pt x="2705" y="380"/>
                    <a:pt x="2620" y="0"/>
                    <a:pt x="232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3"/>
            <p:cNvSpPr/>
            <p:nvPr/>
          </p:nvSpPr>
          <p:spPr>
            <a:xfrm>
              <a:off x="4147950" y="4333000"/>
              <a:ext cx="206000" cy="450400"/>
            </a:xfrm>
            <a:custGeom>
              <a:rect b="b" l="l" r="r" t="t"/>
              <a:pathLst>
                <a:path extrusionOk="0" h="18016" w="8240">
                  <a:moveTo>
                    <a:pt x="885" y="10090"/>
                  </a:moveTo>
                  <a:cubicBezTo>
                    <a:pt x="884" y="10099"/>
                    <a:pt x="886" y="10104"/>
                    <a:pt x="887" y="10104"/>
                  </a:cubicBezTo>
                  <a:cubicBezTo>
                    <a:pt x="888" y="10104"/>
                    <a:pt x="888" y="10102"/>
                    <a:pt x="888" y="10098"/>
                  </a:cubicBezTo>
                  <a:cubicBezTo>
                    <a:pt x="887" y="10095"/>
                    <a:pt x="886" y="10092"/>
                    <a:pt x="885" y="10090"/>
                  </a:cubicBezTo>
                  <a:close/>
                  <a:moveTo>
                    <a:pt x="2029" y="0"/>
                  </a:moveTo>
                  <a:cubicBezTo>
                    <a:pt x="1775" y="0"/>
                    <a:pt x="1311" y="930"/>
                    <a:pt x="1226" y="1141"/>
                  </a:cubicBezTo>
                  <a:cubicBezTo>
                    <a:pt x="1099" y="1310"/>
                    <a:pt x="85" y="2789"/>
                    <a:pt x="85" y="2873"/>
                  </a:cubicBezTo>
                  <a:cubicBezTo>
                    <a:pt x="85" y="3000"/>
                    <a:pt x="550" y="3254"/>
                    <a:pt x="592" y="3380"/>
                  </a:cubicBezTo>
                  <a:lnTo>
                    <a:pt x="550" y="3803"/>
                  </a:lnTo>
                  <a:cubicBezTo>
                    <a:pt x="508" y="4098"/>
                    <a:pt x="508" y="4436"/>
                    <a:pt x="466" y="4732"/>
                  </a:cubicBezTo>
                  <a:cubicBezTo>
                    <a:pt x="846" y="4732"/>
                    <a:pt x="1226" y="4859"/>
                    <a:pt x="1522" y="5112"/>
                  </a:cubicBezTo>
                  <a:cubicBezTo>
                    <a:pt x="1691" y="5239"/>
                    <a:pt x="1268" y="5831"/>
                    <a:pt x="1353" y="6084"/>
                  </a:cubicBezTo>
                  <a:cubicBezTo>
                    <a:pt x="1543" y="6485"/>
                    <a:pt x="1502" y="6584"/>
                    <a:pt x="1379" y="6584"/>
                  </a:cubicBezTo>
                  <a:cubicBezTo>
                    <a:pt x="1259" y="6584"/>
                    <a:pt x="1060" y="6488"/>
                    <a:pt x="927" y="6488"/>
                  </a:cubicBezTo>
                  <a:cubicBezTo>
                    <a:pt x="896" y="6488"/>
                    <a:pt x="868" y="6493"/>
                    <a:pt x="846" y="6507"/>
                  </a:cubicBezTo>
                  <a:cubicBezTo>
                    <a:pt x="761" y="6549"/>
                    <a:pt x="1184" y="6845"/>
                    <a:pt x="1142" y="6971"/>
                  </a:cubicBezTo>
                  <a:cubicBezTo>
                    <a:pt x="1015" y="7478"/>
                    <a:pt x="212" y="7690"/>
                    <a:pt x="761" y="8197"/>
                  </a:cubicBezTo>
                  <a:lnTo>
                    <a:pt x="1057" y="8197"/>
                  </a:lnTo>
                  <a:cubicBezTo>
                    <a:pt x="1395" y="8450"/>
                    <a:pt x="804" y="8999"/>
                    <a:pt x="761" y="9168"/>
                  </a:cubicBezTo>
                  <a:cubicBezTo>
                    <a:pt x="719" y="9503"/>
                    <a:pt x="761" y="9797"/>
                    <a:pt x="885" y="10090"/>
                  </a:cubicBezTo>
                  <a:lnTo>
                    <a:pt x="885" y="10090"/>
                  </a:lnTo>
                  <a:cubicBezTo>
                    <a:pt x="885" y="10055"/>
                    <a:pt x="908" y="9971"/>
                    <a:pt x="1057" y="9971"/>
                  </a:cubicBezTo>
                  <a:cubicBezTo>
                    <a:pt x="1057" y="9971"/>
                    <a:pt x="1248" y="10695"/>
                    <a:pt x="941" y="10695"/>
                  </a:cubicBezTo>
                  <a:cubicBezTo>
                    <a:pt x="925" y="10695"/>
                    <a:pt x="907" y="10693"/>
                    <a:pt x="888" y="10689"/>
                  </a:cubicBezTo>
                  <a:cubicBezTo>
                    <a:pt x="614" y="10598"/>
                    <a:pt x="537" y="10528"/>
                    <a:pt x="516" y="10528"/>
                  </a:cubicBezTo>
                  <a:cubicBezTo>
                    <a:pt x="508" y="10528"/>
                    <a:pt x="508" y="10539"/>
                    <a:pt x="508" y="10562"/>
                  </a:cubicBezTo>
                  <a:cubicBezTo>
                    <a:pt x="508" y="10689"/>
                    <a:pt x="635" y="10689"/>
                    <a:pt x="677" y="10774"/>
                  </a:cubicBezTo>
                  <a:cubicBezTo>
                    <a:pt x="719" y="11112"/>
                    <a:pt x="128" y="11745"/>
                    <a:pt x="128" y="12083"/>
                  </a:cubicBezTo>
                  <a:cubicBezTo>
                    <a:pt x="128" y="12421"/>
                    <a:pt x="677" y="12379"/>
                    <a:pt x="804" y="12590"/>
                  </a:cubicBezTo>
                  <a:cubicBezTo>
                    <a:pt x="846" y="12759"/>
                    <a:pt x="804" y="12886"/>
                    <a:pt x="719" y="13013"/>
                  </a:cubicBezTo>
                  <a:cubicBezTo>
                    <a:pt x="714" y="13015"/>
                    <a:pt x="709" y="13016"/>
                    <a:pt x="703" y="13016"/>
                  </a:cubicBezTo>
                  <a:cubicBezTo>
                    <a:pt x="626" y="13016"/>
                    <a:pt x="502" y="12788"/>
                    <a:pt x="501" y="12788"/>
                  </a:cubicBezTo>
                  <a:lnTo>
                    <a:pt x="501" y="12788"/>
                  </a:lnTo>
                  <a:cubicBezTo>
                    <a:pt x="501" y="12788"/>
                    <a:pt x="503" y="12792"/>
                    <a:pt x="508" y="12802"/>
                  </a:cubicBezTo>
                  <a:cubicBezTo>
                    <a:pt x="635" y="13140"/>
                    <a:pt x="1184" y="13435"/>
                    <a:pt x="973" y="13900"/>
                  </a:cubicBezTo>
                  <a:cubicBezTo>
                    <a:pt x="929" y="13980"/>
                    <a:pt x="884" y="14013"/>
                    <a:pt x="837" y="14013"/>
                  </a:cubicBezTo>
                  <a:cubicBezTo>
                    <a:pt x="642" y="14013"/>
                    <a:pt x="421" y="13440"/>
                    <a:pt x="157" y="13440"/>
                  </a:cubicBezTo>
                  <a:cubicBezTo>
                    <a:pt x="120" y="13440"/>
                    <a:pt x="82" y="13452"/>
                    <a:pt x="43" y="13478"/>
                  </a:cubicBezTo>
                  <a:cubicBezTo>
                    <a:pt x="1" y="13478"/>
                    <a:pt x="85" y="13562"/>
                    <a:pt x="128" y="13562"/>
                  </a:cubicBezTo>
                  <a:cubicBezTo>
                    <a:pt x="466" y="13900"/>
                    <a:pt x="508" y="14365"/>
                    <a:pt x="888" y="14703"/>
                  </a:cubicBezTo>
                  <a:cubicBezTo>
                    <a:pt x="1226" y="14998"/>
                    <a:pt x="1860" y="15083"/>
                    <a:pt x="2198" y="15421"/>
                  </a:cubicBezTo>
                  <a:cubicBezTo>
                    <a:pt x="2409" y="15632"/>
                    <a:pt x="3000" y="15928"/>
                    <a:pt x="3000" y="16393"/>
                  </a:cubicBezTo>
                  <a:cubicBezTo>
                    <a:pt x="3000" y="16477"/>
                    <a:pt x="2916" y="16519"/>
                    <a:pt x="2958" y="16604"/>
                  </a:cubicBezTo>
                  <a:lnTo>
                    <a:pt x="3423" y="16815"/>
                  </a:lnTo>
                  <a:cubicBezTo>
                    <a:pt x="3550" y="16984"/>
                    <a:pt x="3254" y="17280"/>
                    <a:pt x="3338" y="17491"/>
                  </a:cubicBezTo>
                  <a:cubicBezTo>
                    <a:pt x="3338" y="17576"/>
                    <a:pt x="3212" y="17702"/>
                    <a:pt x="3254" y="17787"/>
                  </a:cubicBezTo>
                  <a:cubicBezTo>
                    <a:pt x="3296" y="17871"/>
                    <a:pt x="3381" y="17914"/>
                    <a:pt x="3465" y="17914"/>
                  </a:cubicBezTo>
                  <a:cubicBezTo>
                    <a:pt x="3507" y="17871"/>
                    <a:pt x="3592" y="17829"/>
                    <a:pt x="3676" y="17829"/>
                  </a:cubicBezTo>
                  <a:cubicBezTo>
                    <a:pt x="3857" y="17829"/>
                    <a:pt x="4256" y="18015"/>
                    <a:pt x="4472" y="18015"/>
                  </a:cubicBezTo>
                  <a:cubicBezTo>
                    <a:pt x="4508" y="18015"/>
                    <a:pt x="4539" y="18010"/>
                    <a:pt x="4564" y="17998"/>
                  </a:cubicBezTo>
                  <a:lnTo>
                    <a:pt x="4521" y="17956"/>
                  </a:lnTo>
                  <a:cubicBezTo>
                    <a:pt x="4564" y="17914"/>
                    <a:pt x="4564" y="17829"/>
                    <a:pt x="4564" y="17745"/>
                  </a:cubicBezTo>
                  <a:lnTo>
                    <a:pt x="4648" y="17280"/>
                  </a:lnTo>
                  <a:cubicBezTo>
                    <a:pt x="4648" y="17238"/>
                    <a:pt x="4564" y="17195"/>
                    <a:pt x="4606" y="17153"/>
                  </a:cubicBezTo>
                  <a:cubicBezTo>
                    <a:pt x="4615" y="17151"/>
                    <a:pt x="4625" y="17150"/>
                    <a:pt x="4635" y="17150"/>
                  </a:cubicBezTo>
                  <a:cubicBezTo>
                    <a:pt x="4746" y="17150"/>
                    <a:pt x="4918" y="17270"/>
                    <a:pt x="5043" y="17270"/>
                  </a:cubicBezTo>
                  <a:cubicBezTo>
                    <a:pt x="5122" y="17270"/>
                    <a:pt x="5182" y="17223"/>
                    <a:pt x="5197" y="17069"/>
                  </a:cubicBezTo>
                  <a:cubicBezTo>
                    <a:pt x="5240" y="16773"/>
                    <a:pt x="4690" y="16350"/>
                    <a:pt x="4733" y="16055"/>
                  </a:cubicBezTo>
                  <a:cubicBezTo>
                    <a:pt x="4817" y="15801"/>
                    <a:pt x="6338" y="15421"/>
                    <a:pt x="6338" y="15379"/>
                  </a:cubicBezTo>
                  <a:cubicBezTo>
                    <a:pt x="6676" y="14998"/>
                    <a:pt x="6676" y="14027"/>
                    <a:pt x="6887" y="13562"/>
                  </a:cubicBezTo>
                  <a:cubicBezTo>
                    <a:pt x="7183" y="12844"/>
                    <a:pt x="7774" y="13309"/>
                    <a:pt x="8070" y="12252"/>
                  </a:cubicBezTo>
                  <a:cubicBezTo>
                    <a:pt x="8239" y="11745"/>
                    <a:pt x="7690" y="11407"/>
                    <a:pt x="7774" y="10858"/>
                  </a:cubicBezTo>
                  <a:cubicBezTo>
                    <a:pt x="7690" y="10816"/>
                    <a:pt x="7817" y="10647"/>
                    <a:pt x="7774" y="10562"/>
                  </a:cubicBezTo>
                  <a:cubicBezTo>
                    <a:pt x="7605" y="10436"/>
                    <a:pt x="7436" y="10351"/>
                    <a:pt x="7225" y="10351"/>
                  </a:cubicBezTo>
                  <a:cubicBezTo>
                    <a:pt x="7100" y="10351"/>
                    <a:pt x="6952" y="10583"/>
                    <a:pt x="6797" y="10583"/>
                  </a:cubicBezTo>
                  <a:cubicBezTo>
                    <a:pt x="6743" y="10583"/>
                    <a:pt x="6689" y="10555"/>
                    <a:pt x="6634" y="10478"/>
                  </a:cubicBezTo>
                  <a:cubicBezTo>
                    <a:pt x="6211" y="9675"/>
                    <a:pt x="5873" y="8830"/>
                    <a:pt x="5578" y="7985"/>
                  </a:cubicBezTo>
                  <a:lnTo>
                    <a:pt x="5873" y="7605"/>
                  </a:lnTo>
                  <a:cubicBezTo>
                    <a:pt x="5873" y="7309"/>
                    <a:pt x="5324" y="6929"/>
                    <a:pt x="5409" y="6676"/>
                  </a:cubicBezTo>
                  <a:cubicBezTo>
                    <a:pt x="5451" y="6549"/>
                    <a:pt x="5747" y="6633"/>
                    <a:pt x="5789" y="6507"/>
                  </a:cubicBezTo>
                  <a:cubicBezTo>
                    <a:pt x="5873" y="6295"/>
                    <a:pt x="5620" y="5831"/>
                    <a:pt x="5620" y="5577"/>
                  </a:cubicBezTo>
                  <a:cubicBezTo>
                    <a:pt x="5747" y="4605"/>
                    <a:pt x="6380" y="3761"/>
                    <a:pt x="5704" y="2704"/>
                  </a:cubicBezTo>
                  <a:cubicBezTo>
                    <a:pt x="5409" y="2240"/>
                    <a:pt x="4606" y="2240"/>
                    <a:pt x="4437" y="2113"/>
                  </a:cubicBezTo>
                  <a:cubicBezTo>
                    <a:pt x="4057" y="1775"/>
                    <a:pt x="4310" y="719"/>
                    <a:pt x="3592" y="592"/>
                  </a:cubicBezTo>
                  <a:cubicBezTo>
                    <a:pt x="3583" y="591"/>
                    <a:pt x="3575" y="590"/>
                    <a:pt x="3566" y="590"/>
                  </a:cubicBezTo>
                  <a:cubicBezTo>
                    <a:pt x="3281" y="590"/>
                    <a:pt x="2888" y="1227"/>
                    <a:pt x="2565" y="1227"/>
                  </a:cubicBezTo>
                  <a:cubicBezTo>
                    <a:pt x="2555" y="1227"/>
                    <a:pt x="2545" y="1227"/>
                    <a:pt x="2536" y="1226"/>
                  </a:cubicBezTo>
                  <a:cubicBezTo>
                    <a:pt x="2113" y="1141"/>
                    <a:pt x="2282" y="0"/>
                    <a:pt x="202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3"/>
            <p:cNvSpPr/>
            <p:nvPr/>
          </p:nvSpPr>
          <p:spPr>
            <a:xfrm>
              <a:off x="4275750" y="4370825"/>
              <a:ext cx="304225" cy="241025"/>
            </a:xfrm>
            <a:custGeom>
              <a:rect b="b" l="l" r="r" t="t"/>
              <a:pathLst>
                <a:path extrusionOk="0" h="9641" w="12169">
                  <a:moveTo>
                    <a:pt x="8239" y="558"/>
                  </a:moveTo>
                  <a:cubicBezTo>
                    <a:pt x="8324" y="558"/>
                    <a:pt x="8366" y="558"/>
                    <a:pt x="8450" y="600"/>
                  </a:cubicBezTo>
                  <a:cubicBezTo>
                    <a:pt x="8619" y="896"/>
                    <a:pt x="8831" y="1149"/>
                    <a:pt x="9126" y="1360"/>
                  </a:cubicBezTo>
                  <a:cubicBezTo>
                    <a:pt x="9169" y="1403"/>
                    <a:pt x="9211" y="1445"/>
                    <a:pt x="9253" y="1487"/>
                  </a:cubicBezTo>
                  <a:cubicBezTo>
                    <a:pt x="9464" y="1698"/>
                    <a:pt x="9718" y="1867"/>
                    <a:pt x="10014" y="1952"/>
                  </a:cubicBezTo>
                  <a:cubicBezTo>
                    <a:pt x="10183" y="1994"/>
                    <a:pt x="10352" y="2079"/>
                    <a:pt x="10521" y="2205"/>
                  </a:cubicBezTo>
                  <a:cubicBezTo>
                    <a:pt x="10732" y="2459"/>
                    <a:pt x="10901" y="2754"/>
                    <a:pt x="11028" y="3050"/>
                  </a:cubicBezTo>
                  <a:cubicBezTo>
                    <a:pt x="11154" y="3346"/>
                    <a:pt x="11323" y="3599"/>
                    <a:pt x="11492" y="3811"/>
                  </a:cubicBezTo>
                  <a:cubicBezTo>
                    <a:pt x="11492" y="3853"/>
                    <a:pt x="11450" y="3895"/>
                    <a:pt x="11450" y="3895"/>
                  </a:cubicBezTo>
                  <a:cubicBezTo>
                    <a:pt x="11366" y="3980"/>
                    <a:pt x="11323" y="4106"/>
                    <a:pt x="11281" y="4191"/>
                  </a:cubicBezTo>
                  <a:cubicBezTo>
                    <a:pt x="11239" y="4487"/>
                    <a:pt x="11239" y="4825"/>
                    <a:pt x="11281" y="5120"/>
                  </a:cubicBezTo>
                  <a:cubicBezTo>
                    <a:pt x="11323" y="5374"/>
                    <a:pt x="11323" y="5627"/>
                    <a:pt x="11281" y="5923"/>
                  </a:cubicBezTo>
                  <a:cubicBezTo>
                    <a:pt x="11248" y="5918"/>
                    <a:pt x="11214" y="5915"/>
                    <a:pt x="11181" y="5915"/>
                  </a:cubicBezTo>
                  <a:cubicBezTo>
                    <a:pt x="10962" y="5915"/>
                    <a:pt x="10746" y="6030"/>
                    <a:pt x="10563" y="6177"/>
                  </a:cubicBezTo>
                  <a:cubicBezTo>
                    <a:pt x="10436" y="6388"/>
                    <a:pt x="10352" y="6641"/>
                    <a:pt x="10394" y="6853"/>
                  </a:cubicBezTo>
                  <a:lnTo>
                    <a:pt x="10394" y="7064"/>
                  </a:lnTo>
                  <a:cubicBezTo>
                    <a:pt x="10225" y="6937"/>
                    <a:pt x="10225" y="6937"/>
                    <a:pt x="10140" y="6937"/>
                  </a:cubicBezTo>
                  <a:lnTo>
                    <a:pt x="10056" y="6937"/>
                  </a:lnTo>
                  <a:cubicBezTo>
                    <a:pt x="9929" y="7022"/>
                    <a:pt x="9802" y="7148"/>
                    <a:pt x="9760" y="7317"/>
                  </a:cubicBezTo>
                  <a:lnTo>
                    <a:pt x="9760" y="7360"/>
                  </a:lnTo>
                  <a:cubicBezTo>
                    <a:pt x="9711" y="7384"/>
                    <a:pt x="9654" y="7395"/>
                    <a:pt x="9592" y="7395"/>
                  </a:cubicBezTo>
                  <a:cubicBezTo>
                    <a:pt x="9443" y="7395"/>
                    <a:pt x="9263" y="7335"/>
                    <a:pt x="9084" y="7275"/>
                  </a:cubicBezTo>
                  <a:cubicBezTo>
                    <a:pt x="8873" y="7148"/>
                    <a:pt x="8662" y="7106"/>
                    <a:pt x="8408" y="7064"/>
                  </a:cubicBezTo>
                  <a:lnTo>
                    <a:pt x="8324" y="7064"/>
                  </a:lnTo>
                  <a:lnTo>
                    <a:pt x="8070" y="7191"/>
                  </a:lnTo>
                  <a:lnTo>
                    <a:pt x="7859" y="7275"/>
                  </a:lnTo>
                  <a:cubicBezTo>
                    <a:pt x="7774" y="7148"/>
                    <a:pt x="7648" y="7106"/>
                    <a:pt x="7521" y="7106"/>
                  </a:cubicBezTo>
                  <a:cubicBezTo>
                    <a:pt x="6887" y="7191"/>
                    <a:pt x="6634" y="7655"/>
                    <a:pt x="6465" y="8078"/>
                  </a:cubicBezTo>
                  <a:cubicBezTo>
                    <a:pt x="6380" y="8247"/>
                    <a:pt x="6254" y="8416"/>
                    <a:pt x="6169" y="8542"/>
                  </a:cubicBezTo>
                  <a:cubicBezTo>
                    <a:pt x="5789" y="8627"/>
                    <a:pt x="3676" y="9007"/>
                    <a:pt x="2916" y="9092"/>
                  </a:cubicBezTo>
                  <a:cubicBezTo>
                    <a:pt x="2916" y="9007"/>
                    <a:pt x="2874" y="8923"/>
                    <a:pt x="2831" y="8838"/>
                  </a:cubicBezTo>
                  <a:cubicBezTo>
                    <a:pt x="2620" y="8669"/>
                    <a:pt x="2367" y="8585"/>
                    <a:pt x="2113" y="8585"/>
                  </a:cubicBezTo>
                  <a:cubicBezTo>
                    <a:pt x="1986" y="8627"/>
                    <a:pt x="1860" y="8669"/>
                    <a:pt x="1775" y="8754"/>
                  </a:cubicBezTo>
                  <a:lnTo>
                    <a:pt x="1691" y="8796"/>
                  </a:lnTo>
                  <a:cubicBezTo>
                    <a:pt x="1564" y="8500"/>
                    <a:pt x="846" y="6979"/>
                    <a:pt x="719" y="6557"/>
                  </a:cubicBezTo>
                  <a:lnTo>
                    <a:pt x="761" y="6472"/>
                  </a:lnTo>
                  <a:cubicBezTo>
                    <a:pt x="973" y="6177"/>
                    <a:pt x="973" y="6177"/>
                    <a:pt x="973" y="6092"/>
                  </a:cubicBezTo>
                  <a:cubicBezTo>
                    <a:pt x="973" y="5881"/>
                    <a:pt x="888" y="5627"/>
                    <a:pt x="719" y="5501"/>
                  </a:cubicBezTo>
                  <a:cubicBezTo>
                    <a:pt x="677" y="5458"/>
                    <a:pt x="635" y="5374"/>
                    <a:pt x="592" y="5332"/>
                  </a:cubicBezTo>
                  <a:cubicBezTo>
                    <a:pt x="719" y="5289"/>
                    <a:pt x="804" y="5205"/>
                    <a:pt x="888" y="5078"/>
                  </a:cubicBezTo>
                  <a:cubicBezTo>
                    <a:pt x="930" y="4867"/>
                    <a:pt x="930" y="4613"/>
                    <a:pt x="846" y="4402"/>
                  </a:cubicBezTo>
                  <a:cubicBezTo>
                    <a:pt x="804" y="4318"/>
                    <a:pt x="761" y="4191"/>
                    <a:pt x="761" y="4106"/>
                  </a:cubicBezTo>
                  <a:cubicBezTo>
                    <a:pt x="761" y="3937"/>
                    <a:pt x="804" y="3768"/>
                    <a:pt x="846" y="3599"/>
                  </a:cubicBezTo>
                  <a:cubicBezTo>
                    <a:pt x="973" y="3642"/>
                    <a:pt x="1099" y="3684"/>
                    <a:pt x="1226" y="3684"/>
                  </a:cubicBezTo>
                  <a:cubicBezTo>
                    <a:pt x="1733" y="3684"/>
                    <a:pt x="1817" y="3050"/>
                    <a:pt x="1860" y="2585"/>
                  </a:cubicBezTo>
                  <a:cubicBezTo>
                    <a:pt x="1902" y="2459"/>
                    <a:pt x="1902" y="2248"/>
                    <a:pt x="1902" y="2205"/>
                  </a:cubicBezTo>
                  <a:cubicBezTo>
                    <a:pt x="2367" y="1994"/>
                    <a:pt x="2874" y="1825"/>
                    <a:pt x="3381" y="1741"/>
                  </a:cubicBezTo>
                  <a:lnTo>
                    <a:pt x="3465" y="1825"/>
                  </a:lnTo>
                  <a:cubicBezTo>
                    <a:pt x="3592" y="1994"/>
                    <a:pt x="3761" y="2121"/>
                    <a:pt x="3972" y="2163"/>
                  </a:cubicBezTo>
                  <a:cubicBezTo>
                    <a:pt x="4099" y="2163"/>
                    <a:pt x="4226" y="2121"/>
                    <a:pt x="4310" y="2036"/>
                  </a:cubicBezTo>
                  <a:cubicBezTo>
                    <a:pt x="4395" y="1910"/>
                    <a:pt x="4395" y="1741"/>
                    <a:pt x="4352" y="1614"/>
                  </a:cubicBezTo>
                  <a:cubicBezTo>
                    <a:pt x="4352" y="1572"/>
                    <a:pt x="4352" y="1529"/>
                    <a:pt x="4310" y="1487"/>
                  </a:cubicBezTo>
                  <a:cubicBezTo>
                    <a:pt x="4435" y="1237"/>
                    <a:pt x="4575" y="1165"/>
                    <a:pt x="4747" y="1165"/>
                  </a:cubicBezTo>
                  <a:cubicBezTo>
                    <a:pt x="4866" y="1165"/>
                    <a:pt x="5000" y="1199"/>
                    <a:pt x="5155" y="1234"/>
                  </a:cubicBezTo>
                  <a:cubicBezTo>
                    <a:pt x="5304" y="1263"/>
                    <a:pt x="5454" y="1293"/>
                    <a:pt x="5618" y="1293"/>
                  </a:cubicBezTo>
                  <a:cubicBezTo>
                    <a:pt x="5686" y="1293"/>
                    <a:pt x="5757" y="1288"/>
                    <a:pt x="5831" y="1276"/>
                  </a:cubicBezTo>
                  <a:cubicBezTo>
                    <a:pt x="6169" y="1234"/>
                    <a:pt x="6549" y="1107"/>
                    <a:pt x="6887" y="938"/>
                  </a:cubicBezTo>
                  <a:cubicBezTo>
                    <a:pt x="7310" y="769"/>
                    <a:pt x="7774" y="600"/>
                    <a:pt x="8239" y="558"/>
                  </a:cubicBezTo>
                  <a:close/>
                  <a:moveTo>
                    <a:pt x="8381" y="0"/>
                  </a:moveTo>
                  <a:cubicBezTo>
                    <a:pt x="8348" y="0"/>
                    <a:pt x="8315" y="3"/>
                    <a:pt x="8281" y="8"/>
                  </a:cubicBezTo>
                  <a:cubicBezTo>
                    <a:pt x="7732" y="51"/>
                    <a:pt x="7225" y="220"/>
                    <a:pt x="6718" y="431"/>
                  </a:cubicBezTo>
                  <a:cubicBezTo>
                    <a:pt x="6423" y="558"/>
                    <a:pt x="6127" y="684"/>
                    <a:pt x="5831" y="769"/>
                  </a:cubicBezTo>
                  <a:cubicBezTo>
                    <a:pt x="5620" y="769"/>
                    <a:pt x="5451" y="727"/>
                    <a:pt x="5282" y="684"/>
                  </a:cubicBezTo>
                  <a:cubicBezTo>
                    <a:pt x="5113" y="642"/>
                    <a:pt x="4944" y="642"/>
                    <a:pt x="4775" y="642"/>
                  </a:cubicBezTo>
                  <a:cubicBezTo>
                    <a:pt x="4744" y="639"/>
                    <a:pt x="4714" y="637"/>
                    <a:pt x="4684" y="637"/>
                  </a:cubicBezTo>
                  <a:cubicBezTo>
                    <a:pt x="4304" y="637"/>
                    <a:pt x="4005" y="881"/>
                    <a:pt x="3888" y="1234"/>
                  </a:cubicBezTo>
                  <a:cubicBezTo>
                    <a:pt x="3845" y="1276"/>
                    <a:pt x="3803" y="1360"/>
                    <a:pt x="3845" y="1445"/>
                  </a:cubicBezTo>
                  <a:cubicBezTo>
                    <a:pt x="3719" y="1318"/>
                    <a:pt x="3592" y="1191"/>
                    <a:pt x="3465" y="1191"/>
                  </a:cubicBezTo>
                  <a:lnTo>
                    <a:pt x="3381" y="1191"/>
                  </a:lnTo>
                  <a:cubicBezTo>
                    <a:pt x="2747" y="1276"/>
                    <a:pt x="2155" y="1445"/>
                    <a:pt x="1606" y="1741"/>
                  </a:cubicBezTo>
                  <a:cubicBezTo>
                    <a:pt x="1395" y="1910"/>
                    <a:pt x="1353" y="2163"/>
                    <a:pt x="1311" y="2543"/>
                  </a:cubicBezTo>
                  <a:cubicBezTo>
                    <a:pt x="1311" y="2754"/>
                    <a:pt x="1268" y="2966"/>
                    <a:pt x="1226" y="3135"/>
                  </a:cubicBezTo>
                  <a:cubicBezTo>
                    <a:pt x="1226" y="3135"/>
                    <a:pt x="1142" y="3135"/>
                    <a:pt x="973" y="3008"/>
                  </a:cubicBezTo>
                  <a:lnTo>
                    <a:pt x="888" y="2923"/>
                  </a:lnTo>
                  <a:lnTo>
                    <a:pt x="466" y="2923"/>
                  </a:lnTo>
                  <a:lnTo>
                    <a:pt x="423" y="3135"/>
                  </a:lnTo>
                  <a:cubicBezTo>
                    <a:pt x="339" y="3430"/>
                    <a:pt x="254" y="3726"/>
                    <a:pt x="212" y="4064"/>
                  </a:cubicBezTo>
                  <a:cubicBezTo>
                    <a:pt x="212" y="4233"/>
                    <a:pt x="254" y="4402"/>
                    <a:pt x="339" y="4571"/>
                  </a:cubicBezTo>
                  <a:cubicBezTo>
                    <a:pt x="339" y="4613"/>
                    <a:pt x="381" y="4740"/>
                    <a:pt x="381" y="4825"/>
                  </a:cubicBezTo>
                  <a:cubicBezTo>
                    <a:pt x="212" y="4825"/>
                    <a:pt x="43" y="4951"/>
                    <a:pt x="1" y="5120"/>
                  </a:cubicBezTo>
                  <a:cubicBezTo>
                    <a:pt x="1" y="5374"/>
                    <a:pt x="85" y="5627"/>
                    <a:pt x="297" y="5796"/>
                  </a:cubicBezTo>
                  <a:cubicBezTo>
                    <a:pt x="339" y="5881"/>
                    <a:pt x="423" y="5965"/>
                    <a:pt x="423" y="6008"/>
                  </a:cubicBezTo>
                  <a:lnTo>
                    <a:pt x="339" y="6134"/>
                  </a:lnTo>
                  <a:cubicBezTo>
                    <a:pt x="170" y="6346"/>
                    <a:pt x="170" y="6346"/>
                    <a:pt x="170" y="6430"/>
                  </a:cubicBezTo>
                  <a:cubicBezTo>
                    <a:pt x="128" y="6726"/>
                    <a:pt x="1311" y="9134"/>
                    <a:pt x="1311" y="9134"/>
                  </a:cubicBezTo>
                  <a:cubicBezTo>
                    <a:pt x="1395" y="9261"/>
                    <a:pt x="1522" y="9303"/>
                    <a:pt x="1691" y="9345"/>
                  </a:cubicBezTo>
                  <a:cubicBezTo>
                    <a:pt x="1817" y="9303"/>
                    <a:pt x="1944" y="9261"/>
                    <a:pt x="2071" y="9176"/>
                  </a:cubicBezTo>
                  <a:cubicBezTo>
                    <a:pt x="2113" y="9134"/>
                    <a:pt x="2113" y="9134"/>
                    <a:pt x="2113" y="9134"/>
                  </a:cubicBezTo>
                  <a:cubicBezTo>
                    <a:pt x="2198" y="9134"/>
                    <a:pt x="2282" y="9134"/>
                    <a:pt x="2367" y="9176"/>
                  </a:cubicBezTo>
                  <a:cubicBezTo>
                    <a:pt x="2324" y="9345"/>
                    <a:pt x="2367" y="9514"/>
                    <a:pt x="2536" y="9599"/>
                  </a:cubicBezTo>
                  <a:cubicBezTo>
                    <a:pt x="2578" y="9599"/>
                    <a:pt x="2662" y="9641"/>
                    <a:pt x="2705" y="9641"/>
                  </a:cubicBezTo>
                  <a:cubicBezTo>
                    <a:pt x="4014" y="9514"/>
                    <a:pt x="5282" y="9303"/>
                    <a:pt x="6549" y="9049"/>
                  </a:cubicBezTo>
                  <a:cubicBezTo>
                    <a:pt x="6760" y="8838"/>
                    <a:pt x="6929" y="8585"/>
                    <a:pt x="7014" y="8331"/>
                  </a:cubicBezTo>
                  <a:cubicBezTo>
                    <a:pt x="7183" y="7951"/>
                    <a:pt x="7310" y="7740"/>
                    <a:pt x="7605" y="7655"/>
                  </a:cubicBezTo>
                  <a:cubicBezTo>
                    <a:pt x="7690" y="7782"/>
                    <a:pt x="7817" y="7824"/>
                    <a:pt x="7943" y="7824"/>
                  </a:cubicBezTo>
                  <a:cubicBezTo>
                    <a:pt x="8070" y="7824"/>
                    <a:pt x="8197" y="7740"/>
                    <a:pt x="8324" y="7698"/>
                  </a:cubicBezTo>
                  <a:lnTo>
                    <a:pt x="8493" y="7613"/>
                  </a:lnTo>
                  <a:cubicBezTo>
                    <a:pt x="8662" y="7655"/>
                    <a:pt x="8831" y="7698"/>
                    <a:pt x="8957" y="7782"/>
                  </a:cubicBezTo>
                  <a:cubicBezTo>
                    <a:pt x="9162" y="7884"/>
                    <a:pt x="9398" y="7940"/>
                    <a:pt x="9636" y="7940"/>
                  </a:cubicBezTo>
                  <a:cubicBezTo>
                    <a:pt x="9792" y="7940"/>
                    <a:pt x="9948" y="7916"/>
                    <a:pt x="10098" y="7866"/>
                  </a:cubicBezTo>
                  <a:cubicBezTo>
                    <a:pt x="10183" y="7782"/>
                    <a:pt x="10267" y="7698"/>
                    <a:pt x="10309" y="7571"/>
                  </a:cubicBezTo>
                  <a:lnTo>
                    <a:pt x="10352" y="7571"/>
                  </a:lnTo>
                  <a:cubicBezTo>
                    <a:pt x="10478" y="7655"/>
                    <a:pt x="10478" y="7655"/>
                    <a:pt x="10563" y="7655"/>
                  </a:cubicBezTo>
                  <a:lnTo>
                    <a:pt x="10605" y="7655"/>
                  </a:lnTo>
                  <a:lnTo>
                    <a:pt x="10690" y="7613"/>
                  </a:lnTo>
                  <a:cubicBezTo>
                    <a:pt x="10943" y="7444"/>
                    <a:pt x="11112" y="7148"/>
                    <a:pt x="11028" y="6810"/>
                  </a:cubicBezTo>
                  <a:cubicBezTo>
                    <a:pt x="11028" y="6726"/>
                    <a:pt x="11028" y="6599"/>
                    <a:pt x="11070" y="6515"/>
                  </a:cubicBezTo>
                  <a:cubicBezTo>
                    <a:pt x="11070" y="6472"/>
                    <a:pt x="11197" y="6430"/>
                    <a:pt x="11492" y="6430"/>
                  </a:cubicBezTo>
                  <a:lnTo>
                    <a:pt x="11746" y="6346"/>
                  </a:lnTo>
                  <a:lnTo>
                    <a:pt x="11830" y="6219"/>
                  </a:lnTo>
                  <a:cubicBezTo>
                    <a:pt x="11957" y="5881"/>
                    <a:pt x="11999" y="5458"/>
                    <a:pt x="11915" y="5036"/>
                  </a:cubicBezTo>
                  <a:cubicBezTo>
                    <a:pt x="11872" y="4825"/>
                    <a:pt x="11872" y="4571"/>
                    <a:pt x="11915" y="4318"/>
                  </a:cubicBezTo>
                  <a:cubicBezTo>
                    <a:pt x="11915" y="4275"/>
                    <a:pt x="11957" y="4233"/>
                    <a:pt x="11999" y="4191"/>
                  </a:cubicBezTo>
                  <a:cubicBezTo>
                    <a:pt x="12168" y="3980"/>
                    <a:pt x="12168" y="3684"/>
                    <a:pt x="11999" y="3473"/>
                  </a:cubicBezTo>
                  <a:cubicBezTo>
                    <a:pt x="11830" y="3261"/>
                    <a:pt x="11704" y="3050"/>
                    <a:pt x="11577" y="2797"/>
                  </a:cubicBezTo>
                  <a:cubicBezTo>
                    <a:pt x="11408" y="2417"/>
                    <a:pt x="11197" y="2079"/>
                    <a:pt x="10901" y="1783"/>
                  </a:cubicBezTo>
                  <a:cubicBezTo>
                    <a:pt x="10732" y="1614"/>
                    <a:pt x="10521" y="1529"/>
                    <a:pt x="10309" y="1445"/>
                  </a:cubicBezTo>
                  <a:cubicBezTo>
                    <a:pt x="10056" y="1360"/>
                    <a:pt x="9887" y="1276"/>
                    <a:pt x="9718" y="1107"/>
                  </a:cubicBezTo>
                  <a:lnTo>
                    <a:pt x="9549" y="938"/>
                  </a:lnTo>
                  <a:cubicBezTo>
                    <a:pt x="9380" y="769"/>
                    <a:pt x="9169" y="600"/>
                    <a:pt x="9042" y="431"/>
                  </a:cubicBezTo>
                  <a:lnTo>
                    <a:pt x="9042" y="389"/>
                  </a:lnTo>
                  <a:lnTo>
                    <a:pt x="8957" y="262"/>
                  </a:lnTo>
                  <a:cubicBezTo>
                    <a:pt x="8811" y="115"/>
                    <a:pt x="8600" y="0"/>
                    <a:pt x="838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3"/>
            <p:cNvSpPr/>
            <p:nvPr/>
          </p:nvSpPr>
          <p:spPr>
            <a:xfrm>
              <a:off x="4281050" y="4377225"/>
              <a:ext cx="292575" cy="227250"/>
            </a:xfrm>
            <a:custGeom>
              <a:rect b="b" l="l" r="r" t="t"/>
              <a:pathLst>
                <a:path extrusionOk="0" h="9090" w="11703">
                  <a:moveTo>
                    <a:pt x="8051" y="1"/>
                  </a:moveTo>
                  <a:cubicBezTo>
                    <a:pt x="7343" y="1"/>
                    <a:pt x="6144" y="700"/>
                    <a:pt x="5577" y="766"/>
                  </a:cubicBezTo>
                  <a:cubicBezTo>
                    <a:pt x="5552" y="768"/>
                    <a:pt x="5528" y="769"/>
                    <a:pt x="5503" y="769"/>
                  </a:cubicBezTo>
                  <a:cubicBezTo>
                    <a:pt x="5197" y="769"/>
                    <a:pt x="4864" y="647"/>
                    <a:pt x="4564" y="647"/>
                  </a:cubicBezTo>
                  <a:cubicBezTo>
                    <a:pt x="4298" y="647"/>
                    <a:pt x="4058" y="743"/>
                    <a:pt x="3887" y="1104"/>
                  </a:cubicBezTo>
                  <a:cubicBezTo>
                    <a:pt x="3845" y="1147"/>
                    <a:pt x="3887" y="1273"/>
                    <a:pt x="3887" y="1358"/>
                  </a:cubicBezTo>
                  <a:cubicBezTo>
                    <a:pt x="3887" y="1442"/>
                    <a:pt x="3971" y="1527"/>
                    <a:pt x="3887" y="1569"/>
                  </a:cubicBezTo>
                  <a:cubicBezTo>
                    <a:pt x="3850" y="1613"/>
                    <a:pt x="3810" y="1632"/>
                    <a:pt x="3769" y="1632"/>
                  </a:cubicBezTo>
                  <a:cubicBezTo>
                    <a:pt x="3576" y="1632"/>
                    <a:pt x="3350" y="1224"/>
                    <a:pt x="3211" y="1189"/>
                  </a:cubicBezTo>
                  <a:cubicBezTo>
                    <a:pt x="2619" y="1273"/>
                    <a:pt x="2028" y="1442"/>
                    <a:pt x="1521" y="1738"/>
                  </a:cubicBezTo>
                  <a:cubicBezTo>
                    <a:pt x="1281" y="1875"/>
                    <a:pt x="1459" y="3156"/>
                    <a:pt x="990" y="3156"/>
                  </a:cubicBezTo>
                  <a:cubicBezTo>
                    <a:pt x="882" y="3156"/>
                    <a:pt x="740" y="3087"/>
                    <a:pt x="549" y="2921"/>
                  </a:cubicBezTo>
                  <a:lnTo>
                    <a:pt x="465" y="2921"/>
                  </a:lnTo>
                  <a:cubicBezTo>
                    <a:pt x="380" y="3217"/>
                    <a:pt x="296" y="3512"/>
                    <a:pt x="254" y="3850"/>
                  </a:cubicBezTo>
                  <a:cubicBezTo>
                    <a:pt x="254" y="4062"/>
                    <a:pt x="507" y="4526"/>
                    <a:pt x="423" y="4738"/>
                  </a:cubicBezTo>
                  <a:cubicBezTo>
                    <a:pt x="380" y="4864"/>
                    <a:pt x="85" y="4822"/>
                    <a:pt x="42" y="4949"/>
                  </a:cubicBezTo>
                  <a:cubicBezTo>
                    <a:pt x="0" y="5202"/>
                    <a:pt x="507" y="5583"/>
                    <a:pt x="507" y="5836"/>
                  </a:cubicBezTo>
                  <a:lnTo>
                    <a:pt x="211" y="6216"/>
                  </a:lnTo>
                  <a:cubicBezTo>
                    <a:pt x="507" y="7104"/>
                    <a:pt x="845" y="7906"/>
                    <a:pt x="1268" y="8709"/>
                  </a:cubicBezTo>
                  <a:cubicBezTo>
                    <a:pt x="1327" y="8792"/>
                    <a:pt x="1386" y="8822"/>
                    <a:pt x="1444" y="8822"/>
                  </a:cubicBezTo>
                  <a:cubicBezTo>
                    <a:pt x="1594" y="8822"/>
                    <a:pt x="1737" y="8624"/>
                    <a:pt x="1859" y="8624"/>
                  </a:cubicBezTo>
                  <a:cubicBezTo>
                    <a:pt x="2070" y="8624"/>
                    <a:pt x="2239" y="8667"/>
                    <a:pt x="2408" y="8793"/>
                  </a:cubicBezTo>
                  <a:cubicBezTo>
                    <a:pt x="2450" y="8878"/>
                    <a:pt x="2324" y="9089"/>
                    <a:pt x="2408" y="9089"/>
                  </a:cubicBezTo>
                  <a:cubicBezTo>
                    <a:pt x="3633" y="9005"/>
                    <a:pt x="4816" y="8793"/>
                    <a:pt x="6042" y="8540"/>
                  </a:cubicBezTo>
                  <a:cubicBezTo>
                    <a:pt x="6506" y="8202"/>
                    <a:pt x="6506" y="7230"/>
                    <a:pt x="7267" y="7104"/>
                  </a:cubicBezTo>
                  <a:cubicBezTo>
                    <a:pt x="7393" y="7104"/>
                    <a:pt x="7478" y="7315"/>
                    <a:pt x="7605" y="7315"/>
                  </a:cubicBezTo>
                  <a:lnTo>
                    <a:pt x="8112" y="7104"/>
                  </a:lnTo>
                  <a:cubicBezTo>
                    <a:pt x="8129" y="7102"/>
                    <a:pt x="8147" y="7101"/>
                    <a:pt x="8164" y="7101"/>
                  </a:cubicBezTo>
                  <a:cubicBezTo>
                    <a:pt x="8531" y="7101"/>
                    <a:pt x="8968" y="7424"/>
                    <a:pt x="9357" y="7424"/>
                  </a:cubicBezTo>
                  <a:cubicBezTo>
                    <a:pt x="9453" y="7424"/>
                    <a:pt x="9545" y="7405"/>
                    <a:pt x="9633" y="7357"/>
                  </a:cubicBezTo>
                  <a:cubicBezTo>
                    <a:pt x="9759" y="7273"/>
                    <a:pt x="9759" y="7019"/>
                    <a:pt x="9928" y="6935"/>
                  </a:cubicBezTo>
                  <a:lnTo>
                    <a:pt x="10224" y="7146"/>
                  </a:lnTo>
                  <a:cubicBezTo>
                    <a:pt x="10816" y="6850"/>
                    <a:pt x="9886" y="5963"/>
                    <a:pt x="11154" y="5921"/>
                  </a:cubicBezTo>
                  <a:lnTo>
                    <a:pt x="11238" y="5921"/>
                  </a:lnTo>
                  <a:cubicBezTo>
                    <a:pt x="11492" y="5371"/>
                    <a:pt x="11154" y="4569"/>
                    <a:pt x="11323" y="4019"/>
                  </a:cubicBezTo>
                  <a:lnTo>
                    <a:pt x="11365" y="3977"/>
                  </a:lnTo>
                  <a:cubicBezTo>
                    <a:pt x="11407" y="3766"/>
                    <a:pt x="11703" y="3639"/>
                    <a:pt x="11492" y="3386"/>
                  </a:cubicBezTo>
                  <a:cubicBezTo>
                    <a:pt x="11154" y="2963"/>
                    <a:pt x="10816" y="2034"/>
                    <a:pt x="10435" y="1738"/>
                  </a:cubicBezTo>
                  <a:cubicBezTo>
                    <a:pt x="10055" y="1400"/>
                    <a:pt x="9633" y="1442"/>
                    <a:pt x="9210" y="1020"/>
                  </a:cubicBezTo>
                  <a:cubicBezTo>
                    <a:pt x="9126" y="893"/>
                    <a:pt x="8450" y="344"/>
                    <a:pt x="8492" y="175"/>
                  </a:cubicBezTo>
                  <a:cubicBezTo>
                    <a:pt x="8394" y="50"/>
                    <a:pt x="8240" y="1"/>
                    <a:pt x="805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3"/>
            <p:cNvSpPr/>
            <p:nvPr/>
          </p:nvSpPr>
          <p:spPr>
            <a:xfrm>
              <a:off x="4474325" y="4070625"/>
              <a:ext cx="696050" cy="463350"/>
            </a:xfrm>
            <a:custGeom>
              <a:rect b="b" l="l" r="r" t="t"/>
              <a:pathLst>
                <a:path extrusionOk="0" h="18534" w="27842">
                  <a:moveTo>
                    <a:pt x="21462" y="483"/>
                  </a:moveTo>
                  <a:cubicBezTo>
                    <a:pt x="21462" y="483"/>
                    <a:pt x="21462" y="525"/>
                    <a:pt x="21462" y="525"/>
                  </a:cubicBezTo>
                  <a:cubicBezTo>
                    <a:pt x="21589" y="736"/>
                    <a:pt x="21758" y="1116"/>
                    <a:pt x="22138" y="1159"/>
                  </a:cubicBezTo>
                  <a:lnTo>
                    <a:pt x="22223" y="1159"/>
                  </a:lnTo>
                  <a:cubicBezTo>
                    <a:pt x="22392" y="1116"/>
                    <a:pt x="22603" y="1074"/>
                    <a:pt x="22772" y="947"/>
                  </a:cubicBezTo>
                  <a:lnTo>
                    <a:pt x="23110" y="821"/>
                  </a:lnTo>
                  <a:cubicBezTo>
                    <a:pt x="23110" y="863"/>
                    <a:pt x="23152" y="863"/>
                    <a:pt x="23152" y="905"/>
                  </a:cubicBezTo>
                  <a:cubicBezTo>
                    <a:pt x="23195" y="1074"/>
                    <a:pt x="23321" y="1201"/>
                    <a:pt x="23448" y="1285"/>
                  </a:cubicBezTo>
                  <a:cubicBezTo>
                    <a:pt x="23528" y="1312"/>
                    <a:pt x="23617" y="1326"/>
                    <a:pt x="23708" y="1326"/>
                  </a:cubicBezTo>
                  <a:cubicBezTo>
                    <a:pt x="23903" y="1326"/>
                    <a:pt x="24106" y="1261"/>
                    <a:pt x="24251" y="1116"/>
                  </a:cubicBezTo>
                  <a:lnTo>
                    <a:pt x="24377" y="1074"/>
                  </a:lnTo>
                  <a:cubicBezTo>
                    <a:pt x="24420" y="1116"/>
                    <a:pt x="24462" y="1243"/>
                    <a:pt x="24504" y="1328"/>
                  </a:cubicBezTo>
                  <a:cubicBezTo>
                    <a:pt x="24631" y="1539"/>
                    <a:pt x="24800" y="1750"/>
                    <a:pt x="25011" y="1877"/>
                  </a:cubicBezTo>
                  <a:cubicBezTo>
                    <a:pt x="25518" y="2130"/>
                    <a:pt x="26110" y="2257"/>
                    <a:pt x="26701" y="2257"/>
                  </a:cubicBezTo>
                  <a:lnTo>
                    <a:pt x="27166" y="2257"/>
                  </a:lnTo>
                  <a:cubicBezTo>
                    <a:pt x="27208" y="2384"/>
                    <a:pt x="27250" y="2511"/>
                    <a:pt x="27250" y="2595"/>
                  </a:cubicBezTo>
                  <a:cubicBezTo>
                    <a:pt x="27335" y="2849"/>
                    <a:pt x="27335" y="3060"/>
                    <a:pt x="27377" y="3271"/>
                  </a:cubicBezTo>
                  <a:cubicBezTo>
                    <a:pt x="27293" y="3525"/>
                    <a:pt x="27208" y="3820"/>
                    <a:pt x="27039" y="4031"/>
                  </a:cubicBezTo>
                  <a:lnTo>
                    <a:pt x="26997" y="3989"/>
                  </a:lnTo>
                  <a:cubicBezTo>
                    <a:pt x="26870" y="3905"/>
                    <a:pt x="26701" y="3820"/>
                    <a:pt x="26574" y="3820"/>
                  </a:cubicBezTo>
                  <a:cubicBezTo>
                    <a:pt x="26236" y="3863"/>
                    <a:pt x="25941" y="3905"/>
                    <a:pt x="25687" y="4031"/>
                  </a:cubicBezTo>
                  <a:cubicBezTo>
                    <a:pt x="25349" y="4158"/>
                    <a:pt x="25138" y="4454"/>
                    <a:pt x="25138" y="4834"/>
                  </a:cubicBezTo>
                  <a:cubicBezTo>
                    <a:pt x="25138" y="4919"/>
                    <a:pt x="25138" y="5045"/>
                    <a:pt x="25096" y="5130"/>
                  </a:cubicBezTo>
                  <a:cubicBezTo>
                    <a:pt x="25011" y="5172"/>
                    <a:pt x="24969" y="5172"/>
                    <a:pt x="24884" y="5172"/>
                  </a:cubicBezTo>
                  <a:cubicBezTo>
                    <a:pt x="24715" y="5214"/>
                    <a:pt x="24546" y="5257"/>
                    <a:pt x="24504" y="5468"/>
                  </a:cubicBezTo>
                  <a:lnTo>
                    <a:pt x="24504" y="5679"/>
                  </a:lnTo>
                  <a:lnTo>
                    <a:pt x="24631" y="5764"/>
                  </a:lnTo>
                  <a:lnTo>
                    <a:pt x="24758" y="5848"/>
                  </a:lnTo>
                  <a:lnTo>
                    <a:pt x="24800" y="5848"/>
                  </a:lnTo>
                  <a:cubicBezTo>
                    <a:pt x="24758" y="5975"/>
                    <a:pt x="24715" y="6102"/>
                    <a:pt x="24673" y="6186"/>
                  </a:cubicBezTo>
                  <a:cubicBezTo>
                    <a:pt x="24631" y="6313"/>
                    <a:pt x="24589" y="6397"/>
                    <a:pt x="24546" y="6524"/>
                  </a:cubicBezTo>
                  <a:cubicBezTo>
                    <a:pt x="24546" y="6820"/>
                    <a:pt x="24589" y="7158"/>
                    <a:pt x="24673" y="7454"/>
                  </a:cubicBezTo>
                  <a:cubicBezTo>
                    <a:pt x="24800" y="7707"/>
                    <a:pt x="24842" y="7961"/>
                    <a:pt x="24800" y="8214"/>
                  </a:cubicBezTo>
                  <a:cubicBezTo>
                    <a:pt x="24800" y="8214"/>
                    <a:pt x="24800" y="8214"/>
                    <a:pt x="24800" y="8256"/>
                  </a:cubicBezTo>
                  <a:lnTo>
                    <a:pt x="24673" y="8256"/>
                  </a:lnTo>
                  <a:cubicBezTo>
                    <a:pt x="24620" y="8239"/>
                    <a:pt x="24567" y="8230"/>
                    <a:pt x="24516" y="8230"/>
                  </a:cubicBezTo>
                  <a:cubicBezTo>
                    <a:pt x="24319" y="8230"/>
                    <a:pt x="24140" y="8351"/>
                    <a:pt x="24039" y="8552"/>
                  </a:cubicBezTo>
                  <a:cubicBezTo>
                    <a:pt x="23997" y="8594"/>
                    <a:pt x="23997" y="8679"/>
                    <a:pt x="24039" y="8763"/>
                  </a:cubicBezTo>
                  <a:lnTo>
                    <a:pt x="23997" y="8763"/>
                  </a:lnTo>
                  <a:cubicBezTo>
                    <a:pt x="23744" y="9017"/>
                    <a:pt x="23744" y="9017"/>
                    <a:pt x="23744" y="9059"/>
                  </a:cubicBezTo>
                  <a:cubicBezTo>
                    <a:pt x="23702" y="9101"/>
                    <a:pt x="23702" y="9186"/>
                    <a:pt x="23702" y="9228"/>
                  </a:cubicBezTo>
                  <a:cubicBezTo>
                    <a:pt x="23406" y="9355"/>
                    <a:pt x="23152" y="9608"/>
                    <a:pt x="23026" y="9904"/>
                  </a:cubicBezTo>
                  <a:cubicBezTo>
                    <a:pt x="22941" y="10073"/>
                    <a:pt x="22941" y="10242"/>
                    <a:pt x="23026" y="10411"/>
                  </a:cubicBezTo>
                  <a:cubicBezTo>
                    <a:pt x="23056" y="10535"/>
                    <a:pt x="23178" y="10613"/>
                    <a:pt x="23291" y="10613"/>
                  </a:cubicBezTo>
                  <a:cubicBezTo>
                    <a:pt x="23332" y="10613"/>
                    <a:pt x="23372" y="10603"/>
                    <a:pt x="23406" y="10580"/>
                  </a:cubicBezTo>
                  <a:lnTo>
                    <a:pt x="24124" y="10580"/>
                  </a:lnTo>
                  <a:cubicBezTo>
                    <a:pt x="24124" y="10791"/>
                    <a:pt x="24293" y="10960"/>
                    <a:pt x="24504" y="11002"/>
                  </a:cubicBezTo>
                  <a:cubicBezTo>
                    <a:pt x="24377" y="11129"/>
                    <a:pt x="24377" y="11340"/>
                    <a:pt x="24504" y="11509"/>
                  </a:cubicBezTo>
                  <a:cubicBezTo>
                    <a:pt x="24673" y="11678"/>
                    <a:pt x="24842" y="11805"/>
                    <a:pt x="25011" y="11932"/>
                  </a:cubicBezTo>
                  <a:cubicBezTo>
                    <a:pt x="25222" y="12101"/>
                    <a:pt x="25434" y="12312"/>
                    <a:pt x="25603" y="12523"/>
                  </a:cubicBezTo>
                  <a:cubicBezTo>
                    <a:pt x="25533" y="12506"/>
                    <a:pt x="25463" y="12496"/>
                    <a:pt x="25393" y="12496"/>
                  </a:cubicBezTo>
                  <a:cubicBezTo>
                    <a:pt x="25294" y="12496"/>
                    <a:pt x="25195" y="12516"/>
                    <a:pt x="25096" y="12566"/>
                  </a:cubicBezTo>
                  <a:cubicBezTo>
                    <a:pt x="25011" y="12608"/>
                    <a:pt x="24969" y="12650"/>
                    <a:pt x="24884" y="12692"/>
                  </a:cubicBezTo>
                  <a:cubicBezTo>
                    <a:pt x="24662" y="12841"/>
                    <a:pt x="24341" y="13087"/>
                    <a:pt x="24037" y="13087"/>
                  </a:cubicBezTo>
                  <a:cubicBezTo>
                    <a:pt x="23995" y="13087"/>
                    <a:pt x="23954" y="13083"/>
                    <a:pt x="23913" y="13073"/>
                  </a:cubicBezTo>
                  <a:cubicBezTo>
                    <a:pt x="23702" y="13030"/>
                    <a:pt x="23533" y="12861"/>
                    <a:pt x="23406" y="12692"/>
                  </a:cubicBezTo>
                  <a:cubicBezTo>
                    <a:pt x="23195" y="12439"/>
                    <a:pt x="22857" y="12270"/>
                    <a:pt x="22519" y="12185"/>
                  </a:cubicBezTo>
                  <a:cubicBezTo>
                    <a:pt x="22392" y="12185"/>
                    <a:pt x="22265" y="12270"/>
                    <a:pt x="22223" y="12397"/>
                  </a:cubicBezTo>
                  <a:lnTo>
                    <a:pt x="21927" y="12354"/>
                  </a:lnTo>
                  <a:lnTo>
                    <a:pt x="21631" y="12354"/>
                  </a:lnTo>
                  <a:cubicBezTo>
                    <a:pt x="21420" y="12481"/>
                    <a:pt x="21251" y="12608"/>
                    <a:pt x="21124" y="12819"/>
                  </a:cubicBezTo>
                  <a:cubicBezTo>
                    <a:pt x="20998" y="12946"/>
                    <a:pt x="20871" y="13115"/>
                    <a:pt x="20702" y="13115"/>
                  </a:cubicBezTo>
                  <a:lnTo>
                    <a:pt x="20448" y="13115"/>
                  </a:lnTo>
                  <a:cubicBezTo>
                    <a:pt x="20334" y="13077"/>
                    <a:pt x="20221" y="13056"/>
                    <a:pt x="20107" y="13056"/>
                  </a:cubicBezTo>
                  <a:cubicBezTo>
                    <a:pt x="19967" y="13056"/>
                    <a:pt x="19828" y="13087"/>
                    <a:pt x="19688" y="13157"/>
                  </a:cubicBezTo>
                  <a:cubicBezTo>
                    <a:pt x="19519" y="13326"/>
                    <a:pt x="19434" y="13580"/>
                    <a:pt x="19434" y="13791"/>
                  </a:cubicBezTo>
                  <a:cubicBezTo>
                    <a:pt x="19434" y="13918"/>
                    <a:pt x="19392" y="14002"/>
                    <a:pt x="19392" y="14087"/>
                  </a:cubicBezTo>
                  <a:cubicBezTo>
                    <a:pt x="19265" y="14129"/>
                    <a:pt x="19181" y="14171"/>
                    <a:pt x="19054" y="14171"/>
                  </a:cubicBezTo>
                  <a:cubicBezTo>
                    <a:pt x="18843" y="14213"/>
                    <a:pt x="18590" y="14340"/>
                    <a:pt x="18421" y="14551"/>
                  </a:cubicBezTo>
                  <a:cubicBezTo>
                    <a:pt x="18421" y="14593"/>
                    <a:pt x="18421" y="14636"/>
                    <a:pt x="18378" y="14678"/>
                  </a:cubicBezTo>
                  <a:cubicBezTo>
                    <a:pt x="18294" y="14678"/>
                    <a:pt x="18209" y="14636"/>
                    <a:pt x="18083" y="14636"/>
                  </a:cubicBezTo>
                  <a:cubicBezTo>
                    <a:pt x="17829" y="14636"/>
                    <a:pt x="17533" y="14720"/>
                    <a:pt x="17322" y="14974"/>
                  </a:cubicBezTo>
                  <a:cubicBezTo>
                    <a:pt x="17153" y="15269"/>
                    <a:pt x="17322" y="15650"/>
                    <a:pt x="17576" y="16114"/>
                  </a:cubicBezTo>
                  <a:cubicBezTo>
                    <a:pt x="17787" y="16579"/>
                    <a:pt x="17956" y="16959"/>
                    <a:pt x="17745" y="17128"/>
                  </a:cubicBezTo>
                  <a:cubicBezTo>
                    <a:pt x="17238" y="17255"/>
                    <a:pt x="16646" y="17382"/>
                    <a:pt x="16097" y="17466"/>
                  </a:cubicBezTo>
                  <a:cubicBezTo>
                    <a:pt x="15505" y="17551"/>
                    <a:pt x="14956" y="17678"/>
                    <a:pt x="14703" y="17720"/>
                  </a:cubicBezTo>
                  <a:lnTo>
                    <a:pt x="14576" y="17804"/>
                  </a:lnTo>
                  <a:cubicBezTo>
                    <a:pt x="14449" y="17847"/>
                    <a:pt x="14238" y="17931"/>
                    <a:pt x="14069" y="17931"/>
                  </a:cubicBezTo>
                  <a:lnTo>
                    <a:pt x="14027" y="17762"/>
                  </a:lnTo>
                  <a:lnTo>
                    <a:pt x="13984" y="17720"/>
                  </a:lnTo>
                  <a:cubicBezTo>
                    <a:pt x="13478" y="17382"/>
                    <a:pt x="12886" y="17171"/>
                    <a:pt x="12295" y="17044"/>
                  </a:cubicBezTo>
                  <a:cubicBezTo>
                    <a:pt x="12126" y="17086"/>
                    <a:pt x="11999" y="17213"/>
                    <a:pt x="11914" y="17382"/>
                  </a:cubicBezTo>
                  <a:lnTo>
                    <a:pt x="11872" y="17424"/>
                  </a:lnTo>
                  <a:cubicBezTo>
                    <a:pt x="11661" y="17213"/>
                    <a:pt x="11450" y="17002"/>
                    <a:pt x="11281" y="16790"/>
                  </a:cubicBezTo>
                  <a:cubicBezTo>
                    <a:pt x="10985" y="16452"/>
                    <a:pt x="10858" y="16283"/>
                    <a:pt x="10689" y="16241"/>
                  </a:cubicBezTo>
                  <a:lnTo>
                    <a:pt x="10605" y="16241"/>
                  </a:lnTo>
                  <a:cubicBezTo>
                    <a:pt x="10393" y="16283"/>
                    <a:pt x="10224" y="16368"/>
                    <a:pt x="10055" y="16452"/>
                  </a:cubicBezTo>
                  <a:cubicBezTo>
                    <a:pt x="10013" y="16537"/>
                    <a:pt x="9886" y="16621"/>
                    <a:pt x="9886" y="16621"/>
                  </a:cubicBezTo>
                  <a:cubicBezTo>
                    <a:pt x="9886" y="16579"/>
                    <a:pt x="9844" y="16579"/>
                    <a:pt x="9802" y="16537"/>
                  </a:cubicBezTo>
                  <a:cubicBezTo>
                    <a:pt x="9675" y="16410"/>
                    <a:pt x="9548" y="16326"/>
                    <a:pt x="9379" y="16326"/>
                  </a:cubicBezTo>
                  <a:lnTo>
                    <a:pt x="9295" y="16326"/>
                  </a:lnTo>
                  <a:cubicBezTo>
                    <a:pt x="9168" y="16368"/>
                    <a:pt x="9041" y="16452"/>
                    <a:pt x="8957" y="16579"/>
                  </a:cubicBezTo>
                  <a:cubicBezTo>
                    <a:pt x="8897" y="16549"/>
                    <a:pt x="8832" y="16535"/>
                    <a:pt x="8765" y="16535"/>
                  </a:cubicBezTo>
                  <a:cubicBezTo>
                    <a:pt x="8644" y="16535"/>
                    <a:pt x="8517" y="16582"/>
                    <a:pt x="8408" y="16664"/>
                  </a:cubicBezTo>
                  <a:lnTo>
                    <a:pt x="8366" y="16706"/>
                  </a:lnTo>
                  <a:lnTo>
                    <a:pt x="8281" y="17044"/>
                  </a:lnTo>
                  <a:cubicBezTo>
                    <a:pt x="7309" y="17297"/>
                    <a:pt x="6338" y="17466"/>
                    <a:pt x="5324" y="17509"/>
                  </a:cubicBezTo>
                  <a:cubicBezTo>
                    <a:pt x="5028" y="17509"/>
                    <a:pt x="4774" y="17635"/>
                    <a:pt x="4605" y="17804"/>
                  </a:cubicBezTo>
                  <a:cubicBezTo>
                    <a:pt x="4514" y="17896"/>
                    <a:pt x="4489" y="17965"/>
                    <a:pt x="4260" y="17965"/>
                  </a:cubicBezTo>
                  <a:cubicBezTo>
                    <a:pt x="4171" y="17965"/>
                    <a:pt x="4052" y="17955"/>
                    <a:pt x="3887" y="17931"/>
                  </a:cubicBezTo>
                  <a:cubicBezTo>
                    <a:pt x="3929" y="17635"/>
                    <a:pt x="3929" y="17340"/>
                    <a:pt x="3929" y="17044"/>
                  </a:cubicBezTo>
                  <a:cubicBezTo>
                    <a:pt x="3887" y="16790"/>
                    <a:pt x="3887" y="16537"/>
                    <a:pt x="3929" y="16283"/>
                  </a:cubicBezTo>
                  <a:cubicBezTo>
                    <a:pt x="3929" y="16241"/>
                    <a:pt x="3972" y="16241"/>
                    <a:pt x="3972" y="16199"/>
                  </a:cubicBezTo>
                  <a:cubicBezTo>
                    <a:pt x="4183" y="15988"/>
                    <a:pt x="4183" y="15650"/>
                    <a:pt x="3972" y="15438"/>
                  </a:cubicBezTo>
                  <a:cubicBezTo>
                    <a:pt x="3845" y="15269"/>
                    <a:pt x="3718" y="15016"/>
                    <a:pt x="3592" y="14805"/>
                  </a:cubicBezTo>
                  <a:cubicBezTo>
                    <a:pt x="3423" y="14425"/>
                    <a:pt x="3211" y="14044"/>
                    <a:pt x="2916" y="13749"/>
                  </a:cubicBezTo>
                  <a:cubicBezTo>
                    <a:pt x="2747" y="13622"/>
                    <a:pt x="2535" y="13495"/>
                    <a:pt x="2282" y="13411"/>
                  </a:cubicBezTo>
                  <a:cubicBezTo>
                    <a:pt x="2071" y="13368"/>
                    <a:pt x="1859" y="13242"/>
                    <a:pt x="1733" y="13073"/>
                  </a:cubicBezTo>
                  <a:lnTo>
                    <a:pt x="1564" y="12946"/>
                  </a:lnTo>
                  <a:cubicBezTo>
                    <a:pt x="1352" y="12777"/>
                    <a:pt x="1183" y="12608"/>
                    <a:pt x="1014" y="12439"/>
                  </a:cubicBezTo>
                  <a:cubicBezTo>
                    <a:pt x="1099" y="12397"/>
                    <a:pt x="1141" y="12312"/>
                    <a:pt x="1226" y="12270"/>
                  </a:cubicBezTo>
                  <a:cubicBezTo>
                    <a:pt x="1606" y="12143"/>
                    <a:pt x="1817" y="11763"/>
                    <a:pt x="1775" y="11340"/>
                  </a:cubicBezTo>
                  <a:cubicBezTo>
                    <a:pt x="1690" y="11129"/>
                    <a:pt x="1521" y="10960"/>
                    <a:pt x="1310" y="10833"/>
                  </a:cubicBezTo>
                  <a:lnTo>
                    <a:pt x="1226" y="10791"/>
                  </a:lnTo>
                  <a:cubicBezTo>
                    <a:pt x="1226" y="10749"/>
                    <a:pt x="1268" y="10707"/>
                    <a:pt x="1268" y="10664"/>
                  </a:cubicBezTo>
                  <a:lnTo>
                    <a:pt x="1310" y="9777"/>
                  </a:lnTo>
                  <a:cubicBezTo>
                    <a:pt x="1310" y="9650"/>
                    <a:pt x="1352" y="9524"/>
                    <a:pt x="1352" y="9397"/>
                  </a:cubicBezTo>
                  <a:cubicBezTo>
                    <a:pt x="1479" y="9228"/>
                    <a:pt x="1521" y="9228"/>
                    <a:pt x="1564" y="9228"/>
                  </a:cubicBezTo>
                  <a:cubicBezTo>
                    <a:pt x="1606" y="9228"/>
                    <a:pt x="1690" y="9270"/>
                    <a:pt x="1733" y="9270"/>
                  </a:cubicBezTo>
                  <a:cubicBezTo>
                    <a:pt x="1820" y="9288"/>
                    <a:pt x="1908" y="9298"/>
                    <a:pt x="1995" y="9298"/>
                  </a:cubicBezTo>
                  <a:cubicBezTo>
                    <a:pt x="2119" y="9298"/>
                    <a:pt x="2243" y="9277"/>
                    <a:pt x="2366" y="9228"/>
                  </a:cubicBezTo>
                  <a:cubicBezTo>
                    <a:pt x="2916" y="8637"/>
                    <a:pt x="3296" y="7918"/>
                    <a:pt x="3592" y="7158"/>
                  </a:cubicBezTo>
                  <a:cubicBezTo>
                    <a:pt x="3634" y="7073"/>
                    <a:pt x="3592" y="6989"/>
                    <a:pt x="3549" y="6904"/>
                  </a:cubicBezTo>
                  <a:cubicBezTo>
                    <a:pt x="3507" y="6820"/>
                    <a:pt x="2493" y="5806"/>
                    <a:pt x="2451" y="5764"/>
                  </a:cubicBezTo>
                  <a:cubicBezTo>
                    <a:pt x="2282" y="5679"/>
                    <a:pt x="2113" y="5595"/>
                    <a:pt x="1944" y="5510"/>
                  </a:cubicBezTo>
                  <a:cubicBezTo>
                    <a:pt x="1775" y="5468"/>
                    <a:pt x="1648" y="5426"/>
                    <a:pt x="1521" y="5341"/>
                  </a:cubicBezTo>
                  <a:cubicBezTo>
                    <a:pt x="1141" y="4919"/>
                    <a:pt x="634" y="2891"/>
                    <a:pt x="888" y="2468"/>
                  </a:cubicBezTo>
                  <a:cubicBezTo>
                    <a:pt x="972" y="2426"/>
                    <a:pt x="1057" y="2384"/>
                    <a:pt x="1141" y="2384"/>
                  </a:cubicBezTo>
                  <a:cubicBezTo>
                    <a:pt x="1395" y="2342"/>
                    <a:pt x="1606" y="2215"/>
                    <a:pt x="1733" y="2046"/>
                  </a:cubicBezTo>
                  <a:cubicBezTo>
                    <a:pt x="1817" y="1877"/>
                    <a:pt x="1859" y="1708"/>
                    <a:pt x="1859" y="1539"/>
                  </a:cubicBezTo>
                  <a:cubicBezTo>
                    <a:pt x="1902" y="1412"/>
                    <a:pt x="1902" y="1328"/>
                    <a:pt x="1902" y="1243"/>
                  </a:cubicBezTo>
                  <a:cubicBezTo>
                    <a:pt x="2113" y="1328"/>
                    <a:pt x="2240" y="1412"/>
                    <a:pt x="2451" y="1539"/>
                  </a:cubicBezTo>
                  <a:cubicBezTo>
                    <a:pt x="2662" y="1666"/>
                    <a:pt x="2873" y="1792"/>
                    <a:pt x="3000" y="1877"/>
                  </a:cubicBezTo>
                  <a:cubicBezTo>
                    <a:pt x="2958" y="1919"/>
                    <a:pt x="2873" y="2004"/>
                    <a:pt x="2789" y="2046"/>
                  </a:cubicBezTo>
                  <a:cubicBezTo>
                    <a:pt x="2493" y="2299"/>
                    <a:pt x="2197" y="2595"/>
                    <a:pt x="2197" y="2933"/>
                  </a:cubicBezTo>
                  <a:cubicBezTo>
                    <a:pt x="2197" y="3102"/>
                    <a:pt x="2282" y="3271"/>
                    <a:pt x="2409" y="3398"/>
                  </a:cubicBezTo>
                  <a:cubicBezTo>
                    <a:pt x="2662" y="3609"/>
                    <a:pt x="2958" y="3736"/>
                    <a:pt x="3296" y="3736"/>
                  </a:cubicBezTo>
                  <a:cubicBezTo>
                    <a:pt x="3634" y="3694"/>
                    <a:pt x="3929" y="3651"/>
                    <a:pt x="4267" y="3567"/>
                  </a:cubicBezTo>
                  <a:cubicBezTo>
                    <a:pt x="4511" y="3462"/>
                    <a:pt x="4783" y="3387"/>
                    <a:pt x="5060" y="3387"/>
                  </a:cubicBezTo>
                  <a:cubicBezTo>
                    <a:pt x="5119" y="3387"/>
                    <a:pt x="5179" y="3390"/>
                    <a:pt x="5239" y="3398"/>
                  </a:cubicBezTo>
                  <a:lnTo>
                    <a:pt x="6000" y="3609"/>
                  </a:lnTo>
                  <a:cubicBezTo>
                    <a:pt x="6802" y="3905"/>
                    <a:pt x="7647" y="4074"/>
                    <a:pt x="8535" y="4116"/>
                  </a:cubicBezTo>
                  <a:cubicBezTo>
                    <a:pt x="8704" y="4116"/>
                    <a:pt x="8915" y="4074"/>
                    <a:pt x="9126" y="4031"/>
                  </a:cubicBezTo>
                  <a:cubicBezTo>
                    <a:pt x="9295" y="3989"/>
                    <a:pt x="9464" y="3905"/>
                    <a:pt x="9591" y="3778"/>
                  </a:cubicBezTo>
                  <a:cubicBezTo>
                    <a:pt x="9675" y="3694"/>
                    <a:pt x="9760" y="3651"/>
                    <a:pt x="9844" y="3609"/>
                  </a:cubicBezTo>
                  <a:lnTo>
                    <a:pt x="10013" y="3609"/>
                  </a:lnTo>
                  <a:lnTo>
                    <a:pt x="11407" y="3694"/>
                  </a:lnTo>
                  <a:cubicBezTo>
                    <a:pt x="11745" y="3736"/>
                    <a:pt x="12083" y="3820"/>
                    <a:pt x="12421" y="3905"/>
                  </a:cubicBezTo>
                  <a:cubicBezTo>
                    <a:pt x="12787" y="4042"/>
                    <a:pt x="13178" y="4117"/>
                    <a:pt x="13567" y="4117"/>
                  </a:cubicBezTo>
                  <a:cubicBezTo>
                    <a:pt x="13896" y="4117"/>
                    <a:pt x="14224" y="4063"/>
                    <a:pt x="14534" y="3947"/>
                  </a:cubicBezTo>
                  <a:cubicBezTo>
                    <a:pt x="15125" y="3651"/>
                    <a:pt x="15674" y="3229"/>
                    <a:pt x="16055" y="2680"/>
                  </a:cubicBezTo>
                  <a:cubicBezTo>
                    <a:pt x="16266" y="2384"/>
                    <a:pt x="16519" y="2088"/>
                    <a:pt x="16815" y="1877"/>
                  </a:cubicBezTo>
                  <a:cubicBezTo>
                    <a:pt x="17576" y="1285"/>
                    <a:pt x="19223" y="821"/>
                    <a:pt x="20110" y="652"/>
                  </a:cubicBezTo>
                  <a:cubicBezTo>
                    <a:pt x="20491" y="525"/>
                    <a:pt x="20913" y="483"/>
                    <a:pt x="21336" y="483"/>
                  </a:cubicBezTo>
                  <a:close/>
                  <a:moveTo>
                    <a:pt x="21405" y="0"/>
                  </a:moveTo>
                  <a:cubicBezTo>
                    <a:pt x="21368" y="0"/>
                    <a:pt x="21331" y="6"/>
                    <a:pt x="21293" y="18"/>
                  </a:cubicBezTo>
                  <a:cubicBezTo>
                    <a:pt x="20829" y="18"/>
                    <a:pt x="20364" y="102"/>
                    <a:pt x="19941" y="187"/>
                  </a:cubicBezTo>
                  <a:cubicBezTo>
                    <a:pt x="19688" y="229"/>
                    <a:pt x="17491" y="736"/>
                    <a:pt x="16477" y="1497"/>
                  </a:cubicBezTo>
                  <a:cubicBezTo>
                    <a:pt x="16139" y="1792"/>
                    <a:pt x="15843" y="2088"/>
                    <a:pt x="15590" y="2426"/>
                  </a:cubicBezTo>
                  <a:cubicBezTo>
                    <a:pt x="15252" y="2891"/>
                    <a:pt x="14787" y="3271"/>
                    <a:pt x="14280" y="3567"/>
                  </a:cubicBezTo>
                  <a:cubicBezTo>
                    <a:pt x="14033" y="3637"/>
                    <a:pt x="13786" y="3671"/>
                    <a:pt x="13540" y="3671"/>
                  </a:cubicBezTo>
                  <a:cubicBezTo>
                    <a:pt x="13195" y="3671"/>
                    <a:pt x="12850" y="3605"/>
                    <a:pt x="12506" y="3482"/>
                  </a:cubicBezTo>
                  <a:cubicBezTo>
                    <a:pt x="12168" y="3356"/>
                    <a:pt x="11788" y="3271"/>
                    <a:pt x="11407" y="3229"/>
                  </a:cubicBezTo>
                  <a:lnTo>
                    <a:pt x="10055" y="3144"/>
                  </a:lnTo>
                  <a:lnTo>
                    <a:pt x="9971" y="3144"/>
                  </a:lnTo>
                  <a:cubicBezTo>
                    <a:pt x="9929" y="3123"/>
                    <a:pt x="9886" y="3113"/>
                    <a:pt x="9839" y="3113"/>
                  </a:cubicBezTo>
                  <a:cubicBezTo>
                    <a:pt x="9791" y="3113"/>
                    <a:pt x="9739" y="3123"/>
                    <a:pt x="9675" y="3144"/>
                  </a:cubicBezTo>
                  <a:cubicBezTo>
                    <a:pt x="9506" y="3187"/>
                    <a:pt x="9337" y="3271"/>
                    <a:pt x="9210" y="3398"/>
                  </a:cubicBezTo>
                  <a:cubicBezTo>
                    <a:pt x="9168" y="3482"/>
                    <a:pt x="9084" y="3525"/>
                    <a:pt x="8999" y="3567"/>
                  </a:cubicBezTo>
                  <a:cubicBezTo>
                    <a:pt x="8830" y="3609"/>
                    <a:pt x="8661" y="3609"/>
                    <a:pt x="8492" y="3609"/>
                  </a:cubicBezTo>
                  <a:cubicBezTo>
                    <a:pt x="7690" y="3567"/>
                    <a:pt x="6887" y="3398"/>
                    <a:pt x="6126" y="3144"/>
                  </a:cubicBezTo>
                  <a:lnTo>
                    <a:pt x="5366" y="2933"/>
                  </a:lnTo>
                  <a:cubicBezTo>
                    <a:pt x="5260" y="2922"/>
                    <a:pt x="5155" y="2917"/>
                    <a:pt x="5049" y="2917"/>
                  </a:cubicBezTo>
                  <a:cubicBezTo>
                    <a:pt x="4732" y="2917"/>
                    <a:pt x="4415" y="2965"/>
                    <a:pt x="4098" y="3060"/>
                  </a:cubicBezTo>
                  <a:cubicBezTo>
                    <a:pt x="3821" y="3129"/>
                    <a:pt x="3543" y="3199"/>
                    <a:pt x="3293" y="3199"/>
                  </a:cubicBezTo>
                  <a:cubicBezTo>
                    <a:pt x="3087" y="3199"/>
                    <a:pt x="2899" y="3151"/>
                    <a:pt x="2747" y="3018"/>
                  </a:cubicBezTo>
                  <a:cubicBezTo>
                    <a:pt x="2747" y="3018"/>
                    <a:pt x="2747" y="2975"/>
                    <a:pt x="2704" y="2975"/>
                  </a:cubicBezTo>
                  <a:cubicBezTo>
                    <a:pt x="2704" y="2849"/>
                    <a:pt x="3000" y="2595"/>
                    <a:pt x="3169" y="2468"/>
                  </a:cubicBezTo>
                  <a:cubicBezTo>
                    <a:pt x="3423" y="2257"/>
                    <a:pt x="3634" y="2088"/>
                    <a:pt x="3634" y="1877"/>
                  </a:cubicBezTo>
                  <a:cubicBezTo>
                    <a:pt x="3634" y="1792"/>
                    <a:pt x="3592" y="1666"/>
                    <a:pt x="3507" y="1623"/>
                  </a:cubicBezTo>
                  <a:cubicBezTo>
                    <a:pt x="3254" y="1412"/>
                    <a:pt x="3000" y="1243"/>
                    <a:pt x="2704" y="1074"/>
                  </a:cubicBezTo>
                  <a:cubicBezTo>
                    <a:pt x="2451" y="947"/>
                    <a:pt x="2197" y="778"/>
                    <a:pt x="1902" y="609"/>
                  </a:cubicBezTo>
                  <a:lnTo>
                    <a:pt x="1437" y="271"/>
                  </a:lnTo>
                  <a:lnTo>
                    <a:pt x="1437" y="271"/>
                  </a:lnTo>
                  <a:lnTo>
                    <a:pt x="1521" y="863"/>
                  </a:lnTo>
                  <a:cubicBezTo>
                    <a:pt x="1437" y="1074"/>
                    <a:pt x="1352" y="1285"/>
                    <a:pt x="1352" y="1497"/>
                  </a:cubicBezTo>
                  <a:cubicBezTo>
                    <a:pt x="1352" y="1581"/>
                    <a:pt x="1352" y="1666"/>
                    <a:pt x="1310" y="1792"/>
                  </a:cubicBezTo>
                  <a:cubicBezTo>
                    <a:pt x="1226" y="1835"/>
                    <a:pt x="1141" y="1877"/>
                    <a:pt x="1014" y="1877"/>
                  </a:cubicBezTo>
                  <a:cubicBezTo>
                    <a:pt x="803" y="1919"/>
                    <a:pt x="592" y="2046"/>
                    <a:pt x="465" y="2215"/>
                  </a:cubicBezTo>
                  <a:cubicBezTo>
                    <a:pt x="0" y="2891"/>
                    <a:pt x="719" y="5214"/>
                    <a:pt x="1183" y="5721"/>
                  </a:cubicBezTo>
                  <a:cubicBezTo>
                    <a:pt x="1352" y="5890"/>
                    <a:pt x="1564" y="5975"/>
                    <a:pt x="1775" y="6059"/>
                  </a:cubicBezTo>
                  <a:cubicBezTo>
                    <a:pt x="1902" y="6059"/>
                    <a:pt x="2028" y="6144"/>
                    <a:pt x="2155" y="6186"/>
                  </a:cubicBezTo>
                  <a:cubicBezTo>
                    <a:pt x="2197" y="6271"/>
                    <a:pt x="2873" y="6947"/>
                    <a:pt x="3085" y="7158"/>
                  </a:cubicBezTo>
                  <a:cubicBezTo>
                    <a:pt x="2831" y="7749"/>
                    <a:pt x="2535" y="8256"/>
                    <a:pt x="2155" y="8763"/>
                  </a:cubicBezTo>
                  <a:cubicBezTo>
                    <a:pt x="2113" y="8784"/>
                    <a:pt x="2071" y="8795"/>
                    <a:pt x="2028" y="8795"/>
                  </a:cubicBezTo>
                  <a:cubicBezTo>
                    <a:pt x="1986" y="8795"/>
                    <a:pt x="1944" y="8784"/>
                    <a:pt x="1902" y="8763"/>
                  </a:cubicBezTo>
                  <a:cubicBezTo>
                    <a:pt x="1775" y="8763"/>
                    <a:pt x="1690" y="8721"/>
                    <a:pt x="1606" y="8721"/>
                  </a:cubicBezTo>
                  <a:cubicBezTo>
                    <a:pt x="1310" y="8763"/>
                    <a:pt x="1099" y="8890"/>
                    <a:pt x="972" y="9144"/>
                  </a:cubicBezTo>
                  <a:cubicBezTo>
                    <a:pt x="888" y="9355"/>
                    <a:pt x="845" y="9566"/>
                    <a:pt x="845" y="9777"/>
                  </a:cubicBezTo>
                  <a:lnTo>
                    <a:pt x="761" y="10664"/>
                  </a:lnTo>
                  <a:lnTo>
                    <a:pt x="761" y="10707"/>
                  </a:lnTo>
                  <a:cubicBezTo>
                    <a:pt x="719" y="10833"/>
                    <a:pt x="719" y="10960"/>
                    <a:pt x="761" y="11087"/>
                  </a:cubicBezTo>
                  <a:cubicBezTo>
                    <a:pt x="845" y="11214"/>
                    <a:pt x="972" y="11298"/>
                    <a:pt x="1099" y="11340"/>
                  </a:cubicBezTo>
                  <a:cubicBezTo>
                    <a:pt x="1141" y="11383"/>
                    <a:pt x="1268" y="11425"/>
                    <a:pt x="1268" y="11467"/>
                  </a:cubicBezTo>
                  <a:cubicBezTo>
                    <a:pt x="1310" y="11636"/>
                    <a:pt x="1226" y="11721"/>
                    <a:pt x="972" y="11890"/>
                  </a:cubicBezTo>
                  <a:cubicBezTo>
                    <a:pt x="761" y="11974"/>
                    <a:pt x="550" y="12143"/>
                    <a:pt x="507" y="12397"/>
                  </a:cubicBezTo>
                  <a:cubicBezTo>
                    <a:pt x="465" y="12608"/>
                    <a:pt x="634" y="12861"/>
                    <a:pt x="1183" y="13326"/>
                  </a:cubicBezTo>
                  <a:cubicBezTo>
                    <a:pt x="1226" y="13368"/>
                    <a:pt x="1268" y="13411"/>
                    <a:pt x="1310" y="13453"/>
                  </a:cubicBezTo>
                  <a:cubicBezTo>
                    <a:pt x="1521" y="13664"/>
                    <a:pt x="1775" y="13833"/>
                    <a:pt x="2071" y="13960"/>
                  </a:cubicBezTo>
                  <a:cubicBezTo>
                    <a:pt x="2240" y="14002"/>
                    <a:pt x="2409" y="14087"/>
                    <a:pt x="2578" y="14171"/>
                  </a:cubicBezTo>
                  <a:cubicBezTo>
                    <a:pt x="2789" y="14425"/>
                    <a:pt x="2958" y="14720"/>
                    <a:pt x="3085" y="15058"/>
                  </a:cubicBezTo>
                  <a:cubicBezTo>
                    <a:pt x="3211" y="15312"/>
                    <a:pt x="3380" y="15565"/>
                    <a:pt x="3549" y="15819"/>
                  </a:cubicBezTo>
                  <a:cubicBezTo>
                    <a:pt x="3549" y="15819"/>
                    <a:pt x="3507" y="15861"/>
                    <a:pt x="3507" y="15903"/>
                  </a:cubicBezTo>
                  <a:cubicBezTo>
                    <a:pt x="3423" y="15988"/>
                    <a:pt x="3380" y="16072"/>
                    <a:pt x="3338" y="16157"/>
                  </a:cubicBezTo>
                  <a:cubicBezTo>
                    <a:pt x="3296" y="16495"/>
                    <a:pt x="3296" y="16790"/>
                    <a:pt x="3338" y="17086"/>
                  </a:cubicBezTo>
                  <a:cubicBezTo>
                    <a:pt x="3423" y="17424"/>
                    <a:pt x="3380" y="17720"/>
                    <a:pt x="3296" y="18016"/>
                  </a:cubicBezTo>
                  <a:lnTo>
                    <a:pt x="3254" y="18100"/>
                  </a:lnTo>
                  <a:lnTo>
                    <a:pt x="3169" y="18269"/>
                  </a:lnTo>
                  <a:lnTo>
                    <a:pt x="3296" y="18523"/>
                  </a:lnTo>
                  <a:lnTo>
                    <a:pt x="3634" y="18523"/>
                  </a:lnTo>
                  <a:lnTo>
                    <a:pt x="3718" y="18480"/>
                  </a:lnTo>
                  <a:cubicBezTo>
                    <a:pt x="3887" y="18480"/>
                    <a:pt x="4014" y="18523"/>
                    <a:pt x="4183" y="18523"/>
                  </a:cubicBezTo>
                  <a:cubicBezTo>
                    <a:pt x="4479" y="18523"/>
                    <a:pt x="4774" y="18438"/>
                    <a:pt x="4986" y="18227"/>
                  </a:cubicBezTo>
                  <a:cubicBezTo>
                    <a:pt x="5070" y="18100"/>
                    <a:pt x="5197" y="18058"/>
                    <a:pt x="5324" y="18058"/>
                  </a:cubicBezTo>
                  <a:cubicBezTo>
                    <a:pt x="5366" y="18058"/>
                    <a:pt x="8281" y="17847"/>
                    <a:pt x="8704" y="17466"/>
                  </a:cubicBezTo>
                  <a:lnTo>
                    <a:pt x="8788" y="17382"/>
                  </a:lnTo>
                  <a:lnTo>
                    <a:pt x="8830" y="17128"/>
                  </a:lnTo>
                  <a:cubicBezTo>
                    <a:pt x="8872" y="17171"/>
                    <a:pt x="8957" y="17171"/>
                    <a:pt x="9041" y="17213"/>
                  </a:cubicBezTo>
                  <a:lnTo>
                    <a:pt x="9126" y="17213"/>
                  </a:lnTo>
                  <a:cubicBezTo>
                    <a:pt x="9253" y="17171"/>
                    <a:pt x="9379" y="17044"/>
                    <a:pt x="9422" y="16917"/>
                  </a:cubicBezTo>
                  <a:lnTo>
                    <a:pt x="9464" y="16959"/>
                  </a:lnTo>
                  <a:cubicBezTo>
                    <a:pt x="9591" y="17086"/>
                    <a:pt x="9717" y="17128"/>
                    <a:pt x="9886" y="17171"/>
                  </a:cubicBezTo>
                  <a:cubicBezTo>
                    <a:pt x="10055" y="17128"/>
                    <a:pt x="10224" y="17044"/>
                    <a:pt x="10351" y="16959"/>
                  </a:cubicBezTo>
                  <a:lnTo>
                    <a:pt x="10520" y="16833"/>
                  </a:lnTo>
                  <a:cubicBezTo>
                    <a:pt x="10647" y="16917"/>
                    <a:pt x="10731" y="17044"/>
                    <a:pt x="10816" y="17171"/>
                  </a:cubicBezTo>
                  <a:cubicBezTo>
                    <a:pt x="11238" y="17678"/>
                    <a:pt x="11534" y="17973"/>
                    <a:pt x="11830" y="18058"/>
                  </a:cubicBezTo>
                  <a:lnTo>
                    <a:pt x="11872" y="18058"/>
                  </a:lnTo>
                  <a:cubicBezTo>
                    <a:pt x="12083" y="18058"/>
                    <a:pt x="12210" y="17889"/>
                    <a:pt x="12295" y="17720"/>
                  </a:cubicBezTo>
                  <a:lnTo>
                    <a:pt x="12379" y="17635"/>
                  </a:lnTo>
                  <a:cubicBezTo>
                    <a:pt x="12802" y="17762"/>
                    <a:pt x="13182" y="17931"/>
                    <a:pt x="13562" y="18142"/>
                  </a:cubicBezTo>
                  <a:lnTo>
                    <a:pt x="13647" y="18480"/>
                  </a:lnTo>
                  <a:lnTo>
                    <a:pt x="13773" y="18523"/>
                  </a:lnTo>
                  <a:cubicBezTo>
                    <a:pt x="13833" y="18530"/>
                    <a:pt x="13893" y="18534"/>
                    <a:pt x="13953" y="18534"/>
                  </a:cubicBezTo>
                  <a:cubicBezTo>
                    <a:pt x="14230" y="18534"/>
                    <a:pt x="14502" y="18458"/>
                    <a:pt x="14745" y="18354"/>
                  </a:cubicBezTo>
                  <a:lnTo>
                    <a:pt x="14872" y="18311"/>
                  </a:lnTo>
                  <a:cubicBezTo>
                    <a:pt x="15083" y="18227"/>
                    <a:pt x="15632" y="18142"/>
                    <a:pt x="16181" y="18058"/>
                  </a:cubicBezTo>
                  <a:cubicBezTo>
                    <a:pt x="17364" y="17847"/>
                    <a:pt x="17871" y="17720"/>
                    <a:pt x="18040" y="17593"/>
                  </a:cubicBezTo>
                  <a:cubicBezTo>
                    <a:pt x="18632" y="17171"/>
                    <a:pt x="18252" y="16452"/>
                    <a:pt x="17998" y="15945"/>
                  </a:cubicBezTo>
                  <a:cubicBezTo>
                    <a:pt x="17914" y="15734"/>
                    <a:pt x="17745" y="15396"/>
                    <a:pt x="17787" y="15312"/>
                  </a:cubicBezTo>
                  <a:cubicBezTo>
                    <a:pt x="17787" y="15312"/>
                    <a:pt x="17829" y="15227"/>
                    <a:pt x="18083" y="15227"/>
                  </a:cubicBezTo>
                  <a:cubicBezTo>
                    <a:pt x="18252" y="15227"/>
                    <a:pt x="18463" y="15269"/>
                    <a:pt x="18632" y="15354"/>
                  </a:cubicBezTo>
                  <a:lnTo>
                    <a:pt x="19139" y="15481"/>
                  </a:lnTo>
                  <a:lnTo>
                    <a:pt x="19139" y="15481"/>
                  </a:lnTo>
                  <a:lnTo>
                    <a:pt x="18927" y="14974"/>
                  </a:lnTo>
                  <a:cubicBezTo>
                    <a:pt x="18927" y="14931"/>
                    <a:pt x="18885" y="14889"/>
                    <a:pt x="18885" y="14847"/>
                  </a:cubicBezTo>
                  <a:cubicBezTo>
                    <a:pt x="18970" y="14805"/>
                    <a:pt x="19054" y="14762"/>
                    <a:pt x="19181" y="14762"/>
                  </a:cubicBezTo>
                  <a:cubicBezTo>
                    <a:pt x="19350" y="14762"/>
                    <a:pt x="19519" y="14678"/>
                    <a:pt x="19688" y="14551"/>
                  </a:cubicBezTo>
                  <a:cubicBezTo>
                    <a:pt x="19857" y="14382"/>
                    <a:pt x="19941" y="14171"/>
                    <a:pt x="19899" y="13918"/>
                  </a:cubicBezTo>
                  <a:cubicBezTo>
                    <a:pt x="19941" y="13833"/>
                    <a:pt x="19941" y="13664"/>
                    <a:pt x="19941" y="13664"/>
                  </a:cubicBezTo>
                  <a:lnTo>
                    <a:pt x="20322" y="13664"/>
                  </a:lnTo>
                  <a:cubicBezTo>
                    <a:pt x="20406" y="13685"/>
                    <a:pt x="20491" y="13696"/>
                    <a:pt x="20575" y="13696"/>
                  </a:cubicBezTo>
                  <a:cubicBezTo>
                    <a:pt x="20660" y="13696"/>
                    <a:pt x="20744" y="13685"/>
                    <a:pt x="20829" y="13664"/>
                  </a:cubicBezTo>
                  <a:cubicBezTo>
                    <a:pt x="21082" y="13537"/>
                    <a:pt x="21336" y="13368"/>
                    <a:pt x="21462" y="13157"/>
                  </a:cubicBezTo>
                  <a:cubicBezTo>
                    <a:pt x="21547" y="13073"/>
                    <a:pt x="21631" y="12946"/>
                    <a:pt x="21758" y="12861"/>
                  </a:cubicBezTo>
                  <a:lnTo>
                    <a:pt x="21885" y="12861"/>
                  </a:lnTo>
                  <a:lnTo>
                    <a:pt x="22307" y="12904"/>
                  </a:lnTo>
                  <a:lnTo>
                    <a:pt x="22350" y="12904"/>
                  </a:lnTo>
                  <a:cubicBezTo>
                    <a:pt x="22434" y="12861"/>
                    <a:pt x="22519" y="12819"/>
                    <a:pt x="22561" y="12735"/>
                  </a:cubicBezTo>
                  <a:cubicBezTo>
                    <a:pt x="22730" y="12819"/>
                    <a:pt x="22857" y="12946"/>
                    <a:pt x="22983" y="13073"/>
                  </a:cubicBezTo>
                  <a:cubicBezTo>
                    <a:pt x="23152" y="13326"/>
                    <a:pt x="23448" y="13495"/>
                    <a:pt x="23744" y="13622"/>
                  </a:cubicBezTo>
                  <a:cubicBezTo>
                    <a:pt x="24251" y="13622"/>
                    <a:pt x="24758" y="13453"/>
                    <a:pt x="25138" y="13115"/>
                  </a:cubicBezTo>
                  <a:cubicBezTo>
                    <a:pt x="25180" y="13073"/>
                    <a:pt x="25222" y="13073"/>
                    <a:pt x="25265" y="13030"/>
                  </a:cubicBezTo>
                  <a:cubicBezTo>
                    <a:pt x="25265" y="13030"/>
                    <a:pt x="25560" y="13073"/>
                    <a:pt x="25729" y="13073"/>
                  </a:cubicBezTo>
                  <a:lnTo>
                    <a:pt x="26363" y="13073"/>
                  </a:lnTo>
                  <a:lnTo>
                    <a:pt x="26194" y="12608"/>
                  </a:lnTo>
                  <a:cubicBezTo>
                    <a:pt x="25983" y="12143"/>
                    <a:pt x="25645" y="11763"/>
                    <a:pt x="25265" y="11509"/>
                  </a:cubicBezTo>
                  <a:lnTo>
                    <a:pt x="24927" y="11214"/>
                  </a:lnTo>
                  <a:cubicBezTo>
                    <a:pt x="24969" y="11129"/>
                    <a:pt x="25138" y="10791"/>
                    <a:pt x="24884" y="10580"/>
                  </a:cubicBezTo>
                  <a:cubicBezTo>
                    <a:pt x="24800" y="10538"/>
                    <a:pt x="24715" y="10495"/>
                    <a:pt x="24631" y="10495"/>
                  </a:cubicBezTo>
                  <a:lnTo>
                    <a:pt x="24673" y="10453"/>
                  </a:lnTo>
                  <a:lnTo>
                    <a:pt x="24589" y="10157"/>
                  </a:lnTo>
                  <a:lnTo>
                    <a:pt x="24462" y="10073"/>
                  </a:lnTo>
                  <a:cubicBezTo>
                    <a:pt x="24335" y="10052"/>
                    <a:pt x="24208" y="10041"/>
                    <a:pt x="24082" y="10041"/>
                  </a:cubicBezTo>
                  <a:cubicBezTo>
                    <a:pt x="23955" y="10041"/>
                    <a:pt x="23828" y="10052"/>
                    <a:pt x="23702" y="10073"/>
                  </a:cubicBezTo>
                  <a:lnTo>
                    <a:pt x="23448" y="10073"/>
                  </a:lnTo>
                  <a:cubicBezTo>
                    <a:pt x="23533" y="9946"/>
                    <a:pt x="23659" y="9819"/>
                    <a:pt x="23786" y="9735"/>
                  </a:cubicBezTo>
                  <a:cubicBezTo>
                    <a:pt x="23828" y="9819"/>
                    <a:pt x="23913" y="9819"/>
                    <a:pt x="23997" y="9819"/>
                  </a:cubicBezTo>
                  <a:lnTo>
                    <a:pt x="24124" y="9819"/>
                  </a:lnTo>
                  <a:lnTo>
                    <a:pt x="24208" y="9735"/>
                  </a:lnTo>
                  <a:cubicBezTo>
                    <a:pt x="24335" y="9608"/>
                    <a:pt x="24335" y="9397"/>
                    <a:pt x="24208" y="9270"/>
                  </a:cubicBezTo>
                  <a:lnTo>
                    <a:pt x="24293" y="9228"/>
                  </a:lnTo>
                  <a:cubicBezTo>
                    <a:pt x="24546" y="8975"/>
                    <a:pt x="24546" y="8975"/>
                    <a:pt x="24546" y="8932"/>
                  </a:cubicBezTo>
                  <a:cubicBezTo>
                    <a:pt x="24589" y="8890"/>
                    <a:pt x="24589" y="8848"/>
                    <a:pt x="24546" y="8806"/>
                  </a:cubicBezTo>
                  <a:lnTo>
                    <a:pt x="24715" y="8806"/>
                  </a:lnTo>
                  <a:cubicBezTo>
                    <a:pt x="24969" y="8806"/>
                    <a:pt x="25180" y="8637"/>
                    <a:pt x="25265" y="8383"/>
                  </a:cubicBezTo>
                  <a:cubicBezTo>
                    <a:pt x="25307" y="8045"/>
                    <a:pt x="25307" y="7665"/>
                    <a:pt x="25138" y="7327"/>
                  </a:cubicBezTo>
                  <a:cubicBezTo>
                    <a:pt x="25053" y="7116"/>
                    <a:pt x="25011" y="6862"/>
                    <a:pt x="25011" y="6609"/>
                  </a:cubicBezTo>
                  <a:cubicBezTo>
                    <a:pt x="25053" y="6566"/>
                    <a:pt x="25053" y="6482"/>
                    <a:pt x="25096" y="6440"/>
                  </a:cubicBezTo>
                  <a:cubicBezTo>
                    <a:pt x="25265" y="6186"/>
                    <a:pt x="25307" y="5890"/>
                    <a:pt x="25222" y="5637"/>
                  </a:cubicBezTo>
                  <a:cubicBezTo>
                    <a:pt x="25307" y="5595"/>
                    <a:pt x="25349" y="5552"/>
                    <a:pt x="25434" y="5468"/>
                  </a:cubicBezTo>
                  <a:cubicBezTo>
                    <a:pt x="25560" y="5299"/>
                    <a:pt x="25603" y="5088"/>
                    <a:pt x="25645" y="4919"/>
                  </a:cubicBezTo>
                  <a:cubicBezTo>
                    <a:pt x="25645" y="4623"/>
                    <a:pt x="25687" y="4538"/>
                    <a:pt x="25814" y="4496"/>
                  </a:cubicBezTo>
                  <a:cubicBezTo>
                    <a:pt x="26025" y="4454"/>
                    <a:pt x="26236" y="4369"/>
                    <a:pt x="26490" y="4369"/>
                  </a:cubicBezTo>
                  <a:cubicBezTo>
                    <a:pt x="26532" y="4369"/>
                    <a:pt x="26574" y="4412"/>
                    <a:pt x="26617" y="4454"/>
                  </a:cubicBezTo>
                  <a:cubicBezTo>
                    <a:pt x="26743" y="4538"/>
                    <a:pt x="26870" y="4623"/>
                    <a:pt x="26997" y="4623"/>
                  </a:cubicBezTo>
                  <a:cubicBezTo>
                    <a:pt x="27124" y="4623"/>
                    <a:pt x="27208" y="4581"/>
                    <a:pt x="27293" y="4538"/>
                  </a:cubicBezTo>
                  <a:cubicBezTo>
                    <a:pt x="27588" y="4158"/>
                    <a:pt x="27757" y="3736"/>
                    <a:pt x="27842" y="3271"/>
                  </a:cubicBezTo>
                  <a:cubicBezTo>
                    <a:pt x="27800" y="3018"/>
                    <a:pt x="27757" y="2764"/>
                    <a:pt x="27715" y="2511"/>
                  </a:cubicBezTo>
                  <a:cubicBezTo>
                    <a:pt x="27673" y="2342"/>
                    <a:pt x="27631" y="2130"/>
                    <a:pt x="27588" y="1961"/>
                  </a:cubicBezTo>
                  <a:lnTo>
                    <a:pt x="27504" y="1750"/>
                  </a:lnTo>
                  <a:lnTo>
                    <a:pt x="27293" y="1750"/>
                  </a:lnTo>
                  <a:cubicBezTo>
                    <a:pt x="27143" y="1768"/>
                    <a:pt x="26991" y="1776"/>
                    <a:pt x="26839" y="1776"/>
                  </a:cubicBezTo>
                  <a:cubicBezTo>
                    <a:pt x="26261" y="1776"/>
                    <a:pt x="25673" y="1655"/>
                    <a:pt x="25138" y="1454"/>
                  </a:cubicBezTo>
                  <a:cubicBezTo>
                    <a:pt x="25053" y="1328"/>
                    <a:pt x="24969" y="1201"/>
                    <a:pt x="24927" y="1074"/>
                  </a:cubicBezTo>
                  <a:cubicBezTo>
                    <a:pt x="24758" y="821"/>
                    <a:pt x="24589" y="567"/>
                    <a:pt x="24293" y="567"/>
                  </a:cubicBezTo>
                  <a:cubicBezTo>
                    <a:pt x="24166" y="567"/>
                    <a:pt x="24039" y="652"/>
                    <a:pt x="23913" y="736"/>
                  </a:cubicBezTo>
                  <a:cubicBezTo>
                    <a:pt x="23828" y="778"/>
                    <a:pt x="23744" y="821"/>
                    <a:pt x="23659" y="863"/>
                  </a:cubicBezTo>
                  <a:cubicBezTo>
                    <a:pt x="23617" y="821"/>
                    <a:pt x="23617" y="821"/>
                    <a:pt x="23575" y="778"/>
                  </a:cubicBezTo>
                  <a:cubicBezTo>
                    <a:pt x="23533" y="609"/>
                    <a:pt x="23406" y="440"/>
                    <a:pt x="23279" y="398"/>
                  </a:cubicBezTo>
                  <a:cubicBezTo>
                    <a:pt x="23209" y="388"/>
                    <a:pt x="23142" y="383"/>
                    <a:pt x="23077" y="383"/>
                  </a:cubicBezTo>
                  <a:cubicBezTo>
                    <a:pt x="22866" y="383"/>
                    <a:pt x="22680" y="438"/>
                    <a:pt x="22519" y="567"/>
                  </a:cubicBezTo>
                  <a:cubicBezTo>
                    <a:pt x="22392" y="609"/>
                    <a:pt x="22265" y="652"/>
                    <a:pt x="22138" y="694"/>
                  </a:cubicBezTo>
                  <a:cubicBezTo>
                    <a:pt x="22054" y="694"/>
                    <a:pt x="22012" y="567"/>
                    <a:pt x="21927" y="398"/>
                  </a:cubicBezTo>
                  <a:cubicBezTo>
                    <a:pt x="21885" y="229"/>
                    <a:pt x="21800" y="145"/>
                    <a:pt x="21674" y="60"/>
                  </a:cubicBezTo>
                  <a:cubicBezTo>
                    <a:pt x="21584" y="30"/>
                    <a:pt x="21494" y="0"/>
                    <a:pt x="2140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3"/>
            <p:cNvSpPr/>
            <p:nvPr/>
          </p:nvSpPr>
          <p:spPr>
            <a:xfrm>
              <a:off x="4480650" y="4077025"/>
              <a:ext cx="682350" cy="450925"/>
            </a:xfrm>
            <a:custGeom>
              <a:rect b="b" l="l" r="r" t="t"/>
              <a:pathLst>
                <a:path extrusionOk="0" h="18037" w="27294">
                  <a:moveTo>
                    <a:pt x="20929" y="0"/>
                  </a:moveTo>
                  <a:cubicBezTo>
                    <a:pt x="20530" y="0"/>
                    <a:pt x="20118" y="55"/>
                    <a:pt x="19731" y="184"/>
                  </a:cubicBezTo>
                  <a:cubicBezTo>
                    <a:pt x="18548" y="396"/>
                    <a:pt x="17407" y="818"/>
                    <a:pt x="16351" y="1452"/>
                  </a:cubicBezTo>
                  <a:cubicBezTo>
                    <a:pt x="15506" y="2086"/>
                    <a:pt x="15295" y="2973"/>
                    <a:pt x="14112" y="3522"/>
                  </a:cubicBezTo>
                  <a:cubicBezTo>
                    <a:pt x="13873" y="3626"/>
                    <a:pt x="13631" y="3666"/>
                    <a:pt x="13388" y="3666"/>
                  </a:cubicBezTo>
                  <a:cubicBezTo>
                    <a:pt x="12641" y="3666"/>
                    <a:pt x="11877" y="3290"/>
                    <a:pt x="11112" y="3226"/>
                  </a:cubicBezTo>
                  <a:lnTo>
                    <a:pt x="10014" y="3142"/>
                  </a:lnTo>
                  <a:lnTo>
                    <a:pt x="9464" y="3142"/>
                  </a:lnTo>
                  <a:cubicBezTo>
                    <a:pt x="9211" y="3226"/>
                    <a:pt x="9000" y="3522"/>
                    <a:pt x="8746" y="3607"/>
                  </a:cubicBezTo>
                  <a:cubicBezTo>
                    <a:pt x="8599" y="3636"/>
                    <a:pt x="8441" y="3649"/>
                    <a:pt x="8275" y="3649"/>
                  </a:cubicBezTo>
                  <a:cubicBezTo>
                    <a:pt x="7244" y="3649"/>
                    <a:pt x="5901" y="3149"/>
                    <a:pt x="5028" y="2931"/>
                  </a:cubicBezTo>
                  <a:cubicBezTo>
                    <a:pt x="4939" y="2908"/>
                    <a:pt x="4846" y="2899"/>
                    <a:pt x="4751" y="2899"/>
                  </a:cubicBezTo>
                  <a:cubicBezTo>
                    <a:pt x="4199" y="2899"/>
                    <a:pt x="3573" y="3223"/>
                    <a:pt x="3001" y="3223"/>
                  </a:cubicBezTo>
                  <a:cubicBezTo>
                    <a:pt x="2747" y="3223"/>
                    <a:pt x="2503" y="3159"/>
                    <a:pt x="2282" y="2973"/>
                  </a:cubicBezTo>
                  <a:cubicBezTo>
                    <a:pt x="1733" y="2424"/>
                    <a:pt x="3296" y="1832"/>
                    <a:pt x="3043" y="1536"/>
                  </a:cubicBezTo>
                  <a:cubicBezTo>
                    <a:pt x="2747" y="1283"/>
                    <a:pt x="2113" y="1029"/>
                    <a:pt x="1480" y="607"/>
                  </a:cubicBezTo>
                  <a:lnTo>
                    <a:pt x="1480" y="691"/>
                  </a:lnTo>
                  <a:cubicBezTo>
                    <a:pt x="1268" y="1029"/>
                    <a:pt x="1395" y="1452"/>
                    <a:pt x="1226" y="1705"/>
                  </a:cubicBezTo>
                  <a:cubicBezTo>
                    <a:pt x="1057" y="1959"/>
                    <a:pt x="550" y="1917"/>
                    <a:pt x="381" y="2128"/>
                  </a:cubicBezTo>
                  <a:cubicBezTo>
                    <a:pt x="1" y="2677"/>
                    <a:pt x="635" y="4874"/>
                    <a:pt x="1057" y="5296"/>
                  </a:cubicBezTo>
                  <a:cubicBezTo>
                    <a:pt x="1268" y="5550"/>
                    <a:pt x="1775" y="5550"/>
                    <a:pt x="2029" y="5761"/>
                  </a:cubicBezTo>
                  <a:cubicBezTo>
                    <a:pt x="2071" y="5846"/>
                    <a:pt x="3085" y="6817"/>
                    <a:pt x="3085" y="6817"/>
                  </a:cubicBezTo>
                  <a:cubicBezTo>
                    <a:pt x="3170" y="6986"/>
                    <a:pt x="2156" y="8676"/>
                    <a:pt x="1987" y="8761"/>
                  </a:cubicBezTo>
                  <a:cubicBezTo>
                    <a:pt x="1912" y="8802"/>
                    <a:pt x="1838" y="8816"/>
                    <a:pt x="1764" y="8816"/>
                  </a:cubicBezTo>
                  <a:cubicBezTo>
                    <a:pt x="1613" y="8816"/>
                    <a:pt x="1462" y="8758"/>
                    <a:pt x="1316" y="8758"/>
                  </a:cubicBezTo>
                  <a:cubicBezTo>
                    <a:pt x="1169" y="8758"/>
                    <a:pt x="1025" y="8817"/>
                    <a:pt x="888" y="9056"/>
                  </a:cubicBezTo>
                  <a:cubicBezTo>
                    <a:pt x="804" y="9225"/>
                    <a:pt x="804" y="9394"/>
                    <a:pt x="804" y="9563"/>
                  </a:cubicBezTo>
                  <a:lnTo>
                    <a:pt x="719" y="10408"/>
                  </a:lnTo>
                  <a:cubicBezTo>
                    <a:pt x="719" y="10493"/>
                    <a:pt x="677" y="10620"/>
                    <a:pt x="719" y="10704"/>
                  </a:cubicBezTo>
                  <a:cubicBezTo>
                    <a:pt x="804" y="10789"/>
                    <a:pt x="1226" y="10915"/>
                    <a:pt x="1268" y="11169"/>
                  </a:cubicBezTo>
                  <a:cubicBezTo>
                    <a:pt x="1395" y="11803"/>
                    <a:pt x="550" y="11803"/>
                    <a:pt x="466" y="12183"/>
                  </a:cubicBezTo>
                  <a:cubicBezTo>
                    <a:pt x="423" y="12352"/>
                    <a:pt x="1099" y="12901"/>
                    <a:pt x="1226" y="13028"/>
                  </a:cubicBezTo>
                  <a:cubicBezTo>
                    <a:pt x="1606" y="13450"/>
                    <a:pt x="2071" y="13408"/>
                    <a:pt x="2451" y="13746"/>
                  </a:cubicBezTo>
                  <a:cubicBezTo>
                    <a:pt x="2832" y="14042"/>
                    <a:pt x="3170" y="14971"/>
                    <a:pt x="3465" y="15394"/>
                  </a:cubicBezTo>
                  <a:cubicBezTo>
                    <a:pt x="3719" y="15647"/>
                    <a:pt x="3423" y="15774"/>
                    <a:pt x="3339" y="15985"/>
                  </a:cubicBezTo>
                  <a:cubicBezTo>
                    <a:pt x="3212" y="16577"/>
                    <a:pt x="3550" y="17337"/>
                    <a:pt x="3296" y="17886"/>
                  </a:cubicBezTo>
                  <a:lnTo>
                    <a:pt x="3212" y="18013"/>
                  </a:lnTo>
                  <a:cubicBezTo>
                    <a:pt x="3195" y="18030"/>
                    <a:pt x="3191" y="18037"/>
                    <a:pt x="3198" y="18037"/>
                  </a:cubicBezTo>
                  <a:cubicBezTo>
                    <a:pt x="3222" y="18037"/>
                    <a:pt x="3398" y="17929"/>
                    <a:pt x="3465" y="17929"/>
                  </a:cubicBezTo>
                  <a:cubicBezTo>
                    <a:pt x="3664" y="17961"/>
                    <a:pt x="3820" y="17974"/>
                    <a:pt x="3946" y="17974"/>
                  </a:cubicBezTo>
                  <a:cubicBezTo>
                    <a:pt x="4651" y="17974"/>
                    <a:pt x="4390" y="17548"/>
                    <a:pt x="5071" y="17548"/>
                  </a:cubicBezTo>
                  <a:cubicBezTo>
                    <a:pt x="5535" y="17548"/>
                    <a:pt x="7986" y="17253"/>
                    <a:pt x="8282" y="16999"/>
                  </a:cubicBezTo>
                  <a:lnTo>
                    <a:pt x="8366" y="16619"/>
                  </a:lnTo>
                  <a:cubicBezTo>
                    <a:pt x="8386" y="16589"/>
                    <a:pt x="8418" y="16578"/>
                    <a:pt x="8455" y="16578"/>
                  </a:cubicBezTo>
                  <a:cubicBezTo>
                    <a:pt x="8561" y="16578"/>
                    <a:pt x="8713" y="16667"/>
                    <a:pt x="8770" y="16667"/>
                  </a:cubicBezTo>
                  <a:cubicBezTo>
                    <a:pt x="8778" y="16667"/>
                    <a:pt x="8785" y="16665"/>
                    <a:pt x="8788" y="16661"/>
                  </a:cubicBezTo>
                  <a:cubicBezTo>
                    <a:pt x="8873" y="16661"/>
                    <a:pt x="8957" y="16408"/>
                    <a:pt x="9084" y="16365"/>
                  </a:cubicBezTo>
                  <a:cubicBezTo>
                    <a:pt x="9092" y="16363"/>
                    <a:pt x="9100" y="16362"/>
                    <a:pt x="9108" y="16362"/>
                  </a:cubicBezTo>
                  <a:cubicBezTo>
                    <a:pt x="9232" y="16362"/>
                    <a:pt x="9445" y="16623"/>
                    <a:pt x="9603" y="16623"/>
                  </a:cubicBezTo>
                  <a:cubicBezTo>
                    <a:pt x="9613" y="16623"/>
                    <a:pt x="9623" y="16621"/>
                    <a:pt x="9633" y="16619"/>
                  </a:cubicBezTo>
                  <a:cubicBezTo>
                    <a:pt x="9794" y="16619"/>
                    <a:pt x="10105" y="16278"/>
                    <a:pt x="10317" y="16278"/>
                  </a:cubicBezTo>
                  <a:cubicBezTo>
                    <a:pt x="10329" y="16278"/>
                    <a:pt x="10341" y="16279"/>
                    <a:pt x="10352" y="16281"/>
                  </a:cubicBezTo>
                  <a:cubicBezTo>
                    <a:pt x="10563" y="16323"/>
                    <a:pt x="11281" y="17464"/>
                    <a:pt x="11619" y="17506"/>
                  </a:cubicBezTo>
                  <a:cubicBezTo>
                    <a:pt x="11746" y="17506"/>
                    <a:pt x="11915" y="17084"/>
                    <a:pt x="12042" y="17084"/>
                  </a:cubicBezTo>
                  <a:cubicBezTo>
                    <a:pt x="12591" y="17210"/>
                    <a:pt x="13056" y="17422"/>
                    <a:pt x="13520" y="17717"/>
                  </a:cubicBezTo>
                  <a:lnTo>
                    <a:pt x="13605" y="18013"/>
                  </a:lnTo>
                  <a:cubicBezTo>
                    <a:pt x="13620" y="18017"/>
                    <a:pt x="13638" y="18019"/>
                    <a:pt x="13660" y="18019"/>
                  </a:cubicBezTo>
                  <a:cubicBezTo>
                    <a:pt x="13876" y="18019"/>
                    <a:pt x="14380" y="17837"/>
                    <a:pt x="14534" y="17760"/>
                  </a:cubicBezTo>
                  <a:cubicBezTo>
                    <a:pt x="15041" y="17591"/>
                    <a:pt x="17365" y="17295"/>
                    <a:pt x="17618" y="17126"/>
                  </a:cubicBezTo>
                  <a:cubicBezTo>
                    <a:pt x="18463" y="16450"/>
                    <a:pt x="16266" y="14718"/>
                    <a:pt x="17830" y="14675"/>
                  </a:cubicBezTo>
                  <a:lnTo>
                    <a:pt x="17830" y="14675"/>
                  </a:lnTo>
                  <a:cubicBezTo>
                    <a:pt x="18041" y="14718"/>
                    <a:pt x="18210" y="14760"/>
                    <a:pt x="18421" y="14802"/>
                  </a:cubicBezTo>
                  <a:cubicBezTo>
                    <a:pt x="18125" y="14126"/>
                    <a:pt x="18970" y="14337"/>
                    <a:pt x="19266" y="14084"/>
                  </a:cubicBezTo>
                  <a:cubicBezTo>
                    <a:pt x="19477" y="13915"/>
                    <a:pt x="19350" y="13281"/>
                    <a:pt x="19562" y="13155"/>
                  </a:cubicBezTo>
                  <a:cubicBezTo>
                    <a:pt x="19617" y="13110"/>
                    <a:pt x="19695" y="13095"/>
                    <a:pt x="19785" y="13095"/>
                  </a:cubicBezTo>
                  <a:cubicBezTo>
                    <a:pt x="19986" y="13095"/>
                    <a:pt x="20242" y="13172"/>
                    <a:pt x="20417" y="13172"/>
                  </a:cubicBezTo>
                  <a:cubicBezTo>
                    <a:pt x="20462" y="13172"/>
                    <a:pt x="20502" y="13167"/>
                    <a:pt x="20533" y="13155"/>
                  </a:cubicBezTo>
                  <a:cubicBezTo>
                    <a:pt x="20871" y="13070"/>
                    <a:pt x="21125" y="12479"/>
                    <a:pt x="21463" y="12352"/>
                  </a:cubicBezTo>
                  <a:lnTo>
                    <a:pt x="21632" y="12352"/>
                  </a:lnTo>
                  <a:lnTo>
                    <a:pt x="22054" y="12394"/>
                  </a:lnTo>
                  <a:cubicBezTo>
                    <a:pt x="22139" y="12352"/>
                    <a:pt x="22139" y="12183"/>
                    <a:pt x="22266" y="12183"/>
                  </a:cubicBezTo>
                  <a:cubicBezTo>
                    <a:pt x="22730" y="12225"/>
                    <a:pt x="23068" y="12986"/>
                    <a:pt x="23575" y="13070"/>
                  </a:cubicBezTo>
                  <a:cubicBezTo>
                    <a:pt x="23626" y="13084"/>
                    <a:pt x="23678" y="13090"/>
                    <a:pt x="23731" y="13090"/>
                  </a:cubicBezTo>
                  <a:cubicBezTo>
                    <a:pt x="24165" y="13090"/>
                    <a:pt x="24659" y="12671"/>
                    <a:pt x="24885" y="12521"/>
                  </a:cubicBezTo>
                  <a:cubicBezTo>
                    <a:pt x="25033" y="12500"/>
                    <a:pt x="25170" y="12489"/>
                    <a:pt x="25307" y="12489"/>
                  </a:cubicBezTo>
                  <a:cubicBezTo>
                    <a:pt x="25445" y="12489"/>
                    <a:pt x="25582" y="12500"/>
                    <a:pt x="25730" y="12521"/>
                  </a:cubicBezTo>
                  <a:lnTo>
                    <a:pt x="25688" y="12436"/>
                  </a:lnTo>
                  <a:cubicBezTo>
                    <a:pt x="25476" y="11845"/>
                    <a:pt x="24716" y="11422"/>
                    <a:pt x="24378" y="11042"/>
                  </a:cubicBezTo>
                  <a:cubicBezTo>
                    <a:pt x="24251" y="10958"/>
                    <a:pt x="24631" y="10662"/>
                    <a:pt x="24462" y="10535"/>
                  </a:cubicBezTo>
                  <a:cubicBezTo>
                    <a:pt x="24293" y="10408"/>
                    <a:pt x="24082" y="10535"/>
                    <a:pt x="24040" y="10155"/>
                  </a:cubicBezTo>
                  <a:cubicBezTo>
                    <a:pt x="24040" y="10113"/>
                    <a:pt x="24167" y="10070"/>
                    <a:pt x="24124" y="10070"/>
                  </a:cubicBezTo>
                  <a:cubicBezTo>
                    <a:pt x="23955" y="10049"/>
                    <a:pt x="23797" y="10039"/>
                    <a:pt x="23639" y="10039"/>
                  </a:cubicBezTo>
                  <a:cubicBezTo>
                    <a:pt x="23480" y="10039"/>
                    <a:pt x="23322" y="10049"/>
                    <a:pt x="23153" y="10070"/>
                  </a:cubicBezTo>
                  <a:cubicBezTo>
                    <a:pt x="23132" y="10049"/>
                    <a:pt x="23111" y="10039"/>
                    <a:pt x="23089" y="10039"/>
                  </a:cubicBezTo>
                  <a:cubicBezTo>
                    <a:pt x="23068" y="10039"/>
                    <a:pt x="23047" y="10049"/>
                    <a:pt x="23026" y="10070"/>
                  </a:cubicBezTo>
                  <a:cubicBezTo>
                    <a:pt x="23016" y="10074"/>
                    <a:pt x="23007" y="10075"/>
                    <a:pt x="22999" y="10075"/>
                  </a:cubicBezTo>
                  <a:cubicBezTo>
                    <a:pt x="22893" y="10075"/>
                    <a:pt x="22860" y="9853"/>
                    <a:pt x="22899" y="9775"/>
                  </a:cubicBezTo>
                  <a:cubicBezTo>
                    <a:pt x="23026" y="9606"/>
                    <a:pt x="23237" y="9183"/>
                    <a:pt x="23618" y="9183"/>
                  </a:cubicBezTo>
                  <a:cubicBezTo>
                    <a:pt x="23654" y="9183"/>
                    <a:pt x="23690" y="9276"/>
                    <a:pt x="23726" y="9276"/>
                  </a:cubicBezTo>
                  <a:cubicBezTo>
                    <a:pt x="23732" y="9276"/>
                    <a:pt x="23738" y="9274"/>
                    <a:pt x="23744" y="9268"/>
                  </a:cubicBezTo>
                  <a:cubicBezTo>
                    <a:pt x="23786" y="9225"/>
                    <a:pt x="23575" y="9014"/>
                    <a:pt x="23660" y="8888"/>
                  </a:cubicBezTo>
                  <a:lnTo>
                    <a:pt x="24040" y="8550"/>
                  </a:lnTo>
                  <a:cubicBezTo>
                    <a:pt x="24040" y="8507"/>
                    <a:pt x="23955" y="8423"/>
                    <a:pt x="23955" y="8381"/>
                  </a:cubicBezTo>
                  <a:cubicBezTo>
                    <a:pt x="24007" y="8266"/>
                    <a:pt x="24084" y="8236"/>
                    <a:pt x="24173" y="8236"/>
                  </a:cubicBezTo>
                  <a:cubicBezTo>
                    <a:pt x="24271" y="8236"/>
                    <a:pt x="24381" y="8272"/>
                    <a:pt x="24483" y="8272"/>
                  </a:cubicBezTo>
                  <a:cubicBezTo>
                    <a:pt x="24595" y="8272"/>
                    <a:pt x="24696" y="8228"/>
                    <a:pt x="24758" y="8043"/>
                  </a:cubicBezTo>
                  <a:cubicBezTo>
                    <a:pt x="24885" y="7536"/>
                    <a:pt x="24420" y="6860"/>
                    <a:pt x="24505" y="6310"/>
                  </a:cubicBezTo>
                  <a:cubicBezTo>
                    <a:pt x="24505" y="6099"/>
                    <a:pt x="24843" y="5677"/>
                    <a:pt x="24716" y="5465"/>
                  </a:cubicBezTo>
                  <a:cubicBezTo>
                    <a:pt x="24674" y="5381"/>
                    <a:pt x="24547" y="5339"/>
                    <a:pt x="24462" y="5296"/>
                  </a:cubicBezTo>
                  <a:cubicBezTo>
                    <a:pt x="24378" y="5254"/>
                    <a:pt x="24843" y="5212"/>
                    <a:pt x="24969" y="5043"/>
                  </a:cubicBezTo>
                  <a:cubicBezTo>
                    <a:pt x="25181" y="4747"/>
                    <a:pt x="24969" y="4156"/>
                    <a:pt x="25434" y="3987"/>
                  </a:cubicBezTo>
                  <a:cubicBezTo>
                    <a:pt x="25688" y="3902"/>
                    <a:pt x="25941" y="3860"/>
                    <a:pt x="26237" y="3818"/>
                  </a:cubicBezTo>
                  <a:cubicBezTo>
                    <a:pt x="26418" y="3818"/>
                    <a:pt x="26599" y="4097"/>
                    <a:pt x="26753" y="4097"/>
                  </a:cubicBezTo>
                  <a:cubicBezTo>
                    <a:pt x="26779" y="4097"/>
                    <a:pt x="26804" y="4089"/>
                    <a:pt x="26828" y="4071"/>
                  </a:cubicBezTo>
                  <a:cubicBezTo>
                    <a:pt x="27082" y="3733"/>
                    <a:pt x="27251" y="3395"/>
                    <a:pt x="27293" y="3015"/>
                  </a:cubicBezTo>
                  <a:cubicBezTo>
                    <a:pt x="27293" y="2593"/>
                    <a:pt x="27124" y="2170"/>
                    <a:pt x="27082" y="1705"/>
                  </a:cubicBezTo>
                  <a:cubicBezTo>
                    <a:pt x="26872" y="1738"/>
                    <a:pt x="26662" y="1754"/>
                    <a:pt x="26454" y="1754"/>
                  </a:cubicBezTo>
                  <a:cubicBezTo>
                    <a:pt x="25865" y="1754"/>
                    <a:pt x="25289" y="1628"/>
                    <a:pt x="24758" y="1410"/>
                  </a:cubicBezTo>
                  <a:lnTo>
                    <a:pt x="24758" y="1410"/>
                  </a:lnTo>
                  <a:lnTo>
                    <a:pt x="24800" y="1452"/>
                  </a:lnTo>
                  <a:cubicBezTo>
                    <a:pt x="24589" y="1325"/>
                    <a:pt x="24293" y="565"/>
                    <a:pt x="24124" y="565"/>
                  </a:cubicBezTo>
                  <a:cubicBezTo>
                    <a:pt x="23981" y="565"/>
                    <a:pt x="23687" y="897"/>
                    <a:pt x="23421" y="897"/>
                  </a:cubicBezTo>
                  <a:cubicBezTo>
                    <a:pt x="23373" y="897"/>
                    <a:pt x="23325" y="886"/>
                    <a:pt x="23280" y="860"/>
                  </a:cubicBezTo>
                  <a:cubicBezTo>
                    <a:pt x="23111" y="776"/>
                    <a:pt x="23111" y="438"/>
                    <a:pt x="22942" y="396"/>
                  </a:cubicBezTo>
                  <a:cubicBezTo>
                    <a:pt x="22908" y="379"/>
                    <a:pt x="22871" y="372"/>
                    <a:pt x="22830" y="372"/>
                  </a:cubicBezTo>
                  <a:cubicBezTo>
                    <a:pt x="22559" y="372"/>
                    <a:pt x="22142" y="691"/>
                    <a:pt x="21885" y="691"/>
                  </a:cubicBezTo>
                  <a:cubicBezTo>
                    <a:pt x="21505" y="649"/>
                    <a:pt x="21421" y="100"/>
                    <a:pt x="21294" y="15"/>
                  </a:cubicBezTo>
                  <a:cubicBezTo>
                    <a:pt x="21174" y="5"/>
                    <a:pt x="21052" y="0"/>
                    <a:pt x="2092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3"/>
            <p:cNvSpPr/>
            <p:nvPr/>
          </p:nvSpPr>
          <p:spPr>
            <a:xfrm>
              <a:off x="4102550" y="3802725"/>
              <a:ext cx="461575" cy="660200"/>
            </a:xfrm>
            <a:custGeom>
              <a:rect b="b" l="l" r="r" t="t"/>
              <a:pathLst>
                <a:path extrusionOk="0" h="26408" w="18463">
                  <a:moveTo>
                    <a:pt x="3663" y="379"/>
                  </a:moveTo>
                  <a:cubicBezTo>
                    <a:pt x="3750" y="379"/>
                    <a:pt x="3835" y="415"/>
                    <a:pt x="3887" y="468"/>
                  </a:cubicBezTo>
                  <a:cubicBezTo>
                    <a:pt x="4014" y="552"/>
                    <a:pt x="4140" y="637"/>
                    <a:pt x="4267" y="679"/>
                  </a:cubicBezTo>
                  <a:cubicBezTo>
                    <a:pt x="4341" y="689"/>
                    <a:pt x="4415" y="695"/>
                    <a:pt x="4488" y="695"/>
                  </a:cubicBezTo>
                  <a:cubicBezTo>
                    <a:pt x="4708" y="695"/>
                    <a:pt x="4922" y="647"/>
                    <a:pt x="5112" y="552"/>
                  </a:cubicBezTo>
                  <a:cubicBezTo>
                    <a:pt x="5281" y="510"/>
                    <a:pt x="5450" y="468"/>
                    <a:pt x="5661" y="468"/>
                  </a:cubicBezTo>
                  <a:cubicBezTo>
                    <a:pt x="5704" y="510"/>
                    <a:pt x="5788" y="552"/>
                    <a:pt x="5830" y="552"/>
                  </a:cubicBezTo>
                  <a:cubicBezTo>
                    <a:pt x="5915" y="637"/>
                    <a:pt x="6042" y="721"/>
                    <a:pt x="6126" y="763"/>
                  </a:cubicBezTo>
                  <a:cubicBezTo>
                    <a:pt x="6337" y="1101"/>
                    <a:pt x="6633" y="1397"/>
                    <a:pt x="7013" y="1608"/>
                  </a:cubicBezTo>
                  <a:cubicBezTo>
                    <a:pt x="7182" y="1693"/>
                    <a:pt x="7351" y="1820"/>
                    <a:pt x="7520" y="1989"/>
                  </a:cubicBezTo>
                  <a:cubicBezTo>
                    <a:pt x="7563" y="2073"/>
                    <a:pt x="7605" y="2200"/>
                    <a:pt x="7647" y="2327"/>
                  </a:cubicBezTo>
                  <a:cubicBezTo>
                    <a:pt x="7689" y="2622"/>
                    <a:pt x="7858" y="2876"/>
                    <a:pt x="8070" y="3045"/>
                  </a:cubicBezTo>
                  <a:lnTo>
                    <a:pt x="8196" y="3087"/>
                  </a:lnTo>
                  <a:lnTo>
                    <a:pt x="8239" y="3087"/>
                  </a:lnTo>
                  <a:cubicBezTo>
                    <a:pt x="8196" y="3552"/>
                    <a:pt x="8196" y="3974"/>
                    <a:pt x="8239" y="4397"/>
                  </a:cubicBezTo>
                  <a:cubicBezTo>
                    <a:pt x="8577" y="5199"/>
                    <a:pt x="9421" y="5495"/>
                    <a:pt x="10140" y="5749"/>
                  </a:cubicBezTo>
                  <a:cubicBezTo>
                    <a:pt x="10562" y="5833"/>
                    <a:pt x="10942" y="6044"/>
                    <a:pt x="11280" y="6256"/>
                  </a:cubicBezTo>
                  <a:cubicBezTo>
                    <a:pt x="11365" y="6340"/>
                    <a:pt x="11365" y="6340"/>
                    <a:pt x="11365" y="6340"/>
                  </a:cubicBezTo>
                  <a:cubicBezTo>
                    <a:pt x="11365" y="6425"/>
                    <a:pt x="11196" y="6551"/>
                    <a:pt x="11154" y="6594"/>
                  </a:cubicBezTo>
                  <a:cubicBezTo>
                    <a:pt x="10942" y="6720"/>
                    <a:pt x="10731" y="6974"/>
                    <a:pt x="10816" y="7270"/>
                  </a:cubicBezTo>
                  <a:cubicBezTo>
                    <a:pt x="10858" y="7481"/>
                    <a:pt x="11111" y="7565"/>
                    <a:pt x="11323" y="7650"/>
                  </a:cubicBezTo>
                  <a:lnTo>
                    <a:pt x="11196" y="7650"/>
                  </a:lnTo>
                  <a:cubicBezTo>
                    <a:pt x="11069" y="7650"/>
                    <a:pt x="10942" y="7692"/>
                    <a:pt x="10816" y="7734"/>
                  </a:cubicBezTo>
                  <a:cubicBezTo>
                    <a:pt x="10647" y="7861"/>
                    <a:pt x="10562" y="8030"/>
                    <a:pt x="10604" y="8199"/>
                  </a:cubicBezTo>
                  <a:cubicBezTo>
                    <a:pt x="10689" y="8537"/>
                    <a:pt x="11154" y="8706"/>
                    <a:pt x="11745" y="8833"/>
                  </a:cubicBezTo>
                  <a:lnTo>
                    <a:pt x="11787" y="9255"/>
                  </a:lnTo>
                  <a:lnTo>
                    <a:pt x="11872" y="9340"/>
                  </a:lnTo>
                  <a:cubicBezTo>
                    <a:pt x="12011" y="9444"/>
                    <a:pt x="12207" y="9520"/>
                    <a:pt x="12390" y="9520"/>
                  </a:cubicBezTo>
                  <a:cubicBezTo>
                    <a:pt x="12429" y="9520"/>
                    <a:pt x="12468" y="9516"/>
                    <a:pt x="12506" y="9509"/>
                  </a:cubicBezTo>
                  <a:lnTo>
                    <a:pt x="13477" y="9509"/>
                  </a:lnTo>
                  <a:cubicBezTo>
                    <a:pt x="13520" y="9593"/>
                    <a:pt x="13562" y="9678"/>
                    <a:pt x="13604" y="9762"/>
                  </a:cubicBezTo>
                  <a:cubicBezTo>
                    <a:pt x="13731" y="10100"/>
                    <a:pt x="13900" y="10480"/>
                    <a:pt x="14238" y="10480"/>
                  </a:cubicBezTo>
                  <a:cubicBezTo>
                    <a:pt x="14322" y="10480"/>
                    <a:pt x="14407" y="10480"/>
                    <a:pt x="14449" y="10438"/>
                  </a:cubicBezTo>
                  <a:cubicBezTo>
                    <a:pt x="14745" y="10269"/>
                    <a:pt x="14956" y="9973"/>
                    <a:pt x="15040" y="9635"/>
                  </a:cubicBezTo>
                  <a:cubicBezTo>
                    <a:pt x="15167" y="9382"/>
                    <a:pt x="15294" y="9086"/>
                    <a:pt x="15421" y="9086"/>
                  </a:cubicBezTo>
                  <a:cubicBezTo>
                    <a:pt x="15505" y="9086"/>
                    <a:pt x="15547" y="9086"/>
                    <a:pt x="15632" y="9129"/>
                  </a:cubicBezTo>
                  <a:cubicBezTo>
                    <a:pt x="15759" y="9213"/>
                    <a:pt x="15885" y="9298"/>
                    <a:pt x="16012" y="9382"/>
                  </a:cubicBezTo>
                  <a:lnTo>
                    <a:pt x="16392" y="9593"/>
                  </a:lnTo>
                  <a:cubicBezTo>
                    <a:pt x="16012" y="9635"/>
                    <a:pt x="15590" y="9720"/>
                    <a:pt x="15463" y="10058"/>
                  </a:cubicBezTo>
                  <a:cubicBezTo>
                    <a:pt x="15209" y="10734"/>
                    <a:pt x="15843" y="11283"/>
                    <a:pt x="16392" y="11663"/>
                  </a:cubicBezTo>
                  <a:cubicBezTo>
                    <a:pt x="16308" y="11832"/>
                    <a:pt x="16266" y="12001"/>
                    <a:pt x="16266" y="12170"/>
                  </a:cubicBezTo>
                  <a:cubicBezTo>
                    <a:pt x="16266" y="12297"/>
                    <a:pt x="16266" y="12382"/>
                    <a:pt x="16223" y="12466"/>
                  </a:cubicBezTo>
                  <a:cubicBezTo>
                    <a:pt x="16139" y="12551"/>
                    <a:pt x="16012" y="12593"/>
                    <a:pt x="15928" y="12593"/>
                  </a:cubicBezTo>
                  <a:cubicBezTo>
                    <a:pt x="15716" y="12635"/>
                    <a:pt x="15505" y="12762"/>
                    <a:pt x="15378" y="12931"/>
                  </a:cubicBezTo>
                  <a:cubicBezTo>
                    <a:pt x="14914" y="13607"/>
                    <a:pt x="15590" y="15930"/>
                    <a:pt x="16054" y="16437"/>
                  </a:cubicBezTo>
                  <a:cubicBezTo>
                    <a:pt x="16223" y="16564"/>
                    <a:pt x="16435" y="16691"/>
                    <a:pt x="16688" y="16733"/>
                  </a:cubicBezTo>
                  <a:cubicBezTo>
                    <a:pt x="16815" y="16775"/>
                    <a:pt x="16942" y="16818"/>
                    <a:pt x="17068" y="16902"/>
                  </a:cubicBezTo>
                  <a:cubicBezTo>
                    <a:pt x="17111" y="16987"/>
                    <a:pt x="17787" y="17620"/>
                    <a:pt x="17998" y="17874"/>
                  </a:cubicBezTo>
                  <a:cubicBezTo>
                    <a:pt x="17744" y="18423"/>
                    <a:pt x="17406" y="18972"/>
                    <a:pt x="17068" y="19479"/>
                  </a:cubicBezTo>
                  <a:cubicBezTo>
                    <a:pt x="17005" y="19500"/>
                    <a:pt x="16952" y="19511"/>
                    <a:pt x="16905" y="19511"/>
                  </a:cubicBezTo>
                  <a:cubicBezTo>
                    <a:pt x="16857" y="19511"/>
                    <a:pt x="16815" y="19500"/>
                    <a:pt x="16773" y="19479"/>
                  </a:cubicBezTo>
                  <a:cubicBezTo>
                    <a:pt x="16688" y="19479"/>
                    <a:pt x="16604" y="19437"/>
                    <a:pt x="16519" y="19437"/>
                  </a:cubicBezTo>
                  <a:cubicBezTo>
                    <a:pt x="16223" y="19437"/>
                    <a:pt x="15970" y="19606"/>
                    <a:pt x="15843" y="19860"/>
                  </a:cubicBezTo>
                  <a:cubicBezTo>
                    <a:pt x="15759" y="20028"/>
                    <a:pt x="15716" y="20240"/>
                    <a:pt x="15716" y="20451"/>
                  </a:cubicBezTo>
                  <a:lnTo>
                    <a:pt x="15674" y="21338"/>
                  </a:lnTo>
                  <a:lnTo>
                    <a:pt x="15674" y="21423"/>
                  </a:lnTo>
                  <a:cubicBezTo>
                    <a:pt x="15632" y="21549"/>
                    <a:pt x="15632" y="21676"/>
                    <a:pt x="15674" y="21803"/>
                  </a:cubicBezTo>
                  <a:cubicBezTo>
                    <a:pt x="15759" y="21887"/>
                    <a:pt x="15843" y="21972"/>
                    <a:pt x="15970" y="22056"/>
                  </a:cubicBezTo>
                  <a:cubicBezTo>
                    <a:pt x="16054" y="22099"/>
                    <a:pt x="16181" y="22141"/>
                    <a:pt x="16181" y="22183"/>
                  </a:cubicBezTo>
                  <a:cubicBezTo>
                    <a:pt x="16223" y="22352"/>
                    <a:pt x="16139" y="22394"/>
                    <a:pt x="15885" y="22563"/>
                  </a:cubicBezTo>
                  <a:cubicBezTo>
                    <a:pt x="15759" y="22648"/>
                    <a:pt x="15674" y="22690"/>
                    <a:pt x="15590" y="22775"/>
                  </a:cubicBezTo>
                  <a:cubicBezTo>
                    <a:pt x="15496" y="22740"/>
                    <a:pt x="15390" y="22725"/>
                    <a:pt x="15274" y="22725"/>
                  </a:cubicBezTo>
                  <a:cubicBezTo>
                    <a:pt x="14819" y="22725"/>
                    <a:pt x="14219" y="22961"/>
                    <a:pt x="13646" y="23197"/>
                  </a:cubicBezTo>
                  <a:cubicBezTo>
                    <a:pt x="13351" y="23282"/>
                    <a:pt x="13055" y="23408"/>
                    <a:pt x="12759" y="23493"/>
                  </a:cubicBezTo>
                  <a:cubicBezTo>
                    <a:pt x="12548" y="23493"/>
                    <a:pt x="12379" y="23451"/>
                    <a:pt x="12210" y="23408"/>
                  </a:cubicBezTo>
                  <a:cubicBezTo>
                    <a:pt x="12041" y="23366"/>
                    <a:pt x="11872" y="23366"/>
                    <a:pt x="11703" y="23366"/>
                  </a:cubicBezTo>
                  <a:cubicBezTo>
                    <a:pt x="11280" y="23366"/>
                    <a:pt x="10942" y="23577"/>
                    <a:pt x="10773" y="23958"/>
                  </a:cubicBezTo>
                  <a:cubicBezTo>
                    <a:pt x="10773" y="24042"/>
                    <a:pt x="10731" y="24084"/>
                    <a:pt x="10731" y="24169"/>
                  </a:cubicBezTo>
                  <a:cubicBezTo>
                    <a:pt x="10647" y="24042"/>
                    <a:pt x="10520" y="23915"/>
                    <a:pt x="10393" y="23915"/>
                  </a:cubicBezTo>
                  <a:lnTo>
                    <a:pt x="10309" y="23915"/>
                  </a:lnTo>
                  <a:cubicBezTo>
                    <a:pt x="9675" y="24000"/>
                    <a:pt x="9083" y="24211"/>
                    <a:pt x="8492" y="24465"/>
                  </a:cubicBezTo>
                  <a:cubicBezTo>
                    <a:pt x="8323" y="24634"/>
                    <a:pt x="8281" y="24887"/>
                    <a:pt x="8239" y="25267"/>
                  </a:cubicBezTo>
                  <a:cubicBezTo>
                    <a:pt x="8239" y="25478"/>
                    <a:pt x="8196" y="25690"/>
                    <a:pt x="8112" y="25901"/>
                  </a:cubicBezTo>
                  <a:cubicBezTo>
                    <a:pt x="8070" y="25859"/>
                    <a:pt x="7985" y="25816"/>
                    <a:pt x="7901" y="25774"/>
                  </a:cubicBezTo>
                  <a:lnTo>
                    <a:pt x="7943" y="25732"/>
                  </a:lnTo>
                  <a:cubicBezTo>
                    <a:pt x="8196" y="25098"/>
                    <a:pt x="8154" y="24380"/>
                    <a:pt x="7816" y="23746"/>
                  </a:cubicBezTo>
                  <a:cubicBezTo>
                    <a:pt x="7563" y="23408"/>
                    <a:pt x="7182" y="23197"/>
                    <a:pt x="6760" y="23155"/>
                  </a:cubicBezTo>
                  <a:cubicBezTo>
                    <a:pt x="6675" y="23155"/>
                    <a:pt x="6591" y="23113"/>
                    <a:pt x="6506" y="23070"/>
                  </a:cubicBezTo>
                  <a:cubicBezTo>
                    <a:pt x="6422" y="22944"/>
                    <a:pt x="6380" y="22775"/>
                    <a:pt x="6337" y="22606"/>
                  </a:cubicBezTo>
                  <a:cubicBezTo>
                    <a:pt x="6337" y="22225"/>
                    <a:pt x="6126" y="21845"/>
                    <a:pt x="5830" y="21634"/>
                  </a:cubicBezTo>
                  <a:cubicBezTo>
                    <a:pt x="5873" y="21380"/>
                    <a:pt x="5788" y="21127"/>
                    <a:pt x="5577" y="20958"/>
                  </a:cubicBezTo>
                  <a:cubicBezTo>
                    <a:pt x="5704" y="20916"/>
                    <a:pt x="5830" y="20873"/>
                    <a:pt x="5957" y="20873"/>
                  </a:cubicBezTo>
                  <a:cubicBezTo>
                    <a:pt x="6422" y="20789"/>
                    <a:pt x="7098" y="20620"/>
                    <a:pt x="7056" y="19986"/>
                  </a:cubicBezTo>
                  <a:cubicBezTo>
                    <a:pt x="7013" y="19564"/>
                    <a:pt x="6549" y="19268"/>
                    <a:pt x="5957" y="18930"/>
                  </a:cubicBezTo>
                  <a:lnTo>
                    <a:pt x="5704" y="18803"/>
                  </a:lnTo>
                  <a:cubicBezTo>
                    <a:pt x="5619" y="18761"/>
                    <a:pt x="5535" y="18677"/>
                    <a:pt x="5492" y="18592"/>
                  </a:cubicBezTo>
                  <a:cubicBezTo>
                    <a:pt x="5408" y="18465"/>
                    <a:pt x="5281" y="18339"/>
                    <a:pt x="5154" y="18254"/>
                  </a:cubicBezTo>
                  <a:cubicBezTo>
                    <a:pt x="5028" y="18170"/>
                    <a:pt x="4859" y="18127"/>
                    <a:pt x="4690" y="18127"/>
                  </a:cubicBezTo>
                  <a:cubicBezTo>
                    <a:pt x="4669" y="18148"/>
                    <a:pt x="4647" y="18159"/>
                    <a:pt x="4621" y="18159"/>
                  </a:cubicBezTo>
                  <a:cubicBezTo>
                    <a:pt x="4595" y="18159"/>
                    <a:pt x="4563" y="18148"/>
                    <a:pt x="4521" y="18127"/>
                  </a:cubicBezTo>
                  <a:cubicBezTo>
                    <a:pt x="3676" y="17578"/>
                    <a:pt x="2915" y="16902"/>
                    <a:pt x="2197" y="16142"/>
                  </a:cubicBezTo>
                  <a:lnTo>
                    <a:pt x="2451" y="15888"/>
                  </a:lnTo>
                  <a:cubicBezTo>
                    <a:pt x="2535" y="15930"/>
                    <a:pt x="2620" y="15973"/>
                    <a:pt x="2746" y="15973"/>
                  </a:cubicBezTo>
                  <a:lnTo>
                    <a:pt x="2915" y="15973"/>
                  </a:lnTo>
                  <a:cubicBezTo>
                    <a:pt x="3127" y="15930"/>
                    <a:pt x="3296" y="15804"/>
                    <a:pt x="3380" y="15635"/>
                  </a:cubicBezTo>
                  <a:cubicBezTo>
                    <a:pt x="3507" y="15254"/>
                    <a:pt x="3296" y="14663"/>
                    <a:pt x="2577" y="13607"/>
                  </a:cubicBezTo>
                  <a:lnTo>
                    <a:pt x="2577" y="13607"/>
                  </a:lnTo>
                  <a:cubicBezTo>
                    <a:pt x="2726" y="13656"/>
                    <a:pt x="2874" y="13677"/>
                    <a:pt x="3014" y="13677"/>
                  </a:cubicBezTo>
                  <a:cubicBezTo>
                    <a:pt x="3113" y="13677"/>
                    <a:pt x="3208" y="13667"/>
                    <a:pt x="3296" y="13649"/>
                  </a:cubicBezTo>
                  <a:cubicBezTo>
                    <a:pt x="3549" y="13565"/>
                    <a:pt x="3760" y="13353"/>
                    <a:pt x="3845" y="13100"/>
                  </a:cubicBezTo>
                  <a:cubicBezTo>
                    <a:pt x="3845" y="12931"/>
                    <a:pt x="3802" y="12720"/>
                    <a:pt x="3676" y="12635"/>
                  </a:cubicBezTo>
                  <a:cubicBezTo>
                    <a:pt x="3549" y="12508"/>
                    <a:pt x="3422" y="12424"/>
                    <a:pt x="3253" y="12339"/>
                  </a:cubicBezTo>
                  <a:cubicBezTo>
                    <a:pt x="3084" y="12255"/>
                    <a:pt x="2915" y="12128"/>
                    <a:pt x="2789" y="11959"/>
                  </a:cubicBezTo>
                  <a:cubicBezTo>
                    <a:pt x="2789" y="11917"/>
                    <a:pt x="2746" y="11875"/>
                    <a:pt x="2746" y="11832"/>
                  </a:cubicBezTo>
                  <a:cubicBezTo>
                    <a:pt x="2704" y="11663"/>
                    <a:pt x="2662" y="11494"/>
                    <a:pt x="2535" y="11410"/>
                  </a:cubicBezTo>
                  <a:cubicBezTo>
                    <a:pt x="2366" y="11283"/>
                    <a:pt x="2155" y="11199"/>
                    <a:pt x="1944" y="11199"/>
                  </a:cubicBezTo>
                  <a:cubicBezTo>
                    <a:pt x="1648" y="11156"/>
                    <a:pt x="1606" y="11156"/>
                    <a:pt x="1606" y="10903"/>
                  </a:cubicBezTo>
                  <a:cubicBezTo>
                    <a:pt x="1648" y="10523"/>
                    <a:pt x="1775" y="10142"/>
                    <a:pt x="2070" y="9889"/>
                  </a:cubicBezTo>
                  <a:cubicBezTo>
                    <a:pt x="2239" y="9635"/>
                    <a:pt x="2408" y="9382"/>
                    <a:pt x="2535" y="9129"/>
                  </a:cubicBezTo>
                  <a:cubicBezTo>
                    <a:pt x="2662" y="8791"/>
                    <a:pt x="2704" y="8495"/>
                    <a:pt x="2704" y="8199"/>
                  </a:cubicBezTo>
                  <a:cubicBezTo>
                    <a:pt x="2704" y="8072"/>
                    <a:pt x="2704" y="7946"/>
                    <a:pt x="2704" y="7819"/>
                  </a:cubicBezTo>
                  <a:lnTo>
                    <a:pt x="2704" y="7608"/>
                  </a:lnTo>
                  <a:lnTo>
                    <a:pt x="2493" y="7565"/>
                  </a:lnTo>
                  <a:cubicBezTo>
                    <a:pt x="2387" y="7544"/>
                    <a:pt x="2282" y="7534"/>
                    <a:pt x="2176" y="7534"/>
                  </a:cubicBezTo>
                  <a:cubicBezTo>
                    <a:pt x="2070" y="7534"/>
                    <a:pt x="1965" y="7544"/>
                    <a:pt x="1859" y="7565"/>
                  </a:cubicBezTo>
                  <a:cubicBezTo>
                    <a:pt x="1859" y="7312"/>
                    <a:pt x="1817" y="7101"/>
                    <a:pt x="1690" y="6932"/>
                  </a:cubicBezTo>
                  <a:cubicBezTo>
                    <a:pt x="1648" y="6889"/>
                    <a:pt x="1606" y="6763"/>
                    <a:pt x="1563" y="6678"/>
                  </a:cubicBezTo>
                  <a:lnTo>
                    <a:pt x="1648" y="6678"/>
                  </a:lnTo>
                  <a:cubicBezTo>
                    <a:pt x="1859" y="6678"/>
                    <a:pt x="1944" y="6467"/>
                    <a:pt x="1986" y="6298"/>
                  </a:cubicBezTo>
                  <a:lnTo>
                    <a:pt x="1986" y="6256"/>
                  </a:lnTo>
                  <a:cubicBezTo>
                    <a:pt x="2155" y="6382"/>
                    <a:pt x="2324" y="6425"/>
                    <a:pt x="2535" y="6467"/>
                  </a:cubicBezTo>
                  <a:cubicBezTo>
                    <a:pt x="2662" y="6467"/>
                    <a:pt x="3000" y="6382"/>
                    <a:pt x="3000" y="5833"/>
                  </a:cubicBezTo>
                  <a:lnTo>
                    <a:pt x="3000" y="5580"/>
                  </a:lnTo>
                  <a:lnTo>
                    <a:pt x="2746" y="5580"/>
                  </a:lnTo>
                  <a:cubicBezTo>
                    <a:pt x="2197" y="5495"/>
                    <a:pt x="1690" y="5284"/>
                    <a:pt x="1225" y="4988"/>
                  </a:cubicBezTo>
                  <a:cubicBezTo>
                    <a:pt x="1310" y="4946"/>
                    <a:pt x="1352" y="4861"/>
                    <a:pt x="1352" y="4777"/>
                  </a:cubicBezTo>
                  <a:cubicBezTo>
                    <a:pt x="1394" y="4692"/>
                    <a:pt x="1394" y="4650"/>
                    <a:pt x="1352" y="4566"/>
                  </a:cubicBezTo>
                  <a:cubicBezTo>
                    <a:pt x="1521" y="4523"/>
                    <a:pt x="1606" y="4439"/>
                    <a:pt x="1648" y="4270"/>
                  </a:cubicBezTo>
                  <a:cubicBezTo>
                    <a:pt x="1690" y="4143"/>
                    <a:pt x="1690" y="4017"/>
                    <a:pt x="1606" y="3890"/>
                  </a:cubicBezTo>
                  <a:cubicBezTo>
                    <a:pt x="1479" y="3763"/>
                    <a:pt x="1268" y="3679"/>
                    <a:pt x="1056" y="3679"/>
                  </a:cubicBezTo>
                  <a:lnTo>
                    <a:pt x="845" y="3679"/>
                  </a:lnTo>
                  <a:lnTo>
                    <a:pt x="930" y="3552"/>
                  </a:lnTo>
                  <a:cubicBezTo>
                    <a:pt x="1056" y="3425"/>
                    <a:pt x="1141" y="3214"/>
                    <a:pt x="1099" y="3045"/>
                  </a:cubicBezTo>
                  <a:cubicBezTo>
                    <a:pt x="1014" y="2665"/>
                    <a:pt x="887" y="2327"/>
                    <a:pt x="718" y="1989"/>
                  </a:cubicBezTo>
                  <a:cubicBezTo>
                    <a:pt x="887" y="1862"/>
                    <a:pt x="1056" y="1735"/>
                    <a:pt x="1183" y="1566"/>
                  </a:cubicBezTo>
                  <a:cubicBezTo>
                    <a:pt x="1268" y="1524"/>
                    <a:pt x="1352" y="1439"/>
                    <a:pt x="1437" y="1355"/>
                  </a:cubicBezTo>
                  <a:cubicBezTo>
                    <a:pt x="1573" y="1437"/>
                    <a:pt x="1745" y="1483"/>
                    <a:pt x="1906" y="1483"/>
                  </a:cubicBezTo>
                  <a:cubicBezTo>
                    <a:pt x="1995" y="1483"/>
                    <a:pt x="2080" y="1469"/>
                    <a:pt x="2155" y="1439"/>
                  </a:cubicBezTo>
                  <a:cubicBezTo>
                    <a:pt x="2408" y="1270"/>
                    <a:pt x="2662" y="1101"/>
                    <a:pt x="2873" y="890"/>
                  </a:cubicBezTo>
                  <a:cubicBezTo>
                    <a:pt x="3042" y="721"/>
                    <a:pt x="3253" y="552"/>
                    <a:pt x="3507" y="425"/>
                  </a:cubicBezTo>
                  <a:cubicBezTo>
                    <a:pt x="3555" y="393"/>
                    <a:pt x="3610" y="379"/>
                    <a:pt x="3663" y="379"/>
                  </a:cubicBezTo>
                  <a:close/>
                  <a:moveTo>
                    <a:pt x="3612" y="1"/>
                  </a:moveTo>
                  <a:cubicBezTo>
                    <a:pt x="3477" y="1"/>
                    <a:pt x="3340" y="32"/>
                    <a:pt x="3211" y="87"/>
                  </a:cubicBezTo>
                  <a:cubicBezTo>
                    <a:pt x="2915" y="214"/>
                    <a:pt x="2662" y="425"/>
                    <a:pt x="2451" y="637"/>
                  </a:cubicBezTo>
                  <a:cubicBezTo>
                    <a:pt x="2282" y="806"/>
                    <a:pt x="2070" y="932"/>
                    <a:pt x="1859" y="1059"/>
                  </a:cubicBezTo>
                  <a:lnTo>
                    <a:pt x="1817" y="1059"/>
                  </a:lnTo>
                  <a:cubicBezTo>
                    <a:pt x="1732" y="1059"/>
                    <a:pt x="1690" y="1017"/>
                    <a:pt x="1606" y="1017"/>
                  </a:cubicBezTo>
                  <a:cubicBezTo>
                    <a:pt x="1521" y="932"/>
                    <a:pt x="1437" y="890"/>
                    <a:pt x="1352" y="890"/>
                  </a:cubicBezTo>
                  <a:lnTo>
                    <a:pt x="1225" y="890"/>
                  </a:lnTo>
                  <a:lnTo>
                    <a:pt x="1141" y="932"/>
                  </a:lnTo>
                  <a:cubicBezTo>
                    <a:pt x="1014" y="1017"/>
                    <a:pt x="887" y="1144"/>
                    <a:pt x="761" y="1270"/>
                  </a:cubicBezTo>
                  <a:cubicBezTo>
                    <a:pt x="592" y="1482"/>
                    <a:pt x="338" y="1608"/>
                    <a:pt x="85" y="1693"/>
                  </a:cubicBezTo>
                  <a:lnTo>
                    <a:pt x="85" y="2031"/>
                  </a:lnTo>
                  <a:lnTo>
                    <a:pt x="0" y="2073"/>
                  </a:lnTo>
                  <a:cubicBezTo>
                    <a:pt x="42" y="2115"/>
                    <a:pt x="42" y="2158"/>
                    <a:pt x="85" y="2200"/>
                  </a:cubicBezTo>
                  <a:cubicBezTo>
                    <a:pt x="254" y="2538"/>
                    <a:pt x="380" y="2834"/>
                    <a:pt x="507" y="3172"/>
                  </a:cubicBezTo>
                  <a:lnTo>
                    <a:pt x="423" y="3298"/>
                  </a:lnTo>
                  <a:cubicBezTo>
                    <a:pt x="296" y="3425"/>
                    <a:pt x="211" y="3594"/>
                    <a:pt x="211" y="3763"/>
                  </a:cubicBezTo>
                  <a:cubicBezTo>
                    <a:pt x="507" y="3974"/>
                    <a:pt x="676" y="4270"/>
                    <a:pt x="676" y="4608"/>
                  </a:cubicBezTo>
                  <a:cubicBezTo>
                    <a:pt x="592" y="4650"/>
                    <a:pt x="549" y="4735"/>
                    <a:pt x="507" y="4819"/>
                  </a:cubicBezTo>
                  <a:cubicBezTo>
                    <a:pt x="465" y="4946"/>
                    <a:pt x="507" y="5073"/>
                    <a:pt x="592" y="5199"/>
                  </a:cubicBezTo>
                  <a:cubicBezTo>
                    <a:pt x="803" y="5453"/>
                    <a:pt x="1056" y="5664"/>
                    <a:pt x="1352" y="5791"/>
                  </a:cubicBezTo>
                  <a:lnTo>
                    <a:pt x="1310" y="5918"/>
                  </a:lnTo>
                  <a:lnTo>
                    <a:pt x="1352" y="6129"/>
                  </a:lnTo>
                  <a:cubicBezTo>
                    <a:pt x="1225" y="6129"/>
                    <a:pt x="1141" y="6171"/>
                    <a:pt x="1056" y="6256"/>
                  </a:cubicBezTo>
                  <a:cubicBezTo>
                    <a:pt x="761" y="6509"/>
                    <a:pt x="972" y="6889"/>
                    <a:pt x="1141" y="7227"/>
                  </a:cubicBezTo>
                  <a:cubicBezTo>
                    <a:pt x="1141" y="7270"/>
                    <a:pt x="1183" y="7396"/>
                    <a:pt x="1225" y="7439"/>
                  </a:cubicBezTo>
                  <a:lnTo>
                    <a:pt x="1099" y="7439"/>
                  </a:lnTo>
                  <a:cubicBezTo>
                    <a:pt x="930" y="7439"/>
                    <a:pt x="761" y="7481"/>
                    <a:pt x="634" y="7650"/>
                  </a:cubicBezTo>
                  <a:cubicBezTo>
                    <a:pt x="549" y="7861"/>
                    <a:pt x="718" y="8072"/>
                    <a:pt x="803" y="8199"/>
                  </a:cubicBezTo>
                  <a:lnTo>
                    <a:pt x="887" y="8326"/>
                  </a:lnTo>
                  <a:lnTo>
                    <a:pt x="1056" y="8284"/>
                  </a:lnTo>
                  <a:lnTo>
                    <a:pt x="1394" y="8199"/>
                  </a:lnTo>
                  <a:cubicBezTo>
                    <a:pt x="1606" y="8157"/>
                    <a:pt x="1817" y="8115"/>
                    <a:pt x="2070" y="8072"/>
                  </a:cubicBezTo>
                  <a:lnTo>
                    <a:pt x="2070" y="8199"/>
                  </a:lnTo>
                  <a:cubicBezTo>
                    <a:pt x="2070" y="8453"/>
                    <a:pt x="2028" y="8706"/>
                    <a:pt x="1944" y="8960"/>
                  </a:cubicBezTo>
                  <a:cubicBezTo>
                    <a:pt x="1859" y="9171"/>
                    <a:pt x="1690" y="9424"/>
                    <a:pt x="1521" y="9593"/>
                  </a:cubicBezTo>
                  <a:cubicBezTo>
                    <a:pt x="1225" y="9973"/>
                    <a:pt x="1014" y="10438"/>
                    <a:pt x="1014" y="10945"/>
                  </a:cubicBezTo>
                  <a:cubicBezTo>
                    <a:pt x="972" y="11663"/>
                    <a:pt x="1521" y="11748"/>
                    <a:pt x="1817" y="11790"/>
                  </a:cubicBezTo>
                  <a:cubicBezTo>
                    <a:pt x="1901" y="11790"/>
                    <a:pt x="2028" y="11832"/>
                    <a:pt x="2113" y="11875"/>
                  </a:cubicBezTo>
                  <a:cubicBezTo>
                    <a:pt x="2113" y="11917"/>
                    <a:pt x="2155" y="11959"/>
                    <a:pt x="2155" y="12001"/>
                  </a:cubicBezTo>
                  <a:cubicBezTo>
                    <a:pt x="2155" y="12086"/>
                    <a:pt x="2197" y="12213"/>
                    <a:pt x="2282" y="12297"/>
                  </a:cubicBezTo>
                  <a:cubicBezTo>
                    <a:pt x="2451" y="12551"/>
                    <a:pt x="2662" y="12720"/>
                    <a:pt x="2915" y="12846"/>
                  </a:cubicBezTo>
                  <a:lnTo>
                    <a:pt x="3211" y="13015"/>
                  </a:lnTo>
                  <a:cubicBezTo>
                    <a:pt x="3211" y="13100"/>
                    <a:pt x="3127" y="13142"/>
                    <a:pt x="3042" y="13184"/>
                  </a:cubicBezTo>
                  <a:cubicBezTo>
                    <a:pt x="2915" y="13184"/>
                    <a:pt x="2746" y="13142"/>
                    <a:pt x="2577" y="13142"/>
                  </a:cubicBezTo>
                  <a:cubicBezTo>
                    <a:pt x="2408" y="13100"/>
                    <a:pt x="2239" y="13058"/>
                    <a:pt x="2070" y="13058"/>
                  </a:cubicBezTo>
                  <a:cubicBezTo>
                    <a:pt x="1944" y="13058"/>
                    <a:pt x="1859" y="13100"/>
                    <a:pt x="1775" y="13142"/>
                  </a:cubicBezTo>
                  <a:lnTo>
                    <a:pt x="1690" y="13269"/>
                  </a:lnTo>
                  <a:lnTo>
                    <a:pt x="1690" y="13396"/>
                  </a:lnTo>
                  <a:cubicBezTo>
                    <a:pt x="1690" y="13480"/>
                    <a:pt x="1732" y="13480"/>
                    <a:pt x="1859" y="13649"/>
                  </a:cubicBezTo>
                  <a:cubicBezTo>
                    <a:pt x="2915" y="15170"/>
                    <a:pt x="2746" y="15423"/>
                    <a:pt x="2746" y="15466"/>
                  </a:cubicBezTo>
                  <a:lnTo>
                    <a:pt x="2620" y="15466"/>
                  </a:lnTo>
                  <a:lnTo>
                    <a:pt x="2620" y="15254"/>
                  </a:lnTo>
                  <a:lnTo>
                    <a:pt x="2366" y="15254"/>
                  </a:lnTo>
                  <a:cubicBezTo>
                    <a:pt x="2239" y="15254"/>
                    <a:pt x="2197" y="15254"/>
                    <a:pt x="1732" y="15804"/>
                  </a:cubicBezTo>
                  <a:lnTo>
                    <a:pt x="1521" y="16015"/>
                  </a:lnTo>
                  <a:lnTo>
                    <a:pt x="1521" y="16099"/>
                  </a:lnTo>
                  <a:cubicBezTo>
                    <a:pt x="1521" y="16649"/>
                    <a:pt x="3845" y="18550"/>
                    <a:pt x="4225" y="18677"/>
                  </a:cubicBezTo>
                  <a:cubicBezTo>
                    <a:pt x="4309" y="18719"/>
                    <a:pt x="4436" y="18719"/>
                    <a:pt x="4563" y="18719"/>
                  </a:cubicBezTo>
                  <a:cubicBezTo>
                    <a:pt x="4647" y="18719"/>
                    <a:pt x="4690" y="18719"/>
                    <a:pt x="4774" y="18761"/>
                  </a:cubicBezTo>
                  <a:cubicBezTo>
                    <a:pt x="4816" y="18803"/>
                    <a:pt x="4901" y="18888"/>
                    <a:pt x="4943" y="18972"/>
                  </a:cubicBezTo>
                  <a:cubicBezTo>
                    <a:pt x="5028" y="19099"/>
                    <a:pt x="5154" y="19226"/>
                    <a:pt x="5281" y="19310"/>
                  </a:cubicBezTo>
                  <a:lnTo>
                    <a:pt x="5577" y="19479"/>
                  </a:lnTo>
                  <a:cubicBezTo>
                    <a:pt x="6126" y="19775"/>
                    <a:pt x="6422" y="19944"/>
                    <a:pt x="6422" y="20071"/>
                  </a:cubicBezTo>
                  <a:cubicBezTo>
                    <a:pt x="6422" y="20197"/>
                    <a:pt x="6126" y="20282"/>
                    <a:pt x="5746" y="20366"/>
                  </a:cubicBezTo>
                  <a:cubicBezTo>
                    <a:pt x="5323" y="20451"/>
                    <a:pt x="4985" y="20535"/>
                    <a:pt x="4816" y="20789"/>
                  </a:cubicBezTo>
                  <a:cubicBezTo>
                    <a:pt x="4732" y="20873"/>
                    <a:pt x="4690" y="21085"/>
                    <a:pt x="4985" y="21296"/>
                  </a:cubicBezTo>
                  <a:cubicBezTo>
                    <a:pt x="5154" y="21380"/>
                    <a:pt x="5239" y="21423"/>
                    <a:pt x="5154" y="21761"/>
                  </a:cubicBezTo>
                  <a:lnTo>
                    <a:pt x="5070" y="22014"/>
                  </a:lnTo>
                  <a:lnTo>
                    <a:pt x="5366" y="22099"/>
                  </a:lnTo>
                  <a:cubicBezTo>
                    <a:pt x="5577" y="22141"/>
                    <a:pt x="5619" y="22310"/>
                    <a:pt x="5704" y="22732"/>
                  </a:cubicBezTo>
                  <a:cubicBezTo>
                    <a:pt x="5746" y="23028"/>
                    <a:pt x="5873" y="23324"/>
                    <a:pt x="6042" y="23535"/>
                  </a:cubicBezTo>
                  <a:cubicBezTo>
                    <a:pt x="6211" y="23620"/>
                    <a:pt x="6337" y="23662"/>
                    <a:pt x="6506" y="23704"/>
                  </a:cubicBezTo>
                  <a:cubicBezTo>
                    <a:pt x="6802" y="23746"/>
                    <a:pt x="7056" y="23873"/>
                    <a:pt x="7267" y="24084"/>
                  </a:cubicBezTo>
                  <a:cubicBezTo>
                    <a:pt x="7605" y="24591"/>
                    <a:pt x="7647" y="25267"/>
                    <a:pt x="7394" y="25816"/>
                  </a:cubicBezTo>
                  <a:lnTo>
                    <a:pt x="7309" y="26112"/>
                  </a:lnTo>
                  <a:lnTo>
                    <a:pt x="7605" y="26154"/>
                  </a:lnTo>
                  <a:cubicBezTo>
                    <a:pt x="7774" y="26281"/>
                    <a:pt x="7943" y="26408"/>
                    <a:pt x="8154" y="26408"/>
                  </a:cubicBezTo>
                  <a:cubicBezTo>
                    <a:pt x="8661" y="26408"/>
                    <a:pt x="8703" y="25774"/>
                    <a:pt x="8745" y="25394"/>
                  </a:cubicBezTo>
                  <a:cubicBezTo>
                    <a:pt x="8788" y="25267"/>
                    <a:pt x="8788" y="25056"/>
                    <a:pt x="8788" y="25014"/>
                  </a:cubicBezTo>
                  <a:cubicBezTo>
                    <a:pt x="9252" y="24803"/>
                    <a:pt x="9759" y="24634"/>
                    <a:pt x="10266" y="24549"/>
                  </a:cubicBezTo>
                  <a:lnTo>
                    <a:pt x="10351" y="24634"/>
                  </a:lnTo>
                  <a:cubicBezTo>
                    <a:pt x="10478" y="24803"/>
                    <a:pt x="10689" y="24929"/>
                    <a:pt x="10900" y="24972"/>
                  </a:cubicBezTo>
                  <a:cubicBezTo>
                    <a:pt x="10985" y="24972"/>
                    <a:pt x="11111" y="24929"/>
                    <a:pt x="11196" y="24845"/>
                  </a:cubicBezTo>
                  <a:cubicBezTo>
                    <a:pt x="11280" y="24718"/>
                    <a:pt x="11323" y="24549"/>
                    <a:pt x="11238" y="24422"/>
                  </a:cubicBezTo>
                  <a:cubicBezTo>
                    <a:pt x="11238" y="24380"/>
                    <a:pt x="11238" y="24338"/>
                    <a:pt x="11238" y="24296"/>
                  </a:cubicBezTo>
                  <a:cubicBezTo>
                    <a:pt x="11338" y="24046"/>
                    <a:pt x="11483" y="23973"/>
                    <a:pt x="11654" y="23973"/>
                  </a:cubicBezTo>
                  <a:cubicBezTo>
                    <a:pt x="11772" y="23973"/>
                    <a:pt x="11903" y="24008"/>
                    <a:pt x="12041" y="24042"/>
                  </a:cubicBezTo>
                  <a:cubicBezTo>
                    <a:pt x="12190" y="24072"/>
                    <a:pt x="12361" y="24102"/>
                    <a:pt x="12522" y="24102"/>
                  </a:cubicBezTo>
                  <a:cubicBezTo>
                    <a:pt x="12589" y="24102"/>
                    <a:pt x="12655" y="24097"/>
                    <a:pt x="12717" y="24084"/>
                  </a:cubicBezTo>
                  <a:cubicBezTo>
                    <a:pt x="13055" y="24042"/>
                    <a:pt x="13435" y="23915"/>
                    <a:pt x="13773" y="23746"/>
                  </a:cubicBezTo>
                  <a:cubicBezTo>
                    <a:pt x="14195" y="23577"/>
                    <a:pt x="14660" y="23408"/>
                    <a:pt x="15125" y="23366"/>
                  </a:cubicBezTo>
                  <a:cubicBezTo>
                    <a:pt x="15336" y="23366"/>
                    <a:pt x="15378" y="23451"/>
                    <a:pt x="15378" y="23451"/>
                  </a:cubicBezTo>
                  <a:lnTo>
                    <a:pt x="15759" y="23915"/>
                  </a:lnTo>
                  <a:lnTo>
                    <a:pt x="15843" y="23324"/>
                  </a:lnTo>
                  <a:cubicBezTo>
                    <a:pt x="15843" y="23282"/>
                    <a:pt x="16012" y="23197"/>
                    <a:pt x="16097" y="23113"/>
                  </a:cubicBezTo>
                  <a:cubicBezTo>
                    <a:pt x="16435" y="22986"/>
                    <a:pt x="16688" y="22606"/>
                    <a:pt x="16604" y="22183"/>
                  </a:cubicBezTo>
                  <a:cubicBezTo>
                    <a:pt x="16561" y="21972"/>
                    <a:pt x="16392" y="21761"/>
                    <a:pt x="16139" y="21676"/>
                  </a:cubicBezTo>
                  <a:lnTo>
                    <a:pt x="16054" y="21634"/>
                  </a:lnTo>
                  <a:cubicBezTo>
                    <a:pt x="16097" y="21592"/>
                    <a:pt x="16097" y="21549"/>
                    <a:pt x="16097" y="21507"/>
                  </a:cubicBezTo>
                  <a:lnTo>
                    <a:pt x="16181" y="20620"/>
                  </a:lnTo>
                  <a:cubicBezTo>
                    <a:pt x="16181" y="20493"/>
                    <a:pt x="16181" y="20366"/>
                    <a:pt x="16223" y="20240"/>
                  </a:cubicBezTo>
                  <a:cubicBezTo>
                    <a:pt x="16308" y="20071"/>
                    <a:pt x="16350" y="20071"/>
                    <a:pt x="16392" y="20071"/>
                  </a:cubicBezTo>
                  <a:cubicBezTo>
                    <a:pt x="16477" y="20071"/>
                    <a:pt x="16519" y="20071"/>
                    <a:pt x="16561" y="20113"/>
                  </a:cubicBezTo>
                  <a:cubicBezTo>
                    <a:pt x="16649" y="20130"/>
                    <a:pt x="16744" y="20141"/>
                    <a:pt x="16837" y="20141"/>
                  </a:cubicBezTo>
                  <a:cubicBezTo>
                    <a:pt x="16968" y="20141"/>
                    <a:pt x="17096" y="20120"/>
                    <a:pt x="17195" y="20071"/>
                  </a:cubicBezTo>
                  <a:cubicBezTo>
                    <a:pt x="17744" y="19437"/>
                    <a:pt x="18167" y="18761"/>
                    <a:pt x="18420" y="18001"/>
                  </a:cubicBezTo>
                  <a:cubicBezTo>
                    <a:pt x="18463" y="17916"/>
                    <a:pt x="18463" y="17789"/>
                    <a:pt x="18378" y="17747"/>
                  </a:cubicBezTo>
                  <a:cubicBezTo>
                    <a:pt x="18336" y="17663"/>
                    <a:pt x="17322" y="16649"/>
                    <a:pt x="17280" y="16606"/>
                  </a:cubicBezTo>
                  <a:cubicBezTo>
                    <a:pt x="17153" y="16522"/>
                    <a:pt x="16942" y="16395"/>
                    <a:pt x="16773" y="16353"/>
                  </a:cubicBezTo>
                  <a:cubicBezTo>
                    <a:pt x="16646" y="16311"/>
                    <a:pt x="16477" y="16268"/>
                    <a:pt x="16392" y="16184"/>
                  </a:cubicBezTo>
                  <a:cubicBezTo>
                    <a:pt x="15970" y="15761"/>
                    <a:pt x="15463" y="13734"/>
                    <a:pt x="15716" y="13311"/>
                  </a:cubicBezTo>
                  <a:cubicBezTo>
                    <a:pt x="15801" y="13269"/>
                    <a:pt x="15885" y="13227"/>
                    <a:pt x="16012" y="13227"/>
                  </a:cubicBezTo>
                  <a:cubicBezTo>
                    <a:pt x="16223" y="13184"/>
                    <a:pt x="16435" y="13058"/>
                    <a:pt x="16561" y="12889"/>
                  </a:cubicBezTo>
                  <a:cubicBezTo>
                    <a:pt x="16688" y="12720"/>
                    <a:pt x="16730" y="12551"/>
                    <a:pt x="16730" y="12382"/>
                  </a:cubicBezTo>
                  <a:cubicBezTo>
                    <a:pt x="16730" y="12213"/>
                    <a:pt x="16773" y="12044"/>
                    <a:pt x="16815" y="11917"/>
                  </a:cubicBezTo>
                  <a:lnTo>
                    <a:pt x="16899" y="11832"/>
                  </a:lnTo>
                  <a:lnTo>
                    <a:pt x="16857" y="11494"/>
                  </a:lnTo>
                  <a:lnTo>
                    <a:pt x="16730" y="11452"/>
                  </a:lnTo>
                  <a:cubicBezTo>
                    <a:pt x="16054" y="11030"/>
                    <a:pt x="15801" y="10649"/>
                    <a:pt x="15885" y="10396"/>
                  </a:cubicBezTo>
                  <a:cubicBezTo>
                    <a:pt x="15928" y="10311"/>
                    <a:pt x="16392" y="10227"/>
                    <a:pt x="16519" y="10227"/>
                  </a:cubicBezTo>
                  <a:cubicBezTo>
                    <a:pt x="16857" y="10227"/>
                    <a:pt x="17111" y="10185"/>
                    <a:pt x="17153" y="9931"/>
                  </a:cubicBezTo>
                  <a:cubicBezTo>
                    <a:pt x="17195" y="9804"/>
                    <a:pt x="17153" y="9635"/>
                    <a:pt x="16984" y="9551"/>
                  </a:cubicBezTo>
                  <a:cubicBezTo>
                    <a:pt x="16730" y="9340"/>
                    <a:pt x="16477" y="9171"/>
                    <a:pt x="16181" y="9044"/>
                  </a:cubicBezTo>
                  <a:cubicBezTo>
                    <a:pt x="16054" y="8960"/>
                    <a:pt x="15928" y="8875"/>
                    <a:pt x="15801" y="8791"/>
                  </a:cubicBezTo>
                  <a:cubicBezTo>
                    <a:pt x="15674" y="8706"/>
                    <a:pt x="15547" y="8664"/>
                    <a:pt x="15378" y="8664"/>
                  </a:cubicBezTo>
                  <a:cubicBezTo>
                    <a:pt x="14871" y="8664"/>
                    <a:pt x="14660" y="9171"/>
                    <a:pt x="14491" y="9551"/>
                  </a:cubicBezTo>
                  <a:cubicBezTo>
                    <a:pt x="14407" y="9720"/>
                    <a:pt x="14322" y="9889"/>
                    <a:pt x="14195" y="10058"/>
                  </a:cubicBezTo>
                  <a:cubicBezTo>
                    <a:pt x="14111" y="9973"/>
                    <a:pt x="14026" y="9804"/>
                    <a:pt x="13984" y="9678"/>
                  </a:cubicBezTo>
                  <a:cubicBezTo>
                    <a:pt x="13942" y="9509"/>
                    <a:pt x="13815" y="9340"/>
                    <a:pt x="13688" y="9213"/>
                  </a:cubicBezTo>
                  <a:cubicBezTo>
                    <a:pt x="13520" y="9129"/>
                    <a:pt x="13351" y="9086"/>
                    <a:pt x="13139" y="9086"/>
                  </a:cubicBezTo>
                  <a:lnTo>
                    <a:pt x="12252" y="9086"/>
                  </a:lnTo>
                  <a:lnTo>
                    <a:pt x="12168" y="8706"/>
                  </a:lnTo>
                  <a:lnTo>
                    <a:pt x="12168" y="8622"/>
                  </a:lnTo>
                  <a:cubicBezTo>
                    <a:pt x="12125" y="8537"/>
                    <a:pt x="12041" y="8495"/>
                    <a:pt x="11830" y="8453"/>
                  </a:cubicBezTo>
                  <a:cubicBezTo>
                    <a:pt x="11661" y="8410"/>
                    <a:pt x="11449" y="8326"/>
                    <a:pt x="11280" y="8284"/>
                  </a:cubicBezTo>
                  <a:cubicBezTo>
                    <a:pt x="11576" y="8241"/>
                    <a:pt x="11914" y="8199"/>
                    <a:pt x="11999" y="7946"/>
                  </a:cubicBezTo>
                  <a:cubicBezTo>
                    <a:pt x="12083" y="7777"/>
                    <a:pt x="11999" y="7608"/>
                    <a:pt x="11872" y="7481"/>
                  </a:cubicBezTo>
                  <a:cubicBezTo>
                    <a:pt x="11787" y="7354"/>
                    <a:pt x="11618" y="7270"/>
                    <a:pt x="11449" y="7227"/>
                  </a:cubicBezTo>
                  <a:lnTo>
                    <a:pt x="11280" y="7185"/>
                  </a:lnTo>
                  <a:lnTo>
                    <a:pt x="11407" y="7058"/>
                  </a:lnTo>
                  <a:cubicBezTo>
                    <a:pt x="11618" y="6932"/>
                    <a:pt x="11787" y="6678"/>
                    <a:pt x="11787" y="6425"/>
                  </a:cubicBezTo>
                  <a:cubicBezTo>
                    <a:pt x="11787" y="6256"/>
                    <a:pt x="11703" y="6087"/>
                    <a:pt x="11576" y="5960"/>
                  </a:cubicBezTo>
                  <a:cubicBezTo>
                    <a:pt x="11154" y="5664"/>
                    <a:pt x="10689" y="5453"/>
                    <a:pt x="10224" y="5326"/>
                  </a:cubicBezTo>
                  <a:cubicBezTo>
                    <a:pt x="9548" y="5115"/>
                    <a:pt x="8914" y="4904"/>
                    <a:pt x="8661" y="4354"/>
                  </a:cubicBezTo>
                  <a:cubicBezTo>
                    <a:pt x="8619" y="4101"/>
                    <a:pt x="8661" y="3172"/>
                    <a:pt x="8661" y="3045"/>
                  </a:cubicBezTo>
                  <a:lnTo>
                    <a:pt x="8661" y="3003"/>
                  </a:lnTo>
                  <a:cubicBezTo>
                    <a:pt x="8703" y="2960"/>
                    <a:pt x="8703" y="2876"/>
                    <a:pt x="8703" y="2834"/>
                  </a:cubicBezTo>
                  <a:cubicBezTo>
                    <a:pt x="8703" y="2749"/>
                    <a:pt x="8703" y="2622"/>
                    <a:pt x="8661" y="2538"/>
                  </a:cubicBezTo>
                  <a:lnTo>
                    <a:pt x="8577" y="2453"/>
                  </a:lnTo>
                  <a:lnTo>
                    <a:pt x="8365" y="2453"/>
                  </a:lnTo>
                  <a:lnTo>
                    <a:pt x="8154" y="2580"/>
                  </a:lnTo>
                  <a:cubicBezTo>
                    <a:pt x="8154" y="2453"/>
                    <a:pt x="8112" y="2369"/>
                    <a:pt x="8070" y="2284"/>
                  </a:cubicBezTo>
                  <a:cubicBezTo>
                    <a:pt x="8027" y="2073"/>
                    <a:pt x="7943" y="1904"/>
                    <a:pt x="7816" y="1735"/>
                  </a:cubicBezTo>
                  <a:cubicBezTo>
                    <a:pt x="7647" y="1566"/>
                    <a:pt x="7436" y="1397"/>
                    <a:pt x="7182" y="1270"/>
                  </a:cubicBezTo>
                  <a:cubicBezTo>
                    <a:pt x="6844" y="1101"/>
                    <a:pt x="6591" y="806"/>
                    <a:pt x="6422" y="510"/>
                  </a:cubicBezTo>
                  <a:lnTo>
                    <a:pt x="6380" y="383"/>
                  </a:lnTo>
                  <a:lnTo>
                    <a:pt x="6211" y="383"/>
                  </a:lnTo>
                  <a:cubicBezTo>
                    <a:pt x="6168" y="341"/>
                    <a:pt x="6084" y="299"/>
                    <a:pt x="6042" y="256"/>
                  </a:cubicBezTo>
                  <a:cubicBezTo>
                    <a:pt x="5915" y="172"/>
                    <a:pt x="5788" y="87"/>
                    <a:pt x="5619" y="87"/>
                  </a:cubicBezTo>
                  <a:cubicBezTo>
                    <a:pt x="5551" y="76"/>
                    <a:pt x="5483" y="71"/>
                    <a:pt x="5416" y="71"/>
                  </a:cubicBezTo>
                  <a:cubicBezTo>
                    <a:pt x="5233" y="71"/>
                    <a:pt x="5056" y="110"/>
                    <a:pt x="4901" y="172"/>
                  </a:cubicBezTo>
                  <a:cubicBezTo>
                    <a:pt x="4732" y="256"/>
                    <a:pt x="4521" y="299"/>
                    <a:pt x="4352" y="299"/>
                  </a:cubicBezTo>
                  <a:cubicBezTo>
                    <a:pt x="4267" y="256"/>
                    <a:pt x="4183" y="214"/>
                    <a:pt x="4098" y="172"/>
                  </a:cubicBezTo>
                  <a:cubicBezTo>
                    <a:pt x="3955" y="53"/>
                    <a:pt x="3786" y="1"/>
                    <a:pt x="361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3"/>
            <p:cNvSpPr/>
            <p:nvPr/>
          </p:nvSpPr>
          <p:spPr>
            <a:xfrm>
              <a:off x="4103600" y="3806825"/>
              <a:ext cx="457350" cy="650350"/>
            </a:xfrm>
            <a:custGeom>
              <a:rect b="b" l="l" r="r" t="t"/>
              <a:pathLst>
                <a:path extrusionOk="0" h="26014" w="18294">
                  <a:moveTo>
                    <a:pt x="3534" y="1"/>
                  </a:moveTo>
                  <a:cubicBezTo>
                    <a:pt x="3447" y="1"/>
                    <a:pt x="3343" y="26"/>
                    <a:pt x="3211" y="92"/>
                  </a:cubicBezTo>
                  <a:cubicBezTo>
                    <a:pt x="2704" y="304"/>
                    <a:pt x="2366" y="853"/>
                    <a:pt x="1902" y="1064"/>
                  </a:cubicBezTo>
                  <a:cubicBezTo>
                    <a:pt x="1832" y="1099"/>
                    <a:pt x="1768" y="1112"/>
                    <a:pt x="1709" y="1112"/>
                  </a:cubicBezTo>
                  <a:cubicBezTo>
                    <a:pt x="1513" y="1112"/>
                    <a:pt x="1372" y="966"/>
                    <a:pt x="1272" y="966"/>
                  </a:cubicBezTo>
                  <a:cubicBezTo>
                    <a:pt x="1256" y="966"/>
                    <a:pt x="1240" y="970"/>
                    <a:pt x="1226" y="980"/>
                  </a:cubicBezTo>
                  <a:cubicBezTo>
                    <a:pt x="845" y="1191"/>
                    <a:pt x="507" y="1740"/>
                    <a:pt x="0" y="1740"/>
                  </a:cubicBezTo>
                  <a:lnTo>
                    <a:pt x="169" y="1740"/>
                  </a:lnTo>
                  <a:cubicBezTo>
                    <a:pt x="381" y="2120"/>
                    <a:pt x="550" y="2543"/>
                    <a:pt x="719" y="2965"/>
                  </a:cubicBezTo>
                  <a:cubicBezTo>
                    <a:pt x="761" y="3134"/>
                    <a:pt x="381" y="3388"/>
                    <a:pt x="423" y="3557"/>
                  </a:cubicBezTo>
                  <a:cubicBezTo>
                    <a:pt x="465" y="3979"/>
                    <a:pt x="1352" y="3641"/>
                    <a:pt x="1226" y="4106"/>
                  </a:cubicBezTo>
                  <a:cubicBezTo>
                    <a:pt x="1212" y="4176"/>
                    <a:pt x="1169" y="4200"/>
                    <a:pt x="1118" y="4200"/>
                  </a:cubicBezTo>
                  <a:cubicBezTo>
                    <a:pt x="1014" y="4200"/>
                    <a:pt x="874" y="4106"/>
                    <a:pt x="845" y="4106"/>
                  </a:cubicBezTo>
                  <a:cubicBezTo>
                    <a:pt x="634" y="4106"/>
                    <a:pt x="1014" y="4444"/>
                    <a:pt x="972" y="4613"/>
                  </a:cubicBezTo>
                  <a:cubicBezTo>
                    <a:pt x="930" y="4782"/>
                    <a:pt x="550" y="4613"/>
                    <a:pt x="761" y="4909"/>
                  </a:cubicBezTo>
                  <a:cubicBezTo>
                    <a:pt x="1057" y="5373"/>
                    <a:pt x="2028" y="5627"/>
                    <a:pt x="2578" y="5711"/>
                  </a:cubicBezTo>
                  <a:cubicBezTo>
                    <a:pt x="2578" y="6006"/>
                    <a:pt x="2500" y="6102"/>
                    <a:pt x="2386" y="6102"/>
                  </a:cubicBezTo>
                  <a:cubicBezTo>
                    <a:pt x="2168" y="6102"/>
                    <a:pt x="1816" y="5747"/>
                    <a:pt x="1619" y="5747"/>
                  </a:cubicBezTo>
                  <a:cubicBezTo>
                    <a:pt x="1579" y="5747"/>
                    <a:pt x="1546" y="5761"/>
                    <a:pt x="1521" y="5796"/>
                  </a:cubicBezTo>
                  <a:lnTo>
                    <a:pt x="1564" y="6092"/>
                  </a:lnTo>
                  <a:cubicBezTo>
                    <a:pt x="1508" y="6272"/>
                    <a:pt x="1480" y="6325"/>
                    <a:pt x="1455" y="6325"/>
                  </a:cubicBezTo>
                  <a:cubicBezTo>
                    <a:pt x="1420" y="6325"/>
                    <a:pt x="1392" y="6220"/>
                    <a:pt x="1304" y="6220"/>
                  </a:cubicBezTo>
                  <a:cubicBezTo>
                    <a:pt x="1264" y="6220"/>
                    <a:pt x="1212" y="6241"/>
                    <a:pt x="1141" y="6303"/>
                  </a:cubicBezTo>
                  <a:cubicBezTo>
                    <a:pt x="930" y="6514"/>
                    <a:pt x="1521" y="7190"/>
                    <a:pt x="1437" y="7401"/>
                  </a:cubicBezTo>
                  <a:cubicBezTo>
                    <a:pt x="1268" y="7739"/>
                    <a:pt x="507" y="7317"/>
                    <a:pt x="930" y="7908"/>
                  </a:cubicBezTo>
                  <a:cubicBezTo>
                    <a:pt x="1280" y="7768"/>
                    <a:pt x="1659" y="7686"/>
                    <a:pt x="2043" y="7686"/>
                  </a:cubicBezTo>
                  <a:cubicBezTo>
                    <a:pt x="2122" y="7686"/>
                    <a:pt x="2202" y="7690"/>
                    <a:pt x="2282" y="7697"/>
                  </a:cubicBezTo>
                  <a:cubicBezTo>
                    <a:pt x="2282" y="8120"/>
                    <a:pt x="2197" y="8500"/>
                    <a:pt x="2113" y="8922"/>
                  </a:cubicBezTo>
                  <a:cubicBezTo>
                    <a:pt x="1775" y="9683"/>
                    <a:pt x="1183" y="9852"/>
                    <a:pt x="1183" y="10781"/>
                  </a:cubicBezTo>
                  <a:cubicBezTo>
                    <a:pt x="1183" y="11542"/>
                    <a:pt x="1859" y="11246"/>
                    <a:pt x="2155" y="11499"/>
                  </a:cubicBezTo>
                  <a:cubicBezTo>
                    <a:pt x="2282" y="11626"/>
                    <a:pt x="2282" y="11837"/>
                    <a:pt x="2366" y="12006"/>
                  </a:cubicBezTo>
                  <a:cubicBezTo>
                    <a:pt x="2620" y="12387"/>
                    <a:pt x="3042" y="12471"/>
                    <a:pt x="3296" y="12725"/>
                  </a:cubicBezTo>
                  <a:cubicBezTo>
                    <a:pt x="3549" y="12978"/>
                    <a:pt x="3211" y="13232"/>
                    <a:pt x="3000" y="13316"/>
                  </a:cubicBezTo>
                  <a:cubicBezTo>
                    <a:pt x="2981" y="13326"/>
                    <a:pt x="2951" y="13330"/>
                    <a:pt x="2913" y="13330"/>
                  </a:cubicBezTo>
                  <a:cubicBezTo>
                    <a:pt x="2689" y="13330"/>
                    <a:pt x="2187" y="13184"/>
                    <a:pt x="1967" y="13184"/>
                  </a:cubicBezTo>
                  <a:cubicBezTo>
                    <a:pt x="1900" y="13184"/>
                    <a:pt x="1859" y="13197"/>
                    <a:pt x="1859" y="13232"/>
                  </a:cubicBezTo>
                  <a:cubicBezTo>
                    <a:pt x="1859" y="13274"/>
                    <a:pt x="3591" y="15471"/>
                    <a:pt x="2662" y="15597"/>
                  </a:cubicBezTo>
                  <a:cubicBezTo>
                    <a:pt x="2607" y="15607"/>
                    <a:pt x="2560" y="15611"/>
                    <a:pt x="2522" y="15611"/>
                  </a:cubicBezTo>
                  <a:cubicBezTo>
                    <a:pt x="2272" y="15611"/>
                    <a:pt x="2348" y="15432"/>
                    <a:pt x="2306" y="15432"/>
                  </a:cubicBezTo>
                  <a:cubicBezTo>
                    <a:pt x="2271" y="15432"/>
                    <a:pt x="2152" y="15558"/>
                    <a:pt x="1690" y="16020"/>
                  </a:cubicBezTo>
                  <a:cubicBezTo>
                    <a:pt x="1690" y="16316"/>
                    <a:pt x="3760" y="18132"/>
                    <a:pt x="4225" y="18301"/>
                  </a:cubicBezTo>
                  <a:cubicBezTo>
                    <a:pt x="4394" y="18386"/>
                    <a:pt x="4648" y="18301"/>
                    <a:pt x="4817" y="18428"/>
                  </a:cubicBezTo>
                  <a:cubicBezTo>
                    <a:pt x="4986" y="18513"/>
                    <a:pt x="5112" y="18851"/>
                    <a:pt x="5324" y="18977"/>
                  </a:cubicBezTo>
                  <a:cubicBezTo>
                    <a:pt x="5535" y="19104"/>
                    <a:pt x="6549" y="19569"/>
                    <a:pt x="6591" y="19949"/>
                  </a:cubicBezTo>
                  <a:cubicBezTo>
                    <a:pt x="6633" y="20625"/>
                    <a:pt x="5197" y="20414"/>
                    <a:pt x="4943" y="20836"/>
                  </a:cubicBezTo>
                  <a:cubicBezTo>
                    <a:pt x="4859" y="20963"/>
                    <a:pt x="5535" y="20963"/>
                    <a:pt x="5324" y="21723"/>
                  </a:cubicBezTo>
                  <a:cubicBezTo>
                    <a:pt x="6000" y="21850"/>
                    <a:pt x="5746" y="22906"/>
                    <a:pt x="6126" y="23202"/>
                  </a:cubicBezTo>
                  <a:cubicBezTo>
                    <a:pt x="6295" y="23371"/>
                    <a:pt x="7098" y="23371"/>
                    <a:pt x="7394" y="23794"/>
                  </a:cubicBezTo>
                  <a:cubicBezTo>
                    <a:pt x="7732" y="24427"/>
                    <a:pt x="7774" y="25145"/>
                    <a:pt x="7521" y="25779"/>
                  </a:cubicBezTo>
                  <a:lnTo>
                    <a:pt x="7605" y="25779"/>
                  </a:lnTo>
                  <a:cubicBezTo>
                    <a:pt x="7795" y="25946"/>
                    <a:pt x="7938" y="26014"/>
                    <a:pt x="8046" y="26014"/>
                  </a:cubicBezTo>
                  <a:cubicBezTo>
                    <a:pt x="8514" y="26014"/>
                    <a:pt x="8337" y="24734"/>
                    <a:pt x="8577" y="24596"/>
                  </a:cubicBezTo>
                  <a:cubicBezTo>
                    <a:pt x="9126" y="24301"/>
                    <a:pt x="9675" y="24132"/>
                    <a:pt x="10267" y="24047"/>
                  </a:cubicBezTo>
                  <a:cubicBezTo>
                    <a:pt x="10412" y="24047"/>
                    <a:pt x="10681" y="24513"/>
                    <a:pt x="10861" y="24513"/>
                  </a:cubicBezTo>
                  <a:cubicBezTo>
                    <a:pt x="10891" y="24513"/>
                    <a:pt x="10918" y="24500"/>
                    <a:pt x="10943" y="24470"/>
                  </a:cubicBezTo>
                  <a:cubicBezTo>
                    <a:pt x="11027" y="24385"/>
                    <a:pt x="10943" y="24301"/>
                    <a:pt x="10943" y="24216"/>
                  </a:cubicBezTo>
                  <a:cubicBezTo>
                    <a:pt x="10943" y="24132"/>
                    <a:pt x="10900" y="24047"/>
                    <a:pt x="10943" y="23963"/>
                  </a:cubicBezTo>
                  <a:cubicBezTo>
                    <a:pt x="11109" y="23612"/>
                    <a:pt x="11340" y="23519"/>
                    <a:pt x="11600" y="23519"/>
                  </a:cubicBezTo>
                  <a:cubicBezTo>
                    <a:pt x="11890" y="23519"/>
                    <a:pt x="12216" y="23634"/>
                    <a:pt x="12530" y="23634"/>
                  </a:cubicBezTo>
                  <a:cubicBezTo>
                    <a:pt x="12578" y="23634"/>
                    <a:pt x="12627" y="23631"/>
                    <a:pt x="12675" y="23625"/>
                  </a:cubicBezTo>
                  <a:cubicBezTo>
                    <a:pt x="13209" y="23558"/>
                    <a:pt x="14401" y="22859"/>
                    <a:pt x="15108" y="22859"/>
                  </a:cubicBezTo>
                  <a:cubicBezTo>
                    <a:pt x="15296" y="22859"/>
                    <a:pt x="15450" y="22909"/>
                    <a:pt x="15548" y="23033"/>
                  </a:cubicBezTo>
                  <a:cubicBezTo>
                    <a:pt x="15590" y="22653"/>
                    <a:pt x="16435" y="22653"/>
                    <a:pt x="16308" y="22019"/>
                  </a:cubicBezTo>
                  <a:lnTo>
                    <a:pt x="16350" y="21977"/>
                  </a:lnTo>
                  <a:cubicBezTo>
                    <a:pt x="16308" y="21723"/>
                    <a:pt x="15886" y="21639"/>
                    <a:pt x="15801" y="21512"/>
                  </a:cubicBezTo>
                  <a:cubicBezTo>
                    <a:pt x="15759" y="21343"/>
                    <a:pt x="15801" y="21301"/>
                    <a:pt x="15801" y="21216"/>
                  </a:cubicBezTo>
                  <a:lnTo>
                    <a:pt x="15886" y="20371"/>
                  </a:lnTo>
                  <a:cubicBezTo>
                    <a:pt x="15886" y="20202"/>
                    <a:pt x="15928" y="19991"/>
                    <a:pt x="15970" y="19822"/>
                  </a:cubicBezTo>
                  <a:cubicBezTo>
                    <a:pt x="16116" y="19612"/>
                    <a:pt x="16256" y="19556"/>
                    <a:pt x="16394" y="19556"/>
                  </a:cubicBezTo>
                  <a:cubicBezTo>
                    <a:pt x="16546" y="19556"/>
                    <a:pt x="16697" y="19624"/>
                    <a:pt x="16852" y="19624"/>
                  </a:cubicBezTo>
                  <a:cubicBezTo>
                    <a:pt x="16923" y="19624"/>
                    <a:pt x="16995" y="19610"/>
                    <a:pt x="17069" y="19569"/>
                  </a:cubicBezTo>
                  <a:cubicBezTo>
                    <a:pt x="17280" y="19484"/>
                    <a:pt x="18294" y="17752"/>
                    <a:pt x="18167" y="17625"/>
                  </a:cubicBezTo>
                  <a:cubicBezTo>
                    <a:pt x="18167" y="17625"/>
                    <a:pt x="17153" y="16611"/>
                    <a:pt x="17111" y="16569"/>
                  </a:cubicBezTo>
                  <a:cubicBezTo>
                    <a:pt x="16857" y="16358"/>
                    <a:pt x="16393" y="16358"/>
                    <a:pt x="16139" y="16104"/>
                  </a:cubicBezTo>
                  <a:cubicBezTo>
                    <a:pt x="15717" y="15640"/>
                    <a:pt x="15083" y="13485"/>
                    <a:pt x="15463" y="12936"/>
                  </a:cubicBezTo>
                  <a:cubicBezTo>
                    <a:pt x="15632" y="12725"/>
                    <a:pt x="16181" y="12725"/>
                    <a:pt x="16308" y="12513"/>
                  </a:cubicBezTo>
                  <a:cubicBezTo>
                    <a:pt x="16477" y="12260"/>
                    <a:pt x="16350" y="11837"/>
                    <a:pt x="16604" y="11499"/>
                  </a:cubicBezTo>
                  <a:lnTo>
                    <a:pt x="16604" y="11415"/>
                  </a:lnTo>
                  <a:cubicBezTo>
                    <a:pt x="15970" y="10992"/>
                    <a:pt x="15421" y="10528"/>
                    <a:pt x="15632" y="10021"/>
                  </a:cubicBezTo>
                  <a:cubicBezTo>
                    <a:pt x="15801" y="9514"/>
                    <a:pt x="17238" y="9852"/>
                    <a:pt x="16815" y="9514"/>
                  </a:cubicBezTo>
                  <a:cubicBezTo>
                    <a:pt x="16435" y="9260"/>
                    <a:pt x="16055" y="9007"/>
                    <a:pt x="15674" y="8796"/>
                  </a:cubicBezTo>
                  <a:cubicBezTo>
                    <a:pt x="15552" y="8716"/>
                    <a:pt x="15447" y="8682"/>
                    <a:pt x="15354" y="8682"/>
                  </a:cubicBezTo>
                  <a:cubicBezTo>
                    <a:pt x="14807" y="8682"/>
                    <a:pt x="14714" y="9882"/>
                    <a:pt x="14280" y="10063"/>
                  </a:cubicBezTo>
                  <a:cubicBezTo>
                    <a:pt x="14245" y="10077"/>
                    <a:pt x="14212" y="10083"/>
                    <a:pt x="14181" y="10083"/>
                  </a:cubicBezTo>
                  <a:cubicBezTo>
                    <a:pt x="13836" y="10083"/>
                    <a:pt x="13713" y="9292"/>
                    <a:pt x="13520" y="9176"/>
                  </a:cubicBezTo>
                  <a:cubicBezTo>
                    <a:pt x="13430" y="9120"/>
                    <a:pt x="13299" y="9102"/>
                    <a:pt x="13148" y="9102"/>
                  </a:cubicBezTo>
                  <a:cubicBezTo>
                    <a:pt x="12904" y="9102"/>
                    <a:pt x="12610" y="9148"/>
                    <a:pt x="12365" y="9148"/>
                  </a:cubicBezTo>
                  <a:cubicBezTo>
                    <a:pt x="12194" y="9148"/>
                    <a:pt x="12046" y="9126"/>
                    <a:pt x="11957" y="9049"/>
                  </a:cubicBezTo>
                  <a:lnTo>
                    <a:pt x="11872" y="8542"/>
                  </a:lnTo>
                  <a:cubicBezTo>
                    <a:pt x="11872" y="8500"/>
                    <a:pt x="10351" y="8204"/>
                    <a:pt x="10858" y="7866"/>
                  </a:cubicBezTo>
                  <a:cubicBezTo>
                    <a:pt x="10985" y="7782"/>
                    <a:pt x="11999" y="7866"/>
                    <a:pt x="11619" y="7444"/>
                  </a:cubicBezTo>
                  <a:cubicBezTo>
                    <a:pt x="11534" y="7317"/>
                    <a:pt x="10985" y="7190"/>
                    <a:pt x="10900" y="7063"/>
                  </a:cubicBezTo>
                  <a:cubicBezTo>
                    <a:pt x="10816" y="6725"/>
                    <a:pt x="11872" y="6430"/>
                    <a:pt x="11323" y="5923"/>
                  </a:cubicBezTo>
                  <a:cubicBezTo>
                    <a:pt x="10520" y="5247"/>
                    <a:pt x="8830" y="5331"/>
                    <a:pt x="8366" y="4190"/>
                  </a:cubicBezTo>
                  <a:lnTo>
                    <a:pt x="8366" y="2796"/>
                  </a:lnTo>
                  <a:lnTo>
                    <a:pt x="8366" y="2585"/>
                  </a:lnTo>
                  <a:cubicBezTo>
                    <a:pt x="8366" y="2543"/>
                    <a:pt x="8408" y="2501"/>
                    <a:pt x="8366" y="2501"/>
                  </a:cubicBezTo>
                  <a:lnTo>
                    <a:pt x="8028" y="2670"/>
                  </a:lnTo>
                  <a:cubicBezTo>
                    <a:pt x="7774" y="2585"/>
                    <a:pt x="7732" y="1867"/>
                    <a:pt x="7521" y="1698"/>
                  </a:cubicBezTo>
                  <a:cubicBezTo>
                    <a:pt x="6971" y="1106"/>
                    <a:pt x="6760" y="1360"/>
                    <a:pt x="6126" y="388"/>
                  </a:cubicBezTo>
                  <a:cubicBezTo>
                    <a:pt x="5915" y="388"/>
                    <a:pt x="5704" y="135"/>
                    <a:pt x="5493" y="92"/>
                  </a:cubicBezTo>
                  <a:cubicBezTo>
                    <a:pt x="5470" y="90"/>
                    <a:pt x="5447" y="89"/>
                    <a:pt x="5424" y="89"/>
                  </a:cubicBezTo>
                  <a:cubicBezTo>
                    <a:pt x="5097" y="89"/>
                    <a:pt x="4691" y="317"/>
                    <a:pt x="4328" y="317"/>
                  </a:cubicBezTo>
                  <a:cubicBezTo>
                    <a:pt x="4279" y="317"/>
                    <a:pt x="4230" y="313"/>
                    <a:pt x="4183" y="304"/>
                  </a:cubicBezTo>
                  <a:cubicBezTo>
                    <a:pt x="3902" y="210"/>
                    <a:pt x="3782" y="1"/>
                    <a:pt x="353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3"/>
            <p:cNvSpPr/>
            <p:nvPr/>
          </p:nvSpPr>
          <p:spPr>
            <a:xfrm>
              <a:off x="4050800" y="4193575"/>
              <a:ext cx="226050" cy="265125"/>
            </a:xfrm>
            <a:custGeom>
              <a:rect b="b" l="l" r="r" t="t"/>
              <a:pathLst>
                <a:path extrusionOk="0" h="10605" w="9042">
                  <a:moveTo>
                    <a:pt x="3718" y="803"/>
                  </a:moveTo>
                  <a:cubicBezTo>
                    <a:pt x="4436" y="1691"/>
                    <a:pt x="5323" y="2451"/>
                    <a:pt x="6295" y="3043"/>
                  </a:cubicBezTo>
                  <a:cubicBezTo>
                    <a:pt x="6379" y="3085"/>
                    <a:pt x="6506" y="3127"/>
                    <a:pt x="6633" y="3127"/>
                  </a:cubicBezTo>
                  <a:cubicBezTo>
                    <a:pt x="6717" y="3127"/>
                    <a:pt x="6760" y="3127"/>
                    <a:pt x="6844" y="3169"/>
                  </a:cubicBezTo>
                  <a:cubicBezTo>
                    <a:pt x="6886" y="3212"/>
                    <a:pt x="6971" y="3254"/>
                    <a:pt x="7013" y="3338"/>
                  </a:cubicBezTo>
                  <a:cubicBezTo>
                    <a:pt x="7098" y="3465"/>
                    <a:pt x="7224" y="3592"/>
                    <a:pt x="7351" y="3719"/>
                  </a:cubicBezTo>
                  <a:lnTo>
                    <a:pt x="7647" y="3845"/>
                  </a:lnTo>
                  <a:cubicBezTo>
                    <a:pt x="8196" y="4141"/>
                    <a:pt x="8492" y="4310"/>
                    <a:pt x="8492" y="4479"/>
                  </a:cubicBezTo>
                  <a:cubicBezTo>
                    <a:pt x="8492" y="4606"/>
                    <a:pt x="8196" y="4690"/>
                    <a:pt x="7816" y="4775"/>
                  </a:cubicBezTo>
                  <a:cubicBezTo>
                    <a:pt x="7393" y="4817"/>
                    <a:pt x="7055" y="4901"/>
                    <a:pt x="6886" y="5197"/>
                  </a:cubicBezTo>
                  <a:cubicBezTo>
                    <a:pt x="6802" y="5282"/>
                    <a:pt x="6760" y="5493"/>
                    <a:pt x="7055" y="5662"/>
                  </a:cubicBezTo>
                  <a:cubicBezTo>
                    <a:pt x="7182" y="5746"/>
                    <a:pt x="7267" y="5789"/>
                    <a:pt x="7267" y="6000"/>
                  </a:cubicBezTo>
                  <a:cubicBezTo>
                    <a:pt x="7055" y="6084"/>
                    <a:pt x="6929" y="6169"/>
                    <a:pt x="6760" y="6338"/>
                  </a:cubicBezTo>
                  <a:cubicBezTo>
                    <a:pt x="6675" y="6422"/>
                    <a:pt x="6591" y="6465"/>
                    <a:pt x="6506" y="6549"/>
                  </a:cubicBezTo>
                  <a:cubicBezTo>
                    <a:pt x="6422" y="6507"/>
                    <a:pt x="6379" y="6169"/>
                    <a:pt x="6379" y="6042"/>
                  </a:cubicBezTo>
                  <a:cubicBezTo>
                    <a:pt x="6337" y="5704"/>
                    <a:pt x="6253" y="5324"/>
                    <a:pt x="5915" y="5324"/>
                  </a:cubicBezTo>
                  <a:cubicBezTo>
                    <a:pt x="5619" y="5324"/>
                    <a:pt x="5366" y="5662"/>
                    <a:pt x="4985" y="6380"/>
                  </a:cubicBezTo>
                  <a:lnTo>
                    <a:pt x="4901" y="6549"/>
                  </a:lnTo>
                  <a:lnTo>
                    <a:pt x="4647" y="6929"/>
                  </a:lnTo>
                  <a:cubicBezTo>
                    <a:pt x="3718" y="8324"/>
                    <a:pt x="3718" y="8366"/>
                    <a:pt x="3718" y="8493"/>
                  </a:cubicBezTo>
                  <a:cubicBezTo>
                    <a:pt x="3718" y="8704"/>
                    <a:pt x="3929" y="8873"/>
                    <a:pt x="4098" y="8957"/>
                  </a:cubicBezTo>
                  <a:lnTo>
                    <a:pt x="4225" y="9084"/>
                  </a:lnTo>
                  <a:lnTo>
                    <a:pt x="4183" y="9338"/>
                  </a:lnTo>
                  <a:cubicBezTo>
                    <a:pt x="4140" y="9591"/>
                    <a:pt x="4098" y="9802"/>
                    <a:pt x="4098" y="10013"/>
                  </a:cubicBezTo>
                  <a:cubicBezTo>
                    <a:pt x="3887" y="10013"/>
                    <a:pt x="3718" y="9887"/>
                    <a:pt x="3591" y="9718"/>
                  </a:cubicBezTo>
                  <a:cubicBezTo>
                    <a:pt x="3591" y="9718"/>
                    <a:pt x="3591" y="9675"/>
                    <a:pt x="3591" y="9675"/>
                  </a:cubicBezTo>
                  <a:cubicBezTo>
                    <a:pt x="3633" y="9507"/>
                    <a:pt x="3633" y="9295"/>
                    <a:pt x="3507" y="9126"/>
                  </a:cubicBezTo>
                  <a:cubicBezTo>
                    <a:pt x="3380" y="8915"/>
                    <a:pt x="3169" y="8704"/>
                    <a:pt x="2957" y="8577"/>
                  </a:cubicBezTo>
                  <a:cubicBezTo>
                    <a:pt x="2788" y="8450"/>
                    <a:pt x="2619" y="8281"/>
                    <a:pt x="2493" y="8155"/>
                  </a:cubicBezTo>
                  <a:lnTo>
                    <a:pt x="2535" y="8112"/>
                  </a:lnTo>
                  <a:cubicBezTo>
                    <a:pt x="2577" y="7943"/>
                    <a:pt x="2493" y="7732"/>
                    <a:pt x="2324" y="7648"/>
                  </a:cubicBezTo>
                  <a:cubicBezTo>
                    <a:pt x="2275" y="7615"/>
                    <a:pt x="2221" y="7602"/>
                    <a:pt x="2162" y="7602"/>
                  </a:cubicBezTo>
                  <a:cubicBezTo>
                    <a:pt x="2068" y="7602"/>
                    <a:pt x="1963" y="7638"/>
                    <a:pt x="1859" y="7690"/>
                  </a:cubicBezTo>
                  <a:lnTo>
                    <a:pt x="1817" y="7690"/>
                  </a:lnTo>
                  <a:cubicBezTo>
                    <a:pt x="1774" y="7648"/>
                    <a:pt x="1732" y="7563"/>
                    <a:pt x="1732" y="7479"/>
                  </a:cubicBezTo>
                  <a:cubicBezTo>
                    <a:pt x="1690" y="7352"/>
                    <a:pt x="1648" y="7225"/>
                    <a:pt x="1563" y="7141"/>
                  </a:cubicBezTo>
                  <a:cubicBezTo>
                    <a:pt x="1605" y="7056"/>
                    <a:pt x="1648" y="7014"/>
                    <a:pt x="1648" y="6929"/>
                  </a:cubicBezTo>
                  <a:cubicBezTo>
                    <a:pt x="1648" y="6718"/>
                    <a:pt x="1436" y="6591"/>
                    <a:pt x="1352" y="6549"/>
                  </a:cubicBezTo>
                  <a:lnTo>
                    <a:pt x="1267" y="6507"/>
                  </a:lnTo>
                  <a:lnTo>
                    <a:pt x="1225" y="6507"/>
                  </a:lnTo>
                  <a:cubicBezTo>
                    <a:pt x="1098" y="6507"/>
                    <a:pt x="1014" y="6549"/>
                    <a:pt x="929" y="6676"/>
                  </a:cubicBezTo>
                  <a:cubicBezTo>
                    <a:pt x="887" y="6634"/>
                    <a:pt x="803" y="6591"/>
                    <a:pt x="718" y="6591"/>
                  </a:cubicBezTo>
                  <a:cubicBezTo>
                    <a:pt x="718" y="6465"/>
                    <a:pt x="676" y="6338"/>
                    <a:pt x="634" y="6211"/>
                  </a:cubicBezTo>
                  <a:cubicBezTo>
                    <a:pt x="1098" y="5915"/>
                    <a:pt x="1225" y="5282"/>
                    <a:pt x="887" y="4859"/>
                  </a:cubicBezTo>
                  <a:cubicBezTo>
                    <a:pt x="634" y="4563"/>
                    <a:pt x="591" y="4183"/>
                    <a:pt x="760" y="3845"/>
                  </a:cubicBezTo>
                  <a:cubicBezTo>
                    <a:pt x="803" y="3761"/>
                    <a:pt x="803" y="3761"/>
                    <a:pt x="929" y="3761"/>
                  </a:cubicBezTo>
                  <a:cubicBezTo>
                    <a:pt x="1098" y="3719"/>
                    <a:pt x="1225" y="3676"/>
                    <a:pt x="1352" y="3550"/>
                  </a:cubicBezTo>
                  <a:cubicBezTo>
                    <a:pt x="1436" y="3465"/>
                    <a:pt x="1479" y="3338"/>
                    <a:pt x="1521" y="3212"/>
                  </a:cubicBezTo>
                  <a:cubicBezTo>
                    <a:pt x="1605" y="2662"/>
                    <a:pt x="1859" y="2155"/>
                    <a:pt x="2239" y="1775"/>
                  </a:cubicBezTo>
                  <a:cubicBezTo>
                    <a:pt x="2366" y="1775"/>
                    <a:pt x="2408" y="1860"/>
                    <a:pt x="2535" y="2029"/>
                  </a:cubicBezTo>
                  <a:cubicBezTo>
                    <a:pt x="2619" y="2155"/>
                    <a:pt x="2704" y="2282"/>
                    <a:pt x="2831" y="2367"/>
                  </a:cubicBezTo>
                  <a:lnTo>
                    <a:pt x="3084" y="2620"/>
                  </a:lnTo>
                  <a:lnTo>
                    <a:pt x="3253" y="2324"/>
                  </a:lnTo>
                  <a:cubicBezTo>
                    <a:pt x="3549" y="1817"/>
                    <a:pt x="3253" y="1268"/>
                    <a:pt x="3042" y="846"/>
                  </a:cubicBezTo>
                  <a:lnTo>
                    <a:pt x="3000" y="803"/>
                  </a:lnTo>
                  <a:cubicBezTo>
                    <a:pt x="3042" y="803"/>
                    <a:pt x="3084" y="846"/>
                    <a:pt x="3126" y="846"/>
                  </a:cubicBezTo>
                  <a:cubicBezTo>
                    <a:pt x="3176" y="858"/>
                    <a:pt x="3229" y="863"/>
                    <a:pt x="3285" y="863"/>
                  </a:cubicBezTo>
                  <a:cubicBezTo>
                    <a:pt x="3419" y="863"/>
                    <a:pt x="3568" y="833"/>
                    <a:pt x="3718" y="803"/>
                  </a:cubicBezTo>
                  <a:close/>
                  <a:moveTo>
                    <a:pt x="2788" y="1"/>
                  </a:moveTo>
                  <a:cubicBezTo>
                    <a:pt x="2619" y="1"/>
                    <a:pt x="2450" y="127"/>
                    <a:pt x="2366" y="254"/>
                  </a:cubicBezTo>
                  <a:cubicBezTo>
                    <a:pt x="2239" y="508"/>
                    <a:pt x="2366" y="761"/>
                    <a:pt x="2535" y="1099"/>
                  </a:cubicBezTo>
                  <a:cubicBezTo>
                    <a:pt x="2619" y="1184"/>
                    <a:pt x="2662" y="1310"/>
                    <a:pt x="2704" y="1437"/>
                  </a:cubicBezTo>
                  <a:cubicBezTo>
                    <a:pt x="2577" y="1268"/>
                    <a:pt x="2366" y="1184"/>
                    <a:pt x="2155" y="1184"/>
                  </a:cubicBezTo>
                  <a:lnTo>
                    <a:pt x="2028" y="1184"/>
                  </a:lnTo>
                  <a:lnTo>
                    <a:pt x="1986" y="1268"/>
                  </a:lnTo>
                  <a:cubicBezTo>
                    <a:pt x="1479" y="1733"/>
                    <a:pt x="1141" y="2367"/>
                    <a:pt x="1014" y="3043"/>
                  </a:cubicBezTo>
                  <a:cubicBezTo>
                    <a:pt x="972" y="3085"/>
                    <a:pt x="972" y="3127"/>
                    <a:pt x="972" y="3169"/>
                  </a:cubicBezTo>
                  <a:lnTo>
                    <a:pt x="845" y="3212"/>
                  </a:lnTo>
                  <a:cubicBezTo>
                    <a:pt x="591" y="3212"/>
                    <a:pt x="380" y="3381"/>
                    <a:pt x="254" y="3634"/>
                  </a:cubicBezTo>
                  <a:cubicBezTo>
                    <a:pt x="85" y="4099"/>
                    <a:pt x="127" y="4648"/>
                    <a:pt x="423" y="5070"/>
                  </a:cubicBezTo>
                  <a:cubicBezTo>
                    <a:pt x="591" y="5408"/>
                    <a:pt x="676" y="5535"/>
                    <a:pt x="169" y="5915"/>
                  </a:cubicBezTo>
                  <a:lnTo>
                    <a:pt x="0" y="6042"/>
                  </a:lnTo>
                  <a:lnTo>
                    <a:pt x="85" y="6211"/>
                  </a:lnTo>
                  <a:cubicBezTo>
                    <a:pt x="169" y="6380"/>
                    <a:pt x="211" y="6507"/>
                    <a:pt x="211" y="6676"/>
                  </a:cubicBezTo>
                  <a:cubicBezTo>
                    <a:pt x="254" y="6760"/>
                    <a:pt x="296" y="6845"/>
                    <a:pt x="296" y="6887"/>
                  </a:cubicBezTo>
                  <a:lnTo>
                    <a:pt x="296" y="7014"/>
                  </a:lnTo>
                  <a:lnTo>
                    <a:pt x="634" y="7183"/>
                  </a:lnTo>
                  <a:lnTo>
                    <a:pt x="634" y="7267"/>
                  </a:lnTo>
                  <a:cubicBezTo>
                    <a:pt x="634" y="7436"/>
                    <a:pt x="803" y="7605"/>
                    <a:pt x="1014" y="7605"/>
                  </a:cubicBezTo>
                  <a:cubicBezTo>
                    <a:pt x="1056" y="7605"/>
                    <a:pt x="1141" y="7605"/>
                    <a:pt x="1225" y="7563"/>
                  </a:cubicBezTo>
                  <a:lnTo>
                    <a:pt x="1225" y="7605"/>
                  </a:lnTo>
                  <a:cubicBezTo>
                    <a:pt x="1267" y="7817"/>
                    <a:pt x="1394" y="8155"/>
                    <a:pt x="1690" y="8197"/>
                  </a:cubicBezTo>
                  <a:lnTo>
                    <a:pt x="1774" y="8197"/>
                  </a:lnTo>
                  <a:cubicBezTo>
                    <a:pt x="1859" y="8197"/>
                    <a:pt x="1901" y="8197"/>
                    <a:pt x="1986" y="8155"/>
                  </a:cubicBezTo>
                  <a:cubicBezTo>
                    <a:pt x="1986" y="8239"/>
                    <a:pt x="2028" y="8324"/>
                    <a:pt x="2070" y="8408"/>
                  </a:cubicBezTo>
                  <a:cubicBezTo>
                    <a:pt x="2239" y="8619"/>
                    <a:pt x="2408" y="8831"/>
                    <a:pt x="2662" y="8957"/>
                  </a:cubicBezTo>
                  <a:cubicBezTo>
                    <a:pt x="2831" y="9084"/>
                    <a:pt x="2957" y="9211"/>
                    <a:pt x="3084" y="9380"/>
                  </a:cubicBezTo>
                  <a:lnTo>
                    <a:pt x="3084" y="9549"/>
                  </a:lnTo>
                  <a:cubicBezTo>
                    <a:pt x="3000" y="9718"/>
                    <a:pt x="3042" y="9887"/>
                    <a:pt x="3126" y="10013"/>
                  </a:cubicBezTo>
                  <a:cubicBezTo>
                    <a:pt x="3422" y="10351"/>
                    <a:pt x="3845" y="10563"/>
                    <a:pt x="4309" y="10563"/>
                  </a:cubicBezTo>
                  <a:lnTo>
                    <a:pt x="4563" y="10605"/>
                  </a:lnTo>
                  <a:lnTo>
                    <a:pt x="4605" y="10267"/>
                  </a:lnTo>
                  <a:cubicBezTo>
                    <a:pt x="4647" y="9971"/>
                    <a:pt x="4690" y="9718"/>
                    <a:pt x="4690" y="9422"/>
                  </a:cubicBezTo>
                  <a:lnTo>
                    <a:pt x="4774" y="8957"/>
                  </a:lnTo>
                  <a:lnTo>
                    <a:pt x="4774" y="8915"/>
                  </a:lnTo>
                  <a:cubicBezTo>
                    <a:pt x="4690" y="8746"/>
                    <a:pt x="4563" y="8619"/>
                    <a:pt x="4436" y="8577"/>
                  </a:cubicBezTo>
                  <a:lnTo>
                    <a:pt x="4309" y="8493"/>
                  </a:lnTo>
                  <a:cubicBezTo>
                    <a:pt x="4436" y="8197"/>
                    <a:pt x="4901" y="7521"/>
                    <a:pt x="5112" y="7225"/>
                  </a:cubicBezTo>
                  <a:lnTo>
                    <a:pt x="5366" y="6887"/>
                  </a:lnTo>
                  <a:lnTo>
                    <a:pt x="5450" y="6676"/>
                  </a:lnTo>
                  <a:cubicBezTo>
                    <a:pt x="5535" y="6549"/>
                    <a:pt x="5703" y="6211"/>
                    <a:pt x="5830" y="6000"/>
                  </a:cubicBezTo>
                  <a:lnTo>
                    <a:pt x="5830" y="6127"/>
                  </a:lnTo>
                  <a:cubicBezTo>
                    <a:pt x="5872" y="6507"/>
                    <a:pt x="5957" y="7014"/>
                    <a:pt x="6422" y="7056"/>
                  </a:cubicBezTo>
                  <a:lnTo>
                    <a:pt x="6464" y="7056"/>
                  </a:lnTo>
                  <a:cubicBezTo>
                    <a:pt x="6717" y="7014"/>
                    <a:pt x="6929" y="6887"/>
                    <a:pt x="7098" y="6718"/>
                  </a:cubicBezTo>
                  <a:cubicBezTo>
                    <a:pt x="7182" y="6634"/>
                    <a:pt x="7309" y="6549"/>
                    <a:pt x="7393" y="6465"/>
                  </a:cubicBezTo>
                  <a:lnTo>
                    <a:pt x="7647" y="6507"/>
                  </a:lnTo>
                  <a:lnTo>
                    <a:pt x="7689" y="6296"/>
                  </a:lnTo>
                  <a:cubicBezTo>
                    <a:pt x="7858" y="5958"/>
                    <a:pt x="7774" y="5577"/>
                    <a:pt x="7520" y="5366"/>
                  </a:cubicBezTo>
                  <a:cubicBezTo>
                    <a:pt x="7647" y="5324"/>
                    <a:pt x="7731" y="5282"/>
                    <a:pt x="7858" y="5282"/>
                  </a:cubicBezTo>
                  <a:cubicBezTo>
                    <a:pt x="8323" y="5197"/>
                    <a:pt x="9041" y="5070"/>
                    <a:pt x="8999" y="4437"/>
                  </a:cubicBezTo>
                  <a:cubicBezTo>
                    <a:pt x="8957" y="3972"/>
                    <a:pt x="8450" y="3676"/>
                    <a:pt x="7858" y="3381"/>
                  </a:cubicBezTo>
                  <a:lnTo>
                    <a:pt x="7605" y="3212"/>
                  </a:lnTo>
                  <a:cubicBezTo>
                    <a:pt x="7520" y="3169"/>
                    <a:pt x="7478" y="3085"/>
                    <a:pt x="7393" y="3000"/>
                  </a:cubicBezTo>
                  <a:cubicBezTo>
                    <a:pt x="7309" y="2874"/>
                    <a:pt x="7224" y="2747"/>
                    <a:pt x="7055" y="2662"/>
                  </a:cubicBezTo>
                  <a:cubicBezTo>
                    <a:pt x="6929" y="2578"/>
                    <a:pt x="6802" y="2578"/>
                    <a:pt x="6633" y="2578"/>
                  </a:cubicBezTo>
                  <a:lnTo>
                    <a:pt x="6464" y="2578"/>
                  </a:lnTo>
                  <a:cubicBezTo>
                    <a:pt x="5577" y="1986"/>
                    <a:pt x="4774" y="1268"/>
                    <a:pt x="4098" y="465"/>
                  </a:cubicBezTo>
                  <a:lnTo>
                    <a:pt x="4098" y="170"/>
                  </a:lnTo>
                  <a:lnTo>
                    <a:pt x="3802" y="212"/>
                  </a:lnTo>
                  <a:cubicBezTo>
                    <a:pt x="3718" y="212"/>
                    <a:pt x="3633" y="254"/>
                    <a:pt x="3591" y="254"/>
                  </a:cubicBezTo>
                  <a:lnTo>
                    <a:pt x="3253" y="339"/>
                  </a:lnTo>
                  <a:lnTo>
                    <a:pt x="3211" y="254"/>
                  </a:lnTo>
                  <a:cubicBezTo>
                    <a:pt x="3126" y="127"/>
                    <a:pt x="2957" y="1"/>
                    <a:pt x="2788"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3"/>
            <p:cNvSpPr/>
            <p:nvPr/>
          </p:nvSpPr>
          <p:spPr>
            <a:xfrm>
              <a:off x="4050800" y="4200875"/>
              <a:ext cx="219700" cy="251500"/>
            </a:xfrm>
            <a:custGeom>
              <a:rect b="b" l="l" r="r" t="t"/>
              <a:pathLst>
                <a:path extrusionOk="0" h="10060" w="8788">
                  <a:moveTo>
                    <a:pt x="2863" y="0"/>
                  </a:moveTo>
                  <a:cubicBezTo>
                    <a:pt x="2853" y="0"/>
                    <a:pt x="2842" y="2"/>
                    <a:pt x="2831" y="4"/>
                  </a:cubicBezTo>
                  <a:cubicBezTo>
                    <a:pt x="2070" y="89"/>
                    <a:pt x="3422" y="1145"/>
                    <a:pt x="3000" y="1906"/>
                  </a:cubicBezTo>
                  <a:cubicBezTo>
                    <a:pt x="2662" y="1568"/>
                    <a:pt x="2619" y="1187"/>
                    <a:pt x="2155" y="1187"/>
                  </a:cubicBezTo>
                  <a:cubicBezTo>
                    <a:pt x="1352" y="1906"/>
                    <a:pt x="1267" y="2962"/>
                    <a:pt x="1183" y="3046"/>
                  </a:cubicBezTo>
                  <a:cubicBezTo>
                    <a:pt x="972" y="3258"/>
                    <a:pt x="634" y="3046"/>
                    <a:pt x="507" y="3469"/>
                  </a:cubicBezTo>
                  <a:cubicBezTo>
                    <a:pt x="0" y="4694"/>
                    <a:pt x="1563" y="4905"/>
                    <a:pt x="338" y="5835"/>
                  </a:cubicBezTo>
                  <a:cubicBezTo>
                    <a:pt x="423" y="6088"/>
                    <a:pt x="465" y="6299"/>
                    <a:pt x="507" y="6553"/>
                  </a:cubicBezTo>
                  <a:lnTo>
                    <a:pt x="591" y="6595"/>
                  </a:lnTo>
                  <a:cubicBezTo>
                    <a:pt x="591" y="6553"/>
                    <a:pt x="591" y="6553"/>
                    <a:pt x="591" y="6553"/>
                  </a:cubicBezTo>
                  <a:cubicBezTo>
                    <a:pt x="606" y="6548"/>
                    <a:pt x="620" y="6546"/>
                    <a:pt x="635" y="6546"/>
                  </a:cubicBezTo>
                  <a:cubicBezTo>
                    <a:pt x="755" y="6546"/>
                    <a:pt x="901" y="6680"/>
                    <a:pt x="1014" y="6680"/>
                  </a:cubicBezTo>
                  <a:cubicBezTo>
                    <a:pt x="1168" y="6641"/>
                    <a:pt x="1147" y="6463"/>
                    <a:pt x="1205" y="6463"/>
                  </a:cubicBezTo>
                  <a:cubicBezTo>
                    <a:pt x="1211" y="6463"/>
                    <a:pt x="1218" y="6465"/>
                    <a:pt x="1225" y="6468"/>
                  </a:cubicBezTo>
                  <a:cubicBezTo>
                    <a:pt x="1690" y="6722"/>
                    <a:pt x="845" y="6680"/>
                    <a:pt x="887" y="6975"/>
                  </a:cubicBezTo>
                  <a:cubicBezTo>
                    <a:pt x="887" y="7053"/>
                    <a:pt x="923" y="7079"/>
                    <a:pt x="974" y="7079"/>
                  </a:cubicBezTo>
                  <a:cubicBezTo>
                    <a:pt x="1077" y="7079"/>
                    <a:pt x="1243" y="6971"/>
                    <a:pt x="1296" y="6971"/>
                  </a:cubicBezTo>
                  <a:cubicBezTo>
                    <a:pt x="1302" y="6971"/>
                    <a:pt x="1307" y="6972"/>
                    <a:pt x="1310" y="6975"/>
                  </a:cubicBezTo>
                  <a:cubicBezTo>
                    <a:pt x="1479" y="7060"/>
                    <a:pt x="1479" y="7609"/>
                    <a:pt x="1732" y="7651"/>
                  </a:cubicBezTo>
                  <a:cubicBezTo>
                    <a:pt x="1748" y="7655"/>
                    <a:pt x="1763" y="7657"/>
                    <a:pt x="1779" y="7657"/>
                  </a:cubicBezTo>
                  <a:cubicBezTo>
                    <a:pt x="1904" y="7657"/>
                    <a:pt x="2026" y="7547"/>
                    <a:pt x="2129" y="7547"/>
                  </a:cubicBezTo>
                  <a:cubicBezTo>
                    <a:pt x="2153" y="7547"/>
                    <a:pt x="2175" y="7553"/>
                    <a:pt x="2197" y="7567"/>
                  </a:cubicBezTo>
                  <a:cubicBezTo>
                    <a:pt x="2324" y="7651"/>
                    <a:pt x="2197" y="7863"/>
                    <a:pt x="2281" y="7989"/>
                  </a:cubicBezTo>
                  <a:cubicBezTo>
                    <a:pt x="2619" y="8454"/>
                    <a:pt x="3000" y="8496"/>
                    <a:pt x="3295" y="9003"/>
                  </a:cubicBezTo>
                  <a:cubicBezTo>
                    <a:pt x="3464" y="9257"/>
                    <a:pt x="3211" y="9383"/>
                    <a:pt x="3380" y="9595"/>
                  </a:cubicBezTo>
                  <a:cubicBezTo>
                    <a:pt x="3591" y="9848"/>
                    <a:pt x="3971" y="10017"/>
                    <a:pt x="4352" y="10059"/>
                  </a:cubicBezTo>
                  <a:cubicBezTo>
                    <a:pt x="4352" y="9721"/>
                    <a:pt x="4394" y="9426"/>
                    <a:pt x="4436" y="9088"/>
                  </a:cubicBezTo>
                  <a:lnTo>
                    <a:pt x="4478" y="8708"/>
                  </a:lnTo>
                  <a:cubicBezTo>
                    <a:pt x="4436" y="8539"/>
                    <a:pt x="3971" y="8370"/>
                    <a:pt x="3971" y="8201"/>
                  </a:cubicBezTo>
                  <a:cubicBezTo>
                    <a:pt x="3971" y="8032"/>
                    <a:pt x="4943" y="6595"/>
                    <a:pt x="5070" y="6426"/>
                  </a:cubicBezTo>
                  <a:cubicBezTo>
                    <a:pt x="5197" y="6215"/>
                    <a:pt x="5661" y="5285"/>
                    <a:pt x="5915" y="5285"/>
                  </a:cubicBezTo>
                  <a:cubicBezTo>
                    <a:pt x="6168" y="5285"/>
                    <a:pt x="5957" y="6426"/>
                    <a:pt x="6422" y="6511"/>
                  </a:cubicBezTo>
                  <a:cubicBezTo>
                    <a:pt x="6430" y="6512"/>
                    <a:pt x="6439" y="6512"/>
                    <a:pt x="6448" y="6512"/>
                  </a:cubicBezTo>
                  <a:cubicBezTo>
                    <a:pt x="6727" y="6512"/>
                    <a:pt x="7140" y="5912"/>
                    <a:pt x="7427" y="5912"/>
                  </a:cubicBezTo>
                  <a:cubicBezTo>
                    <a:pt x="7444" y="5912"/>
                    <a:pt x="7461" y="5914"/>
                    <a:pt x="7478" y="5919"/>
                  </a:cubicBezTo>
                  <a:cubicBezTo>
                    <a:pt x="7689" y="5159"/>
                    <a:pt x="7013" y="5159"/>
                    <a:pt x="7098" y="4990"/>
                  </a:cubicBezTo>
                  <a:cubicBezTo>
                    <a:pt x="7351" y="4609"/>
                    <a:pt x="8788" y="4821"/>
                    <a:pt x="8745" y="4145"/>
                  </a:cubicBezTo>
                  <a:cubicBezTo>
                    <a:pt x="8703" y="3765"/>
                    <a:pt x="7774" y="3342"/>
                    <a:pt x="7478" y="3173"/>
                  </a:cubicBezTo>
                  <a:cubicBezTo>
                    <a:pt x="7224" y="3004"/>
                    <a:pt x="7140" y="2751"/>
                    <a:pt x="6971" y="2624"/>
                  </a:cubicBezTo>
                  <a:cubicBezTo>
                    <a:pt x="6760" y="2497"/>
                    <a:pt x="6548" y="2582"/>
                    <a:pt x="6379" y="2497"/>
                  </a:cubicBezTo>
                  <a:cubicBezTo>
                    <a:pt x="5915" y="2328"/>
                    <a:pt x="3845" y="511"/>
                    <a:pt x="3845" y="216"/>
                  </a:cubicBezTo>
                  <a:cubicBezTo>
                    <a:pt x="3633" y="258"/>
                    <a:pt x="3422" y="300"/>
                    <a:pt x="3169" y="300"/>
                  </a:cubicBezTo>
                  <a:cubicBezTo>
                    <a:pt x="3050" y="261"/>
                    <a:pt x="3006" y="0"/>
                    <a:pt x="286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3"/>
            <p:cNvSpPr/>
            <p:nvPr/>
          </p:nvSpPr>
          <p:spPr>
            <a:xfrm>
              <a:off x="3657875" y="4002400"/>
              <a:ext cx="61300" cy="75025"/>
            </a:xfrm>
            <a:custGeom>
              <a:rect b="b" l="l" r="r" t="t"/>
              <a:pathLst>
                <a:path extrusionOk="0" h="3001" w="2452">
                  <a:moveTo>
                    <a:pt x="466" y="1"/>
                  </a:moveTo>
                  <a:lnTo>
                    <a:pt x="1" y="297"/>
                  </a:lnTo>
                  <a:cubicBezTo>
                    <a:pt x="85" y="423"/>
                    <a:pt x="128" y="592"/>
                    <a:pt x="170" y="719"/>
                  </a:cubicBezTo>
                  <a:cubicBezTo>
                    <a:pt x="254" y="1057"/>
                    <a:pt x="423" y="1395"/>
                    <a:pt x="592" y="1691"/>
                  </a:cubicBezTo>
                  <a:cubicBezTo>
                    <a:pt x="761" y="1817"/>
                    <a:pt x="930" y="1944"/>
                    <a:pt x="1099" y="2029"/>
                  </a:cubicBezTo>
                  <a:cubicBezTo>
                    <a:pt x="1226" y="2071"/>
                    <a:pt x="1437" y="2198"/>
                    <a:pt x="1479" y="2282"/>
                  </a:cubicBezTo>
                  <a:cubicBezTo>
                    <a:pt x="1564" y="2662"/>
                    <a:pt x="1691" y="3000"/>
                    <a:pt x="1986" y="3000"/>
                  </a:cubicBezTo>
                  <a:cubicBezTo>
                    <a:pt x="2198" y="3000"/>
                    <a:pt x="2324" y="2831"/>
                    <a:pt x="2409" y="2578"/>
                  </a:cubicBezTo>
                  <a:cubicBezTo>
                    <a:pt x="2451" y="2451"/>
                    <a:pt x="2451" y="2367"/>
                    <a:pt x="2409" y="2282"/>
                  </a:cubicBezTo>
                  <a:cubicBezTo>
                    <a:pt x="2240" y="1986"/>
                    <a:pt x="2029" y="1775"/>
                    <a:pt x="1733" y="1648"/>
                  </a:cubicBezTo>
                  <a:cubicBezTo>
                    <a:pt x="1648" y="1564"/>
                    <a:pt x="1564" y="1522"/>
                    <a:pt x="1479" y="1480"/>
                  </a:cubicBezTo>
                  <a:cubicBezTo>
                    <a:pt x="1437" y="1437"/>
                    <a:pt x="1437" y="1395"/>
                    <a:pt x="1437" y="1311"/>
                  </a:cubicBezTo>
                  <a:cubicBezTo>
                    <a:pt x="1437" y="1184"/>
                    <a:pt x="1437" y="1099"/>
                    <a:pt x="1437" y="1015"/>
                  </a:cubicBezTo>
                  <a:cubicBezTo>
                    <a:pt x="1395" y="930"/>
                    <a:pt x="1310" y="635"/>
                    <a:pt x="1057" y="635"/>
                  </a:cubicBezTo>
                  <a:cubicBezTo>
                    <a:pt x="973" y="635"/>
                    <a:pt x="930" y="635"/>
                    <a:pt x="888" y="677"/>
                  </a:cubicBezTo>
                  <a:cubicBezTo>
                    <a:pt x="804" y="550"/>
                    <a:pt x="677" y="381"/>
                    <a:pt x="635" y="254"/>
                  </a:cubicBezTo>
                  <a:cubicBezTo>
                    <a:pt x="550" y="170"/>
                    <a:pt x="508" y="85"/>
                    <a:pt x="466"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3"/>
            <p:cNvSpPr/>
            <p:nvPr/>
          </p:nvSpPr>
          <p:spPr>
            <a:xfrm>
              <a:off x="3670550" y="4073175"/>
              <a:ext cx="50725" cy="68675"/>
            </a:xfrm>
            <a:custGeom>
              <a:rect b="b" l="l" r="r" t="t"/>
              <a:pathLst>
                <a:path extrusionOk="0" h="2747" w="2029">
                  <a:moveTo>
                    <a:pt x="43" y="0"/>
                  </a:moveTo>
                  <a:lnTo>
                    <a:pt x="1" y="676"/>
                  </a:lnTo>
                  <a:cubicBezTo>
                    <a:pt x="1" y="1057"/>
                    <a:pt x="550" y="1902"/>
                    <a:pt x="930" y="2324"/>
                  </a:cubicBezTo>
                  <a:cubicBezTo>
                    <a:pt x="1099" y="2578"/>
                    <a:pt x="1353" y="2704"/>
                    <a:pt x="1648" y="2747"/>
                  </a:cubicBezTo>
                  <a:lnTo>
                    <a:pt x="1775" y="2747"/>
                  </a:lnTo>
                  <a:lnTo>
                    <a:pt x="1944" y="2704"/>
                  </a:lnTo>
                  <a:lnTo>
                    <a:pt x="1944" y="2535"/>
                  </a:lnTo>
                  <a:cubicBezTo>
                    <a:pt x="1944" y="2451"/>
                    <a:pt x="2029" y="2324"/>
                    <a:pt x="1437" y="1690"/>
                  </a:cubicBezTo>
                  <a:lnTo>
                    <a:pt x="43"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3"/>
            <p:cNvSpPr/>
            <p:nvPr/>
          </p:nvSpPr>
          <p:spPr>
            <a:xfrm>
              <a:off x="3834275" y="4209425"/>
              <a:ext cx="60225" cy="32975"/>
            </a:xfrm>
            <a:custGeom>
              <a:rect b="b" l="l" r="r" t="t"/>
              <a:pathLst>
                <a:path extrusionOk="0" h="1319" w="2409">
                  <a:moveTo>
                    <a:pt x="676" y="676"/>
                  </a:moveTo>
                  <a:lnTo>
                    <a:pt x="1183" y="803"/>
                  </a:lnTo>
                  <a:cubicBezTo>
                    <a:pt x="1014" y="803"/>
                    <a:pt x="803" y="761"/>
                    <a:pt x="676" y="676"/>
                  </a:cubicBezTo>
                  <a:close/>
                  <a:moveTo>
                    <a:pt x="127" y="0"/>
                  </a:moveTo>
                  <a:lnTo>
                    <a:pt x="85" y="254"/>
                  </a:lnTo>
                  <a:cubicBezTo>
                    <a:pt x="0" y="465"/>
                    <a:pt x="42" y="719"/>
                    <a:pt x="169" y="930"/>
                  </a:cubicBezTo>
                  <a:cubicBezTo>
                    <a:pt x="428" y="1189"/>
                    <a:pt x="751" y="1318"/>
                    <a:pt x="1111" y="1318"/>
                  </a:cubicBezTo>
                  <a:cubicBezTo>
                    <a:pt x="1163" y="1318"/>
                    <a:pt x="1215" y="1315"/>
                    <a:pt x="1268" y="1310"/>
                  </a:cubicBezTo>
                  <a:cubicBezTo>
                    <a:pt x="1437" y="1310"/>
                    <a:pt x="2324" y="1310"/>
                    <a:pt x="2408" y="888"/>
                  </a:cubicBezTo>
                  <a:cubicBezTo>
                    <a:pt x="2408" y="761"/>
                    <a:pt x="2366" y="550"/>
                    <a:pt x="1986" y="465"/>
                  </a:cubicBezTo>
                  <a:lnTo>
                    <a:pt x="127"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3"/>
            <p:cNvSpPr/>
            <p:nvPr/>
          </p:nvSpPr>
          <p:spPr>
            <a:xfrm>
              <a:off x="3806800" y="4237775"/>
              <a:ext cx="103550" cy="27650"/>
            </a:xfrm>
            <a:custGeom>
              <a:rect b="b" l="l" r="r" t="t"/>
              <a:pathLst>
                <a:path extrusionOk="0" h="1106" w="4142">
                  <a:moveTo>
                    <a:pt x="1357" y="1"/>
                  </a:moveTo>
                  <a:cubicBezTo>
                    <a:pt x="1257" y="1"/>
                    <a:pt x="1157" y="3"/>
                    <a:pt x="1057" y="7"/>
                  </a:cubicBezTo>
                  <a:lnTo>
                    <a:pt x="1" y="49"/>
                  </a:lnTo>
                  <a:lnTo>
                    <a:pt x="972" y="514"/>
                  </a:lnTo>
                  <a:cubicBezTo>
                    <a:pt x="1564" y="810"/>
                    <a:pt x="2198" y="979"/>
                    <a:pt x="2874" y="1063"/>
                  </a:cubicBezTo>
                  <a:cubicBezTo>
                    <a:pt x="3127" y="1106"/>
                    <a:pt x="3465" y="1106"/>
                    <a:pt x="3634" y="1106"/>
                  </a:cubicBezTo>
                  <a:cubicBezTo>
                    <a:pt x="3803" y="1106"/>
                    <a:pt x="4014" y="1106"/>
                    <a:pt x="4057" y="852"/>
                  </a:cubicBezTo>
                  <a:lnTo>
                    <a:pt x="4141" y="641"/>
                  </a:lnTo>
                  <a:lnTo>
                    <a:pt x="3972" y="556"/>
                  </a:lnTo>
                  <a:cubicBezTo>
                    <a:pt x="3135" y="176"/>
                    <a:pt x="2263" y="1"/>
                    <a:pt x="135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3"/>
            <p:cNvSpPr/>
            <p:nvPr/>
          </p:nvSpPr>
          <p:spPr>
            <a:xfrm>
              <a:off x="3854325" y="4270675"/>
              <a:ext cx="68700" cy="25375"/>
            </a:xfrm>
            <a:custGeom>
              <a:rect b="b" l="l" r="r" t="t"/>
              <a:pathLst>
                <a:path extrusionOk="0" h="1015" w="2748">
                  <a:moveTo>
                    <a:pt x="339" y="1"/>
                  </a:moveTo>
                  <a:lnTo>
                    <a:pt x="339" y="254"/>
                  </a:lnTo>
                  <a:cubicBezTo>
                    <a:pt x="297" y="297"/>
                    <a:pt x="254" y="339"/>
                    <a:pt x="212" y="381"/>
                  </a:cubicBezTo>
                  <a:cubicBezTo>
                    <a:pt x="85" y="423"/>
                    <a:pt x="1" y="550"/>
                    <a:pt x="43" y="677"/>
                  </a:cubicBezTo>
                  <a:cubicBezTo>
                    <a:pt x="128" y="973"/>
                    <a:pt x="550" y="1015"/>
                    <a:pt x="1057" y="1015"/>
                  </a:cubicBezTo>
                  <a:lnTo>
                    <a:pt x="2071" y="1015"/>
                  </a:lnTo>
                  <a:cubicBezTo>
                    <a:pt x="2325" y="1015"/>
                    <a:pt x="2536" y="1015"/>
                    <a:pt x="2663" y="846"/>
                  </a:cubicBezTo>
                  <a:cubicBezTo>
                    <a:pt x="2747" y="761"/>
                    <a:pt x="2747" y="635"/>
                    <a:pt x="2705" y="550"/>
                  </a:cubicBezTo>
                  <a:cubicBezTo>
                    <a:pt x="2494" y="85"/>
                    <a:pt x="1775" y="85"/>
                    <a:pt x="1142" y="85"/>
                  </a:cubicBezTo>
                  <a:lnTo>
                    <a:pt x="635" y="85"/>
                  </a:lnTo>
                  <a:lnTo>
                    <a:pt x="339"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3"/>
            <p:cNvSpPr/>
            <p:nvPr/>
          </p:nvSpPr>
          <p:spPr>
            <a:xfrm>
              <a:off x="3538525" y="3737300"/>
              <a:ext cx="636925" cy="557700"/>
            </a:xfrm>
            <a:custGeom>
              <a:rect b="b" l="l" r="r" t="t"/>
              <a:pathLst>
                <a:path extrusionOk="0" h="22308" w="25477">
                  <a:moveTo>
                    <a:pt x="16477" y="21378"/>
                  </a:moveTo>
                  <a:cubicBezTo>
                    <a:pt x="16477" y="21378"/>
                    <a:pt x="16435" y="21420"/>
                    <a:pt x="16435" y="21420"/>
                  </a:cubicBezTo>
                  <a:cubicBezTo>
                    <a:pt x="16393" y="21463"/>
                    <a:pt x="16351" y="21505"/>
                    <a:pt x="16308" y="21505"/>
                  </a:cubicBezTo>
                  <a:lnTo>
                    <a:pt x="16224" y="21505"/>
                  </a:lnTo>
                  <a:lnTo>
                    <a:pt x="16393" y="21420"/>
                  </a:lnTo>
                  <a:lnTo>
                    <a:pt x="16477" y="21378"/>
                  </a:lnTo>
                  <a:close/>
                  <a:moveTo>
                    <a:pt x="12506" y="550"/>
                  </a:moveTo>
                  <a:cubicBezTo>
                    <a:pt x="12760" y="592"/>
                    <a:pt x="13013" y="677"/>
                    <a:pt x="13267" y="803"/>
                  </a:cubicBezTo>
                  <a:lnTo>
                    <a:pt x="13351" y="803"/>
                  </a:lnTo>
                  <a:cubicBezTo>
                    <a:pt x="13647" y="1141"/>
                    <a:pt x="14069" y="1564"/>
                    <a:pt x="14281" y="1775"/>
                  </a:cubicBezTo>
                  <a:cubicBezTo>
                    <a:pt x="14492" y="1986"/>
                    <a:pt x="14661" y="2155"/>
                    <a:pt x="14745" y="2282"/>
                  </a:cubicBezTo>
                  <a:cubicBezTo>
                    <a:pt x="14914" y="2451"/>
                    <a:pt x="15126" y="2578"/>
                    <a:pt x="15337" y="2704"/>
                  </a:cubicBezTo>
                  <a:cubicBezTo>
                    <a:pt x="15548" y="2789"/>
                    <a:pt x="15717" y="2916"/>
                    <a:pt x="15886" y="3085"/>
                  </a:cubicBezTo>
                  <a:cubicBezTo>
                    <a:pt x="15928" y="3211"/>
                    <a:pt x="15971" y="3338"/>
                    <a:pt x="16013" y="3465"/>
                  </a:cubicBezTo>
                  <a:cubicBezTo>
                    <a:pt x="16055" y="3676"/>
                    <a:pt x="16139" y="3845"/>
                    <a:pt x="16266" y="4014"/>
                  </a:cubicBezTo>
                  <a:cubicBezTo>
                    <a:pt x="16477" y="4190"/>
                    <a:pt x="16689" y="4278"/>
                    <a:pt x="16924" y="4278"/>
                  </a:cubicBezTo>
                  <a:cubicBezTo>
                    <a:pt x="16972" y="4278"/>
                    <a:pt x="17020" y="4275"/>
                    <a:pt x="17069" y="4268"/>
                  </a:cubicBezTo>
                  <a:cubicBezTo>
                    <a:pt x="17196" y="4268"/>
                    <a:pt x="17322" y="4268"/>
                    <a:pt x="17449" y="4310"/>
                  </a:cubicBezTo>
                  <a:cubicBezTo>
                    <a:pt x="17618" y="4394"/>
                    <a:pt x="17745" y="4521"/>
                    <a:pt x="17829" y="4648"/>
                  </a:cubicBezTo>
                  <a:cubicBezTo>
                    <a:pt x="17998" y="4817"/>
                    <a:pt x="18167" y="4944"/>
                    <a:pt x="18336" y="5028"/>
                  </a:cubicBezTo>
                  <a:cubicBezTo>
                    <a:pt x="19002" y="5287"/>
                    <a:pt x="19700" y="5416"/>
                    <a:pt x="20401" y="5416"/>
                  </a:cubicBezTo>
                  <a:cubicBezTo>
                    <a:pt x="20502" y="5416"/>
                    <a:pt x="20602" y="5414"/>
                    <a:pt x="20702" y="5408"/>
                  </a:cubicBezTo>
                  <a:cubicBezTo>
                    <a:pt x="21547" y="5408"/>
                    <a:pt x="21758" y="5239"/>
                    <a:pt x="21843" y="5197"/>
                  </a:cubicBezTo>
                  <a:cubicBezTo>
                    <a:pt x="21927" y="5113"/>
                    <a:pt x="22012" y="4944"/>
                    <a:pt x="22096" y="4817"/>
                  </a:cubicBezTo>
                  <a:cubicBezTo>
                    <a:pt x="22139" y="4732"/>
                    <a:pt x="22181" y="4648"/>
                    <a:pt x="22223" y="4563"/>
                  </a:cubicBezTo>
                  <a:lnTo>
                    <a:pt x="22392" y="4648"/>
                  </a:lnTo>
                  <a:cubicBezTo>
                    <a:pt x="22603" y="4775"/>
                    <a:pt x="22603" y="4775"/>
                    <a:pt x="22646" y="4775"/>
                  </a:cubicBezTo>
                  <a:cubicBezTo>
                    <a:pt x="22815" y="5070"/>
                    <a:pt x="22941" y="5408"/>
                    <a:pt x="23068" y="5746"/>
                  </a:cubicBezTo>
                  <a:lnTo>
                    <a:pt x="22984" y="5873"/>
                  </a:lnTo>
                  <a:cubicBezTo>
                    <a:pt x="22857" y="6000"/>
                    <a:pt x="22772" y="6169"/>
                    <a:pt x="22772" y="6338"/>
                  </a:cubicBezTo>
                  <a:cubicBezTo>
                    <a:pt x="23068" y="6507"/>
                    <a:pt x="23237" y="6845"/>
                    <a:pt x="23279" y="7183"/>
                  </a:cubicBezTo>
                  <a:cubicBezTo>
                    <a:pt x="23195" y="7183"/>
                    <a:pt x="23110" y="7267"/>
                    <a:pt x="23068" y="7352"/>
                  </a:cubicBezTo>
                  <a:cubicBezTo>
                    <a:pt x="23026" y="7478"/>
                    <a:pt x="23068" y="7647"/>
                    <a:pt x="23153" y="7774"/>
                  </a:cubicBezTo>
                  <a:cubicBezTo>
                    <a:pt x="23364" y="8028"/>
                    <a:pt x="23617" y="8197"/>
                    <a:pt x="23955" y="8323"/>
                  </a:cubicBezTo>
                  <a:lnTo>
                    <a:pt x="23955" y="8366"/>
                  </a:lnTo>
                  <a:lnTo>
                    <a:pt x="23871" y="8450"/>
                  </a:lnTo>
                  <a:lnTo>
                    <a:pt x="23913" y="8661"/>
                  </a:lnTo>
                  <a:cubicBezTo>
                    <a:pt x="23786" y="8704"/>
                    <a:pt x="23702" y="8746"/>
                    <a:pt x="23617" y="8830"/>
                  </a:cubicBezTo>
                  <a:cubicBezTo>
                    <a:pt x="23364" y="9042"/>
                    <a:pt x="23533" y="9464"/>
                    <a:pt x="23702" y="9760"/>
                  </a:cubicBezTo>
                  <a:cubicBezTo>
                    <a:pt x="23744" y="9844"/>
                    <a:pt x="23786" y="9929"/>
                    <a:pt x="23786" y="10013"/>
                  </a:cubicBezTo>
                  <a:lnTo>
                    <a:pt x="23660" y="10013"/>
                  </a:lnTo>
                  <a:cubicBezTo>
                    <a:pt x="23630" y="10006"/>
                    <a:pt x="23600" y="10002"/>
                    <a:pt x="23570" y="10002"/>
                  </a:cubicBezTo>
                  <a:cubicBezTo>
                    <a:pt x="23433" y="10002"/>
                    <a:pt x="23307" y="10078"/>
                    <a:pt x="23237" y="10182"/>
                  </a:cubicBezTo>
                  <a:cubicBezTo>
                    <a:pt x="23195" y="10267"/>
                    <a:pt x="23195" y="10309"/>
                    <a:pt x="23195" y="10394"/>
                  </a:cubicBezTo>
                  <a:cubicBezTo>
                    <a:pt x="23068" y="10394"/>
                    <a:pt x="22941" y="10394"/>
                    <a:pt x="22815" y="10351"/>
                  </a:cubicBezTo>
                  <a:cubicBezTo>
                    <a:pt x="22772" y="10267"/>
                    <a:pt x="22772" y="10182"/>
                    <a:pt x="22730" y="10098"/>
                  </a:cubicBezTo>
                  <a:cubicBezTo>
                    <a:pt x="22688" y="9591"/>
                    <a:pt x="22350" y="9168"/>
                    <a:pt x="21885" y="9042"/>
                  </a:cubicBezTo>
                  <a:cubicBezTo>
                    <a:pt x="21801" y="9021"/>
                    <a:pt x="21727" y="9010"/>
                    <a:pt x="21653" y="9010"/>
                  </a:cubicBezTo>
                  <a:cubicBezTo>
                    <a:pt x="21579" y="9010"/>
                    <a:pt x="21505" y="9021"/>
                    <a:pt x="21420" y="9042"/>
                  </a:cubicBezTo>
                  <a:cubicBezTo>
                    <a:pt x="21378" y="9084"/>
                    <a:pt x="21336" y="9084"/>
                    <a:pt x="21336" y="9126"/>
                  </a:cubicBezTo>
                  <a:cubicBezTo>
                    <a:pt x="21294" y="9084"/>
                    <a:pt x="21209" y="9042"/>
                    <a:pt x="21167" y="8999"/>
                  </a:cubicBezTo>
                  <a:cubicBezTo>
                    <a:pt x="20956" y="8788"/>
                    <a:pt x="20660" y="8661"/>
                    <a:pt x="20322" y="8619"/>
                  </a:cubicBezTo>
                  <a:cubicBezTo>
                    <a:pt x="20238" y="8619"/>
                    <a:pt x="20111" y="8619"/>
                    <a:pt x="20026" y="8661"/>
                  </a:cubicBezTo>
                  <a:lnTo>
                    <a:pt x="19857" y="8746"/>
                  </a:lnTo>
                  <a:lnTo>
                    <a:pt x="19857" y="8873"/>
                  </a:lnTo>
                  <a:lnTo>
                    <a:pt x="19815" y="8830"/>
                  </a:lnTo>
                  <a:cubicBezTo>
                    <a:pt x="19646" y="8661"/>
                    <a:pt x="19435" y="8577"/>
                    <a:pt x="19224" y="8535"/>
                  </a:cubicBezTo>
                  <a:lnTo>
                    <a:pt x="19181" y="8535"/>
                  </a:lnTo>
                  <a:cubicBezTo>
                    <a:pt x="18970" y="8577"/>
                    <a:pt x="18801" y="8830"/>
                    <a:pt x="18759" y="8915"/>
                  </a:cubicBezTo>
                  <a:cubicBezTo>
                    <a:pt x="18717" y="8957"/>
                    <a:pt x="18632" y="9126"/>
                    <a:pt x="18590" y="9126"/>
                  </a:cubicBezTo>
                  <a:cubicBezTo>
                    <a:pt x="18083" y="8957"/>
                    <a:pt x="17576" y="8788"/>
                    <a:pt x="17111" y="8577"/>
                  </a:cubicBezTo>
                  <a:cubicBezTo>
                    <a:pt x="16773" y="8450"/>
                    <a:pt x="16477" y="8323"/>
                    <a:pt x="16351" y="8281"/>
                  </a:cubicBezTo>
                  <a:lnTo>
                    <a:pt x="16224" y="8281"/>
                  </a:lnTo>
                  <a:cubicBezTo>
                    <a:pt x="16139" y="8281"/>
                    <a:pt x="16055" y="8323"/>
                    <a:pt x="15971" y="8366"/>
                  </a:cubicBezTo>
                  <a:cubicBezTo>
                    <a:pt x="15914" y="8366"/>
                    <a:pt x="15858" y="8384"/>
                    <a:pt x="15802" y="8384"/>
                  </a:cubicBezTo>
                  <a:cubicBezTo>
                    <a:pt x="15773" y="8384"/>
                    <a:pt x="15745" y="8380"/>
                    <a:pt x="15717" y="8366"/>
                  </a:cubicBezTo>
                  <a:lnTo>
                    <a:pt x="15548" y="8323"/>
                  </a:lnTo>
                  <a:cubicBezTo>
                    <a:pt x="15337" y="8239"/>
                    <a:pt x="15126" y="8154"/>
                    <a:pt x="14957" y="8070"/>
                  </a:cubicBezTo>
                  <a:cubicBezTo>
                    <a:pt x="14957" y="7901"/>
                    <a:pt x="14872" y="7774"/>
                    <a:pt x="14703" y="7732"/>
                  </a:cubicBezTo>
                  <a:lnTo>
                    <a:pt x="14661" y="7732"/>
                  </a:lnTo>
                  <a:cubicBezTo>
                    <a:pt x="14450" y="7732"/>
                    <a:pt x="14323" y="7901"/>
                    <a:pt x="14196" y="8112"/>
                  </a:cubicBezTo>
                  <a:lnTo>
                    <a:pt x="14112" y="8239"/>
                  </a:lnTo>
                  <a:cubicBezTo>
                    <a:pt x="13985" y="8197"/>
                    <a:pt x="13900" y="8154"/>
                    <a:pt x="13816" y="8112"/>
                  </a:cubicBezTo>
                  <a:cubicBezTo>
                    <a:pt x="13647" y="7985"/>
                    <a:pt x="13436" y="7901"/>
                    <a:pt x="13224" y="7901"/>
                  </a:cubicBezTo>
                  <a:cubicBezTo>
                    <a:pt x="13055" y="7901"/>
                    <a:pt x="12844" y="7985"/>
                    <a:pt x="12717" y="8112"/>
                  </a:cubicBezTo>
                  <a:cubicBezTo>
                    <a:pt x="12548" y="8323"/>
                    <a:pt x="12422" y="8492"/>
                    <a:pt x="12337" y="8746"/>
                  </a:cubicBezTo>
                  <a:cubicBezTo>
                    <a:pt x="12295" y="8915"/>
                    <a:pt x="12210" y="9042"/>
                    <a:pt x="12084" y="9211"/>
                  </a:cubicBezTo>
                  <a:cubicBezTo>
                    <a:pt x="11957" y="9084"/>
                    <a:pt x="11788" y="8915"/>
                    <a:pt x="11661" y="8746"/>
                  </a:cubicBezTo>
                  <a:cubicBezTo>
                    <a:pt x="11070" y="8112"/>
                    <a:pt x="10816" y="7774"/>
                    <a:pt x="10563" y="7732"/>
                  </a:cubicBezTo>
                  <a:lnTo>
                    <a:pt x="10436" y="7732"/>
                  </a:lnTo>
                  <a:cubicBezTo>
                    <a:pt x="10225" y="7732"/>
                    <a:pt x="9929" y="7859"/>
                    <a:pt x="9676" y="8323"/>
                  </a:cubicBezTo>
                  <a:cubicBezTo>
                    <a:pt x="9338" y="9042"/>
                    <a:pt x="9169" y="10478"/>
                    <a:pt x="9464" y="10858"/>
                  </a:cubicBezTo>
                  <a:cubicBezTo>
                    <a:pt x="9591" y="10985"/>
                    <a:pt x="9718" y="11112"/>
                    <a:pt x="9929" y="11196"/>
                  </a:cubicBezTo>
                  <a:cubicBezTo>
                    <a:pt x="10014" y="11239"/>
                    <a:pt x="10098" y="11281"/>
                    <a:pt x="10183" y="11365"/>
                  </a:cubicBezTo>
                  <a:cubicBezTo>
                    <a:pt x="10394" y="11661"/>
                    <a:pt x="10521" y="11957"/>
                    <a:pt x="10605" y="12295"/>
                  </a:cubicBezTo>
                  <a:cubicBezTo>
                    <a:pt x="10690" y="12590"/>
                    <a:pt x="10816" y="12886"/>
                    <a:pt x="10943" y="13182"/>
                  </a:cubicBezTo>
                  <a:cubicBezTo>
                    <a:pt x="11027" y="13266"/>
                    <a:pt x="11070" y="13351"/>
                    <a:pt x="11154" y="13435"/>
                  </a:cubicBezTo>
                  <a:lnTo>
                    <a:pt x="11239" y="13478"/>
                  </a:lnTo>
                  <a:lnTo>
                    <a:pt x="11154" y="13562"/>
                  </a:lnTo>
                  <a:cubicBezTo>
                    <a:pt x="10985" y="13773"/>
                    <a:pt x="10647" y="14111"/>
                    <a:pt x="10901" y="14407"/>
                  </a:cubicBezTo>
                  <a:lnTo>
                    <a:pt x="10985" y="14534"/>
                  </a:lnTo>
                  <a:lnTo>
                    <a:pt x="11450" y="14534"/>
                  </a:lnTo>
                  <a:cubicBezTo>
                    <a:pt x="11577" y="14661"/>
                    <a:pt x="11661" y="14787"/>
                    <a:pt x="11746" y="14914"/>
                  </a:cubicBezTo>
                  <a:cubicBezTo>
                    <a:pt x="11830" y="15083"/>
                    <a:pt x="11915" y="15252"/>
                    <a:pt x="12041" y="15379"/>
                  </a:cubicBezTo>
                  <a:cubicBezTo>
                    <a:pt x="12168" y="15506"/>
                    <a:pt x="12295" y="15632"/>
                    <a:pt x="12464" y="15717"/>
                  </a:cubicBezTo>
                  <a:cubicBezTo>
                    <a:pt x="12591" y="15801"/>
                    <a:pt x="12675" y="15886"/>
                    <a:pt x="12802" y="16013"/>
                  </a:cubicBezTo>
                  <a:cubicBezTo>
                    <a:pt x="13013" y="16266"/>
                    <a:pt x="13267" y="16562"/>
                    <a:pt x="13436" y="16858"/>
                  </a:cubicBezTo>
                  <a:cubicBezTo>
                    <a:pt x="13605" y="17196"/>
                    <a:pt x="13816" y="17449"/>
                    <a:pt x="14027" y="17745"/>
                  </a:cubicBezTo>
                  <a:cubicBezTo>
                    <a:pt x="14112" y="17829"/>
                    <a:pt x="14196" y="17914"/>
                    <a:pt x="14281" y="18040"/>
                  </a:cubicBezTo>
                  <a:cubicBezTo>
                    <a:pt x="14450" y="18294"/>
                    <a:pt x="14661" y="18505"/>
                    <a:pt x="14914" y="18716"/>
                  </a:cubicBezTo>
                  <a:cubicBezTo>
                    <a:pt x="14999" y="18801"/>
                    <a:pt x="15126" y="18843"/>
                    <a:pt x="15252" y="18885"/>
                  </a:cubicBezTo>
                  <a:cubicBezTo>
                    <a:pt x="15337" y="18885"/>
                    <a:pt x="15421" y="18928"/>
                    <a:pt x="15464" y="18970"/>
                  </a:cubicBezTo>
                  <a:cubicBezTo>
                    <a:pt x="15506" y="19097"/>
                    <a:pt x="15506" y="19223"/>
                    <a:pt x="15464" y="19350"/>
                  </a:cubicBezTo>
                  <a:cubicBezTo>
                    <a:pt x="15464" y="19561"/>
                    <a:pt x="15464" y="19773"/>
                    <a:pt x="15548" y="19942"/>
                  </a:cubicBezTo>
                  <a:cubicBezTo>
                    <a:pt x="15759" y="20237"/>
                    <a:pt x="16013" y="20491"/>
                    <a:pt x="16308" y="20702"/>
                  </a:cubicBezTo>
                  <a:cubicBezTo>
                    <a:pt x="16689" y="20956"/>
                    <a:pt x="17196" y="21378"/>
                    <a:pt x="17238" y="21632"/>
                  </a:cubicBezTo>
                  <a:lnTo>
                    <a:pt x="17111" y="21674"/>
                  </a:lnTo>
                  <a:lnTo>
                    <a:pt x="16942" y="21716"/>
                  </a:lnTo>
                  <a:cubicBezTo>
                    <a:pt x="16984" y="21632"/>
                    <a:pt x="16984" y="21505"/>
                    <a:pt x="16942" y="21378"/>
                  </a:cubicBezTo>
                  <a:cubicBezTo>
                    <a:pt x="16900" y="21251"/>
                    <a:pt x="16731" y="21167"/>
                    <a:pt x="16604" y="21167"/>
                  </a:cubicBezTo>
                  <a:lnTo>
                    <a:pt x="16604" y="21082"/>
                  </a:lnTo>
                  <a:cubicBezTo>
                    <a:pt x="16562" y="20998"/>
                    <a:pt x="16477" y="20913"/>
                    <a:pt x="16351" y="20913"/>
                  </a:cubicBezTo>
                  <a:cubicBezTo>
                    <a:pt x="16308" y="20829"/>
                    <a:pt x="16266" y="20744"/>
                    <a:pt x="16182" y="20660"/>
                  </a:cubicBezTo>
                  <a:cubicBezTo>
                    <a:pt x="16055" y="20575"/>
                    <a:pt x="15886" y="20491"/>
                    <a:pt x="15717" y="20449"/>
                  </a:cubicBezTo>
                  <a:cubicBezTo>
                    <a:pt x="15633" y="20406"/>
                    <a:pt x="15548" y="20406"/>
                    <a:pt x="15464" y="20322"/>
                  </a:cubicBezTo>
                  <a:cubicBezTo>
                    <a:pt x="15252" y="20153"/>
                    <a:pt x="15126" y="19942"/>
                    <a:pt x="14999" y="19730"/>
                  </a:cubicBezTo>
                  <a:cubicBezTo>
                    <a:pt x="14788" y="19392"/>
                    <a:pt x="14534" y="19097"/>
                    <a:pt x="14238" y="18885"/>
                  </a:cubicBezTo>
                  <a:cubicBezTo>
                    <a:pt x="13985" y="18759"/>
                    <a:pt x="13689" y="18674"/>
                    <a:pt x="13393" y="18632"/>
                  </a:cubicBezTo>
                  <a:lnTo>
                    <a:pt x="13140" y="18632"/>
                  </a:lnTo>
                  <a:lnTo>
                    <a:pt x="12929" y="18421"/>
                  </a:lnTo>
                  <a:cubicBezTo>
                    <a:pt x="12760" y="18252"/>
                    <a:pt x="12717" y="18209"/>
                    <a:pt x="12633" y="18209"/>
                  </a:cubicBezTo>
                  <a:lnTo>
                    <a:pt x="12591" y="18209"/>
                  </a:lnTo>
                  <a:cubicBezTo>
                    <a:pt x="12591" y="17998"/>
                    <a:pt x="12337" y="17914"/>
                    <a:pt x="12253" y="17871"/>
                  </a:cubicBezTo>
                  <a:lnTo>
                    <a:pt x="11915" y="17871"/>
                  </a:lnTo>
                  <a:cubicBezTo>
                    <a:pt x="11915" y="17871"/>
                    <a:pt x="10732" y="17914"/>
                    <a:pt x="10605" y="18209"/>
                  </a:cubicBezTo>
                  <a:lnTo>
                    <a:pt x="10352" y="18167"/>
                  </a:lnTo>
                  <a:cubicBezTo>
                    <a:pt x="10394" y="17449"/>
                    <a:pt x="10352" y="17196"/>
                    <a:pt x="10140" y="17111"/>
                  </a:cubicBezTo>
                  <a:cubicBezTo>
                    <a:pt x="9338" y="16773"/>
                    <a:pt x="7436" y="14745"/>
                    <a:pt x="7056" y="13942"/>
                  </a:cubicBezTo>
                  <a:lnTo>
                    <a:pt x="7141" y="13942"/>
                  </a:lnTo>
                  <a:lnTo>
                    <a:pt x="7225" y="13858"/>
                  </a:lnTo>
                  <a:lnTo>
                    <a:pt x="7352" y="13985"/>
                  </a:lnTo>
                  <a:lnTo>
                    <a:pt x="7479" y="13985"/>
                  </a:lnTo>
                  <a:cubicBezTo>
                    <a:pt x="7605" y="13942"/>
                    <a:pt x="7690" y="13858"/>
                    <a:pt x="7732" y="13773"/>
                  </a:cubicBezTo>
                  <a:cubicBezTo>
                    <a:pt x="7943" y="13900"/>
                    <a:pt x="8155" y="13985"/>
                    <a:pt x="8408" y="14027"/>
                  </a:cubicBezTo>
                  <a:cubicBezTo>
                    <a:pt x="8619" y="14027"/>
                    <a:pt x="8746" y="13900"/>
                    <a:pt x="8788" y="13689"/>
                  </a:cubicBezTo>
                  <a:cubicBezTo>
                    <a:pt x="8788" y="13604"/>
                    <a:pt x="8746" y="13478"/>
                    <a:pt x="8662" y="13435"/>
                  </a:cubicBezTo>
                  <a:cubicBezTo>
                    <a:pt x="8598" y="13340"/>
                    <a:pt x="8511" y="13293"/>
                    <a:pt x="8418" y="13293"/>
                  </a:cubicBezTo>
                  <a:cubicBezTo>
                    <a:pt x="8387" y="13293"/>
                    <a:pt x="8355" y="13298"/>
                    <a:pt x="8324" y="13309"/>
                  </a:cubicBezTo>
                  <a:lnTo>
                    <a:pt x="8239" y="13309"/>
                  </a:lnTo>
                  <a:cubicBezTo>
                    <a:pt x="7479" y="12759"/>
                    <a:pt x="6845" y="12084"/>
                    <a:pt x="6422" y="11323"/>
                  </a:cubicBezTo>
                  <a:cubicBezTo>
                    <a:pt x="6253" y="10858"/>
                    <a:pt x="6253" y="10351"/>
                    <a:pt x="6338" y="9887"/>
                  </a:cubicBezTo>
                  <a:cubicBezTo>
                    <a:pt x="6465" y="9337"/>
                    <a:pt x="6380" y="8746"/>
                    <a:pt x="6127" y="8239"/>
                  </a:cubicBezTo>
                  <a:cubicBezTo>
                    <a:pt x="6000" y="8112"/>
                    <a:pt x="5831" y="8028"/>
                    <a:pt x="5704" y="7985"/>
                  </a:cubicBezTo>
                  <a:cubicBezTo>
                    <a:pt x="5578" y="7943"/>
                    <a:pt x="5493" y="7901"/>
                    <a:pt x="5451" y="7859"/>
                  </a:cubicBezTo>
                  <a:cubicBezTo>
                    <a:pt x="5366" y="7774"/>
                    <a:pt x="5282" y="7563"/>
                    <a:pt x="5197" y="7436"/>
                  </a:cubicBezTo>
                  <a:cubicBezTo>
                    <a:pt x="5028" y="7098"/>
                    <a:pt x="4986" y="7056"/>
                    <a:pt x="4902" y="7014"/>
                  </a:cubicBezTo>
                  <a:cubicBezTo>
                    <a:pt x="4648" y="6845"/>
                    <a:pt x="4352" y="6718"/>
                    <a:pt x="4014" y="6718"/>
                  </a:cubicBezTo>
                  <a:cubicBezTo>
                    <a:pt x="3465" y="6718"/>
                    <a:pt x="3296" y="7140"/>
                    <a:pt x="3127" y="7563"/>
                  </a:cubicBezTo>
                  <a:cubicBezTo>
                    <a:pt x="3000" y="7774"/>
                    <a:pt x="2874" y="8028"/>
                    <a:pt x="2747" y="8239"/>
                  </a:cubicBezTo>
                  <a:cubicBezTo>
                    <a:pt x="2662" y="8281"/>
                    <a:pt x="2662" y="8366"/>
                    <a:pt x="2662" y="8450"/>
                  </a:cubicBezTo>
                  <a:cubicBezTo>
                    <a:pt x="2578" y="8408"/>
                    <a:pt x="2536" y="8408"/>
                    <a:pt x="2493" y="8408"/>
                  </a:cubicBezTo>
                  <a:lnTo>
                    <a:pt x="2409" y="8408"/>
                  </a:lnTo>
                  <a:cubicBezTo>
                    <a:pt x="2240" y="8450"/>
                    <a:pt x="2113" y="8535"/>
                    <a:pt x="2071" y="8704"/>
                  </a:cubicBezTo>
                  <a:cubicBezTo>
                    <a:pt x="2071" y="8830"/>
                    <a:pt x="2113" y="8957"/>
                    <a:pt x="2198" y="9042"/>
                  </a:cubicBezTo>
                  <a:cubicBezTo>
                    <a:pt x="2155" y="9084"/>
                    <a:pt x="2155" y="9084"/>
                    <a:pt x="2113" y="9126"/>
                  </a:cubicBezTo>
                  <a:cubicBezTo>
                    <a:pt x="2029" y="9168"/>
                    <a:pt x="1986" y="9211"/>
                    <a:pt x="1944" y="9295"/>
                  </a:cubicBezTo>
                  <a:cubicBezTo>
                    <a:pt x="1860" y="9337"/>
                    <a:pt x="1860" y="9464"/>
                    <a:pt x="1860" y="9549"/>
                  </a:cubicBezTo>
                  <a:lnTo>
                    <a:pt x="1691" y="9549"/>
                  </a:lnTo>
                  <a:lnTo>
                    <a:pt x="1648" y="9506"/>
                  </a:lnTo>
                  <a:cubicBezTo>
                    <a:pt x="1648" y="9422"/>
                    <a:pt x="1648" y="9337"/>
                    <a:pt x="1606" y="9253"/>
                  </a:cubicBezTo>
                  <a:lnTo>
                    <a:pt x="1606" y="9168"/>
                  </a:lnTo>
                  <a:cubicBezTo>
                    <a:pt x="1606" y="9084"/>
                    <a:pt x="1606" y="8957"/>
                    <a:pt x="1564" y="8830"/>
                  </a:cubicBezTo>
                  <a:cubicBezTo>
                    <a:pt x="1437" y="8661"/>
                    <a:pt x="1310" y="8492"/>
                    <a:pt x="1184" y="8366"/>
                  </a:cubicBezTo>
                  <a:cubicBezTo>
                    <a:pt x="1141" y="8323"/>
                    <a:pt x="1099" y="8281"/>
                    <a:pt x="1015" y="8197"/>
                  </a:cubicBezTo>
                  <a:lnTo>
                    <a:pt x="1479" y="8197"/>
                  </a:lnTo>
                  <a:lnTo>
                    <a:pt x="1479" y="7943"/>
                  </a:lnTo>
                  <a:cubicBezTo>
                    <a:pt x="1479" y="7647"/>
                    <a:pt x="1184" y="7647"/>
                    <a:pt x="846" y="7647"/>
                  </a:cubicBezTo>
                  <a:lnTo>
                    <a:pt x="804" y="7647"/>
                  </a:lnTo>
                  <a:cubicBezTo>
                    <a:pt x="846" y="7478"/>
                    <a:pt x="888" y="7352"/>
                    <a:pt x="930" y="7225"/>
                  </a:cubicBezTo>
                  <a:cubicBezTo>
                    <a:pt x="972" y="7056"/>
                    <a:pt x="1015" y="6887"/>
                    <a:pt x="972" y="6718"/>
                  </a:cubicBezTo>
                  <a:lnTo>
                    <a:pt x="930" y="6591"/>
                  </a:lnTo>
                  <a:lnTo>
                    <a:pt x="677" y="6507"/>
                  </a:lnTo>
                  <a:lnTo>
                    <a:pt x="677" y="6169"/>
                  </a:lnTo>
                  <a:cubicBezTo>
                    <a:pt x="677" y="6127"/>
                    <a:pt x="677" y="6127"/>
                    <a:pt x="677" y="6084"/>
                  </a:cubicBezTo>
                  <a:cubicBezTo>
                    <a:pt x="1099" y="6253"/>
                    <a:pt x="1522" y="6380"/>
                    <a:pt x="1986" y="6380"/>
                  </a:cubicBezTo>
                  <a:cubicBezTo>
                    <a:pt x="2155" y="6380"/>
                    <a:pt x="2367" y="6338"/>
                    <a:pt x="2536" y="6253"/>
                  </a:cubicBezTo>
                  <a:lnTo>
                    <a:pt x="2662" y="6211"/>
                  </a:lnTo>
                  <a:lnTo>
                    <a:pt x="2662" y="5958"/>
                  </a:lnTo>
                  <a:cubicBezTo>
                    <a:pt x="2874" y="6000"/>
                    <a:pt x="3043" y="6042"/>
                    <a:pt x="3212" y="6084"/>
                  </a:cubicBezTo>
                  <a:cubicBezTo>
                    <a:pt x="3465" y="6211"/>
                    <a:pt x="3719" y="6253"/>
                    <a:pt x="3972" y="6296"/>
                  </a:cubicBezTo>
                  <a:cubicBezTo>
                    <a:pt x="4268" y="6296"/>
                    <a:pt x="4521" y="6169"/>
                    <a:pt x="4733" y="5958"/>
                  </a:cubicBezTo>
                  <a:cubicBezTo>
                    <a:pt x="4817" y="5831"/>
                    <a:pt x="4902" y="5704"/>
                    <a:pt x="4944" y="5577"/>
                  </a:cubicBezTo>
                  <a:cubicBezTo>
                    <a:pt x="5113" y="5831"/>
                    <a:pt x="5324" y="6127"/>
                    <a:pt x="5578" y="6338"/>
                  </a:cubicBezTo>
                  <a:lnTo>
                    <a:pt x="5662" y="6422"/>
                  </a:lnTo>
                  <a:cubicBezTo>
                    <a:pt x="5704" y="6465"/>
                    <a:pt x="5831" y="6549"/>
                    <a:pt x="5916" y="6549"/>
                  </a:cubicBezTo>
                  <a:lnTo>
                    <a:pt x="6127" y="6549"/>
                  </a:lnTo>
                  <a:cubicBezTo>
                    <a:pt x="6253" y="6507"/>
                    <a:pt x="6380" y="6422"/>
                    <a:pt x="6422" y="6338"/>
                  </a:cubicBezTo>
                  <a:lnTo>
                    <a:pt x="6465" y="6296"/>
                  </a:lnTo>
                  <a:cubicBezTo>
                    <a:pt x="6634" y="6338"/>
                    <a:pt x="6803" y="6422"/>
                    <a:pt x="6887" y="6549"/>
                  </a:cubicBezTo>
                  <a:cubicBezTo>
                    <a:pt x="7141" y="6760"/>
                    <a:pt x="7436" y="6887"/>
                    <a:pt x="7732" y="6929"/>
                  </a:cubicBezTo>
                  <a:cubicBezTo>
                    <a:pt x="7901" y="6929"/>
                    <a:pt x="8112" y="6887"/>
                    <a:pt x="8239" y="6760"/>
                  </a:cubicBezTo>
                  <a:cubicBezTo>
                    <a:pt x="8535" y="6507"/>
                    <a:pt x="8366" y="6127"/>
                    <a:pt x="8239" y="5831"/>
                  </a:cubicBezTo>
                  <a:lnTo>
                    <a:pt x="8197" y="5746"/>
                  </a:lnTo>
                  <a:cubicBezTo>
                    <a:pt x="8366" y="5746"/>
                    <a:pt x="8619" y="5704"/>
                    <a:pt x="8662" y="5408"/>
                  </a:cubicBezTo>
                  <a:cubicBezTo>
                    <a:pt x="8704" y="5197"/>
                    <a:pt x="8577" y="4986"/>
                    <a:pt x="8408" y="4901"/>
                  </a:cubicBezTo>
                  <a:cubicBezTo>
                    <a:pt x="8443" y="4797"/>
                    <a:pt x="8563" y="4721"/>
                    <a:pt x="8676" y="4721"/>
                  </a:cubicBezTo>
                  <a:cubicBezTo>
                    <a:pt x="8700" y="4721"/>
                    <a:pt x="8724" y="4725"/>
                    <a:pt x="8746" y="4732"/>
                  </a:cubicBezTo>
                  <a:lnTo>
                    <a:pt x="9295" y="4732"/>
                  </a:lnTo>
                  <a:cubicBezTo>
                    <a:pt x="9464" y="4732"/>
                    <a:pt x="9676" y="4690"/>
                    <a:pt x="9802" y="4563"/>
                  </a:cubicBezTo>
                  <a:cubicBezTo>
                    <a:pt x="10056" y="4394"/>
                    <a:pt x="10140" y="3254"/>
                    <a:pt x="10098" y="3085"/>
                  </a:cubicBezTo>
                  <a:cubicBezTo>
                    <a:pt x="10056" y="2916"/>
                    <a:pt x="9971" y="2789"/>
                    <a:pt x="9802" y="2662"/>
                  </a:cubicBezTo>
                  <a:cubicBezTo>
                    <a:pt x="9760" y="2620"/>
                    <a:pt x="9718" y="2578"/>
                    <a:pt x="9676" y="2535"/>
                  </a:cubicBezTo>
                  <a:cubicBezTo>
                    <a:pt x="9633" y="2240"/>
                    <a:pt x="10098" y="2113"/>
                    <a:pt x="10690" y="1986"/>
                  </a:cubicBezTo>
                  <a:cubicBezTo>
                    <a:pt x="10985" y="1944"/>
                    <a:pt x="11281" y="1817"/>
                    <a:pt x="11577" y="1648"/>
                  </a:cubicBezTo>
                  <a:cubicBezTo>
                    <a:pt x="11619" y="1606"/>
                    <a:pt x="11661" y="1522"/>
                    <a:pt x="11703" y="1437"/>
                  </a:cubicBezTo>
                  <a:lnTo>
                    <a:pt x="12210" y="1437"/>
                  </a:lnTo>
                  <a:lnTo>
                    <a:pt x="12295" y="1395"/>
                  </a:lnTo>
                  <a:cubicBezTo>
                    <a:pt x="12591" y="1268"/>
                    <a:pt x="12506" y="930"/>
                    <a:pt x="12506" y="761"/>
                  </a:cubicBezTo>
                  <a:cubicBezTo>
                    <a:pt x="12506" y="677"/>
                    <a:pt x="12464" y="550"/>
                    <a:pt x="12506" y="550"/>
                  </a:cubicBezTo>
                  <a:close/>
                  <a:moveTo>
                    <a:pt x="12337" y="1"/>
                  </a:moveTo>
                  <a:cubicBezTo>
                    <a:pt x="11872" y="127"/>
                    <a:pt x="11915" y="592"/>
                    <a:pt x="11957" y="803"/>
                  </a:cubicBezTo>
                  <a:cubicBezTo>
                    <a:pt x="11957" y="803"/>
                    <a:pt x="11957" y="846"/>
                    <a:pt x="11957" y="888"/>
                  </a:cubicBezTo>
                  <a:lnTo>
                    <a:pt x="11661" y="888"/>
                  </a:lnTo>
                  <a:cubicBezTo>
                    <a:pt x="11598" y="867"/>
                    <a:pt x="11545" y="856"/>
                    <a:pt x="11492" y="856"/>
                  </a:cubicBezTo>
                  <a:cubicBezTo>
                    <a:pt x="11439" y="856"/>
                    <a:pt x="11387" y="867"/>
                    <a:pt x="11323" y="888"/>
                  </a:cubicBezTo>
                  <a:cubicBezTo>
                    <a:pt x="11196" y="930"/>
                    <a:pt x="11112" y="1099"/>
                    <a:pt x="11112" y="1226"/>
                  </a:cubicBezTo>
                  <a:cubicBezTo>
                    <a:pt x="10943" y="1310"/>
                    <a:pt x="10732" y="1395"/>
                    <a:pt x="10521" y="1437"/>
                  </a:cubicBezTo>
                  <a:cubicBezTo>
                    <a:pt x="9887" y="1564"/>
                    <a:pt x="9042" y="1775"/>
                    <a:pt x="9084" y="2535"/>
                  </a:cubicBezTo>
                  <a:cubicBezTo>
                    <a:pt x="9126" y="2747"/>
                    <a:pt x="9253" y="2916"/>
                    <a:pt x="9422" y="3042"/>
                  </a:cubicBezTo>
                  <a:cubicBezTo>
                    <a:pt x="9464" y="3085"/>
                    <a:pt x="9549" y="3169"/>
                    <a:pt x="9549" y="3169"/>
                  </a:cubicBezTo>
                  <a:cubicBezTo>
                    <a:pt x="9549" y="3507"/>
                    <a:pt x="9464" y="3845"/>
                    <a:pt x="9422" y="4141"/>
                  </a:cubicBezTo>
                  <a:cubicBezTo>
                    <a:pt x="9338" y="4162"/>
                    <a:pt x="9264" y="4173"/>
                    <a:pt x="9195" y="4173"/>
                  </a:cubicBezTo>
                  <a:cubicBezTo>
                    <a:pt x="9126" y="4173"/>
                    <a:pt x="9063" y="4162"/>
                    <a:pt x="9000" y="4141"/>
                  </a:cubicBezTo>
                  <a:lnTo>
                    <a:pt x="8704" y="4141"/>
                  </a:lnTo>
                  <a:cubicBezTo>
                    <a:pt x="8408" y="4141"/>
                    <a:pt x="8112" y="4268"/>
                    <a:pt x="7901" y="4521"/>
                  </a:cubicBezTo>
                  <a:cubicBezTo>
                    <a:pt x="7817" y="4648"/>
                    <a:pt x="7774" y="4817"/>
                    <a:pt x="7774" y="4986"/>
                  </a:cubicBezTo>
                  <a:cubicBezTo>
                    <a:pt x="7817" y="5070"/>
                    <a:pt x="7859" y="5197"/>
                    <a:pt x="7943" y="5282"/>
                  </a:cubicBezTo>
                  <a:cubicBezTo>
                    <a:pt x="7774" y="5282"/>
                    <a:pt x="7648" y="5408"/>
                    <a:pt x="7605" y="5620"/>
                  </a:cubicBezTo>
                  <a:cubicBezTo>
                    <a:pt x="7605" y="5746"/>
                    <a:pt x="7648" y="5915"/>
                    <a:pt x="7690" y="6042"/>
                  </a:cubicBezTo>
                  <a:cubicBezTo>
                    <a:pt x="7732" y="6169"/>
                    <a:pt x="7774" y="6253"/>
                    <a:pt x="7817" y="6380"/>
                  </a:cubicBezTo>
                  <a:cubicBezTo>
                    <a:pt x="7774" y="6380"/>
                    <a:pt x="7732" y="6422"/>
                    <a:pt x="7690" y="6422"/>
                  </a:cubicBezTo>
                  <a:cubicBezTo>
                    <a:pt x="7479" y="6380"/>
                    <a:pt x="7310" y="6253"/>
                    <a:pt x="7141" y="6127"/>
                  </a:cubicBezTo>
                  <a:cubicBezTo>
                    <a:pt x="6929" y="5915"/>
                    <a:pt x="6634" y="5789"/>
                    <a:pt x="6296" y="5789"/>
                  </a:cubicBezTo>
                  <a:cubicBezTo>
                    <a:pt x="6127" y="5831"/>
                    <a:pt x="6000" y="5915"/>
                    <a:pt x="5916" y="6084"/>
                  </a:cubicBezTo>
                  <a:lnTo>
                    <a:pt x="5873" y="6127"/>
                  </a:lnTo>
                  <a:lnTo>
                    <a:pt x="5831" y="6127"/>
                  </a:lnTo>
                  <a:lnTo>
                    <a:pt x="5747" y="6084"/>
                  </a:lnTo>
                  <a:cubicBezTo>
                    <a:pt x="5493" y="5873"/>
                    <a:pt x="5282" y="5577"/>
                    <a:pt x="5197" y="5282"/>
                  </a:cubicBezTo>
                  <a:cubicBezTo>
                    <a:pt x="5197" y="4859"/>
                    <a:pt x="4944" y="4817"/>
                    <a:pt x="4859" y="4817"/>
                  </a:cubicBezTo>
                  <a:cubicBezTo>
                    <a:pt x="4733" y="4817"/>
                    <a:pt x="4648" y="4859"/>
                    <a:pt x="4606" y="4944"/>
                  </a:cubicBezTo>
                  <a:cubicBezTo>
                    <a:pt x="4437" y="5070"/>
                    <a:pt x="4352" y="5239"/>
                    <a:pt x="4310" y="5451"/>
                  </a:cubicBezTo>
                  <a:cubicBezTo>
                    <a:pt x="4268" y="5535"/>
                    <a:pt x="4226" y="5662"/>
                    <a:pt x="4183" y="5746"/>
                  </a:cubicBezTo>
                  <a:cubicBezTo>
                    <a:pt x="4072" y="5839"/>
                    <a:pt x="3944" y="5875"/>
                    <a:pt x="3803" y="5875"/>
                  </a:cubicBezTo>
                  <a:cubicBezTo>
                    <a:pt x="3624" y="5875"/>
                    <a:pt x="3424" y="5817"/>
                    <a:pt x="3212" y="5746"/>
                  </a:cubicBezTo>
                  <a:cubicBezTo>
                    <a:pt x="2953" y="5617"/>
                    <a:pt x="2695" y="5562"/>
                    <a:pt x="2437" y="5562"/>
                  </a:cubicBezTo>
                  <a:cubicBezTo>
                    <a:pt x="2357" y="5562"/>
                    <a:pt x="2277" y="5567"/>
                    <a:pt x="2198" y="5577"/>
                  </a:cubicBezTo>
                  <a:lnTo>
                    <a:pt x="2029" y="5662"/>
                  </a:lnTo>
                  <a:lnTo>
                    <a:pt x="2029" y="5958"/>
                  </a:lnTo>
                  <a:lnTo>
                    <a:pt x="1817" y="5958"/>
                  </a:lnTo>
                  <a:cubicBezTo>
                    <a:pt x="1437" y="5958"/>
                    <a:pt x="1099" y="5831"/>
                    <a:pt x="761" y="5704"/>
                  </a:cubicBezTo>
                  <a:lnTo>
                    <a:pt x="719" y="5662"/>
                  </a:lnTo>
                  <a:lnTo>
                    <a:pt x="635" y="5620"/>
                  </a:lnTo>
                  <a:cubicBezTo>
                    <a:pt x="550" y="5577"/>
                    <a:pt x="423" y="5535"/>
                    <a:pt x="297" y="5535"/>
                  </a:cubicBezTo>
                  <a:lnTo>
                    <a:pt x="170" y="5535"/>
                  </a:lnTo>
                  <a:lnTo>
                    <a:pt x="85" y="5620"/>
                  </a:lnTo>
                  <a:cubicBezTo>
                    <a:pt x="1" y="5662"/>
                    <a:pt x="1" y="5789"/>
                    <a:pt x="1" y="5873"/>
                  </a:cubicBezTo>
                  <a:cubicBezTo>
                    <a:pt x="43" y="6000"/>
                    <a:pt x="43" y="6169"/>
                    <a:pt x="43" y="6296"/>
                  </a:cubicBezTo>
                  <a:cubicBezTo>
                    <a:pt x="43" y="6465"/>
                    <a:pt x="43" y="6634"/>
                    <a:pt x="85" y="6845"/>
                  </a:cubicBezTo>
                  <a:lnTo>
                    <a:pt x="85" y="6971"/>
                  </a:lnTo>
                  <a:lnTo>
                    <a:pt x="297" y="7056"/>
                  </a:lnTo>
                  <a:cubicBezTo>
                    <a:pt x="297" y="7098"/>
                    <a:pt x="254" y="7140"/>
                    <a:pt x="254" y="7183"/>
                  </a:cubicBezTo>
                  <a:cubicBezTo>
                    <a:pt x="170" y="7436"/>
                    <a:pt x="128" y="7732"/>
                    <a:pt x="212" y="8028"/>
                  </a:cubicBezTo>
                  <a:lnTo>
                    <a:pt x="212" y="8154"/>
                  </a:lnTo>
                  <a:cubicBezTo>
                    <a:pt x="339" y="8408"/>
                    <a:pt x="466" y="8619"/>
                    <a:pt x="677" y="8830"/>
                  </a:cubicBezTo>
                  <a:cubicBezTo>
                    <a:pt x="761" y="8915"/>
                    <a:pt x="846" y="9042"/>
                    <a:pt x="930" y="9126"/>
                  </a:cubicBezTo>
                  <a:cubicBezTo>
                    <a:pt x="972" y="9168"/>
                    <a:pt x="972" y="9211"/>
                    <a:pt x="930" y="9253"/>
                  </a:cubicBezTo>
                  <a:cubicBezTo>
                    <a:pt x="930" y="9337"/>
                    <a:pt x="930" y="9422"/>
                    <a:pt x="972" y="9506"/>
                  </a:cubicBezTo>
                  <a:lnTo>
                    <a:pt x="972" y="9633"/>
                  </a:lnTo>
                  <a:cubicBezTo>
                    <a:pt x="972" y="9844"/>
                    <a:pt x="1184" y="10013"/>
                    <a:pt x="1353" y="10140"/>
                  </a:cubicBezTo>
                  <a:lnTo>
                    <a:pt x="1353" y="10309"/>
                  </a:lnTo>
                  <a:lnTo>
                    <a:pt x="1437" y="10563"/>
                  </a:lnTo>
                  <a:lnTo>
                    <a:pt x="1733" y="10563"/>
                  </a:lnTo>
                  <a:lnTo>
                    <a:pt x="1817" y="10478"/>
                  </a:lnTo>
                  <a:cubicBezTo>
                    <a:pt x="1860" y="10436"/>
                    <a:pt x="1902" y="10394"/>
                    <a:pt x="1902" y="10351"/>
                  </a:cubicBezTo>
                  <a:cubicBezTo>
                    <a:pt x="1944" y="10394"/>
                    <a:pt x="1986" y="10394"/>
                    <a:pt x="2071" y="10394"/>
                  </a:cubicBezTo>
                  <a:lnTo>
                    <a:pt x="2324" y="10394"/>
                  </a:lnTo>
                  <a:lnTo>
                    <a:pt x="2324" y="10140"/>
                  </a:lnTo>
                  <a:cubicBezTo>
                    <a:pt x="2324" y="10098"/>
                    <a:pt x="2324" y="10013"/>
                    <a:pt x="2324" y="9971"/>
                  </a:cubicBezTo>
                  <a:cubicBezTo>
                    <a:pt x="2282" y="9887"/>
                    <a:pt x="2282" y="9760"/>
                    <a:pt x="2282" y="9633"/>
                  </a:cubicBezTo>
                  <a:lnTo>
                    <a:pt x="2324" y="9633"/>
                  </a:lnTo>
                  <a:lnTo>
                    <a:pt x="2493" y="9464"/>
                  </a:lnTo>
                  <a:lnTo>
                    <a:pt x="2536" y="9464"/>
                  </a:lnTo>
                  <a:cubicBezTo>
                    <a:pt x="2620" y="9464"/>
                    <a:pt x="2747" y="9464"/>
                    <a:pt x="2874" y="9422"/>
                  </a:cubicBezTo>
                  <a:cubicBezTo>
                    <a:pt x="3212" y="9337"/>
                    <a:pt x="3127" y="8915"/>
                    <a:pt x="3085" y="8746"/>
                  </a:cubicBezTo>
                  <a:cubicBezTo>
                    <a:pt x="3085" y="8704"/>
                    <a:pt x="3085" y="8619"/>
                    <a:pt x="3085" y="8577"/>
                  </a:cubicBezTo>
                  <a:cubicBezTo>
                    <a:pt x="3254" y="8366"/>
                    <a:pt x="3381" y="8070"/>
                    <a:pt x="3507" y="7816"/>
                  </a:cubicBezTo>
                  <a:cubicBezTo>
                    <a:pt x="3676" y="7394"/>
                    <a:pt x="3761" y="7267"/>
                    <a:pt x="3930" y="7267"/>
                  </a:cubicBezTo>
                  <a:cubicBezTo>
                    <a:pt x="4141" y="7309"/>
                    <a:pt x="4310" y="7394"/>
                    <a:pt x="4521" y="7478"/>
                  </a:cubicBezTo>
                  <a:cubicBezTo>
                    <a:pt x="4521" y="7563"/>
                    <a:pt x="4564" y="7647"/>
                    <a:pt x="4648" y="7732"/>
                  </a:cubicBezTo>
                  <a:cubicBezTo>
                    <a:pt x="4733" y="7901"/>
                    <a:pt x="4817" y="8070"/>
                    <a:pt x="4902" y="8197"/>
                  </a:cubicBezTo>
                  <a:cubicBezTo>
                    <a:pt x="5028" y="8366"/>
                    <a:pt x="5197" y="8492"/>
                    <a:pt x="5409" y="8535"/>
                  </a:cubicBezTo>
                  <a:cubicBezTo>
                    <a:pt x="5493" y="8535"/>
                    <a:pt x="5535" y="8577"/>
                    <a:pt x="5620" y="8619"/>
                  </a:cubicBezTo>
                  <a:cubicBezTo>
                    <a:pt x="5789" y="9042"/>
                    <a:pt x="5831" y="9464"/>
                    <a:pt x="5704" y="9887"/>
                  </a:cubicBezTo>
                  <a:cubicBezTo>
                    <a:pt x="5620" y="10478"/>
                    <a:pt x="5662" y="11070"/>
                    <a:pt x="5831" y="11619"/>
                  </a:cubicBezTo>
                  <a:cubicBezTo>
                    <a:pt x="6169" y="12210"/>
                    <a:pt x="6591" y="12759"/>
                    <a:pt x="7098" y="13224"/>
                  </a:cubicBezTo>
                  <a:lnTo>
                    <a:pt x="7014" y="13182"/>
                  </a:lnTo>
                  <a:lnTo>
                    <a:pt x="6845" y="13182"/>
                  </a:lnTo>
                  <a:lnTo>
                    <a:pt x="6803" y="13266"/>
                  </a:lnTo>
                  <a:cubicBezTo>
                    <a:pt x="6760" y="13309"/>
                    <a:pt x="6718" y="13309"/>
                    <a:pt x="6718" y="13351"/>
                  </a:cubicBezTo>
                  <a:lnTo>
                    <a:pt x="6549" y="13351"/>
                  </a:lnTo>
                  <a:lnTo>
                    <a:pt x="6465" y="13478"/>
                  </a:lnTo>
                  <a:cubicBezTo>
                    <a:pt x="6296" y="13731"/>
                    <a:pt x="6507" y="14196"/>
                    <a:pt x="6507" y="14196"/>
                  </a:cubicBezTo>
                  <a:cubicBezTo>
                    <a:pt x="7310" y="15548"/>
                    <a:pt x="8408" y="16731"/>
                    <a:pt x="9718" y="17576"/>
                  </a:cubicBezTo>
                  <a:cubicBezTo>
                    <a:pt x="9760" y="17745"/>
                    <a:pt x="9718" y="18125"/>
                    <a:pt x="9718" y="18252"/>
                  </a:cubicBezTo>
                  <a:lnTo>
                    <a:pt x="9718" y="18505"/>
                  </a:lnTo>
                  <a:lnTo>
                    <a:pt x="9802" y="18590"/>
                  </a:lnTo>
                  <a:cubicBezTo>
                    <a:pt x="10140" y="18716"/>
                    <a:pt x="10521" y="18801"/>
                    <a:pt x="10859" y="18801"/>
                  </a:cubicBezTo>
                  <a:cubicBezTo>
                    <a:pt x="10985" y="18801"/>
                    <a:pt x="11070" y="18759"/>
                    <a:pt x="11154" y="18716"/>
                  </a:cubicBezTo>
                  <a:lnTo>
                    <a:pt x="11196" y="18590"/>
                  </a:lnTo>
                  <a:lnTo>
                    <a:pt x="11196" y="18505"/>
                  </a:lnTo>
                  <a:cubicBezTo>
                    <a:pt x="11365" y="18505"/>
                    <a:pt x="11534" y="18463"/>
                    <a:pt x="11661" y="18463"/>
                  </a:cubicBezTo>
                  <a:lnTo>
                    <a:pt x="11661" y="18547"/>
                  </a:lnTo>
                  <a:lnTo>
                    <a:pt x="11915" y="18632"/>
                  </a:lnTo>
                  <a:lnTo>
                    <a:pt x="12168" y="18716"/>
                  </a:lnTo>
                  <a:lnTo>
                    <a:pt x="12422" y="18759"/>
                  </a:lnTo>
                  <a:lnTo>
                    <a:pt x="12506" y="18843"/>
                  </a:lnTo>
                  <a:cubicBezTo>
                    <a:pt x="12802" y="19139"/>
                    <a:pt x="12802" y="19139"/>
                    <a:pt x="12886" y="19181"/>
                  </a:cubicBezTo>
                  <a:cubicBezTo>
                    <a:pt x="13013" y="19223"/>
                    <a:pt x="13140" y="19223"/>
                    <a:pt x="13267" y="19266"/>
                  </a:cubicBezTo>
                  <a:cubicBezTo>
                    <a:pt x="13478" y="19266"/>
                    <a:pt x="13731" y="19308"/>
                    <a:pt x="13900" y="19392"/>
                  </a:cubicBezTo>
                  <a:cubicBezTo>
                    <a:pt x="14154" y="19604"/>
                    <a:pt x="14365" y="19815"/>
                    <a:pt x="14492" y="20111"/>
                  </a:cubicBezTo>
                  <a:cubicBezTo>
                    <a:pt x="14661" y="20364"/>
                    <a:pt x="14830" y="20618"/>
                    <a:pt x="15083" y="20829"/>
                  </a:cubicBezTo>
                  <a:cubicBezTo>
                    <a:pt x="15210" y="20913"/>
                    <a:pt x="15337" y="20998"/>
                    <a:pt x="15506" y="21040"/>
                  </a:cubicBezTo>
                  <a:cubicBezTo>
                    <a:pt x="15590" y="21040"/>
                    <a:pt x="15717" y="21082"/>
                    <a:pt x="15802" y="21125"/>
                  </a:cubicBezTo>
                  <a:cubicBezTo>
                    <a:pt x="15802" y="21167"/>
                    <a:pt x="15802" y="21167"/>
                    <a:pt x="15802" y="21209"/>
                  </a:cubicBezTo>
                  <a:cubicBezTo>
                    <a:pt x="15844" y="21251"/>
                    <a:pt x="15844" y="21294"/>
                    <a:pt x="15886" y="21336"/>
                  </a:cubicBezTo>
                  <a:cubicBezTo>
                    <a:pt x="15971" y="21463"/>
                    <a:pt x="16013" y="21547"/>
                    <a:pt x="16013" y="21589"/>
                  </a:cubicBezTo>
                  <a:lnTo>
                    <a:pt x="16139" y="21547"/>
                  </a:lnTo>
                  <a:cubicBezTo>
                    <a:pt x="16139" y="21547"/>
                    <a:pt x="16139" y="21589"/>
                    <a:pt x="16182" y="21589"/>
                  </a:cubicBezTo>
                  <a:lnTo>
                    <a:pt x="16266" y="21716"/>
                  </a:lnTo>
                  <a:lnTo>
                    <a:pt x="16393" y="21716"/>
                  </a:lnTo>
                  <a:cubicBezTo>
                    <a:pt x="16351" y="21927"/>
                    <a:pt x="16435" y="22139"/>
                    <a:pt x="16858" y="22265"/>
                  </a:cubicBezTo>
                  <a:lnTo>
                    <a:pt x="16942" y="22308"/>
                  </a:lnTo>
                  <a:lnTo>
                    <a:pt x="17027" y="22223"/>
                  </a:lnTo>
                  <a:cubicBezTo>
                    <a:pt x="17111" y="22223"/>
                    <a:pt x="17153" y="22181"/>
                    <a:pt x="17238" y="22181"/>
                  </a:cubicBezTo>
                  <a:cubicBezTo>
                    <a:pt x="17449" y="22096"/>
                    <a:pt x="17660" y="22054"/>
                    <a:pt x="17703" y="21843"/>
                  </a:cubicBezTo>
                  <a:cubicBezTo>
                    <a:pt x="17872" y="21251"/>
                    <a:pt x="17196" y="20702"/>
                    <a:pt x="16604" y="20280"/>
                  </a:cubicBezTo>
                  <a:cubicBezTo>
                    <a:pt x="16351" y="20111"/>
                    <a:pt x="16182" y="19899"/>
                    <a:pt x="15971" y="19688"/>
                  </a:cubicBezTo>
                  <a:cubicBezTo>
                    <a:pt x="15971" y="19604"/>
                    <a:pt x="15971" y="19477"/>
                    <a:pt x="15971" y="19350"/>
                  </a:cubicBezTo>
                  <a:cubicBezTo>
                    <a:pt x="16013" y="19139"/>
                    <a:pt x="15971" y="18885"/>
                    <a:pt x="15886" y="18674"/>
                  </a:cubicBezTo>
                  <a:cubicBezTo>
                    <a:pt x="15759" y="18505"/>
                    <a:pt x="15590" y="18421"/>
                    <a:pt x="15379" y="18378"/>
                  </a:cubicBezTo>
                  <a:cubicBezTo>
                    <a:pt x="15295" y="18336"/>
                    <a:pt x="15252" y="18336"/>
                    <a:pt x="15168" y="18294"/>
                  </a:cubicBezTo>
                  <a:cubicBezTo>
                    <a:pt x="14999" y="18125"/>
                    <a:pt x="14788" y="17914"/>
                    <a:pt x="14661" y="17702"/>
                  </a:cubicBezTo>
                  <a:cubicBezTo>
                    <a:pt x="14576" y="17576"/>
                    <a:pt x="14492" y="17491"/>
                    <a:pt x="14407" y="17364"/>
                  </a:cubicBezTo>
                  <a:cubicBezTo>
                    <a:pt x="14196" y="17111"/>
                    <a:pt x="13985" y="16858"/>
                    <a:pt x="13816" y="16604"/>
                  </a:cubicBezTo>
                  <a:cubicBezTo>
                    <a:pt x="13605" y="16266"/>
                    <a:pt x="13393" y="15928"/>
                    <a:pt x="13140" y="15632"/>
                  </a:cubicBezTo>
                  <a:cubicBezTo>
                    <a:pt x="13013" y="15506"/>
                    <a:pt x="12844" y="15379"/>
                    <a:pt x="12717" y="15294"/>
                  </a:cubicBezTo>
                  <a:cubicBezTo>
                    <a:pt x="12591" y="15210"/>
                    <a:pt x="12464" y="15125"/>
                    <a:pt x="12379" y="14999"/>
                  </a:cubicBezTo>
                  <a:cubicBezTo>
                    <a:pt x="12295" y="14872"/>
                    <a:pt x="12210" y="14787"/>
                    <a:pt x="12126" y="14661"/>
                  </a:cubicBezTo>
                  <a:cubicBezTo>
                    <a:pt x="12041" y="14407"/>
                    <a:pt x="11872" y="14196"/>
                    <a:pt x="11661" y="14027"/>
                  </a:cubicBezTo>
                  <a:lnTo>
                    <a:pt x="11577" y="13985"/>
                  </a:lnTo>
                  <a:lnTo>
                    <a:pt x="11450" y="13985"/>
                  </a:lnTo>
                  <a:lnTo>
                    <a:pt x="11534" y="13858"/>
                  </a:lnTo>
                  <a:cubicBezTo>
                    <a:pt x="11661" y="13731"/>
                    <a:pt x="11788" y="13604"/>
                    <a:pt x="11788" y="13435"/>
                  </a:cubicBezTo>
                  <a:cubicBezTo>
                    <a:pt x="11746" y="13266"/>
                    <a:pt x="11661" y="13097"/>
                    <a:pt x="11492" y="13013"/>
                  </a:cubicBezTo>
                  <a:cubicBezTo>
                    <a:pt x="11450" y="12971"/>
                    <a:pt x="11450" y="12928"/>
                    <a:pt x="11408" y="12886"/>
                  </a:cubicBezTo>
                  <a:cubicBezTo>
                    <a:pt x="11281" y="12633"/>
                    <a:pt x="11154" y="12379"/>
                    <a:pt x="11112" y="12126"/>
                  </a:cubicBezTo>
                  <a:cubicBezTo>
                    <a:pt x="10985" y="11746"/>
                    <a:pt x="10859" y="11365"/>
                    <a:pt x="10605" y="11070"/>
                  </a:cubicBezTo>
                  <a:cubicBezTo>
                    <a:pt x="10478" y="10901"/>
                    <a:pt x="10352" y="10774"/>
                    <a:pt x="10140" y="10732"/>
                  </a:cubicBezTo>
                  <a:cubicBezTo>
                    <a:pt x="10056" y="10647"/>
                    <a:pt x="9971" y="10605"/>
                    <a:pt x="9887" y="10520"/>
                  </a:cubicBezTo>
                  <a:cubicBezTo>
                    <a:pt x="9802" y="9802"/>
                    <a:pt x="9887" y="9084"/>
                    <a:pt x="10225" y="8450"/>
                  </a:cubicBezTo>
                  <a:cubicBezTo>
                    <a:pt x="10309" y="8323"/>
                    <a:pt x="10394" y="8281"/>
                    <a:pt x="10436" y="8281"/>
                  </a:cubicBezTo>
                  <a:cubicBezTo>
                    <a:pt x="10732" y="8492"/>
                    <a:pt x="11027" y="8788"/>
                    <a:pt x="11239" y="9084"/>
                  </a:cubicBezTo>
                  <a:cubicBezTo>
                    <a:pt x="11408" y="9295"/>
                    <a:pt x="11619" y="9506"/>
                    <a:pt x="11830" y="9675"/>
                  </a:cubicBezTo>
                  <a:lnTo>
                    <a:pt x="11915" y="9760"/>
                  </a:lnTo>
                  <a:lnTo>
                    <a:pt x="11999" y="9760"/>
                  </a:lnTo>
                  <a:cubicBezTo>
                    <a:pt x="12464" y="9760"/>
                    <a:pt x="12675" y="9295"/>
                    <a:pt x="12802" y="8957"/>
                  </a:cubicBezTo>
                  <a:cubicBezTo>
                    <a:pt x="12886" y="8788"/>
                    <a:pt x="12971" y="8661"/>
                    <a:pt x="13055" y="8535"/>
                  </a:cubicBezTo>
                  <a:cubicBezTo>
                    <a:pt x="13098" y="8450"/>
                    <a:pt x="13182" y="8450"/>
                    <a:pt x="13224" y="8450"/>
                  </a:cubicBezTo>
                  <a:cubicBezTo>
                    <a:pt x="13351" y="8450"/>
                    <a:pt x="13478" y="8492"/>
                    <a:pt x="13562" y="8577"/>
                  </a:cubicBezTo>
                  <a:cubicBezTo>
                    <a:pt x="13736" y="8681"/>
                    <a:pt x="13939" y="8757"/>
                    <a:pt x="14146" y="8757"/>
                  </a:cubicBezTo>
                  <a:cubicBezTo>
                    <a:pt x="14191" y="8757"/>
                    <a:pt x="14236" y="8753"/>
                    <a:pt x="14281" y="8746"/>
                  </a:cubicBezTo>
                  <a:cubicBezTo>
                    <a:pt x="14407" y="8704"/>
                    <a:pt x="14492" y="8619"/>
                    <a:pt x="14619" y="8450"/>
                  </a:cubicBezTo>
                  <a:cubicBezTo>
                    <a:pt x="14830" y="8619"/>
                    <a:pt x="15083" y="8746"/>
                    <a:pt x="15337" y="8830"/>
                  </a:cubicBezTo>
                  <a:lnTo>
                    <a:pt x="15506" y="8873"/>
                  </a:lnTo>
                  <a:cubicBezTo>
                    <a:pt x="15586" y="8905"/>
                    <a:pt x="15673" y="8919"/>
                    <a:pt x="15759" y="8919"/>
                  </a:cubicBezTo>
                  <a:cubicBezTo>
                    <a:pt x="15898" y="8919"/>
                    <a:pt x="16035" y="8883"/>
                    <a:pt x="16139" y="8830"/>
                  </a:cubicBezTo>
                  <a:lnTo>
                    <a:pt x="16224" y="8830"/>
                  </a:lnTo>
                  <a:cubicBezTo>
                    <a:pt x="16393" y="8873"/>
                    <a:pt x="16604" y="8999"/>
                    <a:pt x="16900" y="9084"/>
                  </a:cubicBezTo>
                  <a:cubicBezTo>
                    <a:pt x="17449" y="9380"/>
                    <a:pt x="17998" y="9549"/>
                    <a:pt x="18590" y="9675"/>
                  </a:cubicBezTo>
                  <a:cubicBezTo>
                    <a:pt x="18843" y="9675"/>
                    <a:pt x="19097" y="9506"/>
                    <a:pt x="19181" y="9253"/>
                  </a:cubicBezTo>
                  <a:cubicBezTo>
                    <a:pt x="19224" y="9211"/>
                    <a:pt x="19224" y="9168"/>
                    <a:pt x="19266" y="9126"/>
                  </a:cubicBezTo>
                  <a:lnTo>
                    <a:pt x="19477" y="9295"/>
                  </a:lnTo>
                  <a:cubicBezTo>
                    <a:pt x="19604" y="9380"/>
                    <a:pt x="19688" y="9464"/>
                    <a:pt x="19815" y="9506"/>
                  </a:cubicBezTo>
                  <a:cubicBezTo>
                    <a:pt x="19900" y="9549"/>
                    <a:pt x="19984" y="9570"/>
                    <a:pt x="20063" y="9570"/>
                  </a:cubicBezTo>
                  <a:cubicBezTo>
                    <a:pt x="20142" y="9570"/>
                    <a:pt x="20216" y="9549"/>
                    <a:pt x="20280" y="9506"/>
                  </a:cubicBezTo>
                  <a:lnTo>
                    <a:pt x="20407" y="9422"/>
                  </a:lnTo>
                  <a:lnTo>
                    <a:pt x="20407" y="9211"/>
                  </a:lnTo>
                  <a:cubicBezTo>
                    <a:pt x="20576" y="9253"/>
                    <a:pt x="20702" y="9380"/>
                    <a:pt x="20829" y="9506"/>
                  </a:cubicBezTo>
                  <a:cubicBezTo>
                    <a:pt x="20998" y="9633"/>
                    <a:pt x="21251" y="9760"/>
                    <a:pt x="21463" y="9802"/>
                  </a:cubicBezTo>
                  <a:cubicBezTo>
                    <a:pt x="21589" y="9760"/>
                    <a:pt x="21674" y="9718"/>
                    <a:pt x="21716" y="9591"/>
                  </a:cubicBezTo>
                  <a:lnTo>
                    <a:pt x="21758" y="9591"/>
                  </a:lnTo>
                  <a:cubicBezTo>
                    <a:pt x="22054" y="9675"/>
                    <a:pt x="22139" y="9887"/>
                    <a:pt x="22223" y="10267"/>
                  </a:cubicBezTo>
                  <a:cubicBezTo>
                    <a:pt x="22265" y="10520"/>
                    <a:pt x="22350" y="10774"/>
                    <a:pt x="22646" y="10901"/>
                  </a:cubicBezTo>
                  <a:cubicBezTo>
                    <a:pt x="22794" y="10943"/>
                    <a:pt x="22963" y="10964"/>
                    <a:pt x="23132" y="10964"/>
                  </a:cubicBezTo>
                  <a:cubicBezTo>
                    <a:pt x="23301" y="10964"/>
                    <a:pt x="23470" y="10943"/>
                    <a:pt x="23617" y="10901"/>
                  </a:cubicBezTo>
                  <a:lnTo>
                    <a:pt x="23998" y="10774"/>
                  </a:lnTo>
                  <a:lnTo>
                    <a:pt x="23829" y="10563"/>
                  </a:lnTo>
                  <a:cubicBezTo>
                    <a:pt x="24040" y="10520"/>
                    <a:pt x="24209" y="10436"/>
                    <a:pt x="24293" y="10267"/>
                  </a:cubicBezTo>
                  <a:cubicBezTo>
                    <a:pt x="24420" y="10056"/>
                    <a:pt x="24293" y="9802"/>
                    <a:pt x="24167" y="9549"/>
                  </a:cubicBezTo>
                  <a:cubicBezTo>
                    <a:pt x="24124" y="9506"/>
                    <a:pt x="24082" y="9380"/>
                    <a:pt x="24040" y="9295"/>
                  </a:cubicBezTo>
                  <a:lnTo>
                    <a:pt x="24124" y="9295"/>
                  </a:lnTo>
                  <a:cubicBezTo>
                    <a:pt x="24336" y="9295"/>
                    <a:pt x="24420" y="9084"/>
                    <a:pt x="24462" y="8915"/>
                  </a:cubicBezTo>
                  <a:lnTo>
                    <a:pt x="24462" y="8873"/>
                  </a:lnTo>
                  <a:cubicBezTo>
                    <a:pt x="24631" y="8999"/>
                    <a:pt x="24800" y="9042"/>
                    <a:pt x="25012" y="9084"/>
                  </a:cubicBezTo>
                  <a:cubicBezTo>
                    <a:pt x="25138" y="9084"/>
                    <a:pt x="25476" y="8999"/>
                    <a:pt x="25476" y="8450"/>
                  </a:cubicBezTo>
                  <a:lnTo>
                    <a:pt x="25476" y="8197"/>
                  </a:lnTo>
                  <a:lnTo>
                    <a:pt x="25265" y="8154"/>
                  </a:lnTo>
                  <a:cubicBezTo>
                    <a:pt x="24716" y="8070"/>
                    <a:pt x="24167" y="7901"/>
                    <a:pt x="23702" y="7563"/>
                  </a:cubicBezTo>
                  <a:cubicBezTo>
                    <a:pt x="23786" y="7521"/>
                    <a:pt x="23829" y="7436"/>
                    <a:pt x="23871" y="7352"/>
                  </a:cubicBezTo>
                  <a:cubicBezTo>
                    <a:pt x="23871" y="7309"/>
                    <a:pt x="23871" y="7225"/>
                    <a:pt x="23871" y="7140"/>
                  </a:cubicBezTo>
                  <a:cubicBezTo>
                    <a:pt x="23998" y="7140"/>
                    <a:pt x="24124" y="7014"/>
                    <a:pt x="24124" y="6887"/>
                  </a:cubicBezTo>
                  <a:cubicBezTo>
                    <a:pt x="24167" y="6760"/>
                    <a:pt x="24167" y="6634"/>
                    <a:pt x="24082" y="6507"/>
                  </a:cubicBezTo>
                  <a:cubicBezTo>
                    <a:pt x="23955" y="6380"/>
                    <a:pt x="23744" y="6296"/>
                    <a:pt x="23575" y="6296"/>
                  </a:cubicBezTo>
                  <a:cubicBezTo>
                    <a:pt x="23491" y="6253"/>
                    <a:pt x="23406" y="6253"/>
                    <a:pt x="23364" y="6253"/>
                  </a:cubicBezTo>
                  <a:lnTo>
                    <a:pt x="23406" y="6169"/>
                  </a:lnTo>
                  <a:cubicBezTo>
                    <a:pt x="23575" y="6042"/>
                    <a:pt x="23617" y="5831"/>
                    <a:pt x="23617" y="5620"/>
                  </a:cubicBezTo>
                  <a:cubicBezTo>
                    <a:pt x="23491" y="5197"/>
                    <a:pt x="23322" y="4775"/>
                    <a:pt x="23068" y="4352"/>
                  </a:cubicBezTo>
                  <a:lnTo>
                    <a:pt x="22984" y="4141"/>
                  </a:lnTo>
                  <a:lnTo>
                    <a:pt x="22772" y="4225"/>
                  </a:lnTo>
                  <a:lnTo>
                    <a:pt x="22730" y="4225"/>
                  </a:lnTo>
                  <a:lnTo>
                    <a:pt x="22646" y="4183"/>
                  </a:lnTo>
                  <a:cubicBezTo>
                    <a:pt x="22350" y="4014"/>
                    <a:pt x="22350" y="4014"/>
                    <a:pt x="22265" y="4014"/>
                  </a:cubicBezTo>
                  <a:cubicBezTo>
                    <a:pt x="21885" y="4014"/>
                    <a:pt x="21758" y="4352"/>
                    <a:pt x="21632" y="4563"/>
                  </a:cubicBezTo>
                  <a:cubicBezTo>
                    <a:pt x="21589" y="4648"/>
                    <a:pt x="21547" y="4775"/>
                    <a:pt x="21547" y="4775"/>
                  </a:cubicBezTo>
                  <a:cubicBezTo>
                    <a:pt x="21362" y="4836"/>
                    <a:pt x="21153" y="4876"/>
                    <a:pt x="20939" y="4876"/>
                  </a:cubicBezTo>
                  <a:cubicBezTo>
                    <a:pt x="20861" y="4876"/>
                    <a:pt x="20782" y="4870"/>
                    <a:pt x="20702" y="4859"/>
                  </a:cubicBezTo>
                  <a:cubicBezTo>
                    <a:pt x="20609" y="4865"/>
                    <a:pt x="20517" y="4867"/>
                    <a:pt x="20424" y="4867"/>
                  </a:cubicBezTo>
                  <a:cubicBezTo>
                    <a:pt x="19799" y="4867"/>
                    <a:pt x="19179" y="4747"/>
                    <a:pt x="18590" y="4563"/>
                  </a:cubicBezTo>
                  <a:cubicBezTo>
                    <a:pt x="18463" y="4479"/>
                    <a:pt x="18336" y="4352"/>
                    <a:pt x="18210" y="4268"/>
                  </a:cubicBezTo>
                  <a:cubicBezTo>
                    <a:pt x="18083" y="4099"/>
                    <a:pt x="17914" y="3930"/>
                    <a:pt x="17703" y="3845"/>
                  </a:cubicBezTo>
                  <a:cubicBezTo>
                    <a:pt x="17491" y="3761"/>
                    <a:pt x="17280" y="3718"/>
                    <a:pt x="17069" y="3718"/>
                  </a:cubicBezTo>
                  <a:cubicBezTo>
                    <a:pt x="16942" y="3718"/>
                    <a:pt x="16731" y="3718"/>
                    <a:pt x="16646" y="3676"/>
                  </a:cubicBezTo>
                  <a:cubicBezTo>
                    <a:pt x="16604" y="3549"/>
                    <a:pt x="16562" y="3423"/>
                    <a:pt x="16520" y="3296"/>
                  </a:cubicBezTo>
                  <a:cubicBezTo>
                    <a:pt x="16477" y="3085"/>
                    <a:pt x="16393" y="2916"/>
                    <a:pt x="16308" y="2747"/>
                  </a:cubicBezTo>
                  <a:cubicBezTo>
                    <a:pt x="16097" y="2535"/>
                    <a:pt x="15886" y="2366"/>
                    <a:pt x="15590" y="2240"/>
                  </a:cubicBezTo>
                  <a:cubicBezTo>
                    <a:pt x="15421" y="2155"/>
                    <a:pt x="15295" y="2028"/>
                    <a:pt x="15126" y="1902"/>
                  </a:cubicBezTo>
                  <a:cubicBezTo>
                    <a:pt x="15041" y="1775"/>
                    <a:pt x="14914" y="1690"/>
                    <a:pt x="14619" y="1395"/>
                  </a:cubicBezTo>
                  <a:cubicBezTo>
                    <a:pt x="14365" y="1099"/>
                    <a:pt x="13985" y="719"/>
                    <a:pt x="13689" y="381"/>
                  </a:cubicBezTo>
                  <a:lnTo>
                    <a:pt x="13478" y="254"/>
                  </a:lnTo>
                  <a:cubicBezTo>
                    <a:pt x="13098" y="85"/>
                    <a:pt x="12717" y="1"/>
                    <a:pt x="1233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3"/>
            <p:cNvSpPr/>
            <p:nvPr/>
          </p:nvSpPr>
          <p:spPr>
            <a:xfrm>
              <a:off x="3633600" y="3917900"/>
              <a:ext cx="52825" cy="59175"/>
            </a:xfrm>
            <a:custGeom>
              <a:rect b="b" l="l" r="r" t="t"/>
              <a:pathLst>
                <a:path extrusionOk="0" h="2367" w="2113">
                  <a:moveTo>
                    <a:pt x="930" y="888"/>
                  </a:moveTo>
                  <a:lnTo>
                    <a:pt x="1056" y="1099"/>
                  </a:lnTo>
                  <a:cubicBezTo>
                    <a:pt x="1183" y="1311"/>
                    <a:pt x="1310" y="1522"/>
                    <a:pt x="1437" y="1775"/>
                  </a:cubicBezTo>
                  <a:cubicBezTo>
                    <a:pt x="1141" y="1649"/>
                    <a:pt x="845" y="1480"/>
                    <a:pt x="592" y="1268"/>
                  </a:cubicBezTo>
                  <a:cubicBezTo>
                    <a:pt x="634" y="1184"/>
                    <a:pt x="718" y="1142"/>
                    <a:pt x="761" y="1099"/>
                  </a:cubicBezTo>
                  <a:cubicBezTo>
                    <a:pt x="803" y="1015"/>
                    <a:pt x="887" y="973"/>
                    <a:pt x="930" y="888"/>
                  </a:cubicBezTo>
                  <a:close/>
                  <a:moveTo>
                    <a:pt x="592" y="1"/>
                  </a:moveTo>
                  <a:lnTo>
                    <a:pt x="549" y="550"/>
                  </a:lnTo>
                  <a:lnTo>
                    <a:pt x="380" y="719"/>
                  </a:lnTo>
                  <a:cubicBezTo>
                    <a:pt x="211" y="846"/>
                    <a:pt x="85" y="1057"/>
                    <a:pt x="0" y="1268"/>
                  </a:cubicBezTo>
                  <a:cubicBezTo>
                    <a:pt x="0" y="1353"/>
                    <a:pt x="42" y="1480"/>
                    <a:pt x="127" y="1564"/>
                  </a:cubicBezTo>
                  <a:cubicBezTo>
                    <a:pt x="549" y="1944"/>
                    <a:pt x="1099" y="2240"/>
                    <a:pt x="1690" y="2367"/>
                  </a:cubicBezTo>
                  <a:cubicBezTo>
                    <a:pt x="1775" y="2367"/>
                    <a:pt x="1817" y="2367"/>
                    <a:pt x="1901" y="2325"/>
                  </a:cubicBezTo>
                  <a:cubicBezTo>
                    <a:pt x="2070" y="2240"/>
                    <a:pt x="2113" y="2029"/>
                    <a:pt x="1986" y="1733"/>
                  </a:cubicBezTo>
                  <a:lnTo>
                    <a:pt x="1986" y="1691"/>
                  </a:lnTo>
                  <a:cubicBezTo>
                    <a:pt x="1859" y="1395"/>
                    <a:pt x="1690" y="1099"/>
                    <a:pt x="1521" y="846"/>
                  </a:cubicBezTo>
                  <a:cubicBezTo>
                    <a:pt x="1437" y="719"/>
                    <a:pt x="1352" y="550"/>
                    <a:pt x="1268" y="423"/>
                  </a:cubicBezTo>
                  <a:lnTo>
                    <a:pt x="1225" y="381"/>
                  </a:lnTo>
                  <a:lnTo>
                    <a:pt x="1183" y="339"/>
                  </a:lnTo>
                  <a:cubicBezTo>
                    <a:pt x="1141" y="212"/>
                    <a:pt x="1014" y="128"/>
                    <a:pt x="930" y="85"/>
                  </a:cubicBezTo>
                  <a:lnTo>
                    <a:pt x="592"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3"/>
            <p:cNvSpPr/>
            <p:nvPr/>
          </p:nvSpPr>
          <p:spPr>
            <a:xfrm>
              <a:off x="3612475" y="3933750"/>
              <a:ext cx="33825" cy="97200"/>
            </a:xfrm>
            <a:custGeom>
              <a:rect b="b" l="l" r="r" t="t"/>
              <a:pathLst>
                <a:path extrusionOk="0" h="3888" w="1353">
                  <a:moveTo>
                    <a:pt x="634" y="1"/>
                  </a:moveTo>
                  <a:cubicBezTo>
                    <a:pt x="465" y="1"/>
                    <a:pt x="296" y="85"/>
                    <a:pt x="169" y="212"/>
                  </a:cubicBezTo>
                  <a:cubicBezTo>
                    <a:pt x="0" y="508"/>
                    <a:pt x="211" y="846"/>
                    <a:pt x="380" y="1184"/>
                  </a:cubicBezTo>
                  <a:cubicBezTo>
                    <a:pt x="423" y="1310"/>
                    <a:pt x="507" y="1437"/>
                    <a:pt x="507" y="1479"/>
                  </a:cubicBezTo>
                  <a:lnTo>
                    <a:pt x="507" y="1522"/>
                  </a:lnTo>
                  <a:cubicBezTo>
                    <a:pt x="423" y="1522"/>
                    <a:pt x="338" y="1564"/>
                    <a:pt x="296" y="1648"/>
                  </a:cubicBezTo>
                  <a:cubicBezTo>
                    <a:pt x="169" y="1817"/>
                    <a:pt x="169" y="2029"/>
                    <a:pt x="338" y="2578"/>
                  </a:cubicBezTo>
                  <a:lnTo>
                    <a:pt x="338" y="2662"/>
                  </a:lnTo>
                  <a:cubicBezTo>
                    <a:pt x="592" y="3592"/>
                    <a:pt x="761" y="3888"/>
                    <a:pt x="1056" y="3888"/>
                  </a:cubicBezTo>
                  <a:lnTo>
                    <a:pt x="1183" y="3845"/>
                  </a:lnTo>
                  <a:lnTo>
                    <a:pt x="1225" y="3803"/>
                  </a:lnTo>
                  <a:cubicBezTo>
                    <a:pt x="1352" y="3719"/>
                    <a:pt x="1352" y="3719"/>
                    <a:pt x="1310" y="3000"/>
                  </a:cubicBezTo>
                  <a:cubicBezTo>
                    <a:pt x="1268" y="2705"/>
                    <a:pt x="1268" y="2451"/>
                    <a:pt x="1268" y="2409"/>
                  </a:cubicBezTo>
                  <a:lnTo>
                    <a:pt x="1352" y="1648"/>
                  </a:lnTo>
                  <a:cubicBezTo>
                    <a:pt x="1352" y="1648"/>
                    <a:pt x="1352" y="1606"/>
                    <a:pt x="1352" y="1606"/>
                  </a:cubicBezTo>
                  <a:cubicBezTo>
                    <a:pt x="1352" y="1479"/>
                    <a:pt x="1352" y="1395"/>
                    <a:pt x="1352" y="1310"/>
                  </a:cubicBezTo>
                  <a:cubicBezTo>
                    <a:pt x="1268" y="1141"/>
                    <a:pt x="1225" y="972"/>
                    <a:pt x="1141" y="846"/>
                  </a:cubicBezTo>
                  <a:cubicBezTo>
                    <a:pt x="1014" y="634"/>
                    <a:pt x="972" y="423"/>
                    <a:pt x="930" y="212"/>
                  </a:cubicBezTo>
                  <a:lnTo>
                    <a:pt x="930"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3"/>
            <p:cNvSpPr/>
            <p:nvPr/>
          </p:nvSpPr>
          <p:spPr>
            <a:xfrm>
              <a:off x="3663175" y="4006625"/>
              <a:ext cx="48600" cy="63950"/>
            </a:xfrm>
            <a:custGeom>
              <a:rect b="b" l="l" r="r" t="t"/>
              <a:pathLst>
                <a:path extrusionOk="0" h="2558" w="1944">
                  <a:moveTo>
                    <a:pt x="0" y="1"/>
                  </a:moveTo>
                  <a:lnTo>
                    <a:pt x="0" y="1"/>
                  </a:lnTo>
                  <a:cubicBezTo>
                    <a:pt x="127" y="466"/>
                    <a:pt x="338" y="930"/>
                    <a:pt x="549" y="1353"/>
                  </a:cubicBezTo>
                  <a:cubicBezTo>
                    <a:pt x="803" y="1564"/>
                    <a:pt x="1352" y="1733"/>
                    <a:pt x="1479" y="1986"/>
                  </a:cubicBezTo>
                  <a:cubicBezTo>
                    <a:pt x="1510" y="2079"/>
                    <a:pt x="1654" y="2558"/>
                    <a:pt x="1795" y="2558"/>
                  </a:cubicBezTo>
                  <a:cubicBezTo>
                    <a:pt x="1847" y="2558"/>
                    <a:pt x="1898" y="2494"/>
                    <a:pt x="1943" y="2324"/>
                  </a:cubicBezTo>
                  <a:cubicBezTo>
                    <a:pt x="1943" y="2282"/>
                    <a:pt x="1943" y="2240"/>
                    <a:pt x="1943" y="2240"/>
                  </a:cubicBezTo>
                  <a:cubicBezTo>
                    <a:pt x="1732" y="1817"/>
                    <a:pt x="1352" y="1733"/>
                    <a:pt x="1056" y="1479"/>
                  </a:cubicBezTo>
                  <a:cubicBezTo>
                    <a:pt x="761" y="1268"/>
                    <a:pt x="972" y="1099"/>
                    <a:pt x="930" y="888"/>
                  </a:cubicBezTo>
                  <a:cubicBezTo>
                    <a:pt x="896" y="753"/>
                    <a:pt x="862" y="719"/>
                    <a:pt x="820" y="719"/>
                  </a:cubicBezTo>
                  <a:cubicBezTo>
                    <a:pt x="778" y="719"/>
                    <a:pt x="728" y="753"/>
                    <a:pt x="662" y="753"/>
                  </a:cubicBezTo>
                  <a:cubicBezTo>
                    <a:pt x="629" y="753"/>
                    <a:pt x="592" y="744"/>
                    <a:pt x="549" y="719"/>
                  </a:cubicBezTo>
                  <a:cubicBezTo>
                    <a:pt x="338" y="635"/>
                    <a:pt x="127" y="170"/>
                    <a:pt x="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3"/>
            <p:cNvSpPr/>
            <p:nvPr/>
          </p:nvSpPr>
          <p:spPr>
            <a:xfrm>
              <a:off x="3676925" y="4090075"/>
              <a:ext cx="38025" cy="45625"/>
            </a:xfrm>
            <a:custGeom>
              <a:rect b="b" l="l" r="r" t="t"/>
              <a:pathLst>
                <a:path extrusionOk="0" h="1825" w="1521">
                  <a:moveTo>
                    <a:pt x="42" y="0"/>
                  </a:moveTo>
                  <a:cubicBezTo>
                    <a:pt x="1" y="366"/>
                    <a:pt x="936" y="1824"/>
                    <a:pt x="1384" y="1824"/>
                  </a:cubicBezTo>
                  <a:cubicBezTo>
                    <a:pt x="1402" y="1824"/>
                    <a:pt x="1419" y="1822"/>
                    <a:pt x="1436" y="1817"/>
                  </a:cubicBezTo>
                  <a:cubicBezTo>
                    <a:pt x="1520" y="1775"/>
                    <a:pt x="971" y="1183"/>
                    <a:pt x="971" y="1141"/>
                  </a:cubicBezTo>
                  <a:cubicBezTo>
                    <a:pt x="675" y="803"/>
                    <a:pt x="337" y="423"/>
                    <a:pt x="4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3"/>
            <p:cNvSpPr/>
            <p:nvPr/>
          </p:nvSpPr>
          <p:spPr>
            <a:xfrm>
              <a:off x="3838675" y="4216825"/>
              <a:ext cx="56850" cy="19175"/>
            </a:xfrm>
            <a:custGeom>
              <a:rect b="b" l="l" r="r" t="t"/>
              <a:pathLst>
                <a:path extrusionOk="0" h="767" w="2274">
                  <a:moveTo>
                    <a:pt x="162" y="0"/>
                  </a:moveTo>
                  <a:cubicBezTo>
                    <a:pt x="0" y="587"/>
                    <a:pt x="585" y="767"/>
                    <a:pt x="1132" y="767"/>
                  </a:cubicBezTo>
                  <a:cubicBezTo>
                    <a:pt x="1725" y="767"/>
                    <a:pt x="2274" y="555"/>
                    <a:pt x="1768" y="423"/>
                  </a:cubicBezTo>
                  <a:lnTo>
                    <a:pt x="965" y="211"/>
                  </a:lnTo>
                  <a:lnTo>
                    <a:pt x="162"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3"/>
            <p:cNvSpPr/>
            <p:nvPr/>
          </p:nvSpPr>
          <p:spPr>
            <a:xfrm>
              <a:off x="3834275" y="4244125"/>
              <a:ext cx="69725" cy="14375"/>
            </a:xfrm>
            <a:custGeom>
              <a:rect b="b" l="l" r="r" t="t"/>
              <a:pathLst>
                <a:path extrusionOk="0" h="575" w="2789">
                  <a:moveTo>
                    <a:pt x="276" y="0"/>
                  </a:moveTo>
                  <a:cubicBezTo>
                    <a:pt x="184" y="0"/>
                    <a:pt x="92" y="2"/>
                    <a:pt x="0" y="7"/>
                  </a:cubicBezTo>
                  <a:cubicBezTo>
                    <a:pt x="549" y="302"/>
                    <a:pt x="1183" y="471"/>
                    <a:pt x="1817" y="556"/>
                  </a:cubicBezTo>
                  <a:cubicBezTo>
                    <a:pt x="2127" y="556"/>
                    <a:pt x="2493" y="575"/>
                    <a:pt x="2665" y="575"/>
                  </a:cubicBezTo>
                  <a:cubicBezTo>
                    <a:pt x="2751" y="575"/>
                    <a:pt x="2789" y="570"/>
                    <a:pt x="2746" y="556"/>
                  </a:cubicBezTo>
                  <a:cubicBezTo>
                    <a:pt x="1947" y="175"/>
                    <a:pt x="1113" y="0"/>
                    <a:pt x="27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3"/>
            <p:cNvSpPr/>
            <p:nvPr/>
          </p:nvSpPr>
          <p:spPr>
            <a:xfrm>
              <a:off x="3861725" y="4275975"/>
              <a:ext cx="55075" cy="14800"/>
            </a:xfrm>
            <a:custGeom>
              <a:rect b="b" l="l" r="r" t="t"/>
              <a:pathLst>
                <a:path extrusionOk="0" h="592" w="2203">
                  <a:moveTo>
                    <a:pt x="296" y="85"/>
                  </a:moveTo>
                  <a:cubicBezTo>
                    <a:pt x="296" y="211"/>
                    <a:pt x="1" y="380"/>
                    <a:pt x="1" y="380"/>
                  </a:cubicBezTo>
                  <a:cubicBezTo>
                    <a:pt x="85" y="592"/>
                    <a:pt x="1057" y="507"/>
                    <a:pt x="1268" y="549"/>
                  </a:cubicBezTo>
                  <a:cubicBezTo>
                    <a:pt x="1306" y="549"/>
                    <a:pt x="1502" y="566"/>
                    <a:pt x="1701" y="566"/>
                  </a:cubicBezTo>
                  <a:cubicBezTo>
                    <a:pt x="1949" y="566"/>
                    <a:pt x="2202" y="540"/>
                    <a:pt x="2155" y="423"/>
                  </a:cubicBezTo>
                  <a:cubicBezTo>
                    <a:pt x="1944" y="0"/>
                    <a:pt x="719" y="169"/>
                    <a:pt x="296" y="85"/>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3"/>
            <p:cNvSpPr/>
            <p:nvPr/>
          </p:nvSpPr>
          <p:spPr>
            <a:xfrm>
              <a:off x="3546650" y="3743650"/>
              <a:ext cx="621400" cy="543950"/>
            </a:xfrm>
            <a:custGeom>
              <a:rect b="b" l="l" r="r" t="t"/>
              <a:pathLst>
                <a:path extrusionOk="0" h="21758" w="24856">
                  <a:moveTo>
                    <a:pt x="15917" y="21151"/>
                  </a:moveTo>
                  <a:lnTo>
                    <a:pt x="15917" y="21151"/>
                  </a:lnTo>
                  <a:cubicBezTo>
                    <a:pt x="15923" y="21171"/>
                    <a:pt x="15932" y="21191"/>
                    <a:pt x="15941" y="21209"/>
                  </a:cubicBezTo>
                  <a:cubicBezTo>
                    <a:pt x="15941" y="21195"/>
                    <a:pt x="15932" y="21176"/>
                    <a:pt x="15917" y="21151"/>
                  </a:cubicBezTo>
                  <a:close/>
                  <a:moveTo>
                    <a:pt x="12054" y="0"/>
                  </a:moveTo>
                  <a:cubicBezTo>
                    <a:pt x="11632" y="127"/>
                    <a:pt x="12054" y="761"/>
                    <a:pt x="11801" y="887"/>
                  </a:cubicBezTo>
                  <a:lnTo>
                    <a:pt x="11336" y="887"/>
                  </a:lnTo>
                  <a:cubicBezTo>
                    <a:pt x="11280" y="887"/>
                    <a:pt x="11224" y="868"/>
                    <a:pt x="11180" y="868"/>
                  </a:cubicBezTo>
                  <a:cubicBezTo>
                    <a:pt x="11158" y="868"/>
                    <a:pt x="11139" y="873"/>
                    <a:pt x="11125" y="887"/>
                  </a:cubicBezTo>
                  <a:cubicBezTo>
                    <a:pt x="11040" y="930"/>
                    <a:pt x="11125" y="1141"/>
                    <a:pt x="11040" y="1183"/>
                  </a:cubicBezTo>
                  <a:cubicBezTo>
                    <a:pt x="10576" y="1563"/>
                    <a:pt x="8970" y="1479"/>
                    <a:pt x="9013" y="2281"/>
                  </a:cubicBezTo>
                  <a:cubicBezTo>
                    <a:pt x="9013" y="2493"/>
                    <a:pt x="9435" y="2704"/>
                    <a:pt x="9477" y="2915"/>
                  </a:cubicBezTo>
                  <a:cubicBezTo>
                    <a:pt x="9477" y="3295"/>
                    <a:pt x="9393" y="3718"/>
                    <a:pt x="9266" y="4098"/>
                  </a:cubicBezTo>
                  <a:cubicBezTo>
                    <a:pt x="9161" y="4191"/>
                    <a:pt x="9034" y="4217"/>
                    <a:pt x="8896" y="4217"/>
                  </a:cubicBezTo>
                  <a:cubicBezTo>
                    <a:pt x="8724" y="4217"/>
                    <a:pt x="8535" y="4177"/>
                    <a:pt x="8351" y="4177"/>
                  </a:cubicBezTo>
                  <a:cubicBezTo>
                    <a:pt x="8147" y="4177"/>
                    <a:pt x="7949" y="4226"/>
                    <a:pt x="7787" y="4436"/>
                  </a:cubicBezTo>
                  <a:cubicBezTo>
                    <a:pt x="7492" y="4901"/>
                    <a:pt x="8125" y="4816"/>
                    <a:pt x="8041" y="5154"/>
                  </a:cubicBezTo>
                  <a:cubicBezTo>
                    <a:pt x="7999" y="5323"/>
                    <a:pt x="7576" y="5239"/>
                    <a:pt x="7534" y="5408"/>
                  </a:cubicBezTo>
                  <a:cubicBezTo>
                    <a:pt x="7492" y="5619"/>
                    <a:pt x="7914" y="6126"/>
                    <a:pt x="7703" y="6337"/>
                  </a:cubicBezTo>
                  <a:cubicBezTo>
                    <a:pt x="7591" y="6419"/>
                    <a:pt x="7482" y="6453"/>
                    <a:pt x="7375" y="6453"/>
                  </a:cubicBezTo>
                  <a:cubicBezTo>
                    <a:pt x="6910" y="6453"/>
                    <a:pt x="6491" y="5820"/>
                    <a:pt x="6097" y="5820"/>
                  </a:cubicBezTo>
                  <a:cubicBezTo>
                    <a:pt x="6069" y="5820"/>
                    <a:pt x="6041" y="5823"/>
                    <a:pt x="6013" y="5830"/>
                  </a:cubicBezTo>
                  <a:cubicBezTo>
                    <a:pt x="5886" y="5830"/>
                    <a:pt x="5844" y="5999"/>
                    <a:pt x="5717" y="6042"/>
                  </a:cubicBezTo>
                  <a:cubicBezTo>
                    <a:pt x="5604" y="6060"/>
                    <a:pt x="5558" y="6079"/>
                    <a:pt x="5527" y="6079"/>
                  </a:cubicBezTo>
                  <a:cubicBezTo>
                    <a:pt x="5489" y="6079"/>
                    <a:pt x="5473" y="6050"/>
                    <a:pt x="5379" y="5957"/>
                  </a:cubicBezTo>
                  <a:cubicBezTo>
                    <a:pt x="5041" y="5704"/>
                    <a:pt x="4830" y="5366"/>
                    <a:pt x="4703" y="4985"/>
                  </a:cubicBezTo>
                  <a:cubicBezTo>
                    <a:pt x="4703" y="4985"/>
                    <a:pt x="4703" y="4785"/>
                    <a:pt x="4609" y="4785"/>
                  </a:cubicBezTo>
                  <a:cubicBezTo>
                    <a:pt x="4589" y="4785"/>
                    <a:pt x="4564" y="4794"/>
                    <a:pt x="4534" y="4816"/>
                  </a:cubicBezTo>
                  <a:cubicBezTo>
                    <a:pt x="4408" y="4985"/>
                    <a:pt x="4365" y="5408"/>
                    <a:pt x="4154" y="5577"/>
                  </a:cubicBezTo>
                  <a:cubicBezTo>
                    <a:pt x="3964" y="5755"/>
                    <a:pt x="3768" y="5816"/>
                    <a:pt x="3569" y="5816"/>
                  </a:cubicBezTo>
                  <a:cubicBezTo>
                    <a:pt x="3125" y="5816"/>
                    <a:pt x="2666" y="5512"/>
                    <a:pt x="2235" y="5512"/>
                  </a:cubicBezTo>
                  <a:cubicBezTo>
                    <a:pt x="2170" y="5512"/>
                    <a:pt x="2105" y="5519"/>
                    <a:pt x="2042" y="5535"/>
                  </a:cubicBezTo>
                  <a:lnTo>
                    <a:pt x="2042" y="5830"/>
                  </a:lnTo>
                  <a:cubicBezTo>
                    <a:pt x="1839" y="5888"/>
                    <a:pt x="1636" y="5916"/>
                    <a:pt x="1436" y="5916"/>
                  </a:cubicBezTo>
                  <a:cubicBezTo>
                    <a:pt x="1054" y="5916"/>
                    <a:pt x="685" y="5813"/>
                    <a:pt x="352" y="5619"/>
                  </a:cubicBezTo>
                  <a:cubicBezTo>
                    <a:pt x="295" y="5590"/>
                    <a:pt x="141" y="5484"/>
                    <a:pt x="60" y="5484"/>
                  </a:cubicBezTo>
                  <a:cubicBezTo>
                    <a:pt x="22" y="5484"/>
                    <a:pt x="0" y="5509"/>
                    <a:pt x="14" y="5577"/>
                  </a:cubicBezTo>
                  <a:cubicBezTo>
                    <a:pt x="56" y="5788"/>
                    <a:pt x="56" y="6295"/>
                    <a:pt x="98" y="6506"/>
                  </a:cubicBezTo>
                  <a:lnTo>
                    <a:pt x="352" y="6633"/>
                  </a:lnTo>
                  <a:cubicBezTo>
                    <a:pt x="394" y="6760"/>
                    <a:pt x="56" y="7562"/>
                    <a:pt x="267" y="7731"/>
                  </a:cubicBezTo>
                  <a:lnTo>
                    <a:pt x="394" y="7731"/>
                  </a:lnTo>
                  <a:cubicBezTo>
                    <a:pt x="457" y="7710"/>
                    <a:pt x="531" y="7700"/>
                    <a:pt x="605" y="7700"/>
                  </a:cubicBezTo>
                  <a:cubicBezTo>
                    <a:pt x="679" y="7700"/>
                    <a:pt x="753" y="7710"/>
                    <a:pt x="816" y="7731"/>
                  </a:cubicBezTo>
                  <a:lnTo>
                    <a:pt x="394" y="7731"/>
                  </a:lnTo>
                  <a:cubicBezTo>
                    <a:pt x="310" y="7731"/>
                    <a:pt x="225" y="7731"/>
                    <a:pt x="267" y="7816"/>
                  </a:cubicBezTo>
                  <a:cubicBezTo>
                    <a:pt x="352" y="8154"/>
                    <a:pt x="732" y="8365"/>
                    <a:pt x="943" y="8745"/>
                  </a:cubicBezTo>
                  <a:cubicBezTo>
                    <a:pt x="1028" y="8830"/>
                    <a:pt x="943" y="9126"/>
                    <a:pt x="985" y="9168"/>
                  </a:cubicBezTo>
                  <a:cubicBezTo>
                    <a:pt x="1028" y="9210"/>
                    <a:pt x="985" y="9295"/>
                    <a:pt x="985" y="9379"/>
                  </a:cubicBezTo>
                  <a:cubicBezTo>
                    <a:pt x="985" y="9464"/>
                    <a:pt x="1366" y="9675"/>
                    <a:pt x="1408" y="9717"/>
                  </a:cubicBezTo>
                  <a:lnTo>
                    <a:pt x="1408" y="10013"/>
                  </a:lnTo>
                  <a:cubicBezTo>
                    <a:pt x="1412" y="10026"/>
                    <a:pt x="1415" y="10032"/>
                    <a:pt x="1417" y="10032"/>
                  </a:cubicBezTo>
                  <a:cubicBezTo>
                    <a:pt x="1435" y="10032"/>
                    <a:pt x="1379" y="9590"/>
                    <a:pt x="1492" y="9590"/>
                  </a:cubicBezTo>
                  <a:cubicBezTo>
                    <a:pt x="1599" y="9626"/>
                    <a:pt x="1766" y="9872"/>
                    <a:pt x="1816" y="9872"/>
                  </a:cubicBezTo>
                  <a:cubicBezTo>
                    <a:pt x="1825" y="9872"/>
                    <a:pt x="1830" y="9864"/>
                    <a:pt x="1830" y="9844"/>
                  </a:cubicBezTo>
                  <a:cubicBezTo>
                    <a:pt x="1830" y="9802"/>
                    <a:pt x="1746" y="9295"/>
                    <a:pt x="1830" y="9210"/>
                  </a:cubicBezTo>
                  <a:cubicBezTo>
                    <a:pt x="1873" y="9168"/>
                    <a:pt x="2253" y="8957"/>
                    <a:pt x="2211" y="8745"/>
                  </a:cubicBezTo>
                  <a:cubicBezTo>
                    <a:pt x="2211" y="8745"/>
                    <a:pt x="1830" y="8534"/>
                    <a:pt x="2168" y="8450"/>
                  </a:cubicBezTo>
                  <a:cubicBezTo>
                    <a:pt x="2211" y="8450"/>
                    <a:pt x="2211" y="8534"/>
                    <a:pt x="2211" y="8619"/>
                  </a:cubicBezTo>
                  <a:cubicBezTo>
                    <a:pt x="2299" y="8826"/>
                    <a:pt x="2202" y="8929"/>
                    <a:pt x="2295" y="8929"/>
                  </a:cubicBezTo>
                  <a:cubicBezTo>
                    <a:pt x="2334" y="8929"/>
                    <a:pt x="2409" y="8910"/>
                    <a:pt x="2549" y="8872"/>
                  </a:cubicBezTo>
                  <a:cubicBezTo>
                    <a:pt x="2760" y="8830"/>
                    <a:pt x="2506" y="8323"/>
                    <a:pt x="2591" y="8196"/>
                  </a:cubicBezTo>
                  <a:cubicBezTo>
                    <a:pt x="3105" y="7554"/>
                    <a:pt x="3081" y="6740"/>
                    <a:pt x="3672" y="6740"/>
                  </a:cubicBezTo>
                  <a:cubicBezTo>
                    <a:pt x="3859" y="6740"/>
                    <a:pt x="4106" y="6821"/>
                    <a:pt x="4450" y="7013"/>
                  </a:cubicBezTo>
                  <a:cubicBezTo>
                    <a:pt x="4492" y="7013"/>
                    <a:pt x="4788" y="7605"/>
                    <a:pt x="4915" y="7774"/>
                  </a:cubicBezTo>
                  <a:cubicBezTo>
                    <a:pt x="5041" y="7943"/>
                    <a:pt x="5422" y="7985"/>
                    <a:pt x="5591" y="8196"/>
                  </a:cubicBezTo>
                  <a:cubicBezTo>
                    <a:pt x="6097" y="8872"/>
                    <a:pt x="5422" y="10224"/>
                    <a:pt x="5844" y="11196"/>
                  </a:cubicBezTo>
                  <a:cubicBezTo>
                    <a:pt x="6309" y="12041"/>
                    <a:pt x="7027" y="12759"/>
                    <a:pt x="7830" y="13308"/>
                  </a:cubicBezTo>
                  <a:cubicBezTo>
                    <a:pt x="7844" y="13308"/>
                    <a:pt x="7886" y="13303"/>
                    <a:pt x="7936" y="13303"/>
                  </a:cubicBezTo>
                  <a:cubicBezTo>
                    <a:pt x="8036" y="13303"/>
                    <a:pt x="8168" y="13322"/>
                    <a:pt x="8168" y="13435"/>
                  </a:cubicBezTo>
                  <a:cubicBezTo>
                    <a:pt x="8168" y="13506"/>
                    <a:pt x="8128" y="13534"/>
                    <a:pt x="8066" y="13534"/>
                  </a:cubicBezTo>
                  <a:cubicBezTo>
                    <a:pt x="7833" y="13534"/>
                    <a:pt x="7280" y="13139"/>
                    <a:pt x="7280" y="13139"/>
                  </a:cubicBezTo>
                  <a:cubicBezTo>
                    <a:pt x="7154" y="13139"/>
                    <a:pt x="7238" y="13477"/>
                    <a:pt x="7111" y="13477"/>
                  </a:cubicBezTo>
                  <a:lnTo>
                    <a:pt x="6773" y="13139"/>
                  </a:lnTo>
                  <a:cubicBezTo>
                    <a:pt x="6700" y="13139"/>
                    <a:pt x="6754" y="13459"/>
                    <a:pt x="6714" y="13459"/>
                  </a:cubicBezTo>
                  <a:cubicBezTo>
                    <a:pt x="6708" y="13459"/>
                    <a:pt x="6700" y="13451"/>
                    <a:pt x="6689" y="13435"/>
                  </a:cubicBezTo>
                  <a:cubicBezTo>
                    <a:pt x="6611" y="13365"/>
                    <a:pt x="6555" y="13337"/>
                    <a:pt x="6518" y="13337"/>
                  </a:cubicBezTo>
                  <a:cubicBezTo>
                    <a:pt x="6373" y="13337"/>
                    <a:pt x="6486" y="13757"/>
                    <a:pt x="6520" y="13857"/>
                  </a:cubicBezTo>
                  <a:cubicBezTo>
                    <a:pt x="6858" y="14660"/>
                    <a:pt x="8844" y="16773"/>
                    <a:pt x="9731" y="17110"/>
                  </a:cubicBezTo>
                  <a:cubicBezTo>
                    <a:pt x="9815" y="17153"/>
                    <a:pt x="9731" y="17829"/>
                    <a:pt x="9731" y="18124"/>
                  </a:cubicBezTo>
                  <a:cubicBezTo>
                    <a:pt x="10027" y="18209"/>
                    <a:pt x="10322" y="18251"/>
                    <a:pt x="10660" y="18293"/>
                  </a:cubicBezTo>
                  <a:cubicBezTo>
                    <a:pt x="10702" y="18209"/>
                    <a:pt x="10491" y="18124"/>
                    <a:pt x="10534" y="18082"/>
                  </a:cubicBezTo>
                  <a:cubicBezTo>
                    <a:pt x="10871" y="17998"/>
                    <a:pt x="11209" y="17955"/>
                    <a:pt x="11590" y="17913"/>
                  </a:cubicBezTo>
                  <a:lnTo>
                    <a:pt x="11843" y="17913"/>
                  </a:lnTo>
                  <a:cubicBezTo>
                    <a:pt x="12266" y="18040"/>
                    <a:pt x="11674" y="18124"/>
                    <a:pt x="11674" y="18124"/>
                  </a:cubicBezTo>
                  <a:lnTo>
                    <a:pt x="12266" y="18251"/>
                  </a:lnTo>
                  <a:lnTo>
                    <a:pt x="12646" y="18674"/>
                  </a:lnTo>
                  <a:cubicBezTo>
                    <a:pt x="13026" y="18674"/>
                    <a:pt x="13406" y="18758"/>
                    <a:pt x="13744" y="18885"/>
                  </a:cubicBezTo>
                  <a:cubicBezTo>
                    <a:pt x="14251" y="19181"/>
                    <a:pt x="14505" y="19983"/>
                    <a:pt x="14927" y="20364"/>
                  </a:cubicBezTo>
                  <a:cubicBezTo>
                    <a:pt x="15139" y="20490"/>
                    <a:pt x="15477" y="20490"/>
                    <a:pt x="15646" y="20659"/>
                  </a:cubicBezTo>
                  <a:cubicBezTo>
                    <a:pt x="15730" y="20744"/>
                    <a:pt x="15772" y="20828"/>
                    <a:pt x="15772" y="20913"/>
                  </a:cubicBezTo>
                  <a:cubicBezTo>
                    <a:pt x="15829" y="21026"/>
                    <a:pt x="15885" y="21101"/>
                    <a:pt x="15917" y="21151"/>
                  </a:cubicBezTo>
                  <a:lnTo>
                    <a:pt x="15917" y="21151"/>
                  </a:lnTo>
                  <a:cubicBezTo>
                    <a:pt x="15891" y="21076"/>
                    <a:pt x="15892" y="20997"/>
                    <a:pt x="16026" y="20997"/>
                  </a:cubicBezTo>
                  <a:cubicBezTo>
                    <a:pt x="16152" y="20997"/>
                    <a:pt x="16026" y="21124"/>
                    <a:pt x="16068" y="21166"/>
                  </a:cubicBezTo>
                  <a:cubicBezTo>
                    <a:pt x="16079" y="21188"/>
                    <a:pt x="16105" y="21196"/>
                    <a:pt x="16136" y="21196"/>
                  </a:cubicBezTo>
                  <a:cubicBezTo>
                    <a:pt x="16207" y="21196"/>
                    <a:pt x="16309" y="21157"/>
                    <a:pt x="16348" y="21157"/>
                  </a:cubicBezTo>
                  <a:cubicBezTo>
                    <a:pt x="16358" y="21157"/>
                    <a:pt x="16364" y="21160"/>
                    <a:pt x="16364" y="21166"/>
                  </a:cubicBezTo>
                  <a:cubicBezTo>
                    <a:pt x="16448" y="21378"/>
                    <a:pt x="16110" y="21589"/>
                    <a:pt x="16617" y="21758"/>
                  </a:cubicBezTo>
                  <a:cubicBezTo>
                    <a:pt x="16744" y="21673"/>
                    <a:pt x="17124" y="21589"/>
                    <a:pt x="17166" y="21504"/>
                  </a:cubicBezTo>
                  <a:cubicBezTo>
                    <a:pt x="17378" y="20786"/>
                    <a:pt x="15730" y="20068"/>
                    <a:pt x="15477" y="19561"/>
                  </a:cubicBezTo>
                  <a:cubicBezTo>
                    <a:pt x="15350" y="19265"/>
                    <a:pt x="15519" y="18800"/>
                    <a:pt x="15350" y="18547"/>
                  </a:cubicBezTo>
                  <a:cubicBezTo>
                    <a:pt x="15265" y="18378"/>
                    <a:pt x="14885" y="18336"/>
                    <a:pt x="14716" y="18209"/>
                  </a:cubicBezTo>
                  <a:cubicBezTo>
                    <a:pt x="14420" y="17913"/>
                    <a:pt x="14125" y="17617"/>
                    <a:pt x="13913" y="17279"/>
                  </a:cubicBezTo>
                  <a:cubicBezTo>
                    <a:pt x="13449" y="16730"/>
                    <a:pt x="13111" y="16054"/>
                    <a:pt x="12646" y="15547"/>
                  </a:cubicBezTo>
                  <a:cubicBezTo>
                    <a:pt x="12435" y="15294"/>
                    <a:pt x="12139" y="15167"/>
                    <a:pt x="11885" y="14914"/>
                  </a:cubicBezTo>
                  <a:cubicBezTo>
                    <a:pt x="11632" y="14660"/>
                    <a:pt x="11505" y="14153"/>
                    <a:pt x="11209" y="13984"/>
                  </a:cubicBezTo>
                  <a:lnTo>
                    <a:pt x="10787" y="13984"/>
                  </a:lnTo>
                  <a:cubicBezTo>
                    <a:pt x="10618" y="13773"/>
                    <a:pt x="11167" y="13350"/>
                    <a:pt x="11167" y="13181"/>
                  </a:cubicBezTo>
                  <a:cubicBezTo>
                    <a:pt x="11167" y="13055"/>
                    <a:pt x="10914" y="12928"/>
                    <a:pt x="10829" y="12759"/>
                  </a:cubicBezTo>
                  <a:cubicBezTo>
                    <a:pt x="10491" y="12252"/>
                    <a:pt x="10449" y="11449"/>
                    <a:pt x="10069" y="10942"/>
                  </a:cubicBezTo>
                  <a:cubicBezTo>
                    <a:pt x="9900" y="10689"/>
                    <a:pt x="9477" y="10647"/>
                    <a:pt x="9308" y="10393"/>
                  </a:cubicBezTo>
                  <a:cubicBezTo>
                    <a:pt x="9063" y="10107"/>
                    <a:pt x="9332" y="7765"/>
                    <a:pt x="10076" y="7765"/>
                  </a:cubicBezTo>
                  <a:cubicBezTo>
                    <a:pt x="10101" y="7765"/>
                    <a:pt x="10127" y="7768"/>
                    <a:pt x="10153" y="7774"/>
                  </a:cubicBezTo>
                  <a:cubicBezTo>
                    <a:pt x="10491" y="7816"/>
                    <a:pt x="11294" y="8957"/>
                    <a:pt x="11632" y="9252"/>
                  </a:cubicBezTo>
                  <a:cubicBezTo>
                    <a:pt x="12181" y="9252"/>
                    <a:pt x="12223" y="8365"/>
                    <a:pt x="12561" y="8069"/>
                  </a:cubicBezTo>
                  <a:cubicBezTo>
                    <a:pt x="12687" y="7954"/>
                    <a:pt x="12803" y="7912"/>
                    <a:pt x="12912" y="7912"/>
                  </a:cubicBezTo>
                  <a:cubicBezTo>
                    <a:pt x="13219" y="7912"/>
                    <a:pt x="13480" y="8245"/>
                    <a:pt x="13793" y="8245"/>
                  </a:cubicBezTo>
                  <a:cubicBezTo>
                    <a:pt x="13819" y="8245"/>
                    <a:pt x="13845" y="8243"/>
                    <a:pt x="13871" y="8238"/>
                  </a:cubicBezTo>
                  <a:cubicBezTo>
                    <a:pt x="13993" y="8238"/>
                    <a:pt x="14192" y="7771"/>
                    <a:pt x="14320" y="7771"/>
                  </a:cubicBezTo>
                  <a:cubicBezTo>
                    <a:pt x="14326" y="7771"/>
                    <a:pt x="14331" y="7772"/>
                    <a:pt x="14336" y="7774"/>
                  </a:cubicBezTo>
                  <a:cubicBezTo>
                    <a:pt x="14420" y="7774"/>
                    <a:pt x="14336" y="7900"/>
                    <a:pt x="14378" y="7943"/>
                  </a:cubicBezTo>
                  <a:cubicBezTo>
                    <a:pt x="14674" y="8154"/>
                    <a:pt x="14970" y="8281"/>
                    <a:pt x="15308" y="8407"/>
                  </a:cubicBezTo>
                  <a:cubicBezTo>
                    <a:pt x="15350" y="8422"/>
                    <a:pt x="15392" y="8428"/>
                    <a:pt x="15433" y="8428"/>
                  </a:cubicBezTo>
                  <a:cubicBezTo>
                    <a:pt x="15609" y="8428"/>
                    <a:pt x="15763" y="8317"/>
                    <a:pt x="15893" y="8317"/>
                  </a:cubicBezTo>
                  <a:cubicBezTo>
                    <a:pt x="15910" y="8317"/>
                    <a:pt x="15926" y="8319"/>
                    <a:pt x="15941" y="8323"/>
                  </a:cubicBezTo>
                  <a:cubicBezTo>
                    <a:pt x="16659" y="8661"/>
                    <a:pt x="17462" y="8914"/>
                    <a:pt x="18223" y="9168"/>
                  </a:cubicBezTo>
                  <a:cubicBezTo>
                    <a:pt x="18561" y="9168"/>
                    <a:pt x="18687" y="8661"/>
                    <a:pt x="18899" y="8576"/>
                  </a:cubicBezTo>
                  <a:cubicBezTo>
                    <a:pt x="18909" y="8574"/>
                    <a:pt x="18919" y="8573"/>
                    <a:pt x="18929" y="8573"/>
                  </a:cubicBezTo>
                  <a:cubicBezTo>
                    <a:pt x="19138" y="8573"/>
                    <a:pt x="19414" y="8959"/>
                    <a:pt x="19575" y="8999"/>
                  </a:cubicBezTo>
                  <a:cubicBezTo>
                    <a:pt x="19617" y="9020"/>
                    <a:pt x="19648" y="9031"/>
                    <a:pt x="19680" y="9031"/>
                  </a:cubicBezTo>
                  <a:cubicBezTo>
                    <a:pt x="19712" y="9031"/>
                    <a:pt x="19744" y="9020"/>
                    <a:pt x="19786" y="8999"/>
                  </a:cubicBezTo>
                  <a:lnTo>
                    <a:pt x="19786" y="8703"/>
                  </a:lnTo>
                  <a:cubicBezTo>
                    <a:pt x="19858" y="8677"/>
                    <a:pt x="19927" y="8666"/>
                    <a:pt x="19993" y="8666"/>
                  </a:cubicBezTo>
                  <a:cubicBezTo>
                    <a:pt x="20470" y="8666"/>
                    <a:pt x="20804" y="9252"/>
                    <a:pt x="21138" y="9252"/>
                  </a:cubicBezTo>
                  <a:cubicBezTo>
                    <a:pt x="21180" y="9252"/>
                    <a:pt x="21138" y="9126"/>
                    <a:pt x="21180" y="9083"/>
                  </a:cubicBezTo>
                  <a:cubicBezTo>
                    <a:pt x="21222" y="9062"/>
                    <a:pt x="21275" y="9052"/>
                    <a:pt x="21328" y="9052"/>
                  </a:cubicBezTo>
                  <a:cubicBezTo>
                    <a:pt x="21381" y="9052"/>
                    <a:pt x="21433" y="9062"/>
                    <a:pt x="21476" y="9083"/>
                  </a:cubicBezTo>
                  <a:cubicBezTo>
                    <a:pt x="22278" y="9295"/>
                    <a:pt x="22025" y="10224"/>
                    <a:pt x="22363" y="10351"/>
                  </a:cubicBezTo>
                  <a:cubicBezTo>
                    <a:pt x="22511" y="10393"/>
                    <a:pt x="22659" y="10414"/>
                    <a:pt x="22801" y="10414"/>
                  </a:cubicBezTo>
                  <a:cubicBezTo>
                    <a:pt x="22944" y="10414"/>
                    <a:pt x="23081" y="10393"/>
                    <a:pt x="23208" y="10351"/>
                  </a:cubicBezTo>
                  <a:cubicBezTo>
                    <a:pt x="22828" y="9802"/>
                    <a:pt x="23546" y="10224"/>
                    <a:pt x="23715" y="9886"/>
                  </a:cubicBezTo>
                  <a:cubicBezTo>
                    <a:pt x="23842" y="9675"/>
                    <a:pt x="23250" y="8957"/>
                    <a:pt x="23461" y="8788"/>
                  </a:cubicBezTo>
                  <a:cubicBezTo>
                    <a:pt x="23532" y="8726"/>
                    <a:pt x="23584" y="8705"/>
                    <a:pt x="23624" y="8705"/>
                  </a:cubicBezTo>
                  <a:cubicBezTo>
                    <a:pt x="23712" y="8705"/>
                    <a:pt x="23740" y="8810"/>
                    <a:pt x="23775" y="8810"/>
                  </a:cubicBezTo>
                  <a:cubicBezTo>
                    <a:pt x="23800" y="8810"/>
                    <a:pt x="23828" y="8757"/>
                    <a:pt x="23884" y="8576"/>
                  </a:cubicBezTo>
                  <a:lnTo>
                    <a:pt x="23799" y="8281"/>
                  </a:lnTo>
                  <a:cubicBezTo>
                    <a:pt x="23825" y="8245"/>
                    <a:pt x="23860" y="8230"/>
                    <a:pt x="23901" y="8230"/>
                  </a:cubicBezTo>
                  <a:cubicBezTo>
                    <a:pt x="24099" y="8230"/>
                    <a:pt x="24449" y="8568"/>
                    <a:pt x="24666" y="8568"/>
                  </a:cubicBezTo>
                  <a:cubicBezTo>
                    <a:pt x="24779" y="8568"/>
                    <a:pt x="24856" y="8476"/>
                    <a:pt x="24856" y="8196"/>
                  </a:cubicBezTo>
                  <a:cubicBezTo>
                    <a:pt x="24349" y="8069"/>
                    <a:pt x="23377" y="7816"/>
                    <a:pt x="23039" y="7351"/>
                  </a:cubicBezTo>
                  <a:cubicBezTo>
                    <a:pt x="22828" y="7055"/>
                    <a:pt x="23208" y="7182"/>
                    <a:pt x="23250" y="7055"/>
                  </a:cubicBezTo>
                  <a:cubicBezTo>
                    <a:pt x="23292" y="6929"/>
                    <a:pt x="22954" y="6591"/>
                    <a:pt x="23123" y="6549"/>
                  </a:cubicBezTo>
                  <a:cubicBezTo>
                    <a:pt x="23152" y="6549"/>
                    <a:pt x="23311" y="6661"/>
                    <a:pt x="23427" y="6661"/>
                  </a:cubicBezTo>
                  <a:cubicBezTo>
                    <a:pt x="23485" y="6661"/>
                    <a:pt x="23532" y="6633"/>
                    <a:pt x="23546" y="6549"/>
                  </a:cubicBezTo>
                  <a:cubicBezTo>
                    <a:pt x="23630" y="6126"/>
                    <a:pt x="22743" y="6464"/>
                    <a:pt x="22701" y="6042"/>
                  </a:cubicBezTo>
                  <a:cubicBezTo>
                    <a:pt x="22701" y="5873"/>
                    <a:pt x="23039" y="5577"/>
                    <a:pt x="22997" y="5450"/>
                  </a:cubicBezTo>
                  <a:cubicBezTo>
                    <a:pt x="22870" y="4985"/>
                    <a:pt x="22701" y="4605"/>
                    <a:pt x="22490" y="4183"/>
                  </a:cubicBezTo>
                  <a:cubicBezTo>
                    <a:pt x="22405" y="4225"/>
                    <a:pt x="22363" y="4225"/>
                    <a:pt x="22321" y="4225"/>
                  </a:cubicBezTo>
                  <a:lnTo>
                    <a:pt x="21898" y="4014"/>
                  </a:lnTo>
                  <a:cubicBezTo>
                    <a:pt x="21602" y="4014"/>
                    <a:pt x="21518" y="4563"/>
                    <a:pt x="21349" y="4690"/>
                  </a:cubicBezTo>
                  <a:cubicBezTo>
                    <a:pt x="21181" y="4827"/>
                    <a:pt x="20777" y="4881"/>
                    <a:pt x="20307" y="4881"/>
                  </a:cubicBezTo>
                  <a:cubicBezTo>
                    <a:pt x="19475" y="4881"/>
                    <a:pt x="18435" y="4710"/>
                    <a:pt x="18138" y="4521"/>
                  </a:cubicBezTo>
                  <a:cubicBezTo>
                    <a:pt x="17800" y="4352"/>
                    <a:pt x="17589" y="3971"/>
                    <a:pt x="17251" y="3802"/>
                  </a:cubicBezTo>
                  <a:cubicBezTo>
                    <a:pt x="17116" y="3735"/>
                    <a:pt x="16947" y="3728"/>
                    <a:pt x="16779" y="3728"/>
                  </a:cubicBezTo>
                  <a:cubicBezTo>
                    <a:pt x="16737" y="3728"/>
                    <a:pt x="16695" y="3728"/>
                    <a:pt x="16654" y="3728"/>
                  </a:cubicBezTo>
                  <a:cubicBezTo>
                    <a:pt x="16448" y="3728"/>
                    <a:pt x="16258" y="3718"/>
                    <a:pt x="16152" y="3591"/>
                  </a:cubicBezTo>
                  <a:cubicBezTo>
                    <a:pt x="15899" y="3295"/>
                    <a:pt x="15941" y="2915"/>
                    <a:pt x="15730" y="2662"/>
                  </a:cubicBezTo>
                  <a:cubicBezTo>
                    <a:pt x="15477" y="2281"/>
                    <a:pt x="14885" y="2112"/>
                    <a:pt x="14589" y="1817"/>
                  </a:cubicBezTo>
                  <a:cubicBezTo>
                    <a:pt x="14378" y="1563"/>
                    <a:pt x="13702" y="887"/>
                    <a:pt x="13153" y="338"/>
                  </a:cubicBezTo>
                  <a:cubicBezTo>
                    <a:pt x="12815" y="127"/>
                    <a:pt x="12435" y="42"/>
                    <a:pt x="1205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3"/>
            <p:cNvSpPr/>
            <p:nvPr/>
          </p:nvSpPr>
          <p:spPr>
            <a:xfrm>
              <a:off x="3640975" y="3926350"/>
              <a:ext cx="39125" cy="44750"/>
            </a:xfrm>
            <a:custGeom>
              <a:rect b="b" l="l" r="r" t="t"/>
              <a:pathLst>
                <a:path extrusionOk="0" h="1790" w="1565">
                  <a:moveTo>
                    <a:pt x="550" y="1"/>
                  </a:moveTo>
                  <a:lnTo>
                    <a:pt x="550" y="297"/>
                  </a:lnTo>
                  <a:cubicBezTo>
                    <a:pt x="466" y="466"/>
                    <a:pt x="1" y="761"/>
                    <a:pt x="1" y="973"/>
                  </a:cubicBezTo>
                  <a:cubicBezTo>
                    <a:pt x="1" y="1129"/>
                    <a:pt x="1046" y="1790"/>
                    <a:pt x="1406" y="1790"/>
                  </a:cubicBezTo>
                  <a:cubicBezTo>
                    <a:pt x="1435" y="1790"/>
                    <a:pt x="1460" y="1785"/>
                    <a:pt x="1480" y="1775"/>
                  </a:cubicBezTo>
                  <a:cubicBezTo>
                    <a:pt x="1564" y="1691"/>
                    <a:pt x="1480" y="1564"/>
                    <a:pt x="1437" y="1437"/>
                  </a:cubicBezTo>
                  <a:cubicBezTo>
                    <a:pt x="1226" y="1015"/>
                    <a:pt x="1015" y="592"/>
                    <a:pt x="761" y="212"/>
                  </a:cubicBezTo>
                  <a:cubicBezTo>
                    <a:pt x="677" y="128"/>
                    <a:pt x="635" y="1"/>
                    <a:pt x="55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3"/>
            <p:cNvSpPr/>
            <p:nvPr/>
          </p:nvSpPr>
          <p:spPr>
            <a:xfrm>
              <a:off x="3611925" y="3939975"/>
              <a:ext cx="28025" cy="83825"/>
            </a:xfrm>
            <a:custGeom>
              <a:rect b="b" l="l" r="r" t="t"/>
              <a:pathLst>
                <a:path extrusionOk="0" h="3353" w="1121">
                  <a:moveTo>
                    <a:pt x="615" y="0"/>
                  </a:moveTo>
                  <a:cubicBezTo>
                    <a:pt x="0" y="0"/>
                    <a:pt x="742" y="945"/>
                    <a:pt x="783" y="1188"/>
                  </a:cubicBezTo>
                  <a:cubicBezTo>
                    <a:pt x="783" y="1906"/>
                    <a:pt x="233" y="977"/>
                    <a:pt x="571" y="2244"/>
                  </a:cubicBezTo>
                  <a:cubicBezTo>
                    <a:pt x="611" y="2324"/>
                    <a:pt x="841" y="3353"/>
                    <a:pt x="1081" y="3353"/>
                  </a:cubicBezTo>
                  <a:cubicBezTo>
                    <a:pt x="1094" y="3353"/>
                    <a:pt x="1107" y="3349"/>
                    <a:pt x="1121" y="3343"/>
                  </a:cubicBezTo>
                  <a:cubicBezTo>
                    <a:pt x="1121" y="3343"/>
                    <a:pt x="1036" y="2244"/>
                    <a:pt x="1036" y="2118"/>
                  </a:cubicBezTo>
                  <a:cubicBezTo>
                    <a:pt x="1078" y="1906"/>
                    <a:pt x="1078" y="1653"/>
                    <a:pt x="1078" y="1399"/>
                  </a:cubicBezTo>
                  <a:cubicBezTo>
                    <a:pt x="1121" y="1315"/>
                    <a:pt x="1121" y="1188"/>
                    <a:pt x="1078" y="1146"/>
                  </a:cubicBezTo>
                  <a:cubicBezTo>
                    <a:pt x="909" y="766"/>
                    <a:pt x="783" y="385"/>
                    <a:pt x="698" y="5"/>
                  </a:cubicBezTo>
                  <a:cubicBezTo>
                    <a:pt x="668" y="2"/>
                    <a:pt x="640" y="0"/>
                    <a:pt x="61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3"/>
            <p:cNvSpPr/>
            <p:nvPr/>
          </p:nvSpPr>
          <p:spPr>
            <a:xfrm>
              <a:off x="3663175" y="4006625"/>
              <a:ext cx="48600" cy="63950"/>
            </a:xfrm>
            <a:custGeom>
              <a:rect b="b" l="l" r="r" t="t"/>
              <a:pathLst>
                <a:path extrusionOk="0" h="2558" w="1944">
                  <a:moveTo>
                    <a:pt x="0" y="1"/>
                  </a:moveTo>
                  <a:lnTo>
                    <a:pt x="0" y="1"/>
                  </a:lnTo>
                  <a:cubicBezTo>
                    <a:pt x="127" y="466"/>
                    <a:pt x="338" y="930"/>
                    <a:pt x="549" y="1353"/>
                  </a:cubicBezTo>
                  <a:cubicBezTo>
                    <a:pt x="803" y="1564"/>
                    <a:pt x="1352" y="1733"/>
                    <a:pt x="1479" y="1986"/>
                  </a:cubicBezTo>
                  <a:cubicBezTo>
                    <a:pt x="1510" y="2079"/>
                    <a:pt x="1654" y="2558"/>
                    <a:pt x="1795" y="2558"/>
                  </a:cubicBezTo>
                  <a:cubicBezTo>
                    <a:pt x="1847" y="2558"/>
                    <a:pt x="1898" y="2494"/>
                    <a:pt x="1943" y="2324"/>
                  </a:cubicBezTo>
                  <a:cubicBezTo>
                    <a:pt x="1943" y="2282"/>
                    <a:pt x="1943" y="2240"/>
                    <a:pt x="1943" y="2240"/>
                  </a:cubicBezTo>
                  <a:cubicBezTo>
                    <a:pt x="1732" y="1817"/>
                    <a:pt x="1352" y="1733"/>
                    <a:pt x="1056" y="1479"/>
                  </a:cubicBezTo>
                  <a:cubicBezTo>
                    <a:pt x="761" y="1268"/>
                    <a:pt x="972" y="1099"/>
                    <a:pt x="930" y="888"/>
                  </a:cubicBezTo>
                  <a:cubicBezTo>
                    <a:pt x="896" y="753"/>
                    <a:pt x="862" y="719"/>
                    <a:pt x="820" y="719"/>
                  </a:cubicBezTo>
                  <a:cubicBezTo>
                    <a:pt x="778" y="719"/>
                    <a:pt x="728" y="753"/>
                    <a:pt x="662" y="753"/>
                  </a:cubicBezTo>
                  <a:cubicBezTo>
                    <a:pt x="629" y="753"/>
                    <a:pt x="592" y="744"/>
                    <a:pt x="549" y="719"/>
                  </a:cubicBezTo>
                  <a:cubicBezTo>
                    <a:pt x="338" y="635"/>
                    <a:pt x="127" y="170"/>
                    <a:pt x="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3"/>
            <p:cNvSpPr/>
            <p:nvPr/>
          </p:nvSpPr>
          <p:spPr>
            <a:xfrm>
              <a:off x="3676925" y="4090075"/>
              <a:ext cx="38025" cy="45625"/>
            </a:xfrm>
            <a:custGeom>
              <a:rect b="b" l="l" r="r" t="t"/>
              <a:pathLst>
                <a:path extrusionOk="0" h="1825" w="1521">
                  <a:moveTo>
                    <a:pt x="42" y="0"/>
                  </a:moveTo>
                  <a:cubicBezTo>
                    <a:pt x="1" y="366"/>
                    <a:pt x="936" y="1824"/>
                    <a:pt x="1384" y="1824"/>
                  </a:cubicBezTo>
                  <a:cubicBezTo>
                    <a:pt x="1402" y="1824"/>
                    <a:pt x="1419" y="1822"/>
                    <a:pt x="1436" y="1817"/>
                  </a:cubicBezTo>
                  <a:cubicBezTo>
                    <a:pt x="1520" y="1775"/>
                    <a:pt x="971" y="1183"/>
                    <a:pt x="971" y="1141"/>
                  </a:cubicBezTo>
                  <a:cubicBezTo>
                    <a:pt x="675" y="803"/>
                    <a:pt x="337" y="423"/>
                    <a:pt x="4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3"/>
            <p:cNvSpPr/>
            <p:nvPr/>
          </p:nvSpPr>
          <p:spPr>
            <a:xfrm>
              <a:off x="3838675" y="4216825"/>
              <a:ext cx="56850" cy="19175"/>
            </a:xfrm>
            <a:custGeom>
              <a:rect b="b" l="l" r="r" t="t"/>
              <a:pathLst>
                <a:path extrusionOk="0" h="767" w="2274">
                  <a:moveTo>
                    <a:pt x="162" y="0"/>
                  </a:moveTo>
                  <a:cubicBezTo>
                    <a:pt x="0" y="587"/>
                    <a:pt x="585" y="767"/>
                    <a:pt x="1132" y="767"/>
                  </a:cubicBezTo>
                  <a:cubicBezTo>
                    <a:pt x="1725" y="767"/>
                    <a:pt x="2274" y="555"/>
                    <a:pt x="1768" y="423"/>
                  </a:cubicBezTo>
                  <a:lnTo>
                    <a:pt x="965" y="211"/>
                  </a:lnTo>
                  <a:lnTo>
                    <a:pt x="162"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3"/>
            <p:cNvSpPr/>
            <p:nvPr/>
          </p:nvSpPr>
          <p:spPr>
            <a:xfrm>
              <a:off x="3834275" y="4244125"/>
              <a:ext cx="69725" cy="14375"/>
            </a:xfrm>
            <a:custGeom>
              <a:rect b="b" l="l" r="r" t="t"/>
              <a:pathLst>
                <a:path extrusionOk="0" h="575" w="2789">
                  <a:moveTo>
                    <a:pt x="276" y="0"/>
                  </a:moveTo>
                  <a:cubicBezTo>
                    <a:pt x="184" y="0"/>
                    <a:pt x="92" y="2"/>
                    <a:pt x="0" y="7"/>
                  </a:cubicBezTo>
                  <a:cubicBezTo>
                    <a:pt x="549" y="302"/>
                    <a:pt x="1183" y="471"/>
                    <a:pt x="1817" y="556"/>
                  </a:cubicBezTo>
                  <a:cubicBezTo>
                    <a:pt x="2127" y="556"/>
                    <a:pt x="2493" y="575"/>
                    <a:pt x="2665" y="575"/>
                  </a:cubicBezTo>
                  <a:cubicBezTo>
                    <a:pt x="2751" y="575"/>
                    <a:pt x="2789" y="570"/>
                    <a:pt x="2746" y="556"/>
                  </a:cubicBezTo>
                  <a:cubicBezTo>
                    <a:pt x="1947" y="175"/>
                    <a:pt x="1113" y="0"/>
                    <a:pt x="27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3"/>
            <p:cNvSpPr/>
            <p:nvPr/>
          </p:nvSpPr>
          <p:spPr>
            <a:xfrm>
              <a:off x="3861725" y="4275975"/>
              <a:ext cx="55075" cy="14800"/>
            </a:xfrm>
            <a:custGeom>
              <a:rect b="b" l="l" r="r" t="t"/>
              <a:pathLst>
                <a:path extrusionOk="0" h="592" w="2203">
                  <a:moveTo>
                    <a:pt x="296" y="85"/>
                  </a:moveTo>
                  <a:cubicBezTo>
                    <a:pt x="296" y="211"/>
                    <a:pt x="1" y="380"/>
                    <a:pt x="1" y="380"/>
                  </a:cubicBezTo>
                  <a:cubicBezTo>
                    <a:pt x="85" y="592"/>
                    <a:pt x="1057" y="507"/>
                    <a:pt x="1268" y="549"/>
                  </a:cubicBezTo>
                  <a:cubicBezTo>
                    <a:pt x="1306" y="549"/>
                    <a:pt x="1502" y="566"/>
                    <a:pt x="1701" y="566"/>
                  </a:cubicBezTo>
                  <a:cubicBezTo>
                    <a:pt x="1949" y="566"/>
                    <a:pt x="2202" y="540"/>
                    <a:pt x="2155" y="423"/>
                  </a:cubicBezTo>
                  <a:cubicBezTo>
                    <a:pt x="1944" y="0"/>
                    <a:pt x="719" y="169"/>
                    <a:pt x="296" y="85"/>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3"/>
            <p:cNvSpPr/>
            <p:nvPr/>
          </p:nvSpPr>
          <p:spPr>
            <a:xfrm>
              <a:off x="3546650" y="3743650"/>
              <a:ext cx="621400" cy="543950"/>
            </a:xfrm>
            <a:custGeom>
              <a:rect b="b" l="l" r="r" t="t"/>
              <a:pathLst>
                <a:path extrusionOk="0" h="21758" w="24856">
                  <a:moveTo>
                    <a:pt x="15917" y="21151"/>
                  </a:moveTo>
                  <a:lnTo>
                    <a:pt x="15917" y="21151"/>
                  </a:lnTo>
                  <a:cubicBezTo>
                    <a:pt x="15923" y="21171"/>
                    <a:pt x="15932" y="21191"/>
                    <a:pt x="15941" y="21209"/>
                  </a:cubicBezTo>
                  <a:cubicBezTo>
                    <a:pt x="15941" y="21195"/>
                    <a:pt x="15932" y="21176"/>
                    <a:pt x="15917" y="21151"/>
                  </a:cubicBezTo>
                  <a:close/>
                  <a:moveTo>
                    <a:pt x="12054" y="0"/>
                  </a:moveTo>
                  <a:cubicBezTo>
                    <a:pt x="11632" y="127"/>
                    <a:pt x="12054" y="761"/>
                    <a:pt x="11801" y="887"/>
                  </a:cubicBezTo>
                  <a:lnTo>
                    <a:pt x="11336" y="887"/>
                  </a:lnTo>
                  <a:cubicBezTo>
                    <a:pt x="11280" y="887"/>
                    <a:pt x="11224" y="868"/>
                    <a:pt x="11180" y="868"/>
                  </a:cubicBezTo>
                  <a:cubicBezTo>
                    <a:pt x="11158" y="868"/>
                    <a:pt x="11139" y="873"/>
                    <a:pt x="11125" y="887"/>
                  </a:cubicBezTo>
                  <a:cubicBezTo>
                    <a:pt x="11040" y="930"/>
                    <a:pt x="11125" y="1141"/>
                    <a:pt x="11040" y="1183"/>
                  </a:cubicBezTo>
                  <a:cubicBezTo>
                    <a:pt x="10576" y="1563"/>
                    <a:pt x="8970" y="1479"/>
                    <a:pt x="9013" y="2281"/>
                  </a:cubicBezTo>
                  <a:cubicBezTo>
                    <a:pt x="9013" y="2493"/>
                    <a:pt x="9435" y="2704"/>
                    <a:pt x="9477" y="2915"/>
                  </a:cubicBezTo>
                  <a:cubicBezTo>
                    <a:pt x="9477" y="3295"/>
                    <a:pt x="9393" y="3718"/>
                    <a:pt x="9266" y="4098"/>
                  </a:cubicBezTo>
                  <a:cubicBezTo>
                    <a:pt x="9161" y="4191"/>
                    <a:pt x="9034" y="4217"/>
                    <a:pt x="8896" y="4217"/>
                  </a:cubicBezTo>
                  <a:cubicBezTo>
                    <a:pt x="8724" y="4217"/>
                    <a:pt x="8535" y="4177"/>
                    <a:pt x="8351" y="4177"/>
                  </a:cubicBezTo>
                  <a:cubicBezTo>
                    <a:pt x="8147" y="4177"/>
                    <a:pt x="7949" y="4226"/>
                    <a:pt x="7787" y="4436"/>
                  </a:cubicBezTo>
                  <a:cubicBezTo>
                    <a:pt x="7492" y="4901"/>
                    <a:pt x="8125" y="4816"/>
                    <a:pt x="8041" y="5154"/>
                  </a:cubicBezTo>
                  <a:cubicBezTo>
                    <a:pt x="7999" y="5323"/>
                    <a:pt x="7576" y="5239"/>
                    <a:pt x="7534" y="5408"/>
                  </a:cubicBezTo>
                  <a:cubicBezTo>
                    <a:pt x="7492" y="5619"/>
                    <a:pt x="7914" y="6126"/>
                    <a:pt x="7703" y="6337"/>
                  </a:cubicBezTo>
                  <a:cubicBezTo>
                    <a:pt x="7591" y="6419"/>
                    <a:pt x="7482" y="6453"/>
                    <a:pt x="7375" y="6453"/>
                  </a:cubicBezTo>
                  <a:cubicBezTo>
                    <a:pt x="6910" y="6453"/>
                    <a:pt x="6491" y="5820"/>
                    <a:pt x="6097" y="5820"/>
                  </a:cubicBezTo>
                  <a:cubicBezTo>
                    <a:pt x="6069" y="5820"/>
                    <a:pt x="6041" y="5823"/>
                    <a:pt x="6013" y="5830"/>
                  </a:cubicBezTo>
                  <a:cubicBezTo>
                    <a:pt x="5886" y="5830"/>
                    <a:pt x="5844" y="5999"/>
                    <a:pt x="5717" y="6042"/>
                  </a:cubicBezTo>
                  <a:cubicBezTo>
                    <a:pt x="5604" y="6060"/>
                    <a:pt x="5558" y="6079"/>
                    <a:pt x="5527" y="6079"/>
                  </a:cubicBezTo>
                  <a:cubicBezTo>
                    <a:pt x="5489" y="6079"/>
                    <a:pt x="5473" y="6050"/>
                    <a:pt x="5379" y="5957"/>
                  </a:cubicBezTo>
                  <a:cubicBezTo>
                    <a:pt x="5041" y="5704"/>
                    <a:pt x="4830" y="5366"/>
                    <a:pt x="4703" y="4985"/>
                  </a:cubicBezTo>
                  <a:cubicBezTo>
                    <a:pt x="4703" y="4985"/>
                    <a:pt x="4703" y="4785"/>
                    <a:pt x="4609" y="4785"/>
                  </a:cubicBezTo>
                  <a:cubicBezTo>
                    <a:pt x="4589" y="4785"/>
                    <a:pt x="4564" y="4794"/>
                    <a:pt x="4534" y="4816"/>
                  </a:cubicBezTo>
                  <a:cubicBezTo>
                    <a:pt x="4408" y="4985"/>
                    <a:pt x="4365" y="5408"/>
                    <a:pt x="4154" y="5577"/>
                  </a:cubicBezTo>
                  <a:cubicBezTo>
                    <a:pt x="3964" y="5755"/>
                    <a:pt x="3768" y="5816"/>
                    <a:pt x="3569" y="5816"/>
                  </a:cubicBezTo>
                  <a:cubicBezTo>
                    <a:pt x="3125" y="5816"/>
                    <a:pt x="2666" y="5512"/>
                    <a:pt x="2235" y="5512"/>
                  </a:cubicBezTo>
                  <a:cubicBezTo>
                    <a:pt x="2170" y="5512"/>
                    <a:pt x="2105" y="5519"/>
                    <a:pt x="2042" y="5535"/>
                  </a:cubicBezTo>
                  <a:lnTo>
                    <a:pt x="2042" y="5830"/>
                  </a:lnTo>
                  <a:cubicBezTo>
                    <a:pt x="1839" y="5888"/>
                    <a:pt x="1636" y="5916"/>
                    <a:pt x="1436" y="5916"/>
                  </a:cubicBezTo>
                  <a:cubicBezTo>
                    <a:pt x="1054" y="5916"/>
                    <a:pt x="685" y="5813"/>
                    <a:pt x="352" y="5619"/>
                  </a:cubicBezTo>
                  <a:cubicBezTo>
                    <a:pt x="295" y="5590"/>
                    <a:pt x="141" y="5484"/>
                    <a:pt x="60" y="5484"/>
                  </a:cubicBezTo>
                  <a:cubicBezTo>
                    <a:pt x="22" y="5484"/>
                    <a:pt x="0" y="5509"/>
                    <a:pt x="14" y="5577"/>
                  </a:cubicBezTo>
                  <a:cubicBezTo>
                    <a:pt x="56" y="5788"/>
                    <a:pt x="56" y="6295"/>
                    <a:pt x="98" y="6506"/>
                  </a:cubicBezTo>
                  <a:lnTo>
                    <a:pt x="352" y="6633"/>
                  </a:lnTo>
                  <a:cubicBezTo>
                    <a:pt x="394" y="6760"/>
                    <a:pt x="56" y="7562"/>
                    <a:pt x="267" y="7731"/>
                  </a:cubicBezTo>
                  <a:lnTo>
                    <a:pt x="394" y="7731"/>
                  </a:lnTo>
                  <a:cubicBezTo>
                    <a:pt x="457" y="7710"/>
                    <a:pt x="531" y="7700"/>
                    <a:pt x="605" y="7700"/>
                  </a:cubicBezTo>
                  <a:cubicBezTo>
                    <a:pt x="679" y="7700"/>
                    <a:pt x="753" y="7710"/>
                    <a:pt x="816" y="7731"/>
                  </a:cubicBezTo>
                  <a:lnTo>
                    <a:pt x="394" y="7731"/>
                  </a:lnTo>
                  <a:cubicBezTo>
                    <a:pt x="310" y="7731"/>
                    <a:pt x="225" y="7731"/>
                    <a:pt x="267" y="7816"/>
                  </a:cubicBezTo>
                  <a:cubicBezTo>
                    <a:pt x="352" y="8154"/>
                    <a:pt x="732" y="8365"/>
                    <a:pt x="943" y="8745"/>
                  </a:cubicBezTo>
                  <a:cubicBezTo>
                    <a:pt x="1028" y="8830"/>
                    <a:pt x="943" y="9126"/>
                    <a:pt x="985" y="9168"/>
                  </a:cubicBezTo>
                  <a:cubicBezTo>
                    <a:pt x="1028" y="9210"/>
                    <a:pt x="985" y="9295"/>
                    <a:pt x="985" y="9379"/>
                  </a:cubicBezTo>
                  <a:cubicBezTo>
                    <a:pt x="985" y="9464"/>
                    <a:pt x="1366" y="9675"/>
                    <a:pt x="1408" y="9717"/>
                  </a:cubicBezTo>
                  <a:lnTo>
                    <a:pt x="1408" y="10013"/>
                  </a:lnTo>
                  <a:cubicBezTo>
                    <a:pt x="1412" y="10026"/>
                    <a:pt x="1415" y="10032"/>
                    <a:pt x="1417" y="10032"/>
                  </a:cubicBezTo>
                  <a:cubicBezTo>
                    <a:pt x="1435" y="10032"/>
                    <a:pt x="1379" y="9590"/>
                    <a:pt x="1492" y="9590"/>
                  </a:cubicBezTo>
                  <a:cubicBezTo>
                    <a:pt x="1599" y="9626"/>
                    <a:pt x="1766" y="9872"/>
                    <a:pt x="1816" y="9872"/>
                  </a:cubicBezTo>
                  <a:cubicBezTo>
                    <a:pt x="1825" y="9872"/>
                    <a:pt x="1830" y="9864"/>
                    <a:pt x="1830" y="9844"/>
                  </a:cubicBezTo>
                  <a:cubicBezTo>
                    <a:pt x="1830" y="9802"/>
                    <a:pt x="1746" y="9295"/>
                    <a:pt x="1830" y="9210"/>
                  </a:cubicBezTo>
                  <a:cubicBezTo>
                    <a:pt x="1873" y="9168"/>
                    <a:pt x="2253" y="8957"/>
                    <a:pt x="2211" y="8745"/>
                  </a:cubicBezTo>
                  <a:cubicBezTo>
                    <a:pt x="2211" y="8745"/>
                    <a:pt x="1830" y="8534"/>
                    <a:pt x="2168" y="8450"/>
                  </a:cubicBezTo>
                  <a:cubicBezTo>
                    <a:pt x="2211" y="8450"/>
                    <a:pt x="2211" y="8534"/>
                    <a:pt x="2211" y="8619"/>
                  </a:cubicBezTo>
                  <a:cubicBezTo>
                    <a:pt x="2299" y="8826"/>
                    <a:pt x="2202" y="8929"/>
                    <a:pt x="2295" y="8929"/>
                  </a:cubicBezTo>
                  <a:cubicBezTo>
                    <a:pt x="2334" y="8929"/>
                    <a:pt x="2409" y="8910"/>
                    <a:pt x="2549" y="8872"/>
                  </a:cubicBezTo>
                  <a:cubicBezTo>
                    <a:pt x="2760" y="8830"/>
                    <a:pt x="2506" y="8323"/>
                    <a:pt x="2591" y="8196"/>
                  </a:cubicBezTo>
                  <a:cubicBezTo>
                    <a:pt x="3105" y="7554"/>
                    <a:pt x="3081" y="6740"/>
                    <a:pt x="3672" y="6740"/>
                  </a:cubicBezTo>
                  <a:cubicBezTo>
                    <a:pt x="3859" y="6740"/>
                    <a:pt x="4106" y="6821"/>
                    <a:pt x="4450" y="7013"/>
                  </a:cubicBezTo>
                  <a:cubicBezTo>
                    <a:pt x="4492" y="7013"/>
                    <a:pt x="4788" y="7605"/>
                    <a:pt x="4915" y="7774"/>
                  </a:cubicBezTo>
                  <a:cubicBezTo>
                    <a:pt x="5041" y="7943"/>
                    <a:pt x="5422" y="7985"/>
                    <a:pt x="5591" y="8196"/>
                  </a:cubicBezTo>
                  <a:cubicBezTo>
                    <a:pt x="6097" y="8872"/>
                    <a:pt x="5422" y="10224"/>
                    <a:pt x="5844" y="11196"/>
                  </a:cubicBezTo>
                  <a:cubicBezTo>
                    <a:pt x="6309" y="12041"/>
                    <a:pt x="7027" y="12759"/>
                    <a:pt x="7830" y="13308"/>
                  </a:cubicBezTo>
                  <a:cubicBezTo>
                    <a:pt x="7844" y="13308"/>
                    <a:pt x="7886" y="13303"/>
                    <a:pt x="7936" y="13303"/>
                  </a:cubicBezTo>
                  <a:cubicBezTo>
                    <a:pt x="8036" y="13303"/>
                    <a:pt x="8168" y="13322"/>
                    <a:pt x="8168" y="13435"/>
                  </a:cubicBezTo>
                  <a:cubicBezTo>
                    <a:pt x="8168" y="13506"/>
                    <a:pt x="8128" y="13534"/>
                    <a:pt x="8066" y="13534"/>
                  </a:cubicBezTo>
                  <a:cubicBezTo>
                    <a:pt x="7833" y="13534"/>
                    <a:pt x="7280" y="13139"/>
                    <a:pt x="7280" y="13139"/>
                  </a:cubicBezTo>
                  <a:cubicBezTo>
                    <a:pt x="7154" y="13139"/>
                    <a:pt x="7238" y="13477"/>
                    <a:pt x="7111" y="13477"/>
                  </a:cubicBezTo>
                  <a:lnTo>
                    <a:pt x="6773" y="13139"/>
                  </a:lnTo>
                  <a:cubicBezTo>
                    <a:pt x="6700" y="13139"/>
                    <a:pt x="6754" y="13459"/>
                    <a:pt x="6714" y="13459"/>
                  </a:cubicBezTo>
                  <a:cubicBezTo>
                    <a:pt x="6708" y="13459"/>
                    <a:pt x="6700" y="13451"/>
                    <a:pt x="6689" y="13435"/>
                  </a:cubicBezTo>
                  <a:cubicBezTo>
                    <a:pt x="6611" y="13365"/>
                    <a:pt x="6555" y="13337"/>
                    <a:pt x="6518" y="13337"/>
                  </a:cubicBezTo>
                  <a:cubicBezTo>
                    <a:pt x="6373" y="13337"/>
                    <a:pt x="6486" y="13757"/>
                    <a:pt x="6520" y="13857"/>
                  </a:cubicBezTo>
                  <a:cubicBezTo>
                    <a:pt x="6858" y="14660"/>
                    <a:pt x="8844" y="16773"/>
                    <a:pt x="9731" y="17110"/>
                  </a:cubicBezTo>
                  <a:cubicBezTo>
                    <a:pt x="9815" y="17153"/>
                    <a:pt x="9731" y="17829"/>
                    <a:pt x="9731" y="18124"/>
                  </a:cubicBezTo>
                  <a:cubicBezTo>
                    <a:pt x="10027" y="18209"/>
                    <a:pt x="10322" y="18251"/>
                    <a:pt x="10660" y="18293"/>
                  </a:cubicBezTo>
                  <a:cubicBezTo>
                    <a:pt x="10702" y="18209"/>
                    <a:pt x="10491" y="18124"/>
                    <a:pt x="10534" y="18082"/>
                  </a:cubicBezTo>
                  <a:cubicBezTo>
                    <a:pt x="10871" y="17998"/>
                    <a:pt x="11209" y="17955"/>
                    <a:pt x="11590" y="17913"/>
                  </a:cubicBezTo>
                  <a:lnTo>
                    <a:pt x="11843" y="17913"/>
                  </a:lnTo>
                  <a:cubicBezTo>
                    <a:pt x="12266" y="18040"/>
                    <a:pt x="11674" y="18124"/>
                    <a:pt x="11674" y="18124"/>
                  </a:cubicBezTo>
                  <a:lnTo>
                    <a:pt x="12266" y="18251"/>
                  </a:lnTo>
                  <a:lnTo>
                    <a:pt x="12646" y="18674"/>
                  </a:lnTo>
                  <a:cubicBezTo>
                    <a:pt x="13026" y="18674"/>
                    <a:pt x="13406" y="18758"/>
                    <a:pt x="13744" y="18885"/>
                  </a:cubicBezTo>
                  <a:cubicBezTo>
                    <a:pt x="14251" y="19181"/>
                    <a:pt x="14505" y="19983"/>
                    <a:pt x="14927" y="20364"/>
                  </a:cubicBezTo>
                  <a:cubicBezTo>
                    <a:pt x="15139" y="20490"/>
                    <a:pt x="15477" y="20490"/>
                    <a:pt x="15646" y="20659"/>
                  </a:cubicBezTo>
                  <a:cubicBezTo>
                    <a:pt x="15730" y="20744"/>
                    <a:pt x="15772" y="20828"/>
                    <a:pt x="15772" y="20913"/>
                  </a:cubicBezTo>
                  <a:cubicBezTo>
                    <a:pt x="15829" y="21026"/>
                    <a:pt x="15885" y="21101"/>
                    <a:pt x="15917" y="21151"/>
                  </a:cubicBezTo>
                  <a:lnTo>
                    <a:pt x="15917" y="21151"/>
                  </a:lnTo>
                  <a:cubicBezTo>
                    <a:pt x="15891" y="21076"/>
                    <a:pt x="15892" y="20997"/>
                    <a:pt x="16026" y="20997"/>
                  </a:cubicBezTo>
                  <a:cubicBezTo>
                    <a:pt x="16152" y="20997"/>
                    <a:pt x="16026" y="21124"/>
                    <a:pt x="16068" y="21166"/>
                  </a:cubicBezTo>
                  <a:cubicBezTo>
                    <a:pt x="16079" y="21188"/>
                    <a:pt x="16105" y="21196"/>
                    <a:pt x="16136" y="21196"/>
                  </a:cubicBezTo>
                  <a:cubicBezTo>
                    <a:pt x="16207" y="21196"/>
                    <a:pt x="16309" y="21157"/>
                    <a:pt x="16348" y="21157"/>
                  </a:cubicBezTo>
                  <a:cubicBezTo>
                    <a:pt x="16358" y="21157"/>
                    <a:pt x="16364" y="21160"/>
                    <a:pt x="16364" y="21166"/>
                  </a:cubicBezTo>
                  <a:cubicBezTo>
                    <a:pt x="16448" y="21378"/>
                    <a:pt x="16110" y="21589"/>
                    <a:pt x="16617" y="21758"/>
                  </a:cubicBezTo>
                  <a:cubicBezTo>
                    <a:pt x="16744" y="21673"/>
                    <a:pt x="17124" y="21589"/>
                    <a:pt x="17166" y="21504"/>
                  </a:cubicBezTo>
                  <a:cubicBezTo>
                    <a:pt x="17378" y="20786"/>
                    <a:pt x="15730" y="20068"/>
                    <a:pt x="15477" y="19561"/>
                  </a:cubicBezTo>
                  <a:cubicBezTo>
                    <a:pt x="15350" y="19265"/>
                    <a:pt x="15519" y="18800"/>
                    <a:pt x="15350" y="18547"/>
                  </a:cubicBezTo>
                  <a:cubicBezTo>
                    <a:pt x="15265" y="18378"/>
                    <a:pt x="14885" y="18336"/>
                    <a:pt x="14716" y="18209"/>
                  </a:cubicBezTo>
                  <a:cubicBezTo>
                    <a:pt x="14420" y="17913"/>
                    <a:pt x="14125" y="17617"/>
                    <a:pt x="13913" y="17279"/>
                  </a:cubicBezTo>
                  <a:cubicBezTo>
                    <a:pt x="13449" y="16730"/>
                    <a:pt x="13111" y="16054"/>
                    <a:pt x="12646" y="15547"/>
                  </a:cubicBezTo>
                  <a:cubicBezTo>
                    <a:pt x="12435" y="15294"/>
                    <a:pt x="12139" y="15167"/>
                    <a:pt x="11885" y="14914"/>
                  </a:cubicBezTo>
                  <a:cubicBezTo>
                    <a:pt x="11632" y="14660"/>
                    <a:pt x="11505" y="14153"/>
                    <a:pt x="11209" y="13984"/>
                  </a:cubicBezTo>
                  <a:lnTo>
                    <a:pt x="10787" y="13984"/>
                  </a:lnTo>
                  <a:cubicBezTo>
                    <a:pt x="10618" y="13773"/>
                    <a:pt x="11167" y="13350"/>
                    <a:pt x="11167" y="13181"/>
                  </a:cubicBezTo>
                  <a:cubicBezTo>
                    <a:pt x="11167" y="13055"/>
                    <a:pt x="10914" y="12928"/>
                    <a:pt x="10829" y="12759"/>
                  </a:cubicBezTo>
                  <a:cubicBezTo>
                    <a:pt x="10491" y="12252"/>
                    <a:pt x="10449" y="11449"/>
                    <a:pt x="10069" y="10942"/>
                  </a:cubicBezTo>
                  <a:cubicBezTo>
                    <a:pt x="9900" y="10689"/>
                    <a:pt x="9477" y="10647"/>
                    <a:pt x="9308" y="10393"/>
                  </a:cubicBezTo>
                  <a:cubicBezTo>
                    <a:pt x="9063" y="10107"/>
                    <a:pt x="9332" y="7765"/>
                    <a:pt x="10076" y="7765"/>
                  </a:cubicBezTo>
                  <a:cubicBezTo>
                    <a:pt x="10101" y="7765"/>
                    <a:pt x="10127" y="7768"/>
                    <a:pt x="10153" y="7774"/>
                  </a:cubicBezTo>
                  <a:cubicBezTo>
                    <a:pt x="10491" y="7816"/>
                    <a:pt x="11294" y="8957"/>
                    <a:pt x="11632" y="9252"/>
                  </a:cubicBezTo>
                  <a:cubicBezTo>
                    <a:pt x="12181" y="9252"/>
                    <a:pt x="12223" y="8365"/>
                    <a:pt x="12561" y="8069"/>
                  </a:cubicBezTo>
                  <a:cubicBezTo>
                    <a:pt x="12687" y="7954"/>
                    <a:pt x="12803" y="7912"/>
                    <a:pt x="12912" y="7912"/>
                  </a:cubicBezTo>
                  <a:cubicBezTo>
                    <a:pt x="13219" y="7912"/>
                    <a:pt x="13480" y="8245"/>
                    <a:pt x="13793" y="8245"/>
                  </a:cubicBezTo>
                  <a:cubicBezTo>
                    <a:pt x="13819" y="8245"/>
                    <a:pt x="13845" y="8243"/>
                    <a:pt x="13871" y="8238"/>
                  </a:cubicBezTo>
                  <a:cubicBezTo>
                    <a:pt x="13993" y="8238"/>
                    <a:pt x="14192" y="7771"/>
                    <a:pt x="14320" y="7771"/>
                  </a:cubicBezTo>
                  <a:cubicBezTo>
                    <a:pt x="14326" y="7771"/>
                    <a:pt x="14331" y="7772"/>
                    <a:pt x="14336" y="7774"/>
                  </a:cubicBezTo>
                  <a:cubicBezTo>
                    <a:pt x="14420" y="7774"/>
                    <a:pt x="14336" y="7900"/>
                    <a:pt x="14378" y="7943"/>
                  </a:cubicBezTo>
                  <a:cubicBezTo>
                    <a:pt x="14674" y="8154"/>
                    <a:pt x="14970" y="8281"/>
                    <a:pt x="15308" y="8407"/>
                  </a:cubicBezTo>
                  <a:cubicBezTo>
                    <a:pt x="15350" y="8422"/>
                    <a:pt x="15392" y="8428"/>
                    <a:pt x="15433" y="8428"/>
                  </a:cubicBezTo>
                  <a:cubicBezTo>
                    <a:pt x="15609" y="8428"/>
                    <a:pt x="15763" y="8317"/>
                    <a:pt x="15893" y="8317"/>
                  </a:cubicBezTo>
                  <a:cubicBezTo>
                    <a:pt x="15910" y="8317"/>
                    <a:pt x="15926" y="8319"/>
                    <a:pt x="15941" y="8323"/>
                  </a:cubicBezTo>
                  <a:cubicBezTo>
                    <a:pt x="16659" y="8661"/>
                    <a:pt x="17462" y="8914"/>
                    <a:pt x="18223" y="9168"/>
                  </a:cubicBezTo>
                  <a:cubicBezTo>
                    <a:pt x="18561" y="9168"/>
                    <a:pt x="18687" y="8661"/>
                    <a:pt x="18899" y="8576"/>
                  </a:cubicBezTo>
                  <a:cubicBezTo>
                    <a:pt x="18909" y="8574"/>
                    <a:pt x="18919" y="8573"/>
                    <a:pt x="18929" y="8573"/>
                  </a:cubicBezTo>
                  <a:cubicBezTo>
                    <a:pt x="19138" y="8573"/>
                    <a:pt x="19414" y="8959"/>
                    <a:pt x="19575" y="8999"/>
                  </a:cubicBezTo>
                  <a:cubicBezTo>
                    <a:pt x="19617" y="9020"/>
                    <a:pt x="19648" y="9031"/>
                    <a:pt x="19680" y="9031"/>
                  </a:cubicBezTo>
                  <a:cubicBezTo>
                    <a:pt x="19712" y="9031"/>
                    <a:pt x="19744" y="9020"/>
                    <a:pt x="19786" y="8999"/>
                  </a:cubicBezTo>
                  <a:lnTo>
                    <a:pt x="19786" y="8703"/>
                  </a:lnTo>
                  <a:cubicBezTo>
                    <a:pt x="19858" y="8677"/>
                    <a:pt x="19927" y="8666"/>
                    <a:pt x="19993" y="8666"/>
                  </a:cubicBezTo>
                  <a:cubicBezTo>
                    <a:pt x="20470" y="8666"/>
                    <a:pt x="20804" y="9252"/>
                    <a:pt x="21138" y="9252"/>
                  </a:cubicBezTo>
                  <a:cubicBezTo>
                    <a:pt x="21180" y="9252"/>
                    <a:pt x="21138" y="9126"/>
                    <a:pt x="21180" y="9083"/>
                  </a:cubicBezTo>
                  <a:cubicBezTo>
                    <a:pt x="21222" y="9062"/>
                    <a:pt x="21275" y="9052"/>
                    <a:pt x="21328" y="9052"/>
                  </a:cubicBezTo>
                  <a:cubicBezTo>
                    <a:pt x="21381" y="9052"/>
                    <a:pt x="21433" y="9062"/>
                    <a:pt x="21476" y="9083"/>
                  </a:cubicBezTo>
                  <a:cubicBezTo>
                    <a:pt x="22278" y="9295"/>
                    <a:pt x="22025" y="10224"/>
                    <a:pt x="22363" y="10351"/>
                  </a:cubicBezTo>
                  <a:cubicBezTo>
                    <a:pt x="22511" y="10393"/>
                    <a:pt x="22659" y="10414"/>
                    <a:pt x="22801" y="10414"/>
                  </a:cubicBezTo>
                  <a:cubicBezTo>
                    <a:pt x="22944" y="10414"/>
                    <a:pt x="23081" y="10393"/>
                    <a:pt x="23208" y="10351"/>
                  </a:cubicBezTo>
                  <a:cubicBezTo>
                    <a:pt x="22828" y="9802"/>
                    <a:pt x="23546" y="10224"/>
                    <a:pt x="23715" y="9886"/>
                  </a:cubicBezTo>
                  <a:cubicBezTo>
                    <a:pt x="23842" y="9675"/>
                    <a:pt x="23250" y="8957"/>
                    <a:pt x="23461" y="8788"/>
                  </a:cubicBezTo>
                  <a:cubicBezTo>
                    <a:pt x="23532" y="8726"/>
                    <a:pt x="23584" y="8705"/>
                    <a:pt x="23624" y="8705"/>
                  </a:cubicBezTo>
                  <a:cubicBezTo>
                    <a:pt x="23712" y="8705"/>
                    <a:pt x="23740" y="8810"/>
                    <a:pt x="23775" y="8810"/>
                  </a:cubicBezTo>
                  <a:cubicBezTo>
                    <a:pt x="23800" y="8810"/>
                    <a:pt x="23828" y="8757"/>
                    <a:pt x="23884" y="8576"/>
                  </a:cubicBezTo>
                  <a:lnTo>
                    <a:pt x="23799" y="8281"/>
                  </a:lnTo>
                  <a:cubicBezTo>
                    <a:pt x="23825" y="8245"/>
                    <a:pt x="23860" y="8230"/>
                    <a:pt x="23901" y="8230"/>
                  </a:cubicBezTo>
                  <a:cubicBezTo>
                    <a:pt x="24099" y="8230"/>
                    <a:pt x="24449" y="8568"/>
                    <a:pt x="24666" y="8568"/>
                  </a:cubicBezTo>
                  <a:cubicBezTo>
                    <a:pt x="24779" y="8568"/>
                    <a:pt x="24856" y="8476"/>
                    <a:pt x="24856" y="8196"/>
                  </a:cubicBezTo>
                  <a:cubicBezTo>
                    <a:pt x="24349" y="8069"/>
                    <a:pt x="23377" y="7816"/>
                    <a:pt x="23039" y="7351"/>
                  </a:cubicBezTo>
                  <a:cubicBezTo>
                    <a:pt x="22828" y="7055"/>
                    <a:pt x="23208" y="7182"/>
                    <a:pt x="23250" y="7055"/>
                  </a:cubicBezTo>
                  <a:cubicBezTo>
                    <a:pt x="23292" y="6929"/>
                    <a:pt x="22954" y="6591"/>
                    <a:pt x="23123" y="6549"/>
                  </a:cubicBezTo>
                  <a:cubicBezTo>
                    <a:pt x="23152" y="6549"/>
                    <a:pt x="23311" y="6661"/>
                    <a:pt x="23427" y="6661"/>
                  </a:cubicBezTo>
                  <a:cubicBezTo>
                    <a:pt x="23485" y="6661"/>
                    <a:pt x="23532" y="6633"/>
                    <a:pt x="23546" y="6549"/>
                  </a:cubicBezTo>
                  <a:cubicBezTo>
                    <a:pt x="23630" y="6126"/>
                    <a:pt x="22743" y="6464"/>
                    <a:pt x="22701" y="6042"/>
                  </a:cubicBezTo>
                  <a:cubicBezTo>
                    <a:pt x="22701" y="5873"/>
                    <a:pt x="23039" y="5577"/>
                    <a:pt x="22997" y="5450"/>
                  </a:cubicBezTo>
                  <a:cubicBezTo>
                    <a:pt x="22870" y="4985"/>
                    <a:pt x="22701" y="4605"/>
                    <a:pt x="22490" y="4183"/>
                  </a:cubicBezTo>
                  <a:cubicBezTo>
                    <a:pt x="22405" y="4225"/>
                    <a:pt x="22363" y="4225"/>
                    <a:pt x="22321" y="4225"/>
                  </a:cubicBezTo>
                  <a:lnTo>
                    <a:pt x="21898" y="4014"/>
                  </a:lnTo>
                  <a:cubicBezTo>
                    <a:pt x="21602" y="4014"/>
                    <a:pt x="21518" y="4563"/>
                    <a:pt x="21349" y="4690"/>
                  </a:cubicBezTo>
                  <a:cubicBezTo>
                    <a:pt x="21181" y="4827"/>
                    <a:pt x="20777" y="4881"/>
                    <a:pt x="20307" y="4881"/>
                  </a:cubicBezTo>
                  <a:cubicBezTo>
                    <a:pt x="19475" y="4881"/>
                    <a:pt x="18435" y="4710"/>
                    <a:pt x="18138" y="4521"/>
                  </a:cubicBezTo>
                  <a:cubicBezTo>
                    <a:pt x="17800" y="4352"/>
                    <a:pt x="17589" y="3971"/>
                    <a:pt x="17251" y="3802"/>
                  </a:cubicBezTo>
                  <a:cubicBezTo>
                    <a:pt x="17116" y="3735"/>
                    <a:pt x="16947" y="3728"/>
                    <a:pt x="16779" y="3728"/>
                  </a:cubicBezTo>
                  <a:cubicBezTo>
                    <a:pt x="16737" y="3728"/>
                    <a:pt x="16695" y="3728"/>
                    <a:pt x="16654" y="3728"/>
                  </a:cubicBezTo>
                  <a:cubicBezTo>
                    <a:pt x="16448" y="3728"/>
                    <a:pt x="16258" y="3718"/>
                    <a:pt x="16152" y="3591"/>
                  </a:cubicBezTo>
                  <a:cubicBezTo>
                    <a:pt x="15899" y="3295"/>
                    <a:pt x="15941" y="2915"/>
                    <a:pt x="15730" y="2662"/>
                  </a:cubicBezTo>
                  <a:cubicBezTo>
                    <a:pt x="15477" y="2281"/>
                    <a:pt x="14885" y="2112"/>
                    <a:pt x="14589" y="1817"/>
                  </a:cubicBezTo>
                  <a:cubicBezTo>
                    <a:pt x="14378" y="1563"/>
                    <a:pt x="13702" y="887"/>
                    <a:pt x="13153" y="338"/>
                  </a:cubicBezTo>
                  <a:cubicBezTo>
                    <a:pt x="12815" y="127"/>
                    <a:pt x="12435" y="42"/>
                    <a:pt x="1205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3"/>
            <p:cNvSpPr/>
            <p:nvPr/>
          </p:nvSpPr>
          <p:spPr>
            <a:xfrm>
              <a:off x="3640975" y="3926350"/>
              <a:ext cx="39125" cy="44750"/>
            </a:xfrm>
            <a:custGeom>
              <a:rect b="b" l="l" r="r" t="t"/>
              <a:pathLst>
                <a:path extrusionOk="0" h="1790" w="1565">
                  <a:moveTo>
                    <a:pt x="550" y="1"/>
                  </a:moveTo>
                  <a:lnTo>
                    <a:pt x="550" y="297"/>
                  </a:lnTo>
                  <a:cubicBezTo>
                    <a:pt x="466" y="466"/>
                    <a:pt x="1" y="761"/>
                    <a:pt x="1" y="973"/>
                  </a:cubicBezTo>
                  <a:cubicBezTo>
                    <a:pt x="1" y="1129"/>
                    <a:pt x="1046" y="1790"/>
                    <a:pt x="1406" y="1790"/>
                  </a:cubicBezTo>
                  <a:cubicBezTo>
                    <a:pt x="1435" y="1790"/>
                    <a:pt x="1460" y="1785"/>
                    <a:pt x="1480" y="1775"/>
                  </a:cubicBezTo>
                  <a:cubicBezTo>
                    <a:pt x="1564" y="1691"/>
                    <a:pt x="1480" y="1564"/>
                    <a:pt x="1437" y="1437"/>
                  </a:cubicBezTo>
                  <a:cubicBezTo>
                    <a:pt x="1226" y="1015"/>
                    <a:pt x="1015" y="592"/>
                    <a:pt x="761" y="212"/>
                  </a:cubicBezTo>
                  <a:cubicBezTo>
                    <a:pt x="677" y="128"/>
                    <a:pt x="635" y="1"/>
                    <a:pt x="55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3"/>
            <p:cNvSpPr/>
            <p:nvPr/>
          </p:nvSpPr>
          <p:spPr>
            <a:xfrm>
              <a:off x="3611250" y="3940050"/>
              <a:ext cx="28700" cy="83925"/>
            </a:xfrm>
            <a:custGeom>
              <a:rect b="b" l="l" r="r" t="t"/>
              <a:pathLst>
                <a:path extrusionOk="0" h="3357" w="1148">
                  <a:moveTo>
                    <a:pt x="679" y="1"/>
                  </a:moveTo>
                  <a:cubicBezTo>
                    <a:pt x="0" y="1"/>
                    <a:pt x="810" y="938"/>
                    <a:pt x="810" y="1227"/>
                  </a:cubicBezTo>
                  <a:cubicBezTo>
                    <a:pt x="852" y="1946"/>
                    <a:pt x="260" y="1016"/>
                    <a:pt x="641" y="2241"/>
                  </a:cubicBezTo>
                  <a:cubicBezTo>
                    <a:pt x="680" y="2359"/>
                    <a:pt x="903" y="3357"/>
                    <a:pt x="1104" y="3357"/>
                  </a:cubicBezTo>
                  <a:cubicBezTo>
                    <a:pt x="1118" y="3357"/>
                    <a:pt x="1133" y="3351"/>
                    <a:pt x="1148" y="3340"/>
                  </a:cubicBezTo>
                  <a:cubicBezTo>
                    <a:pt x="1148" y="3340"/>
                    <a:pt x="1105" y="2241"/>
                    <a:pt x="1105" y="2157"/>
                  </a:cubicBezTo>
                  <a:cubicBezTo>
                    <a:pt x="1105" y="1903"/>
                    <a:pt x="1148" y="1650"/>
                    <a:pt x="1148" y="1396"/>
                  </a:cubicBezTo>
                  <a:cubicBezTo>
                    <a:pt x="1148" y="1312"/>
                    <a:pt x="1148" y="1227"/>
                    <a:pt x="1148" y="1143"/>
                  </a:cubicBezTo>
                  <a:cubicBezTo>
                    <a:pt x="936" y="763"/>
                    <a:pt x="810" y="425"/>
                    <a:pt x="725" y="2"/>
                  </a:cubicBezTo>
                  <a:cubicBezTo>
                    <a:pt x="709" y="1"/>
                    <a:pt x="694" y="1"/>
                    <a:pt x="67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3"/>
            <p:cNvSpPr/>
            <p:nvPr/>
          </p:nvSpPr>
          <p:spPr>
            <a:xfrm>
              <a:off x="5184100" y="3945375"/>
              <a:ext cx="28525" cy="33825"/>
            </a:xfrm>
            <a:custGeom>
              <a:rect b="b" l="l" r="r" t="t"/>
              <a:pathLst>
                <a:path extrusionOk="0" h="1353" w="1141">
                  <a:moveTo>
                    <a:pt x="1141" y="0"/>
                  </a:moveTo>
                  <a:lnTo>
                    <a:pt x="549" y="465"/>
                  </a:lnTo>
                  <a:cubicBezTo>
                    <a:pt x="380" y="592"/>
                    <a:pt x="211" y="761"/>
                    <a:pt x="85" y="930"/>
                  </a:cubicBezTo>
                  <a:lnTo>
                    <a:pt x="0" y="1057"/>
                  </a:lnTo>
                  <a:lnTo>
                    <a:pt x="169" y="1352"/>
                  </a:lnTo>
                  <a:lnTo>
                    <a:pt x="296" y="1352"/>
                  </a:lnTo>
                  <a:cubicBezTo>
                    <a:pt x="634" y="1310"/>
                    <a:pt x="887" y="1057"/>
                    <a:pt x="972" y="719"/>
                  </a:cubicBezTo>
                  <a:lnTo>
                    <a:pt x="1141"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3"/>
            <p:cNvSpPr/>
            <p:nvPr/>
          </p:nvSpPr>
          <p:spPr>
            <a:xfrm>
              <a:off x="4247250" y="3464250"/>
              <a:ext cx="1017125" cy="711400"/>
            </a:xfrm>
            <a:custGeom>
              <a:rect b="b" l="l" r="r" t="t"/>
              <a:pathLst>
                <a:path extrusionOk="0" h="28456" w="40685">
                  <a:moveTo>
                    <a:pt x="37390" y="18834"/>
                  </a:moveTo>
                  <a:cubicBezTo>
                    <a:pt x="37442" y="18834"/>
                    <a:pt x="37495" y="18844"/>
                    <a:pt x="37559" y="18865"/>
                  </a:cubicBezTo>
                  <a:cubicBezTo>
                    <a:pt x="37432" y="19034"/>
                    <a:pt x="37432" y="19288"/>
                    <a:pt x="37516" y="19499"/>
                  </a:cubicBezTo>
                  <a:lnTo>
                    <a:pt x="37601" y="19752"/>
                  </a:lnTo>
                  <a:lnTo>
                    <a:pt x="37685" y="19921"/>
                  </a:lnTo>
                  <a:lnTo>
                    <a:pt x="37854" y="19964"/>
                  </a:lnTo>
                  <a:lnTo>
                    <a:pt x="37897" y="19964"/>
                  </a:lnTo>
                  <a:lnTo>
                    <a:pt x="37812" y="20386"/>
                  </a:lnTo>
                  <a:cubicBezTo>
                    <a:pt x="37770" y="20302"/>
                    <a:pt x="37685" y="20217"/>
                    <a:pt x="37643" y="20175"/>
                  </a:cubicBezTo>
                  <a:cubicBezTo>
                    <a:pt x="37643" y="20133"/>
                    <a:pt x="37643" y="20090"/>
                    <a:pt x="37643" y="20048"/>
                  </a:cubicBezTo>
                  <a:cubicBezTo>
                    <a:pt x="37685" y="19964"/>
                    <a:pt x="37643" y="19879"/>
                    <a:pt x="37559" y="19710"/>
                  </a:cubicBezTo>
                  <a:cubicBezTo>
                    <a:pt x="37178" y="19076"/>
                    <a:pt x="37221" y="18907"/>
                    <a:pt x="37221" y="18865"/>
                  </a:cubicBezTo>
                  <a:cubicBezTo>
                    <a:pt x="37284" y="18844"/>
                    <a:pt x="37337" y="18834"/>
                    <a:pt x="37390" y="18834"/>
                  </a:cubicBezTo>
                  <a:close/>
                  <a:moveTo>
                    <a:pt x="25983" y="361"/>
                  </a:moveTo>
                  <a:cubicBezTo>
                    <a:pt x="26405" y="361"/>
                    <a:pt x="26828" y="487"/>
                    <a:pt x="27166" y="741"/>
                  </a:cubicBezTo>
                  <a:cubicBezTo>
                    <a:pt x="27588" y="1206"/>
                    <a:pt x="27884" y="1713"/>
                    <a:pt x="28053" y="2304"/>
                  </a:cubicBezTo>
                  <a:cubicBezTo>
                    <a:pt x="28222" y="2769"/>
                    <a:pt x="28433" y="3191"/>
                    <a:pt x="28686" y="3571"/>
                  </a:cubicBezTo>
                  <a:cubicBezTo>
                    <a:pt x="28898" y="3909"/>
                    <a:pt x="29109" y="4247"/>
                    <a:pt x="29405" y="4543"/>
                  </a:cubicBezTo>
                  <a:cubicBezTo>
                    <a:pt x="29489" y="4670"/>
                    <a:pt x="29658" y="4712"/>
                    <a:pt x="29785" y="4712"/>
                  </a:cubicBezTo>
                  <a:lnTo>
                    <a:pt x="29785" y="5092"/>
                  </a:lnTo>
                  <a:lnTo>
                    <a:pt x="29785" y="5135"/>
                  </a:lnTo>
                  <a:cubicBezTo>
                    <a:pt x="30081" y="5684"/>
                    <a:pt x="30503" y="6191"/>
                    <a:pt x="31052" y="6529"/>
                  </a:cubicBezTo>
                  <a:cubicBezTo>
                    <a:pt x="31855" y="7205"/>
                    <a:pt x="32827" y="7965"/>
                    <a:pt x="33038" y="9359"/>
                  </a:cubicBezTo>
                  <a:cubicBezTo>
                    <a:pt x="33080" y="9951"/>
                    <a:pt x="33038" y="10542"/>
                    <a:pt x="32869" y="11134"/>
                  </a:cubicBezTo>
                  <a:cubicBezTo>
                    <a:pt x="32700" y="11725"/>
                    <a:pt x="32658" y="12317"/>
                    <a:pt x="32700" y="12908"/>
                  </a:cubicBezTo>
                  <a:cubicBezTo>
                    <a:pt x="32742" y="13288"/>
                    <a:pt x="32827" y="13626"/>
                    <a:pt x="32954" y="13964"/>
                  </a:cubicBezTo>
                  <a:cubicBezTo>
                    <a:pt x="33080" y="14345"/>
                    <a:pt x="33207" y="14683"/>
                    <a:pt x="33291" y="15063"/>
                  </a:cubicBezTo>
                  <a:lnTo>
                    <a:pt x="33207" y="15063"/>
                  </a:lnTo>
                  <a:cubicBezTo>
                    <a:pt x="33080" y="15105"/>
                    <a:pt x="32827" y="15232"/>
                    <a:pt x="32869" y="15485"/>
                  </a:cubicBezTo>
                  <a:cubicBezTo>
                    <a:pt x="32869" y="15612"/>
                    <a:pt x="32869" y="15612"/>
                    <a:pt x="33418" y="15908"/>
                  </a:cubicBezTo>
                  <a:lnTo>
                    <a:pt x="33672" y="16457"/>
                  </a:lnTo>
                  <a:lnTo>
                    <a:pt x="33798" y="16499"/>
                  </a:lnTo>
                  <a:lnTo>
                    <a:pt x="33925" y="16499"/>
                  </a:lnTo>
                  <a:cubicBezTo>
                    <a:pt x="33925" y="16542"/>
                    <a:pt x="33925" y="16542"/>
                    <a:pt x="33925" y="16584"/>
                  </a:cubicBezTo>
                  <a:cubicBezTo>
                    <a:pt x="33925" y="16753"/>
                    <a:pt x="34010" y="16964"/>
                    <a:pt x="34179" y="17091"/>
                  </a:cubicBezTo>
                  <a:cubicBezTo>
                    <a:pt x="34672" y="17395"/>
                    <a:pt x="35234" y="17562"/>
                    <a:pt x="35834" y="17562"/>
                  </a:cubicBezTo>
                  <a:cubicBezTo>
                    <a:pt x="35901" y="17562"/>
                    <a:pt x="35969" y="17560"/>
                    <a:pt x="36038" y="17556"/>
                  </a:cubicBezTo>
                  <a:lnTo>
                    <a:pt x="36249" y="17556"/>
                  </a:lnTo>
                  <a:cubicBezTo>
                    <a:pt x="36376" y="17556"/>
                    <a:pt x="36587" y="17556"/>
                    <a:pt x="36671" y="17344"/>
                  </a:cubicBezTo>
                  <a:cubicBezTo>
                    <a:pt x="36714" y="17218"/>
                    <a:pt x="36671" y="17049"/>
                    <a:pt x="36545" y="17006"/>
                  </a:cubicBezTo>
                  <a:lnTo>
                    <a:pt x="36967" y="17006"/>
                  </a:lnTo>
                  <a:cubicBezTo>
                    <a:pt x="37094" y="17006"/>
                    <a:pt x="37221" y="16964"/>
                    <a:pt x="37305" y="16922"/>
                  </a:cubicBezTo>
                  <a:cubicBezTo>
                    <a:pt x="37559" y="16837"/>
                    <a:pt x="37812" y="16668"/>
                    <a:pt x="37981" y="16457"/>
                  </a:cubicBezTo>
                  <a:cubicBezTo>
                    <a:pt x="38150" y="16330"/>
                    <a:pt x="38319" y="16161"/>
                    <a:pt x="38530" y="16077"/>
                  </a:cubicBezTo>
                  <a:cubicBezTo>
                    <a:pt x="38627" y="16045"/>
                    <a:pt x="38724" y="16029"/>
                    <a:pt x="38821" y="16029"/>
                  </a:cubicBezTo>
                  <a:cubicBezTo>
                    <a:pt x="39232" y="16029"/>
                    <a:pt x="39619" y="16308"/>
                    <a:pt x="39755" y="16753"/>
                  </a:cubicBezTo>
                  <a:cubicBezTo>
                    <a:pt x="39629" y="16795"/>
                    <a:pt x="39544" y="16964"/>
                    <a:pt x="39586" y="17133"/>
                  </a:cubicBezTo>
                  <a:cubicBezTo>
                    <a:pt x="39671" y="17302"/>
                    <a:pt x="39840" y="17344"/>
                    <a:pt x="39967" y="17387"/>
                  </a:cubicBezTo>
                  <a:cubicBezTo>
                    <a:pt x="39967" y="17809"/>
                    <a:pt x="39882" y="18950"/>
                    <a:pt x="39840" y="19119"/>
                  </a:cubicBezTo>
                  <a:cubicBezTo>
                    <a:pt x="39840" y="19245"/>
                    <a:pt x="39122" y="19330"/>
                    <a:pt x="38868" y="19372"/>
                  </a:cubicBezTo>
                  <a:lnTo>
                    <a:pt x="38403" y="19457"/>
                  </a:lnTo>
                  <a:cubicBezTo>
                    <a:pt x="38403" y="19330"/>
                    <a:pt x="38361" y="19203"/>
                    <a:pt x="38319" y="19119"/>
                  </a:cubicBezTo>
                  <a:lnTo>
                    <a:pt x="38192" y="19034"/>
                  </a:lnTo>
                  <a:lnTo>
                    <a:pt x="38108" y="19034"/>
                  </a:lnTo>
                  <a:cubicBezTo>
                    <a:pt x="38065" y="19034"/>
                    <a:pt x="38023" y="19034"/>
                    <a:pt x="37981" y="19076"/>
                  </a:cubicBezTo>
                  <a:lnTo>
                    <a:pt x="38023" y="18992"/>
                  </a:lnTo>
                  <a:cubicBezTo>
                    <a:pt x="38108" y="18865"/>
                    <a:pt x="38108" y="18696"/>
                    <a:pt x="38065" y="18527"/>
                  </a:cubicBezTo>
                  <a:cubicBezTo>
                    <a:pt x="37939" y="18400"/>
                    <a:pt x="37770" y="18274"/>
                    <a:pt x="37559" y="18274"/>
                  </a:cubicBezTo>
                  <a:cubicBezTo>
                    <a:pt x="37505" y="18269"/>
                    <a:pt x="37455" y="18267"/>
                    <a:pt x="37408" y="18267"/>
                  </a:cubicBezTo>
                  <a:cubicBezTo>
                    <a:pt x="37008" y="18267"/>
                    <a:pt x="36827" y="18418"/>
                    <a:pt x="36714" y="18569"/>
                  </a:cubicBezTo>
                  <a:cubicBezTo>
                    <a:pt x="36502" y="18950"/>
                    <a:pt x="36756" y="19457"/>
                    <a:pt x="37009" y="19921"/>
                  </a:cubicBezTo>
                  <a:lnTo>
                    <a:pt x="36925" y="19964"/>
                  </a:lnTo>
                  <a:cubicBezTo>
                    <a:pt x="36629" y="20090"/>
                    <a:pt x="36291" y="20259"/>
                    <a:pt x="36291" y="20597"/>
                  </a:cubicBezTo>
                  <a:cubicBezTo>
                    <a:pt x="36291" y="20682"/>
                    <a:pt x="36333" y="20766"/>
                    <a:pt x="36376" y="20851"/>
                  </a:cubicBezTo>
                  <a:cubicBezTo>
                    <a:pt x="36376" y="20935"/>
                    <a:pt x="36418" y="21062"/>
                    <a:pt x="36460" y="21147"/>
                  </a:cubicBezTo>
                  <a:cubicBezTo>
                    <a:pt x="36333" y="21400"/>
                    <a:pt x="36333" y="21738"/>
                    <a:pt x="36460" y="22034"/>
                  </a:cubicBezTo>
                  <a:cubicBezTo>
                    <a:pt x="36207" y="22414"/>
                    <a:pt x="36038" y="22879"/>
                    <a:pt x="36080" y="23386"/>
                  </a:cubicBezTo>
                  <a:cubicBezTo>
                    <a:pt x="36249" y="24019"/>
                    <a:pt x="36291" y="24653"/>
                    <a:pt x="36164" y="25287"/>
                  </a:cubicBezTo>
                  <a:cubicBezTo>
                    <a:pt x="36164" y="25456"/>
                    <a:pt x="36122" y="25625"/>
                    <a:pt x="36122" y="25836"/>
                  </a:cubicBezTo>
                  <a:lnTo>
                    <a:pt x="36122" y="26005"/>
                  </a:lnTo>
                  <a:cubicBezTo>
                    <a:pt x="36019" y="26012"/>
                    <a:pt x="35916" y="26015"/>
                    <a:pt x="35814" y="26015"/>
                  </a:cubicBezTo>
                  <a:cubicBezTo>
                    <a:pt x="35283" y="26015"/>
                    <a:pt x="34752" y="25922"/>
                    <a:pt x="34221" y="25709"/>
                  </a:cubicBezTo>
                  <a:cubicBezTo>
                    <a:pt x="34136" y="25583"/>
                    <a:pt x="34052" y="25456"/>
                    <a:pt x="34010" y="25329"/>
                  </a:cubicBezTo>
                  <a:cubicBezTo>
                    <a:pt x="33841" y="25076"/>
                    <a:pt x="33672" y="24822"/>
                    <a:pt x="33376" y="24822"/>
                  </a:cubicBezTo>
                  <a:cubicBezTo>
                    <a:pt x="33249" y="24822"/>
                    <a:pt x="33122" y="24907"/>
                    <a:pt x="32996" y="24991"/>
                  </a:cubicBezTo>
                  <a:cubicBezTo>
                    <a:pt x="32911" y="25033"/>
                    <a:pt x="32827" y="25076"/>
                    <a:pt x="32742" y="25118"/>
                  </a:cubicBezTo>
                  <a:cubicBezTo>
                    <a:pt x="32700" y="25076"/>
                    <a:pt x="32700" y="25076"/>
                    <a:pt x="32658" y="25033"/>
                  </a:cubicBezTo>
                  <a:cubicBezTo>
                    <a:pt x="32616" y="24864"/>
                    <a:pt x="32489" y="24695"/>
                    <a:pt x="32362" y="24653"/>
                  </a:cubicBezTo>
                  <a:cubicBezTo>
                    <a:pt x="32292" y="24643"/>
                    <a:pt x="32225" y="24638"/>
                    <a:pt x="32160" y="24638"/>
                  </a:cubicBezTo>
                  <a:cubicBezTo>
                    <a:pt x="31949" y="24638"/>
                    <a:pt x="31763" y="24693"/>
                    <a:pt x="31602" y="24822"/>
                  </a:cubicBezTo>
                  <a:cubicBezTo>
                    <a:pt x="31475" y="24864"/>
                    <a:pt x="31348" y="24907"/>
                    <a:pt x="31221" y="24949"/>
                  </a:cubicBezTo>
                  <a:cubicBezTo>
                    <a:pt x="31137" y="24949"/>
                    <a:pt x="31095" y="24822"/>
                    <a:pt x="31010" y="24653"/>
                  </a:cubicBezTo>
                  <a:cubicBezTo>
                    <a:pt x="30968" y="24484"/>
                    <a:pt x="30883" y="24400"/>
                    <a:pt x="30757" y="24315"/>
                  </a:cubicBezTo>
                  <a:cubicBezTo>
                    <a:pt x="30667" y="24285"/>
                    <a:pt x="30577" y="24255"/>
                    <a:pt x="30488" y="24255"/>
                  </a:cubicBezTo>
                  <a:cubicBezTo>
                    <a:pt x="30451" y="24255"/>
                    <a:pt x="30414" y="24261"/>
                    <a:pt x="30376" y="24273"/>
                  </a:cubicBezTo>
                  <a:cubicBezTo>
                    <a:pt x="29912" y="24273"/>
                    <a:pt x="29447" y="24357"/>
                    <a:pt x="29024" y="24442"/>
                  </a:cubicBezTo>
                  <a:cubicBezTo>
                    <a:pt x="28771" y="24484"/>
                    <a:pt x="26574" y="24991"/>
                    <a:pt x="25560" y="25752"/>
                  </a:cubicBezTo>
                  <a:cubicBezTo>
                    <a:pt x="25222" y="26047"/>
                    <a:pt x="24926" y="26343"/>
                    <a:pt x="24673" y="26681"/>
                  </a:cubicBezTo>
                  <a:cubicBezTo>
                    <a:pt x="24335" y="27146"/>
                    <a:pt x="23870" y="27526"/>
                    <a:pt x="23363" y="27822"/>
                  </a:cubicBezTo>
                  <a:cubicBezTo>
                    <a:pt x="23141" y="27869"/>
                    <a:pt x="22914" y="27893"/>
                    <a:pt x="22687" y="27893"/>
                  </a:cubicBezTo>
                  <a:cubicBezTo>
                    <a:pt x="22308" y="27893"/>
                    <a:pt x="21932" y="27827"/>
                    <a:pt x="21589" y="27695"/>
                  </a:cubicBezTo>
                  <a:cubicBezTo>
                    <a:pt x="21209" y="27568"/>
                    <a:pt x="20828" y="27484"/>
                    <a:pt x="20448" y="27442"/>
                  </a:cubicBezTo>
                  <a:lnTo>
                    <a:pt x="19096" y="27357"/>
                  </a:lnTo>
                  <a:lnTo>
                    <a:pt x="18885" y="27357"/>
                  </a:lnTo>
                  <a:cubicBezTo>
                    <a:pt x="18843" y="27315"/>
                    <a:pt x="18758" y="27273"/>
                    <a:pt x="18716" y="27273"/>
                  </a:cubicBezTo>
                  <a:cubicBezTo>
                    <a:pt x="18547" y="27315"/>
                    <a:pt x="18378" y="27399"/>
                    <a:pt x="18251" y="27526"/>
                  </a:cubicBezTo>
                  <a:cubicBezTo>
                    <a:pt x="18209" y="27611"/>
                    <a:pt x="18124" y="27653"/>
                    <a:pt x="18040" y="27695"/>
                  </a:cubicBezTo>
                  <a:cubicBezTo>
                    <a:pt x="17871" y="27737"/>
                    <a:pt x="17702" y="27737"/>
                    <a:pt x="17533" y="27737"/>
                  </a:cubicBezTo>
                  <a:cubicBezTo>
                    <a:pt x="16730" y="27695"/>
                    <a:pt x="15928" y="27526"/>
                    <a:pt x="15167" y="27273"/>
                  </a:cubicBezTo>
                  <a:lnTo>
                    <a:pt x="14407" y="27061"/>
                  </a:lnTo>
                  <a:cubicBezTo>
                    <a:pt x="14301" y="27051"/>
                    <a:pt x="14195" y="27045"/>
                    <a:pt x="14090" y="27045"/>
                  </a:cubicBezTo>
                  <a:cubicBezTo>
                    <a:pt x="13773" y="27045"/>
                    <a:pt x="13456" y="27093"/>
                    <a:pt x="13139" y="27188"/>
                  </a:cubicBezTo>
                  <a:cubicBezTo>
                    <a:pt x="12862" y="27257"/>
                    <a:pt x="12584" y="27327"/>
                    <a:pt x="12334" y="27327"/>
                  </a:cubicBezTo>
                  <a:cubicBezTo>
                    <a:pt x="12128" y="27327"/>
                    <a:pt x="11940" y="27280"/>
                    <a:pt x="11787" y="27146"/>
                  </a:cubicBezTo>
                  <a:cubicBezTo>
                    <a:pt x="11787" y="27146"/>
                    <a:pt x="11787" y="27104"/>
                    <a:pt x="11745" y="27104"/>
                  </a:cubicBezTo>
                  <a:cubicBezTo>
                    <a:pt x="11745" y="26977"/>
                    <a:pt x="12041" y="26723"/>
                    <a:pt x="12210" y="26597"/>
                  </a:cubicBezTo>
                  <a:cubicBezTo>
                    <a:pt x="12463" y="26385"/>
                    <a:pt x="12675" y="26216"/>
                    <a:pt x="12675" y="26005"/>
                  </a:cubicBezTo>
                  <a:cubicBezTo>
                    <a:pt x="12675" y="25878"/>
                    <a:pt x="12632" y="25794"/>
                    <a:pt x="12548" y="25752"/>
                  </a:cubicBezTo>
                  <a:cubicBezTo>
                    <a:pt x="12294" y="25540"/>
                    <a:pt x="12041" y="25329"/>
                    <a:pt x="11745" y="25202"/>
                  </a:cubicBezTo>
                  <a:cubicBezTo>
                    <a:pt x="11492" y="25076"/>
                    <a:pt x="11196" y="24907"/>
                    <a:pt x="10942" y="24738"/>
                  </a:cubicBezTo>
                  <a:cubicBezTo>
                    <a:pt x="10266" y="24315"/>
                    <a:pt x="10013" y="23935"/>
                    <a:pt x="10097" y="23681"/>
                  </a:cubicBezTo>
                  <a:cubicBezTo>
                    <a:pt x="10140" y="23597"/>
                    <a:pt x="10604" y="23512"/>
                    <a:pt x="10731" y="23512"/>
                  </a:cubicBezTo>
                  <a:cubicBezTo>
                    <a:pt x="11069" y="23512"/>
                    <a:pt x="11323" y="23470"/>
                    <a:pt x="11365" y="23259"/>
                  </a:cubicBezTo>
                  <a:cubicBezTo>
                    <a:pt x="11407" y="23090"/>
                    <a:pt x="11365" y="22921"/>
                    <a:pt x="11196" y="22837"/>
                  </a:cubicBezTo>
                  <a:cubicBezTo>
                    <a:pt x="10942" y="22625"/>
                    <a:pt x="10689" y="22456"/>
                    <a:pt x="10393" y="22330"/>
                  </a:cubicBezTo>
                  <a:cubicBezTo>
                    <a:pt x="10266" y="22245"/>
                    <a:pt x="10140" y="22161"/>
                    <a:pt x="10013" y="22076"/>
                  </a:cubicBezTo>
                  <a:cubicBezTo>
                    <a:pt x="9886" y="21992"/>
                    <a:pt x="9759" y="21949"/>
                    <a:pt x="9590" y="21949"/>
                  </a:cubicBezTo>
                  <a:cubicBezTo>
                    <a:pt x="9083" y="21949"/>
                    <a:pt x="8872" y="22456"/>
                    <a:pt x="8703" y="22837"/>
                  </a:cubicBezTo>
                  <a:cubicBezTo>
                    <a:pt x="8619" y="23006"/>
                    <a:pt x="8534" y="23217"/>
                    <a:pt x="8407" y="23386"/>
                  </a:cubicBezTo>
                  <a:cubicBezTo>
                    <a:pt x="8323" y="23259"/>
                    <a:pt x="8238" y="23132"/>
                    <a:pt x="8196" y="22963"/>
                  </a:cubicBezTo>
                  <a:cubicBezTo>
                    <a:pt x="8154" y="22794"/>
                    <a:pt x="8027" y="22625"/>
                    <a:pt x="7900" y="22499"/>
                  </a:cubicBezTo>
                  <a:cubicBezTo>
                    <a:pt x="7732" y="22414"/>
                    <a:pt x="7563" y="22372"/>
                    <a:pt x="7351" y="22372"/>
                  </a:cubicBezTo>
                  <a:lnTo>
                    <a:pt x="6971" y="22372"/>
                  </a:lnTo>
                  <a:cubicBezTo>
                    <a:pt x="6887" y="22393"/>
                    <a:pt x="6802" y="22403"/>
                    <a:pt x="6718" y="22403"/>
                  </a:cubicBezTo>
                  <a:cubicBezTo>
                    <a:pt x="6633" y="22403"/>
                    <a:pt x="6549" y="22393"/>
                    <a:pt x="6464" y="22372"/>
                  </a:cubicBezTo>
                  <a:lnTo>
                    <a:pt x="6380" y="21992"/>
                  </a:lnTo>
                  <a:lnTo>
                    <a:pt x="6380" y="21907"/>
                  </a:lnTo>
                  <a:cubicBezTo>
                    <a:pt x="6337" y="21823"/>
                    <a:pt x="6253" y="21780"/>
                    <a:pt x="6042" y="21738"/>
                  </a:cubicBezTo>
                  <a:cubicBezTo>
                    <a:pt x="5873" y="21696"/>
                    <a:pt x="5661" y="21654"/>
                    <a:pt x="5492" y="21569"/>
                  </a:cubicBezTo>
                  <a:cubicBezTo>
                    <a:pt x="5788" y="21527"/>
                    <a:pt x="6126" y="21485"/>
                    <a:pt x="6211" y="21231"/>
                  </a:cubicBezTo>
                  <a:cubicBezTo>
                    <a:pt x="6295" y="21062"/>
                    <a:pt x="6211" y="20893"/>
                    <a:pt x="6084" y="20766"/>
                  </a:cubicBezTo>
                  <a:cubicBezTo>
                    <a:pt x="5999" y="20640"/>
                    <a:pt x="5830" y="20597"/>
                    <a:pt x="5661" y="20555"/>
                  </a:cubicBezTo>
                  <a:lnTo>
                    <a:pt x="5492" y="20471"/>
                  </a:lnTo>
                  <a:lnTo>
                    <a:pt x="5619" y="20386"/>
                  </a:lnTo>
                  <a:cubicBezTo>
                    <a:pt x="5830" y="20217"/>
                    <a:pt x="5999" y="20006"/>
                    <a:pt x="5999" y="19752"/>
                  </a:cubicBezTo>
                  <a:cubicBezTo>
                    <a:pt x="5999" y="19541"/>
                    <a:pt x="5915" y="19372"/>
                    <a:pt x="5788" y="19245"/>
                  </a:cubicBezTo>
                  <a:cubicBezTo>
                    <a:pt x="5366" y="18950"/>
                    <a:pt x="4901" y="18738"/>
                    <a:pt x="4436" y="18612"/>
                  </a:cubicBezTo>
                  <a:cubicBezTo>
                    <a:pt x="3760" y="18400"/>
                    <a:pt x="3126" y="18189"/>
                    <a:pt x="2873" y="17640"/>
                  </a:cubicBezTo>
                  <a:cubicBezTo>
                    <a:pt x="2831" y="17429"/>
                    <a:pt x="2873" y="16457"/>
                    <a:pt x="2873" y="16373"/>
                  </a:cubicBezTo>
                  <a:lnTo>
                    <a:pt x="2873" y="16288"/>
                  </a:lnTo>
                  <a:cubicBezTo>
                    <a:pt x="2915" y="16246"/>
                    <a:pt x="2915" y="16161"/>
                    <a:pt x="2915" y="16119"/>
                  </a:cubicBezTo>
                  <a:cubicBezTo>
                    <a:pt x="2915" y="16035"/>
                    <a:pt x="2915" y="15908"/>
                    <a:pt x="2873" y="15823"/>
                  </a:cubicBezTo>
                  <a:lnTo>
                    <a:pt x="2789" y="15739"/>
                  </a:lnTo>
                  <a:lnTo>
                    <a:pt x="2577" y="15739"/>
                  </a:lnTo>
                  <a:lnTo>
                    <a:pt x="2366" y="15866"/>
                  </a:lnTo>
                  <a:cubicBezTo>
                    <a:pt x="2324" y="15739"/>
                    <a:pt x="2282" y="15654"/>
                    <a:pt x="2282" y="15570"/>
                  </a:cubicBezTo>
                  <a:cubicBezTo>
                    <a:pt x="2197" y="15359"/>
                    <a:pt x="2113" y="15190"/>
                    <a:pt x="1986" y="15021"/>
                  </a:cubicBezTo>
                  <a:cubicBezTo>
                    <a:pt x="1817" y="14852"/>
                    <a:pt x="1606" y="14683"/>
                    <a:pt x="1394" y="14556"/>
                  </a:cubicBezTo>
                  <a:cubicBezTo>
                    <a:pt x="1141" y="14429"/>
                    <a:pt x="930" y="14260"/>
                    <a:pt x="803" y="14049"/>
                  </a:cubicBezTo>
                  <a:cubicBezTo>
                    <a:pt x="845" y="14007"/>
                    <a:pt x="930" y="13964"/>
                    <a:pt x="972" y="13964"/>
                  </a:cubicBezTo>
                  <a:lnTo>
                    <a:pt x="1225" y="13964"/>
                  </a:lnTo>
                  <a:cubicBezTo>
                    <a:pt x="2155" y="13880"/>
                    <a:pt x="2620" y="13838"/>
                    <a:pt x="2746" y="13542"/>
                  </a:cubicBezTo>
                  <a:cubicBezTo>
                    <a:pt x="2746" y="13457"/>
                    <a:pt x="2789" y="13373"/>
                    <a:pt x="2789" y="13288"/>
                  </a:cubicBezTo>
                  <a:cubicBezTo>
                    <a:pt x="2789" y="13246"/>
                    <a:pt x="2789" y="13204"/>
                    <a:pt x="2831" y="13204"/>
                  </a:cubicBezTo>
                  <a:cubicBezTo>
                    <a:pt x="2915" y="13204"/>
                    <a:pt x="3000" y="13246"/>
                    <a:pt x="3084" y="13288"/>
                  </a:cubicBezTo>
                  <a:cubicBezTo>
                    <a:pt x="3213" y="13418"/>
                    <a:pt x="3392" y="13473"/>
                    <a:pt x="3582" y="13473"/>
                  </a:cubicBezTo>
                  <a:cubicBezTo>
                    <a:pt x="3641" y="13473"/>
                    <a:pt x="3700" y="13467"/>
                    <a:pt x="3760" y="13457"/>
                  </a:cubicBezTo>
                  <a:cubicBezTo>
                    <a:pt x="4056" y="13331"/>
                    <a:pt x="4267" y="13035"/>
                    <a:pt x="4352" y="12739"/>
                  </a:cubicBezTo>
                  <a:cubicBezTo>
                    <a:pt x="4394" y="12655"/>
                    <a:pt x="4436" y="12570"/>
                    <a:pt x="4478" y="12486"/>
                  </a:cubicBezTo>
                  <a:lnTo>
                    <a:pt x="4563" y="12444"/>
                  </a:lnTo>
                  <a:cubicBezTo>
                    <a:pt x="4816" y="12359"/>
                    <a:pt x="4985" y="12106"/>
                    <a:pt x="4943" y="11852"/>
                  </a:cubicBezTo>
                  <a:cubicBezTo>
                    <a:pt x="4859" y="11599"/>
                    <a:pt x="4859" y="11303"/>
                    <a:pt x="4985" y="11049"/>
                  </a:cubicBezTo>
                  <a:lnTo>
                    <a:pt x="5070" y="11049"/>
                  </a:lnTo>
                  <a:cubicBezTo>
                    <a:pt x="5197" y="11049"/>
                    <a:pt x="5323" y="10965"/>
                    <a:pt x="5408" y="10880"/>
                  </a:cubicBezTo>
                  <a:cubicBezTo>
                    <a:pt x="5661" y="10542"/>
                    <a:pt x="5873" y="10162"/>
                    <a:pt x="5999" y="9740"/>
                  </a:cubicBezTo>
                  <a:cubicBezTo>
                    <a:pt x="6084" y="9528"/>
                    <a:pt x="6168" y="9317"/>
                    <a:pt x="6295" y="9106"/>
                  </a:cubicBezTo>
                  <a:lnTo>
                    <a:pt x="6549" y="8641"/>
                  </a:lnTo>
                  <a:lnTo>
                    <a:pt x="6549" y="8514"/>
                  </a:lnTo>
                  <a:cubicBezTo>
                    <a:pt x="6506" y="8430"/>
                    <a:pt x="6464" y="8345"/>
                    <a:pt x="6380" y="8303"/>
                  </a:cubicBezTo>
                  <a:lnTo>
                    <a:pt x="6422" y="8261"/>
                  </a:lnTo>
                  <a:cubicBezTo>
                    <a:pt x="6506" y="8176"/>
                    <a:pt x="6549" y="8134"/>
                    <a:pt x="6591" y="8050"/>
                  </a:cubicBezTo>
                  <a:cubicBezTo>
                    <a:pt x="6718" y="7881"/>
                    <a:pt x="6802" y="7669"/>
                    <a:pt x="6887" y="7458"/>
                  </a:cubicBezTo>
                  <a:cubicBezTo>
                    <a:pt x="7013" y="7163"/>
                    <a:pt x="7140" y="6951"/>
                    <a:pt x="7267" y="6698"/>
                  </a:cubicBezTo>
                  <a:lnTo>
                    <a:pt x="7563" y="6613"/>
                  </a:lnTo>
                  <a:lnTo>
                    <a:pt x="7647" y="6571"/>
                  </a:lnTo>
                  <a:lnTo>
                    <a:pt x="7689" y="6487"/>
                  </a:lnTo>
                  <a:cubicBezTo>
                    <a:pt x="7732" y="6402"/>
                    <a:pt x="7774" y="6275"/>
                    <a:pt x="7732" y="6149"/>
                  </a:cubicBezTo>
                  <a:lnTo>
                    <a:pt x="7732" y="5726"/>
                  </a:lnTo>
                  <a:cubicBezTo>
                    <a:pt x="7732" y="5642"/>
                    <a:pt x="7732" y="5599"/>
                    <a:pt x="7732" y="5557"/>
                  </a:cubicBezTo>
                  <a:cubicBezTo>
                    <a:pt x="8112" y="4966"/>
                    <a:pt x="8619" y="4416"/>
                    <a:pt x="9210" y="4078"/>
                  </a:cubicBezTo>
                  <a:lnTo>
                    <a:pt x="9379" y="4121"/>
                  </a:lnTo>
                  <a:lnTo>
                    <a:pt x="9548" y="4121"/>
                  </a:lnTo>
                  <a:lnTo>
                    <a:pt x="9886" y="4163"/>
                  </a:lnTo>
                  <a:lnTo>
                    <a:pt x="9928" y="4163"/>
                  </a:lnTo>
                  <a:cubicBezTo>
                    <a:pt x="10309" y="3994"/>
                    <a:pt x="10604" y="3740"/>
                    <a:pt x="10816" y="3402"/>
                  </a:cubicBezTo>
                  <a:cubicBezTo>
                    <a:pt x="10858" y="3276"/>
                    <a:pt x="10985" y="3149"/>
                    <a:pt x="11069" y="3022"/>
                  </a:cubicBezTo>
                  <a:lnTo>
                    <a:pt x="11196" y="3022"/>
                  </a:lnTo>
                  <a:lnTo>
                    <a:pt x="11280" y="2938"/>
                  </a:lnTo>
                  <a:cubicBezTo>
                    <a:pt x="11323" y="2895"/>
                    <a:pt x="11323" y="2853"/>
                    <a:pt x="11365" y="2811"/>
                  </a:cubicBezTo>
                  <a:lnTo>
                    <a:pt x="11576" y="2811"/>
                  </a:lnTo>
                  <a:cubicBezTo>
                    <a:pt x="11830" y="2684"/>
                    <a:pt x="11999" y="2431"/>
                    <a:pt x="12041" y="2177"/>
                  </a:cubicBezTo>
                  <a:cubicBezTo>
                    <a:pt x="12041" y="2093"/>
                    <a:pt x="12041" y="2051"/>
                    <a:pt x="12083" y="1966"/>
                  </a:cubicBezTo>
                  <a:cubicBezTo>
                    <a:pt x="12168" y="1966"/>
                    <a:pt x="12421" y="2177"/>
                    <a:pt x="12548" y="2304"/>
                  </a:cubicBezTo>
                  <a:cubicBezTo>
                    <a:pt x="12759" y="2515"/>
                    <a:pt x="13012" y="2684"/>
                    <a:pt x="13308" y="2726"/>
                  </a:cubicBezTo>
                  <a:lnTo>
                    <a:pt x="13393" y="2726"/>
                  </a:lnTo>
                  <a:lnTo>
                    <a:pt x="13477" y="2684"/>
                  </a:lnTo>
                  <a:lnTo>
                    <a:pt x="13688" y="2515"/>
                  </a:lnTo>
                  <a:cubicBezTo>
                    <a:pt x="13857" y="2557"/>
                    <a:pt x="14026" y="2600"/>
                    <a:pt x="14153" y="2684"/>
                  </a:cubicBezTo>
                  <a:cubicBezTo>
                    <a:pt x="14364" y="2853"/>
                    <a:pt x="14618" y="2938"/>
                    <a:pt x="14871" y="2938"/>
                  </a:cubicBezTo>
                  <a:cubicBezTo>
                    <a:pt x="15040" y="2938"/>
                    <a:pt x="15167" y="2895"/>
                    <a:pt x="15294" y="2769"/>
                  </a:cubicBezTo>
                  <a:cubicBezTo>
                    <a:pt x="15294" y="2769"/>
                    <a:pt x="15336" y="2726"/>
                    <a:pt x="15336" y="2726"/>
                  </a:cubicBezTo>
                  <a:cubicBezTo>
                    <a:pt x="15505" y="2769"/>
                    <a:pt x="15632" y="2811"/>
                    <a:pt x="15716" y="2895"/>
                  </a:cubicBezTo>
                  <a:cubicBezTo>
                    <a:pt x="15928" y="2980"/>
                    <a:pt x="16139" y="3064"/>
                    <a:pt x="16392" y="3064"/>
                  </a:cubicBezTo>
                  <a:cubicBezTo>
                    <a:pt x="16604" y="3064"/>
                    <a:pt x="16857" y="2980"/>
                    <a:pt x="17068" y="2895"/>
                  </a:cubicBezTo>
                  <a:cubicBezTo>
                    <a:pt x="17195" y="2769"/>
                    <a:pt x="17364" y="2726"/>
                    <a:pt x="17533" y="2726"/>
                  </a:cubicBezTo>
                  <a:cubicBezTo>
                    <a:pt x="17787" y="2726"/>
                    <a:pt x="18293" y="3318"/>
                    <a:pt x="18547" y="3571"/>
                  </a:cubicBezTo>
                  <a:cubicBezTo>
                    <a:pt x="18800" y="3867"/>
                    <a:pt x="18927" y="3994"/>
                    <a:pt x="19012" y="4036"/>
                  </a:cubicBezTo>
                  <a:cubicBezTo>
                    <a:pt x="19138" y="4036"/>
                    <a:pt x="19223" y="4036"/>
                    <a:pt x="19307" y="4078"/>
                  </a:cubicBezTo>
                  <a:cubicBezTo>
                    <a:pt x="19814" y="4078"/>
                    <a:pt x="20110" y="3571"/>
                    <a:pt x="20321" y="3233"/>
                  </a:cubicBezTo>
                  <a:cubicBezTo>
                    <a:pt x="20406" y="3107"/>
                    <a:pt x="20490" y="2980"/>
                    <a:pt x="20575" y="2895"/>
                  </a:cubicBezTo>
                  <a:cubicBezTo>
                    <a:pt x="20913" y="2557"/>
                    <a:pt x="21969" y="2431"/>
                    <a:pt x="22772" y="2346"/>
                  </a:cubicBezTo>
                  <a:cubicBezTo>
                    <a:pt x="23279" y="2346"/>
                    <a:pt x="23786" y="2219"/>
                    <a:pt x="24250" y="2051"/>
                  </a:cubicBezTo>
                  <a:cubicBezTo>
                    <a:pt x="24504" y="1797"/>
                    <a:pt x="24631" y="1501"/>
                    <a:pt x="24673" y="1163"/>
                  </a:cubicBezTo>
                  <a:cubicBezTo>
                    <a:pt x="24673" y="1037"/>
                    <a:pt x="24715" y="868"/>
                    <a:pt x="24800" y="783"/>
                  </a:cubicBezTo>
                  <a:cubicBezTo>
                    <a:pt x="25138" y="487"/>
                    <a:pt x="25560" y="361"/>
                    <a:pt x="25983" y="361"/>
                  </a:cubicBezTo>
                  <a:close/>
                  <a:moveTo>
                    <a:pt x="26119" y="1"/>
                  </a:moveTo>
                  <a:cubicBezTo>
                    <a:pt x="25552" y="1"/>
                    <a:pt x="24983" y="181"/>
                    <a:pt x="24504" y="530"/>
                  </a:cubicBezTo>
                  <a:cubicBezTo>
                    <a:pt x="24335" y="741"/>
                    <a:pt x="24250" y="994"/>
                    <a:pt x="24208" y="1206"/>
                  </a:cubicBezTo>
                  <a:cubicBezTo>
                    <a:pt x="24208" y="1459"/>
                    <a:pt x="24166" y="1670"/>
                    <a:pt x="24039" y="1755"/>
                  </a:cubicBezTo>
                  <a:cubicBezTo>
                    <a:pt x="23617" y="1882"/>
                    <a:pt x="23194" y="1966"/>
                    <a:pt x="22772" y="1966"/>
                  </a:cubicBezTo>
                  <a:cubicBezTo>
                    <a:pt x="21842" y="2093"/>
                    <a:pt x="20786" y="2219"/>
                    <a:pt x="20279" y="2642"/>
                  </a:cubicBezTo>
                  <a:cubicBezTo>
                    <a:pt x="20152" y="2769"/>
                    <a:pt x="20068" y="2938"/>
                    <a:pt x="19941" y="3107"/>
                  </a:cubicBezTo>
                  <a:cubicBezTo>
                    <a:pt x="19814" y="3360"/>
                    <a:pt x="19603" y="3698"/>
                    <a:pt x="19392" y="3698"/>
                  </a:cubicBezTo>
                  <a:lnTo>
                    <a:pt x="19307" y="3698"/>
                  </a:lnTo>
                  <a:cubicBezTo>
                    <a:pt x="19265" y="3656"/>
                    <a:pt x="19138" y="3529"/>
                    <a:pt x="19054" y="3402"/>
                  </a:cubicBezTo>
                  <a:cubicBezTo>
                    <a:pt x="18547" y="2811"/>
                    <a:pt x="18082" y="2346"/>
                    <a:pt x="17618" y="2346"/>
                  </a:cubicBezTo>
                  <a:cubicBezTo>
                    <a:pt x="17364" y="2346"/>
                    <a:pt x="17153" y="2431"/>
                    <a:pt x="16942" y="2557"/>
                  </a:cubicBezTo>
                  <a:cubicBezTo>
                    <a:pt x="16773" y="2642"/>
                    <a:pt x="16604" y="2684"/>
                    <a:pt x="16435" y="2684"/>
                  </a:cubicBezTo>
                  <a:cubicBezTo>
                    <a:pt x="16308" y="2684"/>
                    <a:pt x="16181" y="2642"/>
                    <a:pt x="16054" y="2557"/>
                  </a:cubicBezTo>
                  <a:cubicBezTo>
                    <a:pt x="15843" y="2431"/>
                    <a:pt x="15632" y="2388"/>
                    <a:pt x="15421" y="2346"/>
                  </a:cubicBezTo>
                  <a:cubicBezTo>
                    <a:pt x="15294" y="2388"/>
                    <a:pt x="15125" y="2431"/>
                    <a:pt x="15040" y="2515"/>
                  </a:cubicBezTo>
                  <a:cubicBezTo>
                    <a:pt x="14998" y="2557"/>
                    <a:pt x="14956" y="2557"/>
                    <a:pt x="14956" y="2557"/>
                  </a:cubicBezTo>
                  <a:cubicBezTo>
                    <a:pt x="14787" y="2557"/>
                    <a:pt x="14618" y="2473"/>
                    <a:pt x="14491" y="2388"/>
                  </a:cubicBezTo>
                  <a:cubicBezTo>
                    <a:pt x="14238" y="2219"/>
                    <a:pt x="13942" y="2135"/>
                    <a:pt x="13604" y="2135"/>
                  </a:cubicBezTo>
                  <a:lnTo>
                    <a:pt x="13562" y="2135"/>
                  </a:lnTo>
                  <a:lnTo>
                    <a:pt x="13350" y="2304"/>
                  </a:lnTo>
                  <a:cubicBezTo>
                    <a:pt x="13224" y="2219"/>
                    <a:pt x="13097" y="2135"/>
                    <a:pt x="12970" y="2008"/>
                  </a:cubicBezTo>
                  <a:cubicBezTo>
                    <a:pt x="12759" y="1797"/>
                    <a:pt x="12463" y="1628"/>
                    <a:pt x="12168" y="1586"/>
                  </a:cubicBezTo>
                  <a:lnTo>
                    <a:pt x="12041" y="1586"/>
                  </a:lnTo>
                  <a:cubicBezTo>
                    <a:pt x="11703" y="1670"/>
                    <a:pt x="11618" y="2008"/>
                    <a:pt x="11576" y="2177"/>
                  </a:cubicBezTo>
                  <a:cubicBezTo>
                    <a:pt x="11576" y="2262"/>
                    <a:pt x="11576" y="2304"/>
                    <a:pt x="11534" y="2346"/>
                  </a:cubicBezTo>
                  <a:cubicBezTo>
                    <a:pt x="11492" y="2304"/>
                    <a:pt x="11365" y="2219"/>
                    <a:pt x="11280" y="2219"/>
                  </a:cubicBezTo>
                  <a:lnTo>
                    <a:pt x="11111" y="2219"/>
                  </a:lnTo>
                  <a:lnTo>
                    <a:pt x="11069" y="2304"/>
                  </a:lnTo>
                  <a:cubicBezTo>
                    <a:pt x="10985" y="2388"/>
                    <a:pt x="10942" y="2557"/>
                    <a:pt x="10942" y="2642"/>
                  </a:cubicBezTo>
                  <a:cubicBezTo>
                    <a:pt x="10731" y="2811"/>
                    <a:pt x="10604" y="3022"/>
                    <a:pt x="10478" y="3233"/>
                  </a:cubicBezTo>
                  <a:cubicBezTo>
                    <a:pt x="10266" y="3487"/>
                    <a:pt x="10140" y="3656"/>
                    <a:pt x="9928" y="3740"/>
                  </a:cubicBezTo>
                  <a:lnTo>
                    <a:pt x="9675" y="3740"/>
                  </a:lnTo>
                  <a:cubicBezTo>
                    <a:pt x="9590" y="3740"/>
                    <a:pt x="9548" y="3740"/>
                    <a:pt x="9464" y="3698"/>
                  </a:cubicBezTo>
                  <a:cubicBezTo>
                    <a:pt x="9400" y="3677"/>
                    <a:pt x="9337" y="3666"/>
                    <a:pt x="9274" y="3666"/>
                  </a:cubicBezTo>
                  <a:cubicBezTo>
                    <a:pt x="9210" y="3666"/>
                    <a:pt x="9147" y="3677"/>
                    <a:pt x="9083" y="3698"/>
                  </a:cubicBezTo>
                  <a:cubicBezTo>
                    <a:pt x="8365" y="4163"/>
                    <a:pt x="7774" y="4754"/>
                    <a:pt x="7351" y="5473"/>
                  </a:cubicBezTo>
                  <a:cubicBezTo>
                    <a:pt x="7309" y="5557"/>
                    <a:pt x="7309" y="5684"/>
                    <a:pt x="7309" y="5768"/>
                  </a:cubicBezTo>
                  <a:lnTo>
                    <a:pt x="7309" y="5811"/>
                  </a:lnTo>
                  <a:lnTo>
                    <a:pt x="7309" y="6233"/>
                  </a:lnTo>
                  <a:lnTo>
                    <a:pt x="7309" y="6275"/>
                  </a:lnTo>
                  <a:cubicBezTo>
                    <a:pt x="7098" y="6360"/>
                    <a:pt x="7056" y="6360"/>
                    <a:pt x="7013" y="6444"/>
                  </a:cubicBezTo>
                  <a:cubicBezTo>
                    <a:pt x="6802" y="6698"/>
                    <a:pt x="6633" y="7036"/>
                    <a:pt x="6506" y="7331"/>
                  </a:cubicBezTo>
                  <a:cubicBezTo>
                    <a:pt x="6422" y="7543"/>
                    <a:pt x="6337" y="7754"/>
                    <a:pt x="6211" y="7923"/>
                  </a:cubicBezTo>
                  <a:cubicBezTo>
                    <a:pt x="6211" y="7965"/>
                    <a:pt x="6168" y="8007"/>
                    <a:pt x="6126" y="8007"/>
                  </a:cubicBezTo>
                  <a:cubicBezTo>
                    <a:pt x="5999" y="8176"/>
                    <a:pt x="5915" y="8345"/>
                    <a:pt x="5915" y="8557"/>
                  </a:cubicBezTo>
                  <a:cubicBezTo>
                    <a:pt x="5915" y="8641"/>
                    <a:pt x="5957" y="8726"/>
                    <a:pt x="6042" y="8768"/>
                  </a:cubicBezTo>
                  <a:lnTo>
                    <a:pt x="5915" y="8979"/>
                  </a:lnTo>
                  <a:cubicBezTo>
                    <a:pt x="5788" y="9190"/>
                    <a:pt x="5704" y="9444"/>
                    <a:pt x="5619" y="9655"/>
                  </a:cubicBezTo>
                  <a:cubicBezTo>
                    <a:pt x="5535" y="10035"/>
                    <a:pt x="5366" y="10331"/>
                    <a:pt x="5112" y="10627"/>
                  </a:cubicBezTo>
                  <a:lnTo>
                    <a:pt x="5028" y="10669"/>
                  </a:lnTo>
                  <a:cubicBezTo>
                    <a:pt x="4901" y="10711"/>
                    <a:pt x="4774" y="10754"/>
                    <a:pt x="4690" y="10880"/>
                  </a:cubicBezTo>
                  <a:cubicBezTo>
                    <a:pt x="4478" y="11218"/>
                    <a:pt x="4394" y="11641"/>
                    <a:pt x="4521" y="12063"/>
                  </a:cubicBezTo>
                  <a:lnTo>
                    <a:pt x="4436" y="12106"/>
                  </a:lnTo>
                  <a:cubicBezTo>
                    <a:pt x="4352" y="12148"/>
                    <a:pt x="4267" y="12190"/>
                    <a:pt x="4183" y="12275"/>
                  </a:cubicBezTo>
                  <a:cubicBezTo>
                    <a:pt x="4098" y="12401"/>
                    <a:pt x="4014" y="12528"/>
                    <a:pt x="3971" y="12655"/>
                  </a:cubicBezTo>
                  <a:cubicBezTo>
                    <a:pt x="3887" y="12866"/>
                    <a:pt x="3802" y="13077"/>
                    <a:pt x="3718" y="13119"/>
                  </a:cubicBezTo>
                  <a:cubicBezTo>
                    <a:pt x="3591" y="13077"/>
                    <a:pt x="3507" y="13035"/>
                    <a:pt x="3422" y="12993"/>
                  </a:cubicBezTo>
                  <a:cubicBezTo>
                    <a:pt x="3295" y="12866"/>
                    <a:pt x="3084" y="12824"/>
                    <a:pt x="2915" y="12781"/>
                  </a:cubicBezTo>
                  <a:lnTo>
                    <a:pt x="2789" y="12781"/>
                  </a:lnTo>
                  <a:cubicBezTo>
                    <a:pt x="2535" y="12866"/>
                    <a:pt x="2324" y="13119"/>
                    <a:pt x="2324" y="13415"/>
                  </a:cubicBezTo>
                  <a:cubicBezTo>
                    <a:pt x="1986" y="13500"/>
                    <a:pt x="1648" y="13542"/>
                    <a:pt x="1268" y="13542"/>
                  </a:cubicBezTo>
                  <a:lnTo>
                    <a:pt x="1014" y="13542"/>
                  </a:lnTo>
                  <a:cubicBezTo>
                    <a:pt x="845" y="13584"/>
                    <a:pt x="718" y="13626"/>
                    <a:pt x="634" y="13711"/>
                  </a:cubicBezTo>
                  <a:cubicBezTo>
                    <a:pt x="592" y="13711"/>
                    <a:pt x="549" y="13753"/>
                    <a:pt x="507" y="13795"/>
                  </a:cubicBezTo>
                  <a:lnTo>
                    <a:pt x="0" y="13795"/>
                  </a:lnTo>
                  <a:lnTo>
                    <a:pt x="254" y="14176"/>
                  </a:lnTo>
                  <a:cubicBezTo>
                    <a:pt x="465" y="14598"/>
                    <a:pt x="803" y="14936"/>
                    <a:pt x="1183" y="15147"/>
                  </a:cubicBezTo>
                  <a:cubicBezTo>
                    <a:pt x="1394" y="15232"/>
                    <a:pt x="1563" y="15359"/>
                    <a:pt x="1690" y="15528"/>
                  </a:cubicBezTo>
                  <a:cubicBezTo>
                    <a:pt x="1775" y="15654"/>
                    <a:pt x="1817" y="15739"/>
                    <a:pt x="1859" y="15866"/>
                  </a:cubicBezTo>
                  <a:cubicBezTo>
                    <a:pt x="1901" y="16161"/>
                    <a:pt x="2028" y="16415"/>
                    <a:pt x="2282" y="16584"/>
                  </a:cubicBezTo>
                  <a:lnTo>
                    <a:pt x="2408" y="16626"/>
                  </a:lnTo>
                  <a:cubicBezTo>
                    <a:pt x="2408" y="17091"/>
                    <a:pt x="2408" y="17513"/>
                    <a:pt x="2408" y="17978"/>
                  </a:cubicBezTo>
                  <a:cubicBezTo>
                    <a:pt x="2746" y="18738"/>
                    <a:pt x="3591" y="19034"/>
                    <a:pt x="4309" y="19288"/>
                  </a:cubicBezTo>
                  <a:cubicBezTo>
                    <a:pt x="4732" y="19372"/>
                    <a:pt x="5112" y="19583"/>
                    <a:pt x="5492" y="19795"/>
                  </a:cubicBezTo>
                  <a:cubicBezTo>
                    <a:pt x="5535" y="19879"/>
                    <a:pt x="5535" y="19879"/>
                    <a:pt x="5535" y="19879"/>
                  </a:cubicBezTo>
                  <a:cubicBezTo>
                    <a:pt x="5535" y="19964"/>
                    <a:pt x="5408" y="20090"/>
                    <a:pt x="5323" y="20133"/>
                  </a:cubicBezTo>
                  <a:cubicBezTo>
                    <a:pt x="5154" y="20259"/>
                    <a:pt x="4901" y="20513"/>
                    <a:pt x="4985" y="20809"/>
                  </a:cubicBezTo>
                  <a:cubicBezTo>
                    <a:pt x="5070" y="21020"/>
                    <a:pt x="5281" y="21104"/>
                    <a:pt x="5535" y="21189"/>
                  </a:cubicBezTo>
                  <a:lnTo>
                    <a:pt x="5366" y="21189"/>
                  </a:lnTo>
                  <a:cubicBezTo>
                    <a:pt x="5239" y="21189"/>
                    <a:pt x="5112" y="21231"/>
                    <a:pt x="4985" y="21273"/>
                  </a:cubicBezTo>
                  <a:cubicBezTo>
                    <a:pt x="4859" y="21400"/>
                    <a:pt x="4774" y="21569"/>
                    <a:pt x="4774" y="21738"/>
                  </a:cubicBezTo>
                  <a:cubicBezTo>
                    <a:pt x="4859" y="22076"/>
                    <a:pt x="5323" y="22245"/>
                    <a:pt x="5915" y="22372"/>
                  </a:cubicBezTo>
                  <a:lnTo>
                    <a:pt x="5999" y="22837"/>
                  </a:lnTo>
                  <a:lnTo>
                    <a:pt x="6042" y="22879"/>
                  </a:lnTo>
                  <a:cubicBezTo>
                    <a:pt x="6253" y="23006"/>
                    <a:pt x="6464" y="23090"/>
                    <a:pt x="6675" y="23090"/>
                  </a:cubicBezTo>
                  <a:lnTo>
                    <a:pt x="7394" y="23090"/>
                  </a:lnTo>
                  <a:cubicBezTo>
                    <a:pt x="7436" y="23069"/>
                    <a:pt x="7478" y="23058"/>
                    <a:pt x="7520" y="23058"/>
                  </a:cubicBezTo>
                  <a:cubicBezTo>
                    <a:pt x="7563" y="23058"/>
                    <a:pt x="7605" y="23069"/>
                    <a:pt x="7647" y="23090"/>
                  </a:cubicBezTo>
                  <a:cubicBezTo>
                    <a:pt x="7689" y="23174"/>
                    <a:pt x="7732" y="23259"/>
                    <a:pt x="7774" y="23343"/>
                  </a:cubicBezTo>
                  <a:cubicBezTo>
                    <a:pt x="7900" y="23639"/>
                    <a:pt x="8069" y="24019"/>
                    <a:pt x="8450" y="24019"/>
                  </a:cubicBezTo>
                  <a:cubicBezTo>
                    <a:pt x="8534" y="24019"/>
                    <a:pt x="8576" y="24019"/>
                    <a:pt x="8661" y="23977"/>
                  </a:cubicBezTo>
                  <a:cubicBezTo>
                    <a:pt x="8914" y="23808"/>
                    <a:pt x="9126" y="23512"/>
                    <a:pt x="9252" y="23174"/>
                  </a:cubicBezTo>
                  <a:cubicBezTo>
                    <a:pt x="9337" y="22963"/>
                    <a:pt x="9506" y="22625"/>
                    <a:pt x="9633" y="22625"/>
                  </a:cubicBezTo>
                  <a:cubicBezTo>
                    <a:pt x="9675" y="22625"/>
                    <a:pt x="9759" y="22625"/>
                    <a:pt x="9802" y="22668"/>
                  </a:cubicBezTo>
                  <a:cubicBezTo>
                    <a:pt x="9928" y="22752"/>
                    <a:pt x="10055" y="22837"/>
                    <a:pt x="10182" y="22921"/>
                  </a:cubicBezTo>
                  <a:lnTo>
                    <a:pt x="10562" y="23132"/>
                  </a:lnTo>
                  <a:cubicBezTo>
                    <a:pt x="10224" y="23174"/>
                    <a:pt x="9759" y="23259"/>
                    <a:pt x="9633" y="23597"/>
                  </a:cubicBezTo>
                  <a:cubicBezTo>
                    <a:pt x="9379" y="24315"/>
                    <a:pt x="10097" y="24907"/>
                    <a:pt x="10689" y="25287"/>
                  </a:cubicBezTo>
                  <a:cubicBezTo>
                    <a:pt x="10985" y="25456"/>
                    <a:pt x="11323" y="25667"/>
                    <a:pt x="11534" y="25794"/>
                  </a:cubicBezTo>
                  <a:cubicBezTo>
                    <a:pt x="11745" y="25921"/>
                    <a:pt x="11956" y="26047"/>
                    <a:pt x="12083" y="26132"/>
                  </a:cubicBezTo>
                  <a:cubicBezTo>
                    <a:pt x="12041" y="26174"/>
                    <a:pt x="11956" y="26259"/>
                    <a:pt x="11872" y="26301"/>
                  </a:cubicBezTo>
                  <a:cubicBezTo>
                    <a:pt x="11576" y="26554"/>
                    <a:pt x="11280" y="26850"/>
                    <a:pt x="11280" y="27188"/>
                  </a:cubicBezTo>
                  <a:cubicBezTo>
                    <a:pt x="11280" y="27357"/>
                    <a:pt x="11365" y="27526"/>
                    <a:pt x="11492" y="27653"/>
                  </a:cubicBezTo>
                  <a:cubicBezTo>
                    <a:pt x="11745" y="27864"/>
                    <a:pt x="12041" y="27991"/>
                    <a:pt x="12379" y="27991"/>
                  </a:cubicBezTo>
                  <a:cubicBezTo>
                    <a:pt x="12717" y="27949"/>
                    <a:pt x="13012" y="27906"/>
                    <a:pt x="13350" y="27822"/>
                  </a:cubicBezTo>
                  <a:cubicBezTo>
                    <a:pt x="13572" y="27727"/>
                    <a:pt x="13794" y="27679"/>
                    <a:pt x="14034" y="27679"/>
                  </a:cubicBezTo>
                  <a:cubicBezTo>
                    <a:pt x="14114" y="27679"/>
                    <a:pt x="14195" y="27684"/>
                    <a:pt x="14280" y="27695"/>
                  </a:cubicBezTo>
                  <a:lnTo>
                    <a:pt x="15040" y="27906"/>
                  </a:lnTo>
                  <a:cubicBezTo>
                    <a:pt x="15843" y="28202"/>
                    <a:pt x="16688" y="28371"/>
                    <a:pt x="17575" y="28413"/>
                  </a:cubicBezTo>
                  <a:cubicBezTo>
                    <a:pt x="17744" y="28413"/>
                    <a:pt x="17955" y="28371"/>
                    <a:pt x="18167" y="28329"/>
                  </a:cubicBezTo>
                  <a:cubicBezTo>
                    <a:pt x="18336" y="28286"/>
                    <a:pt x="18505" y="28202"/>
                    <a:pt x="18631" y="28075"/>
                  </a:cubicBezTo>
                  <a:cubicBezTo>
                    <a:pt x="18716" y="27991"/>
                    <a:pt x="18800" y="27949"/>
                    <a:pt x="18885" y="27906"/>
                  </a:cubicBezTo>
                  <a:lnTo>
                    <a:pt x="19054" y="27906"/>
                  </a:lnTo>
                  <a:lnTo>
                    <a:pt x="20448" y="27991"/>
                  </a:lnTo>
                  <a:cubicBezTo>
                    <a:pt x="20786" y="28033"/>
                    <a:pt x="21124" y="28118"/>
                    <a:pt x="21462" y="28202"/>
                  </a:cubicBezTo>
                  <a:cubicBezTo>
                    <a:pt x="21842" y="28329"/>
                    <a:pt x="22307" y="28413"/>
                    <a:pt x="22730" y="28455"/>
                  </a:cubicBezTo>
                  <a:cubicBezTo>
                    <a:pt x="23025" y="28455"/>
                    <a:pt x="23363" y="28413"/>
                    <a:pt x="23617" y="28286"/>
                  </a:cubicBezTo>
                  <a:cubicBezTo>
                    <a:pt x="24250" y="28033"/>
                    <a:pt x="24757" y="27568"/>
                    <a:pt x="25138" y="27019"/>
                  </a:cubicBezTo>
                  <a:cubicBezTo>
                    <a:pt x="25349" y="26723"/>
                    <a:pt x="25645" y="26470"/>
                    <a:pt x="25940" y="26216"/>
                  </a:cubicBezTo>
                  <a:cubicBezTo>
                    <a:pt x="26659" y="25625"/>
                    <a:pt x="28306" y="25160"/>
                    <a:pt x="29193" y="24991"/>
                  </a:cubicBezTo>
                  <a:cubicBezTo>
                    <a:pt x="29574" y="24907"/>
                    <a:pt x="29996" y="24822"/>
                    <a:pt x="30419" y="24822"/>
                  </a:cubicBezTo>
                  <a:lnTo>
                    <a:pt x="30545" y="24822"/>
                  </a:lnTo>
                  <a:cubicBezTo>
                    <a:pt x="30545" y="24822"/>
                    <a:pt x="30545" y="24864"/>
                    <a:pt x="30588" y="24864"/>
                  </a:cubicBezTo>
                  <a:cubicBezTo>
                    <a:pt x="30672" y="25076"/>
                    <a:pt x="30841" y="25456"/>
                    <a:pt x="31221" y="25498"/>
                  </a:cubicBezTo>
                  <a:lnTo>
                    <a:pt x="31306" y="25498"/>
                  </a:lnTo>
                  <a:cubicBezTo>
                    <a:pt x="31517" y="25456"/>
                    <a:pt x="31686" y="25414"/>
                    <a:pt x="31855" y="25287"/>
                  </a:cubicBezTo>
                  <a:lnTo>
                    <a:pt x="32193" y="25160"/>
                  </a:lnTo>
                  <a:cubicBezTo>
                    <a:pt x="32235" y="25202"/>
                    <a:pt x="32235" y="25245"/>
                    <a:pt x="32235" y="25245"/>
                  </a:cubicBezTo>
                  <a:cubicBezTo>
                    <a:pt x="32320" y="25414"/>
                    <a:pt x="32404" y="25540"/>
                    <a:pt x="32531" y="25625"/>
                  </a:cubicBezTo>
                  <a:cubicBezTo>
                    <a:pt x="32625" y="25652"/>
                    <a:pt x="32718" y="25666"/>
                    <a:pt x="32809" y="25666"/>
                  </a:cubicBezTo>
                  <a:cubicBezTo>
                    <a:pt x="33006" y="25666"/>
                    <a:pt x="33189" y="25600"/>
                    <a:pt x="33334" y="25456"/>
                  </a:cubicBezTo>
                  <a:lnTo>
                    <a:pt x="33460" y="25414"/>
                  </a:lnTo>
                  <a:cubicBezTo>
                    <a:pt x="33503" y="25456"/>
                    <a:pt x="33545" y="25583"/>
                    <a:pt x="33629" y="25667"/>
                  </a:cubicBezTo>
                  <a:cubicBezTo>
                    <a:pt x="33714" y="25878"/>
                    <a:pt x="33883" y="26090"/>
                    <a:pt x="34094" y="26216"/>
                  </a:cubicBezTo>
                  <a:cubicBezTo>
                    <a:pt x="34601" y="26470"/>
                    <a:pt x="35193" y="26597"/>
                    <a:pt x="35784" y="26597"/>
                  </a:cubicBezTo>
                  <a:lnTo>
                    <a:pt x="36798" y="26597"/>
                  </a:lnTo>
                  <a:lnTo>
                    <a:pt x="36756" y="26301"/>
                  </a:lnTo>
                  <a:cubicBezTo>
                    <a:pt x="36756" y="26216"/>
                    <a:pt x="36756" y="26090"/>
                    <a:pt x="36756" y="25963"/>
                  </a:cubicBezTo>
                  <a:cubicBezTo>
                    <a:pt x="36756" y="25794"/>
                    <a:pt x="36798" y="25625"/>
                    <a:pt x="36798" y="25456"/>
                  </a:cubicBezTo>
                  <a:cubicBezTo>
                    <a:pt x="36925" y="24780"/>
                    <a:pt x="36883" y="24062"/>
                    <a:pt x="36671" y="23343"/>
                  </a:cubicBezTo>
                  <a:cubicBezTo>
                    <a:pt x="36671" y="23259"/>
                    <a:pt x="36671" y="22879"/>
                    <a:pt x="37432" y="21696"/>
                  </a:cubicBezTo>
                  <a:cubicBezTo>
                    <a:pt x="37516" y="21569"/>
                    <a:pt x="37643" y="21358"/>
                    <a:pt x="37474" y="21231"/>
                  </a:cubicBezTo>
                  <a:lnTo>
                    <a:pt x="37390" y="21147"/>
                  </a:lnTo>
                  <a:lnTo>
                    <a:pt x="37559" y="21147"/>
                  </a:lnTo>
                  <a:cubicBezTo>
                    <a:pt x="37601" y="21147"/>
                    <a:pt x="37643" y="21147"/>
                    <a:pt x="37685" y="21104"/>
                  </a:cubicBezTo>
                  <a:lnTo>
                    <a:pt x="37939" y="20766"/>
                  </a:lnTo>
                  <a:lnTo>
                    <a:pt x="37939" y="20724"/>
                  </a:lnTo>
                  <a:cubicBezTo>
                    <a:pt x="37939" y="20640"/>
                    <a:pt x="37939" y="20597"/>
                    <a:pt x="37897" y="20555"/>
                  </a:cubicBezTo>
                  <a:lnTo>
                    <a:pt x="38446" y="20175"/>
                  </a:lnTo>
                  <a:cubicBezTo>
                    <a:pt x="38446" y="20175"/>
                    <a:pt x="38446" y="20133"/>
                    <a:pt x="38488" y="20133"/>
                  </a:cubicBezTo>
                  <a:cubicBezTo>
                    <a:pt x="38657" y="20090"/>
                    <a:pt x="38868" y="20048"/>
                    <a:pt x="39037" y="20006"/>
                  </a:cubicBezTo>
                  <a:cubicBezTo>
                    <a:pt x="39671" y="19921"/>
                    <a:pt x="40347" y="19879"/>
                    <a:pt x="40474" y="19330"/>
                  </a:cubicBezTo>
                  <a:cubicBezTo>
                    <a:pt x="40474" y="19330"/>
                    <a:pt x="40685" y="17344"/>
                    <a:pt x="40516" y="17133"/>
                  </a:cubicBezTo>
                  <a:lnTo>
                    <a:pt x="40431" y="17091"/>
                  </a:lnTo>
                  <a:lnTo>
                    <a:pt x="40431" y="17049"/>
                  </a:lnTo>
                  <a:cubicBezTo>
                    <a:pt x="40396" y="16233"/>
                    <a:pt x="39707" y="15627"/>
                    <a:pt x="38937" y="15627"/>
                  </a:cubicBezTo>
                  <a:cubicBezTo>
                    <a:pt x="38789" y="15627"/>
                    <a:pt x="38638" y="15649"/>
                    <a:pt x="38488" y="15697"/>
                  </a:cubicBezTo>
                  <a:cubicBezTo>
                    <a:pt x="38192" y="15781"/>
                    <a:pt x="37939" y="15950"/>
                    <a:pt x="37685" y="16204"/>
                  </a:cubicBezTo>
                  <a:cubicBezTo>
                    <a:pt x="37559" y="16330"/>
                    <a:pt x="37390" y="16457"/>
                    <a:pt x="37221" y="16542"/>
                  </a:cubicBezTo>
                  <a:cubicBezTo>
                    <a:pt x="37178" y="16563"/>
                    <a:pt x="37147" y="16573"/>
                    <a:pt x="37115" y="16573"/>
                  </a:cubicBezTo>
                  <a:cubicBezTo>
                    <a:pt x="37083" y="16573"/>
                    <a:pt x="37052" y="16563"/>
                    <a:pt x="37009" y="16542"/>
                  </a:cubicBezTo>
                  <a:lnTo>
                    <a:pt x="36756" y="16542"/>
                  </a:lnTo>
                  <a:cubicBezTo>
                    <a:pt x="36587" y="16542"/>
                    <a:pt x="36418" y="16584"/>
                    <a:pt x="36249" y="16668"/>
                  </a:cubicBezTo>
                  <a:cubicBezTo>
                    <a:pt x="36122" y="16753"/>
                    <a:pt x="36038" y="16880"/>
                    <a:pt x="35995" y="17006"/>
                  </a:cubicBezTo>
                  <a:cubicBezTo>
                    <a:pt x="35995" y="17049"/>
                    <a:pt x="35995" y="17091"/>
                    <a:pt x="35995" y="17133"/>
                  </a:cubicBezTo>
                  <a:cubicBezTo>
                    <a:pt x="35936" y="17138"/>
                    <a:pt x="35877" y="17141"/>
                    <a:pt x="35816" y="17141"/>
                  </a:cubicBezTo>
                  <a:cubicBezTo>
                    <a:pt x="35403" y="17141"/>
                    <a:pt x="34970" y="17016"/>
                    <a:pt x="34601" y="16795"/>
                  </a:cubicBezTo>
                  <a:cubicBezTo>
                    <a:pt x="34517" y="16753"/>
                    <a:pt x="34517" y="16711"/>
                    <a:pt x="34517" y="16626"/>
                  </a:cubicBezTo>
                  <a:cubicBezTo>
                    <a:pt x="34517" y="16373"/>
                    <a:pt x="34348" y="16161"/>
                    <a:pt x="34094" y="16119"/>
                  </a:cubicBezTo>
                  <a:lnTo>
                    <a:pt x="33883" y="15654"/>
                  </a:lnTo>
                  <a:lnTo>
                    <a:pt x="33798" y="15612"/>
                  </a:lnTo>
                  <a:lnTo>
                    <a:pt x="33672" y="15570"/>
                  </a:lnTo>
                  <a:cubicBezTo>
                    <a:pt x="33756" y="15528"/>
                    <a:pt x="33841" y="15443"/>
                    <a:pt x="33841" y="15316"/>
                  </a:cubicBezTo>
                  <a:cubicBezTo>
                    <a:pt x="33925" y="15147"/>
                    <a:pt x="33798" y="14767"/>
                    <a:pt x="33545" y="13922"/>
                  </a:cubicBezTo>
                  <a:cubicBezTo>
                    <a:pt x="33460" y="13626"/>
                    <a:pt x="33376" y="13288"/>
                    <a:pt x="33291" y="12993"/>
                  </a:cubicBezTo>
                  <a:cubicBezTo>
                    <a:pt x="33249" y="12444"/>
                    <a:pt x="33334" y="11894"/>
                    <a:pt x="33460" y="11345"/>
                  </a:cubicBezTo>
                  <a:cubicBezTo>
                    <a:pt x="33629" y="10711"/>
                    <a:pt x="33672" y="10078"/>
                    <a:pt x="33629" y="9402"/>
                  </a:cubicBezTo>
                  <a:cubicBezTo>
                    <a:pt x="33376" y="7838"/>
                    <a:pt x="32320" y="6951"/>
                    <a:pt x="31475" y="6233"/>
                  </a:cubicBezTo>
                  <a:cubicBezTo>
                    <a:pt x="31052" y="5937"/>
                    <a:pt x="30672" y="5557"/>
                    <a:pt x="30419" y="5135"/>
                  </a:cubicBezTo>
                  <a:lnTo>
                    <a:pt x="30419" y="4585"/>
                  </a:lnTo>
                  <a:lnTo>
                    <a:pt x="30334" y="4501"/>
                  </a:lnTo>
                  <a:cubicBezTo>
                    <a:pt x="30250" y="4374"/>
                    <a:pt x="30081" y="4332"/>
                    <a:pt x="29912" y="4332"/>
                  </a:cubicBezTo>
                  <a:lnTo>
                    <a:pt x="29827" y="4332"/>
                  </a:lnTo>
                  <a:cubicBezTo>
                    <a:pt x="29616" y="4036"/>
                    <a:pt x="29362" y="3740"/>
                    <a:pt x="29151" y="3402"/>
                  </a:cubicBezTo>
                  <a:cubicBezTo>
                    <a:pt x="28940" y="3064"/>
                    <a:pt x="28771" y="2684"/>
                    <a:pt x="28644" y="2262"/>
                  </a:cubicBezTo>
                  <a:cubicBezTo>
                    <a:pt x="28433" y="1586"/>
                    <a:pt x="28095" y="994"/>
                    <a:pt x="27630" y="487"/>
                  </a:cubicBezTo>
                  <a:cubicBezTo>
                    <a:pt x="27180" y="160"/>
                    <a:pt x="26651" y="1"/>
                    <a:pt x="2611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3"/>
            <p:cNvSpPr/>
            <p:nvPr/>
          </p:nvSpPr>
          <p:spPr>
            <a:xfrm>
              <a:off x="5191350" y="3962275"/>
              <a:ext cx="10725" cy="10775"/>
            </a:xfrm>
            <a:custGeom>
              <a:rect b="b" l="l" r="r" t="t"/>
              <a:pathLst>
                <a:path extrusionOk="0" h="431" w="429">
                  <a:moveTo>
                    <a:pt x="428" y="0"/>
                  </a:moveTo>
                  <a:cubicBezTo>
                    <a:pt x="259" y="127"/>
                    <a:pt x="133" y="254"/>
                    <a:pt x="6" y="423"/>
                  </a:cubicBezTo>
                  <a:cubicBezTo>
                    <a:pt x="1" y="428"/>
                    <a:pt x="2" y="431"/>
                    <a:pt x="8" y="431"/>
                  </a:cubicBezTo>
                  <a:cubicBezTo>
                    <a:pt x="53" y="431"/>
                    <a:pt x="354" y="297"/>
                    <a:pt x="42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3"/>
            <p:cNvSpPr/>
            <p:nvPr/>
          </p:nvSpPr>
          <p:spPr>
            <a:xfrm>
              <a:off x="4257800" y="3469025"/>
              <a:ext cx="996025" cy="699225"/>
            </a:xfrm>
            <a:custGeom>
              <a:rect b="b" l="l" r="r" t="t"/>
              <a:pathLst>
                <a:path extrusionOk="0" h="27969" w="39841">
                  <a:moveTo>
                    <a:pt x="36914" y="20110"/>
                  </a:moveTo>
                  <a:cubicBezTo>
                    <a:pt x="36874" y="20110"/>
                    <a:pt x="36835" y="20123"/>
                    <a:pt x="36799" y="20153"/>
                  </a:cubicBezTo>
                  <a:cubicBezTo>
                    <a:pt x="36799" y="20153"/>
                    <a:pt x="36799" y="20560"/>
                    <a:pt x="36618" y="20653"/>
                  </a:cubicBezTo>
                  <a:lnTo>
                    <a:pt x="36618" y="20653"/>
                  </a:lnTo>
                  <a:cubicBezTo>
                    <a:pt x="36780" y="20632"/>
                    <a:pt x="36944" y="20618"/>
                    <a:pt x="37094" y="20618"/>
                  </a:cubicBezTo>
                  <a:cubicBezTo>
                    <a:pt x="37420" y="20581"/>
                    <a:pt x="37156" y="20110"/>
                    <a:pt x="36914" y="20110"/>
                  </a:cubicBezTo>
                  <a:close/>
                  <a:moveTo>
                    <a:pt x="25575" y="0"/>
                  </a:moveTo>
                  <a:cubicBezTo>
                    <a:pt x="25077" y="0"/>
                    <a:pt x="24582" y="159"/>
                    <a:pt x="24166" y="465"/>
                  </a:cubicBezTo>
                  <a:cubicBezTo>
                    <a:pt x="23871" y="719"/>
                    <a:pt x="24040" y="1437"/>
                    <a:pt x="23617" y="1691"/>
                  </a:cubicBezTo>
                  <a:cubicBezTo>
                    <a:pt x="23237" y="1986"/>
                    <a:pt x="20618" y="1944"/>
                    <a:pt x="19942" y="2578"/>
                  </a:cubicBezTo>
                  <a:cubicBezTo>
                    <a:pt x="19635" y="2846"/>
                    <a:pt x="19398" y="3705"/>
                    <a:pt x="18821" y="3705"/>
                  </a:cubicBezTo>
                  <a:cubicBezTo>
                    <a:pt x="18762" y="3705"/>
                    <a:pt x="18699" y="3696"/>
                    <a:pt x="18632" y="3676"/>
                  </a:cubicBezTo>
                  <a:cubicBezTo>
                    <a:pt x="18463" y="3592"/>
                    <a:pt x="17618" y="2366"/>
                    <a:pt x="17069" y="2366"/>
                  </a:cubicBezTo>
                  <a:cubicBezTo>
                    <a:pt x="16689" y="2366"/>
                    <a:pt x="16308" y="2704"/>
                    <a:pt x="15886" y="2704"/>
                  </a:cubicBezTo>
                  <a:cubicBezTo>
                    <a:pt x="15506" y="2704"/>
                    <a:pt x="15168" y="2366"/>
                    <a:pt x="14872" y="2366"/>
                  </a:cubicBezTo>
                  <a:cubicBezTo>
                    <a:pt x="14661" y="2366"/>
                    <a:pt x="14618" y="2578"/>
                    <a:pt x="14407" y="2578"/>
                  </a:cubicBezTo>
                  <a:cubicBezTo>
                    <a:pt x="14056" y="2578"/>
                    <a:pt x="13597" y="2146"/>
                    <a:pt x="13230" y="2146"/>
                  </a:cubicBezTo>
                  <a:cubicBezTo>
                    <a:pt x="13199" y="2146"/>
                    <a:pt x="13169" y="2149"/>
                    <a:pt x="13140" y="2155"/>
                  </a:cubicBezTo>
                  <a:lnTo>
                    <a:pt x="12844" y="2366"/>
                  </a:lnTo>
                  <a:cubicBezTo>
                    <a:pt x="12482" y="2366"/>
                    <a:pt x="11966" y="1600"/>
                    <a:pt x="11626" y="1600"/>
                  </a:cubicBezTo>
                  <a:cubicBezTo>
                    <a:pt x="11609" y="1600"/>
                    <a:pt x="11593" y="1602"/>
                    <a:pt x="11577" y="1606"/>
                  </a:cubicBezTo>
                  <a:cubicBezTo>
                    <a:pt x="11196" y="1691"/>
                    <a:pt x="11408" y="2324"/>
                    <a:pt x="11027" y="2451"/>
                  </a:cubicBezTo>
                  <a:cubicBezTo>
                    <a:pt x="11020" y="2453"/>
                    <a:pt x="11013" y="2454"/>
                    <a:pt x="11006" y="2454"/>
                  </a:cubicBezTo>
                  <a:cubicBezTo>
                    <a:pt x="10890" y="2454"/>
                    <a:pt x="10743" y="2240"/>
                    <a:pt x="10663" y="2240"/>
                  </a:cubicBezTo>
                  <a:cubicBezTo>
                    <a:pt x="10627" y="2240"/>
                    <a:pt x="10605" y="2283"/>
                    <a:pt x="10605" y="2409"/>
                  </a:cubicBezTo>
                  <a:cubicBezTo>
                    <a:pt x="10605" y="2409"/>
                    <a:pt x="10672" y="2676"/>
                    <a:pt x="10568" y="2676"/>
                  </a:cubicBezTo>
                  <a:cubicBezTo>
                    <a:pt x="10555" y="2676"/>
                    <a:pt x="10539" y="2672"/>
                    <a:pt x="10520" y="2662"/>
                  </a:cubicBezTo>
                  <a:cubicBezTo>
                    <a:pt x="10098" y="3000"/>
                    <a:pt x="9929" y="3634"/>
                    <a:pt x="9380" y="3803"/>
                  </a:cubicBezTo>
                  <a:lnTo>
                    <a:pt x="8915" y="3718"/>
                  </a:lnTo>
                  <a:cubicBezTo>
                    <a:pt x="8859" y="3718"/>
                    <a:pt x="8802" y="3700"/>
                    <a:pt x="8746" y="3700"/>
                  </a:cubicBezTo>
                  <a:cubicBezTo>
                    <a:pt x="8718" y="3700"/>
                    <a:pt x="8690" y="3704"/>
                    <a:pt x="8661" y="3718"/>
                  </a:cubicBezTo>
                  <a:cubicBezTo>
                    <a:pt x="7985" y="4141"/>
                    <a:pt x="7394" y="4690"/>
                    <a:pt x="7014" y="5366"/>
                  </a:cubicBezTo>
                  <a:cubicBezTo>
                    <a:pt x="7014" y="5451"/>
                    <a:pt x="7014" y="5535"/>
                    <a:pt x="7014" y="5620"/>
                  </a:cubicBezTo>
                  <a:lnTo>
                    <a:pt x="7014" y="6042"/>
                  </a:lnTo>
                  <a:cubicBezTo>
                    <a:pt x="7014" y="6211"/>
                    <a:pt x="7056" y="6211"/>
                    <a:pt x="7014" y="6296"/>
                  </a:cubicBezTo>
                  <a:lnTo>
                    <a:pt x="6676" y="6380"/>
                  </a:lnTo>
                  <a:cubicBezTo>
                    <a:pt x="6380" y="6845"/>
                    <a:pt x="6127" y="7352"/>
                    <a:pt x="5915" y="7859"/>
                  </a:cubicBezTo>
                  <a:cubicBezTo>
                    <a:pt x="5831" y="7985"/>
                    <a:pt x="5620" y="8112"/>
                    <a:pt x="5620" y="8323"/>
                  </a:cubicBezTo>
                  <a:cubicBezTo>
                    <a:pt x="5620" y="8408"/>
                    <a:pt x="5831" y="8408"/>
                    <a:pt x="5831" y="8492"/>
                  </a:cubicBezTo>
                  <a:lnTo>
                    <a:pt x="5620" y="8915"/>
                  </a:lnTo>
                  <a:cubicBezTo>
                    <a:pt x="5366" y="9422"/>
                    <a:pt x="5155" y="10225"/>
                    <a:pt x="4775" y="10605"/>
                  </a:cubicBezTo>
                  <a:cubicBezTo>
                    <a:pt x="4690" y="10732"/>
                    <a:pt x="4479" y="10732"/>
                    <a:pt x="4352" y="10816"/>
                  </a:cubicBezTo>
                  <a:cubicBezTo>
                    <a:pt x="4183" y="11112"/>
                    <a:pt x="4141" y="11492"/>
                    <a:pt x="4268" y="11830"/>
                  </a:cubicBezTo>
                  <a:cubicBezTo>
                    <a:pt x="4310" y="12126"/>
                    <a:pt x="3972" y="12084"/>
                    <a:pt x="3845" y="12253"/>
                  </a:cubicBezTo>
                  <a:cubicBezTo>
                    <a:pt x="3718" y="12379"/>
                    <a:pt x="3592" y="13013"/>
                    <a:pt x="3254" y="13140"/>
                  </a:cubicBezTo>
                  <a:cubicBezTo>
                    <a:pt x="3231" y="13147"/>
                    <a:pt x="3206" y="13151"/>
                    <a:pt x="3180" y="13151"/>
                  </a:cubicBezTo>
                  <a:cubicBezTo>
                    <a:pt x="2938" y="13151"/>
                    <a:pt x="2593" y="12841"/>
                    <a:pt x="2362" y="12841"/>
                  </a:cubicBezTo>
                  <a:cubicBezTo>
                    <a:pt x="2349" y="12841"/>
                    <a:pt x="2336" y="12842"/>
                    <a:pt x="2324" y="12844"/>
                  </a:cubicBezTo>
                  <a:cubicBezTo>
                    <a:pt x="1986" y="12928"/>
                    <a:pt x="2113" y="13224"/>
                    <a:pt x="2071" y="13393"/>
                  </a:cubicBezTo>
                  <a:cubicBezTo>
                    <a:pt x="1944" y="13647"/>
                    <a:pt x="761" y="13647"/>
                    <a:pt x="508" y="13647"/>
                  </a:cubicBezTo>
                  <a:cubicBezTo>
                    <a:pt x="381" y="13647"/>
                    <a:pt x="85" y="13900"/>
                    <a:pt x="1" y="13900"/>
                  </a:cubicBezTo>
                  <a:cubicBezTo>
                    <a:pt x="592" y="14872"/>
                    <a:pt x="846" y="14576"/>
                    <a:pt x="1395" y="15210"/>
                  </a:cubicBezTo>
                  <a:cubicBezTo>
                    <a:pt x="1564" y="15379"/>
                    <a:pt x="1648" y="16055"/>
                    <a:pt x="1902" y="16182"/>
                  </a:cubicBezTo>
                  <a:lnTo>
                    <a:pt x="2240" y="15970"/>
                  </a:lnTo>
                  <a:cubicBezTo>
                    <a:pt x="2282" y="15970"/>
                    <a:pt x="2240" y="16055"/>
                    <a:pt x="2240" y="16097"/>
                  </a:cubicBezTo>
                  <a:lnTo>
                    <a:pt x="2198" y="16308"/>
                  </a:lnTo>
                  <a:cubicBezTo>
                    <a:pt x="2198" y="16477"/>
                    <a:pt x="2155" y="17660"/>
                    <a:pt x="2198" y="17702"/>
                  </a:cubicBezTo>
                  <a:cubicBezTo>
                    <a:pt x="2662" y="18843"/>
                    <a:pt x="4394" y="18759"/>
                    <a:pt x="5197" y="19435"/>
                  </a:cubicBezTo>
                  <a:cubicBezTo>
                    <a:pt x="5704" y="19942"/>
                    <a:pt x="4648" y="20237"/>
                    <a:pt x="4775" y="20533"/>
                  </a:cubicBezTo>
                  <a:cubicBezTo>
                    <a:pt x="4817" y="20702"/>
                    <a:pt x="5366" y="20787"/>
                    <a:pt x="5493" y="20956"/>
                  </a:cubicBezTo>
                  <a:cubicBezTo>
                    <a:pt x="5831" y="21336"/>
                    <a:pt x="4817" y="21294"/>
                    <a:pt x="4732" y="21336"/>
                  </a:cubicBezTo>
                  <a:cubicBezTo>
                    <a:pt x="4183" y="21716"/>
                    <a:pt x="5704" y="22012"/>
                    <a:pt x="5746" y="22054"/>
                  </a:cubicBezTo>
                  <a:lnTo>
                    <a:pt x="5789" y="22519"/>
                  </a:lnTo>
                  <a:cubicBezTo>
                    <a:pt x="5905" y="22620"/>
                    <a:pt x="6085" y="22647"/>
                    <a:pt x="6288" y="22647"/>
                  </a:cubicBezTo>
                  <a:cubicBezTo>
                    <a:pt x="6515" y="22647"/>
                    <a:pt x="6770" y="22613"/>
                    <a:pt x="6993" y="22613"/>
                  </a:cubicBezTo>
                  <a:cubicBezTo>
                    <a:pt x="7150" y="22613"/>
                    <a:pt x="7291" y="22630"/>
                    <a:pt x="7394" y="22688"/>
                  </a:cubicBezTo>
                  <a:cubicBezTo>
                    <a:pt x="7588" y="22804"/>
                    <a:pt x="7710" y="23595"/>
                    <a:pt x="8023" y="23595"/>
                  </a:cubicBezTo>
                  <a:cubicBezTo>
                    <a:pt x="8051" y="23595"/>
                    <a:pt x="8081" y="23589"/>
                    <a:pt x="8112" y="23575"/>
                  </a:cubicBezTo>
                  <a:cubicBezTo>
                    <a:pt x="8582" y="23394"/>
                    <a:pt x="8681" y="22194"/>
                    <a:pt x="9202" y="22194"/>
                  </a:cubicBezTo>
                  <a:cubicBezTo>
                    <a:pt x="9290" y="22194"/>
                    <a:pt x="9390" y="22228"/>
                    <a:pt x="9506" y="22308"/>
                  </a:cubicBezTo>
                  <a:cubicBezTo>
                    <a:pt x="9929" y="22519"/>
                    <a:pt x="10309" y="22730"/>
                    <a:pt x="10689" y="22983"/>
                  </a:cubicBezTo>
                  <a:cubicBezTo>
                    <a:pt x="11112" y="23364"/>
                    <a:pt x="9633" y="23068"/>
                    <a:pt x="9464" y="23533"/>
                  </a:cubicBezTo>
                  <a:cubicBezTo>
                    <a:pt x="9295" y="23997"/>
                    <a:pt x="9802" y="24504"/>
                    <a:pt x="10436" y="24927"/>
                  </a:cubicBezTo>
                  <a:cubicBezTo>
                    <a:pt x="11070" y="25307"/>
                    <a:pt x="11788" y="25645"/>
                    <a:pt x="11999" y="25856"/>
                  </a:cubicBezTo>
                  <a:cubicBezTo>
                    <a:pt x="12210" y="26068"/>
                    <a:pt x="10689" y="26744"/>
                    <a:pt x="11239" y="27293"/>
                  </a:cubicBezTo>
                  <a:cubicBezTo>
                    <a:pt x="11460" y="27479"/>
                    <a:pt x="11703" y="27543"/>
                    <a:pt x="11958" y="27543"/>
                  </a:cubicBezTo>
                  <a:cubicBezTo>
                    <a:pt x="12529" y="27543"/>
                    <a:pt x="13156" y="27219"/>
                    <a:pt x="13708" y="27219"/>
                  </a:cubicBezTo>
                  <a:cubicBezTo>
                    <a:pt x="13802" y="27219"/>
                    <a:pt x="13895" y="27228"/>
                    <a:pt x="13985" y="27251"/>
                  </a:cubicBezTo>
                  <a:cubicBezTo>
                    <a:pt x="14870" y="27463"/>
                    <a:pt x="16142" y="27943"/>
                    <a:pt x="17152" y="27943"/>
                  </a:cubicBezTo>
                  <a:cubicBezTo>
                    <a:pt x="17347" y="27943"/>
                    <a:pt x="17532" y="27925"/>
                    <a:pt x="17702" y="27884"/>
                  </a:cubicBezTo>
                  <a:cubicBezTo>
                    <a:pt x="17956" y="27842"/>
                    <a:pt x="18167" y="27504"/>
                    <a:pt x="18421" y="27462"/>
                  </a:cubicBezTo>
                  <a:cubicBezTo>
                    <a:pt x="18463" y="27441"/>
                    <a:pt x="18505" y="27430"/>
                    <a:pt x="18547" y="27430"/>
                  </a:cubicBezTo>
                  <a:cubicBezTo>
                    <a:pt x="18590" y="27430"/>
                    <a:pt x="18632" y="27441"/>
                    <a:pt x="18674" y="27462"/>
                  </a:cubicBezTo>
                  <a:lnTo>
                    <a:pt x="18970" y="27462"/>
                  </a:lnTo>
                  <a:lnTo>
                    <a:pt x="20068" y="27546"/>
                  </a:lnTo>
                  <a:cubicBezTo>
                    <a:pt x="20815" y="27608"/>
                    <a:pt x="21562" y="27968"/>
                    <a:pt x="22291" y="27968"/>
                  </a:cubicBezTo>
                  <a:cubicBezTo>
                    <a:pt x="22553" y="27968"/>
                    <a:pt x="22812" y="27922"/>
                    <a:pt x="23068" y="27800"/>
                  </a:cubicBezTo>
                  <a:cubicBezTo>
                    <a:pt x="24251" y="27293"/>
                    <a:pt x="24462" y="26406"/>
                    <a:pt x="25307" y="25730"/>
                  </a:cubicBezTo>
                  <a:cubicBezTo>
                    <a:pt x="26363" y="25138"/>
                    <a:pt x="27504" y="24716"/>
                    <a:pt x="28687" y="24462"/>
                  </a:cubicBezTo>
                  <a:cubicBezTo>
                    <a:pt x="29067" y="24367"/>
                    <a:pt x="29471" y="24320"/>
                    <a:pt x="29863" y="24320"/>
                  </a:cubicBezTo>
                  <a:cubicBezTo>
                    <a:pt x="29994" y="24320"/>
                    <a:pt x="30123" y="24325"/>
                    <a:pt x="30250" y="24335"/>
                  </a:cubicBezTo>
                  <a:cubicBezTo>
                    <a:pt x="30377" y="24378"/>
                    <a:pt x="30461" y="24927"/>
                    <a:pt x="30842" y="24969"/>
                  </a:cubicBezTo>
                  <a:cubicBezTo>
                    <a:pt x="30856" y="24971"/>
                    <a:pt x="30870" y="24972"/>
                    <a:pt x="30885" y="24972"/>
                  </a:cubicBezTo>
                  <a:cubicBezTo>
                    <a:pt x="31156" y="24972"/>
                    <a:pt x="31568" y="24662"/>
                    <a:pt x="31822" y="24662"/>
                  </a:cubicBezTo>
                  <a:cubicBezTo>
                    <a:pt x="31849" y="24662"/>
                    <a:pt x="31875" y="24666"/>
                    <a:pt x="31898" y="24673"/>
                  </a:cubicBezTo>
                  <a:cubicBezTo>
                    <a:pt x="32067" y="24758"/>
                    <a:pt x="32067" y="25054"/>
                    <a:pt x="32236" y="25138"/>
                  </a:cubicBezTo>
                  <a:cubicBezTo>
                    <a:pt x="32285" y="25166"/>
                    <a:pt x="32334" y="25178"/>
                    <a:pt x="32383" y="25178"/>
                  </a:cubicBezTo>
                  <a:cubicBezTo>
                    <a:pt x="32629" y="25178"/>
                    <a:pt x="32869" y="24885"/>
                    <a:pt x="33081" y="24885"/>
                  </a:cubicBezTo>
                  <a:cubicBezTo>
                    <a:pt x="33086" y="24884"/>
                    <a:pt x="33092" y="24883"/>
                    <a:pt x="33097" y="24883"/>
                  </a:cubicBezTo>
                  <a:cubicBezTo>
                    <a:pt x="33305" y="24883"/>
                    <a:pt x="33551" y="25648"/>
                    <a:pt x="33757" y="25772"/>
                  </a:cubicBezTo>
                  <a:cubicBezTo>
                    <a:pt x="34287" y="25990"/>
                    <a:pt x="34864" y="26117"/>
                    <a:pt x="35452" y="26117"/>
                  </a:cubicBezTo>
                  <a:cubicBezTo>
                    <a:pt x="35661" y="26117"/>
                    <a:pt x="35871" y="26101"/>
                    <a:pt x="36080" y="26068"/>
                  </a:cubicBezTo>
                  <a:cubicBezTo>
                    <a:pt x="36038" y="25941"/>
                    <a:pt x="36038" y="25814"/>
                    <a:pt x="36080" y="25687"/>
                  </a:cubicBezTo>
                  <a:cubicBezTo>
                    <a:pt x="36165" y="24547"/>
                    <a:pt x="36292" y="24166"/>
                    <a:pt x="35996" y="23152"/>
                  </a:cubicBezTo>
                  <a:cubicBezTo>
                    <a:pt x="35869" y="22646"/>
                    <a:pt x="36883" y="21167"/>
                    <a:pt x="36883" y="21167"/>
                  </a:cubicBezTo>
                  <a:cubicBezTo>
                    <a:pt x="36865" y="21152"/>
                    <a:pt x="36847" y="21145"/>
                    <a:pt x="36829" y="21145"/>
                  </a:cubicBezTo>
                  <a:cubicBezTo>
                    <a:pt x="36666" y="21145"/>
                    <a:pt x="36551" y="21738"/>
                    <a:pt x="36388" y="21738"/>
                  </a:cubicBezTo>
                  <a:cubicBezTo>
                    <a:pt x="36370" y="21738"/>
                    <a:pt x="36352" y="21731"/>
                    <a:pt x="36334" y="21716"/>
                  </a:cubicBezTo>
                  <a:cubicBezTo>
                    <a:pt x="36165" y="21505"/>
                    <a:pt x="36418" y="20998"/>
                    <a:pt x="36418" y="20998"/>
                  </a:cubicBezTo>
                  <a:cubicBezTo>
                    <a:pt x="36418" y="20998"/>
                    <a:pt x="36249" y="20787"/>
                    <a:pt x="36292" y="20702"/>
                  </a:cubicBezTo>
                  <a:cubicBezTo>
                    <a:pt x="36360" y="20691"/>
                    <a:pt x="36431" y="20679"/>
                    <a:pt x="36504" y="20669"/>
                  </a:cubicBezTo>
                  <a:lnTo>
                    <a:pt x="36504" y="20669"/>
                  </a:lnTo>
                  <a:cubicBezTo>
                    <a:pt x="36516" y="20671"/>
                    <a:pt x="36528" y="20672"/>
                    <a:pt x="36539" y="20672"/>
                  </a:cubicBezTo>
                  <a:cubicBezTo>
                    <a:pt x="36569" y="20672"/>
                    <a:pt x="36595" y="20665"/>
                    <a:pt x="36618" y="20653"/>
                  </a:cubicBezTo>
                  <a:lnTo>
                    <a:pt x="36618" y="20653"/>
                  </a:lnTo>
                  <a:cubicBezTo>
                    <a:pt x="36580" y="20658"/>
                    <a:pt x="36542" y="20663"/>
                    <a:pt x="36504" y="20669"/>
                  </a:cubicBezTo>
                  <a:lnTo>
                    <a:pt x="36504" y="20669"/>
                  </a:lnTo>
                  <a:cubicBezTo>
                    <a:pt x="36466" y="20663"/>
                    <a:pt x="36424" y="20646"/>
                    <a:pt x="36376" y="20618"/>
                  </a:cubicBezTo>
                  <a:cubicBezTo>
                    <a:pt x="35785" y="20280"/>
                    <a:pt x="36968" y="19984"/>
                    <a:pt x="37010" y="19815"/>
                  </a:cubicBezTo>
                  <a:cubicBezTo>
                    <a:pt x="37010" y="19697"/>
                    <a:pt x="36053" y="18400"/>
                    <a:pt x="36956" y="18400"/>
                  </a:cubicBezTo>
                  <a:cubicBezTo>
                    <a:pt x="37021" y="18400"/>
                    <a:pt x="37095" y="18407"/>
                    <a:pt x="37179" y="18421"/>
                  </a:cubicBezTo>
                  <a:cubicBezTo>
                    <a:pt x="37812" y="18505"/>
                    <a:pt x="37179" y="18759"/>
                    <a:pt x="37348" y="19181"/>
                  </a:cubicBezTo>
                  <a:lnTo>
                    <a:pt x="37475" y="19477"/>
                  </a:lnTo>
                  <a:cubicBezTo>
                    <a:pt x="37530" y="19477"/>
                    <a:pt x="37658" y="19151"/>
                    <a:pt x="37739" y="19151"/>
                  </a:cubicBezTo>
                  <a:cubicBezTo>
                    <a:pt x="37782" y="19151"/>
                    <a:pt x="37812" y="19242"/>
                    <a:pt x="37812" y="19519"/>
                  </a:cubicBezTo>
                  <a:cubicBezTo>
                    <a:pt x="37812" y="19604"/>
                    <a:pt x="37812" y="19646"/>
                    <a:pt x="37812" y="19688"/>
                  </a:cubicBezTo>
                  <a:lnTo>
                    <a:pt x="37939" y="19646"/>
                  </a:lnTo>
                  <a:cubicBezTo>
                    <a:pt x="38277" y="19435"/>
                    <a:pt x="39671" y="19519"/>
                    <a:pt x="39798" y="19012"/>
                  </a:cubicBezTo>
                  <a:cubicBezTo>
                    <a:pt x="39756" y="18801"/>
                    <a:pt x="39840" y="17111"/>
                    <a:pt x="39840" y="17111"/>
                  </a:cubicBezTo>
                  <a:cubicBezTo>
                    <a:pt x="39714" y="16984"/>
                    <a:pt x="39376" y="16942"/>
                    <a:pt x="39460" y="16815"/>
                  </a:cubicBezTo>
                  <a:cubicBezTo>
                    <a:pt x="39488" y="16773"/>
                    <a:pt x="39512" y="16759"/>
                    <a:pt x="39534" y="16759"/>
                  </a:cubicBezTo>
                  <a:cubicBezTo>
                    <a:pt x="39578" y="16759"/>
                    <a:pt x="39615" y="16815"/>
                    <a:pt x="39671" y="16815"/>
                  </a:cubicBezTo>
                  <a:cubicBezTo>
                    <a:pt x="39636" y="16111"/>
                    <a:pt x="39073" y="15612"/>
                    <a:pt x="38446" y="15612"/>
                  </a:cubicBezTo>
                  <a:cubicBezTo>
                    <a:pt x="38321" y="15612"/>
                    <a:pt x="38193" y="15632"/>
                    <a:pt x="38066" y="15675"/>
                  </a:cubicBezTo>
                  <a:cubicBezTo>
                    <a:pt x="37601" y="15801"/>
                    <a:pt x="37221" y="16351"/>
                    <a:pt x="36799" y="16520"/>
                  </a:cubicBezTo>
                  <a:cubicBezTo>
                    <a:pt x="36714" y="16562"/>
                    <a:pt x="36611" y="16571"/>
                    <a:pt x="36501" y="16571"/>
                  </a:cubicBezTo>
                  <a:cubicBezTo>
                    <a:pt x="36414" y="16571"/>
                    <a:pt x="36322" y="16565"/>
                    <a:pt x="36233" y="16565"/>
                  </a:cubicBezTo>
                  <a:cubicBezTo>
                    <a:pt x="36099" y="16565"/>
                    <a:pt x="35970" y="16579"/>
                    <a:pt x="35869" y="16646"/>
                  </a:cubicBezTo>
                  <a:cubicBezTo>
                    <a:pt x="35447" y="16942"/>
                    <a:pt x="36376" y="17111"/>
                    <a:pt x="35785" y="17153"/>
                  </a:cubicBezTo>
                  <a:cubicBezTo>
                    <a:pt x="35700" y="17160"/>
                    <a:pt x="35607" y="17163"/>
                    <a:pt x="35508" y="17163"/>
                  </a:cubicBezTo>
                  <a:cubicBezTo>
                    <a:pt x="34972" y="17163"/>
                    <a:pt x="34283" y="17059"/>
                    <a:pt x="33926" y="16773"/>
                  </a:cubicBezTo>
                  <a:cubicBezTo>
                    <a:pt x="33588" y="16477"/>
                    <a:pt x="33968" y="16224"/>
                    <a:pt x="33419" y="16097"/>
                  </a:cubicBezTo>
                  <a:lnTo>
                    <a:pt x="33165" y="15632"/>
                  </a:lnTo>
                  <a:lnTo>
                    <a:pt x="32700" y="15379"/>
                  </a:lnTo>
                  <a:cubicBezTo>
                    <a:pt x="32700" y="15210"/>
                    <a:pt x="33038" y="15210"/>
                    <a:pt x="33123" y="15041"/>
                  </a:cubicBezTo>
                  <a:cubicBezTo>
                    <a:pt x="33165" y="14787"/>
                    <a:pt x="32574" y="13182"/>
                    <a:pt x="32532" y="12802"/>
                  </a:cubicBezTo>
                  <a:cubicBezTo>
                    <a:pt x="32405" y="11577"/>
                    <a:pt x="33038" y="10436"/>
                    <a:pt x="32869" y="9253"/>
                  </a:cubicBezTo>
                  <a:cubicBezTo>
                    <a:pt x="32489" y="6803"/>
                    <a:pt x="30081" y="6169"/>
                    <a:pt x="29616" y="4944"/>
                  </a:cubicBezTo>
                  <a:lnTo>
                    <a:pt x="29616" y="4394"/>
                  </a:lnTo>
                  <a:cubicBezTo>
                    <a:pt x="29574" y="4331"/>
                    <a:pt x="29479" y="4331"/>
                    <a:pt x="29379" y="4331"/>
                  </a:cubicBezTo>
                  <a:cubicBezTo>
                    <a:pt x="29278" y="4331"/>
                    <a:pt x="29173" y="4331"/>
                    <a:pt x="29109" y="4268"/>
                  </a:cubicBezTo>
                  <a:cubicBezTo>
                    <a:pt x="28898" y="3930"/>
                    <a:pt x="28645" y="3634"/>
                    <a:pt x="28433" y="3296"/>
                  </a:cubicBezTo>
                  <a:cubicBezTo>
                    <a:pt x="27800" y="2409"/>
                    <a:pt x="27757" y="1184"/>
                    <a:pt x="26913" y="423"/>
                  </a:cubicBezTo>
                  <a:cubicBezTo>
                    <a:pt x="26505" y="138"/>
                    <a:pt x="26039" y="0"/>
                    <a:pt x="2557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3"/>
            <p:cNvSpPr/>
            <p:nvPr/>
          </p:nvSpPr>
          <p:spPr>
            <a:xfrm>
              <a:off x="5772400" y="3584150"/>
              <a:ext cx="59150" cy="100375"/>
            </a:xfrm>
            <a:custGeom>
              <a:rect b="b" l="l" r="r" t="t"/>
              <a:pathLst>
                <a:path extrusionOk="0" h="4015" w="2366">
                  <a:moveTo>
                    <a:pt x="2366" y="1"/>
                  </a:moveTo>
                  <a:lnTo>
                    <a:pt x="1183" y="2155"/>
                  </a:lnTo>
                  <a:cubicBezTo>
                    <a:pt x="1014" y="2493"/>
                    <a:pt x="761" y="2747"/>
                    <a:pt x="507" y="3000"/>
                  </a:cubicBezTo>
                  <a:cubicBezTo>
                    <a:pt x="0" y="3676"/>
                    <a:pt x="42" y="3761"/>
                    <a:pt x="85" y="3887"/>
                  </a:cubicBezTo>
                  <a:lnTo>
                    <a:pt x="169" y="4014"/>
                  </a:lnTo>
                  <a:lnTo>
                    <a:pt x="380" y="4014"/>
                  </a:lnTo>
                  <a:cubicBezTo>
                    <a:pt x="1225" y="3845"/>
                    <a:pt x="1479" y="3042"/>
                    <a:pt x="1690" y="2367"/>
                  </a:cubicBezTo>
                  <a:lnTo>
                    <a:pt x="2366"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3"/>
            <p:cNvSpPr/>
            <p:nvPr/>
          </p:nvSpPr>
          <p:spPr>
            <a:xfrm>
              <a:off x="4434200" y="2763475"/>
              <a:ext cx="1786050" cy="1193550"/>
            </a:xfrm>
            <a:custGeom>
              <a:rect b="b" l="l" r="r" t="t"/>
              <a:pathLst>
                <a:path extrusionOk="0" h="47742" w="71442">
                  <a:moveTo>
                    <a:pt x="70089" y="15844"/>
                  </a:moveTo>
                  <a:cubicBezTo>
                    <a:pt x="70047" y="15886"/>
                    <a:pt x="70047" y="15928"/>
                    <a:pt x="70005" y="15971"/>
                  </a:cubicBezTo>
                  <a:lnTo>
                    <a:pt x="69709" y="15971"/>
                  </a:lnTo>
                  <a:lnTo>
                    <a:pt x="69836" y="15886"/>
                  </a:lnTo>
                  <a:cubicBezTo>
                    <a:pt x="69920" y="15886"/>
                    <a:pt x="70005" y="15844"/>
                    <a:pt x="70089" y="15844"/>
                  </a:cubicBezTo>
                  <a:close/>
                  <a:moveTo>
                    <a:pt x="40896" y="35405"/>
                  </a:moveTo>
                  <a:lnTo>
                    <a:pt x="40980" y="35447"/>
                  </a:lnTo>
                  <a:cubicBezTo>
                    <a:pt x="41023" y="35531"/>
                    <a:pt x="41149" y="35574"/>
                    <a:pt x="41403" y="35574"/>
                  </a:cubicBezTo>
                  <a:lnTo>
                    <a:pt x="41487" y="35743"/>
                  </a:lnTo>
                  <a:cubicBezTo>
                    <a:pt x="41276" y="35743"/>
                    <a:pt x="41065" y="35785"/>
                    <a:pt x="40854" y="35785"/>
                  </a:cubicBezTo>
                  <a:cubicBezTo>
                    <a:pt x="40600" y="35785"/>
                    <a:pt x="40347" y="35804"/>
                    <a:pt x="40093" y="35804"/>
                  </a:cubicBezTo>
                  <a:cubicBezTo>
                    <a:pt x="39967" y="35804"/>
                    <a:pt x="39840" y="35799"/>
                    <a:pt x="39713" y="35785"/>
                  </a:cubicBezTo>
                  <a:cubicBezTo>
                    <a:pt x="39755" y="35743"/>
                    <a:pt x="39755" y="35700"/>
                    <a:pt x="39755" y="35658"/>
                  </a:cubicBezTo>
                  <a:cubicBezTo>
                    <a:pt x="39840" y="35658"/>
                    <a:pt x="39924" y="35658"/>
                    <a:pt x="40009" y="35700"/>
                  </a:cubicBezTo>
                  <a:cubicBezTo>
                    <a:pt x="40083" y="35722"/>
                    <a:pt x="40159" y="35732"/>
                    <a:pt x="40237" y="35732"/>
                  </a:cubicBezTo>
                  <a:cubicBezTo>
                    <a:pt x="40468" y="35732"/>
                    <a:pt x="40706" y="35637"/>
                    <a:pt x="40896" y="35447"/>
                  </a:cubicBezTo>
                  <a:lnTo>
                    <a:pt x="40896" y="35405"/>
                  </a:lnTo>
                  <a:close/>
                  <a:moveTo>
                    <a:pt x="32573" y="43981"/>
                  </a:moveTo>
                  <a:cubicBezTo>
                    <a:pt x="32615" y="44108"/>
                    <a:pt x="32658" y="44192"/>
                    <a:pt x="32658" y="44319"/>
                  </a:cubicBezTo>
                  <a:cubicBezTo>
                    <a:pt x="32615" y="44235"/>
                    <a:pt x="32531" y="44108"/>
                    <a:pt x="32446" y="44023"/>
                  </a:cubicBezTo>
                  <a:cubicBezTo>
                    <a:pt x="32489" y="44023"/>
                    <a:pt x="32489" y="43981"/>
                    <a:pt x="32531" y="43981"/>
                  </a:cubicBezTo>
                  <a:close/>
                  <a:moveTo>
                    <a:pt x="42628" y="550"/>
                  </a:moveTo>
                  <a:cubicBezTo>
                    <a:pt x="42797" y="719"/>
                    <a:pt x="42924" y="888"/>
                    <a:pt x="43093" y="1057"/>
                  </a:cubicBezTo>
                  <a:cubicBezTo>
                    <a:pt x="43220" y="1184"/>
                    <a:pt x="43346" y="1353"/>
                    <a:pt x="43515" y="1480"/>
                  </a:cubicBezTo>
                  <a:lnTo>
                    <a:pt x="43642" y="1522"/>
                  </a:lnTo>
                  <a:cubicBezTo>
                    <a:pt x="43642" y="1606"/>
                    <a:pt x="43642" y="1691"/>
                    <a:pt x="43642" y="1775"/>
                  </a:cubicBezTo>
                  <a:cubicBezTo>
                    <a:pt x="43558" y="2113"/>
                    <a:pt x="43684" y="2494"/>
                    <a:pt x="43980" y="2705"/>
                  </a:cubicBezTo>
                  <a:lnTo>
                    <a:pt x="44191" y="2789"/>
                  </a:lnTo>
                  <a:cubicBezTo>
                    <a:pt x="45036" y="3127"/>
                    <a:pt x="45290" y="3339"/>
                    <a:pt x="45290" y="3465"/>
                  </a:cubicBezTo>
                  <a:cubicBezTo>
                    <a:pt x="45163" y="3550"/>
                    <a:pt x="45036" y="3592"/>
                    <a:pt x="44910" y="3592"/>
                  </a:cubicBezTo>
                  <a:cubicBezTo>
                    <a:pt x="44614" y="3677"/>
                    <a:pt x="44276" y="3761"/>
                    <a:pt x="44191" y="4014"/>
                  </a:cubicBezTo>
                  <a:cubicBezTo>
                    <a:pt x="43980" y="4479"/>
                    <a:pt x="44403" y="4733"/>
                    <a:pt x="44572" y="4859"/>
                  </a:cubicBezTo>
                  <a:cubicBezTo>
                    <a:pt x="44656" y="4859"/>
                    <a:pt x="44698" y="4902"/>
                    <a:pt x="44741" y="4944"/>
                  </a:cubicBezTo>
                  <a:cubicBezTo>
                    <a:pt x="44783" y="5113"/>
                    <a:pt x="44783" y="5240"/>
                    <a:pt x="44741" y="5409"/>
                  </a:cubicBezTo>
                  <a:cubicBezTo>
                    <a:pt x="44741" y="5493"/>
                    <a:pt x="44741" y="5578"/>
                    <a:pt x="44741" y="5662"/>
                  </a:cubicBezTo>
                  <a:cubicBezTo>
                    <a:pt x="44783" y="5789"/>
                    <a:pt x="44825" y="5831"/>
                    <a:pt x="45079" y="5958"/>
                  </a:cubicBezTo>
                  <a:lnTo>
                    <a:pt x="45205" y="6042"/>
                  </a:lnTo>
                  <a:cubicBezTo>
                    <a:pt x="45163" y="6085"/>
                    <a:pt x="45163" y="6127"/>
                    <a:pt x="45121" y="6169"/>
                  </a:cubicBezTo>
                  <a:cubicBezTo>
                    <a:pt x="44994" y="6296"/>
                    <a:pt x="44952" y="6423"/>
                    <a:pt x="44994" y="6592"/>
                  </a:cubicBezTo>
                  <a:cubicBezTo>
                    <a:pt x="45036" y="6761"/>
                    <a:pt x="45205" y="6930"/>
                    <a:pt x="45417" y="6930"/>
                  </a:cubicBezTo>
                  <a:cubicBezTo>
                    <a:pt x="45586" y="6887"/>
                    <a:pt x="45754" y="6803"/>
                    <a:pt x="45881" y="6676"/>
                  </a:cubicBezTo>
                  <a:lnTo>
                    <a:pt x="45923" y="6634"/>
                  </a:lnTo>
                  <a:cubicBezTo>
                    <a:pt x="45974" y="6627"/>
                    <a:pt x="46025" y="6623"/>
                    <a:pt x="46075" y="6623"/>
                  </a:cubicBezTo>
                  <a:cubicBezTo>
                    <a:pt x="46319" y="6623"/>
                    <a:pt x="46558" y="6705"/>
                    <a:pt x="46768" y="6845"/>
                  </a:cubicBezTo>
                  <a:cubicBezTo>
                    <a:pt x="46811" y="6887"/>
                    <a:pt x="46895" y="6930"/>
                    <a:pt x="46937" y="6930"/>
                  </a:cubicBezTo>
                  <a:lnTo>
                    <a:pt x="47022" y="6930"/>
                  </a:lnTo>
                  <a:cubicBezTo>
                    <a:pt x="47318" y="6930"/>
                    <a:pt x="47571" y="6845"/>
                    <a:pt x="47782" y="6676"/>
                  </a:cubicBezTo>
                  <a:cubicBezTo>
                    <a:pt x="47994" y="6592"/>
                    <a:pt x="48247" y="6507"/>
                    <a:pt x="48458" y="6465"/>
                  </a:cubicBezTo>
                  <a:cubicBezTo>
                    <a:pt x="48501" y="6549"/>
                    <a:pt x="48501" y="6592"/>
                    <a:pt x="48543" y="6676"/>
                  </a:cubicBezTo>
                  <a:cubicBezTo>
                    <a:pt x="48585" y="6930"/>
                    <a:pt x="48670" y="7268"/>
                    <a:pt x="49008" y="7352"/>
                  </a:cubicBezTo>
                  <a:cubicBezTo>
                    <a:pt x="49071" y="7373"/>
                    <a:pt x="49134" y="7384"/>
                    <a:pt x="49198" y="7384"/>
                  </a:cubicBezTo>
                  <a:cubicBezTo>
                    <a:pt x="49261" y="7384"/>
                    <a:pt x="49324" y="7373"/>
                    <a:pt x="49388" y="7352"/>
                  </a:cubicBezTo>
                  <a:lnTo>
                    <a:pt x="49388" y="7352"/>
                  </a:lnTo>
                  <a:cubicBezTo>
                    <a:pt x="49346" y="7394"/>
                    <a:pt x="49303" y="7479"/>
                    <a:pt x="49346" y="7563"/>
                  </a:cubicBezTo>
                  <a:lnTo>
                    <a:pt x="49388" y="7775"/>
                  </a:lnTo>
                  <a:lnTo>
                    <a:pt x="49515" y="7775"/>
                  </a:lnTo>
                  <a:lnTo>
                    <a:pt x="49684" y="7859"/>
                  </a:lnTo>
                  <a:cubicBezTo>
                    <a:pt x="49768" y="7986"/>
                    <a:pt x="49810" y="8070"/>
                    <a:pt x="49853" y="8197"/>
                  </a:cubicBezTo>
                  <a:cubicBezTo>
                    <a:pt x="49937" y="8408"/>
                    <a:pt x="50064" y="8577"/>
                    <a:pt x="50191" y="8746"/>
                  </a:cubicBezTo>
                  <a:cubicBezTo>
                    <a:pt x="50233" y="8831"/>
                    <a:pt x="50233" y="8958"/>
                    <a:pt x="50233" y="9169"/>
                  </a:cubicBezTo>
                  <a:cubicBezTo>
                    <a:pt x="50064" y="9929"/>
                    <a:pt x="50486" y="10732"/>
                    <a:pt x="51204" y="10985"/>
                  </a:cubicBezTo>
                  <a:cubicBezTo>
                    <a:pt x="51373" y="11070"/>
                    <a:pt x="51500" y="11112"/>
                    <a:pt x="51669" y="11112"/>
                  </a:cubicBezTo>
                  <a:cubicBezTo>
                    <a:pt x="51965" y="11112"/>
                    <a:pt x="52261" y="10943"/>
                    <a:pt x="52514" y="10732"/>
                  </a:cubicBezTo>
                  <a:cubicBezTo>
                    <a:pt x="52771" y="10571"/>
                    <a:pt x="53029" y="10435"/>
                    <a:pt x="53267" y="10435"/>
                  </a:cubicBezTo>
                  <a:cubicBezTo>
                    <a:pt x="53342" y="10435"/>
                    <a:pt x="53415" y="10448"/>
                    <a:pt x="53486" y="10478"/>
                  </a:cubicBezTo>
                  <a:cubicBezTo>
                    <a:pt x="53528" y="10521"/>
                    <a:pt x="53570" y="10563"/>
                    <a:pt x="53613" y="10647"/>
                  </a:cubicBezTo>
                  <a:cubicBezTo>
                    <a:pt x="53697" y="10774"/>
                    <a:pt x="53782" y="10901"/>
                    <a:pt x="53866" y="10985"/>
                  </a:cubicBezTo>
                  <a:cubicBezTo>
                    <a:pt x="53993" y="11028"/>
                    <a:pt x="54077" y="11070"/>
                    <a:pt x="54204" y="11070"/>
                  </a:cubicBezTo>
                  <a:cubicBezTo>
                    <a:pt x="54373" y="11070"/>
                    <a:pt x="54500" y="10985"/>
                    <a:pt x="54584" y="10816"/>
                  </a:cubicBezTo>
                  <a:cubicBezTo>
                    <a:pt x="54669" y="10859"/>
                    <a:pt x="54711" y="10943"/>
                    <a:pt x="54753" y="10985"/>
                  </a:cubicBezTo>
                  <a:cubicBezTo>
                    <a:pt x="54880" y="11154"/>
                    <a:pt x="55091" y="11281"/>
                    <a:pt x="55303" y="11281"/>
                  </a:cubicBezTo>
                  <a:cubicBezTo>
                    <a:pt x="55429" y="11281"/>
                    <a:pt x="55556" y="11239"/>
                    <a:pt x="55641" y="11197"/>
                  </a:cubicBezTo>
                  <a:cubicBezTo>
                    <a:pt x="55809" y="11070"/>
                    <a:pt x="55936" y="10901"/>
                    <a:pt x="56063" y="10732"/>
                  </a:cubicBezTo>
                  <a:cubicBezTo>
                    <a:pt x="56105" y="10605"/>
                    <a:pt x="56147" y="10521"/>
                    <a:pt x="56232" y="10436"/>
                  </a:cubicBezTo>
                  <a:cubicBezTo>
                    <a:pt x="56528" y="10225"/>
                    <a:pt x="56823" y="10056"/>
                    <a:pt x="57161" y="9929"/>
                  </a:cubicBezTo>
                  <a:cubicBezTo>
                    <a:pt x="57415" y="9845"/>
                    <a:pt x="57626" y="9718"/>
                    <a:pt x="57837" y="9591"/>
                  </a:cubicBezTo>
                  <a:cubicBezTo>
                    <a:pt x="57922" y="9549"/>
                    <a:pt x="57964" y="9549"/>
                    <a:pt x="58006" y="9507"/>
                  </a:cubicBezTo>
                  <a:cubicBezTo>
                    <a:pt x="58049" y="9464"/>
                    <a:pt x="58175" y="9380"/>
                    <a:pt x="58218" y="9338"/>
                  </a:cubicBezTo>
                  <a:cubicBezTo>
                    <a:pt x="58260" y="9464"/>
                    <a:pt x="58344" y="9591"/>
                    <a:pt x="58429" y="9676"/>
                  </a:cubicBezTo>
                  <a:cubicBezTo>
                    <a:pt x="58513" y="9760"/>
                    <a:pt x="58682" y="9802"/>
                    <a:pt x="58809" y="9802"/>
                  </a:cubicBezTo>
                  <a:lnTo>
                    <a:pt x="58851" y="9802"/>
                  </a:lnTo>
                  <a:lnTo>
                    <a:pt x="58894" y="10183"/>
                  </a:lnTo>
                  <a:lnTo>
                    <a:pt x="58894" y="10267"/>
                  </a:lnTo>
                  <a:cubicBezTo>
                    <a:pt x="59105" y="10647"/>
                    <a:pt x="59485" y="10943"/>
                    <a:pt x="59950" y="10985"/>
                  </a:cubicBezTo>
                  <a:cubicBezTo>
                    <a:pt x="60119" y="11028"/>
                    <a:pt x="60288" y="11112"/>
                    <a:pt x="60415" y="11197"/>
                  </a:cubicBezTo>
                  <a:cubicBezTo>
                    <a:pt x="60499" y="11239"/>
                    <a:pt x="60541" y="11323"/>
                    <a:pt x="60584" y="11408"/>
                  </a:cubicBezTo>
                  <a:cubicBezTo>
                    <a:pt x="60668" y="11619"/>
                    <a:pt x="60837" y="11788"/>
                    <a:pt x="61048" y="11915"/>
                  </a:cubicBezTo>
                  <a:cubicBezTo>
                    <a:pt x="61136" y="11950"/>
                    <a:pt x="61230" y="11970"/>
                    <a:pt x="61326" y="11970"/>
                  </a:cubicBezTo>
                  <a:cubicBezTo>
                    <a:pt x="61462" y="11970"/>
                    <a:pt x="61600" y="11929"/>
                    <a:pt x="61724" y="11830"/>
                  </a:cubicBezTo>
                  <a:cubicBezTo>
                    <a:pt x="61851" y="11619"/>
                    <a:pt x="61935" y="11323"/>
                    <a:pt x="61851" y="11070"/>
                  </a:cubicBezTo>
                  <a:cubicBezTo>
                    <a:pt x="61851" y="10943"/>
                    <a:pt x="61851" y="10732"/>
                    <a:pt x="61935" y="10690"/>
                  </a:cubicBezTo>
                  <a:lnTo>
                    <a:pt x="61978" y="10690"/>
                  </a:lnTo>
                  <a:cubicBezTo>
                    <a:pt x="62104" y="10732"/>
                    <a:pt x="62189" y="10774"/>
                    <a:pt x="62273" y="10859"/>
                  </a:cubicBezTo>
                  <a:cubicBezTo>
                    <a:pt x="62442" y="11070"/>
                    <a:pt x="62654" y="11154"/>
                    <a:pt x="62865" y="11197"/>
                  </a:cubicBezTo>
                  <a:cubicBezTo>
                    <a:pt x="63076" y="11197"/>
                    <a:pt x="63245" y="11112"/>
                    <a:pt x="63372" y="10943"/>
                  </a:cubicBezTo>
                  <a:lnTo>
                    <a:pt x="63499" y="10859"/>
                  </a:lnTo>
                  <a:cubicBezTo>
                    <a:pt x="63625" y="10943"/>
                    <a:pt x="63710" y="11028"/>
                    <a:pt x="63794" y="11112"/>
                  </a:cubicBezTo>
                  <a:cubicBezTo>
                    <a:pt x="64048" y="11408"/>
                    <a:pt x="64386" y="11619"/>
                    <a:pt x="64766" y="11661"/>
                  </a:cubicBezTo>
                  <a:cubicBezTo>
                    <a:pt x="65104" y="11619"/>
                    <a:pt x="65358" y="11408"/>
                    <a:pt x="65484" y="11154"/>
                  </a:cubicBezTo>
                  <a:lnTo>
                    <a:pt x="65527" y="11028"/>
                  </a:lnTo>
                  <a:cubicBezTo>
                    <a:pt x="65569" y="11070"/>
                    <a:pt x="65611" y="11112"/>
                    <a:pt x="65611" y="11154"/>
                  </a:cubicBezTo>
                  <a:cubicBezTo>
                    <a:pt x="65696" y="11281"/>
                    <a:pt x="65780" y="11408"/>
                    <a:pt x="65864" y="11492"/>
                  </a:cubicBezTo>
                  <a:cubicBezTo>
                    <a:pt x="66031" y="11587"/>
                    <a:pt x="66210" y="11642"/>
                    <a:pt x="66388" y="11642"/>
                  </a:cubicBezTo>
                  <a:cubicBezTo>
                    <a:pt x="66526" y="11642"/>
                    <a:pt x="66664" y="11609"/>
                    <a:pt x="66794" y="11535"/>
                  </a:cubicBezTo>
                  <a:cubicBezTo>
                    <a:pt x="66921" y="11492"/>
                    <a:pt x="67005" y="11450"/>
                    <a:pt x="67132" y="11450"/>
                  </a:cubicBezTo>
                  <a:cubicBezTo>
                    <a:pt x="67174" y="11450"/>
                    <a:pt x="67259" y="11577"/>
                    <a:pt x="67301" y="11661"/>
                  </a:cubicBezTo>
                  <a:cubicBezTo>
                    <a:pt x="67512" y="12084"/>
                    <a:pt x="67935" y="12295"/>
                    <a:pt x="68357" y="12295"/>
                  </a:cubicBezTo>
                  <a:lnTo>
                    <a:pt x="68442" y="12295"/>
                  </a:lnTo>
                  <a:cubicBezTo>
                    <a:pt x="68737" y="12253"/>
                    <a:pt x="68991" y="12126"/>
                    <a:pt x="69118" y="11873"/>
                  </a:cubicBezTo>
                  <a:cubicBezTo>
                    <a:pt x="69244" y="11704"/>
                    <a:pt x="69287" y="11661"/>
                    <a:pt x="69371" y="11661"/>
                  </a:cubicBezTo>
                  <a:lnTo>
                    <a:pt x="69329" y="11704"/>
                  </a:lnTo>
                  <a:cubicBezTo>
                    <a:pt x="69160" y="11915"/>
                    <a:pt x="69118" y="12211"/>
                    <a:pt x="69202" y="12422"/>
                  </a:cubicBezTo>
                  <a:cubicBezTo>
                    <a:pt x="69329" y="12591"/>
                    <a:pt x="69456" y="12718"/>
                    <a:pt x="69625" y="12802"/>
                  </a:cubicBezTo>
                  <a:cubicBezTo>
                    <a:pt x="69709" y="12844"/>
                    <a:pt x="69794" y="12929"/>
                    <a:pt x="69836" y="13013"/>
                  </a:cubicBezTo>
                  <a:cubicBezTo>
                    <a:pt x="70005" y="13267"/>
                    <a:pt x="69920" y="13436"/>
                    <a:pt x="69709" y="13732"/>
                  </a:cubicBezTo>
                  <a:cubicBezTo>
                    <a:pt x="69625" y="13901"/>
                    <a:pt x="69498" y="14027"/>
                    <a:pt x="69456" y="14196"/>
                  </a:cubicBezTo>
                  <a:cubicBezTo>
                    <a:pt x="69413" y="14281"/>
                    <a:pt x="69413" y="14407"/>
                    <a:pt x="69371" y="14492"/>
                  </a:cubicBezTo>
                  <a:lnTo>
                    <a:pt x="69371" y="14661"/>
                  </a:lnTo>
                  <a:lnTo>
                    <a:pt x="69160" y="14745"/>
                  </a:lnTo>
                  <a:cubicBezTo>
                    <a:pt x="68906" y="14788"/>
                    <a:pt x="68568" y="14872"/>
                    <a:pt x="68484" y="15168"/>
                  </a:cubicBezTo>
                  <a:cubicBezTo>
                    <a:pt x="68442" y="15337"/>
                    <a:pt x="68526" y="15548"/>
                    <a:pt x="68653" y="15675"/>
                  </a:cubicBezTo>
                  <a:cubicBezTo>
                    <a:pt x="68837" y="15896"/>
                    <a:pt x="69086" y="16021"/>
                    <a:pt x="69343" y="16021"/>
                  </a:cubicBezTo>
                  <a:cubicBezTo>
                    <a:pt x="69380" y="16021"/>
                    <a:pt x="69418" y="16018"/>
                    <a:pt x="69456" y="16013"/>
                  </a:cubicBezTo>
                  <a:lnTo>
                    <a:pt x="69456" y="16013"/>
                  </a:lnTo>
                  <a:cubicBezTo>
                    <a:pt x="68991" y="16266"/>
                    <a:pt x="68906" y="17449"/>
                    <a:pt x="68906" y="17618"/>
                  </a:cubicBezTo>
                  <a:cubicBezTo>
                    <a:pt x="68940" y="17854"/>
                    <a:pt x="69107" y="17982"/>
                    <a:pt x="69387" y="17982"/>
                  </a:cubicBezTo>
                  <a:cubicBezTo>
                    <a:pt x="69459" y="17982"/>
                    <a:pt x="69538" y="17974"/>
                    <a:pt x="69625" y="17956"/>
                  </a:cubicBezTo>
                  <a:cubicBezTo>
                    <a:pt x="69653" y="17956"/>
                    <a:pt x="69718" y="17938"/>
                    <a:pt x="69772" y="17938"/>
                  </a:cubicBezTo>
                  <a:cubicBezTo>
                    <a:pt x="69798" y="17938"/>
                    <a:pt x="69822" y="17942"/>
                    <a:pt x="69836" y="17956"/>
                  </a:cubicBezTo>
                  <a:cubicBezTo>
                    <a:pt x="69920" y="18041"/>
                    <a:pt x="69963" y="18125"/>
                    <a:pt x="69963" y="18210"/>
                  </a:cubicBezTo>
                  <a:cubicBezTo>
                    <a:pt x="70005" y="18294"/>
                    <a:pt x="70047" y="18337"/>
                    <a:pt x="70089" y="18421"/>
                  </a:cubicBezTo>
                  <a:cubicBezTo>
                    <a:pt x="70089" y="18463"/>
                    <a:pt x="70132" y="18548"/>
                    <a:pt x="70174" y="18590"/>
                  </a:cubicBezTo>
                  <a:lnTo>
                    <a:pt x="70301" y="18759"/>
                  </a:lnTo>
                  <a:cubicBezTo>
                    <a:pt x="70301" y="18801"/>
                    <a:pt x="70258" y="18844"/>
                    <a:pt x="70258" y="18844"/>
                  </a:cubicBezTo>
                  <a:cubicBezTo>
                    <a:pt x="70174" y="18928"/>
                    <a:pt x="70005" y="19224"/>
                    <a:pt x="70216" y="19435"/>
                  </a:cubicBezTo>
                  <a:cubicBezTo>
                    <a:pt x="70301" y="19477"/>
                    <a:pt x="70396" y="19498"/>
                    <a:pt x="70485" y="19498"/>
                  </a:cubicBezTo>
                  <a:cubicBezTo>
                    <a:pt x="70575" y="19498"/>
                    <a:pt x="70660" y="19477"/>
                    <a:pt x="70723" y="19435"/>
                  </a:cubicBezTo>
                  <a:lnTo>
                    <a:pt x="70723" y="19435"/>
                  </a:lnTo>
                  <a:lnTo>
                    <a:pt x="70681" y="19477"/>
                  </a:lnTo>
                  <a:cubicBezTo>
                    <a:pt x="70639" y="19604"/>
                    <a:pt x="70596" y="19688"/>
                    <a:pt x="70554" y="19815"/>
                  </a:cubicBezTo>
                  <a:cubicBezTo>
                    <a:pt x="70512" y="20026"/>
                    <a:pt x="70512" y="20238"/>
                    <a:pt x="70596" y="20449"/>
                  </a:cubicBezTo>
                  <a:cubicBezTo>
                    <a:pt x="70596" y="20491"/>
                    <a:pt x="70596" y="20533"/>
                    <a:pt x="70596" y="20576"/>
                  </a:cubicBezTo>
                  <a:cubicBezTo>
                    <a:pt x="70470" y="20618"/>
                    <a:pt x="70343" y="20745"/>
                    <a:pt x="70301" y="20871"/>
                  </a:cubicBezTo>
                  <a:cubicBezTo>
                    <a:pt x="70301" y="21040"/>
                    <a:pt x="70343" y="21209"/>
                    <a:pt x="70427" y="21336"/>
                  </a:cubicBezTo>
                  <a:cubicBezTo>
                    <a:pt x="70512" y="21463"/>
                    <a:pt x="70596" y="21590"/>
                    <a:pt x="70596" y="21716"/>
                  </a:cubicBezTo>
                  <a:cubicBezTo>
                    <a:pt x="70427" y="21928"/>
                    <a:pt x="69498" y="22012"/>
                    <a:pt x="68864" y="22054"/>
                  </a:cubicBezTo>
                  <a:cubicBezTo>
                    <a:pt x="67977" y="22139"/>
                    <a:pt x="67216" y="22223"/>
                    <a:pt x="66921" y="22519"/>
                  </a:cubicBezTo>
                  <a:cubicBezTo>
                    <a:pt x="66752" y="22773"/>
                    <a:pt x="66667" y="23111"/>
                    <a:pt x="66794" y="23449"/>
                  </a:cubicBezTo>
                  <a:cubicBezTo>
                    <a:pt x="66836" y="23533"/>
                    <a:pt x="66836" y="23618"/>
                    <a:pt x="66836" y="23702"/>
                  </a:cubicBezTo>
                  <a:cubicBezTo>
                    <a:pt x="66667" y="23913"/>
                    <a:pt x="66414" y="24040"/>
                    <a:pt x="66160" y="24125"/>
                  </a:cubicBezTo>
                  <a:cubicBezTo>
                    <a:pt x="65822" y="24209"/>
                    <a:pt x="65484" y="24420"/>
                    <a:pt x="65273" y="24674"/>
                  </a:cubicBezTo>
                  <a:cubicBezTo>
                    <a:pt x="65104" y="24969"/>
                    <a:pt x="65104" y="25307"/>
                    <a:pt x="65189" y="25603"/>
                  </a:cubicBezTo>
                  <a:cubicBezTo>
                    <a:pt x="65231" y="25772"/>
                    <a:pt x="65231" y="25941"/>
                    <a:pt x="65189" y="26068"/>
                  </a:cubicBezTo>
                  <a:cubicBezTo>
                    <a:pt x="65104" y="26237"/>
                    <a:pt x="64977" y="26533"/>
                    <a:pt x="65189" y="26786"/>
                  </a:cubicBezTo>
                  <a:lnTo>
                    <a:pt x="65315" y="26871"/>
                  </a:lnTo>
                  <a:lnTo>
                    <a:pt x="65442" y="26871"/>
                  </a:lnTo>
                  <a:cubicBezTo>
                    <a:pt x="65358" y="27124"/>
                    <a:pt x="65358" y="27420"/>
                    <a:pt x="65442" y="27673"/>
                  </a:cubicBezTo>
                  <a:cubicBezTo>
                    <a:pt x="65400" y="27716"/>
                    <a:pt x="65400" y="27758"/>
                    <a:pt x="65400" y="27758"/>
                  </a:cubicBezTo>
                  <a:lnTo>
                    <a:pt x="65231" y="27758"/>
                  </a:lnTo>
                  <a:cubicBezTo>
                    <a:pt x="64428" y="27800"/>
                    <a:pt x="63668" y="27969"/>
                    <a:pt x="62949" y="28265"/>
                  </a:cubicBezTo>
                  <a:cubicBezTo>
                    <a:pt x="62780" y="28392"/>
                    <a:pt x="62654" y="28561"/>
                    <a:pt x="62569" y="28730"/>
                  </a:cubicBezTo>
                  <a:lnTo>
                    <a:pt x="62527" y="28814"/>
                  </a:lnTo>
                  <a:cubicBezTo>
                    <a:pt x="62442" y="28983"/>
                    <a:pt x="62400" y="29194"/>
                    <a:pt x="62358" y="29363"/>
                  </a:cubicBezTo>
                  <a:cubicBezTo>
                    <a:pt x="62358" y="29406"/>
                    <a:pt x="62316" y="29490"/>
                    <a:pt x="62316" y="29532"/>
                  </a:cubicBezTo>
                  <a:cubicBezTo>
                    <a:pt x="62231" y="29448"/>
                    <a:pt x="62104" y="29406"/>
                    <a:pt x="61978" y="29363"/>
                  </a:cubicBezTo>
                  <a:lnTo>
                    <a:pt x="61893" y="29363"/>
                  </a:lnTo>
                  <a:cubicBezTo>
                    <a:pt x="61555" y="29532"/>
                    <a:pt x="61259" y="29744"/>
                    <a:pt x="61006" y="30039"/>
                  </a:cubicBezTo>
                  <a:lnTo>
                    <a:pt x="60837" y="30208"/>
                  </a:lnTo>
                  <a:cubicBezTo>
                    <a:pt x="60626" y="30377"/>
                    <a:pt x="60499" y="30588"/>
                    <a:pt x="60415" y="30884"/>
                  </a:cubicBezTo>
                  <a:cubicBezTo>
                    <a:pt x="60316" y="30835"/>
                    <a:pt x="60202" y="30814"/>
                    <a:pt x="60091" y="30814"/>
                  </a:cubicBezTo>
                  <a:cubicBezTo>
                    <a:pt x="60013" y="30814"/>
                    <a:pt x="59935" y="30824"/>
                    <a:pt x="59865" y="30842"/>
                  </a:cubicBezTo>
                  <a:cubicBezTo>
                    <a:pt x="59401" y="30926"/>
                    <a:pt x="58978" y="31138"/>
                    <a:pt x="58598" y="31476"/>
                  </a:cubicBezTo>
                  <a:cubicBezTo>
                    <a:pt x="58556" y="31560"/>
                    <a:pt x="58471" y="31645"/>
                    <a:pt x="58471" y="31771"/>
                  </a:cubicBezTo>
                  <a:cubicBezTo>
                    <a:pt x="58429" y="31814"/>
                    <a:pt x="58387" y="31856"/>
                    <a:pt x="58387" y="31898"/>
                  </a:cubicBezTo>
                  <a:lnTo>
                    <a:pt x="58175" y="31814"/>
                  </a:lnTo>
                  <a:lnTo>
                    <a:pt x="58049" y="31814"/>
                  </a:lnTo>
                  <a:cubicBezTo>
                    <a:pt x="57626" y="31898"/>
                    <a:pt x="57204" y="32025"/>
                    <a:pt x="56781" y="32194"/>
                  </a:cubicBezTo>
                  <a:cubicBezTo>
                    <a:pt x="56485" y="32405"/>
                    <a:pt x="56274" y="32701"/>
                    <a:pt x="56105" y="33039"/>
                  </a:cubicBezTo>
                  <a:cubicBezTo>
                    <a:pt x="56063" y="33166"/>
                    <a:pt x="55936" y="33335"/>
                    <a:pt x="55852" y="33461"/>
                  </a:cubicBezTo>
                  <a:cubicBezTo>
                    <a:pt x="55767" y="33504"/>
                    <a:pt x="55725" y="33546"/>
                    <a:pt x="55641" y="33546"/>
                  </a:cubicBezTo>
                  <a:cubicBezTo>
                    <a:pt x="55514" y="33588"/>
                    <a:pt x="55387" y="33673"/>
                    <a:pt x="55260" y="33757"/>
                  </a:cubicBezTo>
                  <a:cubicBezTo>
                    <a:pt x="55134" y="33926"/>
                    <a:pt x="55049" y="34095"/>
                    <a:pt x="54965" y="34306"/>
                  </a:cubicBezTo>
                  <a:cubicBezTo>
                    <a:pt x="54965" y="34222"/>
                    <a:pt x="54922" y="34137"/>
                    <a:pt x="54880" y="34053"/>
                  </a:cubicBezTo>
                  <a:cubicBezTo>
                    <a:pt x="54627" y="33715"/>
                    <a:pt x="54458" y="33546"/>
                    <a:pt x="54246" y="33546"/>
                  </a:cubicBezTo>
                  <a:cubicBezTo>
                    <a:pt x="54077" y="33546"/>
                    <a:pt x="53951" y="33715"/>
                    <a:pt x="53951" y="33884"/>
                  </a:cubicBezTo>
                  <a:cubicBezTo>
                    <a:pt x="53908" y="34053"/>
                    <a:pt x="53951" y="34222"/>
                    <a:pt x="53993" y="34349"/>
                  </a:cubicBezTo>
                  <a:cubicBezTo>
                    <a:pt x="54246" y="34771"/>
                    <a:pt x="53951" y="35320"/>
                    <a:pt x="53486" y="35362"/>
                  </a:cubicBezTo>
                  <a:cubicBezTo>
                    <a:pt x="53148" y="35405"/>
                    <a:pt x="52852" y="35658"/>
                    <a:pt x="52810" y="35996"/>
                  </a:cubicBezTo>
                  <a:cubicBezTo>
                    <a:pt x="52683" y="36630"/>
                    <a:pt x="53401" y="37771"/>
                    <a:pt x="53866" y="38447"/>
                  </a:cubicBezTo>
                  <a:cubicBezTo>
                    <a:pt x="53951" y="38531"/>
                    <a:pt x="54035" y="38658"/>
                    <a:pt x="54120" y="38742"/>
                  </a:cubicBezTo>
                  <a:cubicBezTo>
                    <a:pt x="54542" y="39334"/>
                    <a:pt x="55091" y="39925"/>
                    <a:pt x="55641" y="40390"/>
                  </a:cubicBezTo>
                  <a:lnTo>
                    <a:pt x="55978" y="40686"/>
                  </a:lnTo>
                  <a:cubicBezTo>
                    <a:pt x="56232" y="40939"/>
                    <a:pt x="56570" y="41066"/>
                    <a:pt x="56908" y="41066"/>
                  </a:cubicBezTo>
                  <a:cubicBezTo>
                    <a:pt x="57668" y="41024"/>
                    <a:pt x="57880" y="40475"/>
                    <a:pt x="58006" y="40052"/>
                  </a:cubicBezTo>
                  <a:cubicBezTo>
                    <a:pt x="58006" y="40010"/>
                    <a:pt x="58049" y="39925"/>
                    <a:pt x="58049" y="39883"/>
                  </a:cubicBezTo>
                  <a:cubicBezTo>
                    <a:pt x="58238" y="40110"/>
                    <a:pt x="58529" y="40270"/>
                    <a:pt x="58831" y="40270"/>
                  </a:cubicBezTo>
                  <a:cubicBezTo>
                    <a:pt x="58866" y="40270"/>
                    <a:pt x="58901" y="40268"/>
                    <a:pt x="58936" y="40263"/>
                  </a:cubicBezTo>
                  <a:cubicBezTo>
                    <a:pt x="59189" y="40221"/>
                    <a:pt x="59274" y="39925"/>
                    <a:pt x="59358" y="39714"/>
                  </a:cubicBezTo>
                  <a:cubicBezTo>
                    <a:pt x="59358" y="39630"/>
                    <a:pt x="59401" y="39503"/>
                    <a:pt x="59401" y="39461"/>
                  </a:cubicBezTo>
                  <a:cubicBezTo>
                    <a:pt x="59654" y="39418"/>
                    <a:pt x="59908" y="39418"/>
                    <a:pt x="60161" y="39418"/>
                  </a:cubicBezTo>
                  <a:lnTo>
                    <a:pt x="60795" y="39418"/>
                  </a:lnTo>
                  <a:cubicBezTo>
                    <a:pt x="60668" y="39461"/>
                    <a:pt x="60626" y="39587"/>
                    <a:pt x="60626" y="39672"/>
                  </a:cubicBezTo>
                  <a:cubicBezTo>
                    <a:pt x="60626" y="39714"/>
                    <a:pt x="60626" y="39756"/>
                    <a:pt x="60626" y="39756"/>
                  </a:cubicBezTo>
                  <a:cubicBezTo>
                    <a:pt x="60584" y="39799"/>
                    <a:pt x="60541" y="39841"/>
                    <a:pt x="60541" y="39883"/>
                  </a:cubicBezTo>
                  <a:cubicBezTo>
                    <a:pt x="60288" y="40179"/>
                    <a:pt x="60330" y="40601"/>
                    <a:pt x="60584" y="40939"/>
                  </a:cubicBezTo>
                  <a:cubicBezTo>
                    <a:pt x="60752" y="41235"/>
                    <a:pt x="60710" y="41235"/>
                    <a:pt x="60584" y="41362"/>
                  </a:cubicBezTo>
                  <a:cubicBezTo>
                    <a:pt x="60457" y="41457"/>
                    <a:pt x="60306" y="41504"/>
                    <a:pt x="60132" y="41504"/>
                  </a:cubicBezTo>
                  <a:cubicBezTo>
                    <a:pt x="60074" y="41504"/>
                    <a:pt x="60013" y="41499"/>
                    <a:pt x="59950" y="41488"/>
                  </a:cubicBezTo>
                  <a:cubicBezTo>
                    <a:pt x="59781" y="41488"/>
                    <a:pt x="59570" y="41531"/>
                    <a:pt x="59358" y="41573"/>
                  </a:cubicBezTo>
                  <a:cubicBezTo>
                    <a:pt x="59274" y="41615"/>
                    <a:pt x="59189" y="41657"/>
                    <a:pt x="59105" y="41742"/>
                  </a:cubicBezTo>
                  <a:cubicBezTo>
                    <a:pt x="59020" y="41826"/>
                    <a:pt x="58851" y="41953"/>
                    <a:pt x="58767" y="41995"/>
                  </a:cubicBezTo>
                  <a:cubicBezTo>
                    <a:pt x="58429" y="41657"/>
                    <a:pt x="57964" y="41446"/>
                    <a:pt x="57499" y="41404"/>
                  </a:cubicBezTo>
                  <a:cubicBezTo>
                    <a:pt x="57330" y="41404"/>
                    <a:pt x="57119" y="41446"/>
                    <a:pt x="56950" y="41573"/>
                  </a:cubicBezTo>
                  <a:cubicBezTo>
                    <a:pt x="56654" y="41742"/>
                    <a:pt x="56485" y="42080"/>
                    <a:pt x="56528" y="42460"/>
                  </a:cubicBezTo>
                  <a:cubicBezTo>
                    <a:pt x="56528" y="42587"/>
                    <a:pt x="56528" y="42629"/>
                    <a:pt x="56485" y="42714"/>
                  </a:cubicBezTo>
                  <a:cubicBezTo>
                    <a:pt x="56443" y="42714"/>
                    <a:pt x="56401" y="42756"/>
                    <a:pt x="56316" y="42756"/>
                  </a:cubicBezTo>
                  <a:cubicBezTo>
                    <a:pt x="56063" y="42883"/>
                    <a:pt x="55809" y="43052"/>
                    <a:pt x="55641" y="43305"/>
                  </a:cubicBezTo>
                  <a:cubicBezTo>
                    <a:pt x="55556" y="43432"/>
                    <a:pt x="55514" y="43559"/>
                    <a:pt x="55514" y="43728"/>
                  </a:cubicBezTo>
                  <a:lnTo>
                    <a:pt x="55514" y="43770"/>
                  </a:lnTo>
                  <a:cubicBezTo>
                    <a:pt x="55429" y="43685"/>
                    <a:pt x="55303" y="43643"/>
                    <a:pt x="55176" y="43601"/>
                  </a:cubicBezTo>
                  <a:lnTo>
                    <a:pt x="55091" y="43601"/>
                  </a:lnTo>
                  <a:cubicBezTo>
                    <a:pt x="54627" y="43685"/>
                    <a:pt x="53232" y="44277"/>
                    <a:pt x="52894" y="44826"/>
                  </a:cubicBezTo>
                  <a:cubicBezTo>
                    <a:pt x="52768" y="44995"/>
                    <a:pt x="52725" y="45249"/>
                    <a:pt x="52725" y="45460"/>
                  </a:cubicBezTo>
                  <a:cubicBezTo>
                    <a:pt x="52683" y="45587"/>
                    <a:pt x="52683" y="45671"/>
                    <a:pt x="52641" y="45798"/>
                  </a:cubicBezTo>
                  <a:cubicBezTo>
                    <a:pt x="52556" y="45798"/>
                    <a:pt x="52472" y="45840"/>
                    <a:pt x="52387" y="45882"/>
                  </a:cubicBezTo>
                  <a:cubicBezTo>
                    <a:pt x="52261" y="45967"/>
                    <a:pt x="52218" y="46136"/>
                    <a:pt x="52218" y="46262"/>
                  </a:cubicBezTo>
                  <a:cubicBezTo>
                    <a:pt x="51796" y="46854"/>
                    <a:pt x="51120" y="47192"/>
                    <a:pt x="50444" y="47234"/>
                  </a:cubicBezTo>
                  <a:cubicBezTo>
                    <a:pt x="50360" y="47192"/>
                    <a:pt x="50275" y="47107"/>
                    <a:pt x="50233" y="47023"/>
                  </a:cubicBezTo>
                  <a:cubicBezTo>
                    <a:pt x="50106" y="46896"/>
                    <a:pt x="49979" y="46769"/>
                    <a:pt x="49810" y="46727"/>
                  </a:cubicBezTo>
                  <a:cubicBezTo>
                    <a:pt x="49726" y="46727"/>
                    <a:pt x="49641" y="46685"/>
                    <a:pt x="49557" y="46685"/>
                  </a:cubicBezTo>
                  <a:lnTo>
                    <a:pt x="49261" y="46600"/>
                  </a:lnTo>
                  <a:lnTo>
                    <a:pt x="49388" y="46558"/>
                  </a:lnTo>
                  <a:cubicBezTo>
                    <a:pt x="49768" y="46389"/>
                    <a:pt x="49810" y="46389"/>
                    <a:pt x="49810" y="46262"/>
                  </a:cubicBezTo>
                  <a:lnTo>
                    <a:pt x="49853" y="46136"/>
                  </a:lnTo>
                  <a:lnTo>
                    <a:pt x="49768" y="46009"/>
                  </a:lnTo>
                  <a:cubicBezTo>
                    <a:pt x="49726" y="45967"/>
                    <a:pt x="49684" y="45924"/>
                    <a:pt x="49641" y="45924"/>
                  </a:cubicBezTo>
                  <a:cubicBezTo>
                    <a:pt x="49684" y="45840"/>
                    <a:pt x="49684" y="45756"/>
                    <a:pt x="49641" y="45671"/>
                  </a:cubicBezTo>
                  <a:cubicBezTo>
                    <a:pt x="49599" y="45587"/>
                    <a:pt x="49557" y="45460"/>
                    <a:pt x="49515" y="45333"/>
                  </a:cubicBezTo>
                  <a:lnTo>
                    <a:pt x="49430" y="45249"/>
                  </a:lnTo>
                  <a:cubicBezTo>
                    <a:pt x="49895" y="43854"/>
                    <a:pt x="49515" y="43347"/>
                    <a:pt x="49092" y="43136"/>
                  </a:cubicBezTo>
                  <a:cubicBezTo>
                    <a:pt x="48839" y="42967"/>
                    <a:pt x="48543" y="42883"/>
                    <a:pt x="48205" y="42883"/>
                  </a:cubicBezTo>
                  <a:cubicBezTo>
                    <a:pt x="48078" y="42883"/>
                    <a:pt x="47909" y="42925"/>
                    <a:pt x="47782" y="43009"/>
                  </a:cubicBezTo>
                  <a:lnTo>
                    <a:pt x="47740" y="43009"/>
                  </a:lnTo>
                  <a:cubicBezTo>
                    <a:pt x="47487" y="42925"/>
                    <a:pt x="47275" y="42756"/>
                    <a:pt x="47106" y="42587"/>
                  </a:cubicBezTo>
                  <a:cubicBezTo>
                    <a:pt x="46853" y="42333"/>
                    <a:pt x="46557" y="42164"/>
                    <a:pt x="46219" y="42080"/>
                  </a:cubicBezTo>
                  <a:cubicBezTo>
                    <a:pt x="46167" y="42072"/>
                    <a:pt x="46113" y="42069"/>
                    <a:pt x="46059" y="42069"/>
                  </a:cubicBezTo>
                  <a:cubicBezTo>
                    <a:pt x="45806" y="42069"/>
                    <a:pt x="45541" y="42145"/>
                    <a:pt x="45332" y="42249"/>
                  </a:cubicBezTo>
                  <a:cubicBezTo>
                    <a:pt x="45079" y="42376"/>
                    <a:pt x="44867" y="42460"/>
                    <a:pt x="44614" y="42460"/>
                  </a:cubicBezTo>
                  <a:cubicBezTo>
                    <a:pt x="44529" y="42460"/>
                    <a:pt x="44529" y="42460"/>
                    <a:pt x="44529" y="42291"/>
                  </a:cubicBezTo>
                  <a:cubicBezTo>
                    <a:pt x="44487" y="41995"/>
                    <a:pt x="45036" y="41700"/>
                    <a:pt x="45290" y="41573"/>
                  </a:cubicBezTo>
                  <a:cubicBezTo>
                    <a:pt x="45586" y="41446"/>
                    <a:pt x="45754" y="41362"/>
                    <a:pt x="45797" y="41150"/>
                  </a:cubicBezTo>
                  <a:cubicBezTo>
                    <a:pt x="45923" y="40728"/>
                    <a:pt x="46008" y="40686"/>
                    <a:pt x="46430" y="40432"/>
                  </a:cubicBezTo>
                  <a:lnTo>
                    <a:pt x="46811" y="40221"/>
                  </a:lnTo>
                  <a:cubicBezTo>
                    <a:pt x="46937" y="40179"/>
                    <a:pt x="47022" y="40094"/>
                    <a:pt x="47064" y="39968"/>
                  </a:cubicBezTo>
                  <a:cubicBezTo>
                    <a:pt x="47064" y="39968"/>
                    <a:pt x="47064" y="39968"/>
                    <a:pt x="47064" y="39925"/>
                  </a:cubicBezTo>
                  <a:cubicBezTo>
                    <a:pt x="47275" y="39925"/>
                    <a:pt x="47444" y="39799"/>
                    <a:pt x="47571" y="39672"/>
                  </a:cubicBezTo>
                  <a:lnTo>
                    <a:pt x="47698" y="39545"/>
                  </a:lnTo>
                  <a:cubicBezTo>
                    <a:pt x="47782" y="39461"/>
                    <a:pt x="47909" y="39418"/>
                    <a:pt x="48036" y="39376"/>
                  </a:cubicBezTo>
                  <a:cubicBezTo>
                    <a:pt x="48163" y="39334"/>
                    <a:pt x="48247" y="39334"/>
                    <a:pt x="48374" y="39249"/>
                  </a:cubicBezTo>
                  <a:cubicBezTo>
                    <a:pt x="48458" y="39207"/>
                    <a:pt x="48543" y="39165"/>
                    <a:pt x="48627" y="39038"/>
                  </a:cubicBezTo>
                  <a:lnTo>
                    <a:pt x="49134" y="39292"/>
                  </a:lnTo>
                  <a:lnTo>
                    <a:pt x="49050" y="38700"/>
                  </a:lnTo>
                  <a:cubicBezTo>
                    <a:pt x="49177" y="38616"/>
                    <a:pt x="49346" y="38531"/>
                    <a:pt x="49346" y="38320"/>
                  </a:cubicBezTo>
                  <a:cubicBezTo>
                    <a:pt x="49346" y="38235"/>
                    <a:pt x="49261" y="38109"/>
                    <a:pt x="49177" y="38066"/>
                  </a:cubicBezTo>
                  <a:cubicBezTo>
                    <a:pt x="49105" y="38031"/>
                    <a:pt x="49034" y="38018"/>
                    <a:pt x="48962" y="38018"/>
                  </a:cubicBezTo>
                  <a:cubicBezTo>
                    <a:pt x="48865" y="38018"/>
                    <a:pt x="48767" y="38042"/>
                    <a:pt x="48670" y="38066"/>
                  </a:cubicBezTo>
                  <a:cubicBezTo>
                    <a:pt x="48712" y="37771"/>
                    <a:pt x="48796" y="37095"/>
                    <a:pt x="48120" y="36968"/>
                  </a:cubicBezTo>
                  <a:lnTo>
                    <a:pt x="48036" y="36968"/>
                  </a:lnTo>
                  <a:cubicBezTo>
                    <a:pt x="47740" y="36968"/>
                    <a:pt x="47698" y="37264"/>
                    <a:pt x="47698" y="37390"/>
                  </a:cubicBezTo>
                  <a:cubicBezTo>
                    <a:pt x="47656" y="37475"/>
                    <a:pt x="47656" y="37602"/>
                    <a:pt x="47656" y="37602"/>
                  </a:cubicBezTo>
                  <a:cubicBezTo>
                    <a:pt x="47402" y="37517"/>
                    <a:pt x="47149" y="37390"/>
                    <a:pt x="46895" y="37264"/>
                  </a:cubicBezTo>
                  <a:cubicBezTo>
                    <a:pt x="46937" y="37052"/>
                    <a:pt x="46895" y="36968"/>
                    <a:pt x="46811" y="36841"/>
                  </a:cubicBezTo>
                  <a:lnTo>
                    <a:pt x="46726" y="36757"/>
                  </a:lnTo>
                  <a:lnTo>
                    <a:pt x="46599" y="36757"/>
                  </a:lnTo>
                  <a:cubicBezTo>
                    <a:pt x="46430" y="36757"/>
                    <a:pt x="46346" y="36926"/>
                    <a:pt x="46261" y="37052"/>
                  </a:cubicBezTo>
                  <a:cubicBezTo>
                    <a:pt x="46261" y="37095"/>
                    <a:pt x="46177" y="37221"/>
                    <a:pt x="46135" y="37264"/>
                  </a:cubicBezTo>
                  <a:cubicBezTo>
                    <a:pt x="46050" y="37179"/>
                    <a:pt x="45966" y="37137"/>
                    <a:pt x="45839" y="37137"/>
                  </a:cubicBezTo>
                  <a:lnTo>
                    <a:pt x="45712" y="37137"/>
                  </a:lnTo>
                  <a:lnTo>
                    <a:pt x="45628" y="37221"/>
                  </a:lnTo>
                  <a:cubicBezTo>
                    <a:pt x="45543" y="37264"/>
                    <a:pt x="45501" y="37390"/>
                    <a:pt x="45543" y="37517"/>
                  </a:cubicBezTo>
                  <a:lnTo>
                    <a:pt x="45205" y="37517"/>
                  </a:lnTo>
                  <a:cubicBezTo>
                    <a:pt x="45121" y="37496"/>
                    <a:pt x="45036" y="37485"/>
                    <a:pt x="44952" y="37485"/>
                  </a:cubicBezTo>
                  <a:cubicBezTo>
                    <a:pt x="44867" y="37485"/>
                    <a:pt x="44783" y="37496"/>
                    <a:pt x="44698" y="37517"/>
                  </a:cubicBezTo>
                  <a:cubicBezTo>
                    <a:pt x="44487" y="37602"/>
                    <a:pt x="44318" y="37686"/>
                    <a:pt x="44149" y="37855"/>
                  </a:cubicBezTo>
                  <a:cubicBezTo>
                    <a:pt x="44022" y="37940"/>
                    <a:pt x="43896" y="38024"/>
                    <a:pt x="43769" y="38066"/>
                  </a:cubicBezTo>
                  <a:cubicBezTo>
                    <a:pt x="43473" y="38066"/>
                    <a:pt x="43177" y="37982"/>
                    <a:pt x="42924" y="37855"/>
                  </a:cubicBezTo>
                  <a:cubicBezTo>
                    <a:pt x="42966" y="37771"/>
                    <a:pt x="42924" y="37602"/>
                    <a:pt x="42839" y="37517"/>
                  </a:cubicBezTo>
                  <a:cubicBezTo>
                    <a:pt x="42755" y="37454"/>
                    <a:pt x="42660" y="37422"/>
                    <a:pt x="42570" y="37422"/>
                  </a:cubicBezTo>
                  <a:cubicBezTo>
                    <a:pt x="42480" y="37422"/>
                    <a:pt x="42396" y="37454"/>
                    <a:pt x="42332" y="37517"/>
                  </a:cubicBezTo>
                  <a:lnTo>
                    <a:pt x="42290" y="37517"/>
                  </a:lnTo>
                  <a:cubicBezTo>
                    <a:pt x="42206" y="37517"/>
                    <a:pt x="42121" y="37475"/>
                    <a:pt x="42079" y="37433"/>
                  </a:cubicBezTo>
                  <a:cubicBezTo>
                    <a:pt x="41994" y="37348"/>
                    <a:pt x="41910" y="37306"/>
                    <a:pt x="41783" y="37264"/>
                  </a:cubicBezTo>
                  <a:lnTo>
                    <a:pt x="41614" y="37179"/>
                  </a:lnTo>
                  <a:lnTo>
                    <a:pt x="41487" y="37137"/>
                  </a:lnTo>
                  <a:cubicBezTo>
                    <a:pt x="41656" y="37095"/>
                    <a:pt x="41825" y="36968"/>
                    <a:pt x="41868" y="36799"/>
                  </a:cubicBezTo>
                  <a:cubicBezTo>
                    <a:pt x="41910" y="36630"/>
                    <a:pt x="41868" y="36461"/>
                    <a:pt x="41741" y="36334"/>
                  </a:cubicBezTo>
                  <a:cubicBezTo>
                    <a:pt x="41699" y="36292"/>
                    <a:pt x="41614" y="36250"/>
                    <a:pt x="41572" y="36250"/>
                  </a:cubicBezTo>
                  <a:cubicBezTo>
                    <a:pt x="41825" y="36250"/>
                    <a:pt x="42121" y="36250"/>
                    <a:pt x="42417" y="36292"/>
                  </a:cubicBezTo>
                  <a:lnTo>
                    <a:pt x="42670" y="36292"/>
                  </a:lnTo>
                  <a:cubicBezTo>
                    <a:pt x="42924" y="36292"/>
                    <a:pt x="43177" y="36081"/>
                    <a:pt x="43177" y="35827"/>
                  </a:cubicBezTo>
                  <a:cubicBezTo>
                    <a:pt x="43177" y="35743"/>
                    <a:pt x="43220" y="35658"/>
                    <a:pt x="43262" y="35574"/>
                  </a:cubicBezTo>
                  <a:cubicBezTo>
                    <a:pt x="43304" y="35531"/>
                    <a:pt x="43346" y="35489"/>
                    <a:pt x="43389" y="35447"/>
                  </a:cubicBezTo>
                  <a:cubicBezTo>
                    <a:pt x="43515" y="35362"/>
                    <a:pt x="43642" y="35236"/>
                    <a:pt x="43600" y="35025"/>
                  </a:cubicBezTo>
                  <a:lnTo>
                    <a:pt x="43515" y="34856"/>
                  </a:lnTo>
                  <a:lnTo>
                    <a:pt x="43262" y="34856"/>
                  </a:lnTo>
                  <a:cubicBezTo>
                    <a:pt x="43093" y="34898"/>
                    <a:pt x="42924" y="34982"/>
                    <a:pt x="42797" y="35109"/>
                  </a:cubicBezTo>
                  <a:lnTo>
                    <a:pt x="42586" y="35278"/>
                  </a:lnTo>
                  <a:lnTo>
                    <a:pt x="42501" y="35236"/>
                  </a:lnTo>
                  <a:cubicBezTo>
                    <a:pt x="42417" y="35109"/>
                    <a:pt x="42290" y="35067"/>
                    <a:pt x="42121" y="35025"/>
                  </a:cubicBezTo>
                  <a:cubicBezTo>
                    <a:pt x="42037" y="35025"/>
                    <a:pt x="42037" y="35025"/>
                    <a:pt x="41868" y="35151"/>
                  </a:cubicBezTo>
                  <a:cubicBezTo>
                    <a:pt x="41783" y="35025"/>
                    <a:pt x="41699" y="35025"/>
                    <a:pt x="41487" y="35025"/>
                  </a:cubicBezTo>
                  <a:lnTo>
                    <a:pt x="41318" y="35025"/>
                  </a:lnTo>
                  <a:cubicBezTo>
                    <a:pt x="40938" y="34729"/>
                    <a:pt x="40980" y="34560"/>
                    <a:pt x="41107" y="34222"/>
                  </a:cubicBezTo>
                  <a:cubicBezTo>
                    <a:pt x="41192" y="34011"/>
                    <a:pt x="41234" y="33799"/>
                    <a:pt x="41234" y="33546"/>
                  </a:cubicBezTo>
                  <a:cubicBezTo>
                    <a:pt x="41192" y="33419"/>
                    <a:pt x="41107" y="33292"/>
                    <a:pt x="40980" y="33250"/>
                  </a:cubicBezTo>
                  <a:cubicBezTo>
                    <a:pt x="41023" y="33166"/>
                    <a:pt x="41023" y="33039"/>
                    <a:pt x="40980" y="32954"/>
                  </a:cubicBezTo>
                  <a:cubicBezTo>
                    <a:pt x="40896" y="32828"/>
                    <a:pt x="40811" y="32828"/>
                    <a:pt x="40600" y="32828"/>
                  </a:cubicBezTo>
                  <a:cubicBezTo>
                    <a:pt x="40642" y="32701"/>
                    <a:pt x="40642" y="32574"/>
                    <a:pt x="40600" y="32490"/>
                  </a:cubicBezTo>
                  <a:cubicBezTo>
                    <a:pt x="40474" y="32278"/>
                    <a:pt x="40262" y="32109"/>
                    <a:pt x="40051" y="31983"/>
                  </a:cubicBezTo>
                  <a:lnTo>
                    <a:pt x="39967" y="31940"/>
                  </a:lnTo>
                  <a:cubicBezTo>
                    <a:pt x="39924" y="31898"/>
                    <a:pt x="39882" y="31856"/>
                    <a:pt x="39882" y="31814"/>
                  </a:cubicBezTo>
                  <a:cubicBezTo>
                    <a:pt x="39882" y="31729"/>
                    <a:pt x="39840" y="31687"/>
                    <a:pt x="39798" y="31602"/>
                  </a:cubicBezTo>
                  <a:lnTo>
                    <a:pt x="39713" y="31518"/>
                  </a:lnTo>
                  <a:lnTo>
                    <a:pt x="39586" y="31518"/>
                  </a:lnTo>
                  <a:lnTo>
                    <a:pt x="39375" y="31560"/>
                  </a:lnTo>
                  <a:lnTo>
                    <a:pt x="39333" y="31687"/>
                  </a:lnTo>
                  <a:cubicBezTo>
                    <a:pt x="39291" y="31771"/>
                    <a:pt x="39291" y="31856"/>
                    <a:pt x="39333" y="31898"/>
                  </a:cubicBezTo>
                  <a:cubicBezTo>
                    <a:pt x="39333" y="31983"/>
                    <a:pt x="39375" y="32067"/>
                    <a:pt x="39417" y="32152"/>
                  </a:cubicBezTo>
                  <a:cubicBezTo>
                    <a:pt x="39460" y="32194"/>
                    <a:pt x="39502" y="32278"/>
                    <a:pt x="39586" y="32321"/>
                  </a:cubicBezTo>
                  <a:lnTo>
                    <a:pt x="39798" y="32616"/>
                  </a:lnTo>
                  <a:lnTo>
                    <a:pt x="39924" y="32743"/>
                  </a:lnTo>
                  <a:lnTo>
                    <a:pt x="39840" y="32997"/>
                  </a:lnTo>
                  <a:lnTo>
                    <a:pt x="39840" y="33039"/>
                  </a:lnTo>
                  <a:cubicBezTo>
                    <a:pt x="39882" y="33419"/>
                    <a:pt x="40093" y="33504"/>
                    <a:pt x="40220" y="33504"/>
                  </a:cubicBezTo>
                  <a:lnTo>
                    <a:pt x="40178" y="33673"/>
                  </a:lnTo>
                  <a:lnTo>
                    <a:pt x="40347" y="33715"/>
                  </a:lnTo>
                  <a:cubicBezTo>
                    <a:pt x="40389" y="33757"/>
                    <a:pt x="40474" y="33799"/>
                    <a:pt x="40516" y="33842"/>
                  </a:cubicBezTo>
                  <a:cubicBezTo>
                    <a:pt x="40305" y="33884"/>
                    <a:pt x="40178" y="34137"/>
                    <a:pt x="40220" y="34391"/>
                  </a:cubicBezTo>
                  <a:cubicBezTo>
                    <a:pt x="40262" y="34475"/>
                    <a:pt x="40347" y="34602"/>
                    <a:pt x="40389" y="34687"/>
                  </a:cubicBezTo>
                  <a:cubicBezTo>
                    <a:pt x="40474" y="34771"/>
                    <a:pt x="40516" y="34898"/>
                    <a:pt x="40558" y="34982"/>
                  </a:cubicBezTo>
                  <a:cubicBezTo>
                    <a:pt x="40474" y="35109"/>
                    <a:pt x="40389" y="35109"/>
                    <a:pt x="40347" y="35109"/>
                  </a:cubicBezTo>
                  <a:lnTo>
                    <a:pt x="40178" y="35109"/>
                  </a:lnTo>
                  <a:cubicBezTo>
                    <a:pt x="40093" y="35088"/>
                    <a:pt x="39998" y="35077"/>
                    <a:pt x="39903" y="35077"/>
                  </a:cubicBezTo>
                  <a:cubicBezTo>
                    <a:pt x="39808" y="35077"/>
                    <a:pt x="39713" y="35088"/>
                    <a:pt x="39629" y="35109"/>
                  </a:cubicBezTo>
                  <a:lnTo>
                    <a:pt x="39460" y="35151"/>
                  </a:lnTo>
                  <a:cubicBezTo>
                    <a:pt x="39502" y="35109"/>
                    <a:pt x="39544" y="35025"/>
                    <a:pt x="39544" y="34982"/>
                  </a:cubicBezTo>
                  <a:cubicBezTo>
                    <a:pt x="39629" y="34813"/>
                    <a:pt x="39671" y="34602"/>
                    <a:pt x="39713" y="34433"/>
                  </a:cubicBezTo>
                  <a:lnTo>
                    <a:pt x="39755" y="34137"/>
                  </a:lnTo>
                  <a:lnTo>
                    <a:pt x="39460" y="34137"/>
                  </a:lnTo>
                  <a:cubicBezTo>
                    <a:pt x="39333" y="34137"/>
                    <a:pt x="39291" y="34180"/>
                    <a:pt x="39122" y="34433"/>
                  </a:cubicBezTo>
                  <a:cubicBezTo>
                    <a:pt x="39122" y="34475"/>
                    <a:pt x="39079" y="34475"/>
                    <a:pt x="39079" y="34518"/>
                  </a:cubicBezTo>
                  <a:cubicBezTo>
                    <a:pt x="39037" y="34433"/>
                    <a:pt x="38953" y="34306"/>
                    <a:pt x="38784" y="34306"/>
                  </a:cubicBezTo>
                  <a:lnTo>
                    <a:pt x="38699" y="34306"/>
                  </a:lnTo>
                  <a:lnTo>
                    <a:pt x="38530" y="34518"/>
                  </a:lnTo>
                  <a:lnTo>
                    <a:pt x="38530" y="34644"/>
                  </a:lnTo>
                  <a:cubicBezTo>
                    <a:pt x="38530" y="34813"/>
                    <a:pt x="38615" y="34940"/>
                    <a:pt x="38741" y="35067"/>
                  </a:cubicBezTo>
                  <a:cubicBezTo>
                    <a:pt x="38784" y="35109"/>
                    <a:pt x="38826" y="35109"/>
                    <a:pt x="38826" y="35151"/>
                  </a:cubicBezTo>
                  <a:cubicBezTo>
                    <a:pt x="38826" y="35194"/>
                    <a:pt x="38826" y="35236"/>
                    <a:pt x="38826" y="35278"/>
                  </a:cubicBezTo>
                  <a:cubicBezTo>
                    <a:pt x="38826" y="35320"/>
                    <a:pt x="38826" y="35362"/>
                    <a:pt x="38826" y="35405"/>
                  </a:cubicBezTo>
                  <a:cubicBezTo>
                    <a:pt x="38657" y="35489"/>
                    <a:pt x="38488" y="35489"/>
                    <a:pt x="38319" y="35489"/>
                  </a:cubicBezTo>
                  <a:lnTo>
                    <a:pt x="37812" y="35489"/>
                  </a:lnTo>
                  <a:cubicBezTo>
                    <a:pt x="37220" y="35616"/>
                    <a:pt x="36629" y="35869"/>
                    <a:pt x="36122" y="36250"/>
                  </a:cubicBezTo>
                  <a:cubicBezTo>
                    <a:pt x="35826" y="36461"/>
                    <a:pt x="35953" y="36799"/>
                    <a:pt x="36037" y="37052"/>
                  </a:cubicBezTo>
                  <a:cubicBezTo>
                    <a:pt x="36037" y="37137"/>
                    <a:pt x="36122" y="37306"/>
                    <a:pt x="36080" y="37348"/>
                  </a:cubicBezTo>
                  <a:cubicBezTo>
                    <a:pt x="36080" y="37390"/>
                    <a:pt x="36080" y="37433"/>
                    <a:pt x="36037" y="37517"/>
                  </a:cubicBezTo>
                  <a:cubicBezTo>
                    <a:pt x="35995" y="37475"/>
                    <a:pt x="35953" y="37475"/>
                    <a:pt x="35911" y="37475"/>
                  </a:cubicBezTo>
                  <a:lnTo>
                    <a:pt x="35657" y="37475"/>
                  </a:lnTo>
                  <a:lnTo>
                    <a:pt x="35657" y="37728"/>
                  </a:lnTo>
                  <a:cubicBezTo>
                    <a:pt x="35657" y="37813"/>
                    <a:pt x="35699" y="37940"/>
                    <a:pt x="35826" y="37982"/>
                  </a:cubicBezTo>
                  <a:cubicBezTo>
                    <a:pt x="35404" y="38911"/>
                    <a:pt x="34897" y="39799"/>
                    <a:pt x="34348" y="40601"/>
                  </a:cubicBezTo>
                  <a:cubicBezTo>
                    <a:pt x="34305" y="40517"/>
                    <a:pt x="34221" y="40475"/>
                    <a:pt x="34136" y="40432"/>
                  </a:cubicBezTo>
                  <a:lnTo>
                    <a:pt x="33883" y="40432"/>
                  </a:lnTo>
                  <a:lnTo>
                    <a:pt x="33798" y="40517"/>
                  </a:lnTo>
                  <a:cubicBezTo>
                    <a:pt x="33714" y="40643"/>
                    <a:pt x="33672" y="40812"/>
                    <a:pt x="33714" y="40981"/>
                  </a:cubicBezTo>
                  <a:cubicBezTo>
                    <a:pt x="33629" y="40939"/>
                    <a:pt x="33545" y="40939"/>
                    <a:pt x="33418" y="40939"/>
                  </a:cubicBezTo>
                  <a:cubicBezTo>
                    <a:pt x="33403" y="40931"/>
                    <a:pt x="33387" y="40928"/>
                    <a:pt x="33372" y="40928"/>
                  </a:cubicBezTo>
                  <a:cubicBezTo>
                    <a:pt x="33303" y="40928"/>
                    <a:pt x="33234" y="40997"/>
                    <a:pt x="33165" y="41066"/>
                  </a:cubicBezTo>
                  <a:cubicBezTo>
                    <a:pt x="33122" y="41150"/>
                    <a:pt x="33122" y="41235"/>
                    <a:pt x="33122" y="41319"/>
                  </a:cubicBezTo>
                  <a:cubicBezTo>
                    <a:pt x="32953" y="41319"/>
                    <a:pt x="32742" y="41404"/>
                    <a:pt x="32658" y="41573"/>
                  </a:cubicBezTo>
                  <a:cubicBezTo>
                    <a:pt x="32615" y="41319"/>
                    <a:pt x="32489" y="41108"/>
                    <a:pt x="32235" y="41108"/>
                  </a:cubicBezTo>
                  <a:cubicBezTo>
                    <a:pt x="32151" y="41108"/>
                    <a:pt x="32024" y="41150"/>
                    <a:pt x="31939" y="41235"/>
                  </a:cubicBezTo>
                  <a:cubicBezTo>
                    <a:pt x="31813" y="41362"/>
                    <a:pt x="31813" y="41573"/>
                    <a:pt x="31897" y="41700"/>
                  </a:cubicBezTo>
                  <a:lnTo>
                    <a:pt x="31897" y="41742"/>
                  </a:lnTo>
                  <a:cubicBezTo>
                    <a:pt x="31855" y="41995"/>
                    <a:pt x="31644" y="43052"/>
                    <a:pt x="32024" y="43263"/>
                  </a:cubicBezTo>
                  <a:lnTo>
                    <a:pt x="31897" y="43474"/>
                  </a:lnTo>
                  <a:lnTo>
                    <a:pt x="31939" y="43601"/>
                  </a:lnTo>
                  <a:lnTo>
                    <a:pt x="31939" y="43643"/>
                  </a:lnTo>
                  <a:cubicBezTo>
                    <a:pt x="31792" y="43580"/>
                    <a:pt x="31633" y="43548"/>
                    <a:pt x="31469" y="43548"/>
                  </a:cubicBezTo>
                  <a:cubicBezTo>
                    <a:pt x="31306" y="43548"/>
                    <a:pt x="31137" y="43580"/>
                    <a:pt x="30968" y="43643"/>
                  </a:cubicBezTo>
                  <a:cubicBezTo>
                    <a:pt x="30672" y="43728"/>
                    <a:pt x="30419" y="43897"/>
                    <a:pt x="30165" y="44108"/>
                  </a:cubicBezTo>
                  <a:cubicBezTo>
                    <a:pt x="30038" y="44277"/>
                    <a:pt x="29869" y="44404"/>
                    <a:pt x="29700" y="44488"/>
                  </a:cubicBezTo>
                  <a:lnTo>
                    <a:pt x="29236" y="44488"/>
                  </a:lnTo>
                  <a:cubicBezTo>
                    <a:pt x="29067" y="44488"/>
                    <a:pt x="28898" y="44488"/>
                    <a:pt x="28729" y="44573"/>
                  </a:cubicBezTo>
                  <a:cubicBezTo>
                    <a:pt x="28602" y="44657"/>
                    <a:pt x="28517" y="44784"/>
                    <a:pt x="28475" y="44953"/>
                  </a:cubicBezTo>
                  <a:cubicBezTo>
                    <a:pt x="28475" y="44995"/>
                    <a:pt x="28475" y="45037"/>
                    <a:pt x="28475" y="45080"/>
                  </a:cubicBezTo>
                  <a:cubicBezTo>
                    <a:pt x="28010" y="45080"/>
                    <a:pt x="27503" y="44953"/>
                    <a:pt x="27081" y="44742"/>
                  </a:cubicBezTo>
                  <a:cubicBezTo>
                    <a:pt x="26996" y="44657"/>
                    <a:pt x="26996" y="44657"/>
                    <a:pt x="26996" y="44573"/>
                  </a:cubicBezTo>
                  <a:cubicBezTo>
                    <a:pt x="26996" y="44404"/>
                    <a:pt x="26912" y="44235"/>
                    <a:pt x="26785" y="44150"/>
                  </a:cubicBezTo>
                  <a:lnTo>
                    <a:pt x="26785" y="44066"/>
                  </a:lnTo>
                  <a:lnTo>
                    <a:pt x="26785" y="43981"/>
                  </a:lnTo>
                  <a:lnTo>
                    <a:pt x="26996" y="44066"/>
                  </a:lnTo>
                  <a:cubicBezTo>
                    <a:pt x="27116" y="44095"/>
                    <a:pt x="27235" y="44125"/>
                    <a:pt x="27355" y="44125"/>
                  </a:cubicBezTo>
                  <a:cubicBezTo>
                    <a:pt x="27404" y="44125"/>
                    <a:pt x="27454" y="44120"/>
                    <a:pt x="27503" y="44108"/>
                  </a:cubicBezTo>
                  <a:cubicBezTo>
                    <a:pt x="27630" y="44108"/>
                    <a:pt x="27715" y="44023"/>
                    <a:pt x="27757" y="43939"/>
                  </a:cubicBezTo>
                  <a:cubicBezTo>
                    <a:pt x="27926" y="43601"/>
                    <a:pt x="27926" y="43221"/>
                    <a:pt x="27757" y="42883"/>
                  </a:cubicBezTo>
                  <a:cubicBezTo>
                    <a:pt x="27757" y="42798"/>
                    <a:pt x="27757" y="42756"/>
                    <a:pt x="27757" y="42714"/>
                  </a:cubicBezTo>
                  <a:cubicBezTo>
                    <a:pt x="27841" y="42545"/>
                    <a:pt x="27968" y="42418"/>
                    <a:pt x="28137" y="42333"/>
                  </a:cubicBezTo>
                  <a:cubicBezTo>
                    <a:pt x="28306" y="42207"/>
                    <a:pt x="28433" y="42038"/>
                    <a:pt x="28560" y="41869"/>
                  </a:cubicBezTo>
                  <a:cubicBezTo>
                    <a:pt x="28729" y="41700"/>
                    <a:pt x="28729" y="41446"/>
                    <a:pt x="28602" y="41235"/>
                  </a:cubicBezTo>
                  <a:cubicBezTo>
                    <a:pt x="28602" y="41235"/>
                    <a:pt x="28602" y="41193"/>
                    <a:pt x="28602" y="41193"/>
                  </a:cubicBezTo>
                  <a:cubicBezTo>
                    <a:pt x="28602" y="41150"/>
                    <a:pt x="28602" y="41150"/>
                    <a:pt x="28644" y="41108"/>
                  </a:cubicBezTo>
                  <a:cubicBezTo>
                    <a:pt x="28686" y="41108"/>
                    <a:pt x="28771" y="41066"/>
                    <a:pt x="28855" y="41066"/>
                  </a:cubicBezTo>
                  <a:cubicBezTo>
                    <a:pt x="29067" y="41024"/>
                    <a:pt x="29236" y="40939"/>
                    <a:pt x="29362" y="40770"/>
                  </a:cubicBezTo>
                  <a:cubicBezTo>
                    <a:pt x="29489" y="40601"/>
                    <a:pt x="29405" y="40432"/>
                    <a:pt x="29320" y="40221"/>
                  </a:cubicBezTo>
                  <a:cubicBezTo>
                    <a:pt x="29320" y="40179"/>
                    <a:pt x="29278" y="40094"/>
                    <a:pt x="29278" y="40094"/>
                  </a:cubicBezTo>
                  <a:cubicBezTo>
                    <a:pt x="29320" y="40010"/>
                    <a:pt x="29320" y="39968"/>
                    <a:pt x="29362" y="39925"/>
                  </a:cubicBezTo>
                  <a:cubicBezTo>
                    <a:pt x="29489" y="39756"/>
                    <a:pt x="29574" y="39545"/>
                    <a:pt x="29531" y="39334"/>
                  </a:cubicBezTo>
                  <a:cubicBezTo>
                    <a:pt x="29489" y="39165"/>
                    <a:pt x="29405" y="39038"/>
                    <a:pt x="29278" y="38911"/>
                  </a:cubicBezTo>
                  <a:cubicBezTo>
                    <a:pt x="29067" y="38616"/>
                    <a:pt x="28898" y="38362"/>
                    <a:pt x="28982" y="38151"/>
                  </a:cubicBezTo>
                  <a:cubicBezTo>
                    <a:pt x="29151" y="37940"/>
                    <a:pt x="29362" y="37728"/>
                    <a:pt x="29616" y="37559"/>
                  </a:cubicBezTo>
                  <a:cubicBezTo>
                    <a:pt x="29658" y="37686"/>
                    <a:pt x="29658" y="37813"/>
                    <a:pt x="29658" y="37982"/>
                  </a:cubicBezTo>
                  <a:cubicBezTo>
                    <a:pt x="29658" y="38278"/>
                    <a:pt x="29658" y="38573"/>
                    <a:pt x="29996" y="38573"/>
                  </a:cubicBezTo>
                  <a:lnTo>
                    <a:pt x="30123" y="38573"/>
                  </a:lnTo>
                  <a:cubicBezTo>
                    <a:pt x="30250" y="38489"/>
                    <a:pt x="30376" y="38320"/>
                    <a:pt x="30419" y="38193"/>
                  </a:cubicBezTo>
                  <a:cubicBezTo>
                    <a:pt x="30461" y="38193"/>
                    <a:pt x="30503" y="38235"/>
                    <a:pt x="30587" y="38235"/>
                  </a:cubicBezTo>
                  <a:lnTo>
                    <a:pt x="30841" y="38151"/>
                  </a:lnTo>
                  <a:lnTo>
                    <a:pt x="30841" y="38024"/>
                  </a:lnTo>
                  <a:lnTo>
                    <a:pt x="30925" y="37940"/>
                  </a:lnTo>
                  <a:cubicBezTo>
                    <a:pt x="31052" y="38193"/>
                    <a:pt x="31306" y="38362"/>
                    <a:pt x="31601" y="38404"/>
                  </a:cubicBezTo>
                  <a:cubicBezTo>
                    <a:pt x="31813" y="38404"/>
                    <a:pt x="32024" y="38235"/>
                    <a:pt x="32066" y="37982"/>
                  </a:cubicBezTo>
                  <a:lnTo>
                    <a:pt x="32066" y="38024"/>
                  </a:lnTo>
                  <a:cubicBezTo>
                    <a:pt x="32108" y="38151"/>
                    <a:pt x="32235" y="38278"/>
                    <a:pt x="32362" y="38362"/>
                  </a:cubicBezTo>
                  <a:cubicBezTo>
                    <a:pt x="32404" y="38404"/>
                    <a:pt x="32489" y="38404"/>
                    <a:pt x="32531" y="38404"/>
                  </a:cubicBezTo>
                  <a:cubicBezTo>
                    <a:pt x="32700" y="38404"/>
                    <a:pt x="32869" y="38320"/>
                    <a:pt x="32996" y="38151"/>
                  </a:cubicBezTo>
                  <a:cubicBezTo>
                    <a:pt x="32996" y="38109"/>
                    <a:pt x="33038" y="38109"/>
                    <a:pt x="33080" y="38066"/>
                  </a:cubicBezTo>
                  <a:lnTo>
                    <a:pt x="33122" y="38066"/>
                  </a:lnTo>
                  <a:cubicBezTo>
                    <a:pt x="33798" y="37855"/>
                    <a:pt x="33925" y="37855"/>
                    <a:pt x="33925" y="37602"/>
                  </a:cubicBezTo>
                  <a:cubicBezTo>
                    <a:pt x="33925" y="37348"/>
                    <a:pt x="33672" y="37264"/>
                    <a:pt x="33334" y="37137"/>
                  </a:cubicBezTo>
                  <a:lnTo>
                    <a:pt x="32996" y="37010"/>
                  </a:lnTo>
                  <a:cubicBezTo>
                    <a:pt x="33038" y="36968"/>
                    <a:pt x="33080" y="36968"/>
                    <a:pt x="33080" y="36926"/>
                  </a:cubicBezTo>
                  <a:cubicBezTo>
                    <a:pt x="33165" y="36757"/>
                    <a:pt x="33165" y="36545"/>
                    <a:pt x="33080" y="36376"/>
                  </a:cubicBezTo>
                  <a:cubicBezTo>
                    <a:pt x="33080" y="36334"/>
                    <a:pt x="33038" y="36292"/>
                    <a:pt x="33038" y="36250"/>
                  </a:cubicBezTo>
                  <a:cubicBezTo>
                    <a:pt x="32827" y="34940"/>
                    <a:pt x="32277" y="34771"/>
                    <a:pt x="31728" y="34729"/>
                  </a:cubicBezTo>
                  <a:cubicBezTo>
                    <a:pt x="31517" y="34687"/>
                    <a:pt x="31390" y="34687"/>
                    <a:pt x="31263" y="34518"/>
                  </a:cubicBezTo>
                  <a:cubicBezTo>
                    <a:pt x="31306" y="34475"/>
                    <a:pt x="31306" y="34433"/>
                    <a:pt x="31306" y="34391"/>
                  </a:cubicBezTo>
                  <a:cubicBezTo>
                    <a:pt x="31390" y="34053"/>
                    <a:pt x="31348" y="33842"/>
                    <a:pt x="31263" y="33757"/>
                  </a:cubicBezTo>
                  <a:lnTo>
                    <a:pt x="31179" y="33630"/>
                  </a:lnTo>
                  <a:lnTo>
                    <a:pt x="31094" y="33630"/>
                  </a:lnTo>
                  <a:cubicBezTo>
                    <a:pt x="31179" y="33335"/>
                    <a:pt x="31179" y="33039"/>
                    <a:pt x="31094" y="32743"/>
                  </a:cubicBezTo>
                  <a:cubicBezTo>
                    <a:pt x="31094" y="32532"/>
                    <a:pt x="31010" y="32321"/>
                    <a:pt x="30799" y="32194"/>
                  </a:cubicBezTo>
                  <a:cubicBezTo>
                    <a:pt x="30661" y="32115"/>
                    <a:pt x="30551" y="32082"/>
                    <a:pt x="30460" y="32082"/>
                  </a:cubicBezTo>
                  <a:cubicBezTo>
                    <a:pt x="30355" y="32082"/>
                    <a:pt x="30275" y="32126"/>
                    <a:pt x="30207" y="32194"/>
                  </a:cubicBezTo>
                  <a:cubicBezTo>
                    <a:pt x="30165" y="32236"/>
                    <a:pt x="30123" y="32321"/>
                    <a:pt x="30123" y="32405"/>
                  </a:cubicBezTo>
                  <a:lnTo>
                    <a:pt x="29996" y="32278"/>
                  </a:lnTo>
                  <a:cubicBezTo>
                    <a:pt x="29869" y="32109"/>
                    <a:pt x="29658" y="31983"/>
                    <a:pt x="29489" y="31856"/>
                  </a:cubicBezTo>
                  <a:cubicBezTo>
                    <a:pt x="29278" y="31687"/>
                    <a:pt x="29024" y="31560"/>
                    <a:pt x="29024" y="31433"/>
                  </a:cubicBezTo>
                  <a:cubicBezTo>
                    <a:pt x="29024" y="31138"/>
                    <a:pt x="29067" y="30884"/>
                    <a:pt x="29151" y="30631"/>
                  </a:cubicBezTo>
                  <a:cubicBezTo>
                    <a:pt x="29278" y="29870"/>
                    <a:pt x="29447" y="28941"/>
                    <a:pt x="28644" y="28518"/>
                  </a:cubicBezTo>
                  <a:cubicBezTo>
                    <a:pt x="28602" y="28476"/>
                    <a:pt x="28475" y="28434"/>
                    <a:pt x="28391" y="28434"/>
                  </a:cubicBezTo>
                  <a:cubicBezTo>
                    <a:pt x="28095" y="28434"/>
                    <a:pt x="28010" y="28687"/>
                    <a:pt x="27968" y="28814"/>
                  </a:cubicBezTo>
                  <a:lnTo>
                    <a:pt x="27968" y="28856"/>
                  </a:lnTo>
                  <a:cubicBezTo>
                    <a:pt x="27884" y="28814"/>
                    <a:pt x="27715" y="28561"/>
                    <a:pt x="27588" y="28392"/>
                  </a:cubicBezTo>
                  <a:cubicBezTo>
                    <a:pt x="27377" y="28054"/>
                    <a:pt x="27123" y="27589"/>
                    <a:pt x="26616" y="27589"/>
                  </a:cubicBezTo>
                  <a:cubicBezTo>
                    <a:pt x="26363" y="27631"/>
                    <a:pt x="26067" y="27716"/>
                    <a:pt x="25856" y="27927"/>
                  </a:cubicBezTo>
                  <a:cubicBezTo>
                    <a:pt x="25813" y="27800"/>
                    <a:pt x="25687" y="27673"/>
                    <a:pt x="25518" y="27673"/>
                  </a:cubicBezTo>
                  <a:cubicBezTo>
                    <a:pt x="25560" y="27504"/>
                    <a:pt x="25476" y="27335"/>
                    <a:pt x="25307" y="27251"/>
                  </a:cubicBezTo>
                  <a:cubicBezTo>
                    <a:pt x="25243" y="27240"/>
                    <a:pt x="25180" y="27235"/>
                    <a:pt x="25117" y="27235"/>
                  </a:cubicBezTo>
                  <a:cubicBezTo>
                    <a:pt x="24929" y="27235"/>
                    <a:pt x="24747" y="27283"/>
                    <a:pt x="24588" y="27378"/>
                  </a:cubicBezTo>
                  <a:lnTo>
                    <a:pt x="24377" y="27420"/>
                  </a:lnTo>
                  <a:lnTo>
                    <a:pt x="24335" y="27209"/>
                  </a:lnTo>
                  <a:lnTo>
                    <a:pt x="24293" y="27124"/>
                  </a:lnTo>
                  <a:cubicBezTo>
                    <a:pt x="23870" y="26744"/>
                    <a:pt x="23321" y="26490"/>
                    <a:pt x="22772" y="26279"/>
                  </a:cubicBezTo>
                  <a:cubicBezTo>
                    <a:pt x="22603" y="26237"/>
                    <a:pt x="22476" y="26237"/>
                    <a:pt x="22307" y="26237"/>
                  </a:cubicBezTo>
                  <a:cubicBezTo>
                    <a:pt x="21927" y="26237"/>
                    <a:pt x="21546" y="26406"/>
                    <a:pt x="21251" y="26659"/>
                  </a:cubicBezTo>
                  <a:cubicBezTo>
                    <a:pt x="21082" y="26786"/>
                    <a:pt x="20870" y="26913"/>
                    <a:pt x="20659" y="26955"/>
                  </a:cubicBezTo>
                  <a:cubicBezTo>
                    <a:pt x="20448" y="26997"/>
                    <a:pt x="20279" y="27040"/>
                    <a:pt x="20068" y="27040"/>
                  </a:cubicBezTo>
                  <a:lnTo>
                    <a:pt x="19096" y="27040"/>
                  </a:lnTo>
                  <a:cubicBezTo>
                    <a:pt x="18927" y="27040"/>
                    <a:pt x="18716" y="27040"/>
                    <a:pt x="18631" y="27209"/>
                  </a:cubicBezTo>
                  <a:cubicBezTo>
                    <a:pt x="18589" y="27293"/>
                    <a:pt x="18589" y="27335"/>
                    <a:pt x="18589" y="27378"/>
                  </a:cubicBezTo>
                  <a:lnTo>
                    <a:pt x="18505" y="27378"/>
                  </a:lnTo>
                  <a:cubicBezTo>
                    <a:pt x="18293" y="27378"/>
                    <a:pt x="18251" y="27589"/>
                    <a:pt x="18167" y="27758"/>
                  </a:cubicBezTo>
                  <a:lnTo>
                    <a:pt x="18082" y="27969"/>
                  </a:lnTo>
                  <a:cubicBezTo>
                    <a:pt x="17660" y="28011"/>
                    <a:pt x="17237" y="28180"/>
                    <a:pt x="16899" y="28476"/>
                  </a:cubicBezTo>
                  <a:cubicBezTo>
                    <a:pt x="16772" y="28687"/>
                    <a:pt x="16646" y="28941"/>
                    <a:pt x="16646" y="29194"/>
                  </a:cubicBezTo>
                  <a:cubicBezTo>
                    <a:pt x="16603" y="29406"/>
                    <a:pt x="16561" y="29617"/>
                    <a:pt x="16434" y="29701"/>
                  </a:cubicBezTo>
                  <a:cubicBezTo>
                    <a:pt x="16054" y="29828"/>
                    <a:pt x="15632" y="29913"/>
                    <a:pt x="15209" y="29913"/>
                  </a:cubicBezTo>
                  <a:cubicBezTo>
                    <a:pt x="14280" y="30082"/>
                    <a:pt x="13181" y="30166"/>
                    <a:pt x="12717" y="30588"/>
                  </a:cubicBezTo>
                  <a:cubicBezTo>
                    <a:pt x="12590" y="30715"/>
                    <a:pt x="12463" y="30884"/>
                    <a:pt x="12379" y="31053"/>
                  </a:cubicBezTo>
                  <a:cubicBezTo>
                    <a:pt x="12210" y="31307"/>
                    <a:pt x="12041" y="31645"/>
                    <a:pt x="11829" y="31645"/>
                  </a:cubicBezTo>
                  <a:lnTo>
                    <a:pt x="11745" y="31645"/>
                  </a:lnTo>
                  <a:cubicBezTo>
                    <a:pt x="11703" y="31602"/>
                    <a:pt x="11576" y="31476"/>
                    <a:pt x="11449" y="31349"/>
                  </a:cubicBezTo>
                  <a:cubicBezTo>
                    <a:pt x="10942" y="30757"/>
                    <a:pt x="10520" y="30293"/>
                    <a:pt x="10055" y="30293"/>
                  </a:cubicBezTo>
                  <a:cubicBezTo>
                    <a:pt x="9802" y="30293"/>
                    <a:pt x="9548" y="30377"/>
                    <a:pt x="9337" y="30504"/>
                  </a:cubicBezTo>
                  <a:cubicBezTo>
                    <a:pt x="9210" y="30588"/>
                    <a:pt x="9041" y="30631"/>
                    <a:pt x="8872" y="30631"/>
                  </a:cubicBezTo>
                  <a:cubicBezTo>
                    <a:pt x="8745" y="30631"/>
                    <a:pt x="8576" y="30588"/>
                    <a:pt x="8492" y="30504"/>
                  </a:cubicBezTo>
                  <a:cubicBezTo>
                    <a:pt x="8281" y="30377"/>
                    <a:pt x="8069" y="30335"/>
                    <a:pt x="7816" y="30293"/>
                  </a:cubicBezTo>
                  <a:cubicBezTo>
                    <a:pt x="7689" y="30335"/>
                    <a:pt x="7562" y="30377"/>
                    <a:pt x="7436" y="30462"/>
                  </a:cubicBezTo>
                  <a:cubicBezTo>
                    <a:pt x="7436" y="30504"/>
                    <a:pt x="7351" y="30504"/>
                    <a:pt x="7351" y="30504"/>
                  </a:cubicBezTo>
                  <a:cubicBezTo>
                    <a:pt x="7224" y="30504"/>
                    <a:pt x="7055" y="30419"/>
                    <a:pt x="6929" y="30335"/>
                  </a:cubicBezTo>
                  <a:cubicBezTo>
                    <a:pt x="6675" y="30166"/>
                    <a:pt x="6337" y="30082"/>
                    <a:pt x="6041" y="30082"/>
                  </a:cubicBezTo>
                  <a:lnTo>
                    <a:pt x="5957" y="30082"/>
                  </a:lnTo>
                  <a:lnTo>
                    <a:pt x="5788" y="30250"/>
                  </a:lnTo>
                  <a:cubicBezTo>
                    <a:pt x="5619" y="30166"/>
                    <a:pt x="5492" y="30082"/>
                    <a:pt x="5408" y="29955"/>
                  </a:cubicBezTo>
                  <a:cubicBezTo>
                    <a:pt x="5154" y="29744"/>
                    <a:pt x="4901" y="29575"/>
                    <a:pt x="4563" y="29532"/>
                  </a:cubicBezTo>
                  <a:lnTo>
                    <a:pt x="4478" y="29532"/>
                  </a:lnTo>
                  <a:cubicBezTo>
                    <a:pt x="4098" y="29617"/>
                    <a:pt x="4056" y="29955"/>
                    <a:pt x="4014" y="30124"/>
                  </a:cubicBezTo>
                  <a:cubicBezTo>
                    <a:pt x="4014" y="30208"/>
                    <a:pt x="3971" y="30250"/>
                    <a:pt x="3971" y="30293"/>
                  </a:cubicBezTo>
                  <a:cubicBezTo>
                    <a:pt x="3887" y="30250"/>
                    <a:pt x="3802" y="30166"/>
                    <a:pt x="3676" y="30166"/>
                  </a:cubicBezTo>
                  <a:lnTo>
                    <a:pt x="3591" y="30166"/>
                  </a:lnTo>
                  <a:cubicBezTo>
                    <a:pt x="3549" y="30039"/>
                    <a:pt x="3507" y="29955"/>
                    <a:pt x="3380" y="29870"/>
                  </a:cubicBezTo>
                  <a:cubicBezTo>
                    <a:pt x="3225" y="29747"/>
                    <a:pt x="3048" y="29668"/>
                    <a:pt x="2848" y="29668"/>
                  </a:cubicBezTo>
                  <a:cubicBezTo>
                    <a:pt x="2775" y="29668"/>
                    <a:pt x="2699" y="29679"/>
                    <a:pt x="2619" y="29701"/>
                  </a:cubicBezTo>
                  <a:cubicBezTo>
                    <a:pt x="2577" y="29744"/>
                    <a:pt x="2535" y="29744"/>
                    <a:pt x="2450" y="29744"/>
                  </a:cubicBezTo>
                  <a:cubicBezTo>
                    <a:pt x="2408" y="29659"/>
                    <a:pt x="2366" y="29575"/>
                    <a:pt x="2324" y="29448"/>
                  </a:cubicBezTo>
                  <a:cubicBezTo>
                    <a:pt x="2281" y="29237"/>
                    <a:pt x="2155" y="29025"/>
                    <a:pt x="1986" y="28856"/>
                  </a:cubicBezTo>
                  <a:cubicBezTo>
                    <a:pt x="1922" y="28835"/>
                    <a:pt x="1848" y="28825"/>
                    <a:pt x="1774" y="28825"/>
                  </a:cubicBezTo>
                  <a:cubicBezTo>
                    <a:pt x="1700" y="28825"/>
                    <a:pt x="1627" y="28835"/>
                    <a:pt x="1563" y="28856"/>
                  </a:cubicBezTo>
                  <a:lnTo>
                    <a:pt x="1521" y="28899"/>
                  </a:lnTo>
                  <a:cubicBezTo>
                    <a:pt x="1352" y="28814"/>
                    <a:pt x="1352" y="28772"/>
                    <a:pt x="1310" y="28645"/>
                  </a:cubicBezTo>
                  <a:cubicBezTo>
                    <a:pt x="1267" y="28265"/>
                    <a:pt x="1014" y="28011"/>
                    <a:pt x="676" y="27969"/>
                  </a:cubicBezTo>
                  <a:lnTo>
                    <a:pt x="634" y="27842"/>
                  </a:lnTo>
                  <a:cubicBezTo>
                    <a:pt x="549" y="27631"/>
                    <a:pt x="549" y="27462"/>
                    <a:pt x="634" y="27251"/>
                  </a:cubicBezTo>
                  <a:cubicBezTo>
                    <a:pt x="676" y="27124"/>
                    <a:pt x="803" y="26997"/>
                    <a:pt x="929" y="26913"/>
                  </a:cubicBezTo>
                  <a:cubicBezTo>
                    <a:pt x="1225" y="26659"/>
                    <a:pt x="1479" y="26279"/>
                    <a:pt x="1563" y="25857"/>
                  </a:cubicBezTo>
                  <a:cubicBezTo>
                    <a:pt x="1605" y="25645"/>
                    <a:pt x="1690" y="25434"/>
                    <a:pt x="1817" y="25223"/>
                  </a:cubicBezTo>
                  <a:cubicBezTo>
                    <a:pt x="1901" y="25012"/>
                    <a:pt x="1986" y="24758"/>
                    <a:pt x="2070" y="24547"/>
                  </a:cubicBezTo>
                  <a:cubicBezTo>
                    <a:pt x="2366" y="24632"/>
                    <a:pt x="2704" y="24674"/>
                    <a:pt x="3000" y="24674"/>
                  </a:cubicBezTo>
                  <a:cubicBezTo>
                    <a:pt x="3084" y="24674"/>
                    <a:pt x="3380" y="24674"/>
                    <a:pt x="3464" y="24420"/>
                  </a:cubicBezTo>
                  <a:cubicBezTo>
                    <a:pt x="3549" y="24167"/>
                    <a:pt x="3295" y="23956"/>
                    <a:pt x="3000" y="23744"/>
                  </a:cubicBezTo>
                  <a:cubicBezTo>
                    <a:pt x="2915" y="23702"/>
                    <a:pt x="2788" y="23618"/>
                    <a:pt x="2746" y="23533"/>
                  </a:cubicBezTo>
                  <a:cubicBezTo>
                    <a:pt x="2746" y="23491"/>
                    <a:pt x="2788" y="23406"/>
                    <a:pt x="2788" y="23364"/>
                  </a:cubicBezTo>
                  <a:cubicBezTo>
                    <a:pt x="2873" y="23237"/>
                    <a:pt x="2957" y="23068"/>
                    <a:pt x="2957" y="22899"/>
                  </a:cubicBezTo>
                  <a:cubicBezTo>
                    <a:pt x="2915" y="22435"/>
                    <a:pt x="2831" y="22012"/>
                    <a:pt x="2619" y="21590"/>
                  </a:cubicBezTo>
                  <a:cubicBezTo>
                    <a:pt x="2535" y="21421"/>
                    <a:pt x="2493" y="21421"/>
                    <a:pt x="3295" y="20195"/>
                  </a:cubicBezTo>
                  <a:cubicBezTo>
                    <a:pt x="3718" y="19562"/>
                    <a:pt x="5830" y="16647"/>
                    <a:pt x="6168" y="16435"/>
                  </a:cubicBezTo>
                  <a:cubicBezTo>
                    <a:pt x="6379" y="16351"/>
                    <a:pt x="6548" y="16266"/>
                    <a:pt x="6760" y="16266"/>
                  </a:cubicBezTo>
                  <a:cubicBezTo>
                    <a:pt x="7224" y="16182"/>
                    <a:pt x="7858" y="16097"/>
                    <a:pt x="7900" y="15126"/>
                  </a:cubicBezTo>
                  <a:cubicBezTo>
                    <a:pt x="7900" y="14745"/>
                    <a:pt x="7731" y="14407"/>
                    <a:pt x="7436" y="14154"/>
                  </a:cubicBezTo>
                  <a:cubicBezTo>
                    <a:pt x="7309" y="14027"/>
                    <a:pt x="7224" y="13901"/>
                    <a:pt x="7140" y="13732"/>
                  </a:cubicBezTo>
                  <a:lnTo>
                    <a:pt x="7393" y="13732"/>
                  </a:lnTo>
                  <a:cubicBezTo>
                    <a:pt x="7423" y="13739"/>
                    <a:pt x="7453" y="13743"/>
                    <a:pt x="7483" y="13743"/>
                  </a:cubicBezTo>
                  <a:cubicBezTo>
                    <a:pt x="7620" y="13743"/>
                    <a:pt x="7746" y="13667"/>
                    <a:pt x="7816" y="13563"/>
                  </a:cubicBezTo>
                  <a:cubicBezTo>
                    <a:pt x="7900" y="13394"/>
                    <a:pt x="7816" y="13309"/>
                    <a:pt x="7605" y="13056"/>
                  </a:cubicBezTo>
                  <a:cubicBezTo>
                    <a:pt x="7267" y="12675"/>
                    <a:pt x="6971" y="12295"/>
                    <a:pt x="6717" y="11873"/>
                  </a:cubicBezTo>
                  <a:cubicBezTo>
                    <a:pt x="6591" y="11704"/>
                    <a:pt x="6464" y="11535"/>
                    <a:pt x="6337" y="11366"/>
                  </a:cubicBezTo>
                  <a:cubicBezTo>
                    <a:pt x="6126" y="11154"/>
                    <a:pt x="5915" y="10943"/>
                    <a:pt x="5788" y="10647"/>
                  </a:cubicBezTo>
                  <a:cubicBezTo>
                    <a:pt x="5788" y="10647"/>
                    <a:pt x="5788" y="10605"/>
                    <a:pt x="5788" y="10605"/>
                  </a:cubicBezTo>
                  <a:cubicBezTo>
                    <a:pt x="5788" y="10563"/>
                    <a:pt x="5788" y="10521"/>
                    <a:pt x="5788" y="10478"/>
                  </a:cubicBezTo>
                  <a:lnTo>
                    <a:pt x="5872" y="9887"/>
                  </a:lnTo>
                  <a:lnTo>
                    <a:pt x="5872" y="9845"/>
                  </a:lnTo>
                  <a:cubicBezTo>
                    <a:pt x="5830" y="9718"/>
                    <a:pt x="5746" y="9549"/>
                    <a:pt x="5661" y="9422"/>
                  </a:cubicBezTo>
                  <a:cubicBezTo>
                    <a:pt x="5746" y="9295"/>
                    <a:pt x="5746" y="9126"/>
                    <a:pt x="5661" y="8958"/>
                  </a:cubicBezTo>
                  <a:cubicBezTo>
                    <a:pt x="5661" y="8958"/>
                    <a:pt x="5661" y="8915"/>
                    <a:pt x="5619" y="8873"/>
                  </a:cubicBezTo>
                  <a:lnTo>
                    <a:pt x="5661" y="8873"/>
                  </a:lnTo>
                  <a:cubicBezTo>
                    <a:pt x="5872" y="8873"/>
                    <a:pt x="6126" y="8915"/>
                    <a:pt x="6253" y="9084"/>
                  </a:cubicBezTo>
                  <a:cubicBezTo>
                    <a:pt x="6379" y="9169"/>
                    <a:pt x="6464" y="9211"/>
                    <a:pt x="6591" y="9253"/>
                  </a:cubicBezTo>
                  <a:lnTo>
                    <a:pt x="6675" y="9253"/>
                  </a:lnTo>
                  <a:cubicBezTo>
                    <a:pt x="7182" y="9253"/>
                    <a:pt x="7605" y="8535"/>
                    <a:pt x="7985" y="7901"/>
                  </a:cubicBezTo>
                  <a:cubicBezTo>
                    <a:pt x="8069" y="7690"/>
                    <a:pt x="8196" y="7521"/>
                    <a:pt x="8323" y="7352"/>
                  </a:cubicBezTo>
                  <a:cubicBezTo>
                    <a:pt x="8442" y="7322"/>
                    <a:pt x="8583" y="7292"/>
                    <a:pt x="8730" y="7292"/>
                  </a:cubicBezTo>
                  <a:cubicBezTo>
                    <a:pt x="8791" y="7292"/>
                    <a:pt x="8852" y="7297"/>
                    <a:pt x="8914" y="7310"/>
                  </a:cubicBezTo>
                  <a:cubicBezTo>
                    <a:pt x="8999" y="7331"/>
                    <a:pt x="9094" y="7342"/>
                    <a:pt x="9194" y="7342"/>
                  </a:cubicBezTo>
                  <a:cubicBezTo>
                    <a:pt x="9295" y="7342"/>
                    <a:pt x="9400" y="7331"/>
                    <a:pt x="9506" y="7310"/>
                  </a:cubicBezTo>
                  <a:cubicBezTo>
                    <a:pt x="9802" y="7225"/>
                    <a:pt x="10055" y="7141"/>
                    <a:pt x="10309" y="7014"/>
                  </a:cubicBezTo>
                  <a:cubicBezTo>
                    <a:pt x="10562" y="6887"/>
                    <a:pt x="10858" y="6761"/>
                    <a:pt x="11153" y="6718"/>
                  </a:cubicBezTo>
                  <a:cubicBezTo>
                    <a:pt x="11259" y="6697"/>
                    <a:pt x="11365" y="6687"/>
                    <a:pt x="11470" y="6687"/>
                  </a:cubicBezTo>
                  <a:cubicBezTo>
                    <a:pt x="11576" y="6687"/>
                    <a:pt x="11682" y="6697"/>
                    <a:pt x="11787" y="6718"/>
                  </a:cubicBezTo>
                  <a:cubicBezTo>
                    <a:pt x="11998" y="6761"/>
                    <a:pt x="12210" y="6803"/>
                    <a:pt x="12463" y="6845"/>
                  </a:cubicBezTo>
                  <a:lnTo>
                    <a:pt x="12505" y="6845"/>
                  </a:lnTo>
                  <a:cubicBezTo>
                    <a:pt x="12801" y="6845"/>
                    <a:pt x="13055" y="6803"/>
                    <a:pt x="13350" y="6718"/>
                  </a:cubicBezTo>
                  <a:cubicBezTo>
                    <a:pt x="13548" y="6669"/>
                    <a:pt x="13746" y="6648"/>
                    <a:pt x="13953" y="6648"/>
                  </a:cubicBezTo>
                  <a:cubicBezTo>
                    <a:pt x="14099" y="6648"/>
                    <a:pt x="14249" y="6659"/>
                    <a:pt x="14407" y="6676"/>
                  </a:cubicBezTo>
                  <a:cubicBezTo>
                    <a:pt x="14407" y="6676"/>
                    <a:pt x="14407" y="6676"/>
                    <a:pt x="14407" y="6718"/>
                  </a:cubicBezTo>
                  <a:cubicBezTo>
                    <a:pt x="14449" y="6803"/>
                    <a:pt x="14533" y="6887"/>
                    <a:pt x="14660" y="6930"/>
                  </a:cubicBezTo>
                  <a:cubicBezTo>
                    <a:pt x="14914" y="7056"/>
                    <a:pt x="17364" y="7437"/>
                    <a:pt x="17702" y="7437"/>
                  </a:cubicBezTo>
                  <a:cubicBezTo>
                    <a:pt x="17829" y="7437"/>
                    <a:pt x="17998" y="7394"/>
                    <a:pt x="18124" y="7310"/>
                  </a:cubicBezTo>
                  <a:cubicBezTo>
                    <a:pt x="18209" y="7310"/>
                    <a:pt x="18293" y="7268"/>
                    <a:pt x="18378" y="7268"/>
                  </a:cubicBezTo>
                  <a:cubicBezTo>
                    <a:pt x="18336" y="7437"/>
                    <a:pt x="18378" y="7606"/>
                    <a:pt x="18505" y="7732"/>
                  </a:cubicBezTo>
                  <a:cubicBezTo>
                    <a:pt x="18547" y="7817"/>
                    <a:pt x="18631" y="7859"/>
                    <a:pt x="18716" y="7859"/>
                  </a:cubicBezTo>
                  <a:cubicBezTo>
                    <a:pt x="18674" y="7944"/>
                    <a:pt x="18716" y="8070"/>
                    <a:pt x="18800" y="8113"/>
                  </a:cubicBezTo>
                  <a:cubicBezTo>
                    <a:pt x="18885" y="8239"/>
                    <a:pt x="19012" y="8282"/>
                    <a:pt x="19138" y="8282"/>
                  </a:cubicBezTo>
                  <a:cubicBezTo>
                    <a:pt x="19392" y="8239"/>
                    <a:pt x="19603" y="8155"/>
                    <a:pt x="19814" y="7986"/>
                  </a:cubicBezTo>
                  <a:lnTo>
                    <a:pt x="19941" y="7901"/>
                  </a:lnTo>
                  <a:cubicBezTo>
                    <a:pt x="20068" y="7901"/>
                    <a:pt x="20152" y="7901"/>
                    <a:pt x="20279" y="7859"/>
                  </a:cubicBezTo>
                  <a:lnTo>
                    <a:pt x="20406" y="7859"/>
                  </a:lnTo>
                  <a:cubicBezTo>
                    <a:pt x="20406" y="7944"/>
                    <a:pt x="20406" y="8028"/>
                    <a:pt x="20364" y="8070"/>
                  </a:cubicBezTo>
                  <a:cubicBezTo>
                    <a:pt x="20279" y="8282"/>
                    <a:pt x="20321" y="8493"/>
                    <a:pt x="20448" y="8620"/>
                  </a:cubicBezTo>
                  <a:lnTo>
                    <a:pt x="20870" y="8873"/>
                  </a:lnTo>
                  <a:lnTo>
                    <a:pt x="20997" y="8789"/>
                  </a:lnTo>
                  <a:cubicBezTo>
                    <a:pt x="21208" y="8662"/>
                    <a:pt x="21335" y="8366"/>
                    <a:pt x="21293" y="8070"/>
                  </a:cubicBezTo>
                  <a:lnTo>
                    <a:pt x="21293" y="7901"/>
                  </a:lnTo>
                  <a:lnTo>
                    <a:pt x="21420" y="7986"/>
                  </a:lnTo>
                  <a:cubicBezTo>
                    <a:pt x="21589" y="8070"/>
                    <a:pt x="21758" y="8155"/>
                    <a:pt x="21927" y="8155"/>
                  </a:cubicBezTo>
                  <a:cubicBezTo>
                    <a:pt x="22053" y="8155"/>
                    <a:pt x="22138" y="8113"/>
                    <a:pt x="22222" y="8070"/>
                  </a:cubicBezTo>
                  <a:cubicBezTo>
                    <a:pt x="22307" y="8028"/>
                    <a:pt x="22349" y="7944"/>
                    <a:pt x="22476" y="7775"/>
                  </a:cubicBezTo>
                  <a:lnTo>
                    <a:pt x="22560" y="7648"/>
                  </a:lnTo>
                  <a:cubicBezTo>
                    <a:pt x="22645" y="7901"/>
                    <a:pt x="22814" y="8197"/>
                    <a:pt x="23152" y="8197"/>
                  </a:cubicBezTo>
                  <a:cubicBezTo>
                    <a:pt x="23321" y="8155"/>
                    <a:pt x="23490" y="8070"/>
                    <a:pt x="23617" y="7944"/>
                  </a:cubicBezTo>
                  <a:cubicBezTo>
                    <a:pt x="23659" y="7859"/>
                    <a:pt x="23743" y="7817"/>
                    <a:pt x="23786" y="7817"/>
                  </a:cubicBezTo>
                  <a:cubicBezTo>
                    <a:pt x="23828" y="7817"/>
                    <a:pt x="23870" y="7817"/>
                    <a:pt x="23870" y="7859"/>
                  </a:cubicBezTo>
                  <a:cubicBezTo>
                    <a:pt x="23912" y="7859"/>
                    <a:pt x="23912" y="7944"/>
                    <a:pt x="23955" y="8028"/>
                  </a:cubicBezTo>
                  <a:cubicBezTo>
                    <a:pt x="23997" y="8282"/>
                    <a:pt x="24166" y="8535"/>
                    <a:pt x="24377" y="8662"/>
                  </a:cubicBezTo>
                  <a:cubicBezTo>
                    <a:pt x="24462" y="8704"/>
                    <a:pt x="24546" y="8746"/>
                    <a:pt x="24673" y="8746"/>
                  </a:cubicBezTo>
                  <a:lnTo>
                    <a:pt x="24884" y="8746"/>
                  </a:lnTo>
                  <a:lnTo>
                    <a:pt x="24969" y="8535"/>
                  </a:lnTo>
                  <a:cubicBezTo>
                    <a:pt x="24969" y="8493"/>
                    <a:pt x="24969" y="8493"/>
                    <a:pt x="24926" y="8155"/>
                  </a:cubicBezTo>
                  <a:lnTo>
                    <a:pt x="24926" y="8113"/>
                  </a:lnTo>
                  <a:cubicBezTo>
                    <a:pt x="25011" y="7859"/>
                    <a:pt x="25602" y="7268"/>
                    <a:pt x="25940" y="7268"/>
                  </a:cubicBezTo>
                  <a:cubicBezTo>
                    <a:pt x="26067" y="7352"/>
                    <a:pt x="26151" y="7648"/>
                    <a:pt x="26194" y="7859"/>
                  </a:cubicBezTo>
                  <a:cubicBezTo>
                    <a:pt x="26320" y="8282"/>
                    <a:pt x="26447" y="8704"/>
                    <a:pt x="26870" y="8789"/>
                  </a:cubicBezTo>
                  <a:lnTo>
                    <a:pt x="26954" y="8789"/>
                  </a:lnTo>
                  <a:cubicBezTo>
                    <a:pt x="27250" y="8789"/>
                    <a:pt x="27503" y="8451"/>
                    <a:pt x="27630" y="8282"/>
                  </a:cubicBezTo>
                  <a:cubicBezTo>
                    <a:pt x="27799" y="8070"/>
                    <a:pt x="27926" y="7859"/>
                    <a:pt x="28053" y="7859"/>
                  </a:cubicBezTo>
                  <a:cubicBezTo>
                    <a:pt x="28137" y="7859"/>
                    <a:pt x="28179" y="7901"/>
                    <a:pt x="28222" y="7944"/>
                  </a:cubicBezTo>
                  <a:cubicBezTo>
                    <a:pt x="28348" y="8070"/>
                    <a:pt x="28517" y="8155"/>
                    <a:pt x="28729" y="8155"/>
                  </a:cubicBezTo>
                  <a:lnTo>
                    <a:pt x="28771" y="8155"/>
                  </a:lnTo>
                  <a:cubicBezTo>
                    <a:pt x="28982" y="8113"/>
                    <a:pt x="29193" y="8028"/>
                    <a:pt x="29320" y="7901"/>
                  </a:cubicBezTo>
                  <a:cubicBezTo>
                    <a:pt x="29459" y="7797"/>
                    <a:pt x="29627" y="7721"/>
                    <a:pt x="29776" y="7721"/>
                  </a:cubicBezTo>
                  <a:cubicBezTo>
                    <a:pt x="29808" y="7721"/>
                    <a:pt x="29839" y="7725"/>
                    <a:pt x="29869" y="7732"/>
                  </a:cubicBezTo>
                  <a:cubicBezTo>
                    <a:pt x="30081" y="7732"/>
                    <a:pt x="30250" y="7986"/>
                    <a:pt x="30419" y="8197"/>
                  </a:cubicBezTo>
                  <a:cubicBezTo>
                    <a:pt x="30650" y="8544"/>
                    <a:pt x="30951" y="8926"/>
                    <a:pt x="31420" y="8926"/>
                  </a:cubicBezTo>
                  <a:cubicBezTo>
                    <a:pt x="31465" y="8926"/>
                    <a:pt x="31511" y="8923"/>
                    <a:pt x="31559" y="8915"/>
                  </a:cubicBezTo>
                  <a:lnTo>
                    <a:pt x="31686" y="8915"/>
                  </a:lnTo>
                  <a:lnTo>
                    <a:pt x="31939" y="8451"/>
                  </a:lnTo>
                  <a:cubicBezTo>
                    <a:pt x="32193" y="7986"/>
                    <a:pt x="31855" y="7479"/>
                    <a:pt x="31601" y="7056"/>
                  </a:cubicBezTo>
                  <a:cubicBezTo>
                    <a:pt x="31517" y="6930"/>
                    <a:pt x="31390" y="6761"/>
                    <a:pt x="31390" y="6718"/>
                  </a:cubicBezTo>
                  <a:cubicBezTo>
                    <a:pt x="31348" y="6634"/>
                    <a:pt x="31475" y="6423"/>
                    <a:pt x="31517" y="6338"/>
                  </a:cubicBezTo>
                  <a:cubicBezTo>
                    <a:pt x="31601" y="6211"/>
                    <a:pt x="31686" y="6085"/>
                    <a:pt x="31728" y="5958"/>
                  </a:cubicBezTo>
                  <a:lnTo>
                    <a:pt x="31728" y="5409"/>
                  </a:lnTo>
                  <a:cubicBezTo>
                    <a:pt x="31728" y="5366"/>
                    <a:pt x="31728" y="5366"/>
                    <a:pt x="31728" y="5324"/>
                  </a:cubicBezTo>
                  <a:lnTo>
                    <a:pt x="31728" y="5240"/>
                  </a:lnTo>
                  <a:cubicBezTo>
                    <a:pt x="31982" y="4902"/>
                    <a:pt x="32235" y="4564"/>
                    <a:pt x="32573" y="4268"/>
                  </a:cubicBezTo>
                  <a:cubicBezTo>
                    <a:pt x="32784" y="4057"/>
                    <a:pt x="32784" y="4057"/>
                    <a:pt x="32784" y="3930"/>
                  </a:cubicBezTo>
                  <a:cubicBezTo>
                    <a:pt x="32784" y="3888"/>
                    <a:pt x="32784" y="3845"/>
                    <a:pt x="32784" y="3803"/>
                  </a:cubicBezTo>
                  <a:lnTo>
                    <a:pt x="33249" y="3845"/>
                  </a:lnTo>
                  <a:cubicBezTo>
                    <a:pt x="33312" y="3867"/>
                    <a:pt x="33365" y="3877"/>
                    <a:pt x="33418" y="3877"/>
                  </a:cubicBezTo>
                  <a:cubicBezTo>
                    <a:pt x="33471" y="3877"/>
                    <a:pt x="33524" y="3867"/>
                    <a:pt x="33587" y="3845"/>
                  </a:cubicBezTo>
                  <a:cubicBezTo>
                    <a:pt x="33629" y="3845"/>
                    <a:pt x="33629" y="3845"/>
                    <a:pt x="33883" y="3508"/>
                  </a:cubicBezTo>
                  <a:lnTo>
                    <a:pt x="34010" y="3381"/>
                  </a:lnTo>
                  <a:cubicBezTo>
                    <a:pt x="34263" y="3339"/>
                    <a:pt x="34474" y="3296"/>
                    <a:pt x="34686" y="3296"/>
                  </a:cubicBezTo>
                  <a:lnTo>
                    <a:pt x="35615" y="3296"/>
                  </a:lnTo>
                  <a:lnTo>
                    <a:pt x="35742" y="3634"/>
                  </a:lnTo>
                  <a:lnTo>
                    <a:pt x="35868" y="3634"/>
                  </a:lnTo>
                  <a:cubicBezTo>
                    <a:pt x="35953" y="3677"/>
                    <a:pt x="35995" y="3677"/>
                    <a:pt x="36080" y="3677"/>
                  </a:cubicBezTo>
                  <a:cubicBezTo>
                    <a:pt x="36756" y="3592"/>
                    <a:pt x="37347" y="3170"/>
                    <a:pt x="37643" y="2536"/>
                  </a:cubicBezTo>
                  <a:cubicBezTo>
                    <a:pt x="37685" y="2367"/>
                    <a:pt x="37685" y="2240"/>
                    <a:pt x="37643" y="2071"/>
                  </a:cubicBezTo>
                  <a:cubicBezTo>
                    <a:pt x="37643" y="1902"/>
                    <a:pt x="37601" y="1775"/>
                    <a:pt x="37601" y="1606"/>
                  </a:cubicBezTo>
                  <a:lnTo>
                    <a:pt x="37727" y="1606"/>
                  </a:lnTo>
                  <a:lnTo>
                    <a:pt x="38065" y="1649"/>
                  </a:lnTo>
                  <a:lnTo>
                    <a:pt x="38910" y="1733"/>
                  </a:lnTo>
                  <a:lnTo>
                    <a:pt x="39544" y="1775"/>
                  </a:lnTo>
                  <a:lnTo>
                    <a:pt x="39586" y="1775"/>
                  </a:lnTo>
                  <a:cubicBezTo>
                    <a:pt x="39840" y="1649"/>
                    <a:pt x="40051" y="1437"/>
                    <a:pt x="40178" y="1184"/>
                  </a:cubicBezTo>
                  <a:cubicBezTo>
                    <a:pt x="40220" y="1057"/>
                    <a:pt x="40347" y="930"/>
                    <a:pt x="40431" y="846"/>
                  </a:cubicBezTo>
                  <a:cubicBezTo>
                    <a:pt x="40685" y="761"/>
                    <a:pt x="40980" y="761"/>
                    <a:pt x="41234" y="761"/>
                  </a:cubicBezTo>
                  <a:lnTo>
                    <a:pt x="41276" y="761"/>
                  </a:lnTo>
                  <a:cubicBezTo>
                    <a:pt x="41487" y="1142"/>
                    <a:pt x="41487" y="1142"/>
                    <a:pt x="41614" y="1142"/>
                  </a:cubicBezTo>
                  <a:lnTo>
                    <a:pt x="41656" y="1142"/>
                  </a:lnTo>
                  <a:cubicBezTo>
                    <a:pt x="41910" y="1099"/>
                    <a:pt x="42163" y="973"/>
                    <a:pt x="42332" y="804"/>
                  </a:cubicBezTo>
                  <a:cubicBezTo>
                    <a:pt x="42417" y="719"/>
                    <a:pt x="42501" y="635"/>
                    <a:pt x="42628" y="550"/>
                  </a:cubicBezTo>
                  <a:close/>
                  <a:moveTo>
                    <a:pt x="42713" y="1"/>
                  </a:moveTo>
                  <a:cubicBezTo>
                    <a:pt x="42459" y="43"/>
                    <a:pt x="42206" y="170"/>
                    <a:pt x="42037" y="381"/>
                  </a:cubicBezTo>
                  <a:cubicBezTo>
                    <a:pt x="41994" y="423"/>
                    <a:pt x="41910" y="508"/>
                    <a:pt x="41825" y="550"/>
                  </a:cubicBezTo>
                  <a:lnTo>
                    <a:pt x="41741" y="381"/>
                  </a:lnTo>
                  <a:lnTo>
                    <a:pt x="41699" y="297"/>
                  </a:lnTo>
                  <a:lnTo>
                    <a:pt x="41614" y="254"/>
                  </a:lnTo>
                  <a:cubicBezTo>
                    <a:pt x="41530" y="212"/>
                    <a:pt x="41403" y="212"/>
                    <a:pt x="41276" y="212"/>
                  </a:cubicBezTo>
                  <a:cubicBezTo>
                    <a:pt x="40938" y="212"/>
                    <a:pt x="40600" y="254"/>
                    <a:pt x="40305" y="339"/>
                  </a:cubicBezTo>
                  <a:cubicBezTo>
                    <a:pt x="40051" y="466"/>
                    <a:pt x="39882" y="677"/>
                    <a:pt x="39755" y="888"/>
                  </a:cubicBezTo>
                  <a:cubicBezTo>
                    <a:pt x="39713" y="1015"/>
                    <a:pt x="39586" y="1142"/>
                    <a:pt x="39502" y="1268"/>
                  </a:cubicBezTo>
                  <a:lnTo>
                    <a:pt x="38953" y="1226"/>
                  </a:lnTo>
                  <a:lnTo>
                    <a:pt x="38108" y="1142"/>
                  </a:lnTo>
                  <a:lnTo>
                    <a:pt x="37812" y="1099"/>
                  </a:lnTo>
                  <a:lnTo>
                    <a:pt x="37432" y="1099"/>
                  </a:lnTo>
                  <a:cubicBezTo>
                    <a:pt x="37051" y="1184"/>
                    <a:pt x="37094" y="1691"/>
                    <a:pt x="37136" y="2113"/>
                  </a:cubicBezTo>
                  <a:cubicBezTo>
                    <a:pt x="37178" y="2240"/>
                    <a:pt x="37178" y="2367"/>
                    <a:pt x="37178" y="2409"/>
                  </a:cubicBezTo>
                  <a:cubicBezTo>
                    <a:pt x="36925" y="2747"/>
                    <a:pt x="36587" y="3043"/>
                    <a:pt x="36164" y="3127"/>
                  </a:cubicBezTo>
                  <a:lnTo>
                    <a:pt x="35995" y="2747"/>
                  </a:lnTo>
                  <a:lnTo>
                    <a:pt x="35826" y="2747"/>
                  </a:lnTo>
                  <a:lnTo>
                    <a:pt x="35446" y="2832"/>
                  </a:lnTo>
                  <a:lnTo>
                    <a:pt x="34643" y="2832"/>
                  </a:lnTo>
                  <a:cubicBezTo>
                    <a:pt x="34559" y="2821"/>
                    <a:pt x="34474" y="2816"/>
                    <a:pt x="34390" y="2816"/>
                  </a:cubicBezTo>
                  <a:cubicBezTo>
                    <a:pt x="34136" y="2816"/>
                    <a:pt x="33883" y="2863"/>
                    <a:pt x="33629" y="2958"/>
                  </a:cubicBezTo>
                  <a:cubicBezTo>
                    <a:pt x="33629" y="3001"/>
                    <a:pt x="33629" y="3001"/>
                    <a:pt x="33418" y="3212"/>
                  </a:cubicBezTo>
                  <a:lnTo>
                    <a:pt x="33291" y="3381"/>
                  </a:lnTo>
                  <a:lnTo>
                    <a:pt x="33207" y="3381"/>
                  </a:lnTo>
                  <a:lnTo>
                    <a:pt x="32658" y="3339"/>
                  </a:lnTo>
                  <a:lnTo>
                    <a:pt x="32404" y="3339"/>
                  </a:lnTo>
                  <a:cubicBezTo>
                    <a:pt x="32320" y="3381"/>
                    <a:pt x="32235" y="3423"/>
                    <a:pt x="32151" y="3550"/>
                  </a:cubicBezTo>
                  <a:lnTo>
                    <a:pt x="32066" y="3634"/>
                  </a:lnTo>
                  <a:lnTo>
                    <a:pt x="31939" y="3761"/>
                  </a:lnTo>
                  <a:lnTo>
                    <a:pt x="32066" y="4057"/>
                  </a:lnTo>
                  <a:cubicBezTo>
                    <a:pt x="31728" y="4395"/>
                    <a:pt x="31432" y="4733"/>
                    <a:pt x="31179" y="5155"/>
                  </a:cubicBezTo>
                  <a:cubicBezTo>
                    <a:pt x="31179" y="5240"/>
                    <a:pt x="31137" y="5324"/>
                    <a:pt x="31179" y="5409"/>
                  </a:cubicBezTo>
                  <a:lnTo>
                    <a:pt x="31179" y="5451"/>
                  </a:lnTo>
                  <a:lnTo>
                    <a:pt x="31179" y="5916"/>
                  </a:lnTo>
                  <a:cubicBezTo>
                    <a:pt x="31137" y="5958"/>
                    <a:pt x="31094" y="6042"/>
                    <a:pt x="31052" y="6127"/>
                  </a:cubicBezTo>
                  <a:cubicBezTo>
                    <a:pt x="30841" y="6380"/>
                    <a:pt x="30799" y="6676"/>
                    <a:pt x="30883" y="7014"/>
                  </a:cubicBezTo>
                  <a:cubicBezTo>
                    <a:pt x="30925" y="7141"/>
                    <a:pt x="31010" y="7268"/>
                    <a:pt x="31137" y="7394"/>
                  </a:cubicBezTo>
                  <a:cubicBezTo>
                    <a:pt x="31306" y="7690"/>
                    <a:pt x="31559" y="8070"/>
                    <a:pt x="31475" y="8239"/>
                  </a:cubicBezTo>
                  <a:lnTo>
                    <a:pt x="31306" y="8493"/>
                  </a:lnTo>
                  <a:cubicBezTo>
                    <a:pt x="31137" y="8451"/>
                    <a:pt x="30968" y="8239"/>
                    <a:pt x="30799" y="7986"/>
                  </a:cubicBezTo>
                  <a:cubicBezTo>
                    <a:pt x="30630" y="7648"/>
                    <a:pt x="30334" y="7394"/>
                    <a:pt x="29954" y="7268"/>
                  </a:cubicBezTo>
                  <a:cubicBezTo>
                    <a:pt x="29899" y="7261"/>
                    <a:pt x="29844" y="7257"/>
                    <a:pt x="29790" y="7257"/>
                  </a:cubicBezTo>
                  <a:cubicBezTo>
                    <a:pt x="29508" y="7257"/>
                    <a:pt x="29237" y="7351"/>
                    <a:pt x="29024" y="7563"/>
                  </a:cubicBezTo>
                  <a:cubicBezTo>
                    <a:pt x="28898" y="7648"/>
                    <a:pt x="28813" y="7690"/>
                    <a:pt x="28686" y="7732"/>
                  </a:cubicBezTo>
                  <a:cubicBezTo>
                    <a:pt x="28644" y="7690"/>
                    <a:pt x="28560" y="7648"/>
                    <a:pt x="28517" y="7606"/>
                  </a:cubicBezTo>
                  <a:cubicBezTo>
                    <a:pt x="28391" y="7479"/>
                    <a:pt x="28222" y="7437"/>
                    <a:pt x="28010" y="7394"/>
                  </a:cubicBezTo>
                  <a:cubicBezTo>
                    <a:pt x="27630" y="7437"/>
                    <a:pt x="27377" y="7775"/>
                    <a:pt x="27208" y="8028"/>
                  </a:cubicBezTo>
                  <a:cubicBezTo>
                    <a:pt x="27123" y="8155"/>
                    <a:pt x="27039" y="8282"/>
                    <a:pt x="26954" y="8366"/>
                  </a:cubicBezTo>
                  <a:cubicBezTo>
                    <a:pt x="26827" y="8324"/>
                    <a:pt x="26743" y="7986"/>
                    <a:pt x="26701" y="7817"/>
                  </a:cubicBezTo>
                  <a:cubicBezTo>
                    <a:pt x="26616" y="7437"/>
                    <a:pt x="26447" y="7099"/>
                    <a:pt x="26151" y="6887"/>
                  </a:cubicBezTo>
                  <a:cubicBezTo>
                    <a:pt x="26067" y="6845"/>
                    <a:pt x="25982" y="6803"/>
                    <a:pt x="25898" y="6803"/>
                  </a:cubicBezTo>
                  <a:cubicBezTo>
                    <a:pt x="25391" y="6803"/>
                    <a:pt x="24673" y="7479"/>
                    <a:pt x="24462" y="7986"/>
                  </a:cubicBezTo>
                  <a:cubicBezTo>
                    <a:pt x="24419" y="7775"/>
                    <a:pt x="24335" y="7648"/>
                    <a:pt x="24166" y="7521"/>
                  </a:cubicBezTo>
                  <a:cubicBezTo>
                    <a:pt x="24081" y="7437"/>
                    <a:pt x="23912" y="7394"/>
                    <a:pt x="23786" y="7394"/>
                  </a:cubicBezTo>
                  <a:cubicBezTo>
                    <a:pt x="23574" y="7394"/>
                    <a:pt x="23405" y="7479"/>
                    <a:pt x="23236" y="7648"/>
                  </a:cubicBezTo>
                  <a:cubicBezTo>
                    <a:pt x="23236" y="7690"/>
                    <a:pt x="23194" y="7732"/>
                    <a:pt x="23152" y="7732"/>
                  </a:cubicBezTo>
                  <a:cubicBezTo>
                    <a:pt x="23110" y="7648"/>
                    <a:pt x="23025" y="7521"/>
                    <a:pt x="23025" y="7394"/>
                  </a:cubicBezTo>
                  <a:cubicBezTo>
                    <a:pt x="22983" y="7268"/>
                    <a:pt x="22941" y="7183"/>
                    <a:pt x="22856" y="7099"/>
                  </a:cubicBezTo>
                  <a:lnTo>
                    <a:pt x="22772" y="7014"/>
                  </a:lnTo>
                  <a:lnTo>
                    <a:pt x="22645" y="7014"/>
                  </a:lnTo>
                  <a:cubicBezTo>
                    <a:pt x="22434" y="7014"/>
                    <a:pt x="22307" y="7225"/>
                    <a:pt x="22053" y="7606"/>
                  </a:cubicBezTo>
                  <a:cubicBezTo>
                    <a:pt x="22011" y="7648"/>
                    <a:pt x="21969" y="7690"/>
                    <a:pt x="21927" y="7732"/>
                  </a:cubicBezTo>
                  <a:cubicBezTo>
                    <a:pt x="21842" y="7690"/>
                    <a:pt x="21758" y="7690"/>
                    <a:pt x="21715" y="7606"/>
                  </a:cubicBezTo>
                  <a:cubicBezTo>
                    <a:pt x="21589" y="7521"/>
                    <a:pt x="21420" y="7479"/>
                    <a:pt x="21251" y="7479"/>
                  </a:cubicBezTo>
                  <a:lnTo>
                    <a:pt x="21166" y="7479"/>
                  </a:lnTo>
                  <a:cubicBezTo>
                    <a:pt x="21039" y="7479"/>
                    <a:pt x="20913" y="7563"/>
                    <a:pt x="20870" y="7690"/>
                  </a:cubicBezTo>
                  <a:cubicBezTo>
                    <a:pt x="20756" y="7547"/>
                    <a:pt x="20582" y="7462"/>
                    <a:pt x="20311" y="7462"/>
                  </a:cubicBezTo>
                  <a:cubicBezTo>
                    <a:pt x="20183" y="7462"/>
                    <a:pt x="20033" y="7480"/>
                    <a:pt x="19857" y="7521"/>
                  </a:cubicBezTo>
                  <a:cubicBezTo>
                    <a:pt x="19730" y="7521"/>
                    <a:pt x="19645" y="7606"/>
                    <a:pt x="19561" y="7648"/>
                  </a:cubicBezTo>
                  <a:lnTo>
                    <a:pt x="19350" y="7775"/>
                  </a:lnTo>
                  <a:cubicBezTo>
                    <a:pt x="19427" y="7543"/>
                    <a:pt x="19222" y="7347"/>
                    <a:pt x="18993" y="7347"/>
                  </a:cubicBezTo>
                  <a:cubicBezTo>
                    <a:pt x="18971" y="7347"/>
                    <a:pt x="18949" y="7348"/>
                    <a:pt x="18927" y="7352"/>
                  </a:cubicBezTo>
                  <a:cubicBezTo>
                    <a:pt x="18969" y="7225"/>
                    <a:pt x="18927" y="7099"/>
                    <a:pt x="18885" y="7014"/>
                  </a:cubicBezTo>
                  <a:cubicBezTo>
                    <a:pt x="18781" y="6910"/>
                    <a:pt x="18648" y="6834"/>
                    <a:pt x="18486" y="6834"/>
                  </a:cubicBezTo>
                  <a:cubicBezTo>
                    <a:pt x="18451" y="6834"/>
                    <a:pt x="18415" y="6838"/>
                    <a:pt x="18378" y="6845"/>
                  </a:cubicBezTo>
                  <a:cubicBezTo>
                    <a:pt x="18251" y="6845"/>
                    <a:pt x="18082" y="6887"/>
                    <a:pt x="17955" y="6930"/>
                  </a:cubicBezTo>
                  <a:cubicBezTo>
                    <a:pt x="17871" y="6972"/>
                    <a:pt x="17786" y="7014"/>
                    <a:pt x="17702" y="7014"/>
                  </a:cubicBezTo>
                  <a:cubicBezTo>
                    <a:pt x="17364" y="6972"/>
                    <a:pt x="15083" y="6634"/>
                    <a:pt x="14871" y="6592"/>
                  </a:cubicBezTo>
                  <a:cubicBezTo>
                    <a:pt x="14871" y="6549"/>
                    <a:pt x="14871" y="6549"/>
                    <a:pt x="14871" y="6549"/>
                  </a:cubicBezTo>
                  <a:cubicBezTo>
                    <a:pt x="14787" y="6423"/>
                    <a:pt x="14702" y="6338"/>
                    <a:pt x="14576" y="6296"/>
                  </a:cubicBezTo>
                  <a:cubicBezTo>
                    <a:pt x="14367" y="6258"/>
                    <a:pt x="14166" y="6237"/>
                    <a:pt x="13967" y="6237"/>
                  </a:cubicBezTo>
                  <a:cubicBezTo>
                    <a:pt x="13722" y="6237"/>
                    <a:pt x="13479" y="6268"/>
                    <a:pt x="13224" y="6338"/>
                  </a:cubicBezTo>
                  <a:cubicBezTo>
                    <a:pt x="12970" y="6380"/>
                    <a:pt x="12717" y="6423"/>
                    <a:pt x="12463" y="6423"/>
                  </a:cubicBezTo>
                  <a:cubicBezTo>
                    <a:pt x="12294" y="6380"/>
                    <a:pt x="12083" y="6380"/>
                    <a:pt x="11914" y="6338"/>
                  </a:cubicBezTo>
                  <a:cubicBezTo>
                    <a:pt x="11660" y="6211"/>
                    <a:pt x="11365" y="6211"/>
                    <a:pt x="11069" y="6211"/>
                  </a:cubicBezTo>
                  <a:cubicBezTo>
                    <a:pt x="10689" y="6254"/>
                    <a:pt x="10393" y="6380"/>
                    <a:pt x="10055" y="6549"/>
                  </a:cubicBezTo>
                  <a:cubicBezTo>
                    <a:pt x="9844" y="6676"/>
                    <a:pt x="9633" y="6761"/>
                    <a:pt x="9379" y="6803"/>
                  </a:cubicBezTo>
                  <a:cubicBezTo>
                    <a:pt x="9295" y="6824"/>
                    <a:pt x="9210" y="6835"/>
                    <a:pt x="9131" y="6835"/>
                  </a:cubicBezTo>
                  <a:cubicBezTo>
                    <a:pt x="9052" y="6835"/>
                    <a:pt x="8978" y="6824"/>
                    <a:pt x="8914" y="6803"/>
                  </a:cubicBezTo>
                  <a:lnTo>
                    <a:pt x="8619" y="6803"/>
                  </a:lnTo>
                  <a:cubicBezTo>
                    <a:pt x="8450" y="6803"/>
                    <a:pt x="8238" y="6845"/>
                    <a:pt x="8069" y="6887"/>
                  </a:cubicBezTo>
                  <a:cubicBezTo>
                    <a:pt x="7900" y="6972"/>
                    <a:pt x="7774" y="7225"/>
                    <a:pt x="7478" y="7690"/>
                  </a:cubicBezTo>
                  <a:cubicBezTo>
                    <a:pt x="7267" y="8028"/>
                    <a:pt x="6844" y="8746"/>
                    <a:pt x="6675" y="8746"/>
                  </a:cubicBezTo>
                  <a:cubicBezTo>
                    <a:pt x="6633" y="8746"/>
                    <a:pt x="6591" y="8704"/>
                    <a:pt x="6548" y="8704"/>
                  </a:cubicBezTo>
                  <a:cubicBezTo>
                    <a:pt x="6337" y="8493"/>
                    <a:pt x="6041" y="8408"/>
                    <a:pt x="5746" y="8408"/>
                  </a:cubicBezTo>
                  <a:cubicBezTo>
                    <a:pt x="5725" y="8387"/>
                    <a:pt x="5693" y="8377"/>
                    <a:pt x="5656" y="8377"/>
                  </a:cubicBezTo>
                  <a:cubicBezTo>
                    <a:pt x="5619" y="8377"/>
                    <a:pt x="5577" y="8387"/>
                    <a:pt x="5534" y="8408"/>
                  </a:cubicBezTo>
                  <a:cubicBezTo>
                    <a:pt x="5366" y="8408"/>
                    <a:pt x="5197" y="8493"/>
                    <a:pt x="5112" y="8662"/>
                  </a:cubicBezTo>
                  <a:cubicBezTo>
                    <a:pt x="5028" y="8789"/>
                    <a:pt x="5028" y="8958"/>
                    <a:pt x="5112" y="9126"/>
                  </a:cubicBezTo>
                  <a:lnTo>
                    <a:pt x="4816" y="9211"/>
                  </a:lnTo>
                  <a:lnTo>
                    <a:pt x="5070" y="9591"/>
                  </a:lnTo>
                  <a:cubicBezTo>
                    <a:pt x="5197" y="9718"/>
                    <a:pt x="5239" y="9802"/>
                    <a:pt x="5323" y="9971"/>
                  </a:cubicBezTo>
                  <a:lnTo>
                    <a:pt x="5239" y="10436"/>
                  </a:lnTo>
                  <a:lnTo>
                    <a:pt x="5239" y="10521"/>
                  </a:lnTo>
                  <a:cubicBezTo>
                    <a:pt x="5239" y="10605"/>
                    <a:pt x="5239" y="10690"/>
                    <a:pt x="5239" y="10816"/>
                  </a:cubicBezTo>
                  <a:cubicBezTo>
                    <a:pt x="5408" y="11154"/>
                    <a:pt x="5619" y="11450"/>
                    <a:pt x="5872" y="11746"/>
                  </a:cubicBezTo>
                  <a:cubicBezTo>
                    <a:pt x="5999" y="11873"/>
                    <a:pt x="6084" y="12042"/>
                    <a:pt x="6210" y="12168"/>
                  </a:cubicBezTo>
                  <a:cubicBezTo>
                    <a:pt x="6464" y="12549"/>
                    <a:pt x="6717" y="12887"/>
                    <a:pt x="7013" y="13225"/>
                  </a:cubicBezTo>
                  <a:cubicBezTo>
                    <a:pt x="6886" y="13267"/>
                    <a:pt x="6760" y="13309"/>
                    <a:pt x="6675" y="13394"/>
                  </a:cubicBezTo>
                  <a:cubicBezTo>
                    <a:pt x="6591" y="13520"/>
                    <a:pt x="6548" y="13689"/>
                    <a:pt x="6591" y="13816"/>
                  </a:cubicBezTo>
                  <a:cubicBezTo>
                    <a:pt x="6675" y="14112"/>
                    <a:pt x="6802" y="14323"/>
                    <a:pt x="7013" y="14534"/>
                  </a:cubicBezTo>
                  <a:cubicBezTo>
                    <a:pt x="7224" y="14745"/>
                    <a:pt x="7351" y="14914"/>
                    <a:pt x="7351" y="15126"/>
                  </a:cubicBezTo>
                  <a:cubicBezTo>
                    <a:pt x="7309" y="15675"/>
                    <a:pt x="7098" y="15675"/>
                    <a:pt x="6675" y="15759"/>
                  </a:cubicBezTo>
                  <a:cubicBezTo>
                    <a:pt x="6379" y="15759"/>
                    <a:pt x="6126" y="15844"/>
                    <a:pt x="5872" y="15971"/>
                  </a:cubicBezTo>
                  <a:cubicBezTo>
                    <a:pt x="5366" y="16266"/>
                    <a:pt x="3042" y="19562"/>
                    <a:pt x="2788" y="19942"/>
                  </a:cubicBezTo>
                  <a:cubicBezTo>
                    <a:pt x="1943" y="21294"/>
                    <a:pt x="1859" y="21378"/>
                    <a:pt x="2112" y="21843"/>
                  </a:cubicBezTo>
                  <a:cubicBezTo>
                    <a:pt x="2281" y="22181"/>
                    <a:pt x="2366" y="22519"/>
                    <a:pt x="2408" y="22899"/>
                  </a:cubicBezTo>
                  <a:cubicBezTo>
                    <a:pt x="2366" y="22942"/>
                    <a:pt x="2324" y="23068"/>
                    <a:pt x="2281" y="23153"/>
                  </a:cubicBezTo>
                  <a:cubicBezTo>
                    <a:pt x="2197" y="23406"/>
                    <a:pt x="2070" y="23575"/>
                    <a:pt x="2197" y="23744"/>
                  </a:cubicBezTo>
                  <a:cubicBezTo>
                    <a:pt x="2281" y="23871"/>
                    <a:pt x="2408" y="23998"/>
                    <a:pt x="2535" y="24082"/>
                  </a:cubicBezTo>
                  <a:cubicBezTo>
                    <a:pt x="2366" y="24082"/>
                    <a:pt x="2155" y="24040"/>
                    <a:pt x="1901" y="23956"/>
                  </a:cubicBezTo>
                  <a:lnTo>
                    <a:pt x="1605" y="23871"/>
                  </a:lnTo>
                  <a:lnTo>
                    <a:pt x="1605" y="24209"/>
                  </a:lnTo>
                  <a:cubicBezTo>
                    <a:pt x="1521" y="24463"/>
                    <a:pt x="1436" y="24758"/>
                    <a:pt x="1310" y="25012"/>
                  </a:cubicBezTo>
                  <a:cubicBezTo>
                    <a:pt x="1183" y="25223"/>
                    <a:pt x="1098" y="25476"/>
                    <a:pt x="1014" y="25730"/>
                  </a:cubicBezTo>
                  <a:cubicBezTo>
                    <a:pt x="972" y="26026"/>
                    <a:pt x="803" y="26321"/>
                    <a:pt x="549" y="26533"/>
                  </a:cubicBezTo>
                  <a:cubicBezTo>
                    <a:pt x="338" y="26659"/>
                    <a:pt x="211" y="26871"/>
                    <a:pt x="127" y="27082"/>
                  </a:cubicBezTo>
                  <a:cubicBezTo>
                    <a:pt x="0" y="27335"/>
                    <a:pt x="0" y="27673"/>
                    <a:pt x="85" y="27969"/>
                  </a:cubicBezTo>
                  <a:cubicBezTo>
                    <a:pt x="85" y="28011"/>
                    <a:pt x="85" y="28054"/>
                    <a:pt x="127" y="28096"/>
                  </a:cubicBezTo>
                  <a:lnTo>
                    <a:pt x="42" y="28392"/>
                  </a:lnTo>
                  <a:lnTo>
                    <a:pt x="380" y="28434"/>
                  </a:lnTo>
                  <a:cubicBezTo>
                    <a:pt x="760" y="28518"/>
                    <a:pt x="760" y="28603"/>
                    <a:pt x="803" y="28730"/>
                  </a:cubicBezTo>
                  <a:cubicBezTo>
                    <a:pt x="803" y="29025"/>
                    <a:pt x="972" y="29279"/>
                    <a:pt x="1267" y="29406"/>
                  </a:cubicBezTo>
                  <a:cubicBezTo>
                    <a:pt x="1331" y="29427"/>
                    <a:pt x="1394" y="29437"/>
                    <a:pt x="1463" y="29437"/>
                  </a:cubicBezTo>
                  <a:cubicBezTo>
                    <a:pt x="1532" y="29437"/>
                    <a:pt x="1605" y="29427"/>
                    <a:pt x="1690" y="29406"/>
                  </a:cubicBezTo>
                  <a:lnTo>
                    <a:pt x="1732" y="29406"/>
                  </a:lnTo>
                  <a:cubicBezTo>
                    <a:pt x="1774" y="29490"/>
                    <a:pt x="1774" y="29575"/>
                    <a:pt x="1817" y="29659"/>
                  </a:cubicBezTo>
                  <a:cubicBezTo>
                    <a:pt x="1901" y="29913"/>
                    <a:pt x="1986" y="30166"/>
                    <a:pt x="2239" y="30293"/>
                  </a:cubicBezTo>
                  <a:cubicBezTo>
                    <a:pt x="2324" y="30314"/>
                    <a:pt x="2408" y="30324"/>
                    <a:pt x="2493" y="30324"/>
                  </a:cubicBezTo>
                  <a:cubicBezTo>
                    <a:pt x="2577" y="30324"/>
                    <a:pt x="2662" y="30314"/>
                    <a:pt x="2746" y="30293"/>
                  </a:cubicBezTo>
                  <a:cubicBezTo>
                    <a:pt x="2788" y="30250"/>
                    <a:pt x="2873" y="30250"/>
                    <a:pt x="2915" y="30250"/>
                  </a:cubicBezTo>
                  <a:cubicBezTo>
                    <a:pt x="2915" y="30250"/>
                    <a:pt x="2957" y="30250"/>
                    <a:pt x="3042" y="30293"/>
                  </a:cubicBezTo>
                  <a:cubicBezTo>
                    <a:pt x="3042" y="30419"/>
                    <a:pt x="3084" y="30504"/>
                    <a:pt x="3084" y="30588"/>
                  </a:cubicBezTo>
                  <a:cubicBezTo>
                    <a:pt x="3126" y="30800"/>
                    <a:pt x="3169" y="31053"/>
                    <a:pt x="3380" y="31138"/>
                  </a:cubicBezTo>
                  <a:cubicBezTo>
                    <a:pt x="3422" y="31180"/>
                    <a:pt x="3507" y="31180"/>
                    <a:pt x="3549" y="31180"/>
                  </a:cubicBezTo>
                  <a:lnTo>
                    <a:pt x="3718" y="31180"/>
                  </a:lnTo>
                  <a:lnTo>
                    <a:pt x="3802" y="31095"/>
                  </a:lnTo>
                  <a:cubicBezTo>
                    <a:pt x="3845" y="31053"/>
                    <a:pt x="3845" y="31011"/>
                    <a:pt x="3887" y="30969"/>
                  </a:cubicBezTo>
                  <a:lnTo>
                    <a:pt x="4098" y="30969"/>
                  </a:lnTo>
                  <a:cubicBezTo>
                    <a:pt x="4352" y="30842"/>
                    <a:pt x="4521" y="30631"/>
                    <a:pt x="4521" y="30335"/>
                  </a:cubicBezTo>
                  <a:cubicBezTo>
                    <a:pt x="4521" y="30250"/>
                    <a:pt x="4563" y="30208"/>
                    <a:pt x="4563" y="30124"/>
                  </a:cubicBezTo>
                  <a:cubicBezTo>
                    <a:pt x="4690" y="30124"/>
                    <a:pt x="4901" y="30335"/>
                    <a:pt x="5070" y="30462"/>
                  </a:cubicBezTo>
                  <a:cubicBezTo>
                    <a:pt x="5239" y="30673"/>
                    <a:pt x="5534" y="30842"/>
                    <a:pt x="5830" y="30884"/>
                  </a:cubicBezTo>
                  <a:lnTo>
                    <a:pt x="5915" y="30884"/>
                  </a:lnTo>
                  <a:lnTo>
                    <a:pt x="5999" y="30842"/>
                  </a:lnTo>
                  <a:lnTo>
                    <a:pt x="6210" y="30673"/>
                  </a:lnTo>
                  <a:cubicBezTo>
                    <a:pt x="6379" y="30715"/>
                    <a:pt x="6506" y="30757"/>
                    <a:pt x="6675" y="30842"/>
                  </a:cubicBezTo>
                  <a:cubicBezTo>
                    <a:pt x="6886" y="31011"/>
                    <a:pt x="7140" y="31095"/>
                    <a:pt x="7393" y="31095"/>
                  </a:cubicBezTo>
                  <a:cubicBezTo>
                    <a:pt x="7562" y="31095"/>
                    <a:pt x="7689" y="31053"/>
                    <a:pt x="7774" y="30926"/>
                  </a:cubicBezTo>
                  <a:cubicBezTo>
                    <a:pt x="7816" y="30926"/>
                    <a:pt x="7858" y="30884"/>
                    <a:pt x="7858" y="30884"/>
                  </a:cubicBezTo>
                  <a:cubicBezTo>
                    <a:pt x="7985" y="30926"/>
                    <a:pt x="8112" y="30969"/>
                    <a:pt x="8238" y="31053"/>
                  </a:cubicBezTo>
                  <a:cubicBezTo>
                    <a:pt x="8450" y="31138"/>
                    <a:pt x="8661" y="31222"/>
                    <a:pt x="8872" y="31222"/>
                  </a:cubicBezTo>
                  <a:cubicBezTo>
                    <a:pt x="9126" y="31222"/>
                    <a:pt x="9379" y="31138"/>
                    <a:pt x="9590" y="31053"/>
                  </a:cubicBezTo>
                  <a:cubicBezTo>
                    <a:pt x="9717" y="30969"/>
                    <a:pt x="9886" y="30884"/>
                    <a:pt x="10055" y="30884"/>
                  </a:cubicBezTo>
                  <a:cubicBezTo>
                    <a:pt x="10309" y="30884"/>
                    <a:pt x="10815" y="31476"/>
                    <a:pt x="11069" y="31729"/>
                  </a:cubicBezTo>
                  <a:cubicBezTo>
                    <a:pt x="11322" y="32025"/>
                    <a:pt x="11407" y="32152"/>
                    <a:pt x="11534" y="32194"/>
                  </a:cubicBezTo>
                  <a:cubicBezTo>
                    <a:pt x="11618" y="32194"/>
                    <a:pt x="11745" y="32236"/>
                    <a:pt x="11829" y="32236"/>
                  </a:cubicBezTo>
                  <a:cubicBezTo>
                    <a:pt x="12336" y="32236"/>
                    <a:pt x="12632" y="31729"/>
                    <a:pt x="12843" y="31391"/>
                  </a:cubicBezTo>
                  <a:cubicBezTo>
                    <a:pt x="12886" y="31264"/>
                    <a:pt x="12970" y="31138"/>
                    <a:pt x="13097" y="31053"/>
                  </a:cubicBezTo>
                  <a:cubicBezTo>
                    <a:pt x="13435" y="30715"/>
                    <a:pt x="14491" y="30588"/>
                    <a:pt x="15294" y="30504"/>
                  </a:cubicBezTo>
                  <a:cubicBezTo>
                    <a:pt x="15801" y="30504"/>
                    <a:pt x="16308" y="30377"/>
                    <a:pt x="16772" y="30208"/>
                  </a:cubicBezTo>
                  <a:cubicBezTo>
                    <a:pt x="17026" y="29955"/>
                    <a:pt x="17153" y="29659"/>
                    <a:pt x="17195" y="29321"/>
                  </a:cubicBezTo>
                  <a:cubicBezTo>
                    <a:pt x="17195" y="29194"/>
                    <a:pt x="17237" y="29068"/>
                    <a:pt x="17279" y="28941"/>
                  </a:cubicBezTo>
                  <a:cubicBezTo>
                    <a:pt x="17575" y="28687"/>
                    <a:pt x="17955" y="28561"/>
                    <a:pt x="18293" y="28561"/>
                  </a:cubicBezTo>
                  <a:lnTo>
                    <a:pt x="18505" y="28561"/>
                  </a:lnTo>
                  <a:lnTo>
                    <a:pt x="18589" y="28265"/>
                  </a:lnTo>
                  <a:cubicBezTo>
                    <a:pt x="18589" y="28180"/>
                    <a:pt x="18631" y="28138"/>
                    <a:pt x="18631" y="28096"/>
                  </a:cubicBezTo>
                  <a:lnTo>
                    <a:pt x="18758" y="28138"/>
                  </a:lnTo>
                  <a:cubicBezTo>
                    <a:pt x="18843" y="28180"/>
                    <a:pt x="18885" y="28180"/>
                    <a:pt x="18969" y="28180"/>
                  </a:cubicBezTo>
                  <a:cubicBezTo>
                    <a:pt x="18992" y="28188"/>
                    <a:pt x="19014" y="28191"/>
                    <a:pt x="19036" y="28191"/>
                  </a:cubicBezTo>
                  <a:cubicBezTo>
                    <a:pt x="19140" y="28191"/>
                    <a:pt x="19238" y="28116"/>
                    <a:pt x="19307" y="28011"/>
                  </a:cubicBezTo>
                  <a:cubicBezTo>
                    <a:pt x="19350" y="27885"/>
                    <a:pt x="19350" y="27758"/>
                    <a:pt x="19307" y="27631"/>
                  </a:cubicBezTo>
                  <a:lnTo>
                    <a:pt x="20110" y="27631"/>
                  </a:lnTo>
                  <a:cubicBezTo>
                    <a:pt x="20184" y="27643"/>
                    <a:pt x="20259" y="27649"/>
                    <a:pt x="20332" y="27649"/>
                  </a:cubicBezTo>
                  <a:cubicBezTo>
                    <a:pt x="20508" y="27649"/>
                    <a:pt x="20679" y="27619"/>
                    <a:pt x="20828" y="27589"/>
                  </a:cubicBezTo>
                  <a:cubicBezTo>
                    <a:pt x="21124" y="27462"/>
                    <a:pt x="21377" y="27335"/>
                    <a:pt x="21589" y="27166"/>
                  </a:cubicBezTo>
                  <a:cubicBezTo>
                    <a:pt x="21823" y="26966"/>
                    <a:pt x="22110" y="26845"/>
                    <a:pt x="22408" y="26845"/>
                  </a:cubicBezTo>
                  <a:cubicBezTo>
                    <a:pt x="22486" y="26845"/>
                    <a:pt x="22566" y="26853"/>
                    <a:pt x="22645" y="26871"/>
                  </a:cubicBezTo>
                  <a:cubicBezTo>
                    <a:pt x="23067" y="27040"/>
                    <a:pt x="23490" y="27251"/>
                    <a:pt x="23870" y="27504"/>
                  </a:cubicBezTo>
                  <a:lnTo>
                    <a:pt x="23912" y="27969"/>
                  </a:lnTo>
                  <a:lnTo>
                    <a:pt x="24039" y="28011"/>
                  </a:lnTo>
                  <a:cubicBezTo>
                    <a:pt x="24144" y="28046"/>
                    <a:pt x="24256" y="28067"/>
                    <a:pt x="24367" y="28067"/>
                  </a:cubicBezTo>
                  <a:cubicBezTo>
                    <a:pt x="24523" y="28067"/>
                    <a:pt x="24676" y="28026"/>
                    <a:pt x="24800" y="27927"/>
                  </a:cubicBezTo>
                  <a:cubicBezTo>
                    <a:pt x="24884" y="27927"/>
                    <a:pt x="24969" y="27885"/>
                    <a:pt x="25011" y="27842"/>
                  </a:cubicBezTo>
                  <a:cubicBezTo>
                    <a:pt x="25011" y="27885"/>
                    <a:pt x="25011" y="27969"/>
                    <a:pt x="25011" y="27969"/>
                  </a:cubicBezTo>
                  <a:cubicBezTo>
                    <a:pt x="24926" y="28138"/>
                    <a:pt x="24884" y="28265"/>
                    <a:pt x="25011" y="28392"/>
                  </a:cubicBezTo>
                  <a:lnTo>
                    <a:pt x="25095" y="28518"/>
                  </a:lnTo>
                  <a:lnTo>
                    <a:pt x="25222" y="28518"/>
                  </a:lnTo>
                  <a:cubicBezTo>
                    <a:pt x="25307" y="28518"/>
                    <a:pt x="25391" y="28476"/>
                    <a:pt x="25476" y="28434"/>
                  </a:cubicBezTo>
                  <a:cubicBezTo>
                    <a:pt x="25518" y="28561"/>
                    <a:pt x="25602" y="28772"/>
                    <a:pt x="25813" y="28772"/>
                  </a:cubicBezTo>
                  <a:lnTo>
                    <a:pt x="25940" y="28772"/>
                  </a:lnTo>
                  <a:lnTo>
                    <a:pt x="26025" y="28687"/>
                  </a:lnTo>
                  <a:cubicBezTo>
                    <a:pt x="26363" y="28265"/>
                    <a:pt x="26574" y="28223"/>
                    <a:pt x="26658" y="28223"/>
                  </a:cubicBezTo>
                  <a:cubicBezTo>
                    <a:pt x="26870" y="28223"/>
                    <a:pt x="27039" y="28434"/>
                    <a:pt x="27208" y="28730"/>
                  </a:cubicBezTo>
                  <a:cubicBezTo>
                    <a:pt x="27377" y="29068"/>
                    <a:pt x="27588" y="29363"/>
                    <a:pt x="27884" y="29448"/>
                  </a:cubicBezTo>
                  <a:lnTo>
                    <a:pt x="28053" y="29448"/>
                  </a:lnTo>
                  <a:cubicBezTo>
                    <a:pt x="28306" y="29448"/>
                    <a:pt x="28475" y="29279"/>
                    <a:pt x="28517" y="29068"/>
                  </a:cubicBezTo>
                  <a:cubicBezTo>
                    <a:pt x="28898" y="29321"/>
                    <a:pt x="28813" y="29828"/>
                    <a:pt x="28686" y="30546"/>
                  </a:cubicBezTo>
                  <a:cubicBezTo>
                    <a:pt x="28602" y="30884"/>
                    <a:pt x="28560" y="31180"/>
                    <a:pt x="28560" y="31518"/>
                  </a:cubicBezTo>
                  <a:cubicBezTo>
                    <a:pt x="28602" y="31898"/>
                    <a:pt x="28940" y="32109"/>
                    <a:pt x="29236" y="32321"/>
                  </a:cubicBezTo>
                  <a:cubicBezTo>
                    <a:pt x="29362" y="32405"/>
                    <a:pt x="29531" y="32532"/>
                    <a:pt x="29658" y="32659"/>
                  </a:cubicBezTo>
                  <a:cubicBezTo>
                    <a:pt x="30038" y="33123"/>
                    <a:pt x="30038" y="33123"/>
                    <a:pt x="30123" y="33123"/>
                  </a:cubicBezTo>
                  <a:cubicBezTo>
                    <a:pt x="30154" y="33131"/>
                    <a:pt x="30185" y="33135"/>
                    <a:pt x="30215" y="33135"/>
                  </a:cubicBezTo>
                  <a:cubicBezTo>
                    <a:pt x="30351" y="33135"/>
                    <a:pt x="30476" y="33066"/>
                    <a:pt x="30545" y="32997"/>
                  </a:cubicBezTo>
                  <a:cubicBezTo>
                    <a:pt x="30587" y="32954"/>
                    <a:pt x="30630" y="32912"/>
                    <a:pt x="30630" y="32870"/>
                  </a:cubicBezTo>
                  <a:cubicBezTo>
                    <a:pt x="30672" y="33081"/>
                    <a:pt x="30672" y="33292"/>
                    <a:pt x="30672" y="33461"/>
                  </a:cubicBezTo>
                  <a:cubicBezTo>
                    <a:pt x="30545" y="33504"/>
                    <a:pt x="30461" y="33546"/>
                    <a:pt x="30376" y="33673"/>
                  </a:cubicBezTo>
                  <a:cubicBezTo>
                    <a:pt x="30292" y="33757"/>
                    <a:pt x="30292" y="33926"/>
                    <a:pt x="30334" y="34053"/>
                  </a:cubicBezTo>
                  <a:cubicBezTo>
                    <a:pt x="30419" y="34180"/>
                    <a:pt x="30630" y="34222"/>
                    <a:pt x="30841" y="34222"/>
                  </a:cubicBezTo>
                  <a:lnTo>
                    <a:pt x="30841" y="34349"/>
                  </a:lnTo>
                  <a:lnTo>
                    <a:pt x="30841" y="34391"/>
                  </a:lnTo>
                  <a:cubicBezTo>
                    <a:pt x="30799" y="34518"/>
                    <a:pt x="30799" y="34687"/>
                    <a:pt x="30841" y="34771"/>
                  </a:cubicBezTo>
                  <a:cubicBezTo>
                    <a:pt x="31052" y="35109"/>
                    <a:pt x="31390" y="35278"/>
                    <a:pt x="31728" y="35278"/>
                  </a:cubicBezTo>
                  <a:cubicBezTo>
                    <a:pt x="32108" y="35320"/>
                    <a:pt x="32404" y="35320"/>
                    <a:pt x="32573" y="36376"/>
                  </a:cubicBezTo>
                  <a:cubicBezTo>
                    <a:pt x="32615" y="36461"/>
                    <a:pt x="32615" y="36545"/>
                    <a:pt x="32658" y="36630"/>
                  </a:cubicBezTo>
                  <a:cubicBezTo>
                    <a:pt x="32658" y="36630"/>
                    <a:pt x="32658" y="36630"/>
                    <a:pt x="32658" y="36672"/>
                  </a:cubicBezTo>
                  <a:cubicBezTo>
                    <a:pt x="32531" y="36714"/>
                    <a:pt x="32446" y="36799"/>
                    <a:pt x="32404" y="36883"/>
                  </a:cubicBezTo>
                  <a:cubicBezTo>
                    <a:pt x="32277" y="37264"/>
                    <a:pt x="32658" y="37475"/>
                    <a:pt x="33038" y="37602"/>
                  </a:cubicBezTo>
                  <a:lnTo>
                    <a:pt x="32953" y="37602"/>
                  </a:lnTo>
                  <a:cubicBezTo>
                    <a:pt x="32869" y="37686"/>
                    <a:pt x="32742" y="37728"/>
                    <a:pt x="32658" y="37855"/>
                  </a:cubicBezTo>
                  <a:lnTo>
                    <a:pt x="32615" y="37897"/>
                  </a:lnTo>
                  <a:lnTo>
                    <a:pt x="32615" y="37813"/>
                  </a:lnTo>
                  <a:cubicBezTo>
                    <a:pt x="32489" y="37602"/>
                    <a:pt x="32362" y="37348"/>
                    <a:pt x="32066" y="37348"/>
                  </a:cubicBezTo>
                  <a:cubicBezTo>
                    <a:pt x="31939" y="37348"/>
                    <a:pt x="31855" y="37390"/>
                    <a:pt x="31770" y="37433"/>
                  </a:cubicBezTo>
                  <a:cubicBezTo>
                    <a:pt x="31686" y="37559"/>
                    <a:pt x="31601" y="37728"/>
                    <a:pt x="31601" y="37855"/>
                  </a:cubicBezTo>
                  <a:lnTo>
                    <a:pt x="31601" y="37897"/>
                  </a:lnTo>
                  <a:cubicBezTo>
                    <a:pt x="31517" y="37813"/>
                    <a:pt x="31432" y="37728"/>
                    <a:pt x="31348" y="37602"/>
                  </a:cubicBezTo>
                  <a:cubicBezTo>
                    <a:pt x="31221" y="37433"/>
                    <a:pt x="31137" y="37306"/>
                    <a:pt x="30968" y="37306"/>
                  </a:cubicBezTo>
                  <a:lnTo>
                    <a:pt x="30841" y="37306"/>
                  </a:lnTo>
                  <a:lnTo>
                    <a:pt x="30756" y="37348"/>
                  </a:lnTo>
                  <a:lnTo>
                    <a:pt x="30714" y="37433"/>
                  </a:lnTo>
                  <a:lnTo>
                    <a:pt x="30672" y="37517"/>
                  </a:lnTo>
                  <a:cubicBezTo>
                    <a:pt x="30587" y="37475"/>
                    <a:pt x="30545" y="37475"/>
                    <a:pt x="30503" y="37475"/>
                  </a:cubicBezTo>
                  <a:lnTo>
                    <a:pt x="30376" y="37475"/>
                  </a:lnTo>
                  <a:cubicBezTo>
                    <a:pt x="30334" y="37475"/>
                    <a:pt x="30250" y="37517"/>
                    <a:pt x="30207" y="37559"/>
                  </a:cubicBezTo>
                  <a:cubicBezTo>
                    <a:pt x="30165" y="37306"/>
                    <a:pt x="30081" y="37052"/>
                    <a:pt x="29743" y="37052"/>
                  </a:cubicBezTo>
                  <a:lnTo>
                    <a:pt x="29700" y="37052"/>
                  </a:lnTo>
                  <a:cubicBezTo>
                    <a:pt x="29193" y="37264"/>
                    <a:pt x="28813" y="37602"/>
                    <a:pt x="28517" y="38024"/>
                  </a:cubicBezTo>
                  <a:cubicBezTo>
                    <a:pt x="28433" y="38489"/>
                    <a:pt x="28602" y="38954"/>
                    <a:pt x="28940" y="39249"/>
                  </a:cubicBezTo>
                  <a:cubicBezTo>
                    <a:pt x="28982" y="39334"/>
                    <a:pt x="29024" y="39418"/>
                    <a:pt x="29067" y="39503"/>
                  </a:cubicBezTo>
                  <a:cubicBezTo>
                    <a:pt x="29067" y="39545"/>
                    <a:pt x="29024" y="39630"/>
                    <a:pt x="28982" y="39672"/>
                  </a:cubicBezTo>
                  <a:cubicBezTo>
                    <a:pt x="28898" y="39799"/>
                    <a:pt x="28855" y="39925"/>
                    <a:pt x="28813" y="40052"/>
                  </a:cubicBezTo>
                  <a:cubicBezTo>
                    <a:pt x="28813" y="40179"/>
                    <a:pt x="28855" y="40306"/>
                    <a:pt x="28898" y="40432"/>
                  </a:cubicBezTo>
                  <a:cubicBezTo>
                    <a:pt x="28898" y="40475"/>
                    <a:pt x="28940" y="40517"/>
                    <a:pt x="28940" y="40559"/>
                  </a:cubicBezTo>
                  <a:lnTo>
                    <a:pt x="28771" y="40601"/>
                  </a:lnTo>
                  <a:cubicBezTo>
                    <a:pt x="28644" y="40601"/>
                    <a:pt x="28475" y="40686"/>
                    <a:pt x="28391" y="40728"/>
                  </a:cubicBezTo>
                  <a:cubicBezTo>
                    <a:pt x="28095" y="40897"/>
                    <a:pt x="28010" y="41235"/>
                    <a:pt x="28179" y="41488"/>
                  </a:cubicBezTo>
                  <a:lnTo>
                    <a:pt x="28179" y="41615"/>
                  </a:lnTo>
                  <a:cubicBezTo>
                    <a:pt x="28095" y="41742"/>
                    <a:pt x="27968" y="41869"/>
                    <a:pt x="27841" y="41953"/>
                  </a:cubicBezTo>
                  <a:cubicBezTo>
                    <a:pt x="27630" y="42122"/>
                    <a:pt x="27419" y="42291"/>
                    <a:pt x="27292" y="42545"/>
                  </a:cubicBezTo>
                  <a:cubicBezTo>
                    <a:pt x="27208" y="42671"/>
                    <a:pt x="27250" y="42756"/>
                    <a:pt x="27292" y="43052"/>
                  </a:cubicBezTo>
                  <a:cubicBezTo>
                    <a:pt x="27334" y="43221"/>
                    <a:pt x="27334" y="43432"/>
                    <a:pt x="27377" y="43643"/>
                  </a:cubicBezTo>
                  <a:cubicBezTo>
                    <a:pt x="27292" y="43601"/>
                    <a:pt x="27250" y="43601"/>
                    <a:pt x="27165" y="43559"/>
                  </a:cubicBezTo>
                  <a:cubicBezTo>
                    <a:pt x="27046" y="43529"/>
                    <a:pt x="26926" y="43499"/>
                    <a:pt x="26807" y="43499"/>
                  </a:cubicBezTo>
                  <a:cubicBezTo>
                    <a:pt x="26757" y="43499"/>
                    <a:pt x="26708" y="43504"/>
                    <a:pt x="26658" y="43516"/>
                  </a:cubicBezTo>
                  <a:cubicBezTo>
                    <a:pt x="26363" y="43559"/>
                    <a:pt x="26320" y="43854"/>
                    <a:pt x="26278" y="44023"/>
                  </a:cubicBezTo>
                  <a:cubicBezTo>
                    <a:pt x="26236" y="44066"/>
                    <a:pt x="26236" y="44108"/>
                    <a:pt x="26236" y="44108"/>
                  </a:cubicBezTo>
                  <a:cubicBezTo>
                    <a:pt x="26278" y="44066"/>
                    <a:pt x="26363" y="44023"/>
                    <a:pt x="26405" y="44023"/>
                  </a:cubicBezTo>
                  <a:lnTo>
                    <a:pt x="26320" y="44573"/>
                  </a:lnTo>
                  <a:lnTo>
                    <a:pt x="26447" y="44615"/>
                  </a:lnTo>
                  <a:cubicBezTo>
                    <a:pt x="26447" y="44615"/>
                    <a:pt x="26447" y="44657"/>
                    <a:pt x="26447" y="44657"/>
                  </a:cubicBezTo>
                  <a:cubicBezTo>
                    <a:pt x="26447" y="44868"/>
                    <a:pt x="26532" y="45037"/>
                    <a:pt x="26701" y="45164"/>
                  </a:cubicBezTo>
                  <a:cubicBezTo>
                    <a:pt x="27157" y="45480"/>
                    <a:pt x="27672" y="45650"/>
                    <a:pt x="28221" y="45650"/>
                  </a:cubicBezTo>
                  <a:cubicBezTo>
                    <a:pt x="28332" y="45650"/>
                    <a:pt x="28445" y="45643"/>
                    <a:pt x="28560" y="45629"/>
                  </a:cubicBezTo>
                  <a:lnTo>
                    <a:pt x="28813" y="45629"/>
                  </a:lnTo>
                  <a:cubicBezTo>
                    <a:pt x="28940" y="45629"/>
                    <a:pt x="29193" y="45629"/>
                    <a:pt x="29236" y="45418"/>
                  </a:cubicBezTo>
                  <a:cubicBezTo>
                    <a:pt x="29278" y="45291"/>
                    <a:pt x="29236" y="45164"/>
                    <a:pt x="29109" y="45080"/>
                  </a:cubicBezTo>
                  <a:lnTo>
                    <a:pt x="29531" y="45080"/>
                  </a:lnTo>
                  <a:cubicBezTo>
                    <a:pt x="29658" y="45080"/>
                    <a:pt x="29785" y="45080"/>
                    <a:pt x="29912" y="45037"/>
                  </a:cubicBezTo>
                  <a:cubicBezTo>
                    <a:pt x="30123" y="44911"/>
                    <a:pt x="30376" y="44742"/>
                    <a:pt x="30545" y="44573"/>
                  </a:cubicBezTo>
                  <a:cubicBezTo>
                    <a:pt x="30714" y="44404"/>
                    <a:pt x="30883" y="44277"/>
                    <a:pt x="31094" y="44192"/>
                  </a:cubicBezTo>
                  <a:cubicBezTo>
                    <a:pt x="31199" y="44155"/>
                    <a:pt x="31305" y="44138"/>
                    <a:pt x="31410" y="44138"/>
                  </a:cubicBezTo>
                  <a:cubicBezTo>
                    <a:pt x="31903" y="44138"/>
                    <a:pt x="32362" y="44523"/>
                    <a:pt x="32362" y="45080"/>
                  </a:cubicBezTo>
                  <a:lnTo>
                    <a:pt x="32404" y="45333"/>
                  </a:lnTo>
                  <a:lnTo>
                    <a:pt x="32658" y="45291"/>
                  </a:lnTo>
                  <a:cubicBezTo>
                    <a:pt x="32869" y="45291"/>
                    <a:pt x="33038" y="45164"/>
                    <a:pt x="33122" y="45037"/>
                  </a:cubicBezTo>
                  <a:cubicBezTo>
                    <a:pt x="33376" y="44615"/>
                    <a:pt x="33080" y="43854"/>
                    <a:pt x="33038" y="43559"/>
                  </a:cubicBezTo>
                  <a:cubicBezTo>
                    <a:pt x="32996" y="43263"/>
                    <a:pt x="32827" y="43263"/>
                    <a:pt x="32742" y="43263"/>
                  </a:cubicBezTo>
                  <a:lnTo>
                    <a:pt x="32658" y="43263"/>
                  </a:lnTo>
                  <a:lnTo>
                    <a:pt x="32700" y="43136"/>
                  </a:lnTo>
                  <a:lnTo>
                    <a:pt x="32658" y="43009"/>
                  </a:lnTo>
                  <a:cubicBezTo>
                    <a:pt x="32573" y="42883"/>
                    <a:pt x="32446" y="42840"/>
                    <a:pt x="32277" y="42840"/>
                  </a:cubicBezTo>
                  <a:cubicBezTo>
                    <a:pt x="32277" y="42756"/>
                    <a:pt x="32277" y="42671"/>
                    <a:pt x="32277" y="42629"/>
                  </a:cubicBezTo>
                  <a:cubicBezTo>
                    <a:pt x="32320" y="42714"/>
                    <a:pt x="32446" y="42840"/>
                    <a:pt x="32573" y="42883"/>
                  </a:cubicBezTo>
                  <a:cubicBezTo>
                    <a:pt x="32654" y="42903"/>
                    <a:pt x="32723" y="42911"/>
                    <a:pt x="32782" y="42911"/>
                  </a:cubicBezTo>
                  <a:cubicBezTo>
                    <a:pt x="32967" y="42911"/>
                    <a:pt x="33048" y="42830"/>
                    <a:pt x="33080" y="42798"/>
                  </a:cubicBezTo>
                  <a:cubicBezTo>
                    <a:pt x="33122" y="42756"/>
                    <a:pt x="33122" y="42714"/>
                    <a:pt x="33122" y="42629"/>
                  </a:cubicBezTo>
                  <a:cubicBezTo>
                    <a:pt x="33291" y="42587"/>
                    <a:pt x="33418" y="42460"/>
                    <a:pt x="33418" y="42291"/>
                  </a:cubicBezTo>
                  <a:cubicBezTo>
                    <a:pt x="33418" y="42249"/>
                    <a:pt x="33418" y="42249"/>
                    <a:pt x="33418" y="42207"/>
                  </a:cubicBezTo>
                  <a:lnTo>
                    <a:pt x="33545" y="42207"/>
                  </a:lnTo>
                  <a:lnTo>
                    <a:pt x="33629" y="42038"/>
                  </a:lnTo>
                  <a:cubicBezTo>
                    <a:pt x="33714" y="41911"/>
                    <a:pt x="33756" y="41742"/>
                    <a:pt x="33714" y="41573"/>
                  </a:cubicBezTo>
                  <a:lnTo>
                    <a:pt x="33714" y="41573"/>
                  </a:lnTo>
                  <a:lnTo>
                    <a:pt x="33798" y="41615"/>
                  </a:lnTo>
                  <a:lnTo>
                    <a:pt x="34052" y="41615"/>
                  </a:lnTo>
                  <a:lnTo>
                    <a:pt x="34136" y="41531"/>
                  </a:lnTo>
                  <a:lnTo>
                    <a:pt x="34179" y="41488"/>
                  </a:lnTo>
                  <a:cubicBezTo>
                    <a:pt x="34263" y="41488"/>
                    <a:pt x="34474" y="41446"/>
                    <a:pt x="35531" y="39672"/>
                  </a:cubicBezTo>
                  <a:cubicBezTo>
                    <a:pt x="35868" y="39165"/>
                    <a:pt x="36122" y="38658"/>
                    <a:pt x="36291" y="38066"/>
                  </a:cubicBezTo>
                  <a:cubicBezTo>
                    <a:pt x="36418" y="38024"/>
                    <a:pt x="36502" y="37855"/>
                    <a:pt x="36544" y="37728"/>
                  </a:cubicBezTo>
                  <a:cubicBezTo>
                    <a:pt x="36544" y="37686"/>
                    <a:pt x="36544" y="37686"/>
                    <a:pt x="36544" y="37644"/>
                  </a:cubicBezTo>
                  <a:cubicBezTo>
                    <a:pt x="36629" y="37390"/>
                    <a:pt x="36587" y="37137"/>
                    <a:pt x="36460" y="36926"/>
                  </a:cubicBezTo>
                  <a:cubicBezTo>
                    <a:pt x="36460" y="36841"/>
                    <a:pt x="36418" y="36757"/>
                    <a:pt x="36418" y="36714"/>
                  </a:cubicBezTo>
                  <a:cubicBezTo>
                    <a:pt x="36840" y="36419"/>
                    <a:pt x="37347" y="36207"/>
                    <a:pt x="37854" y="36081"/>
                  </a:cubicBezTo>
                  <a:lnTo>
                    <a:pt x="37981" y="36081"/>
                  </a:lnTo>
                  <a:cubicBezTo>
                    <a:pt x="38065" y="36091"/>
                    <a:pt x="38147" y="36097"/>
                    <a:pt x="38227" y="36097"/>
                  </a:cubicBezTo>
                  <a:cubicBezTo>
                    <a:pt x="38467" y="36097"/>
                    <a:pt x="38689" y="36049"/>
                    <a:pt x="38910" y="35954"/>
                  </a:cubicBezTo>
                  <a:cubicBezTo>
                    <a:pt x="38953" y="36250"/>
                    <a:pt x="39291" y="36461"/>
                    <a:pt x="39586" y="36588"/>
                  </a:cubicBezTo>
                  <a:lnTo>
                    <a:pt x="39713" y="36672"/>
                  </a:lnTo>
                  <a:lnTo>
                    <a:pt x="39798" y="36799"/>
                  </a:lnTo>
                  <a:lnTo>
                    <a:pt x="40220" y="36461"/>
                  </a:lnTo>
                  <a:lnTo>
                    <a:pt x="40220" y="36545"/>
                  </a:lnTo>
                  <a:cubicBezTo>
                    <a:pt x="40516" y="36545"/>
                    <a:pt x="40854" y="36630"/>
                    <a:pt x="41192" y="36714"/>
                  </a:cubicBezTo>
                  <a:lnTo>
                    <a:pt x="40980" y="36757"/>
                  </a:lnTo>
                  <a:cubicBezTo>
                    <a:pt x="40600" y="36841"/>
                    <a:pt x="40136" y="37010"/>
                    <a:pt x="40178" y="37390"/>
                  </a:cubicBezTo>
                  <a:cubicBezTo>
                    <a:pt x="40262" y="37771"/>
                    <a:pt x="40474" y="37813"/>
                    <a:pt x="40600" y="37813"/>
                  </a:cubicBezTo>
                  <a:cubicBezTo>
                    <a:pt x="40769" y="37813"/>
                    <a:pt x="40896" y="37728"/>
                    <a:pt x="41023" y="37559"/>
                  </a:cubicBezTo>
                  <a:cubicBezTo>
                    <a:pt x="41107" y="37602"/>
                    <a:pt x="41276" y="37686"/>
                    <a:pt x="41361" y="37728"/>
                  </a:cubicBezTo>
                  <a:lnTo>
                    <a:pt x="41572" y="37813"/>
                  </a:lnTo>
                  <a:cubicBezTo>
                    <a:pt x="41656" y="37855"/>
                    <a:pt x="41699" y="37897"/>
                    <a:pt x="41783" y="37897"/>
                  </a:cubicBezTo>
                  <a:cubicBezTo>
                    <a:pt x="41910" y="38024"/>
                    <a:pt x="42079" y="38109"/>
                    <a:pt x="42290" y="38109"/>
                  </a:cubicBezTo>
                  <a:lnTo>
                    <a:pt x="42332" y="38109"/>
                  </a:lnTo>
                  <a:cubicBezTo>
                    <a:pt x="42332" y="38193"/>
                    <a:pt x="42417" y="38278"/>
                    <a:pt x="42501" y="38362"/>
                  </a:cubicBezTo>
                  <a:cubicBezTo>
                    <a:pt x="42882" y="38531"/>
                    <a:pt x="43262" y="38616"/>
                    <a:pt x="43684" y="38616"/>
                  </a:cubicBezTo>
                  <a:lnTo>
                    <a:pt x="43769" y="38616"/>
                  </a:lnTo>
                  <a:cubicBezTo>
                    <a:pt x="44022" y="38573"/>
                    <a:pt x="44234" y="38447"/>
                    <a:pt x="44403" y="38278"/>
                  </a:cubicBezTo>
                  <a:cubicBezTo>
                    <a:pt x="44529" y="38193"/>
                    <a:pt x="44656" y="38109"/>
                    <a:pt x="44783" y="38066"/>
                  </a:cubicBezTo>
                  <a:lnTo>
                    <a:pt x="45121" y="38066"/>
                  </a:lnTo>
                  <a:cubicBezTo>
                    <a:pt x="45189" y="38078"/>
                    <a:pt x="45257" y="38083"/>
                    <a:pt x="45325" y="38083"/>
                  </a:cubicBezTo>
                  <a:cubicBezTo>
                    <a:pt x="45510" y="38083"/>
                    <a:pt x="45696" y="38044"/>
                    <a:pt x="45881" y="37982"/>
                  </a:cubicBezTo>
                  <a:cubicBezTo>
                    <a:pt x="45923" y="37940"/>
                    <a:pt x="46008" y="37897"/>
                    <a:pt x="46008" y="37813"/>
                  </a:cubicBezTo>
                  <a:cubicBezTo>
                    <a:pt x="46029" y="37834"/>
                    <a:pt x="46050" y="37845"/>
                    <a:pt x="46071" y="37845"/>
                  </a:cubicBezTo>
                  <a:cubicBezTo>
                    <a:pt x="46092" y="37845"/>
                    <a:pt x="46114" y="37834"/>
                    <a:pt x="46135" y="37813"/>
                  </a:cubicBezTo>
                  <a:lnTo>
                    <a:pt x="46177" y="37813"/>
                  </a:lnTo>
                  <a:cubicBezTo>
                    <a:pt x="46304" y="37813"/>
                    <a:pt x="46388" y="37771"/>
                    <a:pt x="46473" y="37644"/>
                  </a:cubicBezTo>
                  <a:cubicBezTo>
                    <a:pt x="46768" y="37855"/>
                    <a:pt x="47106" y="38024"/>
                    <a:pt x="47444" y="38109"/>
                  </a:cubicBezTo>
                  <a:cubicBezTo>
                    <a:pt x="47529" y="38109"/>
                    <a:pt x="47571" y="38151"/>
                    <a:pt x="47656" y="38151"/>
                  </a:cubicBezTo>
                  <a:cubicBezTo>
                    <a:pt x="47909" y="38109"/>
                    <a:pt x="48120" y="37940"/>
                    <a:pt x="48120" y="37686"/>
                  </a:cubicBezTo>
                  <a:cubicBezTo>
                    <a:pt x="48163" y="37813"/>
                    <a:pt x="48163" y="37940"/>
                    <a:pt x="48120" y="38066"/>
                  </a:cubicBezTo>
                  <a:cubicBezTo>
                    <a:pt x="48120" y="38193"/>
                    <a:pt x="48120" y="38362"/>
                    <a:pt x="48120" y="38489"/>
                  </a:cubicBezTo>
                  <a:cubicBezTo>
                    <a:pt x="47994" y="38531"/>
                    <a:pt x="47909" y="38616"/>
                    <a:pt x="47909" y="38742"/>
                  </a:cubicBezTo>
                  <a:cubicBezTo>
                    <a:pt x="47909" y="38785"/>
                    <a:pt x="47909" y="38827"/>
                    <a:pt x="47909" y="38869"/>
                  </a:cubicBezTo>
                  <a:cubicBezTo>
                    <a:pt x="47698" y="38911"/>
                    <a:pt x="47487" y="39038"/>
                    <a:pt x="47318" y="39165"/>
                  </a:cubicBezTo>
                  <a:lnTo>
                    <a:pt x="47191" y="39292"/>
                  </a:lnTo>
                  <a:lnTo>
                    <a:pt x="47064" y="39418"/>
                  </a:lnTo>
                  <a:cubicBezTo>
                    <a:pt x="46980" y="39418"/>
                    <a:pt x="46895" y="39418"/>
                    <a:pt x="46853" y="39376"/>
                  </a:cubicBezTo>
                  <a:lnTo>
                    <a:pt x="46726" y="39334"/>
                  </a:lnTo>
                  <a:lnTo>
                    <a:pt x="46515" y="39334"/>
                  </a:lnTo>
                  <a:lnTo>
                    <a:pt x="46430" y="39503"/>
                  </a:lnTo>
                  <a:cubicBezTo>
                    <a:pt x="46388" y="39587"/>
                    <a:pt x="46388" y="39714"/>
                    <a:pt x="46473" y="39799"/>
                  </a:cubicBezTo>
                  <a:lnTo>
                    <a:pt x="46177" y="39968"/>
                  </a:lnTo>
                  <a:cubicBezTo>
                    <a:pt x="45754" y="40137"/>
                    <a:pt x="45417" y="40517"/>
                    <a:pt x="45290" y="40981"/>
                  </a:cubicBezTo>
                  <a:lnTo>
                    <a:pt x="45079" y="41108"/>
                  </a:lnTo>
                  <a:cubicBezTo>
                    <a:pt x="44656" y="41319"/>
                    <a:pt x="43980" y="41657"/>
                    <a:pt x="43980" y="42333"/>
                  </a:cubicBezTo>
                  <a:cubicBezTo>
                    <a:pt x="43980" y="42756"/>
                    <a:pt x="44234" y="43009"/>
                    <a:pt x="44614" y="43009"/>
                  </a:cubicBezTo>
                  <a:cubicBezTo>
                    <a:pt x="44910" y="42967"/>
                    <a:pt x="45205" y="42883"/>
                    <a:pt x="45501" y="42756"/>
                  </a:cubicBezTo>
                  <a:cubicBezTo>
                    <a:pt x="45712" y="42671"/>
                    <a:pt x="45881" y="42587"/>
                    <a:pt x="46092" y="42587"/>
                  </a:cubicBezTo>
                  <a:cubicBezTo>
                    <a:pt x="46346" y="42671"/>
                    <a:pt x="46557" y="42798"/>
                    <a:pt x="46768" y="43009"/>
                  </a:cubicBezTo>
                  <a:cubicBezTo>
                    <a:pt x="47022" y="43263"/>
                    <a:pt x="47318" y="43432"/>
                    <a:pt x="47613" y="43516"/>
                  </a:cubicBezTo>
                  <a:cubicBezTo>
                    <a:pt x="47659" y="43528"/>
                    <a:pt x="47704" y="43533"/>
                    <a:pt x="47749" y="43533"/>
                  </a:cubicBezTo>
                  <a:cubicBezTo>
                    <a:pt x="47873" y="43533"/>
                    <a:pt x="47997" y="43494"/>
                    <a:pt x="48120" y="43432"/>
                  </a:cubicBezTo>
                  <a:cubicBezTo>
                    <a:pt x="48120" y="43390"/>
                    <a:pt x="48163" y="43390"/>
                    <a:pt x="48205" y="43390"/>
                  </a:cubicBezTo>
                  <a:cubicBezTo>
                    <a:pt x="48458" y="43432"/>
                    <a:pt x="48670" y="43474"/>
                    <a:pt x="48881" y="43601"/>
                  </a:cubicBezTo>
                  <a:cubicBezTo>
                    <a:pt x="49177" y="43770"/>
                    <a:pt x="49219" y="44277"/>
                    <a:pt x="48923" y="45122"/>
                  </a:cubicBezTo>
                  <a:cubicBezTo>
                    <a:pt x="48923" y="45164"/>
                    <a:pt x="48881" y="45249"/>
                    <a:pt x="48923" y="45291"/>
                  </a:cubicBezTo>
                  <a:cubicBezTo>
                    <a:pt x="48923" y="45418"/>
                    <a:pt x="48965" y="45544"/>
                    <a:pt x="49050" y="45629"/>
                  </a:cubicBezTo>
                  <a:cubicBezTo>
                    <a:pt x="49092" y="45671"/>
                    <a:pt x="49092" y="45756"/>
                    <a:pt x="49134" y="45798"/>
                  </a:cubicBezTo>
                  <a:cubicBezTo>
                    <a:pt x="49092" y="45840"/>
                    <a:pt x="49092" y="45882"/>
                    <a:pt x="49092" y="45924"/>
                  </a:cubicBezTo>
                  <a:cubicBezTo>
                    <a:pt x="49050" y="45967"/>
                    <a:pt x="49050" y="46051"/>
                    <a:pt x="49050" y="46136"/>
                  </a:cubicBezTo>
                  <a:cubicBezTo>
                    <a:pt x="48543" y="46347"/>
                    <a:pt x="48543" y="46347"/>
                    <a:pt x="48501" y="46474"/>
                  </a:cubicBezTo>
                  <a:lnTo>
                    <a:pt x="48458" y="46558"/>
                  </a:lnTo>
                  <a:lnTo>
                    <a:pt x="48501" y="46685"/>
                  </a:lnTo>
                  <a:cubicBezTo>
                    <a:pt x="48712" y="46981"/>
                    <a:pt x="49092" y="47192"/>
                    <a:pt x="49472" y="47234"/>
                  </a:cubicBezTo>
                  <a:lnTo>
                    <a:pt x="49684" y="47276"/>
                  </a:lnTo>
                  <a:cubicBezTo>
                    <a:pt x="49726" y="47276"/>
                    <a:pt x="49768" y="47361"/>
                    <a:pt x="49853" y="47403"/>
                  </a:cubicBezTo>
                  <a:cubicBezTo>
                    <a:pt x="49937" y="47572"/>
                    <a:pt x="50148" y="47699"/>
                    <a:pt x="50360" y="47741"/>
                  </a:cubicBezTo>
                  <a:lnTo>
                    <a:pt x="50571" y="47741"/>
                  </a:lnTo>
                  <a:cubicBezTo>
                    <a:pt x="51416" y="47699"/>
                    <a:pt x="52176" y="47234"/>
                    <a:pt x="52683" y="46558"/>
                  </a:cubicBezTo>
                  <a:cubicBezTo>
                    <a:pt x="52683" y="46389"/>
                    <a:pt x="52852" y="46220"/>
                    <a:pt x="53021" y="46220"/>
                  </a:cubicBezTo>
                  <a:cubicBezTo>
                    <a:pt x="53190" y="46051"/>
                    <a:pt x="53275" y="45798"/>
                    <a:pt x="53275" y="45544"/>
                  </a:cubicBezTo>
                  <a:cubicBezTo>
                    <a:pt x="53275" y="45375"/>
                    <a:pt x="53317" y="45249"/>
                    <a:pt x="53401" y="45122"/>
                  </a:cubicBezTo>
                  <a:cubicBezTo>
                    <a:pt x="53908" y="44699"/>
                    <a:pt x="54542" y="44361"/>
                    <a:pt x="55218" y="44235"/>
                  </a:cubicBezTo>
                  <a:lnTo>
                    <a:pt x="55303" y="44277"/>
                  </a:lnTo>
                  <a:cubicBezTo>
                    <a:pt x="55429" y="44361"/>
                    <a:pt x="55556" y="44446"/>
                    <a:pt x="55683" y="44446"/>
                  </a:cubicBezTo>
                  <a:cubicBezTo>
                    <a:pt x="55809" y="44446"/>
                    <a:pt x="55894" y="44404"/>
                    <a:pt x="55936" y="44319"/>
                  </a:cubicBezTo>
                  <a:cubicBezTo>
                    <a:pt x="56063" y="44192"/>
                    <a:pt x="56105" y="44023"/>
                    <a:pt x="56105" y="43854"/>
                  </a:cubicBezTo>
                  <a:cubicBezTo>
                    <a:pt x="56105" y="43770"/>
                    <a:pt x="56105" y="43728"/>
                    <a:pt x="56147" y="43643"/>
                  </a:cubicBezTo>
                  <a:cubicBezTo>
                    <a:pt x="56274" y="43516"/>
                    <a:pt x="56401" y="43390"/>
                    <a:pt x="56612" y="43347"/>
                  </a:cubicBezTo>
                  <a:cubicBezTo>
                    <a:pt x="56739" y="43305"/>
                    <a:pt x="56866" y="43221"/>
                    <a:pt x="56950" y="43094"/>
                  </a:cubicBezTo>
                  <a:cubicBezTo>
                    <a:pt x="57077" y="42925"/>
                    <a:pt x="57161" y="42714"/>
                    <a:pt x="57119" y="42502"/>
                  </a:cubicBezTo>
                  <a:cubicBezTo>
                    <a:pt x="57077" y="42333"/>
                    <a:pt x="57161" y="42122"/>
                    <a:pt x="57330" y="42038"/>
                  </a:cubicBezTo>
                  <a:cubicBezTo>
                    <a:pt x="57389" y="41999"/>
                    <a:pt x="57459" y="41980"/>
                    <a:pt x="57538" y="41980"/>
                  </a:cubicBezTo>
                  <a:cubicBezTo>
                    <a:pt x="57801" y="41980"/>
                    <a:pt x="58166" y="42187"/>
                    <a:pt x="58556" y="42545"/>
                  </a:cubicBezTo>
                  <a:lnTo>
                    <a:pt x="58640" y="42629"/>
                  </a:lnTo>
                  <a:lnTo>
                    <a:pt x="58767" y="42629"/>
                  </a:lnTo>
                  <a:cubicBezTo>
                    <a:pt x="58936" y="42629"/>
                    <a:pt x="59189" y="42460"/>
                    <a:pt x="59485" y="42249"/>
                  </a:cubicBezTo>
                  <a:cubicBezTo>
                    <a:pt x="59527" y="42164"/>
                    <a:pt x="59570" y="42122"/>
                    <a:pt x="59570" y="42122"/>
                  </a:cubicBezTo>
                  <a:cubicBezTo>
                    <a:pt x="59739" y="42122"/>
                    <a:pt x="59865" y="42080"/>
                    <a:pt x="60034" y="42080"/>
                  </a:cubicBezTo>
                  <a:cubicBezTo>
                    <a:pt x="60091" y="42087"/>
                    <a:pt x="60147" y="42090"/>
                    <a:pt x="60203" y="42090"/>
                  </a:cubicBezTo>
                  <a:cubicBezTo>
                    <a:pt x="60483" y="42090"/>
                    <a:pt x="60752" y="42002"/>
                    <a:pt x="60964" y="41826"/>
                  </a:cubicBezTo>
                  <a:cubicBezTo>
                    <a:pt x="61344" y="41573"/>
                    <a:pt x="61386" y="41066"/>
                    <a:pt x="61090" y="40728"/>
                  </a:cubicBezTo>
                  <a:cubicBezTo>
                    <a:pt x="60964" y="40517"/>
                    <a:pt x="60921" y="40390"/>
                    <a:pt x="60964" y="40348"/>
                  </a:cubicBezTo>
                  <a:cubicBezTo>
                    <a:pt x="61048" y="40348"/>
                    <a:pt x="61133" y="40306"/>
                    <a:pt x="61217" y="40221"/>
                  </a:cubicBezTo>
                  <a:cubicBezTo>
                    <a:pt x="61302" y="40137"/>
                    <a:pt x="61344" y="40052"/>
                    <a:pt x="61302" y="39925"/>
                  </a:cubicBezTo>
                  <a:cubicBezTo>
                    <a:pt x="61471" y="39925"/>
                    <a:pt x="61640" y="39841"/>
                    <a:pt x="61766" y="39672"/>
                  </a:cubicBezTo>
                  <a:cubicBezTo>
                    <a:pt x="61809" y="39503"/>
                    <a:pt x="61809" y="39334"/>
                    <a:pt x="61682" y="39207"/>
                  </a:cubicBezTo>
                  <a:cubicBezTo>
                    <a:pt x="61640" y="39080"/>
                    <a:pt x="61555" y="38954"/>
                    <a:pt x="60161" y="38954"/>
                  </a:cubicBezTo>
                  <a:cubicBezTo>
                    <a:pt x="59316" y="38954"/>
                    <a:pt x="59232" y="38996"/>
                    <a:pt x="59147" y="39038"/>
                  </a:cubicBezTo>
                  <a:cubicBezTo>
                    <a:pt x="59020" y="39165"/>
                    <a:pt x="58894" y="39376"/>
                    <a:pt x="58851" y="39587"/>
                  </a:cubicBezTo>
                  <a:cubicBezTo>
                    <a:pt x="58851" y="39630"/>
                    <a:pt x="58809" y="39714"/>
                    <a:pt x="58809" y="39799"/>
                  </a:cubicBezTo>
                  <a:cubicBezTo>
                    <a:pt x="58640" y="39714"/>
                    <a:pt x="58471" y="39587"/>
                    <a:pt x="58344" y="39461"/>
                  </a:cubicBezTo>
                  <a:cubicBezTo>
                    <a:pt x="58218" y="39334"/>
                    <a:pt x="58133" y="39249"/>
                    <a:pt x="58006" y="39249"/>
                  </a:cubicBezTo>
                  <a:lnTo>
                    <a:pt x="57880" y="39249"/>
                  </a:lnTo>
                  <a:lnTo>
                    <a:pt x="57795" y="39334"/>
                  </a:lnTo>
                  <a:cubicBezTo>
                    <a:pt x="57668" y="39503"/>
                    <a:pt x="57584" y="39714"/>
                    <a:pt x="57499" y="39925"/>
                  </a:cubicBezTo>
                  <a:cubicBezTo>
                    <a:pt x="57415" y="40348"/>
                    <a:pt x="57288" y="40601"/>
                    <a:pt x="56866" y="40601"/>
                  </a:cubicBezTo>
                  <a:cubicBezTo>
                    <a:pt x="56697" y="40559"/>
                    <a:pt x="56485" y="40432"/>
                    <a:pt x="56359" y="40306"/>
                  </a:cubicBezTo>
                  <a:lnTo>
                    <a:pt x="56021" y="40010"/>
                  </a:lnTo>
                  <a:cubicBezTo>
                    <a:pt x="55472" y="39545"/>
                    <a:pt x="55007" y="38996"/>
                    <a:pt x="54584" y="38447"/>
                  </a:cubicBezTo>
                  <a:cubicBezTo>
                    <a:pt x="54500" y="38320"/>
                    <a:pt x="54415" y="38193"/>
                    <a:pt x="54331" y="38109"/>
                  </a:cubicBezTo>
                  <a:cubicBezTo>
                    <a:pt x="53613" y="37095"/>
                    <a:pt x="53317" y="36376"/>
                    <a:pt x="53359" y="36081"/>
                  </a:cubicBezTo>
                  <a:cubicBezTo>
                    <a:pt x="53401" y="35954"/>
                    <a:pt x="53401" y="35954"/>
                    <a:pt x="53613" y="35912"/>
                  </a:cubicBezTo>
                  <a:cubicBezTo>
                    <a:pt x="53824" y="35869"/>
                    <a:pt x="53993" y="35785"/>
                    <a:pt x="54162" y="35700"/>
                  </a:cubicBezTo>
                  <a:cubicBezTo>
                    <a:pt x="54415" y="35531"/>
                    <a:pt x="54584" y="35236"/>
                    <a:pt x="54627" y="34982"/>
                  </a:cubicBezTo>
                  <a:lnTo>
                    <a:pt x="54669" y="35025"/>
                  </a:lnTo>
                  <a:lnTo>
                    <a:pt x="54880" y="35025"/>
                  </a:lnTo>
                  <a:lnTo>
                    <a:pt x="54922" y="36250"/>
                  </a:lnTo>
                  <a:lnTo>
                    <a:pt x="55387" y="34856"/>
                  </a:lnTo>
                  <a:cubicBezTo>
                    <a:pt x="55429" y="34602"/>
                    <a:pt x="55556" y="34349"/>
                    <a:pt x="55725" y="34137"/>
                  </a:cubicBezTo>
                  <a:cubicBezTo>
                    <a:pt x="55767" y="34095"/>
                    <a:pt x="55852" y="34095"/>
                    <a:pt x="55894" y="34053"/>
                  </a:cubicBezTo>
                  <a:cubicBezTo>
                    <a:pt x="56063" y="34011"/>
                    <a:pt x="56190" y="33926"/>
                    <a:pt x="56274" y="33842"/>
                  </a:cubicBezTo>
                  <a:cubicBezTo>
                    <a:pt x="56443" y="33673"/>
                    <a:pt x="56570" y="33504"/>
                    <a:pt x="56654" y="33292"/>
                  </a:cubicBezTo>
                  <a:cubicBezTo>
                    <a:pt x="56739" y="33039"/>
                    <a:pt x="56908" y="32828"/>
                    <a:pt x="57119" y="32701"/>
                  </a:cubicBezTo>
                  <a:cubicBezTo>
                    <a:pt x="57373" y="32574"/>
                    <a:pt x="57668" y="32490"/>
                    <a:pt x="57922" y="32405"/>
                  </a:cubicBezTo>
                  <a:cubicBezTo>
                    <a:pt x="57964" y="32616"/>
                    <a:pt x="58175" y="32701"/>
                    <a:pt x="58260" y="32743"/>
                  </a:cubicBezTo>
                  <a:lnTo>
                    <a:pt x="58344" y="32785"/>
                  </a:lnTo>
                  <a:lnTo>
                    <a:pt x="58429" y="32785"/>
                  </a:lnTo>
                  <a:cubicBezTo>
                    <a:pt x="58725" y="32785"/>
                    <a:pt x="58851" y="32405"/>
                    <a:pt x="59020" y="32025"/>
                  </a:cubicBezTo>
                  <a:cubicBezTo>
                    <a:pt x="59020" y="31940"/>
                    <a:pt x="59020" y="31898"/>
                    <a:pt x="59063" y="31856"/>
                  </a:cubicBezTo>
                  <a:cubicBezTo>
                    <a:pt x="59316" y="31645"/>
                    <a:pt x="59654" y="31476"/>
                    <a:pt x="60034" y="31391"/>
                  </a:cubicBezTo>
                  <a:lnTo>
                    <a:pt x="60246" y="31391"/>
                  </a:lnTo>
                  <a:cubicBezTo>
                    <a:pt x="60246" y="31433"/>
                    <a:pt x="60288" y="31476"/>
                    <a:pt x="60246" y="31687"/>
                  </a:cubicBezTo>
                  <a:cubicBezTo>
                    <a:pt x="60203" y="31814"/>
                    <a:pt x="60246" y="31940"/>
                    <a:pt x="60330" y="32067"/>
                  </a:cubicBezTo>
                  <a:lnTo>
                    <a:pt x="60415" y="32152"/>
                  </a:lnTo>
                  <a:lnTo>
                    <a:pt x="60541" y="32152"/>
                  </a:lnTo>
                  <a:cubicBezTo>
                    <a:pt x="60837" y="32152"/>
                    <a:pt x="60837" y="31814"/>
                    <a:pt x="60837" y="31645"/>
                  </a:cubicBezTo>
                  <a:cubicBezTo>
                    <a:pt x="60837" y="31602"/>
                    <a:pt x="60837" y="31518"/>
                    <a:pt x="60837" y="31476"/>
                  </a:cubicBezTo>
                  <a:cubicBezTo>
                    <a:pt x="60879" y="31391"/>
                    <a:pt x="60921" y="31307"/>
                    <a:pt x="60921" y="31222"/>
                  </a:cubicBezTo>
                  <a:cubicBezTo>
                    <a:pt x="60964" y="31011"/>
                    <a:pt x="61048" y="30800"/>
                    <a:pt x="61259" y="30631"/>
                  </a:cubicBezTo>
                  <a:lnTo>
                    <a:pt x="61428" y="30462"/>
                  </a:lnTo>
                  <a:cubicBezTo>
                    <a:pt x="61597" y="30293"/>
                    <a:pt x="61766" y="30082"/>
                    <a:pt x="61978" y="29955"/>
                  </a:cubicBezTo>
                  <a:lnTo>
                    <a:pt x="62062" y="30039"/>
                  </a:lnTo>
                  <a:cubicBezTo>
                    <a:pt x="62147" y="30166"/>
                    <a:pt x="62273" y="30250"/>
                    <a:pt x="62400" y="30250"/>
                  </a:cubicBezTo>
                  <a:cubicBezTo>
                    <a:pt x="62527" y="30250"/>
                    <a:pt x="62654" y="30208"/>
                    <a:pt x="62696" y="30082"/>
                  </a:cubicBezTo>
                  <a:cubicBezTo>
                    <a:pt x="62780" y="29913"/>
                    <a:pt x="62865" y="29701"/>
                    <a:pt x="62907" y="29490"/>
                  </a:cubicBezTo>
                  <a:cubicBezTo>
                    <a:pt x="62949" y="29363"/>
                    <a:pt x="62992" y="29237"/>
                    <a:pt x="63034" y="29110"/>
                  </a:cubicBezTo>
                  <a:lnTo>
                    <a:pt x="63076" y="28983"/>
                  </a:lnTo>
                  <a:cubicBezTo>
                    <a:pt x="63118" y="28899"/>
                    <a:pt x="63203" y="28814"/>
                    <a:pt x="63245" y="28730"/>
                  </a:cubicBezTo>
                  <a:cubicBezTo>
                    <a:pt x="63879" y="28518"/>
                    <a:pt x="64513" y="28392"/>
                    <a:pt x="65104" y="28349"/>
                  </a:cubicBezTo>
                  <a:cubicBezTo>
                    <a:pt x="65104" y="28392"/>
                    <a:pt x="65146" y="28476"/>
                    <a:pt x="65189" y="28561"/>
                  </a:cubicBezTo>
                  <a:lnTo>
                    <a:pt x="65273" y="28645"/>
                  </a:lnTo>
                  <a:lnTo>
                    <a:pt x="65484" y="28645"/>
                  </a:lnTo>
                  <a:cubicBezTo>
                    <a:pt x="65696" y="28561"/>
                    <a:pt x="65780" y="28349"/>
                    <a:pt x="65864" y="28138"/>
                  </a:cubicBezTo>
                  <a:cubicBezTo>
                    <a:pt x="65907" y="28054"/>
                    <a:pt x="65949" y="27927"/>
                    <a:pt x="65991" y="27885"/>
                  </a:cubicBezTo>
                  <a:lnTo>
                    <a:pt x="66076" y="27673"/>
                  </a:lnTo>
                  <a:lnTo>
                    <a:pt x="65949" y="27547"/>
                  </a:lnTo>
                  <a:cubicBezTo>
                    <a:pt x="65949" y="27293"/>
                    <a:pt x="65991" y="27082"/>
                    <a:pt x="66033" y="26871"/>
                  </a:cubicBezTo>
                  <a:cubicBezTo>
                    <a:pt x="66076" y="26659"/>
                    <a:pt x="66118" y="26448"/>
                    <a:pt x="65949" y="26364"/>
                  </a:cubicBezTo>
                  <a:lnTo>
                    <a:pt x="65907" y="26321"/>
                  </a:lnTo>
                  <a:lnTo>
                    <a:pt x="65696" y="26321"/>
                  </a:lnTo>
                  <a:lnTo>
                    <a:pt x="65696" y="26279"/>
                  </a:lnTo>
                  <a:cubicBezTo>
                    <a:pt x="65780" y="26026"/>
                    <a:pt x="65780" y="25772"/>
                    <a:pt x="65696" y="25561"/>
                  </a:cubicBezTo>
                  <a:cubicBezTo>
                    <a:pt x="65653" y="25307"/>
                    <a:pt x="65653" y="25138"/>
                    <a:pt x="65696" y="25012"/>
                  </a:cubicBezTo>
                  <a:cubicBezTo>
                    <a:pt x="65907" y="24843"/>
                    <a:pt x="66118" y="24716"/>
                    <a:pt x="66371" y="24632"/>
                  </a:cubicBezTo>
                  <a:cubicBezTo>
                    <a:pt x="66752" y="24547"/>
                    <a:pt x="67047" y="24336"/>
                    <a:pt x="67301" y="24040"/>
                  </a:cubicBezTo>
                  <a:cubicBezTo>
                    <a:pt x="67385" y="23829"/>
                    <a:pt x="67385" y="23575"/>
                    <a:pt x="67301" y="23364"/>
                  </a:cubicBezTo>
                  <a:cubicBezTo>
                    <a:pt x="67259" y="23153"/>
                    <a:pt x="67259" y="22984"/>
                    <a:pt x="67301" y="22942"/>
                  </a:cubicBezTo>
                  <a:cubicBezTo>
                    <a:pt x="67470" y="22773"/>
                    <a:pt x="68357" y="22688"/>
                    <a:pt x="68906" y="22646"/>
                  </a:cubicBezTo>
                  <a:cubicBezTo>
                    <a:pt x="69878" y="22561"/>
                    <a:pt x="70765" y="22435"/>
                    <a:pt x="71019" y="22097"/>
                  </a:cubicBezTo>
                  <a:cubicBezTo>
                    <a:pt x="71272" y="21801"/>
                    <a:pt x="71061" y="21378"/>
                    <a:pt x="70934" y="21125"/>
                  </a:cubicBezTo>
                  <a:lnTo>
                    <a:pt x="70934" y="21083"/>
                  </a:lnTo>
                  <a:cubicBezTo>
                    <a:pt x="71019" y="21040"/>
                    <a:pt x="71103" y="20956"/>
                    <a:pt x="71145" y="20871"/>
                  </a:cubicBezTo>
                  <a:cubicBezTo>
                    <a:pt x="71188" y="20702"/>
                    <a:pt x="71145" y="20533"/>
                    <a:pt x="71103" y="20364"/>
                  </a:cubicBezTo>
                  <a:cubicBezTo>
                    <a:pt x="71103" y="20238"/>
                    <a:pt x="71061" y="20111"/>
                    <a:pt x="71103" y="19984"/>
                  </a:cubicBezTo>
                  <a:cubicBezTo>
                    <a:pt x="71103" y="19900"/>
                    <a:pt x="71145" y="19815"/>
                    <a:pt x="71188" y="19773"/>
                  </a:cubicBezTo>
                  <a:cubicBezTo>
                    <a:pt x="71314" y="19520"/>
                    <a:pt x="71441" y="19308"/>
                    <a:pt x="71357" y="19055"/>
                  </a:cubicBezTo>
                  <a:cubicBezTo>
                    <a:pt x="71287" y="18915"/>
                    <a:pt x="71130" y="18833"/>
                    <a:pt x="70958" y="18833"/>
                  </a:cubicBezTo>
                  <a:cubicBezTo>
                    <a:pt x="70922" y="18833"/>
                    <a:pt x="70886" y="18836"/>
                    <a:pt x="70850" y="18844"/>
                  </a:cubicBezTo>
                  <a:cubicBezTo>
                    <a:pt x="70850" y="18844"/>
                    <a:pt x="70850" y="18801"/>
                    <a:pt x="70850" y="18759"/>
                  </a:cubicBezTo>
                  <a:cubicBezTo>
                    <a:pt x="70850" y="18590"/>
                    <a:pt x="70765" y="18463"/>
                    <a:pt x="70639" y="18294"/>
                  </a:cubicBezTo>
                  <a:cubicBezTo>
                    <a:pt x="70639" y="18252"/>
                    <a:pt x="70596" y="18210"/>
                    <a:pt x="70554" y="18168"/>
                  </a:cubicBezTo>
                  <a:cubicBezTo>
                    <a:pt x="70554" y="18125"/>
                    <a:pt x="70512" y="18083"/>
                    <a:pt x="70512" y="18041"/>
                  </a:cubicBezTo>
                  <a:cubicBezTo>
                    <a:pt x="70427" y="17872"/>
                    <a:pt x="70343" y="17745"/>
                    <a:pt x="70258" y="17618"/>
                  </a:cubicBezTo>
                  <a:cubicBezTo>
                    <a:pt x="70117" y="17506"/>
                    <a:pt x="69958" y="17449"/>
                    <a:pt x="69792" y="17449"/>
                  </a:cubicBezTo>
                  <a:cubicBezTo>
                    <a:pt x="69709" y="17449"/>
                    <a:pt x="69625" y="17463"/>
                    <a:pt x="69540" y="17492"/>
                  </a:cubicBezTo>
                  <a:lnTo>
                    <a:pt x="69456" y="17492"/>
                  </a:lnTo>
                  <a:cubicBezTo>
                    <a:pt x="69498" y="17154"/>
                    <a:pt x="69582" y="16816"/>
                    <a:pt x="69709" y="16520"/>
                  </a:cubicBezTo>
                  <a:lnTo>
                    <a:pt x="69751" y="16520"/>
                  </a:lnTo>
                  <a:lnTo>
                    <a:pt x="69878" y="16562"/>
                  </a:lnTo>
                  <a:lnTo>
                    <a:pt x="70258" y="16562"/>
                  </a:lnTo>
                  <a:cubicBezTo>
                    <a:pt x="70512" y="16478"/>
                    <a:pt x="70765" y="15928"/>
                    <a:pt x="70765" y="15675"/>
                  </a:cubicBezTo>
                  <a:cubicBezTo>
                    <a:pt x="70765" y="15506"/>
                    <a:pt x="70639" y="15379"/>
                    <a:pt x="70470" y="15337"/>
                  </a:cubicBezTo>
                  <a:cubicBezTo>
                    <a:pt x="70258" y="15337"/>
                    <a:pt x="70005" y="15337"/>
                    <a:pt x="69794" y="15421"/>
                  </a:cubicBezTo>
                  <a:cubicBezTo>
                    <a:pt x="69660" y="15444"/>
                    <a:pt x="69550" y="15501"/>
                    <a:pt x="69439" y="15501"/>
                  </a:cubicBezTo>
                  <a:cubicBezTo>
                    <a:pt x="69339" y="15501"/>
                    <a:pt x="69238" y="15455"/>
                    <a:pt x="69118" y="15295"/>
                  </a:cubicBezTo>
                  <a:lnTo>
                    <a:pt x="69075" y="15252"/>
                  </a:lnTo>
                  <a:cubicBezTo>
                    <a:pt x="69160" y="15252"/>
                    <a:pt x="69244" y="15210"/>
                    <a:pt x="69329" y="15210"/>
                  </a:cubicBezTo>
                  <a:cubicBezTo>
                    <a:pt x="69540" y="15168"/>
                    <a:pt x="69709" y="15083"/>
                    <a:pt x="69836" y="14957"/>
                  </a:cubicBezTo>
                  <a:cubicBezTo>
                    <a:pt x="69920" y="14914"/>
                    <a:pt x="69920" y="14872"/>
                    <a:pt x="69963" y="14492"/>
                  </a:cubicBezTo>
                  <a:lnTo>
                    <a:pt x="69963" y="14323"/>
                  </a:lnTo>
                  <a:cubicBezTo>
                    <a:pt x="70047" y="14196"/>
                    <a:pt x="70089" y="14070"/>
                    <a:pt x="70174" y="13985"/>
                  </a:cubicBezTo>
                  <a:cubicBezTo>
                    <a:pt x="70512" y="13647"/>
                    <a:pt x="70596" y="13056"/>
                    <a:pt x="70301" y="12675"/>
                  </a:cubicBezTo>
                  <a:cubicBezTo>
                    <a:pt x="70216" y="12506"/>
                    <a:pt x="70089" y="12380"/>
                    <a:pt x="69963" y="12295"/>
                  </a:cubicBezTo>
                  <a:cubicBezTo>
                    <a:pt x="69878" y="12253"/>
                    <a:pt x="69794" y="12211"/>
                    <a:pt x="69709" y="12126"/>
                  </a:cubicBezTo>
                  <a:cubicBezTo>
                    <a:pt x="69751" y="12042"/>
                    <a:pt x="69751" y="11999"/>
                    <a:pt x="69794" y="11915"/>
                  </a:cubicBezTo>
                  <a:cubicBezTo>
                    <a:pt x="69920" y="11746"/>
                    <a:pt x="69963" y="11577"/>
                    <a:pt x="69920" y="11408"/>
                  </a:cubicBezTo>
                  <a:cubicBezTo>
                    <a:pt x="69920" y="11281"/>
                    <a:pt x="69794" y="11197"/>
                    <a:pt x="69709" y="11154"/>
                  </a:cubicBezTo>
                  <a:cubicBezTo>
                    <a:pt x="69582" y="11112"/>
                    <a:pt x="69498" y="11070"/>
                    <a:pt x="69371" y="11070"/>
                  </a:cubicBezTo>
                  <a:cubicBezTo>
                    <a:pt x="69118" y="11070"/>
                    <a:pt x="68864" y="11239"/>
                    <a:pt x="68737" y="11492"/>
                  </a:cubicBezTo>
                  <a:cubicBezTo>
                    <a:pt x="68611" y="11661"/>
                    <a:pt x="68526" y="11704"/>
                    <a:pt x="68442" y="11704"/>
                  </a:cubicBezTo>
                  <a:lnTo>
                    <a:pt x="68399" y="11704"/>
                  </a:lnTo>
                  <a:cubicBezTo>
                    <a:pt x="68061" y="11704"/>
                    <a:pt x="67935" y="11535"/>
                    <a:pt x="67808" y="11323"/>
                  </a:cubicBezTo>
                  <a:cubicBezTo>
                    <a:pt x="67723" y="11112"/>
                    <a:pt x="67554" y="10985"/>
                    <a:pt x="67343" y="10901"/>
                  </a:cubicBezTo>
                  <a:cubicBezTo>
                    <a:pt x="67266" y="10885"/>
                    <a:pt x="67183" y="10876"/>
                    <a:pt x="67098" y="10876"/>
                  </a:cubicBezTo>
                  <a:cubicBezTo>
                    <a:pt x="66952" y="10876"/>
                    <a:pt x="66801" y="10905"/>
                    <a:pt x="66667" y="10985"/>
                  </a:cubicBezTo>
                  <a:cubicBezTo>
                    <a:pt x="66551" y="11015"/>
                    <a:pt x="66454" y="11064"/>
                    <a:pt x="66364" y="11064"/>
                  </a:cubicBezTo>
                  <a:cubicBezTo>
                    <a:pt x="66323" y="11064"/>
                    <a:pt x="66284" y="11054"/>
                    <a:pt x="66245" y="11028"/>
                  </a:cubicBezTo>
                  <a:cubicBezTo>
                    <a:pt x="66202" y="10985"/>
                    <a:pt x="66160" y="10901"/>
                    <a:pt x="66118" y="10859"/>
                  </a:cubicBezTo>
                  <a:cubicBezTo>
                    <a:pt x="66076" y="10690"/>
                    <a:pt x="65949" y="10563"/>
                    <a:pt x="65822" y="10478"/>
                  </a:cubicBezTo>
                  <a:cubicBezTo>
                    <a:pt x="65780" y="10436"/>
                    <a:pt x="65696" y="10436"/>
                    <a:pt x="65569" y="10436"/>
                  </a:cubicBezTo>
                  <a:cubicBezTo>
                    <a:pt x="65315" y="10436"/>
                    <a:pt x="65146" y="10690"/>
                    <a:pt x="65062" y="10816"/>
                  </a:cubicBezTo>
                  <a:cubicBezTo>
                    <a:pt x="64977" y="10901"/>
                    <a:pt x="64893" y="11070"/>
                    <a:pt x="64808" y="11070"/>
                  </a:cubicBezTo>
                  <a:cubicBezTo>
                    <a:pt x="64597" y="11070"/>
                    <a:pt x="64428" y="10859"/>
                    <a:pt x="64217" y="10690"/>
                  </a:cubicBezTo>
                  <a:cubicBezTo>
                    <a:pt x="64048" y="10478"/>
                    <a:pt x="63837" y="10309"/>
                    <a:pt x="63625" y="10267"/>
                  </a:cubicBezTo>
                  <a:lnTo>
                    <a:pt x="63541" y="10267"/>
                  </a:lnTo>
                  <a:cubicBezTo>
                    <a:pt x="63330" y="10267"/>
                    <a:pt x="63203" y="10352"/>
                    <a:pt x="63034" y="10478"/>
                  </a:cubicBezTo>
                  <a:cubicBezTo>
                    <a:pt x="62992" y="10521"/>
                    <a:pt x="62949" y="10563"/>
                    <a:pt x="62907" y="10605"/>
                  </a:cubicBezTo>
                  <a:cubicBezTo>
                    <a:pt x="62865" y="10605"/>
                    <a:pt x="62738" y="10478"/>
                    <a:pt x="62654" y="10394"/>
                  </a:cubicBezTo>
                  <a:cubicBezTo>
                    <a:pt x="62485" y="10267"/>
                    <a:pt x="62316" y="10140"/>
                    <a:pt x="62104" y="10098"/>
                  </a:cubicBezTo>
                  <a:cubicBezTo>
                    <a:pt x="62062" y="10088"/>
                    <a:pt x="62015" y="10082"/>
                    <a:pt x="61965" y="10082"/>
                  </a:cubicBezTo>
                  <a:cubicBezTo>
                    <a:pt x="61817" y="10082"/>
                    <a:pt x="61650" y="10130"/>
                    <a:pt x="61555" y="10225"/>
                  </a:cubicBezTo>
                  <a:cubicBezTo>
                    <a:pt x="61386" y="10478"/>
                    <a:pt x="61344" y="10774"/>
                    <a:pt x="61386" y="11028"/>
                  </a:cubicBezTo>
                  <a:lnTo>
                    <a:pt x="61386" y="11366"/>
                  </a:lnTo>
                  <a:cubicBezTo>
                    <a:pt x="61344" y="11366"/>
                    <a:pt x="61302" y="11366"/>
                    <a:pt x="61259" y="11323"/>
                  </a:cubicBezTo>
                  <a:cubicBezTo>
                    <a:pt x="61175" y="11239"/>
                    <a:pt x="61133" y="11154"/>
                    <a:pt x="61048" y="11070"/>
                  </a:cubicBezTo>
                  <a:cubicBezTo>
                    <a:pt x="61006" y="10901"/>
                    <a:pt x="60879" y="10774"/>
                    <a:pt x="60752" y="10690"/>
                  </a:cubicBezTo>
                  <a:cubicBezTo>
                    <a:pt x="60541" y="10563"/>
                    <a:pt x="60330" y="10478"/>
                    <a:pt x="60119" y="10436"/>
                  </a:cubicBezTo>
                  <a:cubicBezTo>
                    <a:pt x="59781" y="10309"/>
                    <a:pt x="59570" y="10267"/>
                    <a:pt x="59401" y="10014"/>
                  </a:cubicBezTo>
                  <a:lnTo>
                    <a:pt x="59358" y="9464"/>
                  </a:lnTo>
                  <a:lnTo>
                    <a:pt x="59316" y="9422"/>
                  </a:lnTo>
                  <a:cubicBezTo>
                    <a:pt x="59232" y="9295"/>
                    <a:pt x="59063" y="9211"/>
                    <a:pt x="58894" y="9211"/>
                  </a:cubicBezTo>
                  <a:lnTo>
                    <a:pt x="58809" y="9211"/>
                  </a:lnTo>
                  <a:cubicBezTo>
                    <a:pt x="58767" y="9169"/>
                    <a:pt x="58767" y="9126"/>
                    <a:pt x="58767" y="9126"/>
                  </a:cubicBezTo>
                  <a:cubicBezTo>
                    <a:pt x="58725" y="8958"/>
                    <a:pt x="58640" y="8831"/>
                    <a:pt x="58513" y="8746"/>
                  </a:cubicBezTo>
                  <a:cubicBezTo>
                    <a:pt x="58454" y="8699"/>
                    <a:pt x="58389" y="8678"/>
                    <a:pt x="58318" y="8678"/>
                  </a:cubicBezTo>
                  <a:cubicBezTo>
                    <a:pt x="58137" y="8678"/>
                    <a:pt x="57924" y="8817"/>
                    <a:pt x="57711" y="9000"/>
                  </a:cubicBezTo>
                  <a:cubicBezTo>
                    <a:pt x="57668" y="9000"/>
                    <a:pt x="57626" y="9042"/>
                    <a:pt x="57584" y="9084"/>
                  </a:cubicBezTo>
                  <a:cubicBezTo>
                    <a:pt x="57415" y="9169"/>
                    <a:pt x="57161" y="9295"/>
                    <a:pt x="56950" y="9380"/>
                  </a:cubicBezTo>
                  <a:cubicBezTo>
                    <a:pt x="56570" y="9507"/>
                    <a:pt x="56232" y="9718"/>
                    <a:pt x="55894" y="9971"/>
                  </a:cubicBezTo>
                  <a:cubicBezTo>
                    <a:pt x="55767" y="10056"/>
                    <a:pt x="55641" y="10225"/>
                    <a:pt x="55598" y="10352"/>
                  </a:cubicBezTo>
                  <a:cubicBezTo>
                    <a:pt x="55514" y="10478"/>
                    <a:pt x="55472" y="10563"/>
                    <a:pt x="55345" y="10647"/>
                  </a:cubicBezTo>
                  <a:lnTo>
                    <a:pt x="55303" y="10647"/>
                  </a:lnTo>
                  <a:cubicBezTo>
                    <a:pt x="55260" y="10647"/>
                    <a:pt x="55176" y="10563"/>
                    <a:pt x="55134" y="10521"/>
                  </a:cubicBezTo>
                  <a:cubicBezTo>
                    <a:pt x="54965" y="10352"/>
                    <a:pt x="54753" y="10225"/>
                    <a:pt x="54542" y="10183"/>
                  </a:cubicBezTo>
                  <a:cubicBezTo>
                    <a:pt x="54373" y="10183"/>
                    <a:pt x="54246" y="10267"/>
                    <a:pt x="54120" y="10436"/>
                  </a:cubicBezTo>
                  <a:cubicBezTo>
                    <a:pt x="54120" y="10394"/>
                    <a:pt x="54077" y="10352"/>
                    <a:pt x="54035" y="10267"/>
                  </a:cubicBezTo>
                  <a:cubicBezTo>
                    <a:pt x="53951" y="10140"/>
                    <a:pt x="53824" y="9971"/>
                    <a:pt x="53697" y="9929"/>
                  </a:cubicBezTo>
                  <a:cubicBezTo>
                    <a:pt x="53528" y="9845"/>
                    <a:pt x="53401" y="9802"/>
                    <a:pt x="53232" y="9802"/>
                  </a:cubicBezTo>
                  <a:cubicBezTo>
                    <a:pt x="52852" y="9845"/>
                    <a:pt x="52472" y="9971"/>
                    <a:pt x="52176" y="10225"/>
                  </a:cubicBezTo>
                  <a:cubicBezTo>
                    <a:pt x="51951" y="10386"/>
                    <a:pt x="51775" y="10522"/>
                    <a:pt x="51610" y="10522"/>
                  </a:cubicBezTo>
                  <a:cubicBezTo>
                    <a:pt x="51559" y="10522"/>
                    <a:pt x="51508" y="10509"/>
                    <a:pt x="51458" y="10478"/>
                  </a:cubicBezTo>
                  <a:cubicBezTo>
                    <a:pt x="50655" y="10014"/>
                    <a:pt x="50697" y="9591"/>
                    <a:pt x="50740" y="9169"/>
                  </a:cubicBezTo>
                  <a:cubicBezTo>
                    <a:pt x="50782" y="8915"/>
                    <a:pt x="50740" y="8620"/>
                    <a:pt x="50571" y="8366"/>
                  </a:cubicBezTo>
                  <a:cubicBezTo>
                    <a:pt x="50486" y="8239"/>
                    <a:pt x="50402" y="8113"/>
                    <a:pt x="50317" y="7944"/>
                  </a:cubicBezTo>
                  <a:cubicBezTo>
                    <a:pt x="50275" y="7775"/>
                    <a:pt x="50191" y="7648"/>
                    <a:pt x="50064" y="7479"/>
                  </a:cubicBezTo>
                  <a:lnTo>
                    <a:pt x="50064" y="7437"/>
                  </a:lnTo>
                  <a:lnTo>
                    <a:pt x="49979" y="7394"/>
                  </a:lnTo>
                  <a:lnTo>
                    <a:pt x="49937" y="7394"/>
                  </a:lnTo>
                  <a:cubicBezTo>
                    <a:pt x="50106" y="7268"/>
                    <a:pt x="50106" y="7014"/>
                    <a:pt x="49937" y="6887"/>
                  </a:cubicBezTo>
                  <a:cubicBezTo>
                    <a:pt x="49835" y="6785"/>
                    <a:pt x="49686" y="6729"/>
                    <a:pt x="49538" y="6729"/>
                  </a:cubicBezTo>
                  <a:cubicBezTo>
                    <a:pt x="49441" y="6729"/>
                    <a:pt x="49344" y="6753"/>
                    <a:pt x="49261" y="6803"/>
                  </a:cubicBezTo>
                  <a:lnTo>
                    <a:pt x="49134" y="6845"/>
                  </a:lnTo>
                  <a:cubicBezTo>
                    <a:pt x="49092" y="6761"/>
                    <a:pt x="49050" y="6634"/>
                    <a:pt x="49050" y="6549"/>
                  </a:cubicBezTo>
                  <a:cubicBezTo>
                    <a:pt x="49008" y="6380"/>
                    <a:pt x="48965" y="6211"/>
                    <a:pt x="48839" y="6042"/>
                  </a:cubicBezTo>
                  <a:cubicBezTo>
                    <a:pt x="48712" y="5958"/>
                    <a:pt x="48585" y="5916"/>
                    <a:pt x="48416" y="5916"/>
                  </a:cubicBezTo>
                  <a:cubicBezTo>
                    <a:pt x="48120" y="5958"/>
                    <a:pt x="47825" y="6042"/>
                    <a:pt x="47571" y="6211"/>
                  </a:cubicBezTo>
                  <a:cubicBezTo>
                    <a:pt x="47402" y="6296"/>
                    <a:pt x="47233" y="6338"/>
                    <a:pt x="47064" y="6380"/>
                  </a:cubicBezTo>
                  <a:cubicBezTo>
                    <a:pt x="46811" y="6211"/>
                    <a:pt x="46473" y="6085"/>
                    <a:pt x="46135" y="6085"/>
                  </a:cubicBezTo>
                  <a:cubicBezTo>
                    <a:pt x="46050" y="6085"/>
                    <a:pt x="45923" y="6085"/>
                    <a:pt x="45797" y="6127"/>
                  </a:cubicBezTo>
                  <a:lnTo>
                    <a:pt x="45754" y="6127"/>
                  </a:lnTo>
                  <a:cubicBezTo>
                    <a:pt x="45797" y="6000"/>
                    <a:pt x="45797" y="5873"/>
                    <a:pt x="45754" y="5747"/>
                  </a:cubicBezTo>
                  <a:cubicBezTo>
                    <a:pt x="45712" y="5662"/>
                    <a:pt x="45628" y="5620"/>
                    <a:pt x="45374" y="5451"/>
                  </a:cubicBezTo>
                  <a:lnTo>
                    <a:pt x="45332" y="5451"/>
                  </a:lnTo>
                  <a:cubicBezTo>
                    <a:pt x="45374" y="5197"/>
                    <a:pt x="45374" y="4902"/>
                    <a:pt x="45248" y="4690"/>
                  </a:cubicBezTo>
                  <a:cubicBezTo>
                    <a:pt x="45163" y="4564"/>
                    <a:pt x="45036" y="4437"/>
                    <a:pt x="44910" y="4395"/>
                  </a:cubicBezTo>
                  <a:cubicBezTo>
                    <a:pt x="44825" y="4352"/>
                    <a:pt x="44783" y="4268"/>
                    <a:pt x="44698" y="4226"/>
                  </a:cubicBezTo>
                  <a:cubicBezTo>
                    <a:pt x="44825" y="4183"/>
                    <a:pt x="44952" y="4141"/>
                    <a:pt x="45079" y="4099"/>
                  </a:cubicBezTo>
                  <a:cubicBezTo>
                    <a:pt x="45374" y="4099"/>
                    <a:pt x="45628" y="3930"/>
                    <a:pt x="45797" y="3761"/>
                  </a:cubicBezTo>
                  <a:cubicBezTo>
                    <a:pt x="45881" y="3592"/>
                    <a:pt x="45923" y="3423"/>
                    <a:pt x="45881" y="3296"/>
                  </a:cubicBezTo>
                  <a:cubicBezTo>
                    <a:pt x="45712" y="2874"/>
                    <a:pt x="45079" y="2536"/>
                    <a:pt x="44445" y="2282"/>
                  </a:cubicBezTo>
                  <a:lnTo>
                    <a:pt x="44276" y="2198"/>
                  </a:lnTo>
                  <a:cubicBezTo>
                    <a:pt x="44191" y="2156"/>
                    <a:pt x="44191" y="2029"/>
                    <a:pt x="44191" y="1775"/>
                  </a:cubicBezTo>
                  <a:cubicBezTo>
                    <a:pt x="44234" y="1606"/>
                    <a:pt x="44234" y="1437"/>
                    <a:pt x="44149" y="1268"/>
                  </a:cubicBezTo>
                  <a:cubicBezTo>
                    <a:pt x="44107" y="1142"/>
                    <a:pt x="43980" y="1057"/>
                    <a:pt x="43896" y="1015"/>
                  </a:cubicBezTo>
                  <a:cubicBezTo>
                    <a:pt x="43811" y="973"/>
                    <a:pt x="43642" y="804"/>
                    <a:pt x="43515" y="677"/>
                  </a:cubicBezTo>
                  <a:cubicBezTo>
                    <a:pt x="43093" y="212"/>
                    <a:pt x="42924" y="1"/>
                    <a:pt x="4271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3"/>
            <p:cNvSpPr/>
            <p:nvPr/>
          </p:nvSpPr>
          <p:spPr>
            <a:xfrm>
              <a:off x="5437575" y="3703500"/>
              <a:ext cx="47550" cy="19050"/>
            </a:xfrm>
            <a:custGeom>
              <a:rect b="b" l="l" r="r" t="t"/>
              <a:pathLst>
                <a:path extrusionOk="0" h="762" w="1902">
                  <a:moveTo>
                    <a:pt x="127" y="1"/>
                  </a:moveTo>
                  <a:lnTo>
                    <a:pt x="1" y="550"/>
                  </a:lnTo>
                  <a:cubicBezTo>
                    <a:pt x="85" y="550"/>
                    <a:pt x="170" y="592"/>
                    <a:pt x="254" y="592"/>
                  </a:cubicBezTo>
                  <a:lnTo>
                    <a:pt x="423" y="592"/>
                  </a:lnTo>
                  <a:cubicBezTo>
                    <a:pt x="930" y="677"/>
                    <a:pt x="1437" y="719"/>
                    <a:pt x="1606" y="719"/>
                  </a:cubicBezTo>
                  <a:lnTo>
                    <a:pt x="1817" y="761"/>
                  </a:lnTo>
                  <a:lnTo>
                    <a:pt x="1902" y="423"/>
                  </a:lnTo>
                  <a:lnTo>
                    <a:pt x="1859" y="296"/>
                  </a:lnTo>
                  <a:cubicBezTo>
                    <a:pt x="1775" y="212"/>
                    <a:pt x="1648" y="170"/>
                    <a:pt x="1564" y="170"/>
                  </a:cubicBezTo>
                  <a:lnTo>
                    <a:pt x="1395" y="170"/>
                  </a:lnTo>
                  <a:lnTo>
                    <a:pt x="1057" y="127"/>
                  </a:lnTo>
                  <a:lnTo>
                    <a:pt x="888" y="85"/>
                  </a:lnTo>
                  <a:lnTo>
                    <a:pt x="592" y="43"/>
                  </a:lnTo>
                  <a:lnTo>
                    <a:pt x="127"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3"/>
            <p:cNvSpPr/>
            <p:nvPr/>
          </p:nvSpPr>
          <p:spPr>
            <a:xfrm>
              <a:off x="5411175" y="3672875"/>
              <a:ext cx="29600" cy="43325"/>
            </a:xfrm>
            <a:custGeom>
              <a:rect b="b" l="l" r="r" t="t"/>
              <a:pathLst>
                <a:path extrusionOk="0" h="1733" w="1184">
                  <a:moveTo>
                    <a:pt x="169" y="0"/>
                  </a:moveTo>
                  <a:lnTo>
                    <a:pt x="43" y="761"/>
                  </a:lnTo>
                  <a:cubicBezTo>
                    <a:pt x="0" y="972"/>
                    <a:pt x="43" y="1141"/>
                    <a:pt x="169" y="1310"/>
                  </a:cubicBezTo>
                  <a:cubicBezTo>
                    <a:pt x="381" y="1564"/>
                    <a:pt x="719" y="1733"/>
                    <a:pt x="1099" y="1733"/>
                  </a:cubicBezTo>
                  <a:lnTo>
                    <a:pt x="1183" y="1226"/>
                  </a:lnTo>
                  <a:cubicBezTo>
                    <a:pt x="888" y="1141"/>
                    <a:pt x="676" y="972"/>
                    <a:pt x="550" y="719"/>
                  </a:cubicBezTo>
                  <a:lnTo>
                    <a:pt x="169"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3"/>
            <p:cNvSpPr/>
            <p:nvPr/>
          </p:nvSpPr>
          <p:spPr>
            <a:xfrm>
              <a:off x="5785075" y="3596825"/>
              <a:ext cx="32750" cy="100375"/>
            </a:xfrm>
            <a:custGeom>
              <a:rect b="b" l="l" r="r" t="t"/>
              <a:pathLst>
                <a:path extrusionOk="0" h="4015" w="1310">
                  <a:moveTo>
                    <a:pt x="1225" y="1"/>
                  </a:moveTo>
                  <a:lnTo>
                    <a:pt x="803" y="1353"/>
                  </a:lnTo>
                  <a:cubicBezTo>
                    <a:pt x="761" y="1479"/>
                    <a:pt x="718" y="1606"/>
                    <a:pt x="676" y="1733"/>
                  </a:cubicBezTo>
                  <a:lnTo>
                    <a:pt x="0" y="4014"/>
                  </a:lnTo>
                  <a:lnTo>
                    <a:pt x="1141" y="1944"/>
                  </a:lnTo>
                  <a:cubicBezTo>
                    <a:pt x="1268" y="1775"/>
                    <a:pt x="1310" y="1606"/>
                    <a:pt x="1310" y="1395"/>
                  </a:cubicBezTo>
                  <a:lnTo>
                    <a:pt x="1225"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3"/>
            <p:cNvSpPr/>
            <p:nvPr/>
          </p:nvSpPr>
          <p:spPr>
            <a:xfrm>
              <a:off x="5779775" y="3641200"/>
              <a:ext cx="28550" cy="36975"/>
            </a:xfrm>
            <a:custGeom>
              <a:rect b="b" l="l" r="r" t="t"/>
              <a:pathLst>
                <a:path extrusionOk="0" h="1479" w="1142">
                  <a:moveTo>
                    <a:pt x="1142" y="0"/>
                  </a:moveTo>
                  <a:cubicBezTo>
                    <a:pt x="930" y="338"/>
                    <a:pt x="677" y="634"/>
                    <a:pt x="423" y="887"/>
                  </a:cubicBezTo>
                  <a:cubicBezTo>
                    <a:pt x="423" y="887"/>
                    <a:pt x="1" y="1479"/>
                    <a:pt x="43" y="1479"/>
                  </a:cubicBezTo>
                  <a:cubicBezTo>
                    <a:pt x="719" y="1352"/>
                    <a:pt x="930" y="676"/>
                    <a:pt x="114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3"/>
            <p:cNvSpPr/>
            <p:nvPr/>
          </p:nvSpPr>
          <p:spPr>
            <a:xfrm>
              <a:off x="4440525" y="2768775"/>
              <a:ext cx="1772325" cy="1182325"/>
            </a:xfrm>
            <a:custGeom>
              <a:rect b="b" l="l" r="r" t="t"/>
              <a:pathLst>
                <a:path extrusionOk="0" h="47293" w="70893">
                  <a:moveTo>
                    <a:pt x="39460" y="31602"/>
                  </a:moveTo>
                  <a:cubicBezTo>
                    <a:pt x="39502" y="31602"/>
                    <a:pt x="39502" y="31644"/>
                    <a:pt x="39502" y="31686"/>
                  </a:cubicBezTo>
                  <a:cubicBezTo>
                    <a:pt x="39545" y="31771"/>
                    <a:pt x="39587" y="31855"/>
                    <a:pt x="39671" y="31940"/>
                  </a:cubicBezTo>
                  <a:cubicBezTo>
                    <a:pt x="39587" y="31897"/>
                    <a:pt x="39545" y="31855"/>
                    <a:pt x="39502" y="31813"/>
                  </a:cubicBezTo>
                  <a:cubicBezTo>
                    <a:pt x="39460" y="31771"/>
                    <a:pt x="39460" y="31728"/>
                    <a:pt x="39502" y="31686"/>
                  </a:cubicBezTo>
                  <a:cubicBezTo>
                    <a:pt x="39460" y="31644"/>
                    <a:pt x="39460" y="31602"/>
                    <a:pt x="39460" y="31602"/>
                  </a:cubicBezTo>
                  <a:close/>
                  <a:moveTo>
                    <a:pt x="35752" y="37545"/>
                  </a:moveTo>
                  <a:cubicBezTo>
                    <a:pt x="35770" y="37545"/>
                    <a:pt x="35799" y="37559"/>
                    <a:pt x="35827" y="37601"/>
                  </a:cubicBezTo>
                  <a:cubicBezTo>
                    <a:pt x="35714" y="37601"/>
                    <a:pt x="35714" y="37545"/>
                    <a:pt x="35752" y="37545"/>
                  </a:cubicBezTo>
                  <a:close/>
                  <a:moveTo>
                    <a:pt x="32489" y="43347"/>
                  </a:moveTo>
                  <a:cubicBezTo>
                    <a:pt x="32609" y="43446"/>
                    <a:pt x="32587" y="43490"/>
                    <a:pt x="32544" y="43490"/>
                  </a:cubicBezTo>
                  <a:cubicBezTo>
                    <a:pt x="32497" y="43490"/>
                    <a:pt x="32422" y="43436"/>
                    <a:pt x="32489" y="43347"/>
                  </a:cubicBezTo>
                  <a:close/>
                  <a:moveTo>
                    <a:pt x="42460" y="0"/>
                  </a:moveTo>
                  <a:cubicBezTo>
                    <a:pt x="42173" y="0"/>
                    <a:pt x="41808" y="594"/>
                    <a:pt x="41479" y="594"/>
                  </a:cubicBezTo>
                  <a:cubicBezTo>
                    <a:pt x="41468" y="594"/>
                    <a:pt x="41457" y="593"/>
                    <a:pt x="41446" y="592"/>
                  </a:cubicBezTo>
                  <a:lnTo>
                    <a:pt x="41277" y="211"/>
                  </a:lnTo>
                  <a:cubicBezTo>
                    <a:pt x="40896" y="211"/>
                    <a:pt x="40516" y="211"/>
                    <a:pt x="40136" y="296"/>
                  </a:cubicBezTo>
                  <a:cubicBezTo>
                    <a:pt x="39798" y="465"/>
                    <a:pt x="39671" y="1141"/>
                    <a:pt x="39291" y="1268"/>
                  </a:cubicBezTo>
                  <a:lnTo>
                    <a:pt x="38742" y="1225"/>
                  </a:lnTo>
                  <a:lnTo>
                    <a:pt x="37855" y="1141"/>
                  </a:lnTo>
                  <a:lnTo>
                    <a:pt x="37559" y="1099"/>
                  </a:lnTo>
                  <a:lnTo>
                    <a:pt x="37263" y="1099"/>
                  </a:lnTo>
                  <a:cubicBezTo>
                    <a:pt x="37010" y="1183"/>
                    <a:pt x="37263" y="2028"/>
                    <a:pt x="37221" y="2197"/>
                  </a:cubicBezTo>
                  <a:cubicBezTo>
                    <a:pt x="37105" y="2582"/>
                    <a:pt x="36358" y="3143"/>
                    <a:pt x="35906" y="3143"/>
                  </a:cubicBezTo>
                  <a:cubicBezTo>
                    <a:pt x="35863" y="3143"/>
                    <a:pt x="35822" y="3138"/>
                    <a:pt x="35784" y="3127"/>
                  </a:cubicBezTo>
                  <a:lnTo>
                    <a:pt x="35615" y="2746"/>
                  </a:lnTo>
                  <a:lnTo>
                    <a:pt x="35235" y="2831"/>
                  </a:lnTo>
                  <a:cubicBezTo>
                    <a:pt x="35066" y="2831"/>
                    <a:pt x="34805" y="2814"/>
                    <a:pt x="34538" y="2814"/>
                  </a:cubicBezTo>
                  <a:cubicBezTo>
                    <a:pt x="34204" y="2814"/>
                    <a:pt x="33860" y="2840"/>
                    <a:pt x="33672" y="2958"/>
                  </a:cubicBezTo>
                  <a:cubicBezTo>
                    <a:pt x="33672" y="2958"/>
                    <a:pt x="33334" y="3380"/>
                    <a:pt x="33292" y="3380"/>
                  </a:cubicBezTo>
                  <a:lnTo>
                    <a:pt x="32616" y="3380"/>
                  </a:lnTo>
                  <a:cubicBezTo>
                    <a:pt x="32574" y="3359"/>
                    <a:pt x="32531" y="3348"/>
                    <a:pt x="32489" y="3348"/>
                  </a:cubicBezTo>
                  <a:cubicBezTo>
                    <a:pt x="32447" y="3348"/>
                    <a:pt x="32405" y="3359"/>
                    <a:pt x="32362" y="3380"/>
                  </a:cubicBezTo>
                  <a:cubicBezTo>
                    <a:pt x="32320" y="3380"/>
                    <a:pt x="32278" y="3422"/>
                    <a:pt x="32236" y="3465"/>
                  </a:cubicBezTo>
                  <a:cubicBezTo>
                    <a:pt x="32150" y="3563"/>
                    <a:pt x="32124" y="3590"/>
                    <a:pt x="32132" y="3590"/>
                  </a:cubicBezTo>
                  <a:cubicBezTo>
                    <a:pt x="32141" y="3590"/>
                    <a:pt x="32197" y="3551"/>
                    <a:pt x="32251" y="3551"/>
                  </a:cubicBezTo>
                  <a:cubicBezTo>
                    <a:pt x="32307" y="3551"/>
                    <a:pt x="32362" y="3593"/>
                    <a:pt x="32362" y="3760"/>
                  </a:cubicBezTo>
                  <a:cubicBezTo>
                    <a:pt x="31982" y="4140"/>
                    <a:pt x="31644" y="4563"/>
                    <a:pt x="31348" y="4985"/>
                  </a:cubicBezTo>
                  <a:cubicBezTo>
                    <a:pt x="31306" y="5070"/>
                    <a:pt x="31306" y="5154"/>
                    <a:pt x="31348" y="5239"/>
                  </a:cubicBezTo>
                  <a:lnTo>
                    <a:pt x="31348" y="5704"/>
                  </a:lnTo>
                  <a:cubicBezTo>
                    <a:pt x="31264" y="5999"/>
                    <a:pt x="30884" y="6380"/>
                    <a:pt x="31010" y="6675"/>
                  </a:cubicBezTo>
                  <a:cubicBezTo>
                    <a:pt x="31179" y="7056"/>
                    <a:pt x="31855" y="7732"/>
                    <a:pt x="31602" y="8154"/>
                  </a:cubicBezTo>
                  <a:lnTo>
                    <a:pt x="31391" y="8534"/>
                  </a:lnTo>
                  <a:cubicBezTo>
                    <a:pt x="31354" y="8541"/>
                    <a:pt x="31319" y="8544"/>
                    <a:pt x="31285" y="8544"/>
                  </a:cubicBezTo>
                  <a:cubicBezTo>
                    <a:pt x="30650" y="8544"/>
                    <a:pt x="30429" y="7470"/>
                    <a:pt x="29828" y="7309"/>
                  </a:cubicBezTo>
                  <a:cubicBezTo>
                    <a:pt x="29762" y="7295"/>
                    <a:pt x="29702" y="7289"/>
                    <a:pt x="29645" y="7289"/>
                  </a:cubicBezTo>
                  <a:cubicBezTo>
                    <a:pt x="29187" y="7289"/>
                    <a:pt x="28983" y="7699"/>
                    <a:pt x="28645" y="7774"/>
                  </a:cubicBezTo>
                  <a:cubicBezTo>
                    <a:pt x="28633" y="7776"/>
                    <a:pt x="28622" y="7777"/>
                    <a:pt x="28611" y="7777"/>
                  </a:cubicBezTo>
                  <a:cubicBezTo>
                    <a:pt x="28407" y="7777"/>
                    <a:pt x="28169" y="7436"/>
                    <a:pt x="27969" y="7436"/>
                  </a:cubicBezTo>
                  <a:cubicBezTo>
                    <a:pt x="27441" y="7436"/>
                    <a:pt x="27226" y="8370"/>
                    <a:pt x="26835" y="8370"/>
                  </a:cubicBezTo>
                  <a:cubicBezTo>
                    <a:pt x="26819" y="8370"/>
                    <a:pt x="26803" y="8369"/>
                    <a:pt x="26786" y="8365"/>
                  </a:cubicBezTo>
                  <a:cubicBezTo>
                    <a:pt x="26321" y="8281"/>
                    <a:pt x="26405" y="7140"/>
                    <a:pt x="25941" y="6887"/>
                  </a:cubicBezTo>
                  <a:cubicBezTo>
                    <a:pt x="25888" y="6858"/>
                    <a:pt x="25831" y="6845"/>
                    <a:pt x="25770" y="6845"/>
                  </a:cubicBezTo>
                  <a:cubicBezTo>
                    <a:pt x="25294" y="6845"/>
                    <a:pt x="24621" y="7643"/>
                    <a:pt x="24547" y="7943"/>
                  </a:cubicBezTo>
                  <a:cubicBezTo>
                    <a:pt x="24547" y="7943"/>
                    <a:pt x="24589" y="8323"/>
                    <a:pt x="24589" y="8323"/>
                  </a:cubicBezTo>
                  <a:cubicBezTo>
                    <a:pt x="24589" y="8323"/>
                    <a:pt x="24420" y="8281"/>
                    <a:pt x="24378" y="8239"/>
                  </a:cubicBezTo>
                  <a:cubicBezTo>
                    <a:pt x="24040" y="8070"/>
                    <a:pt x="24166" y="7689"/>
                    <a:pt x="23913" y="7520"/>
                  </a:cubicBezTo>
                  <a:cubicBezTo>
                    <a:pt x="23820" y="7446"/>
                    <a:pt x="23739" y="7416"/>
                    <a:pt x="23666" y="7416"/>
                  </a:cubicBezTo>
                  <a:cubicBezTo>
                    <a:pt x="23410" y="7416"/>
                    <a:pt x="23256" y="7783"/>
                    <a:pt x="23026" y="7816"/>
                  </a:cubicBezTo>
                  <a:cubicBezTo>
                    <a:pt x="22730" y="7816"/>
                    <a:pt x="22645" y="7098"/>
                    <a:pt x="22561" y="7056"/>
                  </a:cubicBezTo>
                  <a:cubicBezTo>
                    <a:pt x="22556" y="7051"/>
                    <a:pt x="22550" y="7048"/>
                    <a:pt x="22543" y="7048"/>
                  </a:cubicBezTo>
                  <a:cubicBezTo>
                    <a:pt x="22428" y="7048"/>
                    <a:pt x="22051" y="7650"/>
                    <a:pt x="22012" y="7689"/>
                  </a:cubicBezTo>
                  <a:cubicBezTo>
                    <a:pt x="21949" y="7729"/>
                    <a:pt x="21887" y="7745"/>
                    <a:pt x="21826" y="7745"/>
                  </a:cubicBezTo>
                  <a:cubicBezTo>
                    <a:pt x="21577" y="7745"/>
                    <a:pt x="21349" y="7475"/>
                    <a:pt x="21121" y="7475"/>
                  </a:cubicBezTo>
                  <a:cubicBezTo>
                    <a:pt x="21108" y="7475"/>
                    <a:pt x="21095" y="7476"/>
                    <a:pt x="21082" y="7478"/>
                  </a:cubicBezTo>
                  <a:cubicBezTo>
                    <a:pt x="20829" y="7563"/>
                    <a:pt x="21082" y="8239"/>
                    <a:pt x="20744" y="8408"/>
                  </a:cubicBezTo>
                  <a:lnTo>
                    <a:pt x="20491" y="8239"/>
                  </a:lnTo>
                  <a:cubicBezTo>
                    <a:pt x="20380" y="8165"/>
                    <a:pt x="20884" y="7475"/>
                    <a:pt x="20160" y="7475"/>
                  </a:cubicBezTo>
                  <a:cubicBezTo>
                    <a:pt x="20058" y="7475"/>
                    <a:pt x="19930" y="7489"/>
                    <a:pt x="19773" y="7520"/>
                  </a:cubicBezTo>
                  <a:cubicBezTo>
                    <a:pt x="19635" y="7555"/>
                    <a:pt x="19271" y="7871"/>
                    <a:pt x="19028" y="7871"/>
                  </a:cubicBezTo>
                  <a:cubicBezTo>
                    <a:pt x="18973" y="7871"/>
                    <a:pt x="18924" y="7855"/>
                    <a:pt x="18885" y="7816"/>
                  </a:cubicBezTo>
                  <a:cubicBezTo>
                    <a:pt x="18759" y="7689"/>
                    <a:pt x="19054" y="7520"/>
                    <a:pt x="18970" y="7394"/>
                  </a:cubicBezTo>
                  <a:cubicBezTo>
                    <a:pt x="18952" y="7367"/>
                    <a:pt x="18929" y="7357"/>
                    <a:pt x="18903" y="7357"/>
                  </a:cubicBezTo>
                  <a:cubicBezTo>
                    <a:pt x="18822" y="7357"/>
                    <a:pt x="18710" y="7453"/>
                    <a:pt x="18635" y="7453"/>
                  </a:cubicBezTo>
                  <a:cubicBezTo>
                    <a:pt x="18617" y="7453"/>
                    <a:pt x="18602" y="7448"/>
                    <a:pt x="18590" y="7436"/>
                  </a:cubicBezTo>
                  <a:cubicBezTo>
                    <a:pt x="18378" y="7182"/>
                    <a:pt x="18801" y="6887"/>
                    <a:pt x="18294" y="6844"/>
                  </a:cubicBezTo>
                  <a:cubicBezTo>
                    <a:pt x="18040" y="6844"/>
                    <a:pt x="17787" y="7013"/>
                    <a:pt x="17533" y="7013"/>
                  </a:cubicBezTo>
                  <a:cubicBezTo>
                    <a:pt x="17322" y="7013"/>
                    <a:pt x="14830" y="6633"/>
                    <a:pt x="14618" y="6549"/>
                  </a:cubicBezTo>
                  <a:cubicBezTo>
                    <a:pt x="14492" y="6506"/>
                    <a:pt x="14492" y="6295"/>
                    <a:pt x="14365" y="6295"/>
                  </a:cubicBezTo>
                  <a:cubicBezTo>
                    <a:pt x="14245" y="6261"/>
                    <a:pt x="14115" y="6247"/>
                    <a:pt x="13978" y="6247"/>
                  </a:cubicBezTo>
                  <a:cubicBezTo>
                    <a:pt x="13482" y="6247"/>
                    <a:pt x="12903" y="6426"/>
                    <a:pt x="12445" y="6426"/>
                  </a:cubicBezTo>
                  <a:cubicBezTo>
                    <a:pt x="12408" y="6426"/>
                    <a:pt x="12372" y="6424"/>
                    <a:pt x="12337" y="6422"/>
                  </a:cubicBezTo>
                  <a:cubicBezTo>
                    <a:pt x="11872" y="6337"/>
                    <a:pt x="11407" y="6253"/>
                    <a:pt x="10943" y="6211"/>
                  </a:cubicBezTo>
                  <a:cubicBezTo>
                    <a:pt x="10393" y="6295"/>
                    <a:pt x="9844" y="6718"/>
                    <a:pt x="9295" y="6802"/>
                  </a:cubicBezTo>
                  <a:cubicBezTo>
                    <a:pt x="9182" y="6827"/>
                    <a:pt x="9058" y="6834"/>
                    <a:pt x="8929" y="6834"/>
                  </a:cubicBezTo>
                  <a:cubicBezTo>
                    <a:pt x="8793" y="6834"/>
                    <a:pt x="8651" y="6826"/>
                    <a:pt x="8513" y="6826"/>
                  </a:cubicBezTo>
                  <a:cubicBezTo>
                    <a:pt x="8342" y="6826"/>
                    <a:pt x="8175" y="6837"/>
                    <a:pt x="8028" y="6887"/>
                  </a:cubicBezTo>
                  <a:cubicBezTo>
                    <a:pt x="7694" y="7054"/>
                    <a:pt x="7071" y="8788"/>
                    <a:pt x="6485" y="8788"/>
                  </a:cubicBezTo>
                  <a:cubicBezTo>
                    <a:pt x="6478" y="8788"/>
                    <a:pt x="6471" y="8788"/>
                    <a:pt x="6464" y="8788"/>
                  </a:cubicBezTo>
                  <a:cubicBezTo>
                    <a:pt x="6314" y="8788"/>
                    <a:pt x="6064" y="8387"/>
                    <a:pt x="5624" y="8387"/>
                  </a:cubicBezTo>
                  <a:cubicBezTo>
                    <a:pt x="5569" y="8387"/>
                    <a:pt x="5512" y="8393"/>
                    <a:pt x="5450" y="8408"/>
                  </a:cubicBezTo>
                  <a:cubicBezTo>
                    <a:pt x="4901" y="8534"/>
                    <a:pt x="5577" y="9126"/>
                    <a:pt x="5155" y="9126"/>
                  </a:cubicBezTo>
                  <a:lnTo>
                    <a:pt x="5113" y="9126"/>
                  </a:lnTo>
                  <a:cubicBezTo>
                    <a:pt x="5281" y="9295"/>
                    <a:pt x="5366" y="9506"/>
                    <a:pt x="5450" y="9717"/>
                  </a:cubicBezTo>
                  <a:lnTo>
                    <a:pt x="5366" y="10224"/>
                  </a:lnTo>
                  <a:cubicBezTo>
                    <a:pt x="5366" y="10309"/>
                    <a:pt x="5366" y="10435"/>
                    <a:pt x="5366" y="10520"/>
                  </a:cubicBezTo>
                  <a:cubicBezTo>
                    <a:pt x="5662" y="10985"/>
                    <a:pt x="5957" y="11407"/>
                    <a:pt x="6295" y="11787"/>
                  </a:cubicBezTo>
                  <a:cubicBezTo>
                    <a:pt x="6633" y="12294"/>
                    <a:pt x="7014" y="12759"/>
                    <a:pt x="7394" y="13182"/>
                  </a:cubicBezTo>
                  <a:cubicBezTo>
                    <a:pt x="7382" y="13217"/>
                    <a:pt x="7317" y="13223"/>
                    <a:pt x="7232" y="13223"/>
                  </a:cubicBezTo>
                  <a:cubicBezTo>
                    <a:pt x="7192" y="13223"/>
                    <a:pt x="7146" y="13221"/>
                    <a:pt x="7100" y="13221"/>
                  </a:cubicBezTo>
                  <a:cubicBezTo>
                    <a:pt x="6895" y="13221"/>
                    <a:pt x="6668" y="13247"/>
                    <a:pt x="6718" y="13520"/>
                  </a:cubicBezTo>
                  <a:cubicBezTo>
                    <a:pt x="6802" y="13984"/>
                    <a:pt x="7521" y="14322"/>
                    <a:pt x="7478" y="14871"/>
                  </a:cubicBezTo>
                  <a:cubicBezTo>
                    <a:pt x="7394" y="16012"/>
                    <a:pt x="6507" y="15590"/>
                    <a:pt x="5873" y="15928"/>
                  </a:cubicBezTo>
                  <a:cubicBezTo>
                    <a:pt x="5493" y="16181"/>
                    <a:pt x="3254" y="19223"/>
                    <a:pt x="2873" y="19814"/>
                  </a:cubicBezTo>
                  <a:cubicBezTo>
                    <a:pt x="1521" y="21927"/>
                    <a:pt x="2366" y="20702"/>
                    <a:pt x="2535" y="22645"/>
                  </a:cubicBezTo>
                  <a:cubicBezTo>
                    <a:pt x="2535" y="22814"/>
                    <a:pt x="2240" y="23279"/>
                    <a:pt x="2282" y="23363"/>
                  </a:cubicBezTo>
                  <a:cubicBezTo>
                    <a:pt x="2451" y="23617"/>
                    <a:pt x="3507" y="24124"/>
                    <a:pt x="2831" y="24166"/>
                  </a:cubicBezTo>
                  <a:cubicBezTo>
                    <a:pt x="2451" y="24124"/>
                    <a:pt x="2071" y="24082"/>
                    <a:pt x="1690" y="23955"/>
                  </a:cubicBezTo>
                  <a:cubicBezTo>
                    <a:pt x="1690" y="24420"/>
                    <a:pt x="1268" y="25011"/>
                    <a:pt x="1141" y="25560"/>
                  </a:cubicBezTo>
                  <a:cubicBezTo>
                    <a:pt x="888" y="26490"/>
                    <a:pt x="423" y="26405"/>
                    <a:pt x="212" y="26954"/>
                  </a:cubicBezTo>
                  <a:cubicBezTo>
                    <a:pt x="1" y="27461"/>
                    <a:pt x="296" y="27757"/>
                    <a:pt x="212" y="27926"/>
                  </a:cubicBezTo>
                  <a:cubicBezTo>
                    <a:pt x="1226" y="28137"/>
                    <a:pt x="550" y="28602"/>
                    <a:pt x="1183" y="28898"/>
                  </a:cubicBezTo>
                  <a:cubicBezTo>
                    <a:pt x="1210" y="28916"/>
                    <a:pt x="1241" y="28922"/>
                    <a:pt x="1274" y="28922"/>
                  </a:cubicBezTo>
                  <a:cubicBezTo>
                    <a:pt x="1363" y="28922"/>
                    <a:pt x="1469" y="28873"/>
                    <a:pt x="1558" y="28873"/>
                  </a:cubicBezTo>
                  <a:cubicBezTo>
                    <a:pt x="1591" y="28873"/>
                    <a:pt x="1621" y="28880"/>
                    <a:pt x="1648" y="28898"/>
                  </a:cubicBezTo>
                  <a:cubicBezTo>
                    <a:pt x="1859" y="29067"/>
                    <a:pt x="1902" y="29701"/>
                    <a:pt x="2155" y="29785"/>
                  </a:cubicBezTo>
                  <a:cubicBezTo>
                    <a:pt x="2198" y="29807"/>
                    <a:pt x="2242" y="29815"/>
                    <a:pt x="2286" y="29815"/>
                  </a:cubicBezTo>
                  <a:cubicBezTo>
                    <a:pt x="2415" y="29815"/>
                    <a:pt x="2547" y="29744"/>
                    <a:pt x="2695" y="29744"/>
                  </a:cubicBezTo>
                  <a:cubicBezTo>
                    <a:pt x="2790" y="29744"/>
                    <a:pt x="2890" y="29773"/>
                    <a:pt x="3000" y="29870"/>
                  </a:cubicBezTo>
                  <a:cubicBezTo>
                    <a:pt x="3211" y="30038"/>
                    <a:pt x="3127" y="30545"/>
                    <a:pt x="3296" y="30672"/>
                  </a:cubicBezTo>
                  <a:cubicBezTo>
                    <a:pt x="3319" y="30682"/>
                    <a:pt x="3339" y="30686"/>
                    <a:pt x="3356" y="30686"/>
                  </a:cubicBezTo>
                  <a:cubicBezTo>
                    <a:pt x="3489" y="30686"/>
                    <a:pt x="3423" y="30419"/>
                    <a:pt x="3423" y="30419"/>
                  </a:cubicBezTo>
                  <a:cubicBezTo>
                    <a:pt x="3423" y="30291"/>
                    <a:pt x="3442" y="30248"/>
                    <a:pt x="3474" y="30248"/>
                  </a:cubicBezTo>
                  <a:cubicBezTo>
                    <a:pt x="3541" y="30248"/>
                    <a:pt x="3665" y="30428"/>
                    <a:pt x="3795" y="30428"/>
                  </a:cubicBezTo>
                  <a:cubicBezTo>
                    <a:pt x="3811" y="30428"/>
                    <a:pt x="3828" y="30425"/>
                    <a:pt x="3845" y="30419"/>
                  </a:cubicBezTo>
                  <a:cubicBezTo>
                    <a:pt x="4183" y="30334"/>
                    <a:pt x="3972" y="29701"/>
                    <a:pt x="4352" y="29616"/>
                  </a:cubicBezTo>
                  <a:cubicBezTo>
                    <a:pt x="4373" y="29612"/>
                    <a:pt x="4394" y="29610"/>
                    <a:pt x="4416" y="29610"/>
                  </a:cubicBezTo>
                  <a:cubicBezTo>
                    <a:pt x="4825" y="29610"/>
                    <a:pt x="5300" y="30336"/>
                    <a:pt x="5662" y="30376"/>
                  </a:cubicBezTo>
                  <a:lnTo>
                    <a:pt x="5915" y="30165"/>
                  </a:lnTo>
                  <a:cubicBezTo>
                    <a:pt x="5945" y="30159"/>
                    <a:pt x="5976" y="30156"/>
                    <a:pt x="6007" y="30156"/>
                  </a:cubicBezTo>
                  <a:cubicBezTo>
                    <a:pt x="6388" y="30156"/>
                    <a:pt x="6798" y="30590"/>
                    <a:pt x="7178" y="30590"/>
                  </a:cubicBezTo>
                  <a:cubicBezTo>
                    <a:pt x="7193" y="30590"/>
                    <a:pt x="7209" y="30589"/>
                    <a:pt x="7225" y="30588"/>
                  </a:cubicBezTo>
                  <a:cubicBezTo>
                    <a:pt x="7436" y="30588"/>
                    <a:pt x="7478" y="30376"/>
                    <a:pt x="7690" y="30376"/>
                  </a:cubicBezTo>
                  <a:cubicBezTo>
                    <a:pt x="7985" y="30376"/>
                    <a:pt x="8366" y="30714"/>
                    <a:pt x="8704" y="30714"/>
                  </a:cubicBezTo>
                  <a:cubicBezTo>
                    <a:pt x="9042" y="30714"/>
                    <a:pt x="9506" y="30334"/>
                    <a:pt x="9887" y="30334"/>
                  </a:cubicBezTo>
                  <a:cubicBezTo>
                    <a:pt x="10436" y="30334"/>
                    <a:pt x="11281" y="31602"/>
                    <a:pt x="11450" y="31644"/>
                  </a:cubicBezTo>
                  <a:cubicBezTo>
                    <a:pt x="11528" y="31672"/>
                    <a:pt x="11601" y="31684"/>
                    <a:pt x="11669" y="31684"/>
                  </a:cubicBezTo>
                  <a:cubicBezTo>
                    <a:pt x="12224" y="31684"/>
                    <a:pt x="12454" y="30851"/>
                    <a:pt x="12717" y="30588"/>
                  </a:cubicBezTo>
                  <a:cubicBezTo>
                    <a:pt x="13435" y="29954"/>
                    <a:pt x="15970" y="30038"/>
                    <a:pt x="16435" y="29701"/>
                  </a:cubicBezTo>
                  <a:cubicBezTo>
                    <a:pt x="16857" y="29363"/>
                    <a:pt x="16646" y="28729"/>
                    <a:pt x="16942" y="28475"/>
                  </a:cubicBezTo>
                  <a:cubicBezTo>
                    <a:pt x="17280" y="28180"/>
                    <a:pt x="17702" y="28053"/>
                    <a:pt x="18125" y="28011"/>
                  </a:cubicBezTo>
                  <a:lnTo>
                    <a:pt x="18167" y="27884"/>
                  </a:lnTo>
                  <a:cubicBezTo>
                    <a:pt x="18297" y="27559"/>
                    <a:pt x="18316" y="27456"/>
                    <a:pt x="18366" y="27456"/>
                  </a:cubicBezTo>
                  <a:cubicBezTo>
                    <a:pt x="18414" y="27456"/>
                    <a:pt x="18490" y="27548"/>
                    <a:pt x="18716" y="27630"/>
                  </a:cubicBezTo>
                  <a:cubicBezTo>
                    <a:pt x="18744" y="27630"/>
                    <a:pt x="18810" y="27649"/>
                    <a:pt x="18863" y="27649"/>
                  </a:cubicBezTo>
                  <a:cubicBezTo>
                    <a:pt x="18890" y="27649"/>
                    <a:pt x="18913" y="27644"/>
                    <a:pt x="18928" y="27630"/>
                  </a:cubicBezTo>
                  <a:cubicBezTo>
                    <a:pt x="18970" y="27461"/>
                    <a:pt x="18674" y="27292"/>
                    <a:pt x="18716" y="27123"/>
                  </a:cubicBezTo>
                  <a:cubicBezTo>
                    <a:pt x="18737" y="27092"/>
                    <a:pt x="18838" y="27081"/>
                    <a:pt x="18984" y="27081"/>
                  </a:cubicBezTo>
                  <a:cubicBezTo>
                    <a:pt x="19275" y="27081"/>
                    <a:pt x="19749" y="27123"/>
                    <a:pt x="20136" y="27123"/>
                  </a:cubicBezTo>
                  <a:cubicBezTo>
                    <a:pt x="20330" y="27123"/>
                    <a:pt x="20501" y="27113"/>
                    <a:pt x="20617" y="27081"/>
                  </a:cubicBezTo>
                  <a:cubicBezTo>
                    <a:pt x="21230" y="26901"/>
                    <a:pt x="21535" y="26352"/>
                    <a:pt x="22163" y="26352"/>
                  </a:cubicBezTo>
                  <a:cubicBezTo>
                    <a:pt x="22271" y="26352"/>
                    <a:pt x="22388" y="26368"/>
                    <a:pt x="22519" y="26405"/>
                  </a:cubicBezTo>
                  <a:cubicBezTo>
                    <a:pt x="23068" y="26574"/>
                    <a:pt x="23533" y="26828"/>
                    <a:pt x="23955" y="27166"/>
                  </a:cubicBezTo>
                  <a:lnTo>
                    <a:pt x="23997" y="27546"/>
                  </a:lnTo>
                  <a:cubicBezTo>
                    <a:pt x="24031" y="27563"/>
                    <a:pt x="24069" y="27570"/>
                    <a:pt x="24110" y="27570"/>
                  </a:cubicBezTo>
                  <a:cubicBezTo>
                    <a:pt x="24352" y="27570"/>
                    <a:pt x="24710" y="27323"/>
                    <a:pt x="24967" y="27323"/>
                  </a:cubicBezTo>
                  <a:cubicBezTo>
                    <a:pt x="24997" y="27323"/>
                    <a:pt x="25026" y="27327"/>
                    <a:pt x="25054" y="27335"/>
                  </a:cubicBezTo>
                  <a:cubicBezTo>
                    <a:pt x="25250" y="27433"/>
                    <a:pt x="24888" y="28014"/>
                    <a:pt x="25030" y="28014"/>
                  </a:cubicBezTo>
                  <a:cubicBezTo>
                    <a:pt x="25072" y="28014"/>
                    <a:pt x="25155" y="27965"/>
                    <a:pt x="25307" y="27842"/>
                  </a:cubicBezTo>
                  <a:cubicBezTo>
                    <a:pt x="25334" y="27814"/>
                    <a:pt x="25358" y="27802"/>
                    <a:pt x="25379" y="27802"/>
                  </a:cubicBezTo>
                  <a:cubicBezTo>
                    <a:pt x="25507" y="27802"/>
                    <a:pt x="25531" y="28237"/>
                    <a:pt x="25616" y="28237"/>
                  </a:cubicBezTo>
                  <a:cubicBezTo>
                    <a:pt x="25625" y="28237"/>
                    <a:pt x="25635" y="28232"/>
                    <a:pt x="25645" y="28222"/>
                  </a:cubicBezTo>
                  <a:cubicBezTo>
                    <a:pt x="25988" y="27845"/>
                    <a:pt x="26253" y="27704"/>
                    <a:pt x="26468" y="27704"/>
                  </a:cubicBezTo>
                  <a:cubicBezTo>
                    <a:pt x="27075" y="27704"/>
                    <a:pt x="27290" y="28826"/>
                    <a:pt x="27757" y="28982"/>
                  </a:cubicBezTo>
                  <a:cubicBezTo>
                    <a:pt x="27794" y="28992"/>
                    <a:pt x="27825" y="28997"/>
                    <a:pt x="27854" y="28997"/>
                  </a:cubicBezTo>
                  <a:cubicBezTo>
                    <a:pt x="28134" y="28997"/>
                    <a:pt x="28047" y="28550"/>
                    <a:pt x="28246" y="28550"/>
                  </a:cubicBezTo>
                  <a:cubicBezTo>
                    <a:pt x="28283" y="28550"/>
                    <a:pt x="28330" y="28565"/>
                    <a:pt x="28391" y="28602"/>
                  </a:cubicBezTo>
                  <a:cubicBezTo>
                    <a:pt x="29321" y="29067"/>
                    <a:pt x="28560" y="30545"/>
                    <a:pt x="28645" y="31264"/>
                  </a:cubicBezTo>
                  <a:cubicBezTo>
                    <a:pt x="28687" y="31686"/>
                    <a:pt x="29321" y="31897"/>
                    <a:pt x="29616" y="32278"/>
                  </a:cubicBezTo>
                  <a:lnTo>
                    <a:pt x="29954" y="32616"/>
                  </a:lnTo>
                  <a:cubicBezTo>
                    <a:pt x="29984" y="32620"/>
                    <a:pt x="30010" y="32622"/>
                    <a:pt x="30033" y="32622"/>
                  </a:cubicBezTo>
                  <a:cubicBezTo>
                    <a:pt x="30364" y="32622"/>
                    <a:pt x="30103" y="32191"/>
                    <a:pt x="30283" y="32191"/>
                  </a:cubicBezTo>
                  <a:cubicBezTo>
                    <a:pt x="30326" y="32191"/>
                    <a:pt x="30395" y="32216"/>
                    <a:pt x="30503" y="32278"/>
                  </a:cubicBezTo>
                  <a:cubicBezTo>
                    <a:pt x="30715" y="32404"/>
                    <a:pt x="30799" y="33292"/>
                    <a:pt x="30672" y="33461"/>
                  </a:cubicBezTo>
                  <a:cubicBezTo>
                    <a:pt x="30588" y="33545"/>
                    <a:pt x="30461" y="33503"/>
                    <a:pt x="30419" y="33587"/>
                  </a:cubicBezTo>
                  <a:cubicBezTo>
                    <a:pt x="30320" y="33725"/>
                    <a:pt x="30415" y="33762"/>
                    <a:pt x="30544" y="33762"/>
                  </a:cubicBezTo>
                  <a:cubicBezTo>
                    <a:pt x="30691" y="33762"/>
                    <a:pt x="30884" y="33714"/>
                    <a:pt x="30884" y="33714"/>
                  </a:cubicBezTo>
                  <a:cubicBezTo>
                    <a:pt x="30926" y="33756"/>
                    <a:pt x="30884" y="34137"/>
                    <a:pt x="30884" y="34179"/>
                  </a:cubicBezTo>
                  <a:cubicBezTo>
                    <a:pt x="30884" y="34221"/>
                    <a:pt x="30799" y="34390"/>
                    <a:pt x="30841" y="34432"/>
                  </a:cubicBezTo>
                  <a:cubicBezTo>
                    <a:pt x="31348" y="35235"/>
                    <a:pt x="32278" y="34137"/>
                    <a:pt x="32616" y="36122"/>
                  </a:cubicBezTo>
                  <a:cubicBezTo>
                    <a:pt x="32658" y="36291"/>
                    <a:pt x="32785" y="36502"/>
                    <a:pt x="32700" y="36629"/>
                  </a:cubicBezTo>
                  <a:cubicBezTo>
                    <a:pt x="32616" y="36756"/>
                    <a:pt x="32489" y="36671"/>
                    <a:pt x="32447" y="36756"/>
                  </a:cubicBezTo>
                  <a:cubicBezTo>
                    <a:pt x="32362" y="37094"/>
                    <a:pt x="33503" y="37263"/>
                    <a:pt x="33503" y="37432"/>
                  </a:cubicBezTo>
                  <a:cubicBezTo>
                    <a:pt x="33292" y="37516"/>
                    <a:pt x="33081" y="37601"/>
                    <a:pt x="32869" y="37685"/>
                  </a:cubicBezTo>
                  <a:cubicBezTo>
                    <a:pt x="32719" y="37723"/>
                    <a:pt x="32569" y="37995"/>
                    <a:pt x="32389" y="37995"/>
                  </a:cubicBezTo>
                  <a:cubicBezTo>
                    <a:pt x="32366" y="37995"/>
                    <a:pt x="32343" y="37990"/>
                    <a:pt x="32320" y="37981"/>
                  </a:cubicBezTo>
                  <a:cubicBezTo>
                    <a:pt x="32178" y="37910"/>
                    <a:pt x="32065" y="37418"/>
                    <a:pt x="31881" y="37418"/>
                  </a:cubicBezTo>
                  <a:cubicBezTo>
                    <a:pt x="31847" y="37418"/>
                    <a:pt x="31811" y="37435"/>
                    <a:pt x="31771" y="37474"/>
                  </a:cubicBezTo>
                  <a:cubicBezTo>
                    <a:pt x="31602" y="37601"/>
                    <a:pt x="31771" y="37981"/>
                    <a:pt x="31433" y="37981"/>
                  </a:cubicBezTo>
                  <a:cubicBezTo>
                    <a:pt x="31115" y="37981"/>
                    <a:pt x="30834" y="37382"/>
                    <a:pt x="30732" y="37382"/>
                  </a:cubicBezTo>
                  <a:cubicBezTo>
                    <a:pt x="30725" y="37382"/>
                    <a:pt x="30720" y="37385"/>
                    <a:pt x="30715" y="37390"/>
                  </a:cubicBezTo>
                  <a:lnTo>
                    <a:pt x="30419" y="37812"/>
                  </a:lnTo>
                  <a:cubicBezTo>
                    <a:pt x="30415" y="37814"/>
                    <a:pt x="30410" y="37815"/>
                    <a:pt x="30407" y="37815"/>
                  </a:cubicBezTo>
                  <a:cubicBezTo>
                    <a:pt x="30342" y="37815"/>
                    <a:pt x="30367" y="37513"/>
                    <a:pt x="30269" y="37513"/>
                  </a:cubicBezTo>
                  <a:cubicBezTo>
                    <a:pt x="30263" y="37513"/>
                    <a:pt x="30257" y="37514"/>
                    <a:pt x="30250" y="37516"/>
                  </a:cubicBezTo>
                  <a:cubicBezTo>
                    <a:pt x="30081" y="37601"/>
                    <a:pt x="30039" y="38108"/>
                    <a:pt x="29870" y="38192"/>
                  </a:cubicBezTo>
                  <a:cubicBezTo>
                    <a:pt x="29863" y="38195"/>
                    <a:pt x="29856" y="38197"/>
                    <a:pt x="29850" y="38197"/>
                  </a:cubicBezTo>
                  <a:cubicBezTo>
                    <a:pt x="29681" y="38197"/>
                    <a:pt x="29884" y="37132"/>
                    <a:pt x="29568" y="37132"/>
                  </a:cubicBezTo>
                  <a:cubicBezTo>
                    <a:pt x="29556" y="37132"/>
                    <a:pt x="29544" y="37133"/>
                    <a:pt x="29532" y="37136"/>
                  </a:cubicBezTo>
                  <a:cubicBezTo>
                    <a:pt x="29152" y="37305"/>
                    <a:pt x="28814" y="37601"/>
                    <a:pt x="28560" y="37939"/>
                  </a:cubicBezTo>
                  <a:cubicBezTo>
                    <a:pt x="28391" y="38530"/>
                    <a:pt x="29067" y="38953"/>
                    <a:pt x="29152" y="39291"/>
                  </a:cubicBezTo>
                  <a:cubicBezTo>
                    <a:pt x="29194" y="39418"/>
                    <a:pt x="28898" y="39756"/>
                    <a:pt x="28856" y="39925"/>
                  </a:cubicBezTo>
                  <a:cubicBezTo>
                    <a:pt x="28856" y="40094"/>
                    <a:pt x="29067" y="40389"/>
                    <a:pt x="28983" y="40516"/>
                  </a:cubicBezTo>
                  <a:cubicBezTo>
                    <a:pt x="28940" y="40600"/>
                    <a:pt x="28476" y="40685"/>
                    <a:pt x="28349" y="40769"/>
                  </a:cubicBezTo>
                  <a:cubicBezTo>
                    <a:pt x="27926" y="41107"/>
                    <a:pt x="28433" y="41276"/>
                    <a:pt x="28222" y="41614"/>
                  </a:cubicBezTo>
                  <a:cubicBezTo>
                    <a:pt x="27969" y="41952"/>
                    <a:pt x="27546" y="42079"/>
                    <a:pt x="27335" y="42502"/>
                  </a:cubicBezTo>
                  <a:cubicBezTo>
                    <a:pt x="27293" y="42586"/>
                    <a:pt x="27631" y="43642"/>
                    <a:pt x="27335" y="43727"/>
                  </a:cubicBezTo>
                  <a:cubicBezTo>
                    <a:pt x="27308" y="43731"/>
                    <a:pt x="27281" y="43732"/>
                    <a:pt x="27255" y="43732"/>
                  </a:cubicBezTo>
                  <a:cubicBezTo>
                    <a:pt x="27019" y="43732"/>
                    <a:pt x="26809" y="43594"/>
                    <a:pt x="26602" y="43594"/>
                  </a:cubicBezTo>
                  <a:cubicBezTo>
                    <a:pt x="26579" y="43594"/>
                    <a:pt x="26555" y="43596"/>
                    <a:pt x="26532" y="43600"/>
                  </a:cubicBezTo>
                  <a:cubicBezTo>
                    <a:pt x="26289" y="43641"/>
                    <a:pt x="26435" y="44110"/>
                    <a:pt x="26260" y="44110"/>
                  </a:cubicBezTo>
                  <a:cubicBezTo>
                    <a:pt x="26253" y="44110"/>
                    <a:pt x="26245" y="44109"/>
                    <a:pt x="26236" y="44107"/>
                  </a:cubicBezTo>
                  <a:lnTo>
                    <a:pt x="26236" y="44107"/>
                  </a:lnTo>
                  <a:cubicBezTo>
                    <a:pt x="26786" y="44276"/>
                    <a:pt x="26405" y="44487"/>
                    <a:pt x="26743" y="44783"/>
                  </a:cubicBezTo>
                  <a:cubicBezTo>
                    <a:pt x="27101" y="45069"/>
                    <a:pt x="27820" y="45173"/>
                    <a:pt x="28340" y="45173"/>
                  </a:cubicBezTo>
                  <a:cubicBezTo>
                    <a:pt x="28435" y="45173"/>
                    <a:pt x="28524" y="45170"/>
                    <a:pt x="28602" y="45163"/>
                  </a:cubicBezTo>
                  <a:cubicBezTo>
                    <a:pt x="29152" y="45163"/>
                    <a:pt x="28264" y="44952"/>
                    <a:pt x="28687" y="44656"/>
                  </a:cubicBezTo>
                  <a:cubicBezTo>
                    <a:pt x="28788" y="44589"/>
                    <a:pt x="28917" y="44575"/>
                    <a:pt x="29050" y="44575"/>
                  </a:cubicBezTo>
                  <a:cubicBezTo>
                    <a:pt x="29140" y="44575"/>
                    <a:pt x="29231" y="44581"/>
                    <a:pt x="29319" y="44581"/>
                  </a:cubicBezTo>
                  <a:cubicBezTo>
                    <a:pt x="29429" y="44581"/>
                    <a:pt x="29532" y="44572"/>
                    <a:pt x="29616" y="44530"/>
                  </a:cubicBezTo>
                  <a:cubicBezTo>
                    <a:pt x="30039" y="44361"/>
                    <a:pt x="30419" y="43811"/>
                    <a:pt x="30841" y="43685"/>
                  </a:cubicBezTo>
                  <a:cubicBezTo>
                    <a:pt x="30975" y="43642"/>
                    <a:pt x="31109" y="43622"/>
                    <a:pt x="31239" y="43622"/>
                  </a:cubicBezTo>
                  <a:cubicBezTo>
                    <a:pt x="31891" y="43622"/>
                    <a:pt x="32454" y="44121"/>
                    <a:pt x="32489" y="44825"/>
                  </a:cubicBezTo>
                  <a:cubicBezTo>
                    <a:pt x="33081" y="44741"/>
                    <a:pt x="32743" y="43685"/>
                    <a:pt x="32616" y="43431"/>
                  </a:cubicBezTo>
                  <a:cubicBezTo>
                    <a:pt x="32616" y="43395"/>
                    <a:pt x="32616" y="43296"/>
                    <a:pt x="32589" y="43296"/>
                  </a:cubicBezTo>
                  <a:cubicBezTo>
                    <a:pt x="32585" y="43296"/>
                    <a:pt x="32580" y="43298"/>
                    <a:pt x="32574" y="43304"/>
                  </a:cubicBezTo>
                  <a:cubicBezTo>
                    <a:pt x="32531" y="43304"/>
                    <a:pt x="32531" y="43347"/>
                    <a:pt x="32489" y="43347"/>
                  </a:cubicBezTo>
                  <a:lnTo>
                    <a:pt x="32447" y="43304"/>
                  </a:lnTo>
                  <a:cubicBezTo>
                    <a:pt x="32431" y="43295"/>
                    <a:pt x="32416" y="43291"/>
                    <a:pt x="32402" y="43291"/>
                  </a:cubicBezTo>
                  <a:cubicBezTo>
                    <a:pt x="32283" y="43291"/>
                    <a:pt x="32223" y="43593"/>
                    <a:pt x="32147" y="43593"/>
                  </a:cubicBezTo>
                  <a:cubicBezTo>
                    <a:pt x="32112" y="43593"/>
                    <a:pt x="32073" y="43530"/>
                    <a:pt x="32024" y="43347"/>
                  </a:cubicBezTo>
                  <a:lnTo>
                    <a:pt x="32236" y="42924"/>
                  </a:lnTo>
                  <a:cubicBezTo>
                    <a:pt x="32220" y="42893"/>
                    <a:pt x="32193" y="42885"/>
                    <a:pt x="32161" y="42885"/>
                  </a:cubicBezTo>
                  <a:cubicBezTo>
                    <a:pt x="32125" y="42885"/>
                    <a:pt x="32084" y="42895"/>
                    <a:pt x="32045" y="42895"/>
                  </a:cubicBezTo>
                  <a:cubicBezTo>
                    <a:pt x="32023" y="42895"/>
                    <a:pt x="32001" y="42891"/>
                    <a:pt x="31982" y="42882"/>
                  </a:cubicBezTo>
                  <a:cubicBezTo>
                    <a:pt x="31771" y="42755"/>
                    <a:pt x="31898" y="41741"/>
                    <a:pt x="31982" y="41614"/>
                  </a:cubicBezTo>
                  <a:cubicBezTo>
                    <a:pt x="32024" y="41488"/>
                    <a:pt x="31855" y="41319"/>
                    <a:pt x="31940" y="41276"/>
                  </a:cubicBezTo>
                  <a:cubicBezTo>
                    <a:pt x="31984" y="41232"/>
                    <a:pt x="32022" y="41213"/>
                    <a:pt x="32054" y="41213"/>
                  </a:cubicBezTo>
                  <a:cubicBezTo>
                    <a:pt x="32296" y="41213"/>
                    <a:pt x="32228" y="42342"/>
                    <a:pt x="32489" y="42417"/>
                  </a:cubicBezTo>
                  <a:cubicBezTo>
                    <a:pt x="32562" y="42439"/>
                    <a:pt x="32613" y="42448"/>
                    <a:pt x="32649" y="42448"/>
                  </a:cubicBezTo>
                  <a:cubicBezTo>
                    <a:pt x="32820" y="42448"/>
                    <a:pt x="32623" y="42234"/>
                    <a:pt x="32658" y="42164"/>
                  </a:cubicBezTo>
                  <a:cubicBezTo>
                    <a:pt x="32668" y="42158"/>
                    <a:pt x="32681" y="42156"/>
                    <a:pt x="32694" y="42156"/>
                  </a:cubicBezTo>
                  <a:cubicBezTo>
                    <a:pt x="32741" y="42156"/>
                    <a:pt x="32804" y="42180"/>
                    <a:pt x="32861" y="42180"/>
                  </a:cubicBezTo>
                  <a:cubicBezTo>
                    <a:pt x="32922" y="42180"/>
                    <a:pt x="32977" y="42152"/>
                    <a:pt x="32996" y="42037"/>
                  </a:cubicBezTo>
                  <a:cubicBezTo>
                    <a:pt x="32996" y="41956"/>
                    <a:pt x="32369" y="41443"/>
                    <a:pt x="32927" y="41443"/>
                  </a:cubicBezTo>
                  <a:cubicBezTo>
                    <a:pt x="32948" y="41443"/>
                    <a:pt x="32971" y="41444"/>
                    <a:pt x="32996" y="41445"/>
                  </a:cubicBezTo>
                  <a:cubicBezTo>
                    <a:pt x="33105" y="41445"/>
                    <a:pt x="33182" y="41725"/>
                    <a:pt x="33229" y="41725"/>
                  </a:cubicBezTo>
                  <a:cubicBezTo>
                    <a:pt x="33237" y="41725"/>
                    <a:pt x="33244" y="41717"/>
                    <a:pt x="33250" y="41699"/>
                  </a:cubicBezTo>
                  <a:cubicBezTo>
                    <a:pt x="33436" y="41326"/>
                    <a:pt x="33051" y="41021"/>
                    <a:pt x="33255" y="41021"/>
                  </a:cubicBezTo>
                  <a:cubicBezTo>
                    <a:pt x="33328" y="41021"/>
                    <a:pt x="33478" y="41060"/>
                    <a:pt x="33757" y="41150"/>
                  </a:cubicBezTo>
                  <a:cubicBezTo>
                    <a:pt x="33761" y="41151"/>
                    <a:pt x="33765" y="41151"/>
                    <a:pt x="33769" y="41151"/>
                  </a:cubicBezTo>
                  <a:cubicBezTo>
                    <a:pt x="33904" y="41151"/>
                    <a:pt x="33702" y="40509"/>
                    <a:pt x="33854" y="40509"/>
                  </a:cubicBezTo>
                  <a:cubicBezTo>
                    <a:pt x="33862" y="40509"/>
                    <a:pt x="33872" y="40512"/>
                    <a:pt x="33883" y="40516"/>
                  </a:cubicBezTo>
                  <a:cubicBezTo>
                    <a:pt x="34085" y="40597"/>
                    <a:pt x="33862" y="41026"/>
                    <a:pt x="33990" y="41026"/>
                  </a:cubicBezTo>
                  <a:cubicBezTo>
                    <a:pt x="33996" y="41026"/>
                    <a:pt x="34003" y="41025"/>
                    <a:pt x="34010" y="41023"/>
                  </a:cubicBezTo>
                  <a:cubicBezTo>
                    <a:pt x="34179" y="40981"/>
                    <a:pt x="36038" y="38066"/>
                    <a:pt x="35911" y="37728"/>
                  </a:cubicBezTo>
                  <a:cubicBezTo>
                    <a:pt x="35869" y="37685"/>
                    <a:pt x="35869" y="37643"/>
                    <a:pt x="35827" y="37601"/>
                  </a:cubicBezTo>
                  <a:lnTo>
                    <a:pt x="35827" y="37601"/>
                  </a:lnTo>
                  <a:cubicBezTo>
                    <a:pt x="35848" y="37622"/>
                    <a:pt x="35880" y="37633"/>
                    <a:pt x="35911" y="37633"/>
                  </a:cubicBezTo>
                  <a:cubicBezTo>
                    <a:pt x="35943" y="37633"/>
                    <a:pt x="35975" y="37622"/>
                    <a:pt x="35996" y="37601"/>
                  </a:cubicBezTo>
                  <a:cubicBezTo>
                    <a:pt x="36122" y="37601"/>
                    <a:pt x="36122" y="37390"/>
                    <a:pt x="36165" y="37305"/>
                  </a:cubicBezTo>
                  <a:cubicBezTo>
                    <a:pt x="36334" y="36967"/>
                    <a:pt x="35827" y="36460"/>
                    <a:pt x="36122" y="36291"/>
                  </a:cubicBezTo>
                  <a:cubicBezTo>
                    <a:pt x="36587" y="35953"/>
                    <a:pt x="37136" y="35742"/>
                    <a:pt x="37686" y="35573"/>
                  </a:cubicBezTo>
                  <a:cubicBezTo>
                    <a:pt x="37776" y="35573"/>
                    <a:pt x="37975" y="35596"/>
                    <a:pt x="38190" y="35596"/>
                  </a:cubicBezTo>
                  <a:cubicBezTo>
                    <a:pt x="38476" y="35596"/>
                    <a:pt x="38790" y="35555"/>
                    <a:pt x="38911" y="35362"/>
                  </a:cubicBezTo>
                  <a:cubicBezTo>
                    <a:pt x="38911" y="35277"/>
                    <a:pt x="38953" y="35193"/>
                    <a:pt x="38953" y="35108"/>
                  </a:cubicBezTo>
                  <a:cubicBezTo>
                    <a:pt x="38953" y="35024"/>
                    <a:pt x="38953" y="34982"/>
                    <a:pt x="38911" y="34897"/>
                  </a:cubicBezTo>
                  <a:cubicBezTo>
                    <a:pt x="38826" y="34644"/>
                    <a:pt x="38700" y="34728"/>
                    <a:pt x="38657" y="34432"/>
                  </a:cubicBezTo>
                  <a:cubicBezTo>
                    <a:pt x="38652" y="34411"/>
                    <a:pt x="38651" y="34402"/>
                    <a:pt x="38653" y="34402"/>
                  </a:cubicBezTo>
                  <a:lnTo>
                    <a:pt x="38653" y="34402"/>
                  </a:lnTo>
                  <a:cubicBezTo>
                    <a:pt x="38666" y="34402"/>
                    <a:pt x="38816" y="34779"/>
                    <a:pt x="38926" y="34779"/>
                  </a:cubicBezTo>
                  <a:cubicBezTo>
                    <a:pt x="38936" y="34779"/>
                    <a:pt x="38945" y="34776"/>
                    <a:pt x="38953" y="34770"/>
                  </a:cubicBezTo>
                  <a:lnTo>
                    <a:pt x="39291" y="34263"/>
                  </a:lnTo>
                  <a:lnTo>
                    <a:pt x="39291" y="34263"/>
                  </a:lnTo>
                  <a:cubicBezTo>
                    <a:pt x="39291" y="34348"/>
                    <a:pt x="39080" y="34855"/>
                    <a:pt x="38953" y="35150"/>
                  </a:cubicBezTo>
                  <a:cubicBezTo>
                    <a:pt x="38995" y="35235"/>
                    <a:pt x="38953" y="35319"/>
                    <a:pt x="38911" y="35362"/>
                  </a:cubicBezTo>
                  <a:cubicBezTo>
                    <a:pt x="38911" y="35404"/>
                    <a:pt x="38911" y="35404"/>
                    <a:pt x="38911" y="35404"/>
                  </a:cubicBezTo>
                  <a:lnTo>
                    <a:pt x="39291" y="35573"/>
                  </a:lnTo>
                  <a:cubicBezTo>
                    <a:pt x="39714" y="35319"/>
                    <a:pt x="38826" y="35362"/>
                    <a:pt x="39502" y="35235"/>
                  </a:cubicBezTo>
                  <a:cubicBezTo>
                    <a:pt x="39584" y="35213"/>
                    <a:pt x="39658" y="35205"/>
                    <a:pt x="39726" y="35205"/>
                  </a:cubicBezTo>
                  <a:cubicBezTo>
                    <a:pt x="39896" y="35205"/>
                    <a:pt x="40033" y="35253"/>
                    <a:pt x="40175" y="35253"/>
                  </a:cubicBezTo>
                  <a:cubicBezTo>
                    <a:pt x="40303" y="35253"/>
                    <a:pt x="40436" y="35214"/>
                    <a:pt x="40601" y="35066"/>
                  </a:cubicBezTo>
                  <a:cubicBezTo>
                    <a:pt x="40854" y="34813"/>
                    <a:pt x="40389" y="34390"/>
                    <a:pt x="40347" y="34179"/>
                  </a:cubicBezTo>
                  <a:cubicBezTo>
                    <a:pt x="40263" y="33883"/>
                    <a:pt x="40474" y="34052"/>
                    <a:pt x="40643" y="33841"/>
                  </a:cubicBezTo>
                  <a:cubicBezTo>
                    <a:pt x="40896" y="33503"/>
                    <a:pt x="40432" y="33461"/>
                    <a:pt x="40347" y="33376"/>
                  </a:cubicBezTo>
                  <a:lnTo>
                    <a:pt x="40432" y="32954"/>
                  </a:lnTo>
                  <a:cubicBezTo>
                    <a:pt x="40425" y="32951"/>
                    <a:pt x="40418" y="32950"/>
                    <a:pt x="40410" y="32950"/>
                  </a:cubicBezTo>
                  <a:cubicBezTo>
                    <a:pt x="40332" y="32950"/>
                    <a:pt x="40221" y="33060"/>
                    <a:pt x="40134" y="33060"/>
                  </a:cubicBezTo>
                  <a:cubicBezTo>
                    <a:pt x="40074" y="33060"/>
                    <a:pt x="40026" y="33007"/>
                    <a:pt x="40009" y="32827"/>
                  </a:cubicBezTo>
                  <a:lnTo>
                    <a:pt x="40094" y="32531"/>
                  </a:lnTo>
                  <a:cubicBezTo>
                    <a:pt x="40052" y="32447"/>
                    <a:pt x="39840" y="32193"/>
                    <a:pt x="39671" y="31940"/>
                  </a:cubicBezTo>
                  <a:lnTo>
                    <a:pt x="39671" y="31940"/>
                  </a:lnTo>
                  <a:cubicBezTo>
                    <a:pt x="39840" y="32066"/>
                    <a:pt x="40094" y="32151"/>
                    <a:pt x="40178" y="32404"/>
                  </a:cubicBezTo>
                  <a:cubicBezTo>
                    <a:pt x="40221" y="32489"/>
                    <a:pt x="40178" y="32573"/>
                    <a:pt x="40178" y="32658"/>
                  </a:cubicBezTo>
                  <a:cubicBezTo>
                    <a:pt x="40136" y="32742"/>
                    <a:pt x="40094" y="32827"/>
                    <a:pt x="40136" y="32911"/>
                  </a:cubicBezTo>
                  <a:lnTo>
                    <a:pt x="40601" y="32954"/>
                  </a:lnTo>
                  <a:cubicBezTo>
                    <a:pt x="40685" y="33038"/>
                    <a:pt x="40389" y="33165"/>
                    <a:pt x="40474" y="33249"/>
                  </a:cubicBezTo>
                  <a:cubicBezTo>
                    <a:pt x="40558" y="33376"/>
                    <a:pt x="40812" y="33249"/>
                    <a:pt x="40812" y="33418"/>
                  </a:cubicBezTo>
                  <a:cubicBezTo>
                    <a:pt x="40896" y="34010"/>
                    <a:pt x="40178" y="34475"/>
                    <a:pt x="41065" y="35108"/>
                  </a:cubicBezTo>
                  <a:lnTo>
                    <a:pt x="41488" y="35150"/>
                  </a:lnTo>
                  <a:lnTo>
                    <a:pt x="41615" y="35404"/>
                  </a:lnTo>
                  <a:lnTo>
                    <a:pt x="41995" y="35150"/>
                  </a:lnTo>
                  <a:cubicBezTo>
                    <a:pt x="42164" y="35150"/>
                    <a:pt x="42248" y="35404"/>
                    <a:pt x="42375" y="35404"/>
                  </a:cubicBezTo>
                  <a:cubicBezTo>
                    <a:pt x="42387" y="35406"/>
                    <a:pt x="42399" y="35407"/>
                    <a:pt x="42412" y="35407"/>
                  </a:cubicBezTo>
                  <a:cubicBezTo>
                    <a:pt x="42660" y="35407"/>
                    <a:pt x="42977" y="35022"/>
                    <a:pt x="43178" y="34982"/>
                  </a:cubicBezTo>
                  <a:cubicBezTo>
                    <a:pt x="43305" y="34982"/>
                    <a:pt x="43009" y="35150"/>
                    <a:pt x="42924" y="35277"/>
                  </a:cubicBezTo>
                  <a:cubicBezTo>
                    <a:pt x="42704" y="35608"/>
                    <a:pt x="42899" y="35843"/>
                    <a:pt x="42537" y="35843"/>
                  </a:cubicBezTo>
                  <a:cubicBezTo>
                    <a:pt x="42482" y="35843"/>
                    <a:pt x="42415" y="35837"/>
                    <a:pt x="42333" y="35826"/>
                  </a:cubicBezTo>
                  <a:cubicBezTo>
                    <a:pt x="42119" y="35800"/>
                    <a:pt x="41906" y="35790"/>
                    <a:pt x="41695" y="35790"/>
                  </a:cubicBezTo>
                  <a:cubicBezTo>
                    <a:pt x="41119" y="35790"/>
                    <a:pt x="40554" y="35863"/>
                    <a:pt x="39992" y="35863"/>
                  </a:cubicBezTo>
                  <a:cubicBezTo>
                    <a:pt x="39786" y="35863"/>
                    <a:pt x="39581" y="35853"/>
                    <a:pt x="39376" y="35826"/>
                  </a:cubicBezTo>
                  <a:cubicBezTo>
                    <a:pt x="39308" y="35826"/>
                    <a:pt x="39186" y="35664"/>
                    <a:pt x="39119" y="35664"/>
                  </a:cubicBezTo>
                  <a:cubicBezTo>
                    <a:pt x="39102" y="35664"/>
                    <a:pt x="39088" y="35674"/>
                    <a:pt x="39080" y="35700"/>
                  </a:cubicBezTo>
                  <a:cubicBezTo>
                    <a:pt x="38995" y="35869"/>
                    <a:pt x="39714" y="36207"/>
                    <a:pt x="39798" y="36291"/>
                  </a:cubicBezTo>
                  <a:lnTo>
                    <a:pt x="39883" y="36418"/>
                  </a:lnTo>
                  <a:cubicBezTo>
                    <a:pt x="39798" y="36291"/>
                    <a:pt x="39840" y="36122"/>
                    <a:pt x="39967" y="36080"/>
                  </a:cubicBezTo>
                  <a:cubicBezTo>
                    <a:pt x="40474" y="36080"/>
                    <a:pt x="40939" y="36164"/>
                    <a:pt x="41403" y="36376"/>
                  </a:cubicBezTo>
                  <a:cubicBezTo>
                    <a:pt x="41868" y="36840"/>
                    <a:pt x="40305" y="36756"/>
                    <a:pt x="40347" y="37136"/>
                  </a:cubicBezTo>
                  <a:cubicBezTo>
                    <a:pt x="40375" y="37301"/>
                    <a:pt x="40424" y="37358"/>
                    <a:pt x="40483" y="37358"/>
                  </a:cubicBezTo>
                  <a:cubicBezTo>
                    <a:pt x="40606" y="37358"/>
                    <a:pt x="40769" y="37109"/>
                    <a:pt x="40854" y="37052"/>
                  </a:cubicBezTo>
                  <a:cubicBezTo>
                    <a:pt x="40864" y="37042"/>
                    <a:pt x="40878" y="37038"/>
                    <a:pt x="40897" y="37038"/>
                  </a:cubicBezTo>
                  <a:cubicBezTo>
                    <a:pt x="41046" y="37038"/>
                    <a:pt x="41460" y="37310"/>
                    <a:pt x="41572" y="37347"/>
                  </a:cubicBezTo>
                  <a:cubicBezTo>
                    <a:pt x="41826" y="37432"/>
                    <a:pt x="41910" y="37601"/>
                    <a:pt x="42164" y="37601"/>
                  </a:cubicBezTo>
                  <a:cubicBezTo>
                    <a:pt x="42265" y="37601"/>
                    <a:pt x="42367" y="37493"/>
                    <a:pt x="42446" y="37493"/>
                  </a:cubicBezTo>
                  <a:cubicBezTo>
                    <a:pt x="42466" y="37493"/>
                    <a:pt x="42485" y="37499"/>
                    <a:pt x="42502" y="37516"/>
                  </a:cubicBezTo>
                  <a:cubicBezTo>
                    <a:pt x="42586" y="37601"/>
                    <a:pt x="42460" y="37643"/>
                    <a:pt x="42460" y="37728"/>
                  </a:cubicBezTo>
                  <a:cubicBezTo>
                    <a:pt x="42502" y="37770"/>
                    <a:pt x="42502" y="37854"/>
                    <a:pt x="42586" y="37897"/>
                  </a:cubicBezTo>
                  <a:cubicBezTo>
                    <a:pt x="42924" y="38066"/>
                    <a:pt x="43305" y="38108"/>
                    <a:pt x="43685" y="38150"/>
                  </a:cubicBezTo>
                  <a:cubicBezTo>
                    <a:pt x="44023" y="38066"/>
                    <a:pt x="44276" y="37685"/>
                    <a:pt x="44614" y="37559"/>
                  </a:cubicBezTo>
                  <a:cubicBezTo>
                    <a:pt x="44675" y="37543"/>
                    <a:pt x="44739" y="37538"/>
                    <a:pt x="44804" y="37538"/>
                  </a:cubicBezTo>
                  <a:cubicBezTo>
                    <a:pt x="44990" y="37538"/>
                    <a:pt x="45189" y="37584"/>
                    <a:pt x="45371" y="37584"/>
                  </a:cubicBezTo>
                  <a:cubicBezTo>
                    <a:pt x="45478" y="37584"/>
                    <a:pt x="45580" y="37568"/>
                    <a:pt x="45670" y="37516"/>
                  </a:cubicBezTo>
                  <a:cubicBezTo>
                    <a:pt x="45713" y="37474"/>
                    <a:pt x="45755" y="37432"/>
                    <a:pt x="45755" y="37390"/>
                  </a:cubicBezTo>
                  <a:cubicBezTo>
                    <a:pt x="45755" y="37347"/>
                    <a:pt x="45670" y="37263"/>
                    <a:pt x="45713" y="37221"/>
                  </a:cubicBezTo>
                  <a:cubicBezTo>
                    <a:pt x="45717" y="37216"/>
                    <a:pt x="45724" y="37214"/>
                    <a:pt x="45733" y="37214"/>
                  </a:cubicBezTo>
                  <a:cubicBezTo>
                    <a:pt x="45801" y="37214"/>
                    <a:pt x="45980" y="37347"/>
                    <a:pt x="46093" y="37347"/>
                  </a:cubicBezTo>
                  <a:cubicBezTo>
                    <a:pt x="46299" y="37318"/>
                    <a:pt x="46464" y="36816"/>
                    <a:pt x="46531" y="36816"/>
                  </a:cubicBezTo>
                  <a:cubicBezTo>
                    <a:pt x="46560" y="36816"/>
                    <a:pt x="46570" y="36910"/>
                    <a:pt x="46558" y="37178"/>
                  </a:cubicBezTo>
                  <a:cubicBezTo>
                    <a:pt x="46558" y="37263"/>
                    <a:pt x="47107" y="37516"/>
                    <a:pt x="47445" y="37601"/>
                  </a:cubicBezTo>
                  <a:cubicBezTo>
                    <a:pt x="47497" y="37617"/>
                    <a:pt x="47543" y="37624"/>
                    <a:pt x="47582" y="37624"/>
                  </a:cubicBezTo>
                  <a:cubicBezTo>
                    <a:pt x="47947" y="37624"/>
                    <a:pt x="47808" y="37008"/>
                    <a:pt x="47940" y="37008"/>
                  </a:cubicBezTo>
                  <a:cubicBezTo>
                    <a:pt x="47943" y="37008"/>
                    <a:pt x="47948" y="37008"/>
                    <a:pt x="47952" y="37009"/>
                  </a:cubicBezTo>
                  <a:cubicBezTo>
                    <a:pt x="48628" y="37178"/>
                    <a:pt x="48205" y="38023"/>
                    <a:pt x="48332" y="38192"/>
                  </a:cubicBezTo>
                  <a:cubicBezTo>
                    <a:pt x="48359" y="38213"/>
                    <a:pt x="48389" y="38221"/>
                    <a:pt x="48420" y="38221"/>
                  </a:cubicBezTo>
                  <a:cubicBezTo>
                    <a:pt x="48560" y="38221"/>
                    <a:pt x="48733" y="38052"/>
                    <a:pt x="48892" y="38052"/>
                  </a:cubicBezTo>
                  <a:cubicBezTo>
                    <a:pt x="48917" y="38052"/>
                    <a:pt x="48942" y="38056"/>
                    <a:pt x="48966" y="38066"/>
                  </a:cubicBezTo>
                  <a:cubicBezTo>
                    <a:pt x="49135" y="38192"/>
                    <a:pt x="48670" y="38319"/>
                    <a:pt x="48628" y="38319"/>
                  </a:cubicBezTo>
                  <a:lnTo>
                    <a:pt x="48712" y="38615"/>
                  </a:lnTo>
                  <a:lnTo>
                    <a:pt x="48374" y="38488"/>
                  </a:lnTo>
                  <a:lnTo>
                    <a:pt x="48374" y="38488"/>
                  </a:lnTo>
                  <a:cubicBezTo>
                    <a:pt x="47656" y="38615"/>
                    <a:pt x="48670" y="38573"/>
                    <a:pt x="48163" y="38826"/>
                  </a:cubicBezTo>
                  <a:cubicBezTo>
                    <a:pt x="47867" y="38953"/>
                    <a:pt x="47741" y="38868"/>
                    <a:pt x="47445" y="39164"/>
                  </a:cubicBezTo>
                  <a:cubicBezTo>
                    <a:pt x="47183" y="39374"/>
                    <a:pt x="47116" y="39453"/>
                    <a:pt x="46992" y="39453"/>
                  </a:cubicBezTo>
                  <a:cubicBezTo>
                    <a:pt x="46916" y="39453"/>
                    <a:pt x="46819" y="39423"/>
                    <a:pt x="46642" y="39375"/>
                  </a:cubicBezTo>
                  <a:cubicBezTo>
                    <a:pt x="46515" y="39375"/>
                    <a:pt x="46769" y="39587"/>
                    <a:pt x="46769" y="39671"/>
                  </a:cubicBezTo>
                  <a:cubicBezTo>
                    <a:pt x="46727" y="39756"/>
                    <a:pt x="46600" y="39756"/>
                    <a:pt x="46515" y="39798"/>
                  </a:cubicBezTo>
                  <a:cubicBezTo>
                    <a:pt x="45882" y="40220"/>
                    <a:pt x="45628" y="40263"/>
                    <a:pt x="45459" y="40896"/>
                  </a:cubicBezTo>
                  <a:cubicBezTo>
                    <a:pt x="45417" y="41107"/>
                    <a:pt x="44150" y="41361"/>
                    <a:pt x="44192" y="42121"/>
                  </a:cubicBezTo>
                  <a:cubicBezTo>
                    <a:pt x="44192" y="42439"/>
                    <a:pt x="44333" y="42545"/>
                    <a:pt x="44541" y="42545"/>
                  </a:cubicBezTo>
                  <a:cubicBezTo>
                    <a:pt x="44960" y="42545"/>
                    <a:pt x="45654" y="42111"/>
                    <a:pt x="46010" y="42111"/>
                  </a:cubicBezTo>
                  <a:cubicBezTo>
                    <a:pt x="46040" y="42111"/>
                    <a:pt x="46068" y="42115"/>
                    <a:pt x="46093" y="42121"/>
                  </a:cubicBezTo>
                  <a:cubicBezTo>
                    <a:pt x="46558" y="42248"/>
                    <a:pt x="47107" y="42966"/>
                    <a:pt x="47614" y="43093"/>
                  </a:cubicBezTo>
                  <a:cubicBezTo>
                    <a:pt x="47642" y="43099"/>
                    <a:pt x="47667" y="43102"/>
                    <a:pt x="47690" y="43102"/>
                  </a:cubicBezTo>
                  <a:cubicBezTo>
                    <a:pt x="47866" y="43102"/>
                    <a:pt x="47891" y="42930"/>
                    <a:pt x="48149" y="42930"/>
                  </a:cubicBezTo>
                  <a:cubicBezTo>
                    <a:pt x="48301" y="42930"/>
                    <a:pt x="48533" y="42990"/>
                    <a:pt x="48924" y="43178"/>
                  </a:cubicBezTo>
                  <a:cubicBezTo>
                    <a:pt x="49684" y="43558"/>
                    <a:pt x="49093" y="45037"/>
                    <a:pt x="49093" y="45079"/>
                  </a:cubicBezTo>
                  <a:cubicBezTo>
                    <a:pt x="49093" y="45206"/>
                    <a:pt x="49304" y="45417"/>
                    <a:pt x="49304" y="45544"/>
                  </a:cubicBezTo>
                  <a:cubicBezTo>
                    <a:pt x="49304" y="45628"/>
                    <a:pt x="49304" y="45670"/>
                    <a:pt x="49262" y="45755"/>
                  </a:cubicBezTo>
                  <a:cubicBezTo>
                    <a:pt x="49262" y="45797"/>
                    <a:pt x="49219" y="45881"/>
                    <a:pt x="49262" y="45966"/>
                  </a:cubicBezTo>
                  <a:cubicBezTo>
                    <a:pt x="49283" y="45987"/>
                    <a:pt x="49335" y="45987"/>
                    <a:pt x="49383" y="45987"/>
                  </a:cubicBezTo>
                  <a:cubicBezTo>
                    <a:pt x="49431" y="45987"/>
                    <a:pt x="49473" y="45987"/>
                    <a:pt x="49473" y="46008"/>
                  </a:cubicBezTo>
                  <a:cubicBezTo>
                    <a:pt x="49431" y="46093"/>
                    <a:pt x="48670" y="46346"/>
                    <a:pt x="48670" y="46346"/>
                  </a:cubicBezTo>
                  <a:cubicBezTo>
                    <a:pt x="48839" y="46726"/>
                    <a:pt x="49388" y="46726"/>
                    <a:pt x="49684" y="46811"/>
                  </a:cubicBezTo>
                  <a:cubicBezTo>
                    <a:pt x="49980" y="46853"/>
                    <a:pt x="50064" y="47233"/>
                    <a:pt x="50318" y="47276"/>
                  </a:cubicBezTo>
                  <a:cubicBezTo>
                    <a:pt x="50388" y="47287"/>
                    <a:pt x="50459" y="47292"/>
                    <a:pt x="50529" y="47292"/>
                  </a:cubicBezTo>
                  <a:cubicBezTo>
                    <a:pt x="51265" y="47292"/>
                    <a:pt x="52002" y="46721"/>
                    <a:pt x="52388" y="46219"/>
                  </a:cubicBezTo>
                  <a:cubicBezTo>
                    <a:pt x="52472" y="46135"/>
                    <a:pt x="52388" y="45966"/>
                    <a:pt x="52472" y="45924"/>
                  </a:cubicBezTo>
                  <a:cubicBezTo>
                    <a:pt x="52519" y="45893"/>
                    <a:pt x="52560" y="45884"/>
                    <a:pt x="52598" y="45884"/>
                  </a:cubicBezTo>
                  <a:cubicBezTo>
                    <a:pt x="52639" y="45884"/>
                    <a:pt x="52675" y="45894"/>
                    <a:pt x="52710" y="45894"/>
                  </a:cubicBezTo>
                  <a:cubicBezTo>
                    <a:pt x="52730" y="45894"/>
                    <a:pt x="52749" y="45891"/>
                    <a:pt x="52768" y="45881"/>
                  </a:cubicBezTo>
                  <a:cubicBezTo>
                    <a:pt x="52979" y="45670"/>
                    <a:pt x="52895" y="45037"/>
                    <a:pt x="53064" y="44825"/>
                  </a:cubicBezTo>
                  <a:cubicBezTo>
                    <a:pt x="53360" y="44403"/>
                    <a:pt x="54669" y="43811"/>
                    <a:pt x="55134" y="43727"/>
                  </a:cubicBezTo>
                  <a:cubicBezTo>
                    <a:pt x="55143" y="43725"/>
                    <a:pt x="55152" y="43724"/>
                    <a:pt x="55162" y="43724"/>
                  </a:cubicBezTo>
                  <a:cubicBezTo>
                    <a:pt x="55304" y="43724"/>
                    <a:pt x="55492" y="43964"/>
                    <a:pt x="55595" y="43964"/>
                  </a:cubicBezTo>
                  <a:cubicBezTo>
                    <a:pt x="55613" y="43964"/>
                    <a:pt x="55629" y="43956"/>
                    <a:pt x="55641" y="43938"/>
                  </a:cubicBezTo>
                  <a:cubicBezTo>
                    <a:pt x="55725" y="43769"/>
                    <a:pt x="55683" y="43431"/>
                    <a:pt x="55810" y="43262"/>
                  </a:cubicBezTo>
                  <a:cubicBezTo>
                    <a:pt x="56021" y="42882"/>
                    <a:pt x="56528" y="42882"/>
                    <a:pt x="56655" y="42713"/>
                  </a:cubicBezTo>
                  <a:cubicBezTo>
                    <a:pt x="56908" y="42375"/>
                    <a:pt x="56486" y="42037"/>
                    <a:pt x="57077" y="41614"/>
                  </a:cubicBezTo>
                  <a:cubicBezTo>
                    <a:pt x="57199" y="41523"/>
                    <a:pt x="57330" y="41486"/>
                    <a:pt x="57464" y="41486"/>
                  </a:cubicBezTo>
                  <a:cubicBezTo>
                    <a:pt x="57889" y="41486"/>
                    <a:pt x="58341" y="41864"/>
                    <a:pt x="58598" y="42121"/>
                  </a:cubicBezTo>
                  <a:cubicBezTo>
                    <a:pt x="58611" y="42134"/>
                    <a:pt x="58629" y="42140"/>
                    <a:pt x="58651" y="42140"/>
                  </a:cubicBezTo>
                  <a:cubicBezTo>
                    <a:pt x="58842" y="42140"/>
                    <a:pt x="59325" y="41695"/>
                    <a:pt x="59401" y="41657"/>
                  </a:cubicBezTo>
                  <a:cubicBezTo>
                    <a:pt x="59556" y="41614"/>
                    <a:pt x="59706" y="41610"/>
                    <a:pt x="59853" y="41610"/>
                  </a:cubicBezTo>
                  <a:cubicBezTo>
                    <a:pt x="59895" y="41610"/>
                    <a:pt x="59937" y="41610"/>
                    <a:pt x="59979" y="41610"/>
                  </a:cubicBezTo>
                  <a:cubicBezTo>
                    <a:pt x="60228" y="41610"/>
                    <a:pt x="60469" y="41596"/>
                    <a:pt x="60711" y="41403"/>
                  </a:cubicBezTo>
                  <a:cubicBezTo>
                    <a:pt x="61344" y="40896"/>
                    <a:pt x="60204" y="40431"/>
                    <a:pt x="60668" y="39882"/>
                  </a:cubicBezTo>
                  <a:cubicBezTo>
                    <a:pt x="60684" y="39851"/>
                    <a:pt x="60717" y="39843"/>
                    <a:pt x="60757" y="39843"/>
                  </a:cubicBezTo>
                  <a:cubicBezTo>
                    <a:pt x="60800" y="39843"/>
                    <a:pt x="60851" y="39853"/>
                    <a:pt x="60896" y="39853"/>
                  </a:cubicBezTo>
                  <a:cubicBezTo>
                    <a:pt x="60922" y="39853"/>
                    <a:pt x="60945" y="39850"/>
                    <a:pt x="60964" y="39840"/>
                  </a:cubicBezTo>
                  <a:cubicBezTo>
                    <a:pt x="61006" y="39756"/>
                    <a:pt x="60795" y="39629"/>
                    <a:pt x="60837" y="39544"/>
                  </a:cubicBezTo>
                  <a:cubicBezTo>
                    <a:pt x="60837" y="39460"/>
                    <a:pt x="61682" y="39587"/>
                    <a:pt x="61387" y="39122"/>
                  </a:cubicBezTo>
                  <a:cubicBezTo>
                    <a:pt x="61337" y="39023"/>
                    <a:pt x="60650" y="38982"/>
                    <a:pt x="60063" y="38982"/>
                  </a:cubicBezTo>
                  <a:cubicBezTo>
                    <a:pt x="59649" y="38982"/>
                    <a:pt x="59285" y="39002"/>
                    <a:pt x="59232" y="39037"/>
                  </a:cubicBezTo>
                  <a:cubicBezTo>
                    <a:pt x="59105" y="39122"/>
                    <a:pt x="59021" y="39798"/>
                    <a:pt x="58810" y="39840"/>
                  </a:cubicBezTo>
                  <a:cubicBezTo>
                    <a:pt x="58787" y="39845"/>
                    <a:pt x="58764" y="39847"/>
                    <a:pt x="58741" y="39847"/>
                  </a:cubicBezTo>
                  <a:cubicBezTo>
                    <a:pt x="58399" y="39847"/>
                    <a:pt x="58014" y="39326"/>
                    <a:pt x="57934" y="39326"/>
                  </a:cubicBezTo>
                  <a:cubicBezTo>
                    <a:pt x="57929" y="39326"/>
                    <a:pt x="57925" y="39328"/>
                    <a:pt x="57922" y="39333"/>
                  </a:cubicBezTo>
                  <a:cubicBezTo>
                    <a:pt x="57584" y="39756"/>
                    <a:pt x="57711" y="40600"/>
                    <a:pt x="56824" y="40685"/>
                  </a:cubicBezTo>
                  <a:cubicBezTo>
                    <a:pt x="56528" y="40643"/>
                    <a:pt x="56275" y="40516"/>
                    <a:pt x="56063" y="40347"/>
                  </a:cubicBezTo>
                  <a:lnTo>
                    <a:pt x="55725" y="40051"/>
                  </a:lnTo>
                  <a:cubicBezTo>
                    <a:pt x="55176" y="39544"/>
                    <a:pt x="54669" y="38995"/>
                    <a:pt x="54247" y="38446"/>
                  </a:cubicBezTo>
                  <a:cubicBezTo>
                    <a:pt x="54162" y="38319"/>
                    <a:pt x="54078" y="38192"/>
                    <a:pt x="53993" y="38108"/>
                  </a:cubicBezTo>
                  <a:cubicBezTo>
                    <a:pt x="53360" y="37221"/>
                    <a:pt x="52895" y="36333"/>
                    <a:pt x="52979" y="35911"/>
                  </a:cubicBezTo>
                  <a:cubicBezTo>
                    <a:pt x="53064" y="35362"/>
                    <a:pt x="53529" y="35573"/>
                    <a:pt x="53867" y="35319"/>
                  </a:cubicBezTo>
                  <a:cubicBezTo>
                    <a:pt x="54627" y="34728"/>
                    <a:pt x="54078" y="34137"/>
                    <a:pt x="54120" y="33756"/>
                  </a:cubicBezTo>
                  <a:cubicBezTo>
                    <a:pt x="54120" y="33708"/>
                    <a:pt x="54145" y="33672"/>
                    <a:pt x="54192" y="33672"/>
                  </a:cubicBezTo>
                  <a:cubicBezTo>
                    <a:pt x="54268" y="33672"/>
                    <a:pt x="54402" y="33765"/>
                    <a:pt x="54585" y="34052"/>
                  </a:cubicBezTo>
                  <a:cubicBezTo>
                    <a:pt x="54669" y="34137"/>
                    <a:pt x="54543" y="34432"/>
                    <a:pt x="54627" y="34559"/>
                  </a:cubicBezTo>
                  <a:cubicBezTo>
                    <a:pt x="54645" y="34594"/>
                    <a:pt x="54668" y="34607"/>
                    <a:pt x="54694" y="34607"/>
                  </a:cubicBezTo>
                  <a:cubicBezTo>
                    <a:pt x="54772" y="34607"/>
                    <a:pt x="54875" y="34488"/>
                    <a:pt x="54932" y="34488"/>
                  </a:cubicBezTo>
                  <a:cubicBezTo>
                    <a:pt x="54947" y="34488"/>
                    <a:pt x="54958" y="34496"/>
                    <a:pt x="54965" y="34517"/>
                  </a:cubicBezTo>
                  <a:cubicBezTo>
                    <a:pt x="54965" y="34559"/>
                    <a:pt x="54965" y="34601"/>
                    <a:pt x="54965" y="34644"/>
                  </a:cubicBezTo>
                  <a:cubicBezTo>
                    <a:pt x="55050" y="34348"/>
                    <a:pt x="55176" y="34052"/>
                    <a:pt x="55388" y="33799"/>
                  </a:cubicBezTo>
                  <a:cubicBezTo>
                    <a:pt x="55514" y="33672"/>
                    <a:pt x="55810" y="33672"/>
                    <a:pt x="55937" y="33503"/>
                  </a:cubicBezTo>
                  <a:cubicBezTo>
                    <a:pt x="56275" y="33123"/>
                    <a:pt x="56317" y="32616"/>
                    <a:pt x="56824" y="32320"/>
                  </a:cubicBezTo>
                  <a:cubicBezTo>
                    <a:pt x="57162" y="32109"/>
                    <a:pt x="57500" y="31940"/>
                    <a:pt x="57880" y="31855"/>
                  </a:cubicBezTo>
                  <a:lnTo>
                    <a:pt x="57880" y="31855"/>
                  </a:lnTo>
                  <a:cubicBezTo>
                    <a:pt x="58852" y="32109"/>
                    <a:pt x="57458" y="31940"/>
                    <a:pt x="58091" y="32235"/>
                  </a:cubicBezTo>
                  <a:cubicBezTo>
                    <a:pt x="58099" y="32239"/>
                    <a:pt x="58108" y="32241"/>
                    <a:pt x="58116" y="32241"/>
                  </a:cubicBezTo>
                  <a:cubicBezTo>
                    <a:pt x="58284" y="32241"/>
                    <a:pt x="58516" y="31471"/>
                    <a:pt x="58556" y="31390"/>
                  </a:cubicBezTo>
                  <a:cubicBezTo>
                    <a:pt x="58894" y="31137"/>
                    <a:pt x="59274" y="30968"/>
                    <a:pt x="59697" y="30883"/>
                  </a:cubicBezTo>
                  <a:cubicBezTo>
                    <a:pt x="59773" y="30867"/>
                    <a:pt x="59839" y="30860"/>
                    <a:pt x="59896" y="30860"/>
                  </a:cubicBezTo>
                  <a:cubicBezTo>
                    <a:pt x="60439" y="30860"/>
                    <a:pt x="60166" y="31525"/>
                    <a:pt x="60204" y="31602"/>
                  </a:cubicBezTo>
                  <a:cubicBezTo>
                    <a:pt x="60206" y="31604"/>
                    <a:pt x="60209" y="31605"/>
                    <a:pt x="60211" y="31605"/>
                  </a:cubicBezTo>
                  <a:cubicBezTo>
                    <a:pt x="60251" y="31605"/>
                    <a:pt x="60291" y="31296"/>
                    <a:pt x="60331" y="31137"/>
                  </a:cubicBezTo>
                  <a:cubicBezTo>
                    <a:pt x="60457" y="30672"/>
                    <a:pt x="60415" y="30503"/>
                    <a:pt x="60795" y="30165"/>
                  </a:cubicBezTo>
                  <a:cubicBezTo>
                    <a:pt x="61006" y="29996"/>
                    <a:pt x="61429" y="29489"/>
                    <a:pt x="61725" y="29405"/>
                  </a:cubicBezTo>
                  <a:cubicBezTo>
                    <a:pt x="61731" y="29403"/>
                    <a:pt x="61738" y="29402"/>
                    <a:pt x="61745" y="29402"/>
                  </a:cubicBezTo>
                  <a:cubicBezTo>
                    <a:pt x="61886" y="29402"/>
                    <a:pt x="62050" y="29735"/>
                    <a:pt x="62146" y="29735"/>
                  </a:cubicBezTo>
                  <a:cubicBezTo>
                    <a:pt x="62163" y="29735"/>
                    <a:pt x="62177" y="29725"/>
                    <a:pt x="62189" y="29701"/>
                  </a:cubicBezTo>
                  <a:cubicBezTo>
                    <a:pt x="62358" y="29405"/>
                    <a:pt x="62401" y="29025"/>
                    <a:pt x="62527" y="28729"/>
                  </a:cubicBezTo>
                  <a:cubicBezTo>
                    <a:pt x="62612" y="28560"/>
                    <a:pt x="62696" y="28391"/>
                    <a:pt x="62865" y="28264"/>
                  </a:cubicBezTo>
                  <a:cubicBezTo>
                    <a:pt x="63013" y="28154"/>
                    <a:pt x="64509" y="27818"/>
                    <a:pt x="65002" y="27818"/>
                  </a:cubicBezTo>
                  <a:cubicBezTo>
                    <a:pt x="65074" y="27818"/>
                    <a:pt x="65125" y="27825"/>
                    <a:pt x="65147" y="27842"/>
                  </a:cubicBezTo>
                  <a:cubicBezTo>
                    <a:pt x="65147" y="27884"/>
                    <a:pt x="65147" y="27926"/>
                    <a:pt x="65147" y="27968"/>
                  </a:cubicBezTo>
                  <a:cubicBezTo>
                    <a:pt x="65147" y="28041"/>
                    <a:pt x="65084" y="28146"/>
                    <a:pt x="65121" y="28146"/>
                  </a:cubicBezTo>
                  <a:cubicBezTo>
                    <a:pt x="65127" y="28146"/>
                    <a:pt x="65135" y="28143"/>
                    <a:pt x="65147" y="28137"/>
                  </a:cubicBezTo>
                  <a:cubicBezTo>
                    <a:pt x="65274" y="28095"/>
                    <a:pt x="65358" y="27673"/>
                    <a:pt x="65485" y="27461"/>
                  </a:cubicBezTo>
                  <a:lnTo>
                    <a:pt x="65443" y="27461"/>
                  </a:lnTo>
                  <a:cubicBezTo>
                    <a:pt x="65274" y="27166"/>
                    <a:pt x="65611" y="26321"/>
                    <a:pt x="65527" y="26321"/>
                  </a:cubicBezTo>
                  <a:lnTo>
                    <a:pt x="65147" y="26405"/>
                  </a:lnTo>
                  <a:cubicBezTo>
                    <a:pt x="65020" y="26278"/>
                    <a:pt x="65147" y="26025"/>
                    <a:pt x="65189" y="25940"/>
                  </a:cubicBezTo>
                  <a:cubicBezTo>
                    <a:pt x="65358" y="25518"/>
                    <a:pt x="64978" y="25053"/>
                    <a:pt x="65189" y="24631"/>
                  </a:cubicBezTo>
                  <a:cubicBezTo>
                    <a:pt x="65443" y="24208"/>
                    <a:pt x="66499" y="24082"/>
                    <a:pt x="66794" y="23659"/>
                  </a:cubicBezTo>
                  <a:cubicBezTo>
                    <a:pt x="66963" y="23363"/>
                    <a:pt x="66541" y="22814"/>
                    <a:pt x="66879" y="22476"/>
                  </a:cubicBezTo>
                  <a:cubicBezTo>
                    <a:pt x="67344" y="22011"/>
                    <a:pt x="70048" y="22265"/>
                    <a:pt x="70554" y="21716"/>
                  </a:cubicBezTo>
                  <a:cubicBezTo>
                    <a:pt x="70766" y="21420"/>
                    <a:pt x="70259" y="20871"/>
                    <a:pt x="70301" y="20744"/>
                  </a:cubicBezTo>
                  <a:cubicBezTo>
                    <a:pt x="70343" y="20575"/>
                    <a:pt x="70597" y="20659"/>
                    <a:pt x="70597" y="20533"/>
                  </a:cubicBezTo>
                  <a:cubicBezTo>
                    <a:pt x="70639" y="20364"/>
                    <a:pt x="70470" y="19983"/>
                    <a:pt x="70554" y="19730"/>
                  </a:cubicBezTo>
                  <a:cubicBezTo>
                    <a:pt x="70597" y="19561"/>
                    <a:pt x="70892" y="19139"/>
                    <a:pt x="70850" y="18970"/>
                  </a:cubicBezTo>
                  <a:cubicBezTo>
                    <a:pt x="70822" y="18913"/>
                    <a:pt x="70780" y="18893"/>
                    <a:pt x="70729" y="18893"/>
                  </a:cubicBezTo>
                  <a:cubicBezTo>
                    <a:pt x="70580" y="18893"/>
                    <a:pt x="70359" y="19076"/>
                    <a:pt x="70234" y="19076"/>
                  </a:cubicBezTo>
                  <a:cubicBezTo>
                    <a:pt x="70210" y="19076"/>
                    <a:pt x="70190" y="19070"/>
                    <a:pt x="70174" y="19054"/>
                  </a:cubicBezTo>
                  <a:cubicBezTo>
                    <a:pt x="70005" y="18927"/>
                    <a:pt x="70343" y="18758"/>
                    <a:pt x="70301" y="18589"/>
                  </a:cubicBezTo>
                  <a:cubicBezTo>
                    <a:pt x="70301" y="18463"/>
                    <a:pt x="70132" y="18251"/>
                    <a:pt x="70048" y="18082"/>
                  </a:cubicBezTo>
                  <a:cubicBezTo>
                    <a:pt x="70005" y="17913"/>
                    <a:pt x="69921" y="17744"/>
                    <a:pt x="69794" y="17575"/>
                  </a:cubicBezTo>
                  <a:cubicBezTo>
                    <a:pt x="69725" y="17495"/>
                    <a:pt x="69633" y="17470"/>
                    <a:pt x="69535" y="17470"/>
                  </a:cubicBezTo>
                  <a:cubicBezTo>
                    <a:pt x="69392" y="17470"/>
                    <a:pt x="69234" y="17522"/>
                    <a:pt x="69111" y="17522"/>
                  </a:cubicBezTo>
                  <a:cubicBezTo>
                    <a:pt x="69011" y="17522"/>
                    <a:pt x="68934" y="17488"/>
                    <a:pt x="68907" y="17364"/>
                  </a:cubicBezTo>
                  <a:cubicBezTo>
                    <a:pt x="68907" y="17153"/>
                    <a:pt x="69118" y="16097"/>
                    <a:pt x="69329" y="16054"/>
                  </a:cubicBezTo>
                  <a:lnTo>
                    <a:pt x="69625" y="16054"/>
                  </a:lnTo>
                  <a:cubicBezTo>
                    <a:pt x="69710" y="16097"/>
                    <a:pt x="69794" y="16097"/>
                    <a:pt x="69921" y="16097"/>
                  </a:cubicBezTo>
                  <a:cubicBezTo>
                    <a:pt x="70048" y="16054"/>
                    <a:pt x="70343" y="15463"/>
                    <a:pt x="70132" y="15421"/>
                  </a:cubicBezTo>
                  <a:cubicBezTo>
                    <a:pt x="70109" y="15419"/>
                    <a:pt x="70087" y="15418"/>
                    <a:pt x="70064" y="15418"/>
                  </a:cubicBezTo>
                  <a:cubicBezTo>
                    <a:pt x="69769" y="15418"/>
                    <a:pt x="69462" y="15564"/>
                    <a:pt x="69167" y="15564"/>
                  </a:cubicBezTo>
                  <a:cubicBezTo>
                    <a:pt x="68974" y="15564"/>
                    <a:pt x="68787" y="15502"/>
                    <a:pt x="68611" y="15294"/>
                  </a:cubicBezTo>
                  <a:cubicBezTo>
                    <a:pt x="68146" y="14745"/>
                    <a:pt x="69203" y="14829"/>
                    <a:pt x="69372" y="14576"/>
                  </a:cubicBezTo>
                  <a:lnTo>
                    <a:pt x="69456" y="14069"/>
                  </a:lnTo>
                  <a:cubicBezTo>
                    <a:pt x="69667" y="13562"/>
                    <a:pt x="70217" y="13224"/>
                    <a:pt x="69836" y="12632"/>
                  </a:cubicBezTo>
                  <a:cubicBezTo>
                    <a:pt x="69667" y="12421"/>
                    <a:pt x="69329" y="12294"/>
                    <a:pt x="69203" y="12041"/>
                  </a:cubicBezTo>
                  <a:cubicBezTo>
                    <a:pt x="69076" y="11830"/>
                    <a:pt x="69667" y="11365"/>
                    <a:pt x="69329" y="11196"/>
                  </a:cubicBezTo>
                  <a:cubicBezTo>
                    <a:pt x="69247" y="11163"/>
                    <a:pt x="69175" y="11148"/>
                    <a:pt x="69111" y="11148"/>
                  </a:cubicBezTo>
                  <a:cubicBezTo>
                    <a:pt x="68687" y="11148"/>
                    <a:pt x="68629" y="11787"/>
                    <a:pt x="68189" y="11787"/>
                  </a:cubicBezTo>
                  <a:cubicBezTo>
                    <a:pt x="68165" y="11789"/>
                    <a:pt x="68141" y="11789"/>
                    <a:pt x="68119" y="11789"/>
                  </a:cubicBezTo>
                  <a:cubicBezTo>
                    <a:pt x="67346" y="11789"/>
                    <a:pt x="67375" y="11108"/>
                    <a:pt x="67006" y="10985"/>
                  </a:cubicBezTo>
                  <a:cubicBezTo>
                    <a:pt x="66962" y="10970"/>
                    <a:pt x="66918" y="10964"/>
                    <a:pt x="66873" y="10964"/>
                  </a:cubicBezTo>
                  <a:cubicBezTo>
                    <a:pt x="66619" y="10964"/>
                    <a:pt x="66352" y="11163"/>
                    <a:pt x="66094" y="11163"/>
                  </a:cubicBezTo>
                  <a:cubicBezTo>
                    <a:pt x="66002" y="11163"/>
                    <a:pt x="65911" y="11138"/>
                    <a:pt x="65823" y="11069"/>
                  </a:cubicBezTo>
                  <a:cubicBezTo>
                    <a:pt x="65654" y="10942"/>
                    <a:pt x="65569" y="10647"/>
                    <a:pt x="65400" y="10520"/>
                  </a:cubicBezTo>
                  <a:cubicBezTo>
                    <a:pt x="65367" y="10496"/>
                    <a:pt x="65337" y="10486"/>
                    <a:pt x="65309" y="10486"/>
                  </a:cubicBezTo>
                  <a:cubicBezTo>
                    <a:pt x="65081" y="10486"/>
                    <a:pt x="64968" y="11154"/>
                    <a:pt x="64555" y="11154"/>
                  </a:cubicBezTo>
                  <a:cubicBezTo>
                    <a:pt x="64006" y="11154"/>
                    <a:pt x="63668" y="10393"/>
                    <a:pt x="63288" y="10309"/>
                  </a:cubicBezTo>
                  <a:cubicBezTo>
                    <a:pt x="63280" y="10307"/>
                    <a:pt x="63271" y="10306"/>
                    <a:pt x="63263" y="10306"/>
                  </a:cubicBezTo>
                  <a:cubicBezTo>
                    <a:pt x="63091" y="10306"/>
                    <a:pt x="62815" y="10689"/>
                    <a:pt x="62654" y="10689"/>
                  </a:cubicBezTo>
                  <a:cubicBezTo>
                    <a:pt x="62358" y="10689"/>
                    <a:pt x="62105" y="10224"/>
                    <a:pt x="61809" y="10140"/>
                  </a:cubicBezTo>
                  <a:cubicBezTo>
                    <a:pt x="61776" y="10135"/>
                    <a:pt x="61746" y="10133"/>
                    <a:pt x="61718" y="10133"/>
                  </a:cubicBezTo>
                  <a:cubicBezTo>
                    <a:pt x="61028" y="10133"/>
                    <a:pt x="61688" y="11420"/>
                    <a:pt x="61126" y="11420"/>
                  </a:cubicBezTo>
                  <a:cubicBezTo>
                    <a:pt x="61061" y="11420"/>
                    <a:pt x="60980" y="11403"/>
                    <a:pt x="60880" y="11365"/>
                  </a:cubicBezTo>
                  <a:cubicBezTo>
                    <a:pt x="60668" y="11323"/>
                    <a:pt x="60542" y="10816"/>
                    <a:pt x="60331" y="10689"/>
                  </a:cubicBezTo>
                  <a:cubicBezTo>
                    <a:pt x="59908" y="10393"/>
                    <a:pt x="59232" y="10478"/>
                    <a:pt x="58894" y="9886"/>
                  </a:cubicBezTo>
                  <a:lnTo>
                    <a:pt x="58852" y="9379"/>
                  </a:lnTo>
                  <a:cubicBezTo>
                    <a:pt x="58767" y="9252"/>
                    <a:pt x="58514" y="9295"/>
                    <a:pt x="58345" y="9210"/>
                  </a:cubicBezTo>
                  <a:cubicBezTo>
                    <a:pt x="58218" y="9083"/>
                    <a:pt x="58260" y="8830"/>
                    <a:pt x="58134" y="8746"/>
                  </a:cubicBezTo>
                  <a:cubicBezTo>
                    <a:pt x="58121" y="8737"/>
                    <a:pt x="58105" y="8733"/>
                    <a:pt x="58088" y="8733"/>
                  </a:cubicBezTo>
                  <a:cubicBezTo>
                    <a:pt x="57926" y="8733"/>
                    <a:pt x="57576" y="9045"/>
                    <a:pt x="57500" y="9083"/>
                  </a:cubicBezTo>
                  <a:cubicBezTo>
                    <a:pt x="56908" y="9337"/>
                    <a:pt x="56359" y="9633"/>
                    <a:pt x="55852" y="9928"/>
                  </a:cubicBezTo>
                  <a:cubicBezTo>
                    <a:pt x="55599" y="10140"/>
                    <a:pt x="55514" y="10520"/>
                    <a:pt x="55261" y="10689"/>
                  </a:cubicBezTo>
                  <a:cubicBezTo>
                    <a:pt x="55194" y="10729"/>
                    <a:pt x="55134" y="10746"/>
                    <a:pt x="55078" y="10746"/>
                  </a:cubicBezTo>
                  <a:cubicBezTo>
                    <a:pt x="54781" y="10746"/>
                    <a:pt x="54616" y="10266"/>
                    <a:pt x="54331" y="10266"/>
                  </a:cubicBezTo>
                  <a:cubicBezTo>
                    <a:pt x="54129" y="10266"/>
                    <a:pt x="54115" y="10537"/>
                    <a:pt x="53945" y="10537"/>
                  </a:cubicBezTo>
                  <a:cubicBezTo>
                    <a:pt x="53902" y="10537"/>
                    <a:pt x="53850" y="10520"/>
                    <a:pt x="53782" y="10478"/>
                  </a:cubicBezTo>
                  <a:cubicBezTo>
                    <a:pt x="53613" y="10351"/>
                    <a:pt x="53529" y="10013"/>
                    <a:pt x="53360" y="9928"/>
                  </a:cubicBezTo>
                  <a:cubicBezTo>
                    <a:pt x="53246" y="9882"/>
                    <a:pt x="53137" y="9862"/>
                    <a:pt x="53032" y="9862"/>
                  </a:cubicBezTo>
                  <a:cubicBezTo>
                    <a:pt x="52408" y="9862"/>
                    <a:pt x="51934" y="10574"/>
                    <a:pt x="51428" y="10574"/>
                  </a:cubicBezTo>
                  <a:cubicBezTo>
                    <a:pt x="51327" y="10574"/>
                    <a:pt x="51225" y="10545"/>
                    <a:pt x="51120" y="10478"/>
                  </a:cubicBezTo>
                  <a:cubicBezTo>
                    <a:pt x="49684" y="9633"/>
                    <a:pt x="50571" y="8788"/>
                    <a:pt x="50191" y="8323"/>
                  </a:cubicBezTo>
                  <a:cubicBezTo>
                    <a:pt x="49938" y="8027"/>
                    <a:pt x="49895" y="7732"/>
                    <a:pt x="49642" y="7394"/>
                  </a:cubicBezTo>
                  <a:lnTo>
                    <a:pt x="49388" y="7267"/>
                  </a:lnTo>
                  <a:cubicBezTo>
                    <a:pt x="49346" y="7140"/>
                    <a:pt x="49684" y="6971"/>
                    <a:pt x="49557" y="6802"/>
                  </a:cubicBezTo>
                  <a:cubicBezTo>
                    <a:pt x="49531" y="6776"/>
                    <a:pt x="49494" y="6766"/>
                    <a:pt x="49450" y="6766"/>
                  </a:cubicBezTo>
                  <a:cubicBezTo>
                    <a:pt x="49312" y="6766"/>
                    <a:pt x="49105" y="6862"/>
                    <a:pt x="48943" y="6862"/>
                  </a:cubicBezTo>
                  <a:cubicBezTo>
                    <a:pt x="48905" y="6862"/>
                    <a:pt x="48870" y="6857"/>
                    <a:pt x="48839" y="6844"/>
                  </a:cubicBezTo>
                  <a:cubicBezTo>
                    <a:pt x="48543" y="6760"/>
                    <a:pt x="48628" y="6211"/>
                    <a:pt x="48417" y="6042"/>
                  </a:cubicBezTo>
                  <a:cubicBezTo>
                    <a:pt x="48363" y="5980"/>
                    <a:pt x="48286" y="5955"/>
                    <a:pt x="48194" y="5955"/>
                  </a:cubicBezTo>
                  <a:cubicBezTo>
                    <a:pt x="47799" y="5955"/>
                    <a:pt x="47126" y="6424"/>
                    <a:pt x="46801" y="6424"/>
                  </a:cubicBezTo>
                  <a:cubicBezTo>
                    <a:pt x="46790" y="6424"/>
                    <a:pt x="46779" y="6423"/>
                    <a:pt x="46769" y="6422"/>
                  </a:cubicBezTo>
                  <a:cubicBezTo>
                    <a:pt x="46535" y="6221"/>
                    <a:pt x="46222" y="6100"/>
                    <a:pt x="45892" y="6100"/>
                  </a:cubicBezTo>
                  <a:cubicBezTo>
                    <a:pt x="45805" y="6100"/>
                    <a:pt x="45716" y="6108"/>
                    <a:pt x="45628" y="6126"/>
                  </a:cubicBezTo>
                  <a:cubicBezTo>
                    <a:pt x="45568" y="6156"/>
                    <a:pt x="45336" y="6401"/>
                    <a:pt x="45161" y="6401"/>
                  </a:cubicBezTo>
                  <a:cubicBezTo>
                    <a:pt x="45091" y="6401"/>
                    <a:pt x="45031" y="6362"/>
                    <a:pt x="44995" y="6253"/>
                  </a:cubicBezTo>
                  <a:cubicBezTo>
                    <a:pt x="44952" y="6126"/>
                    <a:pt x="45375" y="5873"/>
                    <a:pt x="45206" y="5619"/>
                  </a:cubicBezTo>
                  <a:lnTo>
                    <a:pt x="44783" y="5366"/>
                  </a:lnTo>
                  <a:cubicBezTo>
                    <a:pt x="44741" y="5281"/>
                    <a:pt x="44910" y="4774"/>
                    <a:pt x="44783" y="4563"/>
                  </a:cubicBezTo>
                  <a:cubicBezTo>
                    <a:pt x="44699" y="4352"/>
                    <a:pt x="44065" y="4225"/>
                    <a:pt x="44234" y="3845"/>
                  </a:cubicBezTo>
                  <a:cubicBezTo>
                    <a:pt x="44319" y="3591"/>
                    <a:pt x="45164" y="3633"/>
                    <a:pt x="45333" y="3338"/>
                  </a:cubicBezTo>
                  <a:cubicBezTo>
                    <a:pt x="45670" y="2789"/>
                    <a:pt x="44065" y="2282"/>
                    <a:pt x="43938" y="2197"/>
                  </a:cubicBezTo>
                  <a:cubicBezTo>
                    <a:pt x="43558" y="1944"/>
                    <a:pt x="43769" y="1352"/>
                    <a:pt x="43685" y="1141"/>
                  </a:cubicBezTo>
                  <a:cubicBezTo>
                    <a:pt x="43643" y="1056"/>
                    <a:pt x="43558" y="1014"/>
                    <a:pt x="43474" y="972"/>
                  </a:cubicBezTo>
                  <a:cubicBezTo>
                    <a:pt x="43262" y="845"/>
                    <a:pt x="42629" y="42"/>
                    <a:pt x="42460"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3"/>
            <p:cNvSpPr/>
            <p:nvPr/>
          </p:nvSpPr>
          <p:spPr>
            <a:xfrm>
              <a:off x="5439700" y="3709850"/>
              <a:ext cx="38575" cy="5300"/>
            </a:xfrm>
            <a:custGeom>
              <a:rect b="b" l="l" r="r" t="t"/>
              <a:pathLst>
                <a:path extrusionOk="0" h="212" w="1543">
                  <a:moveTo>
                    <a:pt x="0" y="0"/>
                  </a:moveTo>
                  <a:cubicBezTo>
                    <a:pt x="9" y="1"/>
                    <a:pt x="18" y="3"/>
                    <a:pt x="28" y="4"/>
                  </a:cubicBezTo>
                  <a:lnTo>
                    <a:pt x="28" y="4"/>
                  </a:lnTo>
                  <a:cubicBezTo>
                    <a:pt x="17" y="2"/>
                    <a:pt x="8" y="0"/>
                    <a:pt x="0" y="0"/>
                  </a:cubicBezTo>
                  <a:close/>
                  <a:moveTo>
                    <a:pt x="28" y="4"/>
                  </a:moveTo>
                  <a:cubicBezTo>
                    <a:pt x="74" y="14"/>
                    <a:pt x="142" y="42"/>
                    <a:pt x="211" y="42"/>
                  </a:cubicBezTo>
                  <a:cubicBezTo>
                    <a:pt x="634" y="127"/>
                    <a:pt x="1098" y="169"/>
                    <a:pt x="1521" y="211"/>
                  </a:cubicBezTo>
                  <a:cubicBezTo>
                    <a:pt x="1542" y="169"/>
                    <a:pt x="1500" y="159"/>
                    <a:pt x="1442" y="159"/>
                  </a:cubicBezTo>
                  <a:cubicBezTo>
                    <a:pt x="1384" y="159"/>
                    <a:pt x="1310" y="169"/>
                    <a:pt x="1267" y="169"/>
                  </a:cubicBezTo>
                  <a:cubicBezTo>
                    <a:pt x="1098" y="127"/>
                    <a:pt x="929" y="127"/>
                    <a:pt x="760" y="85"/>
                  </a:cubicBezTo>
                  <a:cubicBezTo>
                    <a:pt x="597" y="44"/>
                    <a:pt x="314" y="42"/>
                    <a:pt x="28" y="4"/>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3"/>
            <p:cNvSpPr/>
            <p:nvPr/>
          </p:nvSpPr>
          <p:spPr>
            <a:xfrm>
              <a:off x="5416450" y="3692950"/>
              <a:ext cx="23275" cy="16925"/>
            </a:xfrm>
            <a:custGeom>
              <a:rect b="b" l="l" r="r" t="t"/>
              <a:pathLst>
                <a:path extrusionOk="0" h="677" w="931">
                  <a:moveTo>
                    <a:pt x="85" y="0"/>
                  </a:moveTo>
                  <a:lnTo>
                    <a:pt x="85" y="0"/>
                  </a:lnTo>
                  <a:cubicBezTo>
                    <a:pt x="1" y="465"/>
                    <a:pt x="465" y="592"/>
                    <a:pt x="930" y="676"/>
                  </a:cubicBezTo>
                  <a:cubicBezTo>
                    <a:pt x="550" y="592"/>
                    <a:pt x="254" y="338"/>
                    <a:pt x="8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3"/>
            <p:cNvSpPr/>
            <p:nvPr/>
          </p:nvSpPr>
          <p:spPr>
            <a:xfrm>
              <a:off x="5808300" y="3631675"/>
              <a:ext cx="3200" cy="9525"/>
            </a:xfrm>
            <a:custGeom>
              <a:rect b="b" l="l" r="r" t="t"/>
              <a:pathLst>
                <a:path extrusionOk="0" h="381" w="128">
                  <a:moveTo>
                    <a:pt x="127" y="1"/>
                  </a:moveTo>
                  <a:lnTo>
                    <a:pt x="127" y="1"/>
                  </a:lnTo>
                  <a:cubicBezTo>
                    <a:pt x="85" y="128"/>
                    <a:pt x="43" y="254"/>
                    <a:pt x="1" y="381"/>
                  </a:cubicBezTo>
                  <a:cubicBezTo>
                    <a:pt x="43" y="297"/>
                    <a:pt x="85" y="170"/>
                    <a:pt x="12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3"/>
            <p:cNvSpPr/>
            <p:nvPr/>
          </p:nvSpPr>
          <p:spPr>
            <a:xfrm>
              <a:off x="3821600" y="3436275"/>
              <a:ext cx="712950" cy="436250"/>
            </a:xfrm>
            <a:custGeom>
              <a:rect b="b" l="l" r="r" t="t"/>
              <a:pathLst>
                <a:path extrusionOk="0" h="17450" w="28518">
                  <a:moveTo>
                    <a:pt x="22138" y="677"/>
                  </a:moveTo>
                  <a:cubicBezTo>
                    <a:pt x="22392" y="677"/>
                    <a:pt x="22518" y="888"/>
                    <a:pt x="22645" y="1268"/>
                  </a:cubicBezTo>
                  <a:cubicBezTo>
                    <a:pt x="22730" y="1564"/>
                    <a:pt x="22941" y="1860"/>
                    <a:pt x="23237" y="2029"/>
                  </a:cubicBezTo>
                  <a:cubicBezTo>
                    <a:pt x="23305" y="2040"/>
                    <a:pt x="23369" y="2045"/>
                    <a:pt x="23432" y="2045"/>
                  </a:cubicBezTo>
                  <a:cubicBezTo>
                    <a:pt x="23603" y="2045"/>
                    <a:pt x="23758" y="2006"/>
                    <a:pt x="23913" y="1944"/>
                  </a:cubicBezTo>
                  <a:lnTo>
                    <a:pt x="24124" y="1902"/>
                  </a:lnTo>
                  <a:cubicBezTo>
                    <a:pt x="24462" y="1902"/>
                    <a:pt x="24800" y="1775"/>
                    <a:pt x="25095" y="1606"/>
                  </a:cubicBezTo>
                  <a:cubicBezTo>
                    <a:pt x="25349" y="1691"/>
                    <a:pt x="25391" y="1775"/>
                    <a:pt x="25391" y="1902"/>
                  </a:cubicBezTo>
                  <a:cubicBezTo>
                    <a:pt x="25391" y="2198"/>
                    <a:pt x="25560" y="2409"/>
                    <a:pt x="25856" y="2536"/>
                  </a:cubicBezTo>
                  <a:cubicBezTo>
                    <a:pt x="25919" y="2557"/>
                    <a:pt x="25983" y="2567"/>
                    <a:pt x="26046" y="2567"/>
                  </a:cubicBezTo>
                  <a:cubicBezTo>
                    <a:pt x="26109" y="2567"/>
                    <a:pt x="26173" y="2557"/>
                    <a:pt x="26236" y="2536"/>
                  </a:cubicBezTo>
                  <a:lnTo>
                    <a:pt x="26278" y="2536"/>
                  </a:lnTo>
                  <a:cubicBezTo>
                    <a:pt x="26321" y="2620"/>
                    <a:pt x="26363" y="2705"/>
                    <a:pt x="26405" y="2832"/>
                  </a:cubicBezTo>
                  <a:cubicBezTo>
                    <a:pt x="26490" y="3043"/>
                    <a:pt x="26574" y="3338"/>
                    <a:pt x="26828" y="3423"/>
                  </a:cubicBezTo>
                  <a:cubicBezTo>
                    <a:pt x="26912" y="3444"/>
                    <a:pt x="26997" y="3455"/>
                    <a:pt x="27081" y="3455"/>
                  </a:cubicBezTo>
                  <a:cubicBezTo>
                    <a:pt x="27166" y="3455"/>
                    <a:pt x="27250" y="3444"/>
                    <a:pt x="27335" y="3423"/>
                  </a:cubicBezTo>
                  <a:cubicBezTo>
                    <a:pt x="27377" y="3423"/>
                    <a:pt x="27419" y="3381"/>
                    <a:pt x="27504" y="3381"/>
                  </a:cubicBezTo>
                  <a:cubicBezTo>
                    <a:pt x="27504" y="3381"/>
                    <a:pt x="27546" y="3381"/>
                    <a:pt x="27630" y="3465"/>
                  </a:cubicBezTo>
                  <a:cubicBezTo>
                    <a:pt x="27630" y="3550"/>
                    <a:pt x="27673" y="3634"/>
                    <a:pt x="27673" y="3719"/>
                  </a:cubicBezTo>
                  <a:cubicBezTo>
                    <a:pt x="27673" y="3803"/>
                    <a:pt x="27715" y="3930"/>
                    <a:pt x="27757" y="4014"/>
                  </a:cubicBezTo>
                  <a:cubicBezTo>
                    <a:pt x="27630" y="4141"/>
                    <a:pt x="27546" y="4268"/>
                    <a:pt x="27461" y="4395"/>
                  </a:cubicBezTo>
                  <a:cubicBezTo>
                    <a:pt x="27250" y="4648"/>
                    <a:pt x="27123" y="4859"/>
                    <a:pt x="26912" y="4944"/>
                  </a:cubicBezTo>
                  <a:lnTo>
                    <a:pt x="26659" y="4944"/>
                  </a:lnTo>
                  <a:cubicBezTo>
                    <a:pt x="26574" y="4944"/>
                    <a:pt x="26532" y="4902"/>
                    <a:pt x="26447" y="4902"/>
                  </a:cubicBezTo>
                  <a:cubicBezTo>
                    <a:pt x="26384" y="4881"/>
                    <a:pt x="26321" y="4870"/>
                    <a:pt x="26257" y="4870"/>
                  </a:cubicBezTo>
                  <a:cubicBezTo>
                    <a:pt x="26194" y="4870"/>
                    <a:pt x="26131" y="4881"/>
                    <a:pt x="26067" y="4902"/>
                  </a:cubicBezTo>
                  <a:cubicBezTo>
                    <a:pt x="25349" y="5324"/>
                    <a:pt x="24758" y="5916"/>
                    <a:pt x="24335" y="6676"/>
                  </a:cubicBezTo>
                  <a:cubicBezTo>
                    <a:pt x="24293" y="6761"/>
                    <a:pt x="24293" y="6845"/>
                    <a:pt x="24293" y="6930"/>
                  </a:cubicBezTo>
                  <a:lnTo>
                    <a:pt x="24293" y="6972"/>
                  </a:lnTo>
                  <a:lnTo>
                    <a:pt x="24293" y="7437"/>
                  </a:lnTo>
                  <a:lnTo>
                    <a:pt x="24293" y="7479"/>
                  </a:lnTo>
                  <a:cubicBezTo>
                    <a:pt x="24082" y="7563"/>
                    <a:pt x="24039" y="7563"/>
                    <a:pt x="23997" y="7606"/>
                  </a:cubicBezTo>
                  <a:cubicBezTo>
                    <a:pt x="23786" y="7901"/>
                    <a:pt x="23617" y="8197"/>
                    <a:pt x="23490" y="8535"/>
                  </a:cubicBezTo>
                  <a:cubicBezTo>
                    <a:pt x="23406" y="8704"/>
                    <a:pt x="23321" y="8915"/>
                    <a:pt x="23194" y="9084"/>
                  </a:cubicBezTo>
                  <a:cubicBezTo>
                    <a:pt x="23152" y="9126"/>
                    <a:pt x="23152" y="9169"/>
                    <a:pt x="23110" y="9211"/>
                  </a:cubicBezTo>
                  <a:cubicBezTo>
                    <a:pt x="22941" y="9338"/>
                    <a:pt x="22856" y="9549"/>
                    <a:pt x="22899" y="9718"/>
                  </a:cubicBezTo>
                  <a:cubicBezTo>
                    <a:pt x="22899" y="9802"/>
                    <a:pt x="22941" y="9887"/>
                    <a:pt x="23025" y="9971"/>
                  </a:cubicBezTo>
                  <a:lnTo>
                    <a:pt x="22899" y="10183"/>
                  </a:lnTo>
                  <a:cubicBezTo>
                    <a:pt x="22772" y="10394"/>
                    <a:pt x="22687" y="10605"/>
                    <a:pt x="22603" y="10859"/>
                  </a:cubicBezTo>
                  <a:cubicBezTo>
                    <a:pt x="22476" y="11197"/>
                    <a:pt x="22307" y="11535"/>
                    <a:pt x="22096" y="11830"/>
                  </a:cubicBezTo>
                  <a:lnTo>
                    <a:pt x="22011" y="11873"/>
                  </a:lnTo>
                  <a:cubicBezTo>
                    <a:pt x="21885" y="11873"/>
                    <a:pt x="21758" y="11957"/>
                    <a:pt x="21673" y="12042"/>
                  </a:cubicBezTo>
                  <a:cubicBezTo>
                    <a:pt x="21462" y="12422"/>
                    <a:pt x="21378" y="12844"/>
                    <a:pt x="21504" y="13225"/>
                  </a:cubicBezTo>
                  <a:lnTo>
                    <a:pt x="21420" y="13267"/>
                  </a:lnTo>
                  <a:cubicBezTo>
                    <a:pt x="21335" y="13309"/>
                    <a:pt x="21209" y="13394"/>
                    <a:pt x="21166" y="13478"/>
                  </a:cubicBezTo>
                  <a:cubicBezTo>
                    <a:pt x="21082" y="13563"/>
                    <a:pt x="20997" y="13731"/>
                    <a:pt x="20955" y="13858"/>
                  </a:cubicBezTo>
                  <a:cubicBezTo>
                    <a:pt x="20871" y="14027"/>
                    <a:pt x="20786" y="14238"/>
                    <a:pt x="20702" y="14281"/>
                  </a:cubicBezTo>
                  <a:cubicBezTo>
                    <a:pt x="20575" y="14238"/>
                    <a:pt x="20490" y="14196"/>
                    <a:pt x="20406" y="14154"/>
                  </a:cubicBezTo>
                  <a:cubicBezTo>
                    <a:pt x="20237" y="14069"/>
                    <a:pt x="20068" y="13985"/>
                    <a:pt x="19899" y="13985"/>
                  </a:cubicBezTo>
                  <a:lnTo>
                    <a:pt x="19772" y="13985"/>
                  </a:lnTo>
                  <a:cubicBezTo>
                    <a:pt x="19477" y="14027"/>
                    <a:pt x="19308" y="14281"/>
                    <a:pt x="19308" y="14619"/>
                  </a:cubicBezTo>
                  <a:cubicBezTo>
                    <a:pt x="18970" y="14661"/>
                    <a:pt x="18632" y="14703"/>
                    <a:pt x="18251" y="14745"/>
                  </a:cubicBezTo>
                  <a:lnTo>
                    <a:pt x="17998" y="14745"/>
                  </a:lnTo>
                  <a:cubicBezTo>
                    <a:pt x="17829" y="14745"/>
                    <a:pt x="17702" y="14830"/>
                    <a:pt x="17618" y="14872"/>
                  </a:cubicBezTo>
                  <a:cubicBezTo>
                    <a:pt x="17575" y="14914"/>
                    <a:pt x="17533" y="14914"/>
                    <a:pt x="17491" y="14957"/>
                  </a:cubicBezTo>
                  <a:cubicBezTo>
                    <a:pt x="17406" y="14957"/>
                    <a:pt x="17364" y="14914"/>
                    <a:pt x="17280" y="14872"/>
                  </a:cubicBezTo>
                  <a:cubicBezTo>
                    <a:pt x="17195" y="14745"/>
                    <a:pt x="17026" y="14703"/>
                    <a:pt x="16899" y="14661"/>
                  </a:cubicBezTo>
                  <a:cubicBezTo>
                    <a:pt x="16646" y="14661"/>
                    <a:pt x="16392" y="14703"/>
                    <a:pt x="16139" y="14788"/>
                  </a:cubicBezTo>
                  <a:cubicBezTo>
                    <a:pt x="15970" y="14872"/>
                    <a:pt x="15801" y="14872"/>
                    <a:pt x="15590" y="14872"/>
                  </a:cubicBezTo>
                  <a:cubicBezTo>
                    <a:pt x="15505" y="14830"/>
                    <a:pt x="15421" y="14830"/>
                    <a:pt x="15378" y="14745"/>
                  </a:cubicBezTo>
                  <a:cubicBezTo>
                    <a:pt x="15212" y="14651"/>
                    <a:pt x="15033" y="14596"/>
                    <a:pt x="14855" y="14596"/>
                  </a:cubicBezTo>
                  <a:cubicBezTo>
                    <a:pt x="14716" y="14596"/>
                    <a:pt x="14579" y="14629"/>
                    <a:pt x="14449" y="14703"/>
                  </a:cubicBezTo>
                  <a:cubicBezTo>
                    <a:pt x="14196" y="14830"/>
                    <a:pt x="13942" y="14999"/>
                    <a:pt x="13689" y="15210"/>
                  </a:cubicBezTo>
                  <a:cubicBezTo>
                    <a:pt x="13520" y="15379"/>
                    <a:pt x="13351" y="15548"/>
                    <a:pt x="13139" y="15675"/>
                  </a:cubicBezTo>
                  <a:lnTo>
                    <a:pt x="13055" y="15675"/>
                  </a:lnTo>
                  <a:cubicBezTo>
                    <a:pt x="13013" y="15633"/>
                    <a:pt x="12928" y="15633"/>
                    <a:pt x="12886" y="15590"/>
                  </a:cubicBezTo>
                  <a:cubicBezTo>
                    <a:pt x="12801" y="15548"/>
                    <a:pt x="12675" y="15506"/>
                    <a:pt x="12590" y="15506"/>
                  </a:cubicBezTo>
                  <a:lnTo>
                    <a:pt x="12463" y="15506"/>
                  </a:lnTo>
                  <a:lnTo>
                    <a:pt x="12421" y="15548"/>
                  </a:lnTo>
                  <a:cubicBezTo>
                    <a:pt x="12252" y="15633"/>
                    <a:pt x="12125" y="15759"/>
                    <a:pt x="11999" y="15844"/>
                  </a:cubicBezTo>
                  <a:cubicBezTo>
                    <a:pt x="11830" y="16055"/>
                    <a:pt x="11618" y="16182"/>
                    <a:pt x="11407" y="16266"/>
                  </a:cubicBezTo>
                  <a:lnTo>
                    <a:pt x="11323" y="16224"/>
                  </a:lnTo>
                  <a:cubicBezTo>
                    <a:pt x="10985" y="16055"/>
                    <a:pt x="10985" y="16055"/>
                    <a:pt x="10942" y="16055"/>
                  </a:cubicBezTo>
                  <a:cubicBezTo>
                    <a:pt x="10562" y="16055"/>
                    <a:pt x="10393" y="16393"/>
                    <a:pt x="10309" y="16647"/>
                  </a:cubicBezTo>
                  <a:cubicBezTo>
                    <a:pt x="10266" y="16689"/>
                    <a:pt x="10224" y="16816"/>
                    <a:pt x="10224" y="16816"/>
                  </a:cubicBezTo>
                  <a:cubicBezTo>
                    <a:pt x="10002" y="16911"/>
                    <a:pt x="9804" y="16958"/>
                    <a:pt x="9594" y="16958"/>
                  </a:cubicBezTo>
                  <a:cubicBezTo>
                    <a:pt x="9524" y="16958"/>
                    <a:pt x="9453" y="16953"/>
                    <a:pt x="9379" y="16942"/>
                  </a:cubicBezTo>
                  <a:cubicBezTo>
                    <a:pt x="8661" y="16942"/>
                    <a:pt x="7943" y="16858"/>
                    <a:pt x="7267" y="16604"/>
                  </a:cubicBezTo>
                  <a:cubicBezTo>
                    <a:pt x="7140" y="16520"/>
                    <a:pt x="7013" y="16435"/>
                    <a:pt x="6887" y="16309"/>
                  </a:cubicBezTo>
                  <a:cubicBezTo>
                    <a:pt x="6718" y="16140"/>
                    <a:pt x="6549" y="16013"/>
                    <a:pt x="6380" y="15886"/>
                  </a:cubicBezTo>
                  <a:cubicBezTo>
                    <a:pt x="6168" y="15802"/>
                    <a:pt x="5957" y="15802"/>
                    <a:pt x="5746" y="15802"/>
                  </a:cubicBezTo>
                  <a:cubicBezTo>
                    <a:pt x="5577" y="15802"/>
                    <a:pt x="5408" y="15802"/>
                    <a:pt x="5323" y="15717"/>
                  </a:cubicBezTo>
                  <a:cubicBezTo>
                    <a:pt x="5239" y="15590"/>
                    <a:pt x="5197" y="15464"/>
                    <a:pt x="5197" y="15337"/>
                  </a:cubicBezTo>
                  <a:cubicBezTo>
                    <a:pt x="5154" y="15168"/>
                    <a:pt x="5070" y="14999"/>
                    <a:pt x="4943" y="14830"/>
                  </a:cubicBezTo>
                  <a:cubicBezTo>
                    <a:pt x="4774" y="14576"/>
                    <a:pt x="4521" y="14407"/>
                    <a:pt x="4267" y="14281"/>
                  </a:cubicBezTo>
                  <a:cubicBezTo>
                    <a:pt x="4098" y="14196"/>
                    <a:pt x="3929" y="14112"/>
                    <a:pt x="3803" y="13985"/>
                  </a:cubicBezTo>
                  <a:cubicBezTo>
                    <a:pt x="3718" y="13858"/>
                    <a:pt x="3591" y="13731"/>
                    <a:pt x="3296" y="13436"/>
                  </a:cubicBezTo>
                  <a:cubicBezTo>
                    <a:pt x="3008" y="13148"/>
                    <a:pt x="2680" y="12820"/>
                    <a:pt x="2390" y="12492"/>
                  </a:cubicBezTo>
                  <a:lnTo>
                    <a:pt x="2390" y="12492"/>
                  </a:lnTo>
                  <a:cubicBezTo>
                    <a:pt x="2396" y="12497"/>
                    <a:pt x="2402" y="12501"/>
                    <a:pt x="2408" y="12506"/>
                  </a:cubicBezTo>
                  <a:lnTo>
                    <a:pt x="2451" y="12506"/>
                  </a:lnTo>
                  <a:lnTo>
                    <a:pt x="2366" y="12464"/>
                  </a:lnTo>
                  <a:lnTo>
                    <a:pt x="2366" y="12464"/>
                  </a:lnTo>
                  <a:cubicBezTo>
                    <a:pt x="2374" y="12473"/>
                    <a:pt x="2382" y="12482"/>
                    <a:pt x="2390" y="12492"/>
                  </a:cubicBezTo>
                  <a:lnTo>
                    <a:pt x="2390" y="12492"/>
                  </a:lnTo>
                  <a:cubicBezTo>
                    <a:pt x="2187" y="12323"/>
                    <a:pt x="2023" y="12078"/>
                    <a:pt x="1859" y="11873"/>
                  </a:cubicBezTo>
                  <a:cubicBezTo>
                    <a:pt x="1944" y="11788"/>
                    <a:pt x="1986" y="11619"/>
                    <a:pt x="1986" y="11492"/>
                  </a:cubicBezTo>
                  <a:cubicBezTo>
                    <a:pt x="1944" y="11323"/>
                    <a:pt x="1817" y="11154"/>
                    <a:pt x="1690" y="11070"/>
                  </a:cubicBezTo>
                  <a:cubicBezTo>
                    <a:pt x="1606" y="11028"/>
                    <a:pt x="1563" y="10943"/>
                    <a:pt x="1521" y="10901"/>
                  </a:cubicBezTo>
                  <a:lnTo>
                    <a:pt x="1521" y="10859"/>
                  </a:lnTo>
                  <a:cubicBezTo>
                    <a:pt x="1606" y="10732"/>
                    <a:pt x="1648" y="10563"/>
                    <a:pt x="1563" y="10394"/>
                  </a:cubicBezTo>
                  <a:cubicBezTo>
                    <a:pt x="1479" y="10267"/>
                    <a:pt x="1352" y="10183"/>
                    <a:pt x="1183" y="10183"/>
                  </a:cubicBezTo>
                  <a:lnTo>
                    <a:pt x="1394" y="10014"/>
                  </a:lnTo>
                  <a:cubicBezTo>
                    <a:pt x="1817" y="9802"/>
                    <a:pt x="2197" y="9422"/>
                    <a:pt x="2451" y="8957"/>
                  </a:cubicBezTo>
                  <a:lnTo>
                    <a:pt x="2493" y="8831"/>
                  </a:lnTo>
                  <a:lnTo>
                    <a:pt x="2451" y="8704"/>
                  </a:lnTo>
                  <a:cubicBezTo>
                    <a:pt x="2366" y="8619"/>
                    <a:pt x="2282" y="8577"/>
                    <a:pt x="2155" y="8535"/>
                  </a:cubicBezTo>
                  <a:lnTo>
                    <a:pt x="2113" y="8535"/>
                  </a:lnTo>
                  <a:cubicBezTo>
                    <a:pt x="2113" y="8450"/>
                    <a:pt x="2113" y="8408"/>
                    <a:pt x="2155" y="8366"/>
                  </a:cubicBezTo>
                  <a:cubicBezTo>
                    <a:pt x="2239" y="8282"/>
                    <a:pt x="2324" y="8155"/>
                    <a:pt x="2366" y="8028"/>
                  </a:cubicBezTo>
                  <a:cubicBezTo>
                    <a:pt x="2366" y="7859"/>
                    <a:pt x="2324" y="7690"/>
                    <a:pt x="2239" y="7563"/>
                  </a:cubicBezTo>
                  <a:lnTo>
                    <a:pt x="2197" y="7394"/>
                  </a:lnTo>
                  <a:cubicBezTo>
                    <a:pt x="2282" y="7352"/>
                    <a:pt x="2366" y="7310"/>
                    <a:pt x="2451" y="7310"/>
                  </a:cubicBezTo>
                  <a:cubicBezTo>
                    <a:pt x="2873" y="7310"/>
                    <a:pt x="3253" y="6972"/>
                    <a:pt x="3296" y="6549"/>
                  </a:cubicBezTo>
                  <a:cubicBezTo>
                    <a:pt x="3380" y="6000"/>
                    <a:pt x="2789" y="5662"/>
                    <a:pt x="2451" y="5493"/>
                  </a:cubicBezTo>
                  <a:cubicBezTo>
                    <a:pt x="2451" y="5451"/>
                    <a:pt x="2535" y="5451"/>
                    <a:pt x="2577" y="5451"/>
                  </a:cubicBezTo>
                  <a:cubicBezTo>
                    <a:pt x="2620" y="5451"/>
                    <a:pt x="2704" y="5493"/>
                    <a:pt x="2831" y="5620"/>
                  </a:cubicBezTo>
                  <a:cubicBezTo>
                    <a:pt x="2915" y="5704"/>
                    <a:pt x="3042" y="5789"/>
                    <a:pt x="3211" y="5873"/>
                  </a:cubicBezTo>
                  <a:cubicBezTo>
                    <a:pt x="3253" y="5916"/>
                    <a:pt x="3338" y="5916"/>
                    <a:pt x="3422" y="5916"/>
                  </a:cubicBezTo>
                  <a:cubicBezTo>
                    <a:pt x="3422" y="5916"/>
                    <a:pt x="4690" y="5789"/>
                    <a:pt x="4816" y="5620"/>
                  </a:cubicBezTo>
                  <a:cubicBezTo>
                    <a:pt x="4943" y="5493"/>
                    <a:pt x="4816" y="4944"/>
                    <a:pt x="4774" y="4690"/>
                  </a:cubicBezTo>
                  <a:lnTo>
                    <a:pt x="4816" y="4690"/>
                  </a:lnTo>
                  <a:cubicBezTo>
                    <a:pt x="4943" y="4521"/>
                    <a:pt x="4985" y="4395"/>
                    <a:pt x="5028" y="4183"/>
                  </a:cubicBezTo>
                  <a:cubicBezTo>
                    <a:pt x="5028" y="4099"/>
                    <a:pt x="5070" y="3972"/>
                    <a:pt x="5112" y="3888"/>
                  </a:cubicBezTo>
                  <a:cubicBezTo>
                    <a:pt x="5133" y="3867"/>
                    <a:pt x="5165" y="3856"/>
                    <a:pt x="5197" y="3856"/>
                  </a:cubicBezTo>
                  <a:cubicBezTo>
                    <a:pt x="5228" y="3856"/>
                    <a:pt x="5260" y="3867"/>
                    <a:pt x="5281" y="3888"/>
                  </a:cubicBezTo>
                  <a:cubicBezTo>
                    <a:pt x="5450" y="3888"/>
                    <a:pt x="5830" y="4310"/>
                    <a:pt x="6126" y="4606"/>
                  </a:cubicBezTo>
                  <a:cubicBezTo>
                    <a:pt x="6464" y="5028"/>
                    <a:pt x="6844" y="5366"/>
                    <a:pt x="7351" y="5620"/>
                  </a:cubicBezTo>
                  <a:cubicBezTo>
                    <a:pt x="7694" y="5753"/>
                    <a:pt x="8122" y="5818"/>
                    <a:pt x="8628" y="5818"/>
                  </a:cubicBezTo>
                  <a:cubicBezTo>
                    <a:pt x="9245" y="5818"/>
                    <a:pt x="9979" y="5721"/>
                    <a:pt x="10816" y="5535"/>
                  </a:cubicBezTo>
                  <a:lnTo>
                    <a:pt x="11111" y="5451"/>
                  </a:lnTo>
                  <a:cubicBezTo>
                    <a:pt x="11280" y="5409"/>
                    <a:pt x="11449" y="5324"/>
                    <a:pt x="11618" y="5324"/>
                  </a:cubicBezTo>
                  <a:lnTo>
                    <a:pt x="11872" y="5324"/>
                  </a:lnTo>
                  <a:lnTo>
                    <a:pt x="11999" y="5113"/>
                  </a:lnTo>
                  <a:lnTo>
                    <a:pt x="11999" y="5028"/>
                  </a:lnTo>
                  <a:cubicBezTo>
                    <a:pt x="11999" y="4859"/>
                    <a:pt x="11914" y="4690"/>
                    <a:pt x="11830" y="4564"/>
                  </a:cubicBezTo>
                  <a:cubicBezTo>
                    <a:pt x="11661" y="4226"/>
                    <a:pt x="11618" y="4141"/>
                    <a:pt x="11872" y="3972"/>
                  </a:cubicBezTo>
                  <a:cubicBezTo>
                    <a:pt x="12125" y="3845"/>
                    <a:pt x="12379" y="3803"/>
                    <a:pt x="12675" y="3803"/>
                  </a:cubicBezTo>
                  <a:lnTo>
                    <a:pt x="13773" y="3803"/>
                  </a:lnTo>
                  <a:cubicBezTo>
                    <a:pt x="13833" y="3813"/>
                    <a:pt x="13893" y="3818"/>
                    <a:pt x="13952" y="3818"/>
                  </a:cubicBezTo>
                  <a:cubicBezTo>
                    <a:pt x="14144" y="3818"/>
                    <a:pt x="14330" y="3763"/>
                    <a:pt x="14491" y="3634"/>
                  </a:cubicBezTo>
                  <a:cubicBezTo>
                    <a:pt x="14660" y="3507"/>
                    <a:pt x="14787" y="3254"/>
                    <a:pt x="14787" y="3001"/>
                  </a:cubicBezTo>
                  <a:cubicBezTo>
                    <a:pt x="14787" y="2958"/>
                    <a:pt x="14787" y="2874"/>
                    <a:pt x="14829" y="2789"/>
                  </a:cubicBezTo>
                  <a:lnTo>
                    <a:pt x="15040" y="2789"/>
                  </a:lnTo>
                  <a:cubicBezTo>
                    <a:pt x="15167" y="2874"/>
                    <a:pt x="15294" y="2958"/>
                    <a:pt x="15378" y="3043"/>
                  </a:cubicBezTo>
                  <a:cubicBezTo>
                    <a:pt x="15590" y="3212"/>
                    <a:pt x="15801" y="3338"/>
                    <a:pt x="16054" y="3423"/>
                  </a:cubicBezTo>
                  <a:cubicBezTo>
                    <a:pt x="16078" y="3425"/>
                    <a:pt x="16102" y="3426"/>
                    <a:pt x="16125" y="3426"/>
                  </a:cubicBezTo>
                  <a:cubicBezTo>
                    <a:pt x="16545" y="3426"/>
                    <a:pt x="16781" y="3072"/>
                    <a:pt x="16942" y="2832"/>
                  </a:cubicBezTo>
                  <a:cubicBezTo>
                    <a:pt x="16984" y="2747"/>
                    <a:pt x="17068" y="2578"/>
                    <a:pt x="17068" y="2578"/>
                  </a:cubicBezTo>
                  <a:cubicBezTo>
                    <a:pt x="17153" y="2620"/>
                    <a:pt x="17195" y="2620"/>
                    <a:pt x="17237" y="2620"/>
                  </a:cubicBezTo>
                  <a:cubicBezTo>
                    <a:pt x="17330" y="2682"/>
                    <a:pt x="17446" y="2721"/>
                    <a:pt x="17567" y="2721"/>
                  </a:cubicBezTo>
                  <a:cubicBezTo>
                    <a:pt x="17612" y="2721"/>
                    <a:pt x="17657" y="2716"/>
                    <a:pt x="17702" y="2705"/>
                  </a:cubicBezTo>
                  <a:cubicBezTo>
                    <a:pt x="18167" y="2536"/>
                    <a:pt x="18294" y="2029"/>
                    <a:pt x="18420" y="1564"/>
                  </a:cubicBezTo>
                  <a:cubicBezTo>
                    <a:pt x="18420" y="1353"/>
                    <a:pt x="18505" y="1142"/>
                    <a:pt x="18632" y="930"/>
                  </a:cubicBezTo>
                  <a:cubicBezTo>
                    <a:pt x="18792" y="788"/>
                    <a:pt x="18961" y="735"/>
                    <a:pt x="19143" y="735"/>
                  </a:cubicBezTo>
                  <a:cubicBezTo>
                    <a:pt x="19392" y="735"/>
                    <a:pt x="19666" y="833"/>
                    <a:pt x="19983" y="930"/>
                  </a:cubicBezTo>
                  <a:cubicBezTo>
                    <a:pt x="20279" y="1099"/>
                    <a:pt x="20617" y="1184"/>
                    <a:pt x="20955" y="1184"/>
                  </a:cubicBezTo>
                  <a:cubicBezTo>
                    <a:pt x="21209" y="1142"/>
                    <a:pt x="21462" y="1057"/>
                    <a:pt x="21673" y="888"/>
                  </a:cubicBezTo>
                  <a:cubicBezTo>
                    <a:pt x="21800" y="761"/>
                    <a:pt x="21969" y="677"/>
                    <a:pt x="22138" y="677"/>
                  </a:cubicBezTo>
                  <a:close/>
                  <a:moveTo>
                    <a:pt x="22054" y="1"/>
                  </a:moveTo>
                  <a:cubicBezTo>
                    <a:pt x="21800" y="43"/>
                    <a:pt x="21547" y="128"/>
                    <a:pt x="21335" y="297"/>
                  </a:cubicBezTo>
                  <a:cubicBezTo>
                    <a:pt x="21166" y="423"/>
                    <a:pt x="21040" y="508"/>
                    <a:pt x="20828" y="550"/>
                  </a:cubicBezTo>
                  <a:cubicBezTo>
                    <a:pt x="20575" y="508"/>
                    <a:pt x="20321" y="423"/>
                    <a:pt x="20110" y="339"/>
                  </a:cubicBezTo>
                  <a:cubicBezTo>
                    <a:pt x="19772" y="170"/>
                    <a:pt x="19477" y="85"/>
                    <a:pt x="19096" y="85"/>
                  </a:cubicBezTo>
                  <a:cubicBezTo>
                    <a:pt x="18801" y="85"/>
                    <a:pt x="18463" y="212"/>
                    <a:pt x="18209" y="423"/>
                  </a:cubicBezTo>
                  <a:cubicBezTo>
                    <a:pt x="17998" y="677"/>
                    <a:pt x="17871" y="973"/>
                    <a:pt x="17829" y="1311"/>
                  </a:cubicBezTo>
                  <a:cubicBezTo>
                    <a:pt x="17744" y="1649"/>
                    <a:pt x="17660" y="2029"/>
                    <a:pt x="17491" y="2071"/>
                  </a:cubicBezTo>
                  <a:cubicBezTo>
                    <a:pt x="17449" y="2071"/>
                    <a:pt x="17406" y="2029"/>
                    <a:pt x="17322" y="2029"/>
                  </a:cubicBezTo>
                  <a:cubicBezTo>
                    <a:pt x="17248" y="1979"/>
                    <a:pt x="17159" y="1959"/>
                    <a:pt x="17064" y="1959"/>
                  </a:cubicBezTo>
                  <a:cubicBezTo>
                    <a:pt x="16997" y="1959"/>
                    <a:pt x="16927" y="1969"/>
                    <a:pt x="16857" y="1987"/>
                  </a:cubicBezTo>
                  <a:cubicBezTo>
                    <a:pt x="16646" y="2071"/>
                    <a:pt x="16519" y="2240"/>
                    <a:pt x="16435" y="2409"/>
                  </a:cubicBezTo>
                  <a:cubicBezTo>
                    <a:pt x="16266" y="2620"/>
                    <a:pt x="16181" y="2747"/>
                    <a:pt x="16054" y="2747"/>
                  </a:cubicBezTo>
                  <a:cubicBezTo>
                    <a:pt x="15885" y="2705"/>
                    <a:pt x="15759" y="2620"/>
                    <a:pt x="15674" y="2536"/>
                  </a:cubicBezTo>
                  <a:cubicBezTo>
                    <a:pt x="15505" y="2367"/>
                    <a:pt x="15294" y="2240"/>
                    <a:pt x="15040" y="2156"/>
                  </a:cubicBezTo>
                  <a:lnTo>
                    <a:pt x="14829" y="2156"/>
                  </a:lnTo>
                  <a:cubicBezTo>
                    <a:pt x="14280" y="2156"/>
                    <a:pt x="14196" y="2620"/>
                    <a:pt x="14196" y="2832"/>
                  </a:cubicBezTo>
                  <a:cubicBezTo>
                    <a:pt x="14153" y="2958"/>
                    <a:pt x="14111" y="3085"/>
                    <a:pt x="14111" y="3127"/>
                  </a:cubicBezTo>
                  <a:cubicBezTo>
                    <a:pt x="14111" y="3127"/>
                    <a:pt x="14027" y="3170"/>
                    <a:pt x="13689" y="3170"/>
                  </a:cubicBezTo>
                  <a:lnTo>
                    <a:pt x="12632" y="3170"/>
                  </a:lnTo>
                  <a:cubicBezTo>
                    <a:pt x="12562" y="3162"/>
                    <a:pt x="12493" y="3159"/>
                    <a:pt x="12425" y="3159"/>
                  </a:cubicBezTo>
                  <a:cubicBezTo>
                    <a:pt x="12084" y="3159"/>
                    <a:pt x="11773" y="3247"/>
                    <a:pt x="11492" y="3423"/>
                  </a:cubicBezTo>
                  <a:cubicBezTo>
                    <a:pt x="11069" y="3676"/>
                    <a:pt x="10985" y="4268"/>
                    <a:pt x="11323" y="4690"/>
                  </a:cubicBezTo>
                  <a:cubicBezTo>
                    <a:pt x="11196" y="4690"/>
                    <a:pt x="11069" y="4733"/>
                    <a:pt x="10942" y="4775"/>
                  </a:cubicBezTo>
                  <a:lnTo>
                    <a:pt x="10647" y="4859"/>
                  </a:lnTo>
                  <a:cubicBezTo>
                    <a:pt x="9870" y="5024"/>
                    <a:pt x="9184" y="5110"/>
                    <a:pt x="8613" y="5110"/>
                  </a:cubicBezTo>
                  <a:cubicBezTo>
                    <a:pt x="8159" y="5110"/>
                    <a:pt x="7777" y="5056"/>
                    <a:pt x="7478" y="4944"/>
                  </a:cubicBezTo>
                  <a:cubicBezTo>
                    <a:pt x="7098" y="4733"/>
                    <a:pt x="6760" y="4437"/>
                    <a:pt x="6464" y="4099"/>
                  </a:cubicBezTo>
                  <a:cubicBezTo>
                    <a:pt x="6211" y="3676"/>
                    <a:pt x="5788" y="3381"/>
                    <a:pt x="5366" y="3170"/>
                  </a:cubicBezTo>
                  <a:lnTo>
                    <a:pt x="5028" y="3170"/>
                  </a:lnTo>
                  <a:lnTo>
                    <a:pt x="4943" y="3254"/>
                  </a:lnTo>
                  <a:cubicBezTo>
                    <a:pt x="4901" y="3254"/>
                    <a:pt x="4859" y="3296"/>
                    <a:pt x="4816" y="3338"/>
                  </a:cubicBezTo>
                  <a:lnTo>
                    <a:pt x="4774" y="3338"/>
                  </a:lnTo>
                  <a:cubicBezTo>
                    <a:pt x="4732" y="3381"/>
                    <a:pt x="4690" y="3423"/>
                    <a:pt x="4648" y="3465"/>
                  </a:cubicBezTo>
                  <a:cubicBezTo>
                    <a:pt x="4563" y="3634"/>
                    <a:pt x="4521" y="3803"/>
                    <a:pt x="4521" y="3930"/>
                  </a:cubicBezTo>
                  <a:cubicBezTo>
                    <a:pt x="4436" y="4014"/>
                    <a:pt x="4436" y="4057"/>
                    <a:pt x="4436" y="4099"/>
                  </a:cubicBezTo>
                  <a:cubicBezTo>
                    <a:pt x="4352" y="4099"/>
                    <a:pt x="4225" y="4183"/>
                    <a:pt x="4141" y="4268"/>
                  </a:cubicBezTo>
                  <a:lnTo>
                    <a:pt x="4056" y="4395"/>
                  </a:lnTo>
                  <a:lnTo>
                    <a:pt x="4098" y="4521"/>
                  </a:lnTo>
                  <a:cubicBezTo>
                    <a:pt x="4141" y="4606"/>
                    <a:pt x="4183" y="4648"/>
                    <a:pt x="4267" y="4690"/>
                  </a:cubicBezTo>
                  <a:cubicBezTo>
                    <a:pt x="4267" y="4817"/>
                    <a:pt x="4310" y="4986"/>
                    <a:pt x="4310" y="5155"/>
                  </a:cubicBezTo>
                  <a:cubicBezTo>
                    <a:pt x="4098" y="5197"/>
                    <a:pt x="3634" y="5240"/>
                    <a:pt x="3422" y="5240"/>
                  </a:cubicBezTo>
                  <a:cubicBezTo>
                    <a:pt x="3338" y="5197"/>
                    <a:pt x="3253" y="5155"/>
                    <a:pt x="3169" y="5071"/>
                  </a:cubicBezTo>
                  <a:cubicBezTo>
                    <a:pt x="3000" y="4902"/>
                    <a:pt x="2789" y="4775"/>
                    <a:pt x="2577" y="4775"/>
                  </a:cubicBezTo>
                  <a:cubicBezTo>
                    <a:pt x="2282" y="4775"/>
                    <a:pt x="2028" y="4944"/>
                    <a:pt x="1859" y="5155"/>
                  </a:cubicBezTo>
                  <a:lnTo>
                    <a:pt x="1732" y="5282"/>
                  </a:lnTo>
                  <a:lnTo>
                    <a:pt x="1732" y="5409"/>
                  </a:lnTo>
                  <a:cubicBezTo>
                    <a:pt x="1775" y="5620"/>
                    <a:pt x="1944" y="5704"/>
                    <a:pt x="2197" y="5831"/>
                  </a:cubicBezTo>
                  <a:cubicBezTo>
                    <a:pt x="2408" y="5958"/>
                    <a:pt x="2789" y="6169"/>
                    <a:pt x="2789" y="6380"/>
                  </a:cubicBezTo>
                  <a:cubicBezTo>
                    <a:pt x="2746" y="6549"/>
                    <a:pt x="2662" y="6592"/>
                    <a:pt x="2366" y="6676"/>
                  </a:cubicBezTo>
                  <a:cubicBezTo>
                    <a:pt x="2113" y="6676"/>
                    <a:pt x="1859" y="6803"/>
                    <a:pt x="1690" y="7014"/>
                  </a:cubicBezTo>
                  <a:cubicBezTo>
                    <a:pt x="1606" y="7183"/>
                    <a:pt x="1690" y="7394"/>
                    <a:pt x="1775" y="7648"/>
                  </a:cubicBezTo>
                  <a:cubicBezTo>
                    <a:pt x="1775" y="7690"/>
                    <a:pt x="1817" y="7732"/>
                    <a:pt x="1859" y="7775"/>
                  </a:cubicBezTo>
                  <a:cubicBezTo>
                    <a:pt x="1859" y="7817"/>
                    <a:pt x="1859" y="7817"/>
                    <a:pt x="1817" y="7859"/>
                  </a:cubicBezTo>
                  <a:cubicBezTo>
                    <a:pt x="1606" y="8028"/>
                    <a:pt x="1563" y="8239"/>
                    <a:pt x="1606" y="8450"/>
                  </a:cubicBezTo>
                  <a:cubicBezTo>
                    <a:pt x="1606" y="8619"/>
                    <a:pt x="1690" y="8788"/>
                    <a:pt x="1859" y="8873"/>
                  </a:cubicBezTo>
                  <a:cubicBezTo>
                    <a:pt x="1606" y="9084"/>
                    <a:pt x="1352" y="9295"/>
                    <a:pt x="1056" y="9464"/>
                  </a:cubicBezTo>
                  <a:cubicBezTo>
                    <a:pt x="803" y="9633"/>
                    <a:pt x="507" y="9845"/>
                    <a:pt x="254" y="10056"/>
                  </a:cubicBezTo>
                  <a:lnTo>
                    <a:pt x="169" y="10140"/>
                  </a:lnTo>
                  <a:lnTo>
                    <a:pt x="0" y="10690"/>
                  </a:lnTo>
                  <a:lnTo>
                    <a:pt x="465" y="10563"/>
                  </a:lnTo>
                  <a:cubicBezTo>
                    <a:pt x="549" y="10542"/>
                    <a:pt x="634" y="10531"/>
                    <a:pt x="724" y="10531"/>
                  </a:cubicBezTo>
                  <a:cubicBezTo>
                    <a:pt x="814" y="10531"/>
                    <a:pt x="909" y="10542"/>
                    <a:pt x="1014" y="10563"/>
                  </a:cubicBezTo>
                  <a:cubicBezTo>
                    <a:pt x="930" y="10647"/>
                    <a:pt x="930" y="10774"/>
                    <a:pt x="930" y="10859"/>
                  </a:cubicBezTo>
                  <a:cubicBezTo>
                    <a:pt x="1014" y="11070"/>
                    <a:pt x="1099" y="11197"/>
                    <a:pt x="1268" y="11323"/>
                  </a:cubicBezTo>
                  <a:cubicBezTo>
                    <a:pt x="1268" y="11366"/>
                    <a:pt x="1310" y="11408"/>
                    <a:pt x="1352" y="11450"/>
                  </a:cubicBezTo>
                  <a:cubicBezTo>
                    <a:pt x="1268" y="11535"/>
                    <a:pt x="1225" y="11661"/>
                    <a:pt x="1268" y="11788"/>
                  </a:cubicBezTo>
                  <a:cubicBezTo>
                    <a:pt x="1268" y="11873"/>
                    <a:pt x="1310" y="11957"/>
                    <a:pt x="1352" y="12042"/>
                  </a:cubicBezTo>
                  <a:lnTo>
                    <a:pt x="1268" y="11999"/>
                  </a:lnTo>
                  <a:lnTo>
                    <a:pt x="1986" y="12802"/>
                  </a:lnTo>
                  <a:cubicBezTo>
                    <a:pt x="2282" y="13140"/>
                    <a:pt x="2746" y="13605"/>
                    <a:pt x="2958" y="13816"/>
                  </a:cubicBezTo>
                  <a:cubicBezTo>
                    <a:pt x="3169" y="14027"/>
                    <a:pt x="3338" y="14196"/>
                    <a:pt x="3422" y="14323"/>
                  </a:cubicBezTo>
                  <a:cubicBezTo>
                    <a:pt x="3591" y="14492"/>
                    <a:pt x="3803" y="14619"/>
                    <a:pt x="4014" y="14745"/>
                  </a:cubicBezTo>
                  <a:cubicBezTo>
                    <a:pt x="4225" y="14830"/>
                    <a:pt x="4394" y="14957"/>
                    <a:pt x="4563" y="15126"/>
                  </a:cubicBezTo>
                  <a:cubicBezTo>
                    <a:pt x="4605" y="15252"/>
                    <a:pt x="4648" y="15337"/>
                    <a:pt x="4690" y="15464"/>
                  </a:cubicBezTo>
                  <a:cubicBezTo>
                    <a:pt x="4732" y="15675"/>
                    <a:pt x="4816" y="15886"/>
                    <a:pt x="4943" y="16055"/>
                  </a:cubicBezTo>
                  <a:cubicBezTo>
                    <a:pt x="5119" y="16231"/>
                    <a:pt x="5354" y="16319"/>
                    <a:pt x="5598" y="16319"/>
                  </a:cubicBezTo>
                  <a:cubicBezTo>
                    <a:pt x="5647" y="16319"/>
                    <a:pt x="5697" y="16316"/>
                    <a:pt x="5746" y="16309"/>
                  </a:cubicBezTo>
                  <a:cubicBezTo>
                    <a:pt x="5873" y="16309"/>
                    <a:pt x="5999" y="16309"/>
                    <a:pt x="6126" y="16351"/>
                  </a:cubicBezTo>
                  <a:cubicBezTo>
                    <a:pt x="6253" y="16435"/>
                    <a:pt x="6380" y="16562"/>
                    <a:pt x="6506" y="16689"/>
                  </a:cubicBezTo>
                  <a:cubicBezTo>
                    <a:pt x="6633" y="16816"/>
                    <a:pt x="6802" y="16985"/>
                    <a:pt x="7013" y="17069"/>
                  </a:cubicBezTo>
                  <a:cubicBezTo>
                    <a:pt x="7774" y="17323"/>
                    <a:pt x="8534" y="17449"/>
                    <a:pt x="9337" y="17449"/>
                  </a:cubicBezTo>
                  <a:cubicBezTo>
                    <a:pt x="10182" y="17449"/>
                    <a:pt x="10435" y="17323"/>
                    <a:pt x="10478" y="17154"/>
                  </a:cubicBezTo>
                  <a:cubicBezTo>
                    <a:pt x="10604" y="17027"/>
                    <a:pt x="10689" y="16900"/>
                    <a:pt x="10731" y="16773"/>
                  </a:cubicBezTo>
                  <a:cubicBezTo>
                    <a:pt x="10773" y="16689"/>
                    <a:pt x="10816" y="16604"/>
                    <a:pt x="10900" y="16520"/>
                  </a:cubicBezTo>
                  <a:lnTo>
                    <a:pt x="11027" y="16604"/>
                  </a:lnTo>
                  <a:cubicBezTo>
                    <a:pt x="11238" y="16689"/>
                    <a:pt x="11280" y="16689"/>
                    <a:pt x="11323" y="16689"/>
                  </a:cubicBezTo>
                  <a:cubicBezTo>
                    <a:pt x="11745" y="16647"/>
                    <a:pt x="12083" y="16435"/>
                    <a:pt x="12337" y="16140"/>
                  </a:cubicBezTo>
                  <a:cubicBezTo>
                    <a:pt x="12421" y="16055"/>
                    <a:pt x="12506" y="15971"/>
                    <a:pt x="12590" y="15928"/>
                  </a:cubicBezTo>
                  <a:cubicBezTo>
                    <a:pt x="12713" y="16002"/>
                    <a:pt x="12850" y="16047"/>
                    <a:pt x="12993" y="16047"/>
                  </a:cubicBezTo>
                  <a:cubicBezTo>
                    <a:pt x="13096" y="16047"/>
                    <a:pt x="13202" y="16024"/>
                    <a:pt x="13308" y="15971"/>
                  </a:cubicBezTo>
                  <a:cubicBezTo>
                    <a:pt x="13562" y="15844"/>
                    <a:pt x="13815" y="15675"/>
                    <a:pt x="14027" y="15464"/>
                  </a:cubicBezTo>
                  <a:cubicBezTo>
                    <a:pt x="14196" y="15295"/>
                    <a:pt x="14407" y="15126"/>
                    <a:pt x="14618" y="14999"/>
                  </a:cubicBezTo>
                  <a:cubicBezTo>
                    <a:pt x="14675" y="14961"/>
                    <a:pt x="14740" y="14940"/>
                    <a:pt x="14807" y="14940"/>
                  </a:cubicBezTo>
                  <a:cubicBezTo>
                    <a:pt x="14888" y="14940"/>
                    <a:pt x="14971" y="14971"/>
                    <a:pt x="15040" y="15041"/>
                  </a:cubicBezTo>
                  <a:cubicBezTo>
                    <a:pt x="15167" y="15126"/>
                    <a:pt x="15294" y="15168"/>
                    <a:pt x="15421" y="15210"/>
                  </a:cubicBezTo>
                  <a:cubicBezTo>
                    <a:pt x="15500" y="15221"/>
                    <a:pt x="15579" y="15227"/>
                    <a:pt x="15658" y="15227"/>
                  </a:cubicBezTo>
                  <a:cubicBezTo>
                    <a:pt x="15872" y="15227"/>
                    <a:pt x="16080" y="15188"/>
                    <a:pt x="16266" y="15126"/>
                  </a:cubicBezTo>
                  <a:cubicBezTo>
                    <a:pt x="16435" y="15041"/>
                    <a:pt x="16604" y="15041"/>
                    <a:pt x="16773" y="15041"/>
                  </a:cubicBezTo>
                  <a:cubicBezTo>
                    <a:pt x="16857" y="15041"/>
                    <a:pt x="16899" y="15083"/>
                    <a:pt x="16984" y="15126"/>
                  </a:cubicBezTo>
                  <a:cubicBezTo>
                    <a:pt x="17111" y="15252"/>
                    <a:pt x="17280" y="15295"/>
                    <a:pt x="17449" y="15337"/>
                  </a:cubicBezTo>
                  <a:cubicBezTo>
                    <a:pt x="17575" y="15295"/>
                    <a:pt x="17702" y="15252"/>
                    <a:pt x="17829" y="15168"/>
                  </a:cubicBezTo>
                  <a:cubicBezTo>
                    <a:pt x="17871" y="15126"/>
                    <a:pt x="17956" y="15126"/>
                    <a:pt x="17998" y="15083"/>
                  </a:cubicBezTo>
                  <a:lnTo>
                    <a:pt x="18251" y="15083"/>
                  </a:lnTo>
                  <a:cubicBezTo>
                    <a:pt x="19181" y="15041"/>
                    <a:pt x="19646" y="14957"/>
                    <a:pt x="19772" y="14661"/>
                  </a:cubicBezTo>
                  <a:cubicBezTo>
                    <a:pt x="19815" y="14576"/>
                    <a:pt x="19815" y="14534"/>
                    <a:pt x="19815" y="14450"/>
                  </a:cubicBezTo>
                  <a:cubicBezTo>
                    <a:pt x="19815" y="14407"/>
                    <a:pt x="19815" y="14323"/>
                    <a:pt x="19857" y="14323"/>
                  </a:cubicBezTo>
                  <a:cubicBezTo>
                    <a:pt x="19941" y="14365"/>
                    <a:pt x="20026" y="14407"/>
                    <a:pt x="20110" y="14450"/>
                  </a:cubicBezTo>
                  <a:cubicBezTo>
                    <a:pt x="20284" y="14554"/>
                    <a:pt x="20458" y="14630"/>
                    <a:pt x="20655" y="14630"/>
                  </a:cubicBezTo>
                  <a:cubicBezTo>
                    <a:pt x="20698" y="14630"/>
                    <a:pt x="20741" y="14626"/>
                    <a:pt x="20786" y="14619"/>
                  </a:cubicBezTo>
                  <a:cubicBezTo>
                    <a:pt x="21082" y="14450"/>
                    <a:pt x="21293" y="14196"/>
                    <a:pt x="21378" y="13858"/>
                  </a:cubicBezTo>
                  <a:cubicBezTo>
                    <a:pt x="21420" y="13774"/>
                    <a:pt x="21462" y="13689"/>
                    <a:pt x="21504" y="13605"/>
                  </a:cubicBezTo>
                  <a:lnTo>
                    <a:pt x="21589" y="13563"/>
                  </a:lnTo>
                  <a:cubicBezTo>
                    <a:pt x="21842" y="13520"/>
                    <a:pt x="22011" y="13267"/>
                    <a:pt x="21969" y="12971"/>
                  </a:cubicBezTo>
                  <a:cubicBezTo>
                    <a:pt x="21885" y="12718"/>
                    <a:pt x="21885" y="12464"/>
                    <a:pt x="22011" y="12211"/>
                  </a:cubicBezTo>
                  <a:lnTo>
                    <a:pt x="22096" y="12211"/>
                  </a:lnTo>
                  <a:cubicBezTo>
                    <a:pt x="22223" y="12168"/>
                    <a:pt x="22349" y="12126"/>
                    <a:pt x="22434" y="12042"/>
                  </a:cubicBezTo>
                  <a:cubicBezTo>
                    <a:pt x="22687" y="11704"/>
                    <a:pt x="22899" y="11281"/>
                    <a:pt x="23025" y="10901"/>
                  </a:cubicBezTo>
                  <a:cubicBezTo>
                    <a:pt x="23110" y="10690"/>
                    <a:pt x="23194" y="10478"/>
                    <a:pt x="23321" y="10267"/>
                  </a:cubicBezTo>
                  <a:lnTo>
                    <a:pt x="23575" y="9760"/>
                  </a:lnTo>
                  <a:lnTo>
                    <a:pt x="23575" y="9676"/>
                  </a:lnTo>
                  <a:cubicBezTo>
                    <a:pt x="23532" y="9591"/>
                    <a:pt x="23490" y="9507"/>
                    <a:pt x="23406" y="9464"/>
                  </a:cubicBezTo>
                  <a:lnTo>
                    <a:pt x="23448" y="9380"/>
                  </a:lnTo>
                  <a:cubicBezTo>
                    <a:pt x="23532" y="9338"/>
                    <a:pt x="23575" y="9253"/>
                    <a:pt x="23617" y="9211"/>
                  </a:cubicBezTo>
                  <a:cubicBezTo>
                    <a:pt x="23744" y="9042"/>
                    <a:pt x="23828" y="8788"/>
                    <a:pt x="23913" y="8577"/>
                  </a:cubicBezTo>
                  <a:cubicBezTo>
                    <a:pt x="24039" y="8324"/>
                    <a:pt x="24166" y="8070"/>
                    <a:pt x="24293" y="7859"/>
                  </a:cubicBezTo>
                  <a:lnTo>
                    <a:pt x="24589" y="7775"/>
                  </a:lnTo>
                  <a:lnTo>
                    <a:pt x="24673" y="7732"/>
                  </a:lnTo>
                  <a:lnTo>
                    <a:pt x="24715" y="7648"/>
                  </a:lnTo>
                  <a:cubicBezTo>
                    <a:pt x="24758" y="7521"/>
                    <a:pt x="24800" y="7437"/>
                    <a:pt x="24758" y="7310"/>
                  </a:cubicBezTo>
                  <a:lnTo>
                    <a:pt x="24758" y="6845"/>
                  </a:lnTo>
                  <a:cubicBezTo>
                    <a:pt x="24758" y="6803"/>
                    <a:pt x="24758" y="6761"/>
                    <a:pt x="24758" y="6718"/>
                  </a:cubicBezTo>
                  <a:cubicBezTo>
                    <a:pt x="25138" y="6085"/>
                    <a:pt x="25645" y="5578"/>
                    <a:pt x="26236" y="5240"/>
                  </a:cubicBezTo>
                  <a:lnTo>
                    <a:pt x="26574" y="5240"/>
                  </a:lnTo>
                  <a:lnTo>
                    <a:pt x="26912" y="5282"/>
                  </a:lnTo>
                  <a:lnTo>
                    <a:pt x="26954" y="5282"/>
                  </a:lnTo>
                  <a:cubicBezTo>
                    <a:pt x="27335" y="5155"/>
                    <a:pt x="27630" y="4902"/>
                    <a:pt x="27842" y="4521"/>
                  </a:cubicBezTo>
                  <a:cubicBezTo>
                    <a:pt x="27926" y="4395"/>
                    <a:pt x="28053" y="4226"/>
                    <a:pt x="28180" y="4099"/>
                  </a:cubicBezTo>
                  <a:lnTo>
                    <a:pt x="28518" y="3845"/>
                  </a:lnTo>
                  <a:lnTo>
                    <a:pt x="28180" y="3676"/>
                  </a:lnTo>
                  <a:cubicBezTo>
                    <a:pt x="28137" y="3592"/>
                    <a:pt x="28137" y="3550"/>
                    <a:pt x="28137" y="3507"/>
                  </a:cubicBezTo>
                  <a:cubicBezTo>
                    <a:pt x="28137" y="3254"/>
                    <a:pt x="28053" y="3085"/>
                    <a:pt x="27884" y="2916"/>
                  </a:cubicBezTo>
                  <a:cubicBezTo>
                    <a:pt x="27743" y="2803"/>
                    <a:pt x="27565" y="2747"/>
                    <a:pt x="27386" y="2747"/>
                  </a:cubicBezTo>
                  <a:cubicBezTo>
                    <a:pt x="27297" y="2747"/>
                    <a:pt x="27208" y="2761"/>
                    <a:pt x="27123" y="2789"/>
                  </a:cubicBezTo>
                  <a:lnTo>
                    <a:pt x="26954" y="2789"/>
                  </a:lnTo>
                  <a:cubicBezTo>
                    <a:pt x="26912" y="2705"/>
                    <a:pt x="26870" y="2620"/>
                    <a:pt x="26828" y="2494"/>
                  </a:cubicBezTo>
                  <a:cubicBezTo>
                    <a:pt x="26785" y="2282"/>
                    <a:pt x="26659" y="2071"/>
                    <a:pt x="26490" y="1944"/>
                  </a:cubicBezTo>
                  <a:cubicBezTo>
                    <a:pt x="26426" y="1902"/>
                    <a:pt x="26352" y="1881"/>
                    <a:pt x="26273" y="1881"/>
                  </a:cubicBezTo>
                  <a:cubicBezTo>
                    <a:pt x="26194" y="1881"/>
                    <a:pt x="26109" y="1902"/>
                    <a:pt x="26025" y="1944"/>
                  </a:cubicBezTo>
                  <a:lnTo>
                    <a:pt x="25983" y="1944"/>
                  </a:lnTo>
                  <a:cubicBezTo>
                    <a:pt x="25856" y="1860"/>
                    <a:pt x="25856" y="1818"/>
                    <a:pt x="25814" y="1691"/>
                  </a:cubicBezTo>
                  <a:cubicBezTo>
                    <a:pt x="25771" y="1395"/>
                    <a:pt x="25645" y="1099"/>
                    <a:pt x="24926" y="930"/>
                  </a:cubicBezTo>
                  <a:lnTo>
                    <a:pt x="24758" y="888"/>
                  </a:lnTo>
                  <a:lnTo>
                    <a:pt x="24673" y="1099"/>
                  </a:lnTo>
                  <a:cubicBezTo>
                    <a:pt x="24462" y="1184"/>
                    <a:pt x="24251" y="1226"/>
                    <a:pt x="23997" y="1268"/>
                  </a:cubicBezTo>
                  <a:lnTo>
                    <a:pt x="23701" y="1311"/>
                  </a:lnTo>
                  <a:cubicBezTo>
                    <a:pt x="23633" y="1345"/>
                    <a:pt x="23537" y="1407"/>
                    <a:pt x="23436" y="1407"/>
                  </a:cubicBezTo>
                  <a:cubicBezTo>
                    <a:pt x="23412" y="1407"/>
                    <a:pt x="23388" y="1403"/>
                    <a:pt x="23363" y="1395"/>
                  </a:cubicBezTo>
                  <a:cubicBezTo>
                    <a:pt x="23237" y="1353"/>
                    <a:pt x="23152" y="1142"/>
                    <a:pt x="23068" y="930"/>
                  </a:cubicBezTo>
                  <a:cubicBezTo>
                    <a:pt x="22899" y="592"/>
                    <a:pt x="22730" y="85"/>
                    <a:pt x="22138"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3"/>
            <p:cNvSpPr/>
            <p:nvPr/>
          </p:nvSpPr>
          <p:spPr>
            <a:xfrm>
              <a:off x="3831100" y="3442575"/>
              <a:ext cx="689725" cy="422400"/>
            </a:xfrm>
            <a:custGeom>
              <a:rect b="b" l="l" r="r" t="t"/>
              <a:pathLst>
                <a:path extrusionOk="0" h="16896" w="27589">
                  <a:moveTo>
                    <a:pt x="21634" y="0"/>
                  </a:moveTo>
                  <a:cubicBezTo>
                    <a:pt x="21261" y="0"/>
                    <a:pt x="20816" y="552"/>
                    <a:pt x="20448" y="552"/>
                  </a:cubicBezTo>
                  <a:cubicBezTo>
                    <a:pt x="19877" y="552"/>
                    <a:pt x="19284" y="102"/>
                    <a:pt x="18700" y="102"/>
                  </a:cubicBezTo>
                  <a:cubicBezTo>
                    <a:pt x="18464" y="102"/>
                    <a:pt x="18229" y="176"/>
                    <a:pt x="17998" y="383"/>
                  </a:cubicBezTo>
                  <a:cubicBezTo>
                    <a:pt x="17576" y="721"/>
                    <a:pt x="17702" y="1861"/>
                    <a:pt x="17111" y="2073"/>
                  </a:cubicBezTo>
                  <a:cubicBezTo>
                    <a:pt x="17095" y="2076"/>
                    <a:pt x="17079" y="2078"/>
                    <a:pt x="17062" y="2078"/>
                  </a:cubicBezTo>
                  <a:cubicBezTo>
                    <a:pt x="16927" y="2078"/>
                    <a:pt x="16754" y="1968"/>
                    <a:pt x="16612" y="1968"/>
                  </a:cubicBezTo>
                  <a:cubicBezTo>
                    <a:pt x="16579" y="1968"/>
                    <a:pt x="16548" y="1974"/>
                    <a:pt x="16519" y="1988"/>
                  </a:cubicBezTo>
                  <a:cubicBezTo>
                    <a:pt x="16232" y="2111"/>
                    <a:pt x="16104" y="2793"/>
                    <a:pt x="15632" y="2793"/>
                  </a:cubicBezTo>
                  <a:cubicBezTo>
                    <a:pt x="15619" y="2793"/>
                    <a:pt x="15604" y="2792"/>
                    <a:pt x="15590" y="2791"/>
                  </a:cubicBezTo>
                  <a:cubicBezTo>
                    <a:pt x="15252" y="2749"/>
                    <a:pt x="14956" y="2242"/>
                    <a:pt x="14576" y="2157"/>
                  </a:cubicBezTo>
                  <a:cubicBezTo>
                    <a:pt x="14501" y="2141"/>
                    <a:pt x="14436" y="2134"/>
                    <a:pt x="14381" y="2134"/>
                  </a:cubicBezTo>
                  <a:cubicBezTo>
                    <a:pt x="13846" y="2134"/>
                    <a:pt x="14164" y="2815"/>
                    <a:pt x="13858" y="3044"/>
                  </a:cubicBezTo>
                  <a:cubicBezTo>
                    <a:pt x="13739" y="3136"/>
                    <a:pt x="13498" y="3159"/>
                    <a:pt x="13204" y="3159"/>
                  </a:cubicBezTo>
                  <a:cubicBezTo>
                    <a:pt x="12924" y="3159"/>
                    <a:pt x="12597" y="3139"/>
                    <a:pt x="12283" y="3139"/>
                  </a:cubicBezTo>
                  <a:cubicBezTo>
                    <a:pt x="11865" y="3139"/>
                    <a:pt x="11471" y="3174"/>
                    <a:pt x="11238" y="3340"/>
                  </a:cubicBezTo>
                  <a:cubicBezTo>
                    <a:pt x="10647" y="3762"/>
                    <a:pt x="11238" y="4227"/>
                    <a:pt x="11281" y="4650"/>
                  </a:cubicBezTo>
                  <a:cubicBezTo>
                    <a:pt x="11281" y="4664"/>
                    <a:pt x="11271" y="4668"/>
                    <a:pt x="11257" y="4668"/>
                  </a:cubicBezTo>
                  <a:cubicBezTo>
                    <a:pt x="11229" y="4668"/>
                    <a:pt x="11182" y="4650"/>
                    <a:pt x="11154" y="4650"/>
                  </a:cubicBezTo>
                  <a:cubicBezTo>
                    <a:pt x="10858" y="4692"/>
                    <a:pt x="10605" y="4776"/>
                    <a:pt x="10309" y="4819"/>
                  </a:cubicBezTo>
                  <a:cubicBezTo>
                    <a:pt x="9694" y="4979"/>
                    <a:pt x="8911" y="5139"/>
                    <a:pt x="8172" y="5139"/>
                  </a:cubicBezTo>
                  <a:cubicBezTo>
                    <a:pt x="7743" y="5139"/>
                    <a:pt x="7329" y="5085"/>
                    <a:pt x="6971" y="4945"/>
                  </a:cubicBezTo>
                  <a:cubicBezTo>
                    <a:pt x="6295" y="4692"/>
                    <a:pt x="5366" y="3298"/>
                    <a:pt x="4859" y="3171"/>
                  </a:cubicBezTo>
                  <a:cubicBezTo>
                    <a:pt x="4822" y="3159"/>
                    <a:pt x="4785" y="3153"/>
                    <a:pt x="4748" y="3153"/>
                  </a:cubicBezTo>
                  <a:cubicBezTo>
                    <a:pt x="4658" y="3153"/>
                    <a:pt x="4568" y="3183"/>
                    <a:pt x="4479" y="3213"/>
                  </a:cubicBezTo>
                  <a:cubicBezTo>
                    <a:pt x="4268" y="3424"/>
                    <a:pt x="4310" y="3889"/>
                    <a:pt x="4183" y="4058"/>
                  </a:cubicBezTo>
                  <a:cubicBezTo>
                    <a:pt x="4099" y="4100"/>
                    <a:pt x="3972" y="4058"/>
                    <a:pt x="3887" y="4143"/>
                  </a:cubicBezTo>
                  <a:cubicBezTo>
                    <a:pt x="3845" y="4227"/>
                    <a:pt x="4014" y="4185"/>
                    <a:pt x="4014" y="4227"/>
                  </a:cubicBezTo>
                  <a:cubicBezTo>
                    <a:pt x="4099" y="4481"/>
                    <a:pt x="4141" y="4776"/>
                    <a:pt x="4141" y="5030"/>
                  </a:cubicBezTo>
                  <a:cubicBezTo>
                    <a:pt x="3718" y="5157"/>
                    <a:pt x="3296" y="5199"/>
                    <a:pt x="2831" y="5199"/>
                  </a:cubicBezTo>
                  <a:cubicBezTo>
                    <a:pt x="2548" y="5057"/>
                    <a:pt x="2398" y="4726"/>
                    <a:pt x="2113" y="4726"/>
                  </a:cubicBezTo>
                  <a:cubicBezTo>
                    <a:pt x="1973" y="4726"/>
                    <a:pt x="1801" y="4807"/>
                    <a:pt x="1564" y="5030"/>
                  </a:cubicBezTo>
                  <a:cubicBezTo>
                    <a:pt x="1395" y="5199"/>
                    <a:pt x="2704" y="5452"/>
                    <a:pt x="2620" y="6086"/>
                  </a:cubicBezTo>
                  <a:cubicBezTo>
                    <a:pt x="2535" y="6804"/>
                    <a:pt x="1775" y="6466"/>
                    <a:pt x="1521" y="6847"/>
                  </a:cubicBezTo>
                  <a:cubicBezTo>
                    <a:pt x="1437" y="6973"/>
                    <a:pt x="1733" y="7354"/>
                    <a:pt x="1690" y="7565"/>
                  </a:cubicBezTo>
                  <a:cubicBezTo>
                    <a:pt x="1606" y="7818"/>
                    <a:pt x="1395" y="7692"/>
                    <a:pt x="1437" y="8156"/>
                  </a:cubicBezTo>
                  <a:cubicBezTo>
                    <a:pt x="1437" y="8410"/>
                    <a:pt x="1817" y="8325"/>
                    <a:pt x="1775" y="8452"/>
                  </a:cubicBezTo>
                  <a:cubicBezTo>
                    <a:pt x="1564" y="9001"/>
                    <a:pt x="719" y="9339"/>
                    <a:pt x="0" y="9973"/>
                  </a:cubicBezTo>
                  <a:lnTo>
                    <a:pt x="0" y="10015"/>
                  </a:lnTo>
                  <a:cubicBezTo>
                    <a:pt x="127" y="9994"/>
                    <a:pt x="243" y="9983"/>
                    <a:pt x="360" y="9983"/>
                  </a:cubicBezTo>
                  <a:cubicBezTo>
                    <a:pt x="476" y="9983"/>
                    <a:pt x="592" y="9994"/>
                    <a:pt x="719" y="10015"/>
                  </a:cubicBezTo>
                  <a:cubicBezTo>
                    <a:pt x="1141" y="10057"/>
                    <a:pt x="761" y="10353"/>
                    <a:pt x="803" y="10522"/>
                  </a:cubicBezTo>
                  <a:cubicBezTo>
                    <a:pt x="845" y="10733"/>
                    <a:pt x="1226" y="10945"/>
                    <a:pt x="1268" y="11156"/>
                  </a:cubicBezTo>
                  <a:cubicBezTo>
                    <a:pt x="1310" y="11283"/>
                    <a:pt x="1099" y="11325"/>
                    <a:pt x="1099" y="11452"/>
                  </a:cubicBezTo>
                  <a:cubicBezTo>
                    <a:pt x="1268" y="11790"/>
                    <a:pt x="1521" y="12085"/>
                    <a:pt x="1775" y="12339"/>
                  </a:cubicBezTo>
                  <a:cubicBezTo>
                    <a:pt x="2324" y="12930"/>
                    <a:pt x="3000" y="13606"/>
                    <a:pt x="3211" y="13860"/>
                  </a:cubicBezTo>
                  <a:cubicBezTo>
                    <a:pt x="3507" y="14198"/>
                    <a:pt x="4099" y="14282"/>
                    <a:pt x="4394" y="14705"/>
                  </a:cubicBezTo>
                  <a:cubicBezTo>
                    <a:pt x="4563" y="14916"/>
                    <a:pt x="4563" y="15381"/>
                    <a:pt x="4774" y="15592"/>
                  </a:cubicBezTo>
                  <a:cubicBezTo>
                    <a:pt x="4986" y="15845"/>
                    <a:pt x="5577" y="15676"/>
                    <a:pt x="5873" y="15845"/>
                  </a:cubicBezTo>
                  <a:cubicBezTo>
                    <a:pt x="6169" y="15972"/>
                    <a:pt x="6380" y="16352"/>
                    <a:pt x="6760" y="16564"/>
                  </a:cubicBezTo>
                  <a:cubicBezTo>
                    <a:pt x="7064" y="16730"/>
                    <a:pt x="8147" y="16895"/>
                    <a:pt x="8989" y="16895"/>
                  </a:cubicBezTo>
                  <a:cubicBezTo>
                    <a:pt x="9433" y="16895"/>
                    <a:pt x="9810" y="16849"/>
                    <a:pt x="9971" y="16733"/>
                  </a:cubicBezTo>
                  <a:cubicBezTo>
                    <a:pt x="10140" y="16606"/>
                    <a:pt x="10224" y="16057"/>
                    <a:pt x="10520" y="16057"/>
                  </a:cubicBezTo>
                  <a:lnTo>
                    <a:pt x="10943" y="16268"/>
                  </a:lnTo>
                  <a:cubicBezTo>
                    <a:pt x="11450" y="16268"/>
                    <a:pt x="11788" y="15676"/>
                    <a:pt x="12126" y="15465"/>
                  </a:cubicBezTo>
                  <a:cubicBezTo>
                    <a:pt x="12140" y="15456"/>
                    <a:pt x="12156" y="15451"/>
                    <a:pt x="12174" y="15451"/>
                  </a:cubicBezTo>
                  <a:cubicBezTo>
                    <a:pt x="12286" y="15451"/>
                    <a:pt x="12463" y="15621"/>
                    <a:pt x="12687" y="15621"/>
                  </a:cubicBezTo>
                  <a:cubicBezTo>
                    <a:pt x="12737" y="15621"/>
                    <a:pt x="12789" y="15612"/>
                    <a:pt x="12844" y="15592"/>
                  </a:cubicBezTo>
                  <a:cubicBezTo>
                    <a:pt x="13309" y="15381"/>
                    <a:pt x="13647" y="14831"/>
                    <a:pt x="14154" y="14620"/>
                  </a:cubicBezTo>
                  <a:cubicBezTo>
                    <a:pt x="14285" y="14554"/>
                    <a:pt x="14389" y="14528"/>
                    <a:pt x="14476" y="14528"/>
                  </a:cubicBezTo>
                  <a:cubicBezTo>
                    <a:pt x="14724" y="14528"/>
                    <a:pt x="14844" y="14738"/>
                    <a:pt x="15125" y="14831"/>
                  </a:cubicBezTo>
                  <a:cubicBezTo>
                    <a:pt x="15168" y="14841"/>
                    <a:pt x="15212" y="14845"/>
                    <a:pt x="15257" y="14845"/>
                  </a:cubicBezTo>
                  <a:cubicBezTo>
                    <a:pt x="15594" y="14845"/>
                    <a:pt x="16001" y="14617"/>
                    <a:pt x="16359" y="14617"/>
                  </a:cubicBezTo>
                  <a:cubicBezTo>
                    <a:pt x="16385" y="14617"/>
                    <a:pt x="16410" y="14618"/>
                    <a:pt x="16435" y="14620"/>
                  </a:cubicBezTo>
                  <a:cubicBezTo>
                    <a:pt x="16646" y="14662"/>
                    <a:pt x="16857" y="14916"/>
                    <a:pt x="17069" y="14916"/>
                  </a:cubicBezTo>
                  <a:cubicBezTo>
                    <a:pt x="17153" y="14916"/>
                    <a:pt x="17449" y="14705"/>
                    <a:pt x="17576" y="14705"/>
                  </a:cubicBezTo>
                  <a:cubicBezTo>
                    <a:pt x="17829" y="14662"/>
                    <a:pt x="19012" y="14662"/>
                    <a:pt x="19139" y="14409"/>
                  </a:cubicBezTo>
                  <a:cubicBezTo>
                    <a:pt x="19181" y="14282"/>
                    <a:pt x="19054" y="13986"/>
                    <a:pt x="19392" y="13902"/>
                  </a:cubicBezTo>
                  <a:cubicBezTo>
                    <a:pt x="19416" y="13894"/>
                    <a:pt x="19440" y="13891"/>
                    <a:pt x="19466" y="13891"/>
                  </a:cubicBezTo>
                  <a:cubicBezTo>
                    <a:pt x="19696" y="13891"/>
                    <a:pt x="20018" y="14167"/>
                    <a:pt x="20248" y="14167"/>
                  </a:cubicBezTo>
                  <a:cubicBezTo>
                    <a:pt x="20274" y="14167"/>
                    <a:pt x="20298" y="14163"/>
                    <a:pt x="20322" y="14155"/>
                  </a:cubicBezTo>
                  <a:cubicBezTo>
                    <a:pt x="20660" y="14071"/>
                    <a:pt x="20744" y="13479"/>
                    <a:pt x="20913" y="13268"/>
                  </a:cubicBezTo>
                  <a:cubicBezTo>
                    <a:pt x="21082" y="13057"/>
                    <a:pt x="21378" y="13142"/>
                    <a:pt x="21336" y="12846"/>
                  </a:cubicBezTo>
                  <a:cubicBezTo>
                    <a:pt x="21209" y="12508"/>
                    <a:pt x="21251" y="12170"/>
                    <a:pt x="21420" y="11874"/>
                  </a:cubicBezTo>
                  <a:cubicBezTo>
                    <a:pt x="21547" y="11747"/>
                    <a:pt x="21758" y="11747"/>
                    <a:pt x="21843" y="11663"/>
                  </a:cubicBezTo>
                  <a:cubicBezTo>
                    <a:pt x="22223" y="11240"/>
                    <a:pt x="22392" y="10438"/>
                    <a:pt x="22688" y="9931"/>
                  </a:cubicBezTo>
                  <a:lnTo>
                    <a:pt x="22899" y="9508"/>
                  </a:lnTo>
                  <a:cubicBezTo>
                    <a:pt x="22899" y="9424"/>
                    <a:pt x="22688" y="9424"/>
                    <a:pt x="22688" y="9339"/>
                  </a:cubicBezTo>
                  <a:cubicBezTo>
                    <a:pt x="22645" y="9170"/>
                    <a:pt x="22899" y="9001"/>
                    <a:pt x="22983" y="8874"/>
                  </a:cubicBezTo>
                  <a:cubicBezTo>
                    <a:pt x="23195" y="8367"/>
                    <a:pt x="23448" y="7861"/>
                    <a:pt x="23744" y="7396"/>
                  </a:cubicBezTo>
                  <a:lnTo>
                    <a:pt x="24082" y="7311"/>
                  </a:lnTo>
                  <a:cubicBezTo>
                    <a:pt x="24124" y="7227"/>
                    <a:pt x="24082" y="7142"/>
                    <a:pt x="24082" y="7058"/>
                  </a:cubicBezTo>
                  <a:lnTo>
                    <a:pt x="24082" y="6635"/>
                  </a:lnTo>
                  <a:cubicBezTo>
                    <a:pt x="24082" y="6551"/>
                    <a:pt x="24082" y="6466"/>
                    <a:pt x="24082" y="6382"/>
                  </a:cubicBezTo>
                  <a:cubicBezTo>
                    <a:pt x="24462" y="5706"/>
                    <a:pt x="25053" y="5157"/>
                    <a:pt x="25729" y="4776"/>
                  </a:cubicBezTo>
                  <a:cubicBezTo>
                    <a:pt x="25758" y="4748"/>
                    <a:pt x="25786" y="4739"/>
                    <a:pt x="25814" y="4739"/>
                  </a:cubicBezTo>
                  <a:cubicBezTo>
                    <a:pt x="25870" y="4739"/>
                    <a:pt x="25927" y="4776"/>
                    <a:pt x="25983" y="4776"/>
                  </a:cubicBezTo>
                  <a:lnTo>
                    <a:pt x="26448" y="4819"/>
                  </a:lnTo>
                  <a:cubicBezTo>
                    <a:pt x="26997" y="4650"/>
                    <a:pt x="27166" y="4016"/>
                    <a:pt x="27588" y="3678"/>
                  </a:cubicBezTo>
                  <a:cubicBezTo>
                    <a:pt x="27377" y="3593"/>
                    <a:pt x="27462" y="3044"/>
                    <a:pt x="27293" y="2875"/>
                  </a:cubicBezTo>
                  <a:cubicBezTo>
                    <a:pt x="27181" y="2788"/>
                    <a:pt x="27083" y="2760"/>
                    <a:pt x="26994" y="2760"/>
                  </a:cubicBezTo>
                  <a:cubicBezTo>
                    <a:pt x="26826" y="2760"/>
                    <a:pt x="26688" y="2860"/>
                    <a:pt x="26535" y="2860"/>
                  </a:cubicBezTo>
                  <a:cubicBezTo>
                    <a:pt x="26493" y="2860"/>
                    <a:pt x="26450" y="2852"/>
                    <a:pt x="26405" y="2833"/>
                  </a:cubicBezTo>
                  <a:cubicBezTo>
                    <a:pt x="26110" y="2706"/>
                    <a:pt x="26152" y="2073"/>
                    <a:pt x="25898" y="1946"/>
                  </a:cubicBezTo>
                  <a:cubicBezTo>
                    <a:pt x="25872" y="1928"/>
                    <a:pt x="25841" y="1921"/>
                    <a:pt x="25808" y="1921"/>
                  </a:cubicBezTo>
                  <a:cubicBezTo>
                    <a:pt x="25719" y="1921"/>
                    <a:pt x="25613" y="1970"/>
                    <a:pt x="25524" y="1970"/>
                  </a:cubicBezTo>
                  <a:cubicBezTo>
                    <a:pt x="25491" y="1970"/>
                    <a:pt x="25460" y="1964"/>
                    <a:pt x="25434" y="1946"/>
                  </a:cubicBezTo>
                  <a:cubicBezTo>
                    <a:pt x="24842" y="1608"/>
                    <a:pt x="25476" y="1143"/>
                    <a:pt x="24462" y="932"/>
                  </a:cubicBezTo>
                  <a:cubicBezTo>
                    <a:pt x="24420" y="1101"/>
                    <a:pt x="24251" y="1185"/>
                    <a:pt x="23617" y="1270"/>
                  </a:cubicBezTo>
                  <a:cubicBezTo>
                    <a:pt x="23364" y="1312"/>
                    <a:pt x="23110" y="1354"/>
                    <a:pt x="22857" y="1397"/>
                  </a:cubicBezTo>
                  <a:cubicBezTo>
                    <a:pt x="22307" y="1185"/>
                    <a:pt x="22434" y="129"/>
                    <a:pt x="21674" y="2"/>
                  </a:cubicBezTo>
                  <a:cubicBezTo>
                    <a:pt x="21661" y="1"/>
                    <a:pt x="21647" y="0"/>
                    <a:pt x="2163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3"/>
            <p:cNvSpPr/>
            <p:nvPr/>
          </p:nvSpPr>
          <p:spPr>
            <a:xfrm>
              <a:off x="3535375" y="3686550"/>
              <a:ext cx="345400" cy="225050"/>
            </a:xfrm>
            <a:custGeom>
              <a:rect b="b" l="l" r="r" t="t"/>
              <a:pathLst>
                <a:path extrusionOk="0" h="9002" w="13816">
                  <a:moveTo>
                    <a:pt x="12463" y="552"/>
                  </a:moveTo>
                  <a:cubicBezTo>
                    <a:pt x="12379" y="636"/>
                    <a:pt x="12379" y="763"/>
                    <a:pt x="12379" y="848"/>
                  </a:cubicBezTo>
                  <a:cubicBezTo>
                    <a:pt x="12463" y="1017"/>
                    <a:pt x="12548" y="1186"/>
                    <a:pt x="12717" y="1312"/>
                  </a:cubicBezTo>
                  <a:cubicBezTo>
                    <a:pt x="12759" y="1355"/>
                    <a:pt x="12759" y="1355"/>
                    <a:pt x="12801" y="1439"/>
                  </a:cubicBezTo>
                  <a:cubicBezTo>
                    <a:pt x="12717" y="1524"/>
                    <a:pt x="12674" y="1650"/>
                    <a:pt x="12717" y="1777"/>
                  </a:cubicBezTo>
                  <a:cubicBezTo>
                    <a:pt x="12717" y="1862"/>
                    <a:pt x="12759" y="1946"/>
                    <a:pt x="12843" y="2031"/>
                  </a:cubicBezTo>
                  <a:lnTo>
                    <a:pt x="12463" y="2031"/>
                  </a:lnTo>
                  <a:cubicBezTo>
                    <a:pt x="11998" y="2157"/>
                    <a:pt x="12041" y="2622"/>
                    <a:pt x="12083" y="2833"/>
                  </a:cubicBezTo>
                  <a:cubicBezTo>
                    <a:pt x="12083" y="2876"/>
                    <a:pt x="12083" y="2876"/>
                    <a:pt x="12083" y="2918"/>
                  </a:cubicBezTo>
                  <a:lnTo>
                    <a:pt x="11787" y="2918"/>
                  </a:lnTo>
                  <a:cubicBezTo>
                    <a:pt x="11724" y="2897"/>
                    <a:pt x="11671" y="2886"/>
                    <a:pt x="11618" y="2886"/>
                  </a:cubicBezTo>
                  <a:cubicBezTo>
                    <a:pt x="11565" y="2886"/>
                    <a:pt x="11513" y="2897"/>
                    <a:pt x="11449" y="2918"/>
                  </a:cubicBezTo>
                  <a:cubicBezTo>
                    <a:pt x="11322" y="3002"/>
                    <a:pt x="11238" y="3129"/>
                    <a:pt x="11280" y="3298"/>
                  </a:cubicBezTo>
                  <a:cubicBezTo>
                    <a:pt x="11069" y="3383"/>
                    <a:pt x="10858" y="3425"/>
                    <a:pt x="10647" y="3467"/>
                  </a:cubicBezTo>
                  <a:cubicBezTo>
                    <a:pt x="10013" y="3594"/>
                    <a:pt x="9168" y="3805"/>
                    <a:pt x="9210" y="4565"/>
                  </a:cubicBezTo>
                  <a:cubicBezTo>
                    <a:pt x="9252" y="4777"/>
                    <a:pt x="9379" y="4946"/>
                    <a:pt x="9548" y="5072"/>
                  </a:cubicBezTo>
                  <a:cubicBezTo>
                    <a:pt x="9590" y="5115"/>
                    <a:pt x="9675" y="5199"/>
                    <a:pt x="9675" y="5199"/>
                  </a:cubicBezTo>
                  <a:cubicBezTo>
                    <a:pt x="9675" y="5537"/>
                    <a:pt x="9633" y="5875"/>
                    <a:pt x="9548" y="6171"/>
                  </a:cubicBezTo>
                  <a:cubicBezTo>
                    <a:pt x="9485" y="6192"/>
                    <a:pt x="9411" y="6203"/>
                    <a:pt x="9337" y="6203"/>
                  </a:cubicBezTo>
                  <a:cubicBezTo>
                    <a:pt x="9263" y="6203"/>
                    <a:pt x="9189" y="6192"/>
                    <a:pt x="9126" y="6171"/>
                  </a:cubicBezTo>
                  <a:lnTo>
                    <a:pt x="8830" y="6171"/>
                  </a:lnTo>
                  <a:cubicBezTo>
                    <a:pt x="8534" y="6171"/>
                    <a:pt x="8238" y="6298"/>
                    <a:pt x="8027" y="6593"/>
                  </a:cubicBezTo>
                  <a:cubicBezTo>
                    <a:pt x="7943" y="6678"/>
                    <a:pt x="7900" y="6847"/>
                    <a:pt x="7900" y="7016"/>
                  </a:cubicBezTo>
                  <a:cubicBezTo>
                    <a:pt x="7943" y="7143"/>
                    <a:pt x="7985" y="7227"/>
                    <a:pt x="8112" y="7312"/>
                  </a:cubicBezTo>
                  <a:cubicBezTo>
                    <a:pt x="7900" y="7312"/>
                    <a:pt x="7774" y="7481"/>
                    <a:pt x="7731" y="7650"/>
                  </a:cubicBezTo>
                  <a:cubicBezTo>
                    <a:pt x="7731" y="7776"/>
                    <a:pt x="7774" y="7945"/>
                    <a:pt x="7858" y="8072"/>
                  </a:cubicBezTo>
                  <a:cubicBezTo>
                    <a:pt x="7900" y="8199"/>
                    <a:pt x="7900" y="8283"/>
                    <a:pt x="7943" y="8410"/>
                  </a:cubicBezTo>
                  <a:cubicBezTo>
                    <a:pt x="7900" y="8452"/>
                    <a:pt x="7858" y="8452"/>
                    <a:pt x="7816" y="8452"/>
                  </a:cubicBezTo>
                  <a:cubicBezTo>
                    <a:pt x="7605" y="8410"/>
                    <a:pt x="7436" y="8326"/>
                    <a:pt x="7309" y="8157"/>
                  </a:cubicBezTo>
                  <a:cubicBezTo>
                    <a:pt x="7098" y="7988"/>
                    <a:pt x="6844" y="7861"/>
                    <a:pt x="6548" y="7819"/>
                  </a:cubicBezTo>
                  <a:lnTo>
                    <a:pt x="6422" y="7819"/>
                  </a:lnTo>
                  <a:cubicBezTo>
                    <a:pt x="6337" y="7861"/>
                    <a:pt x="6253" y="7945"/>
                    <a:pt x="6168" y="8072"/>
                  </a:cubicBezTo>
                  <a:lnTo>
                    <a:pt x="6126" y="8114"/>
                  </a:lnTo>
                  <a:lnTo>
                    <a:pt x="6084" y="8114"/>
                  </a:lnTo>
                  <a:lnTo>
                    <a:pt x="6042" y="8030"/>
                  </a:lnTo>
                  <a:cubicBezTo>
                    <a:pt x="5788" y="7861"/>
                    <a:pt x="5577" y="7565"/>
                    <a:pt x="5492" y="7269"/>
                  </a:cubicBezTo>
                  <a:cubicBezTo>
                    <a:pt x="5450" y="6847"/>
                    <a:pt x="5239" y="6805"/>
                    <a:pt x="5112" y="6805"/>
                  </a:cubicBezTo>
                  <a:cubicBezTo>
                    <a:pt x="5028" y="6805"/>
                    <a:pt x="4943" y="6847"/>
                    <a:pt x="4859" y="6931"/>
                  </a:cubicBezTo>
                  <a:cubicBezTo>
                    <a:pt x="4732" y="7058"/>
                    <a:pt x="4647" y="7227"/>
                    <a:pt x="4605" y="7438"/>
                  </a:cubicBezTo>
                  <a:cubicBezTo>
                    <a:pt x="4563" y="7523"/>
                    <a:pt x="4521" y="7607"/>
                    <a:pt x="4436" y="7692"/>
                  </a:cubicBezTo>
                  <a:cubicBezTo>
                    <a:pt x="4347" y="7799"/>
                    <a:pt x="4235" y="7838"/>
                    <a:pt x="4104" y="7838"/>
                  </a:cubicBezTo>
                  <a:cubicBezTo>
                    <a:pt x="3924" y="7838"/>
                    <a:pt x="3708" y="7765"/>
                    <a:pt x="3464" y="7692"/>
                  </a:cubicBezTo>
                  <a:cubicBezTo>
                    <a:pt x="3243" y="7597"/>
                    <a:pt x="2997" y="7549"/>
                    <a:pt x="2728" y="7549"/>
                  </a:cubicBezTo>
                  <a:cubicBezTo>
                    <a:pt x="2638" y="7549"/>
                    <a:pt x="2545" y="7555"/>
                    <a:pt x="2450" y="7565"/>
                  </a:cubicBezTo>
                  <a:lnTo>
                    <a:pt x="2281" y="7607"/>
                  </a:lnTo>
                  <a:lnTo>
                    <a:pt x="2281" y="7945"/>
                  </a:lnTo>
                  <a:lnTo>
                    <a:pt x="2112" y="7945"/>
                  </a:lnTo>
                  <a:cubicBezTo>
                    <a:pt x="1859" y="7903"/>
                    <a:pt x="1605" y="7861"/>
                    <a:pt x="1394" y="7819"/>
                  </a:cubicBezTo>
                  <a:cubicBezTo>
                    <a:pt x="1690" y="7819"/>
                    <a:pt x="1732" y="7776"/>
                    <a:pt x="1774" y="7734"/>
                  </a:cubicBezTo>
                  <a:lnTo>
                    <a:pt x="1859" y="7650"/>
                  </a:lnTo>
                  <a:lnTo>
                    <a:pt x="1859" y="7607"/>
                  </a:lnTo>
                  <a:cubicBezTo>
                    <a:pt x="1895" y="7615"/>
                    <a:pt x="1931" y="7618"/>
                    <a:pt x="1967" y="7618"/>
                  </a:cubicBezTo>
                  <a:cubicBezTo>
                    <a:pt x="2140" y="7618"/>
                    <a:pt x="2303" y="7536"/>
                    <a:pt x="2408" y="7396"/>
                  </a:cubicBezTo>
                  <a:cubicBezTo>
                    <a:pt x="2535" y="7269"/>
                    <a:pt x="2577" y="7100"/>
                    <a:pt x="2577" y="6889"/>
                  </a:cubicBezTo>
                  <a:cubicBezTo>
                    <a:pt x="2493" y="6509"/>
                    <a:pt x="2070" y="6213"/>
                    <a:pt x="1648" y="6002"/>
                  </a:cubicBezTo>
                  <a:cubicBezTo>
                    <a:pt x="1521" y="5917"/>
                    <a:pt x="1436" y="5833"/>
                    <a:pt x="1310" y="5706"/>
                  </a:cubicBezTo>
                  <a:cubicBezTo>
                    <a:pt x="1310" y="5622"/>
                    <a:pt x="1352" y="5537"/>
                    <a:pt x="1394" y="5495"/>
                  </a:cubicBezTo>
                  <a:cubicBezTo>
                    <a:pt x="1563" y="5284"/>
                    <a:pt x="1648" y="5030"/>
                    <a:pt x="1563" y="4777"/>
                  </a:cubicBezTo>
                  <a:cubicBezTo>
                    <a:pt x="1499" y="4648"/>
                    <a:pt x="1385" y="4592"/>
                    <a:pt x="1240" y="4592"/>
                  </a:cubicBezTo>
                  <a:cubicBezTo>
                    <a:pt x="1196" y="4592"/>
                    <a:pt x="1148" y="4598"/>
                    <a:pt x="1098" y="4608"/>
                  </a:cubicBezTo>
                  <a:lnTo>
                    <a:pt x="1225" y="4481"/>
                  </a:lnTo>
                  <a:cubicBezTo>
                    <a:pt x="1563" y="4227"/>
                    <a:pt x="1943" y="3974"/>
                    <a:pt x="1774" y="3594"/>
                  </a:cubicBezTo>
                  <a:cubicBezTo>
                    <a:pt x="1648" y="3383"/>
                    <a:pt x="1394" y="3298"/>
                    <a:pt x="1141" y="3214"/>
                  </a:cubicBezTo>
                  <a:cubicBezTo>
                    <a:pt x="1014" y="3171"/>
                    <a:pt x="634" y="3129"/>
                    <a:pt x="676" y="3002"/>
                  </a:cubicBezTo>
                  <a:cubicBezTo>
                    <a:pt x="718" y="2876"/>
                    <a:pt x="845" y="2791"/>
                    <a:pt x="1141" y="2707"/>
                  </a:cubicBezTo>
                  <a:cubicBezTo>
                    <a:pt x="1563" y="2580"/>
                    <a:pt x="1943" y="2284"/>
                    <a:pt x="2112" y="1862"/>
                  </a:cubicBezTo>
                  <a:cubicBezTo>
                    <a:pt x="2493" y="1946"/>
                    <a:pt x="2873" y="2073"/>
                    <a:pt x="3253" y="2242"/>
                  </a:cubicBezTo>
                  <a:lnTo>
                    <a:pt x="3295" y="2326"/>
                  </a:lnTo>
                  <a:lnTo>
                    <a:pt x="3464" y="2495"/>
                  </a:lnTo>
                  <a:lnTo>
                    <a:pt x="3464" y="2580"/>
                  </a:lnTo>
                  <a:lnTo>
                    <a:pt x="3591" y="2622"/>
                  </a:lnTo>
                  <a:cubicBezTo>
                    <a:pt x="3718" y="2643"/>
                    <a:pt x="3845" y="2654"/>
                    <a:pt x="3966" y="2654"/>
                  </a:cubicBezTo>
                  <a:cubicBezTo>
                    <a:pt x="4088" y="2654"/>
                    <a:pt x="4204" y="2643"/>
                    <a:pt x="4309" y="2622"/>
                  </a:cubicBezTo>
                  <a:cubicBezTo>
                    <a:pt x="4373" y="2601"/>
                    <a:pt x="4447" y="2590"/>
                    <a:pt x="4521" y="2590"/>
                  </a:cubicBezTo>
                  <a:cubicBezTo>
                    <a:pt x="4595" y="2590"/>
                    <a:pt x="4668" y="2601"/>
                    <a:pt x="4732" y="2622"/>
                  </a:cubicBezTo>
                  <a:cubicBezTo>
                    <a:pt x="4732" y="2622"/>
                    <a:pt x="4774" y="2664"/>
                    <a:pt x="4816" y="2707"/>
                  </a:cubicBezTo>
                  <a:cubicBezTo>
                    <a:pt x="4942" y="2863"/>
                    <a:pt x="5137" y="2950"/>
                    <a:pt x="5333" y="2950"/>
                  </a:cubicBezTo>
                  <a:cubicBezTo>
                    <a:pt x="5401" y="2950"/>
                    <a:pt x="5469" y="2940"/>
                    <a:pt x="5535" y="2918"/>
                  </a:cubicBezTo>
                  <a:cubicBezTo>
                    <a:pt x="5915" y="2749"/>
                    <a:pt x="6253" y="2495"/>
                    <a:pt x="6591" y="2242"/>
                  </a:cubicBezTo>
                  <a:cubicBezTo>
                    <a:pt x="6717" y="2157"/>
                    <a:pt x="6760" y="1988"/>
                    <a:pt x="6802" y="1862"/>
                  </a:cubicBezTo>
                  <a:lnTo>
                    <a:pt x="6802" y="1693"/>
                  </a:lnTo>
                  <a:cubicBezTo>
                    <a:pt x="6912" y="1614"/>
                    <a:pt x="7052" y="1582"/>
                    <a:pt x="7211" y="1582"/>
                  </a:cubicBezTo>
                  <a:cubicBezTo>
                    <a:pt x="7476" y="1582"/>
                    <a:pt x="7794" y="1671"/>
                    <a:pt x="8112" y="1777"/>
                  </a:cubicBezTo>
                  <a:cubicBezTo>
                    <a:pt x="8397" y="1872"/>
                    <a:pt x="8706" y="1920"/>
                    <a:pt x="9021" y="1920"/>
                  </a:cubicBezTo>
                  <a:cubicBezTo>
                    <a:pt x="9126" y="1920"/>
                    <a:pt x="9231" y="1914"/>
                    <a:pt x="9337" y="1904"/>
                  </a:cubicBezTo>
                  <a:cubicBezTo>
                    <a:pt x="9548" y="1819"/>
                    <a:pt x="9675" y="1693"/>
                    <a:pt x="9802" y="1524"/>
                  </a:cubicBezTo>
                  <a:cubicBezTo>
                    <a:pt x="9844" y="1481"/>
                    <a:pt x="9928" y="1312"/>
                    <a:pt x="10013" y="1312"/>
                  </a:cubicBezTo>
                  <a:cubicBezTo>
                    <a:pt x="10182" y="1355"/>
                    <a:pt x="10351" y="1397"/>
                    <a:pt x="10478" y="1481"/>
                  </a:cubicBezTo>
                  <a:cubicBezTo>
                    <a:pt x="10731" y="1608"/>
                    <a:pt x="10985" y="1650"/>
                    <a:pt x="11280" y="1650"/>
                  </a:cubicBezTo>
                  <a:cubicBezTo>
                    <a:pt x="11576" y="1650"/>
                    <a:pt x="11618" y="1312"/>
                    <a:pt x="11618" y="1101"/>
                  </a:cubicBezTo>
                  <a:cubicBezTo>
                    <a:pt x="11618" y="763"/>
                    <a:pt x="11660" y="552"/>
                    <a:pt x="12125" y="552"/>
                  </a:cubicBezTo>
                  <a:close/>
                  <a:moveTo>
                    <a:pt x="12056" y="0"/>
                  </a:moveTo>
                  <a:cubicBezTo>
                    <a:pt x="11495" y="0"/>
                    <a:pt x="11028" y="491"/>
                    <a:pt x="11069" y="1059"/>
                  </a:cubicBezTo>
                  <a:cubicBezTo>
                    <a:pt x="11069" y="1101"/>
                    <a:pt x="11069" y="1143"/>
                    <a:pt x="11069" y="1143"/>
                  </a:cubicBezTo>
                  <a:cubicBezTo>
                    <a:pt x="10942" y="1143"/>
                    <a:pt x="10773" y="1101"/>
                    <a:pt x="10689" y="1017"/>
                  </a:cubicBezTo>
                  <a:cubicBezTo>
                    <a:pt x="10480" y="912"/>
                    <a:pt x="10243" y="837"/>
                    <a:pt x="10001" y="837"/>
                  </a:cubicBezTo>
                  <a:cubicBezTo>
                    <a:pt x="9949" y="837"/>
                    <a:pt x="9896" y="840"/>
                    <a:pt x="9844" y="848"/>
                  </a:cubicBezTo>
                  <a:cubicBezTo>
                    <a:pt x="9633" y="932"/>
                    <a:pt x="9464" y="1059"/>
                    <a:pt x="9379" y="1228"/>
                  </a:cubicBezTo>
                  <a:cubicBezTo>
                    <a:pt x="9295" y="1312"/>
                    <a:pt x="9210" y="1439"/>
                    <a:pt x="9168" y="1439"/>
                  </a:cubicBezTo>
                  <a:cubicBezTo>
                    <a:pt x="8872" y="1439"/>
                    <a:pt x="8534" y="1397"/>
                    <a:pt x="8238" y="1270"/>
                  </a:cubicBezTo>
                  <a:cubicBezTo>
                    <a:pt x="7919" y="1156"/>
                    <a:pt x="7574" y="1079"/>
                    <a:pt x="7251" y="1079"/>
                  </a:cubicBezTo>
                  <a:cubicBezTo>
                    <a:pt x="6978" y="1079"/>
                    <a:pt x="6720" y="1134"/>
                    <a:pt x="6506" y="1270"/>
                  </a:cubicBezTo>
                  <a:cubicBezTo>
                    <a:pt x="6337" y="1397"/>
                    <a:pt x="6253" y="1566"/>
                    <a:pt x="6253" y="1735"/>
                  </a:cubicBezTo>
                  <a:cubicBezTo>
                    <a:pt x="6253" y="1777"/>
                    <a:pt x="6210" y="1862"/>
                    <a:pt x="6210" y="1904"/>
                  </a:cubicBezTo>
                  <a:cubicBezTo>
                    <a:pt x="5915" y="2115"/>
                    <a:pt x="5619" y="2284"/>
                    <a:pt x="5281" y="2411"/>
                  </a:cubicBezTo>
                  <a:cubicBezTo>
                    <a:pt x="5239" y="2411"/>
                    <a:pt x="5239" y="2369"/>
                    <a:pt x="5197" y="2326"/>
                  </a:cubicBezTo>
                  <a:cubicBezTo>
                    <a:pt x="5112" y="2242"/>
                    <a:pt x="4985" y="2157"/>
                    <a:pt x="4859" y="2115"/>
                  </a:cubicBezTo>
                  <a:cubicBezTo>
                    <a:pt x="4753" y="2094"/>
                    <a:pt x="4647" y="2083"/>
                    <a:pt x="4536" y="2083"/>
                  </a:cubicBezTo>
                  <a:cubicBezTo>
                    <a:pt x="4426" y="2083"/>
                    <a:pt x="4309" y="2094"/>
                    <a:pt x="4183" y="2115"/>
                  </a:cubicBezTo>
                  <a:cubicBezTo>
                    <a:pt x="4098" y="2115"/>
                    <a:pt x="4014" y="2134"/>
                    <a:pt x="3929" y="2134"/>
                  </a:cubicBezTo>
                  <a:cubicBezTo>
                    <a:pt x="3887" y="2134"/>
                    <a:pt x="3845" y="2129"/>
                    <a:pt x="3802" y="2115"/>
                  </a:cubicBezTo>
                  <a:lnTo>
                    <a:pt x="3676" y="1988"/>
                  </a:lnTo>
                  <a:lnTo>
                    <a:pt x="3633" y="1946"/>
                  </a:lnTo>
                  <a:lnTo>
                    <a:pt x="3633" y="1904"/>
                  </a:lnTo>
                  <a:lnTo>
                    <a:pt x="3507" y="1819"/>
                  </a:lnTo>
                  <a:cubicBezTo>
                    <a:pt x="3000" y="1566"/>
                    <a:pt x="2493" y="1397"/>
                    <a:pt x="1986" y="1270"/>
                  </a:cubicBezTo>
                  <a:lnTo>
                    <a:pt x="1817" y="1228"/>
                  </a:lnTo>
                  <a:lnTo>
                    <a:pt x="1648" y="1481"/>
                  </a:lnTo>
                  <a:lnTo>
                    <a:pt x="1605" y="1566"/>
                  </a:lnTo>
                  <a:cubicBezTo>
                    <a:pt x="1521" y="1946"/>
                    <a:pt x="1310" y="2073"/>
                    <a:pt x="887" y="2200"/>
                  </a:cubicBezTo>
                  <a:cubicBezTo>
                    <a:pt x="592" y="2326"/>
                    <a:pt x="211" y="2453"/>
                    <a:pt x="127" y="2876"/>
                  </a:cubicBezTo>
                  <a:cubicBezTo>
                    <a:pt x="0" y="3425"/>
                    <a:pt x="592" y="3636"/>
                    <a:pt x="930" y="3720"/>
                  </a:cubicBezTo>
                  <a:lnTo>
                    <a:pt x="1183" y="3805"/>
                  </a:lnTo>
                  <a:cubicBezTo>
                    <a:pt x="1098" y="3889"/>
                    <a:pt x="1014" y="3974"/>
                    <a:pt x="887" y="4058"/>
                  </a:cubicBezTo>
                  <a:cubicBezTo>
                    <a:pt x="634" y="4227"/>
                    <a:pt x="423" y="4396"/>
                    <a:pt x="423" y="4608"/>
                  </a:cubicBezTo>
                  <a:cubicBezTo>
                    <a:pt x="380" y="4734"/>
                    <a:pt x="380" y="4903"/>
                    <a:pt x="465" y="4988"/>
                  </a:cubicBezTo>
                  <a:cubicBezTo>
                    <a:pt x="560" y="5083"/>
                    <a:pt x="702" y="5131"/>
                    <a:pt x="839" y="5131"/>
                  </a:cubicBezTo>
                  <a:cubicBezTo>
                    <a:pt x="885" y="5131"/>
                    <a:pt x="930" y="5125"/>
                    <a:pt x="972" y="5115"/>
                  </a:cubicBezTo>
                  <a:lnTo>
                    <a:pt x="972" y="5115"/>
                  </a:lnTo>
                  <a:lnTo>
                    <a:pt x="930" y="5199"/>
                  </a:lnTo>
                  <a:cubicBezTo>
                    <a:pt x="718" y="5453"/>
                    <a:pt x="676" y="5791"/>
                    <a:pt x="845" y="6044"/>
                  </a:cubicBezTo>
                  <a:cubicBezTo>
                    <a:pt x="972" y="6213"/>
                    <a:pt x="1141" y="6340"/>
                    <a:pt x="1352" y="6424"/>
                  </a:cubicBezTo>
                  <a:cubicBezTo>
                    <a:pt x="1563" y="6551"/>
                    <a:pt x="1986" y="6805"/>
                    <a:pt x="1986" y="6974"/>
                  </a:cubicBezTo>
                  <a:cubicBezTo>
                    <a:pt x="1986" y="6974"/>
                    <a:pt x="1986" y="7016"/>
                    <a:pt x="1943" y="7058"/>
                  </a:cubicBezTo>
                  <a:cubicBezTo>
                    <a:pt x="1859" y="7058"/>
                    <a:pt x="1774" y="7058"/>
                    <a:pt x="1690" y="7016"/>
                  </a:cubicBezTo>
                  <a:lnTo>
                    <a:pt x="1479" y="6974"/>
                  </a:lnTo>
                  <a:lnTo>
                    <a:pt x="1352" y="6931"/>
                  </a:lnTo>
                  <a:lnTo>
                    <a:pt x="1225" y="7058"/>
                  </a:lnTo>
                  <a:cubicBezTo>
                    <a:pt x="1183" y="7100"/>
                    <a:pt x="1141" y="7185"/>
                    <a:pt x="1141" y="7269"/>
                  </a:cubicBezTo>
                  <a:lnTo>
                    <a:pt x="930" y="7269"/>
                  </a:lnTo>
                  <a:cubicBezTo>
                    <a:pt x="803" y="7312"/>
                    <a:pt x="718" y="7396"/>
                    <a:pt x="676" y="7523"/>
                  </a:cubicBezTo>
                  <a:lnTo>
                    <a:pt x="676" y="8072"/>
                  </a:lnTo>
                  <a:cubicBezTo>
                    <a:pt x="1098" y="8283"/>
                    <a:pt x="1563" y="8410"/>
                    <a:pt x="2028" y="8410"/>
                  </a:cubicBezTo>
                  <a:cubicBezTo>
                    <a:pt x="2239" y="8410"/>
                    <a:pt x="2450" y="8410"/>
                    <a:pt x="2619" y="8283"/>
                  </a:cubicBezTo>
                  <a:lnTo>
                    <a:pt x="2746" y="8241"/>
                  </a:lnTo>
                  <a:lnTo>
                    <a:pt x="2746" y="7988"/>
                  </a:lnTo>
                  <a:cubicBezTo>
                    <a:pt x="2915" y="8030"/>
                    <a:pt x="3084" y="8072"/>
                    <a:pt x="3253" y="8157"/>
                  </a:cubicBezTo>
                  <a:cubicBezTo>
                    <a:pt x="3507" y="8241"/>
                    <a:pt x="3760" y="8326"/>
                    <a:pt x="4056" y="8326"/>
                  </a:cubicBezTo>
                  <a:cubicBezTo>
                    <a:pt x="4309" y="8326"/>
                    <a:pt x="4605" y="8199"/>
                    <a:pt x="4774" y="8030"/>
                  </a:cubicBezTo>
                  <a:cubicBezTo>
                    <a:pt x="4901" y="7903"/>
                    <a:pt x="4985" y="7776"/>
                    <a:pt x="5028" y="7607"/>
                  </a:cubicBezTo>
                  <a:cubicBezTo>
                    <a:pt x="5197" y="7903"/>
                    <a:pt x="5408" y="8157"/>
                    <a:pt x="5619" y="8368"/>
                  </a:cubicBezTo>
                  <a:lnTo>
                    <a:pt x="5704" y="8452"/>
                  </a:lnTo>
                  <a:cubicBezTo>
                    <a:pt x="5788" y="8537"/>
                    <a:pt x="5873" y="8579"/>
                    <a:pt x="5999" y="8579"/>
                  </a:cubicBezTo>
                  <a:lnTo>
                    <a:pt x="6210" y="8579"/>
                  </a:lnTo>
                  <a:cubicBezTo>
                    <a:pt x="6337" y="8537"/>
                    <a:pt x="6422" y="8495"/>
                    <a:pt x="6506" y="8410"/>
                  </a:cubicBezTo>
                  <a:lnTo>
                    <a:pt x="6548" y="8368"/>
                  </a:lnTo>
                  <a:cubicBezTo>
                    <a:pt x="6717" y="8410"/>
                    <a:pt x="6844" y="8495"/>
                    <a:pt x="6971" y="8579"/>
                  </a:cubicBezTo>
                  <a:cubicBezTo>
                    <a:pt x="7182" y="8790"/>
                    <a:pt x="7478" y="8959"/>
                    <a:pt x="7816" y="9001"/>
                  </a:cubicBezTo>
                  <a:cubicBezTo>
                    <a:pt x="7985" y="8959"/>
                    <a:pt x="8196" y="8917"/>
                    <a:pt x="8323" y="8748"/>
                  </a:cubicBezTo>
                  <a:cubicBezTo>
                    <a:pt x="8619" y="8537"/>
                    <a:pt x="8450" y="8114"/>
                    <a:pt x="8323" y="7861"/>
                  </a:cubicBezTo>
                  <a:lnTo>
                    <a:pt x="8323" y="7776"/>
                  </a:lnTo>
                  <a:cubicBezTo>
                    <a:pt x="8450" y="7734"/>
                    <a:pt x="8703" y="7692"/>
                    <a:pt x="8745" y="7438"/>
                  </a:cubicBezTo>
                  <a:cubicBezTo>
                    <a:pt x="8788" y="7227"/>
                    <a:pt x="8703" y="7016"/>
                    <a:pt x="8492" y="6889"/>
                  </a:cubicBezTo>
                  <a:cubicBezTo>
                    <a:pt x="8576" y="6805"/>
                    <a:pt x="8703" y="6720"/>
                    <a:pt x="8872" y="6720"/>
                  </a:cubicBezTo>
                  <a:lnTo>
                    <a:pt x="9379" y="6720"/>
                  </a:lnTo>
                  <a:cubicBezTo>
                    <a:pt x="9417" y="6728"/>
                    <a:pt x="9453" y="6731"/>
                    <a:pt x="9488" y="6731"/>
                  </a:cubicBezTo>
                  <a:cubicBezTo>
                    <a:pt x="9650" y="6731"/>
                    <a:pt x="9789" y="6655"/>
                    <a:pt x="9928" y="6551"/>
                  </a:cubicBezTo>
                  <a:cubicBezTo>
                    <a:pt x="10140" y="6382"/>
                    <a:pt x="10266" y="5241"/>
                    <a:pt x="10224" y="5115"/>
                  </a:cubicBezTo>
                  <a:cubicBezTo>
                    <a:pt x="10140" y="4946"/>
                    <a:pt x="10055" y="4819"/>
                    <a:pt x="9928" y="4692"/>
                  </a:cubicBezTo>
                  <a:cubicBezTo>
                    <a:pt x="9844" y="4650"/>
                    <a:pt x="9802" y="4608"/>
                    <a:pt x="9759" y="4523"/>
                  </a:cubicBezTo>
                  <a:cubicBezTo>
                    <a:pt x="9717" y="4270"/>
                    <a:pt x="10182" y="4143"/>
                    <a:pt x="10773" y="4016"/>
                  </a:cubicBezTo>
                  <a:cubicBezTo>
                    <a:pt x="11111" y="3974"/>
                    <a:pt x="11407" y="3847"/>
                    <a:pt x="11660" y="3678"/>
                  </a:cubicBezTo>
                  <a:cubicBezTo>
                    <a:pt x="11745" y="3636"/>
                    <a:pt x="11787" y="3552"/>
                    <a:pt x="11787" y="3467"/>
                  </a:cubicBezTo>
                  <a:lnTo>
                    <a:pt x="12336" y="3467"/>
                  </a:lnTo>
                  <a:lnTo>
                    <a:pt x="12379" y="3425"/>
                  </a:lnTo>
                  <a:cubicBezTo>
                    <a:pt x="12674" y="3298"/>
                    <a:pt x="12590" y="2960"/>
                    <a:pt x="12590" y="2749"/>
                  </a:cubicBezTo>
                  <a:cubicBezTo>
                    <a:pt x="12590" y="2707"/>
                    <a:pt x="12548" y="2538"/>
                    <a:pt x="12590" y="2538"/>
                  </a:cubicBezTo>
                  <a:cubicBezTo>
                    <a:pt x="12843" y="2580"/>
                    <a:pt x="13139" y="2664"/>
                    <a:pt x="13350" y="2791"/>
                  </a:cubicBezTo>
                  <a:cubicBezTo>
                    <a:pt x="13477" y="2833"/>
                    <a:pt x="13562" y="2918"/>
                    <a:pt x="13646" y="2918"/>
                  </a:cubicBezTo>
                  <a:lnTo>
                    <a:pt x="13815" y="2411"/>
                  </a:lnTo>
                  <a:lnTo>
                    <a:pt x="13773" y="2411"/>
                  </a:lnTo>
                  <a:cubicBezTo>
                    <a:pt x="13562" y="2200"/>
                    <a:pt x="13393" y="1988"/>
                    <a:pt x="13224" y="1735"/>
                  </a:cubicBezTo>
                  <a:cubicBezTo>
                    <a:pt x="13350" y="1650"/>
                    <a:pt x="13393" y="1524"/>
                    <a:pt x="13350" y="1397"/>
                  </a:cubicBezTo>
                  <a:cubicBezTo>
                    <a:pt x="13308" y="1228"/>
                    <a:pt x="13181" y="1059"/>
                    <a:pt x="13055" y="932"/>
                  </a:cubicBezTo>
                  <a:cubicBezTo>
                    <a:pt x="13012" y="890"/>
                    <a:pt x="12970" y="848"/>
                    <a:pt x="12928" y="805"/>
                  </a:cubicBezTo>
                  <a:lnTo>
                    <a:pt x="12928" y="763"/>
                  </a:lnTo>
                  <a:cubicBezTo>
                    <a:pt x="13012" y="636"/>
                    <a:pt x="13012" y="467"/>
                    <a:pt x="12970" y="298"/>
                  </a:cubicBezTo>
                  <a:cubicBezTo>
                    <a:pt x="12886" y="172"/>
                    <a:pt x="12717" y="87"/>
                    <a:pt x="12548" y="45"/>
                  </a:cubicBezTo>
                  <a:cubicBezTo>
                    <a:pt x="12421" y="45"/>
                    <a:pt x="12252" y="45"/>
                    <a:pt x="12125" y="3"/>
                  </a:cubicBezTo>
                  <a:cubicBezTo>
                    <a:pt x="12102" y="1"/>
                    <a:pt x="12079" y="0"/>
                    <a:pt x="1205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3"/>
            <p:cNvSpPr/>
            <p:nvPr/>
          </p:nvSpPr>
          <p:spPr>
            <a:xfrm>
              <a:off x="3540650" y="3691875"/>
              <a:ext cx="338000" cy="212525"/>
            </a:xfrm>
            <a:custGeom>
              <a:rect b="b" l="l" r="r" t="t"/>
              <a:pathLst>
                <a:path extrusionOk="0" h="8501" w="13520">
                  <a:moveTo>
                    <a:pt x="11881" y="1"/>
                  </a:moveTo>
                  <a:cubicBezTo>
                    <a:pt x="10797" y="1"/>
                    <a:pt x="11251" y="1099"/>
                    <a:pt x="10985" y="1099"/>
                  </a:cubicBezTo>
                  <a:cubicBezTo>
                    <a:pt x="10969" y="1101"/>
                    <a:pt x="10952" y="1102"/>
                    <a:pt x="10935" y="1102"/>
                  </a:cubicBezTo>
                  <a:cubicBezTo>
                    <a:pt x="10624" y="1102"/>
                    <a:pt x="10141" y="792"/>
                    <a:pt x="9784" y="792"/>
                  </a:cubicBezTo>
                  <a:cubicBezTo>
                    <a:pt x="9746" y="792"/>
                    <a:pt x="9710" y="796"/>
                    <a:pt x="9675" y="804"/>
                  </a:cubicBezTo>
                  <a:cubicBezTo>
                    <a:pt x="9422" y="846"/>
                    <a:pt x="9253" y="1311"/>
                    <a:pt x="8999" y="1353"/>
                  </a:cubicBezTo>
                  <a:cubicBezTo>
                    <a:pt x="8920" y="1376"/>
                    <a:pt x="8836" y="1386"/>
                    <a:pt x="8749" y="1386"/>
                  </a:cubicBezTo>
                  <a:cubicBezTo>
                    <a:pt x="8236" y="1386"/>
                    <a:pt x="7598" y="1044"/>
                    <a:pt x="7027" y="1044"/>
                  </a:cubicBezTo>
                  <a:cubicBezTo>
                    <a:pt x="6812" y="1044"/>
                    <a:pt x="6607" y="1092"/>
                    <a:pt x="6422" y="1226"/>
                  </a:cubicBezTo>
                  <a:cubicBezTo>
                    <a:pt x="6253" y="1311"/>
                    <a:pt x="6295" y="1691"/>
                    <a:pt x="6168" y="1775"/>
                  </a:cubicBezTo>
                  <a:cubicBezTo>
                    <a:pt x="5831" y="2029"/>
                    <a:pt x="5493" y="2240"/>
                    <a:pt x="5155" y="2367"/>
                  </a:cubicBezTo>
                  <a:cubicBezTo>
                    <a:pt x="5094" y="2397"/>
                    <a:pt x="5043" y="2410"/>
                    <a:pt x="4999" y="2410"/>
                  </a:cubicBezTo>
                  <a:cubicBezTo>
                    <a:pt x="4796" y="2410"/>
                    <a:pt x="4737" y="2140"/>
                    <a:pt x="4563" y="2071"/>
                  </a:cubicBezTo>
                  <a:cubicBezTo>
                    <a:pt x="4512" y="2058"/>
                    <a:pt x="4458" y="2053"/>
                    <a:pt x="4403" y="2053"/>
                  </a:cubicBezTo>
                  <a:cubicBezTo>
                    <a:pt x="4186" y="2053"/>
                    <a:pt x="3940" y="2131"/>
                    <a:pt x="3726" y="2131"/>
                  </a:cubicBezTo>
                  <a:cubicBezTo>
                    <a:pt x="3631" y="2131"/>
                    <a:pt x="3542" y="2115"/>
                    <a:pt x="3465" y="2071"/>
                  </a:cubicBezTo>
                  <a:lnTo>
                    <a:pt x="3127" y="1775"/>
                  </a:lnTo>
                  <a:cubicBezTo>
                    <a:pt x="2662" y="1522"/>
                    <a:pt x="2197" y="1353"/>
                    <a:pt x="1690" y="1226"/>
                  </a:cubicBezTo>
                  <a:lnTo>
                    <a:pt x="1648" y="1353"/>
                  </a:lnTo>
                  <a:cubicBezTo>
                    <a:pt x="1437" y="2282"/>
                    <a:pt x="296" y="2029"/>
                    <a:pt x="127" y="2620"/>
                  </a:cubicBezTo>
                  <a:cubicBezTo>
                    <a:pt x="0" y="3212"/>
                    <a:pt x="1141" y="3127"/>
                    <a:pt x="1268" y="3423"/>
                  </a:cubicBezTo>
                  <a:cubicBezTo>
                    <a:pt x="1394" y="3676"/>
                    <a:pt x="465" y="4099"/>
                    <a:pt x="423" y="4352"/>
                  </a:cubicBezTo>
                  <a:cubicBezTo>
                    <a:pt x="387" y="4548"/>
                    <a:pt x="472" y="4594"/>
                    <a:pt x="588" y="4594"/>
                  </a:cubicBezTo>
                  <a:cubicBezTo>
                    <a:pt x="689" y="4594"/>
                    <a:pt x="815" y="4559"/>
                    <a:pt x="905" y="4559"/>
                  </a:cubicBezTo>
                  <a:cubicBezTo>
                    <a:pt x="957" y="4559"/>
                    <a:pt x="997" y="4571"/>
                    <a:pt x="1014" y="4606"/>
                  </a:cubicBezTo>
                  <a:cubicBezTo>
                    <a:pt x="1183" y="4902"/>
                    <a:pt x="592" y="5282"/>
                    <a:pt x="803" y="5578"/>
                  </a:cubicBezTo>
                  <a:cubicBezTo>
                    <a:pt x="1056" y="5873"/>
                    <a:pt x="2408" y="6380"/>
                    <a:pt x="1944" y="6930"/>
                  </a:cubicBezTo>
                  <a:cubicBezTo>
                    <a:pt x="1866" y="7007"/>
                    <a:pt x="1782" y="7034"/>
                    <a:pt x="1693" y="7034"/>
                  </a:cubicBezTo>
                  <a:cubicBezTo>
                    <a:pt x="1540" y="7034"/>
                    <a:pt x="1370" y="6956"/>
                    <a:pt x="1183" y="6930"/>
                  </a:cubicBezTo>
                  <a:lnTo>
                    <a:pt x="1183" y="6930"/>
                  </a:lnTo>
                  <a:cubicBezTo>
                    <a:pt x="1099" y="7056"/>
                    <a:pt x="1310" y="7225"/>
                    <a:pt x="1310" y="7225"/>
                  </a:cubicBezTo>
                  <a:lnTo>
                    <a:pt x="803" y="7225"/>
                  </a:lnTo>
                  <a:cubicBezTo>
                    <a:pt x="606" y="7304"/>
                    <a:pt x="703" y="7567"/>
                    <a:pt x="614" y="7567"/>
                  </a:cubicBezTo>
                  <a:cubicBezTo>
                    <a:pt x="607" y="7567"/>
                    <a:pt x="600" y="7566"/>
                    <a:pt x="592" y="7563"/>
                  </a:cubicBezTo>
                  <a:lnTo>
                    <a:pt x="592" y="7563"/>
                  </a:lnTo>
                  <a:cubicBezTo>
                    <a:pt x="925" y="7758"/>
                    <a:pt x="1294" y="7861"/>
                    <a:pt x="1664" y="7861"/>
                  </a:cubicBezTo>
                  <a:cubicBezTo>
                    <a:pt x="1858" y="7861"/>
                    <a:pt x="2051" y="7833"/>
                    <a:pt x="2239" y="7775"/>
                  </a:cubicBezTo>
                  <a:lnTo>
                    <a:pt x="2282" y="7901"/>
                  </a:lnTo>
                  <a:lnTo>
                    <a:pt x="2282" y="7606"/>
                  </a:lnTo>
                  <a:cubicBezTo>
                    <a:pt x="2352" y="7582"/>
                    <a:pt x="2424" y="7572"/>
                    <a:pt x="2498" y="7572"/>
                  </a:cubicBezTo>
                  <a:cubicBezTo>
                    <a:pt x="2910" y="7572"/>
                    <a:pt x="3374" y="7880"/>
                    <a:pt x="3820" y="7880"/>
                  </a:cubicBezTo>
                  <a:cubicBezTo>
                    <a:pt x="4017" y="7880"/>
                    <a:pt x="4210" y="7820"/>
                    <a:pt x="4394" y="7648"/>
                  </a:cubicBezTo>
                  <a:cubicBezTo>
                    <a:pt x="4563" y="7479"/>
                    <a:pt x="4563" y="7056"/>
                    <a:pt x="4774" y="6887"/>
                  </a:cubicBezTo>
                  <a:cubicBezTo>
                    <a:pt x="4824" y="6838"/>
                    <a:pt x="4859" y="6818"/>
                    <a:pt x="4885" y="6818"/>
                  </a:cubicBezTo>
                  <a:cubicBezTo>
                    <a:pt x="4968" y="6818"/>
                    <a:pt x="4943" y="7024"/>
                    <a:pt x="4943" y="7056"/>
                  </a:cubicBezTo>
                  <a:cubicBezTo>
                    <a:pt x="5070" y="7437"/>
                    <a:pt x="5281" y="7775"/>
                    <a:pt x="5619" y="7986"/>
                  </a:cubicBezTo>
                  <a:cubicBezTo>
                    <a:pt x="5719" y="8111"/>
                    <a:pt x="5731" y="8147"/>
                    <a:pt x="5767" y="8147"/>
                  </a:cubicBezTo>
                  <a:cubicBezTo>
                    <a:pt x="5792" y="8147"/>
                    <a:pt x="5829" y="8130"/>
                    <a:pt x="5915" y="8113"/>
                  </a:cubicBezTo>
                  <a:cubicBezTo>
                    <a:pt x="6084" y="8070"/>
                    <a:pt x="6126" y="7901"/>
                    <a:pt x="6253" y="7859"/>
                  </a:cubicBezTo>
                  <a:cubicBezTo>
                    <a:pt x="6272" y="7856"/>
                    <a:pt x="6291" y="7854"/>
                    <a:pt x="6310" y="7854"/>
                  </a:cubicBezTo>
                  <a:cubicBezTo>
                    <a:pt x="6705" y="7854"/>
                    <a:pt x="7125" y="8500"/>
                    <a:pt x="7570" y="8500"/>
                  </a:cubicBezTo>
                  <a:cubicBezTo>
                    <a:pt x="7679" y="8500"/>
                    <a:pt x="7789" y="8462"/>
                    <a:pt x="7901" y="8366"/>
                  </a:cubicBezTo>
                  <a:cubicBezTo>
                    <a:pt x="8154" y="8197"/>
                    <a:pt x="7732" y="7648"/>
                    <a:pt x="7774" y="7479"/>
                  </a:cubicBezTo>
                  <a:cubicBezTo>
                    <a:pt x="7774" y="7310"/>
                    <a:pt x="8239" y="7394"/>
                    <a:pt x="8281" y="7183"/>
                  </a:cubicBezTo>
                  <a:cubicBezTo>
                    <a:pt x="8323" y="6887"/>
                    <a:pt x="7732" y="6972"/>
                    <a:pt x="8027" y="6507"/>
                  </a:cubicBezTo>
                  <a:cubicBezTo>
                    <a:pt x="8198" y="6286"/>
                    <a:pt x="8409" y="6236"/>
                    <a:pt x="8625" y="6236"/>
                  </a:cubicBezTo>
                  <a:cubicBezTo>
                    <a:pt x="8803" y="6236"/>
                    <a:pt x="8985" y="6270"/>
                    <a:pt x="9150" y="6270"/>
                  </a:cubicBezTo>
                  <a:cubicBezTo>
                    <a:pt x="9283" y="6270"/>
                    <a:pt x="9405" y="6248"/>
                    <a:pt x="9506" y="6169"/>
                  </a:cubicBezTo>
                  <a:cubicBezTo>
                    <a:pt x="9633" y="5789"/>
                    <a:pt x="9717" y="5366"/>
                    <a:pt x="9717" y="4986"/>
                  </a:cubicBezTo>
                  <a:cubicBezTo>
                    <a:pt x="9675" y="4775"/>
                    <a:pt x="9295" y="4564"/>
                    <a:pt x="9253" y="4352"/>
                  </a:cubicBezTo>
                  <a:cubicBezTo>
                    <a:pt x="9210" y="3507"/>
                    <a:pt x="10816" y="3592"/>
                    <a:pt x="11238" y="3254"/>
                  </a:cubicBezTo>
                  <a:cubicBezTo>
                    <a:pt x="11323" y="3170"/>
                    <a:pt x="11238" y="3001"/>
                    <a:pt x="11323" y="2958"/>
                  </a:cubicBezTo>
                  <a:cubicBezTo>
                    <a:pt x="11351" y="2944"/>
                    <a:pt x="11379" y="2939"/>
                    <a:pt x="11407" y="2939"/>
                  </a:cubicBezTo>
                  <a:cubicBezTo>
                    <a:pt x="11464" y="2939"/>
                    <a:pt x="11520" y="2958"/>
                    <a:pt x="11576" y="2958"/>
                  </a:cubicBezTo>
                  <a:lnTo>
                    <a:pt x="12041" y="2958"/>
                  </a:lnTo>
                  <a:cubicBezTo>
                    <a:pt x="12294" y="2832"/>
                    <a:pt x="11872" y="2156"/>
                    <a:pt x="12294" y="2071"/>
                  </a:cubicBezTo>
                  <a:cubicBezTo>
                    <a:pt x="12322" y="2062"/>
                    <a:pt x="12355" y="2058"/>
                    <a:pt x="12392" y="2058"/>
                  </a:cubicBezTo>
                  <a:cubicBezTo>
                    <a:pt x="12692" y="2058"/>
                    <a:pt x="13256" y="2334"/>
                    <a:pt x="13520" y="2409"/>
                  </a:cubicBezTo>
                  <a:lnTo>
                    <a:pt x="13393" y="2367"/>
                  </a:lnTo>
                  <a:cubicBezTo>
                    <a:pt x="13097" y="2113"/>
                    <a:pt x="12886" y="1818"/>
                    <a:pt x="12717" y="1480"/>
                  </a:cubicBezTo>
                  <a:cubicBezTo>
                    <a:pt x="12717" y="1353"/>
                    <a:pt x="12886" y="1311"/>
                    <a:pt x="12886" y="1184"/>
                  </a:cubicBezTo>
                  <a:cubicBezTo>
                    <a:pt x="12844" y="973"/>
                    <a:pt x="12463" y="804"/>
                    <a:pt x="12421" y="550"/>
                  </a:cubicBezTo>
                  <a:cubicBezTo>
                    <a:pt x="12379" y="339"/>
                    <a:pt x="12759" y="128"/>
                    <a:pt x="12294" y="43"/>
                  </a:cubicBezTo>
                  <a:cubicBezTo>
                    <a:pt x="12136" y="14"/>
                    <a:pt x="11999" y="1"/>
                    <a:pt x="11881" y="1"/>
                  </a:cubicBezTo>
                  <a:close/>
                </a:path>
              </a:pathLst>
            </a:custGeom>
            <a:solidFill>
              <a:schemeClr val="accen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3"/>
            <p:cNvSpPr/>
            <p:nvPr/>
          </p:nvSpPr>
          <p:spPr>
            <a:xfrm>
              <a:off x="3526925" y="5299825"/>
              <a:ext cx="42250" cy="40975"/>
            </a:xfrm>
            <a:custGeom>
              <a:rect b="b" l="l" r="r" t="t"/>
              <a:pathLst>
                <a:path extrusionOk="0" h="1639" w="1690">
                  <a:moveTo>
                    <a:pt x="592" y="534"/>
                  </a:moveTo>
                  <a:lnTo>
                    <a:pt x="592" y="534"/>
                  </a:lnTo>
                  <a:cubicBezTo>
                    <a:pt x="718" y="576"/>
                    <a:pt x="887" y="660"/>
                    <a:pt x="972" y="787"/>
                  </a:cubicBezTo>
                  <a:cubicBezTo>
                    <a:pt x="1056" y="872"/>
                    <a:pt x="1099" y="998"/>
                    <a:pt x="1056" y="1083"/>
                  </a:cubicBezTo>
                  <a:cubicBezTo>
                    <a:pt x="845" y="956"/>
                    <a:pt x="676" y="787"/>
                    <a:pt x="592" y="534"/>
                  </a:cubicBezTo>
                  <a:close/>
                  <a:moveTo>
                    <a:pt x="529" y="0"/>
                  </a:moveTo>
                  <a:cubicBezTo>
                    <a:pt x="310" y="0"/>
                    <a:pt x="147" y="116"/>
                    <a:pt x="85" y="322"/>
                  </a:cubicBezTo>
                  <a:cubicBezTo>
                    <a:pt x="0" y="660"/>
                    <a:pt x="254" y="1210"/>
                    <a:pt x="887" y="1632"/>
                  </a:cubicBezTo>
                  <a:lnTo>
                    <a:pt x="1056" y="1632"/>
                  </a:lnTo>
                  <a:cubicBezTo>
                    <a:pt x="1078" y="1636"/>
                    <a:pt x="1100" y="1639"/>
                    <a:pt x="1122" y="1639"/>
                  </a:cubicBezTo>
                  <a:cubicBezTo>
                    <a:pt x="1310" y="1639"/>
                    <a:pt x="1488" y="1483"/>
                    <a:pt x="1563" y="1294"/>
                  </a:cubicBezTo>
                  <a:cubicBezTo>
                    <a:pt x="1690" y="998"/>
                    <a:pt x="1563" y="618"/>
                    <a:pt x="1352" y="407"/>
                  </a:cubicBezTo>
                  <a:cubicBezTo>
                    <a:pt x="1050" y="126"/>
                    <a:pt x="759" y="0"/>
                    <a:pt x="52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3"/>
            <p:cNvSpPr/>
            <p:nvPr/>
          </p:nvSpPr>
          <p:spPr>
            <a:xfrm>
              <a:off x="3315675" y="4957200"/>
              <a:ext cx="406650" cy="263025"/>
            </a:xfrm>
            <a:custGeom>
              <a:rect b="b" l="l" r="r" t="t"/>
              <a:pathLst>
                <a:path extrusionOk="0" h="10521" w="16266">
                  <a:moveTo>
                    <a:pt x="3803" y="423"/>
                  </a:moveTo>
                  <a:lnTo>
                    <a:pt x="3930" y="677"/>
                  </a:lnTo>
                  <a:cubicBezTo>
                    <a:pt x="4028" y="751"/>
                    <a:pt x="4154" y="796"/>
                    <a:pt x="4285" y="796"/>
                  </a:cubicBezTo>
                  <a:cubicBezTo>
                    <a:pt x="4379" y="796"/>
                    <a:pt x="4475" y="772"/>
                    <a:pt x="4563" y="719"/>
                  </a:cubicBezTo>
                  <a:lnTo>
                    <a:pt x="4606" y="677"/>
                  </a:lnTo>
                  <a:lnTo>
                    <a:pt x="4690" y="635"/>
                  </a:lnTo>
                  <a:lnTo>
                    <a:pt x="4732" y="761"/>
                  </a:lnTo>
                  <a:cubicBezTo>
                    <a:pt x="4732" y="930"/>
                    <a:pt x="4817" y="1099"/>
                    <a:pt x="4901" y="1226"/>
                  </a:cubicBezTo>
                  <a:cubicBezTo>
                    <a:pt x="5024" y="1300"/>
                    <a:pt x="5147" y="1345"/>
                    <a:pt x="5270" y="1345"/>
                  </a:cubicBezTo>
                  <a:cubicBezTo>
                    <a:pt x="5358" y="1345"/>
                    <a:pt x="5446" y="1322"/>
                    <a:pt x="5535" y="1268"/>
                  </a:cubicBezTo>
                  <a:lnTo>
                    <a:pt x="5619" y="1268"/>
                  </a:lnTo>
                  <a:cubicBezTo>
                    <a:pt x="5788" y="1691"/>
                    <a:pt x="6126" y="2156"/>
                    <a:pt x="6676" y="2156"/>
                  </a:cubicBezTo>
                  <a:cubicBezTo>
                    <a:pt x="6887" y="2156"/>
                    <a:pt x="7098" y="2113"/>
                    <a:pt x="7309" y="2029"/>
                  </a:cubicBezTo>
                  <a:cubicBezTo>
                    <a:pt x="7521" y="1944"/>
                    <a:pt x="7774" y="1860"/>
                    <a:pt x="8028" y="1860"/>
                  </a:cubicBezTo>
                  <a:lnTo>
                    <a:pt x="8070" y="1860"/>
                  </a:lnTo>
                  <a:lnTo>
                    <a:pt x="8154" y="1902"/>
                  </a:lnTo>
                  <a:cubicBezTo>
                    <a:pt x="8281" y="2029"/>
                    <a:pt x="8450" y="2071"/>
                    <a:pt x="8619" y="2113"/>
                  </a:cubicBezTo>
                  <a:lnTo>
                    <a:pt x="8661" y="2113"/>
                  </a:lnTo>
                  <a:cubicBezTo>
                    <a:pt x="8957" y="2113"/>
                    <a:pt x="9337" y="2156"/>
                    <a:pt x="9675" y="2156"/>
                  </a:cubicBezTo>
                  <a:cubicBezTo>
                    <a:pt x="10224" y="2156"/>
                    <a:pt x="10774" y="2071"/>
                    <a:pt x="11281" y="1818"/>
                  </a:cubicBezTo>
                  <a:cubicBezTo>
                    <a:pt x="11365" y="1775"/>
                    <a:pt x="11450" y="1649"/>
                    <a:pt x="11534" y="1564"/>
                  </a:cubicBezTo>
                  <a:cubicBezTo>
                    <a:pt x="11576" y="1480"/>
                    <a:pt x="11619" y="1437"/>
                    <a:pt x="11661" y="1395"/>
                  </a:cubicBezTo>
                  <a:cubicBezTo>
                    <a:pt x="11728" y="1388"/>
                    <a:pt x="11797" y="1384"/>
                    <a:pt x="11866" y="1384"/>
                  </a:cubicBezTo>
                  <a:cubicBezTo>
                    <a:pt x="12189" y="1384"/>
                    <a:pt x="12531" y="1460"/>
                    <a:pt x="12844" y="1564"/>
                  </a:cubicBezTo>
                  <a:lnTo>
                    <a:pt x="13097" y="1818"/>
                  </a:lnTo>
                  <a:lnTo>
                    <a:pt x="13224" y="1818"/>
                  </a:lnTo>
                  <a:cubicBezTo>
                    <a:pt x="13562" y="1818"/>
                    <a:pt x="13858" y="1606"/>
                    <a:pt x="13985" y="1311"/>
                  </a:cubicBezTo>
                  <a:cubicBezTo>
                    <a:pt x="14070" y="1320"/>
                    <a:pt x="14153" y="1325"/>
                    <a:pt x="14235" y="1325"/>
                  </a:cubicBezTo>
                  <a:cubicBezTo>
                    <a:pt x="14517" y="1325"/>
                    <a:pt x="14779" y="1263"/>
                    <a:pt x="15041" y="1099"/>
                  </a:cubicBezTo>
                  <a:lnTo>
                    <a:pt x="15210" y="1057"/>
                  </a:lnTo>
                  <a:lnTo>
                    <a:pt x="15210" y="1057"/>
                  </a:lnTo>
                  <a:cubicBezTo>
                    <a:pt x="15125" y="1142"/>
                    <a:pt x="15083" y="1268"/>
                    <a:pt x="15041" y="1395"/>
                  </a:cubicBezTo>
                  <a:cubicBezTo>
                    <a:pt x="14998" y="1564"/>
                    <a:pt x="14914" y="1733"/>
                    <a:pt x="14787" y="1860"/>
                  </a:cubicBezTo>
                  <a:cubicBezTo>
                    <a:pt x="14154" y="2536"/>
                    <a:pt x="13689" y="3296"/>
                    <a:pt x="13393" y="4184"/>
                  </a:cubicBezTo>
                  <a:lnTo>
                    <a:pt x="13224" y="4648"/>
                  </a:lnTo>
                  <a:cubicBezTo>
                    <a:pt x="13182" y="4733"/>
                    <a:pt x="13097" y="4775"/>
                    <a:pt x="13055" y="4817"/>
                  </a:cubicBezTo>
                  <a:cubicBezTo>
                    <a:pt x="12886" y="4902"/>
                    <a:pt x="12802" y="5071"/>
                    <a:pt x="12717" y="5198"/>
                  </a:cubicBezTo>
                  <a:cubicBezTo>
                    <a:pt x="12633" y="5620"/>
                    <a:pt x="12633" y="6042"/>
                    <a:pt x="12717" y="6423"/>
                  </a:cubicBezTo>
                  <a:cubicBezTo>
                    <a:pt x="12802" y="6549"/>
                    <a:pt x="12971" y="6676"/>
                    <a:pt x="13140" y="6676"/>
                  </a:cubicBezTo>
                  <a:cubicBezTo>
                    <a:pt x="13097" y="6887"/>
                    <a:pt x="13097" y="7099"/>
                    <a:pt x="13182" y="7310"/>
                  </a:cubicBezTo>
                  <a:cubicBezTo>
                    <a:pt x="13224" y="7394"/>
                    <a:pt x="13266" y="7479"/>
                    <a:pt x="13266" y="7606"/>
                  </a:cubicBezTo>
                  <a:lnTo>
                    <a:pt x="13309" y="7732"/>
                  </a:lnTo>
                  <a:lnTo>
                    <a:pt x="13689" y="7859"/>
                  </a:lnTo>
                  <a:lnTo>
                    <a:pt x="13689" y="7944"/>
                  </a:lnTo>
                  <a:cubicBezTo>
                    <a:pt x="13562" y="8070"/>
                    <a:pt x="13435" y="8155"/>
                    <a:pt x="13266" y="8239"/>
                  </a:cubicBezTo>
                  <a:cubicBezTo>
                    <a:pt x="13097" y="8324"/>
                    <a:pt x="12971" y="8408"/>
                    <a:pt x="12844" y="8535"/>
                  </a:cubicBezTo>
                  <a:cubicBezTo>
                    <a:pt x="12717" y="8831"/>
                    <a:pt x="12633" y="9169"/>
                    <a:pt x="12590" y="9549"/>
                  </a:cubicBezTo>
                  <a:cubicBezTo>
                    <a:pt x="12590" y="9676"/>
                    <a:pt x="12590" y="9803"/>
                    <a:pt x="12590" y="9929"/>
                  </a:cubicBezTo>
                  <a:cubicBezTo>
                    <a:pt x="12506" y="9887"/>
                    <a:pt x="12421" y="9803"/>
                    <a:pt x="12379" y="9760"/>
                  </a:cubicBezTo>
                  <a:cubicBezTo>
                    <a:pt x="12168" y="9591"/>
                    <a:pt x="11914" y="9465"/>
                    <a:pt x="11619" y="9422"/>
                  </a:cubicBezTo>
                  <a:cubicBezTo>
                    <a:pt x="11588" y="9415"/>
                    <a:pt x="11558" y="9411"/>
                    <a:pt x="11530" y="9411"/>
                  </a:cubicBezTo>
                  <a:cubicBezTo>
                    <a:pt x="11403" y="9411"/>
                    <a:pt x="11300" y="9480"/>
                    <a:pt x="11196" y="9549"/>
                  </a:cubicBezTo>
                  <a:lnTo>
                    <a:pt x="11196" y="9591"/>
                  </a:lnTo>
                  <a:cubicBezTo>
                    <a:pt x="10816" y="9465"/>
                    <a:pt x="10436" y="9296"/>
                    <a:pt x="10055" y="9127"/>
                  </a:cubicBezTo>
                  <a:cubicBezTo>
                    <a:pt x="9929" y="8915"/>
                    <a:pt x="9802" y="8662"/>
                    <a:pt x="9718" y="8451"/>
                  </a:cubicBezTo>
                  <a:cubicBezTo>
                    <a:pt x="9549" y="8028"/>
                    <a:pt x="9253" y="7606"/>
                    <a:pt x="8915" y="7310"/>
                  </a:cubicBezTo>
                  <a:cubicBezTo>
                    <a:pt x="8630" y="7061"/>
                    <a:pt x="8286" y="6962"/>
                    <a:pt x="7932" y="6962"/>
                  </a:cubicBezTo>
                  <a:cubicBezTo>
                    <a:pt x="7866" y="6962"/>
                    <a:pt x="7799" y="6965"/>
                    <a:pt x="7732" y="6972"/>
                  </a:cubicBezTo>
                  <a:cubicBezTo>
                    <a:pt x="7670" y="6984"/>
                    <a:pt x="7608" y="6989"/>
                    <a:pt x="7547" y="6989"/>
                  </a:cubicBezTo>
                  <a:cubicBezTo>
                    <a:pt x="7400" y="6989"/>
                    <a:pt x="7260" y="6960"/>
                    <a:pt x="7140" y="6930"/>
                  </a:cubicBezTo>
                  <a:cubicBezTo>
                    <a:pt x="7056" y="6887"/>
                    <a:pt x="6211" y="6423"/>
                    <a:pt x="6169" y="6423"/>
                  </a:cubicBezTo>
                  <a:cubicBezTo>
                    <a:pt x="6126" y="6338"/>
                    <a:pt x="6084" y="6254"/>
                    <a:pt x="6042" y="6169"/>
                  </a:cubicBezTo>
                  <a:cubicBezTo>
                    <a:pt x="5957" y="6000"/>
                    <a:pt x="5873" y="5873"/>
                    <a:pt x="5704" y="5747"/>
                  </a:cubicBezTo>
                  <a:cubicBezTo>
                    <a:pt x="5662" y="5704"/>
                    <a:pt x="5577" y="5662"/>
                    <a:pt x="5493" y="5662"/>
                  </a:cubicBezTo>
                  <a:lnTo>
                    <a:pt x="5239" y="5662"/>
                  </a:lnTo>
                  <a:cubicBezTo>
                    <a:pt x="4901" y="5578"/>
                    <a:pt x="4352" y="4902"/>
                    <a:pt x="4183" y="4648"/>
                  </a:cubicBezTo>
                  <a:cubicBezTo>
                    <a:pt x="3592" y="4268"/>
                    <a:pt x="2958" y="3930"/>
                    <a:pt x="2324" y="3719"/>
                  </a:cubicBezTo>
                  <a:cubicBezTo>
                    <a:pt x="2176" y="3698"/>
                    <a:pt x="2039" y="3687"/>
                    <a:pt x="1907" y="3687"/>
                  </a:cubicBezTo>
                  <a:cubicBezTo>
                    <a:pt x="1775" y="3687"/>
                    <a:pt x="1648" y="3698"/>
                    <a:pt x="1521" y="3719"/>
                  </a:cubicBezTo>
                  <a:lnTo>
                    <a:pt x="1479" y="3719"/>
                  </a:lnTo>
                  <a:cubicBezTo>
                    <a:pt x="1352" y="3339"/>
                    <a:pt x="1268" y="3212"/>
                    <a:pt x="845" y="3127"/>
                  </a:cubicBezTo>
                  <a:cubicBezTo>
                    <a:pt x="845" y="3043"/>
                    <a:pt x="803" y="2958"/>
                    <a:pt x="803" y="2916"/>
                  </a:cubicBezTo>
                  <a:cubicBezTo>
                    <a:pt x="803" y="2874"/>
                    <a:pt x="803" y="2832"/>
                    <a:pt x="803" y="2789"/>
                  </a:cubicBezTo>
                  <a:cubicBezTo>
                    <a:pt x="803" y="2747"/>
                    <a:pt x="803" y="2747"/>
                    <a:pt x="676" y="2494"/>
                  </a:cubicBezTo>
                  <a:cubicBezTo>
                    <a:pt x="845" y="2325"/>
                    <a:pt x="972" y="2071"/>
                    <a:pt x="930" y="1775"/>
                  </a:cubicBezTo>
                  <a:cubicBezTo>
                    <a:pt x="930" y="1649"/>
                    <a:pt x="972" y="1480"/>
                    <a:pt x="1057" y="1353"/>
                  </a:cubicBezTo>
                  <a:cubicBezTo>
                    <a:pt x="1226" y="1226"/>
                    <a:pt x="1437" y="1142"/>
                    <a:pt x="1648" y="1057"/>
                  </a:cubicBezTo>
                  <a:cubicBezTo>
                    <a:pt x="1817" y="1015"/>
                    <a:pt x="1944" y="973"/>
                    <a:pt x="2071" y="930"/>
                  </a:cubicBezTo>
                  <a:lnTo>
                    <a:pt x="2113" y="930"/>
                  </a:lnTo>
                  <a:cubicBezTo>
                    <a:pt x="2197" y="1226"/>
                    <a:pt x="2366" y="1564"/>
                    <a:pt x="2704" y="1606"/>
                  </a:cubicBezTo>
                  <a:cubicBezTo>
                    <a:pt x="2747" y="1628"/>
                    <a:pt x="2789" y="1638"/>
                    <a:pt x="2831" y="1638"/>
                  </a:cubicBezTo>
                  <a:cubicBezTo>
                    <a:pt x="2873" y="1638"/>
                    <a:pt x="2916" y="1628"/>
                    <a:pt x="2958" y="1606"/>
                  </a:cubicBezTo>
                  <a:cubicBezTo>
                    <a:pt x="3380" y="1606"/>
                    <a:pt x="3718" y="1268"/>
                    <a:pt x="3845" y="846"/>
                  </a:cubicBezTo>
                  <a:cubicBezTo>
                    <a:pt x="3845" y="804"/>
                    <a:pt x="3887" y="677"/>
                    <a:pt x="3887" y="677"/>
                  </a:cubicBezTo>
                  <a:lnTo>
                    <a:pt x="3803" y="423"/>
                  </a:lnTo>
                  <a:close/>
                  <a:moveTo>
                    <a:pt x="1986" y="1"/>
                  </a:moveTo>
                  <a:cubicBezTo>
                    <a:pt x="1859" y="43"/>
                    <a:pt x="1775" y="128"/>
                    <a:pt x="1733" y="254"/>
                  </a:cubicBezTo>
                  <a:cubicBezTo>
                    <a:pt x="1690" y="297"/>
                    <a:pt x="1690" y="381"/>
                    <a:pt x="1733" y="466"/>
                  </a:cubicBezTo>
                  <a:cubicBezTo>
                    <a:pt x="1648" y="508"/>
                    <a:pt x="1564" y="508"/>
                    <a:pt x="1479" y="550"/>
                  </a:cubicBezTo>
                  <a:cubicBezTo>
                    <a:pt x="1183" y="635"/>
                    <a:pt x="888" y="761"/>
                    <a:pt x="676" y="973"/>
                  </a:cubicBezTo>
                  <a:cubicBezTo>
                    <a:pt x="465" y="1184"/>
                    <a:pt x="381" y="1437"/>
                    <a:pt x="381" y="1733"/>
                  </a:cubicBezTo>
                  <a:cubicBezTo>
                    <a:pt x="381" y="2029"/>
                    <a:pt x="381" y="2029"/>
                    <a:pt x="212" y="2156"/>
                  </a:cubicBezTo>
                  <a:cubicBezTo>
                    <a:pt x="0" y="2325"/>
                    <a:pt x="85" y="2494"/>
                    <a:pt x="212" y="2705"/>
                  </a:cubicBezTo>
                  <a:cubicBezTo>
                    <a:pt x="212" y="2789"/>
                    <a:pt x="254" y="2832"/>
                    <a:pt x="296" y="2874"/>
                  </a:cubicBezTo>
                  <a:lnTo>
                    <a:pt x="296" y="2958"/>
                  </a:lnTo>
                  <a:cubicBezTo>
                    <a:pt x="296" y="3127"/>
                    <a:pt x="338" y="3550"/>
                    <a:pt x="676" y="3592"/>
                  </a:cubicBezTo>
                  <a:cubicBezTo>
                    <a:pt x="930" y="3677"/>
                    <a:pt x="930" y="3677"/>
                    <a:pt x="1014" y="3930"/>
                  </a:cubicBezTo>
                  <a:lnTo>
                    <a:pt x="1141" y="4310"/>
                  </a:lnTo>
                  <a:lnTo>
                    <a:pt x="1352" y="4310"/>
                  </a:lnTo>
                  <a:lnTo>
                    <a:pt x="1606" y="4268"/>
                  </a:lnTo>
                  <a:cubicBezTo>
                    <a:pt x="1712" y="4247"/>
                    <a:pt x="1828" y="4236"/>
                    <a:pt x="1949" y="4236"/>
                  </a:cubicBezTo>
                  <a:cubicBezTo>
                    <a:pt x="2071" y="4236"/>
                    <a:pt x="2197" y="4247"/>
                    <a:pt x="2324" y="4268"/>
                  </a:cubicBezTo>
                  <a:cubicBezTo>
                    <a:pt x="2831" y="4479"/>
                    <a:pt x="3296" y="4733"/>
                    <a:pt x="3761" y="4986"/>
                  </a:cubicBezTo>
                  <a:cubicBezTo>
                    <a:pt x="4099" y="5493"/>
                    <a:pt x="4563" y="5916"/>
                    <a:pt x="5112" y="6169"/>
                  </a:cubicBezTo>
                  <a:cubicBezTo>
                    <a:pt x="5155" y="6211"/>
                    <a:pt x="5239" y="6211"/>
                    <a:pt x="5324" y="6211"/>
                  </a:cubicBezTo>
                  <a:lnTo>
                    <a:pt x="5450" y="6211"/>
                  </a:lnTo>
                  <a:cubicBezTo>
                    <a:pt x="5535" y="6296"/>
                    <a:pt x="5577" y="6380"/>
                    <a:pt x="5577" y="6423"/>
                  </a:cubicBezTo>
                  <a:cubicBezTo>
                    <a:pt x="5662" y="6592"/>
                    <a:pt x="5746" y="6676"/>
                    <a:pt x="5831" y="6803"/>
                  </a:cubicBezTo>
                  <a:cubicBezTo>
                    <a:pt x="5873" y="6845"/>
                    <a:pt x="6887" y="7437"/>
                    <a:pt x="6929" y="7437"/>
                  </a:cubicBezTo>
                  <a:cubicBezTo>
                    <a:pt x="7115" y="7499"/>
                    <a:pt x="7323" y="7538"/>
                    <a:pt x="7537" y="7538"/>
                  </a:cubicBezTo>
                  <a:cubicBezTo>
                    <a:pt x="7616" y="7538"/>
                    <a:pt x="7695" y="7532"/>
                    <a:pt x="7774" y="7521"/>
                  </a:cubicBezTo>
                  <a:cubicBezTo>
                    <a:pt x="7841" y="7512"/>
                    <a:pt x="7907" y="7506"/>
                    <a:pt x="7973" y="7506"/>
                  </a:cubicBezTo>
                  <a:cubicBezTo>
                    <a:pt x="8201" y="7506"/>
                    <a:pt x="8423" y="7569"/>
                    <a:pt x="8619" y="7732"/>
                  </a:cubicBezTo>
                  <a:cubicBezTo>
                    <a:pt x="8915" y="7986"/>
                    <a:pt x="9126" y="8324"/>
                    <a:pt x="9253" y="8662"/>
                  </a:cubicBezTo>
                  <a:cubicBezTo>
                    <a:pt x="9380" y="8958"/>
                    <a:pt x="9506" y="9211"/>
                    <a:pt x="9633" y="9422"/>
                  </a:cubicBezTo>
                  <a:cubicBezTo>
                    <a:pt x="10140" y="9760"/>
                    <a:pt x="10689" y="9972"/>
                    <a:pt x="11238" y="10141"/>
                  </a:cubicBezTo>
                  <a:cubicBezTo>
                    <a:pt x="11365" y="10141"/>
                    <a:pt x="11492" y="10056"/>
                    <a:pt x="11576" y="9972"/>
                  </a:cubicBezTo>
                  <a:lnTo>
                    <a:pt x="11619" y="9972"/>
                  </a:lnTo>
                  <a:cubicBezTo>
                    <a:pt x="11788" y="10014"/>
                    <a:pt x="11914" y="10098"/>
                    <a:pt x="12041" y="10183"/>
                  </a:cubicBezTo>
                  <a:cubicBezTo>
                    <a:pt x="12210" y="10352"/>
                    <a:pt x="12379" y="10436"/>
                    <a:pt x="12590" y="10521"/>
                  </a:cubicBezTo>
                  <a:lnTo>
                    <a:pt x="12675" y="10521"/>
                  </a:lnTo>
                  <a:cubicBezTo>
                    <a:pt x="13055" y="10521"/>
                    <a:pt x="13097" y="10056"/>
                    <a:pt x="13140" y="9591"/>
                  </a:cubicBezTo>
                  <a:cubicBezTo>
                    <a:pt x="13140" y="9338"/>
                    <a:pt x="13182" y="9084"/>
                    <a:pt x="13266" y="8831"/>
                  </a:cubicBezTo>
                  <a:cubicBezTo>
                    <a:pt x="13309" y="8789"/>
                    <a:pt x="13393" y="8746"/>
                    <a:pt x="13520" y="8662"/>
                  </a:cubicBezTo>
                  <a:cubicBezTo>
                    <a:pt x="13900" y="8451"/>
                    <a:pt x="14196" y="8282"/>
                    <a:pt x="14238" y="8028"/>
                  </a:cubicBezTo>
                  <a:cubicBezTo>
                    <a:pt x="14238" y="7859"/>
                    <a:pt x="14196" y="7648"/>
                    <a:pt x="14069" y="7521"/>
                  </a:cubicBezTo>
                  <a:lnTo>
                    <a:pt x="14027" y="7437"/>
                  </a:lnTo>
                  <a:lnTo>
                    <a:pt x="13773" y="7310"/>
                  </a:lnTo>
                  <a:cubicBezTo>
                    <a:pt x="13731" y="7268"/>
                    <a:pt x="13689" y="7183"/>
                    <a:pt x="13689" y="7141"/>
                  </a:cubicBezTo>
                  <a:lnTo>
                    <a:pt x="13689" y="7099"/>
                  </a:lnTo>
                  <a:cubicBezTo>
                    <a:pt x="13773" y="7099"/>
                    <a:pt x="13816" y="7099"/>
                    <a:pt x="13858" y="7056"/>
                  </a:cubicBezTo>
                  <a:lnTo>
                    <a:pt x="13985" y="6972"/>
                  </a:lnTo>
                  <a:lnTo>
                    <a:pt x="14027" y="6887"/>
                  </a:lnTo>
                  <a:cubicBezTo>
                    <a:pt x="14027" y="6761"/>
                    <a:pt x="13985" y="6592"/>
                    <a:pt x="13900" y="6507"/>
                  </a:cubicBezTo>
                  <a:cubicBezTo>
                    <a:pt x="13773" y="6296"/>
                    <a:pt x="13562" y="6169"/>
                    <a:pt x="13309" y="6169"/>
                  </a:cubicBezTo>
                  <a:cubicBezTo>
                    <a:pt x="13280" y="6169"/>
                    <a:pt x="13252" y="6150"/>
                    <a:pt x="13237" y="6150"/>
                  </a:cubicBezTo>
                  <a:cubicBezTo>
                    <a:pt x="13229" y="6150"/>
                    <a:pt x="13224" y="6155"/>
                    <a:pt x="13224" y="6169"/>
                  </a:cubicBezTo>
                  <a:cubicBezTo>
                    <a:pt x="13182" y="5916"/>
                    <a:pt x="13182" y="5620"/>
                    <a:pt x="13224" y="5366"/>
                  </a:cubicBezTo>
                  <a:cubicBezTo>
                    <a:pt x="13224" y="5324"/>
                    <a:pt x="13309" y="5282"/>
                    <a:pt x="13393" y="5198"/>
                  </a:cubicBezTo>
                  <a:cubicBezTo>
                    <a:pt x="13520" y="5113"/>
                    <a:pt x="13647" y="4986"/>
                    <a:pt x="13731" y="4817"/>
                  </a:cubicBezTo>
                  <a:lnTo>
                    <a:pt x="13900" y="4353"/>
                  </a:lnTo>
                  <a:cubicBezTo>
                    <a:pt x="14154" y="3550"/>
                    <a:pt x="14576" y="2789"/>
                    <a:pt x="15167" y="2198"/>
                  </a:cubicBezTo>
                  <a:cubicBezTo>
                    <a:pt x="15336" y="1987"/>
                    <a:pt x="15463" y="1775"/>
                    <a:pt x="15548" y="1522"/>
                  </a:cubicBezTo>
                  <a:cubicBezTo>
                    <a:pt x="15674" y="1311"/>
                    <a:pt x="15717" y="1184"/>
                    <a:pt x="15886" y="1099"/>
                  </a:cubicBezTo>
                  <a:lnTo>
                    <a:pt x="15970" y="1057"/>
                  </a:lnTo>
                  <a:cubicBezTo>
                    <a:pt x="16266" y="973"/>
                    <a:pt x="16266" y="550"/>
                    <a:pt x="15928" y="508"/>
                  </a:cubicBezTo>
                  <a:cubicBezTo>
                    <a:pt x="15886" y="466"/>
                    <a:pt x="15801" y="466"/>
                    <a:pt x="15759" y="423"/>
                  </a:cubicBezTo>
                  <a:cubicBezTo>
                    <a:pt x="15689" y="414"/>
                    <a:pt x="15617" y="408"/>
                    <a:pt x="15544" y="408"/>
                  </a:cubicBezTo>
                  <a:cubicBezTo>
                    <a:pt x="15308" y="408"/>
                    <a:pt x="15065" y="463"/>
                    <a:pt x="14872" y="592"/>
                  </a:cubicBezTo>
                  <a:cubicBezTo>
                    <a:pt x="14661" y="677"/>
                    <a:pt x="14449" y="761"/>
                    <a:pt x="14238" y="804"/>
                  </a:cubicBezTo>
                  <a:cubicBezTo>
                    <a:pt x="14196" y="635"/>
                    <a:pt x="14069" y="550"/>
                    <a:pt x="13900" y="550"/>
                  </a:cubicBezTo>
                  <a:cubicBezTo>
                    <a:pt x="13689" y="550"/>
                    <a:pt x="13604" y="719"/>
                    <a:pt x="13562" y="846"/>
                  </a:cubicBezTo>
                  <a:cubicBezTo>
                    <a:pt x="13520" y="1057"/>
                    <a:pt x="13435" y="1184"/>
                    <a:pt x="13266" y="1226"/>
                  </a:cubicBezTo>
                  <a:lnTo>
                    <a:pt x="13140" y="1099"/>
                  </a:lnTo>
                  <a:lnTo>
                    <a:pt x="13055" y="1057"/>
                  </a:lnTo>
                  <a:cubicBezTo>
                    <a:pt x="12635" y="917"/>
                    <a:pt x="12215" y="835"/>
                    <a:pt x="11795" y="835"/>
                  </a:cubicBezTo>
                  <a:cubicBezTo>
                    <a:pt x="11708" y="835"/>
                    <a:pt x="11621" y="839"/>
                    <a:pt x="11534" y="846"/>
                  </a:cubicBezTo>
                  <a:cubicBezTo>
                    <a:pt x="11323" y="888"/>
                    <a:pt x="11196" y="1057"/>
                    <a:pt x="11069" y="1226"/>
                  </a:cubicBezTo>
                  <a:lnTo>
                    <a:pt x="10985" y="1353"/>
                  </a:lnTo>
                  <a:cubicBezTo>
                    <a:pt x="10633" y="1529"/>
                    <a:pt x="10251" y="1617"/>
                    <a:pt x="9890" y="1617"/>
                  </a:cubicBezTo>
                  <a:cubicBezTo>
                    <a:pt x="9817" y="1617"/>
                    <a:pt x="9746" y="1613"/>
                    <a:pt x="9675" y="1606"/>
                  </a:cubicBezTo>
                  <a:cubicBezTo>
                    <a:pt x="9295" y="1606"/>
                    <a:pt x="8957" y="1564"/>
                    <a:pt x="8704" y="1564"/>
                  </a:cubicBezTo>
                  <a:lnTo>
                    <a:pt x="8619" y="1564"/>
                  </a:lnTo>
                  <a:cubicBezTo>
                    <a:pt x="8535" y="1564"/>
                    <a:pt x="8492" y="1522"/>
                    <a:pt x="8450" y="1480"/>
                  </a:cubicBezTo>
                  <a:cubicBezTo>
                    <a:pt x="8366" y="1395"/>
                    <a:pt x="8239" y="1353"/>
                    <a:pt x="8112" y="1311"/>
                  </a:cubicBezTo>
                  <a:cubicBezTo>
                    <a:pt x="7774" y="1311"/>
                    <a:pt x="7436" y="1395"/>
                    <a:pt x="7098" y="1522"/>
                  </a:cubicBezTo>
                  <a:cubicBezTo>
                    <a:pt x="6971" y="1564"/>
                    <a:pt x="6802" y="1606"/>
                    <a:pt x="6633" y="1649"/>
                  </a:cubicBezTo>
                  <a:cubicBezTo>
                    <a:pt x="6549" y="1606"/>
                    <a:pt x="6338" y="1606"/>
                    <a:pt x="6042" y="1015"/>
                  </a:cubicBezTo>
                  <a:cubicBezTo>
                    <a:pt x="6000" y="846"/>
                    <a:pt x="5831" y="719"/>
                    <a:pt x="5662" y="719"/>
                  </a:cubicBezTo>
                  <a:cubicBezTo>
                    <a:pt x="5535" y="719"/>
                    <a:pt x="5450" y="761"/>
                    <a:pt x="5366" y="804"/>
                  </a:cubicBezTo>
                  <a:lnTo>
                    <a:pt x="5281" y="804"/>
                  </a:lnTo>
                  <a:cubicBezTo>
                    <a:pt x="5281" y="761"/>
                    <a:pt x="5239" y="719"/>
                    <a:pt x="5239" y="635"/>
                  </a:cubicBezTo>
                  <a:cubicBezTo>
                    <a:pt x="5197" y="466"/>
                    <a:pt x="5155" y="339"/>
                    <a:pt x="5070" y="170"/>
                  </a:cubicBezTo>
                  <a:lnTo>
                    <a:pt x="4943" y="43"/>
                  </a:lnTo>
                  <a:lnTo>
                    <a:pt x="4775" y="43"/>
                  </a:lnTo>
                  <a:cubicBezTo>
                    <a:pt x="4606" y="85"/>
                    <a:pt x="4437" y="128"/>
                    <a:pt x="4310" y="254"/>
                  </a:cubicBezTo>
                  <a:lnTo>
                    <a:pt x="4268" y="254"/>
                  </a:lnTo>
                  <a:cubicBezTo>
                    <a:pt x="4160" y="174"/>
                    <a:pt x="4036" y="145"/>
                    <a:pt x="3917" y="145"/>
                  </a:cubicBezTo>
                  <a:cubicBezTo>
                    <a:pt x="3848" y="145"/>
                    <a:pt x="3780" y="155"/>
                    <a:pt x="3718" y="170"/>
                  </a:cubicBezTo>
                  <a:cubicBezTo>
                    <a:pt x="3507" y="254"/>
                    <a:pt x="3423" y="466"/>
                    <a:pt x="3338" y="635"/>
                  </a:cubicBezTo>
                  <a:cubicBezTo>
                    <a:pt x="3202" y="940"/>
                    <a:pt x="3121" y="1082"/>
                    <a:pt x="2963" y="1082"/>
                  </a:cubicBezTo>
                  <a:cubicBezTo>
                    <a:pt x="2924" y="1082"/>
                    <a:pt x="2881" y="1074"/>
                    <a:pt x="2831" y="1057"/>
                  </a:cubicBezTo>
                  <a:cubicBezTo>
                    <a:pt x="2704" y="1057"/>
                    <a:pt x="2578" y="719"/>
                    <a:pt x="2535" y="550"/>
                  </a:cubicBezTo>
                  <a:cubicBezTo>
                    <a:pt x="2451" y="297"/>
                    <a:pt x="2366" y="1"/>
                    <a:pt x="207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3"/>
            <p:cNvSpPr/>
            <p:nvPr/>
          </p:nvSpPr>
          <p:spPr>
            <a:xfrm>
              <a:off x="2948125" y="4197800"/>
              <a:ext cx="139425" cy="255625"/>
            </a:xfrm>
            <a:custGeom>
              <a:rect b="b" l="l" r="r" t="t"/>
              <a:pathLst>
                <a:path extrusionOk="0" h="10225" w="5577">
                  <a:moveTo>
                    <a:pt x="4816" y="930"/>
                  </a:moveTo>
                  <a:lnTo>
                    <a:pt x="4816" y="930"/>
                  </a:lnTo>
                  <a:cubicBezTo>
                    <a:pt x="4774" y="1141"/>
                    <a:pt x="4732" y="1353"/>
                    <a:pt x="4647" y="1564"/>
                  </a:cubicBezTo>
                  <a:cubicBezTo>
                    <a:pt x="4647" y="1479"/>
                    <a:pt x="4605" y="1395"/>
                    <a:pt x="4605" y="1310"/>
                  </a:cubicBezTo>
                  <a:cubicBezTo>
                    <a:pt x="4563" y="1268"/>
                    <a:pt x="4563" y="1184"/>
                    <a:pt x="4563" y="1099"/>
                  </a:cubicBezTo>
                  <a:cubicBezTo>
                    <a:pt x="4690" y="1099"/>
                    <a:pt x="4774" y="1015"/>
                    <a:pt x="4816" y="930"/>
                  </a:cubicBezTo>
                  <a:close/>
                  <a:moveTo>
                    <a:pt x="3422" y="2071"/>
                  </a:moveTo>
                  <a:cubicBezTo>
                    <a:pt x="3507" y="2071"/>
                    <a:pt x="3634" y="2155"/>
                    <a:pt x="3718" y="2240"/>
                  </a:cubicBezTo>
                  <a:cubicBezTo>
                    <a:pt x="3803" y="2324"/>
                    <a:pt x="3929" y="2409"/>
                    <a:pt x="4056" y="2451"/>
                  </a:cubicBezTo>
                  <a:lnTo>
                    <a:pt x="4225" y="2536"/>
                  </a:lnTo>
                  <a:lnTo>
                    <a:pt x="4436" y="2240"/>
                  </a:lnTo>
                  <a:lnTo>
                    <a:pt x="4436" y="2240"/>
                  </a:lnTo>
                  <a:cubicBezTo>
                    <a:pt x="4436" y="2367"/>
                    <a:pt x="4394" y="2493"/>
                    <a:pt x="4394" y="2578"/>
                  </a:cubicBezTo>
                  <a:cubicBezTo>
                    <a:pt x="4436" y="2831"/>
                    <a:pt x="4521" y="3043"/>
                    <a:pt x="4690" y="3212"/>
                  </a:cubicBezTo>
                  <a:lnTo>
                    <a:pt x="4774" y="3296"/>
                  </a:lnTo>
                  <a:cubicBezTo>
                    <a:pt x="4816" y="3676"/>
                    <a:pt x="4816" y="4057"/>
                    <a:pt x="4774" y="4437"/>
                  </a:cubicBezTo>
                  <a:cubicBezTo>
                    <a:pt x="4732" y="4563"/>
                    <a:pt x="4732" y="4690"/>
                    <a:pt x="4732" y="4817"/>
                  </a:cubicBezTo>
                  <a:cubicBezTo>
                    <a:pt x="4647" y="5239"/>
                    <a:pt x="4436" y="5620"/>
                    <a:pt x="4141" y="5915"/>
                  </a:cubicBezTo>
                  <a:cubicBezTo>
                    <a:pt x="3929" y="6084"/>
                    <a:pt x="3803" y="6338"/>
                    <a:pt x="3760" y="6591"/>
                  </a:cubicBezTo>
                  <a:lnTo>
                    <a:pt x="3718" y="6929"/>
                  </a:lnTo>
                  <a:cubicBezTo>
                    <a:pt x="3676" y="7352"/>
                    <a:pt x="3591" y="7817"/>
                    <a:pt x="3465" y="8239"/>
                  </a:cubicBezTo>
                  <a:lnTo>
                    <a:pt x="3422" y="8239"/>
                  </a:lnTo>
                  <a:cubicBezTo>
                    <a:pt x="3253" y="8239"/>
                    <a:pt x="3084" y="8324"/>
                    <a:pt x="3000" y="8493"/>
                  </a:cubicBezTo>
                  <a:lnTo>
                    <a:pt x="2915" y="8619"/>
                  </a:lnTo>
                  <a:lnTo>
                    <a:pt x="2958" y="8746"/>
                  </a:lnTo>
                  <a:cubicBezTo>
                    <a:pt x="2915" y="8746"/>
                    <a:pt x="2915" y="8788"/>
                    <a:pt x="2873" y="8831"/>
                  </a:cubicBezTo>
                  <a:cubicBezTo>
                    <a:pt x="2746" y="9000"/>
                    <a:pt x="2662" y="9211"/>
                    <a:pt x="2620" y="9422"/>
                  </a:cubicBezTo>
                  <a:cubicBezTo>
                    <a:pt x="2620" y="9464"/>
                    <a:pt x="2577" y="9549"/>
                    <a:pt x="2577" y="9633"/>
                  </a:cubicBezTo>
                  <a:cubicBezTo>
                    <a:pt x="2493" y="9549"/>
                    <a:pt x="2451" y="9464"/>
                    <a:pt x="2408" y="9380"/>
                  </a:cubicBezTo>
                  <a:cubicBezTo>
                    <a:pt x="2493" y="9338"/>
                    <a:pt x="2535" y="9253"/>
                    <a:pt x="2535" y="9169"/>
                  </a:cubicBezTo>
                  <a:cubicBezTo>
                    <a:pt x="2535" y="9084"/>
                    <a:pt x="2493" y="9042"/>
                    <a:pt x="2408" y="8957"/>
                  </a:cubicBezTo>
                  <a:lnTo>
                    <a:pt x="2324" y="8873"/>
                  </a:lnTo>
                  <a:lnTo>
                    <a:pt x="2197" y="8873"/>
                  </a:lnTo>
                  <a:cubicBezTo>
                    <a:pt x="2113" y="8915"/>
                    <a:pt x="2070" y="8915"/>
                    <a:pt x="1986" y="8957"/>
                  </a:cubicBezTo>
                  <a:cubicBezTo>
                    <a:pt x="1817" y="8915"/>
                    <a:pt x="1648" y="8831"/>
                    <a:pt x="1521" y="8704"/>
                  </a:cubicBezTo>
                  <a:cubicBezTo>
                    <a:pt x="1479" y="8662"/>
                    <a:pt x="1437" y="8662"/>
                    <a:pt x="1394" y="8619"/>
                  </a:cubicBezTo>
                  <a:lnTo>
                    <a:pt x="1268" y="8535"/>
                  </a:lnTo>
                  <a:lnTo>
                    <a:pt x="1268" y="8408"/>
                  </a:lnTo>
                  <a:cubicBezTo>
                    <a:pt x="1268" y="8366"/>
                    <a:pt x="1268" y="8366"/>
                    <a:pt x="1268" y="8324"/>
                  </a:cubicBezTo>
                  <a:lnTo>
                    <a:pt x="1310" y="8324"/>
                  </a:lnTo>
                  <a:cubicBezTo>
                    <a:pt x="1606" y="8239"/>
                    <a:pt x="1986" y="8155"/>
                    <a:pt x="1901" y="7817"/>
                  </a:cubicBezTo>
                  <a:cubicBezTo>
                    <a:pt x="1859" y="7521"/>
                    <a:pt x="1479" y="7436"/>
                    <a:pt x="1183" y="7352"/>
                  </a:cubicBezTo>
                  <a:lnTo>
                    <a:pt x="1099" y="7352"/>
                  </a:lnTo>
                  <a:cubicBezTo>
                    <a:pt x="1310" y="7141"/>
                    <a:pt x="1479" y="6887"/>
                    <a:pt x="1563" y="6591"/>
                  </a:cubicBezTo>
                  <a:cubicBezTo>
                    <a:pt x="1606" y="6465"/>
                    <a:pt x="1563" y="6338"/>
                    <a:pt x="1479" y="6211"/>
                  </a:cubicBezTo>
                  <a:cubicBezTo>
                    <a:pt x="1384" y="6116"/>
                    <a:pt x="1265" y="6069"/>
                    <a:pt x="1140" y="6069"/>
                  </a:cubicBezTo>
                  <a:cubicBezTo>
                    <a:pt x="1099" y="6069"/>
                    <a:pt x="1056" y="6074"/>
                    <a:pt x="1014" y="6084"/>
                  </a:cubicBezTo>
                  <a:cubicBezTo>
                    <a:pt x="1056" y="6042"/>
                    <a:pt x="1056" y="6000"/>
                    <a:pt x="1014" y="5958"/>
                  </a:cubicBezTo>
                  <a:lnTo>
                    <a:pt x="1394" y="5831"/>
                  </a:lnTo>
                  <a:lnTo>
                    <a:pt x="1437" y="5704"/>
                  </a:lnTo>
                  <a:cubicBezTo>
                    <a:pt x="1606" y="5282"/>
                    <a:pt x="1099" y="5028"/>
                    <a:pt x="845" y="4859"/>
                  </a:cubicBezTo>
                  <a:lnTo>
                    <a:pt x="761" y="4817"/>
                  </a:lnTo>
                  <a:cubicBezTo>
                    <a:pt x="803" y="4690"/>
                    <a:pt x="887" y="4690"/>
                    <a:pt x="972" y="4648"/>
                  </a:cubicBezTo>
                  <a:cubicBezTo>
                    <a:pt x="1099" y="4606"/>
                    <a:pt x="1225" y="4563"/>
                    <a:pt x="1310" y="4437"/>
                  </a:cubicBezTo>
                  <a:cubicBezTo>
                    <a:pt x="1437" y="4268"/>
                    <a:pt x="1352" y="4183"/>
                    <a:pt x="1141" y="3888"/>
                  </a:cubicBezTo>
                  <a:lnTo>
                    <a:pt x="1014" y="3761"/>
                  </a:lnTo>
                  <a:cubicBezTo>
                    <a:pt x="1268" y="3634"/>
                    <a:pt x="1394" y="3381"/>
                    <a:pt x="1394" y="3127"/>
                  </a:cubicBezTo>
                  <a:lnTo>
                    <a:pt x="1521" y="3127"/>
                  </a:lnTo>
                  <a:lnTo>
                    <a:pt x="1690" y="3000"/>
                  </a:lnTo>
                  <a:lnTo>
                    <a:pt x="1690" y="2958"/>
                  </a:lnTo>
                  <a:cubicBezTo>
                    <a:pt x="1775" y="2958"/>
                    <a:pt x="1859" y="2874"/>
                    <a:pt x="2070" y="2747"/>
                  </a:cubicBezTo>
                  <a:lnTo>
                    <a:pt x="2324" y="2536"/>
                  </a:lnTo>
                  <a:lnTo>
                    <a:pt x="2577" y="2578"/>
                  </a:lnTo>
                  <a:lnTo>
                    <a:pt x="2831" y="2620"/>
                  </a:lnTo>
                  <a:lnTo>
                    <a:pt x="2915" y="2620"/>
                  </a:lnTo>
                  <a:cubicBezTo>
                    <a:pt x="3084" y="2536"/>
                    <a:pt x="3211" y="2409"/>
                    <a:pt x="3296" y="2240"/>
                  </a:cubicBezTo>
                  <a:cubicBezTo>
                    <a:pt x="3338" y="2155"/>
                    <a:pt x="3380" y="2071"/>
                    <a:pt x="3422" y="2071"/>
                  </a:cubicBezTo>
                  <a:close/>
                  <a:moveTo>
                    <a:pt x="4690" y="1"/>
                  </a:moveTo>
                  <a:cubicBezTo>
                    <a:pt x="4563" y="1"/>
                    <a:pt x="4436" y="43"/>
                    <a:pt x="4394" y="170"/>
                  </a:cubicBezTo>
                  <a:cubicBezTo>
                    <a:pt x="4310" y="254"/>
                    <a:pt x="4310" y="381"/>
                    <a:pt x="4394" y="508"/>
                  </a:cubicBezTo>
                  <a:lnTo>
                    <a:pt x="4394" y="550"/>
                  </a:lnTo>
                  <a:cubicBezTo>
                    <a:pt x="4310" y="550"/>
                    <a:pt x="4225" y="592"/>
                    <a:pt x="4141" y="677"/>
                  </a:cubicBezTo>
                  <a:cubicBezTo>
                    <a:pt x="4014" y="930"/>
                    <a:pt x="4014" y="1184"/>
                    <a:pt x="4098" y="1437"/>
                  </a:cubicBezTo>
                  <a:cubicBezTo>
                    <a:pt x="4141" y="1522"/>
                    <a:pt x="4141" y="1606"/>
                    <a:pt x="4141" y="1691"/>
                  </a:cubicBezTo>
                  <a:lnTo>
                    <a:pt x="4098" y="1775"/>
                  </a:lnTo>
                  <a:lnTo>
                    <a:pt x="4056" y="1733"/>
                  </a:lnTo>
                  <a:cubicBezTo>
                    <a:pt x="3887" y="1522"/>
                    <a:pt x="3591" y="1437"/>
                    <a:pt x="3296" y="1437"/>
                  </a:cubicBezTo>
                  <a:cubicBezTo>
                    <a:pt x="3084" y="1522"/>
                    <a:pt x="2915" y="1648"/>
                    <a:pt x="2831" y="1860"/>
                  </a:cubicBezTo>
                  <a:lnTo>
                    <a:pt x="2789" y="1986"/>
                  </a:lnTo>
                  <a:lnTo>
                    <a:pt x="2620" y="1986"/>
                  </a:lnTo>
                  <a:cubicBezTo>
                    <a:pt x="2451" y="1902"/>
                    <a:pt x="2282" y="1902"/>
                    <a:pt x="2239" y="1902"/>
                  </a:cubicBezTo>
                  <a:cubicBezTo>
                    <a:pt x="2113" y="1944"/>
                    <a:pt x="1986" y="2029"/>
                    <a:pt x="1732" y="2240"/>
                  </a:cubicBezTo>
                  <a:cubicBezTo>
                    <a:pt x="1690" y="2155"/>
                    <a:pt x="1606" y="2113"/>
                    <a:pt x="1521" y="2113"/>
                  </a:cubicBezTo>
                  <a:lnTo>
                    <a:pt x="1268" y="2071"/>
                  </a:lnTo>
                  <a:lnTo>
                    <a:pt x="1225" y="2493"/>
                  </a:lnTo>
                  <a:lnTo>
                    <a:pt x="1099" y="2493"/>
                  </a:lnTo>
                  <a:cubicBezTo>
                    <a:pt x="930" y="2620"/>
                    <a:pt x="845" y="2789"/>
                    <a:pt x="887" y="2958"/>
                  </a:cubicBezTo>
                  <a:cubicBezTo>
                    <a:pt x="845" y="3212"/>
                    <a:pt x="845" y="3212"/>
                    <a:pt x="718" y="3212"/>
                  </a:cubicBezTo>
                  <a:lnTo>
                    <a:pt x="423" y="3212"/>
                  </a:lnTo>
                  <a:lnTo>
                    <a:pt x="338" y="3338"/>
                  </a:lnTo>
                  <a:cubicBezTo>
                    <a:pt x="254" y="3507"/>
                    <a:pt x="338" y="3634"/>
                    <a:pt x="676" y="4141"/>
                  </a:cubicBezTo>
                  <a:cubicBezTo>
                    <a:pt x="423" y="4268"/>
                    <a:pt x="211" y="4521"/>
                    <a:pt x="211" y="4817"/>
                  </a:cubicBezTo>
                  <a:cubicBezTo>
                    <a:pt x="169" y="5070"/>
                    <a:pt x="380" y="5155"/>
                    <a:pt x="592" y="5282"/>
                  </a:cubicBezTo>
                  <a:lnTo>
                    <a:pt x="845" y="5408"/>
                  </a:lnTo>
                  <a:lnTo>
                    <a:pt x="676" y="5493"/>
                  </a:lnTo>
                  <a:cubicBezTo>
                    <a:pt x="592" y="5535"/>
                    <a:pt x="507" y="5577"/>
                    <a:pt x="507" y="5662"/>
                  </a:cubicBezTo>
                  <a:cubicBezTo>
                    <a:pt x="380" y="5662"/>
                    <a:pt x="254" y="5704"/>
                    <a:pt x="211" y="5789"/>
                  </a:cubicBezTo>
                  <a:cubicBezTo>
                    <a:pt x="127" y="5831"/>
                    <a:pt x="0" y="6042"/>
                    <a:pt x="254" y="6296"/>
                  </a:cubicBezTo>
                  <a:cubicBezTo>
                    <a:pt x="325" y="6545"/>
                    <a:pt x="546" y="6644"/>
                    <a:pt x="790" y="6644"/>
                  </a:cubicBezTo>
                  <a:cubicBezTo>
                    <a:pt x="836" y="6644"/>
                    <a:pt x="883" y="6640"/>
                    <a:pt x="930" y="6634"/>
                  </a:cubicBezTo>
                  <a:lnTo>
                    <a:pt x="930" y="6634"/>
                  </a:lnTo>
                  <a:cubicBezTo>
                    <a:pt x="845" y="6760"/>
                    <a:pt x="761" y="6887"/>
                    <a:pt x="634" y="7014"/>
                  </a:cubicBezTo>
                  <a:lnTo>
                    <a:pt x="634" y="7267"/>
                  </a:lnTo>
                  <a:lnTo>
                    <a:pt x="549" y="7014"/>
                  </a:lnTo>
                  <a:cubicBezTo>
                    <a:pt x="465" y="7014"/>
                    <a:pt x="338" y="7056"/>
                    <a:pt x="296" y="7141"/>
                  </a:cubicBezTo>
                  <a:lnTo>
                    <a:pt x="211" y="7267"/>
                  </a:lnTo>
                  <a:lnTo>
                    <a:pt x="254" y="7394"/>
                  </a:lnTo>
                  <a:cubicBezTo>
                    <a:pt x="338" y="7690"/>
                    <a:pt x="676" y="7774"/>
                    <a:pt x="972" y="7859"/>
                  </a:cubicBezTo>
                  <a:lnTo>
                    <a:pt x="887" y="7901"/>
                  </a:lnTo>
                  <a:cubicBezTo>
                    <a:pt x="761" y="8028"/>
                    <a:pt x="676" y="8197"/>
                    <a:pt x="718" y="8366"/>
                  </a:cubicBezTo>
                  <a:lnTo>
                    <a:pt x="718" y="8450"/>
                  </a:lnTo>
                  <a:lnTo>
                    <a:pt x="634" y="8619"/>
                  </a:lnTo>
                  <a:lnTo>
                    <a:pt x="676" y="8704"/>
                  </a:lnTo>
                  <a:cubicBezTo>
                    <a:pt x="718" y="8831"/>
                    <a:pt x="845" y="8957"/>
                    <a:pt x="972" y="9000"/>
                  </a:cubicBezTo>
                  <a:lnTo>
                    <a:pt x="1056" y="9042"/>
                  </a:lnTo>
                  <a:cubicBezTo>
                    <a:pt x="1099" y="9084"/>
                    <a:pt x="1141" y="9084"/>
                    <a:pt x="1141" y="9126"/>
                  </a:cubicBezTo>
                  <a:cubicBezTo>
                    <a:pt x="1352" y="9295"/>
                    <a:pt x="1606" y="9422"/>
                    <a:pt x="1901" y="9506"/>
                  </a:cubicBezTo>
                  <a:cubicBezTo>
                    <a:pt x="1986" y="9718"/>
                    <a:pt x="2113" y="9971"/>
                    <a:pt x="2324" y="10140"/>
                  </a:cubicBezTo>
                  <a:cubicBezTo>
                    <a:pt x="2408" y="10182"/>
                    <a:pt x="2535" y="10225"/>
                    <a:pt x="2620" y="10225"/>
                  </a:cubicBezTo>
                  <a:cubicBezTo>
                    <a:pt x="3000" y="10225"/>
                    <a:pt x="3084" y="9844"/>
                    <a:pt x="3169" y="9464"/>
                  </a:cubicBezTo>
                  <a:cubicBezTo>
                    <a:pt x="3169" y="9338"/>
                    <a:pt x="3211" y="9211"/>
                    <a:pt x="3253" y="9084"/>
                  </a:cubicBezTo>
                  <a:lnTo>
                    <a:pt x="3338" y="9084"/>
                  </a:lnTo>
                  <a:cubicBezTo>
                    <a:pt x="3465" y="9084"/>
                    <a:pt x="3549" y="9042"/>
                    <a:pt x="3676" y="8957"/>
                  </a:cubicBezTo>
                  <a:cubicBezTo>
                    <a:pt x="3760" y="8915"/>
                    <a:pt x="3845" y="8746"/>
                    <a:pt x="3803" y="8619"/>
                  </a:cubicBezTo>
                  <a:cubicBezTo>
                    <a:pt x="3887" y="8535"/>
                    <a:pt x="3929" y="8493"/>
                    <a:pt x="3972" y="8366"/>
                  </a:cubicBezTo>
                  <a:cubicBezTo>
                    <a:pt x="4098" y="7901"/>
                    <a:pt x="4225" y="7394"/>
                    <a:pt x="4225" y="6887"/>
                  </a:cubicBezTo>
                  <a:lnTo>
                    <a:pt x="4267" y="6549"/>
                  </a:lnTo>
                  <a:cubicBezTo>
                    <a:pt x="4352" y="6422"/>
                    <a:pt x="4436" y="6253"/>
                    <a:pt x="4563" y="6127"/>
                  </a:cubicBezTo>
                  <a:cubicBezTo>
                    <a:pt x="4943" y="5746"/>
                    <a:pt x="5197" y="5282"/>
                    <a:pt x="5281" y="4775"/>
                  </a:cubicBezTo>
                  <a:cubicBezTo>
                    <a:pt x="5281" y="4648"/>
                    <a:pt x="5323" y="4521"/>
                    <a:pt x="5323" y="4394"/>
                  </a:cubicBezTo>
                  <a:cubicBezTo>
                    <a:pt x="5366" y="3972"/>
                    <a:pt x="5366" y="3507"/>
                    <a:pt x="5323" y="3085"/>
                  </a:cubicBezTo>
                  <a:cubicBezTo>
                    <a:pt x="5281" y="3000"/>
                    <a:pt x="5281" y="2916"/>
                    <a:pt x="5281" y="2874"/>
                  </a:cubicBezTo>
                  <a:lnTo>
                    <a:pt x="5281" y="2578"/>
                  </a:lnTo>
                  <a:lnTo>
                    <a:pt x="5028" y="2578"/>
                  </a:lnTo>
                  <a:cubicBezTo>
                    <a:pt x="4985" y="2536"/>
                    <a:pt x="4985" y="2493"/>
                    <a:pt x="4985" y="2493"/>
                  </a:cubicBezTo>
                  <a:cubicBezTo>
                    <a:pt x="5028" y="2240"/>
                    <a:pt x="5070" y="2029"/>
                    <a:pt x="5154" y="1817"/>
                  </a:cubicBezTo>
                  <a:cubicBezTo>
                    <a:pt x="5366" y="1184"/>
                    <a:pt x="5577" y="508"/>
                    <a:pt x="5154" y="85"/>
                  </a:cubicBezTo>
                  <a:lnTo>
                    <a:pt x="5112" y="43"/>
                  </a:lnTo>
                  <a:lnTo>
                    <a:pt x="5028" y="43"/>
                  </a:lnTo>
                  <a:cubicBezTo>
                    <a:pt x="4901" y="43"/>
                    <a:pt x="4816" y="1"/>
                    <a:pt x="469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3"/>
            <p:cNvSpPr/>
            <p:nvPr/>
          </p:nvSpPr>
          <p:spPr>
            <a:xfrm>
              <a:off x="3132950" y="4232650"/>
              <a:ext cx="53900" cy="38050"/>
            </a:xfrm>
            <a:custGeom>
              <a:rect b="b" l="l" r="r" t="t"/>
              <a:pathLst>
                <a:path extrusionOk="0" h="1522" w="2156">
                  <a:moveTo>
                    <a:pt x="2155" y="1"/>
                  </a:moveTo>
                  <a:lnTo>
                    <a:pt x="1733" y="170"/>
                  </a:lnTo>
                  <a:cubicBezTo>
                    <a:pt x="1522" y="254"/>
                    <a:pt x="1310" y="339"/>
                    <a:pt x="1099" y="339"/>
                  </a:cubicBezTo>
                  <a:lnTo>
                    <a:pt x="1015" y="339"/>
                  </a:lnTo>
                  <a:cubicBezTo>
                    <a:pt x="846" y="254"/>
                    <a:pt x="634" y="254"/>
                    <a:pt x="465" y="212"/>
                  </a:cubicBezTo>
                  <a:cubicBezTo>
                    <a:pt x="339" y="212"/>
                    <a:pt x="170" y="297"/>
                    <a:pt x="85" y="381"/>
                  </a:cubicBezTo>
                  <a:cubicBezTo>
                    <a:pt x="1" y="550"/>
                    <a:pt x="1" y="677"/>
                    <a:pt x="85" y="846"/>
                  </a:cubicBezTo>
                  <a:cubicBezTo>
                    <a:pt x="170" y="1057"/>
                    <a:pt x="381" y="1226"/>
                    <a:pt x="634" y="1226"/>
                  </a:cubicBezTo>
                  <a:cubicBezTo>
                    <a:pt x="761" y="1226"/>
                    <a:pt x="888" y="1184"/>
                    <a:pt x="1015" y="1142"/>
                  </a:cubicBezTo>
                  <a:cubicBezTo>
                    <a:pt x="1057" y="1142"/>
                    <a:pt x="1141" y="1099"/>
                    <a:pt x="1226" y="1099"/>
                  </a:cubicBezTo>
                  <a:cubicBezTo>
                    <a:pt x="1268" y="1268"/>
                    <a:pt x="1353" y="1522"/>
                    <a:pt x="1606" y="1522"/>
                  </a:cubicBezTo>
                  <a:cubicBezTo>
                    <a:pt x="1733" y="1522"/>
                    <a:pt x="1860" y="1480"/>
                    <a:pt x="1902" y="1395"/>
                  </a:cubicBezTo>
                  <a:cubicBezTo>
                    <a:pt x="2028" y="1268"/>
                    <a:pt x="2071" y="1099"/>
                    <a:pt x="2071" y="592"/>
                  </a:cubicBezTo>
                  <a:lnTo>
                    <a:pt x="2071" y="423"/>
                  </a:lnTo>
                  <a:lnTo>
                    <a:pt x="2155"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a:off x="2862575" y="4455525"/>
              <a:ext cx="214425" cy="360175"/>
            </a:xfrm>
            <a:custGeom>
              <a:rect b="b" l="l" r="r" t="t"/>
              <a:pathLst>
                <a:path extrusionOk="0" h="14407" w="8577">
                  <a:moveTo>
                    <a:pt x="5957" y="718"/>
                  </a:moveTo>
                  <a:cubicBezTo>
                    <a:pt x="6084" y="887"/>
                    <a:pt x="6295" y="1014"/>
                    <a:pt x="6506" y="1014"/>
                  </a:cubicBezTo>
                  <a:lnTo>
                    <a:pt x="6633" y="1014"/>
                  </a:lnTo>
                  <a:cubicBezTo>
                    <a:pt x="6633" y="1056"/>
                    <a:pt x="6633" y="1099"/>
                    <a:pt x="6633" y="1141"/>
                  </a:cubicBezTo>
                  <a:cubicBezTo>
                    <a:pt x="6591" y="1310"/>
                    <a:pt x="6591" y="1479"/>
                    <a:pt x="6675" y="1606"/>
                  </a:cubicBezTo>
                  <a:cubicBezTo>
                    <a:pt x="6718" y="1690"/>
                    <a:pt x="6802" y="1732"/>
                    <a:pt x="6929" y="1775"/>
                  </a:cubicBezTo>
                  <a:lnTo>
                    <a:pt x="7013" y="1775"/>
                  </a:lnTo>
                  <a:cubicBezTo>
                    <a:pt x="6971" y="1901"/>
                    <a:pt x="7013" y="2028"/>
                    <a:pt x="7098" y="2155"/>
                  </a:cubicBezTo>
                  <a:cubicBezTo>
                    <a:pt x="6929" y="2155"/>
                    <a:pt x="6802" y="2282"/>
                    <a:pt x="6760" y="2451"/>
                  </a:cubicBezTo>
                  <a:lnTo>
                    <a:pt x="6760" y="2704"/>
                  </a:lnTo>
                  <a:lnTo>
                    <a:pt x="7267" y="2789"/>
                  </a:lnTo>
                  <a:lnTo>
                    <a:pt x="7351" y="2831"/>
                  </a:lnTo>
                  <a:cubicBezTo>
                    <a:pt x="7436" y="2831"/>
                    <a:pt x="7520" y="2915"/>
                    <a:pt x="7563" y="2958"/>
                  </a:cubicBezTo>
                  <a:cubicBezTo>
                    <a:pt x="7436" y="3084"/>
                    <a:pt x="7394" y="3296"/>
                    <a:pt x="7478" y="3465"/>
                  </a:cubicBezTo>
                  <a:cubicBezTo>
                    <a:pt x="7520" y="3634"/>
                    <a:pt x="7605" y="3845"/>
                    <a:pt x="7605" y="4014"/>
                  </a:cubicBezTo>
                  <a:cubicBezTo>
                    <a:pt x="7647" y="4183"/>
                    <a:pt x="7647" y="4394"/>
                    <a:pt x="7689" y="4563"/>
                  </a:cubicBezTo>
                  <a:cubicBezTo>
                    <a:pt x="7732" y="4690"/>
                    <a:pt x="7816" y="4816"/>
                    <a:pt x="7943" y="4901"/>
                  </a:cubicBezTo>
                  <a:cubicBezTo>
                    <a:pt x="7985" y="4901"/>
                    <a:pt x="7985" y="4943"/>
                    <a:pt x="8027" y="4943"/>
                  </a:cubicBezTo>
                  <a:cubicBezTo>
                    <a:pt x="8027" y="5239"/>
                    <a:pt x="7689" y="5492"/>
                    <a:pt x="7436" y="5746"/>
                  </a:cubicBezTo>
                  <a:cubicBezTo>
                    <a:pt x="7182" y="5915"/>
                    <a:pt x="7013" y="6126"/>
                    <a:pt x="6844" y="6337"/>
                  </a:cubicBezTo>
                  <a:cubicBezTo>
                    <a:pt x="6718" y="6675"/>
                    <a:pt x="6802" y="7098"/>
                    <a:pt x="7098" y="7351"/>
                  </a:cubicBezTo>
                  <a:cubicBezTo>
                    <a:pt x="7140" y="7436"/>
                    <a:pt x="7225" y="7563"/>
                    <a:pt x="7225" y="7563"/>
                  </a:cubicBezTo>
                  <a:cubicBezTo>
                    <a:pt x="6802" y="8619"/>
                    <a:pt x="6506" y="9759"/>
                    <a:pt x="6337" y="10900"/>
                  </a:cubicBezTo>
                  <a:cubicBezTo>
                    <a:pt x="6253" y="11323"/>
                    <a:pt x="6168" y="11745"/>
                    <a:pt x="5957" y="12168"/>
                  </a:cubicBezTo>
                  <a:lnTo>
                    <a:pt x="5915" y="12294"/>
                  </a:lnTo>
                  <a:cubicBezTo>
                    <a:pt x="5873" y="12379"/>
                    <a:pt x="5788" y="12632"/>
                    <a:pt x="5704" y="12801"/>
                  </a:cubicBezTo>
                  <a:lnTo>
                    <a:pt x="5450" y="12801"/>
                  </a:lnTo>
                  <a:cubicBezTo>
                    <a:pt x="5408" y="12801"/>
                    <a:pt x="5408" y="12759"/>
                    <a:pt x="5366" y="12759"/>
                  </a:cubicBezTo>
                  <a:cubicBezTo>
                    <a:pt x="5323" y="12717"/>
                    <a:pt x="5281" y="12632"/>
                    <a:pt x="5239" y="12590"/>
                  </a:cubicBezTo>
                  <a:cubicBezTo>
                    <a:pt x="5112" y="12294"/>
                    <a:pt x="4816" y="12083"/>
                    <a:pt x="4521" y="11999"/>
                  </a:cubicBezTo>
                  <a:cubicBezTo>
                    <a:pt x="4394" y="11999"/>
                    <a:pt x="4267" y="12083"/>
                    <a:pt x="4183" y="12210"/>
                  </a:cubicBezTo>
                  <a:lnTo>
                    <a:pt x="4140" y="12083"/>
                  </a:lnTo>
                  <a:cubicBezTo>
                    <a:pt x="4014" y="11914"/>
                    <a:pt x="3887" y="11661"/>
                    <a:pt x="3591" y="11661"/>
                  </a:cubicBezTo>
                  <a:lnTo>
                    <a:pt x="3464" y="11661"/>
                  </a:lnTo>
                  <a:lnTo>
                    <a:pt x="3295" y="11703"/>
                  </a:lnTo>
                  <a:lnTo>
                    <a:pt x="3253" y="11872"/>
                  </a:lnTo>
                  <a:cubicBezTo>
                    <a:pt x="3211" y="12041"/>
                    <a:pt x="3338" y="12168"/>
                    <a:pt x="3464" y="12294"/>
                  </a:cubicBezTo>
                  <a:cubicBezTo>
                    <a:pt x="3338" y="12379"/>
                    <a:pt x="3253" y="12506"/>
                    <a:pt x="3169" y="12632"/>
                  </a:cubicBezTo>
                  <a:cubicBezTo>
                    <a:pt x="3126" y="12801"/>
                    <a:pt x="3126" y="13013"/>
                    <a:pt x="3169" y="13182"/>
                  </a:cubicBezTo>
                  <a:cubicBezTo>
                    <a:pt x="3211" y="13351"/>
                    <a:pt x="3211" y="13351"/>
                    <a:pt x="3126" y="13435"/>
                  </a:cubicBezTo>
                  <a:cubicBezTo>
                    <a:pt x="2915" y="13604"/>
                    <a:pt x="2704" y="13773"/>
                    <a:pt x="2451" y="13858"/>
                  </a:cubicBezTo>
                  <a:cubicBezTo>
                    <a:pt x="2408" y="13858"/>
                    <a:pt x="2408" y="13815"/>
                    <a:pt x="2408" y="13815"/>
                  </a:cubicBezTo>
                  <a:cubicBezTo>
                    <a:pt x="2282" y="13604"/>
                    <a:pt x="2070" y="13477"/>
                    <a:pt x="1859" y="13477"/>
                  </a:cubicBezTo>
                  <a:cubicBezTo>
                    <a:pt x="1827" y="13467"/>
                    <a:pt x="1796" y="13461"/>
                    <a:pt x="1765" y="13461"/>
                  </a:cubicBezTo>
                  <a:cubicBezTo>
                    <a:pt x="1672" y="13461"/>
                    <a:pt x="1584" y="13509"/>
                    <a:pt x="1521" y="13604"/>
                  </a:cubicBezTo>
                  <a:cubicBezTo>
                    <a:pt x="1479" y="13477"/>
                    <a:pt x="1479" y="13393"/>
                    <a:pt x="1437" y="13308"/>
                  </a:cubicBezTo>
                  <a:cubicBezTo>
                    <a:pt x="1394" y="13055"/>
                    <a:pt x="1310" y="12801"/>
                    <a:pt x="1225" y="12590"/>
                  </a:cubicBezTo>
                  <a:cubicBezTo>
                    <a:pt x="1183" y="12463"/>
                    <a:pt x="1056" y="12421"/>
                    <a:pt x="887" y="12421"/>
                  </a:cubicBezTo>
                  <a:cubicBezTo>
                    <a:pt x="930" y="12379"/>
                    <a:pt x="930" y="12379"/>
                    <a:pt x="887" y="12337"/>
                  </a:cubicBezTo>
                  <a:cubicBezTo>
                    <a:pt x="930" y="12294"/>
                    <a:pt x="930" y="12210"/>
                    <a:pt x="887" y="12125"/>
                  </a:cubicBezTo>
                  <a:lnTo>
                    <a:pt x="887" y="12083"/>
                  </a:lnTo>
                  <a:lnTo>
                    <a:pt x="803" y="11999"/>
                  </a:lnTo>
                  <a:cubicBezTo>
                    <a:pt x="761" y="11914"/>
                    <a:pt x="718" y="11872"/>
                    <a:pt x="676" y="11830"/>
                  </a:cubicBezTo>
                  <a:cubicBezTo>
                    <a:pt x="887" y="11618"/>
                    <a:pt x="972" y="11280"/>
                    <a:pt x="887" y="10985"/>
                  </a:cubicBezTo>
                  <a:cubicBezTo>
                    <a:pt x="887" y="10816"/>
                    <a:pt x="887" y="10647"/>
                    <a:pt x="930" y="10478"/>
                  </a:cubicBezTo>
                  <a:cubicBezTo>
                    <a:pt x="972" y="10393"/>
                    <a:pt x="1014" y="10351"/>
                    <a:pt x="1099" y="10266"/>
                  </a:cubicBezTo>
                  <a:cubicBezTo>
                    <a:pt x="1268" y="10140"/>
                    <a:pt x="1394" y="9928"/>
                    <a:pt x="1437" y="9717"/>
                  </a:cubicBezTo>
                  <a:cubicBezTo>
                    <a:pt x="1437" y="9590"/>
                    <a:pt x="1437" y="9464"/>
                    <a:pt x="1437" y="9337"/>
                  </a:cubicBezTo>
                  <a:cubicBezTo>
                    <a:pt x="1521" y="9379"/>
                    <a:pt x="1563" y="9422"/>
                    <a:pt x="1648" y="9422"/>
                  </a:cubicBezTo>
                  <a:lnTo>
                    <a:pt x="1817" y="9422"/>
                  </a:lnTo>
                  <a:lnTo>
                    <a:pt x="1944" y="9041"/>
                  </a:lnTo>
                  <a:lnTo>
                    <a:pt x="1817" y="8915"/>
                  </a:lnTo>
                  <a:cubicBezTo>
                    <a:pt x="1817" y="8872"/>
                    <a:pt x="1859" y="8830"/>
                    <a:pt x="1901" y="8746"/>
                  </a:cubicBezTo>
                  <a:cubicBezTo>
                    <a:pt x="2197" y="8450"/>
                    <a:pt x="2155" y="7985"/>
                    <a:pt x="1817" y="7732"/>
                  </a:cubicBezTo>
                  <a:cubicBezTo>
                    <a:pt x="1762" y="7650"/>
                    <a:pt x="1672" y="7603"/>
                    <a:pt x="1582" y="7603"/>
                  </a:cubicBezTo>
                  <a:cubicBezTo>
                    <a:pt x="1532" y="7603"/>
                    <a:pt x="1481" y="7617"/>
                    <a:pt x="1437" y="7647"/>
                  </a:cubicBezTo>
                  <a:lnTo>
                    <a:pt x="1437" y="7267"/>
                  </a:lnTo>
                  <a:cubicBezTo>
                    <a:pt x="1648" y="7182"/>
                    <a:pt x="1859" y="7098"/>
                    <a:pt x="1901" y="6887"/>
                  </a:cubicBezTo>
                  <a:cubicBezTo>
                    <a:pt x="1944" y="6760"/>
                    <a:pt x="1944" y="6591"/>
                    <a:pt x="1901" y="6464"/>
                  </a:cubicBezTo>
                  <a:cubicBezTo>
                    <a:pt x="1859" y="6422"/>
                    <a:pt x="1859" y="6380"/>
                    <a:pt x="1859" y="6337"/>
                  </a:cubicBezTo>
                  <a:cubicBezTo>
                    <a:pt x="1859" y="6253"/>
                    <a:pt x="1901" y="6168"/>
                    <a:pt x="1944" y="6126"/>
                  </a:cubicBezTo>
                  <a:cubicBezTo>
                    <a:pt x="2113" y="5873"/>
                    <a:pt x="2155" y="5535"/>
                    <a:pt x="2028" y="5281"/>
                  </a:cubicBezTo>
                  <a:lnTo>
                    <a:pt x="1690" y="5028"/>
                  </a:lnTo>
                  <a:cubicBezTo>
                    <a:pt x="1690" y="4943"/>
                    <a:pt x="1690" y="4901"/>
                    <a:pt x="1690" y="4816"/>
                  </a:cubicBezTo>
                  <a:cubicBezTo>
                    <a:pt x="1859" y="4352"/>
                    <a:pt x="1690" y="3845"/>
                    <a:pt x="1268" y="3549"/>
                  </a:cubicBezTo>
                  <a:lnTo>
                    <a:pt x="1183" y="3507"/>
                  </a:lnTo>
                  <a:lnTo>
                    <a:pt x="1056" y="3507"/>
                  </a:lnTo>
                  <a:lnTo>
                    <a:pt x="1056" y="3422"/>
                  </a:lnTo>
                  <a:cubicBezTo>
                    <a:pt x="1099" y="3380"/>
                    <a:pt x="1099" y="3296"/>
                    <a:pt x="1099" y="3253"/>
                  </a:cubicBezTo>
                  <a:cubicBezTo>
                    <a:pt x="1141" y="2746"/>
                    <a:pt x="1141" y="2704"/>
                    <a:pt x="1056" y="2577"/>
                  </a:cubicBezTo>
                  <a:lnTo>
                    <a:pt x="1141" y="2451"/>
                  </a:lnTo>
                  <a:lnTo>
                    <a:pt x="1268" y="2324"/>
                  </a:lnTo>
                  <a:lnTo>
                    <a:pt x="1310" y="2366"/>
                  </a:lnTo>
                  <a:cubicBezTo>
                    <a:pt x="1606" y="2620"/>
                    <a:pt x="1986" y="2746"/>
                    <a:pt x="2366" y="2746"/>
                  </a:cubicBezTo>
                  <a:cubicBezTo>
                    <a:pt x="3084" y="2662"/>
                    <a:pt x="3802" y="2324"/>
                    <a:pt x="4352" y="1859"/>
                  </a:cubicBezTo>
                  <a:cubicBezTo>
                    <a:pt x="4690" y="1606"/>
                    <a:pt x="5070" y="1394"/>
                    <a:pt x="5450" y="1268"/>
                  </a:cubicBezTo>
                  <a:cubicBezTo>
                    <a:pt x="5619" y="1183"/>
                    <a:pt x="5746" y="1056"/>
                    <a:pt x="5873" y="845"/>
                  </a:cubicBezTo>
                  <a:lnTo>
                    <a:pt x="5957" y="718"/>
                  </a:lnTo>
                  <a:close/>
                  <a:moveTo>
                    <a:pt x="6126" y="0"/>
                  </a:moveTo>
                  <a:cubicBezTo>
                    <a:pt x="5873" y="0"/>
                    <a:pt x="5704" y="254"/>
                    <a:pt x="5535" y="507"/>
                  </a:cubicBezTo>
                  <a:lnTo>
                    <a:pt x="5366" y="718"/>
                  </a:lnTo>
                  <a:cubicBezTo>
                    <a:pt x="4901" y="887"/>
                    <a:pt x="4521" y="1099"/>
                    <a:pt x="4140" y="1394"/>
                  </a:cubicBezTo>
                  <a:cubicBezTo>
                    <a:pt x="3633" y="1817"/>
                    <a:pt x="3042" y="2070"/>
                    <a:pt x="2408" y="2155"/>
                  </a:cubicBezTo>
                  <a:cubicBezTo>
                    <a:pt x="2155" y="2155"/>
                    <a:pt x="1944" y="2070"/>
                    <a:pt x="1732" y="1944"/>
                  </a:cubicBezTo>
                  <a:cubicBezTo>
                    <a:pt x="1690" y="1859"/>
                    <a:pt x="1648" y="1732"/>
                    <a:pt x="1648" y="1648"/>
                  </a:cubicBezTo>
                  <a:cubicBezTo>
                    <a:pt x="1606" y="1394"/>
                    <a:pt x="1521" y="1141"/>
                    <a:pt x="1268" y="1141"/>
                  </a:cubicBezTo>
                  <a:lnTo>
                    <a:pt x="1183" y="1141"/>
                  </a:lnTo>
                  <a:cubicBezTo>
                    <a:pt x="1056" y="1141"/>
                    <a:pt x="972" y="1225"/>
                    <a:pt x="930" y="1352"/>
                  </a:cubicBezTo>
                  <a:cubicBezTo>
                    <a:pt x="845" y="1521"/>
                    <a:pt x="887" y="1690"/>
                    <a:pt x="972" y="1817"/>
                  </a:cubicBezTo>
                  <a:lnTo>
                    <a:pt x="972" y="1859"/>
                  </a:lnTo>
                  <a:cubicBezTo>
                    <a:pt x="930" y="1944"/>
                    <a:pt x="845" y="2028"/>
                    <a:pt x="803" y="2070"/>
                  </a:cubicBezTo>
                  <a:cubicBezTo>
                    <a:pt x="592" y="2239"/>
                    <a:pt x="507" y="2493"/>
                    <a:pt x="465" y="2746"/>
                  </a:cubicBezTo>
                  <a:cubicBezTo>
                    <a:pt x="465" y="2915"/>
                    <a:pt x="507" y="3084"/>
                    <a:pt x="549" y="3253"/>
                  </a:cubicBezTo>
                  <a:cubicBezTo>
                    <a:pt x="465" y="3338"/>
                    <a:pt x="423" y="3465"/>
                    <a:pt x="465" y="3634"/>
                  </a:cubicBezTo>
                  <a:cubicBezTo>
                    <a:pt x="465" y="3718"/>
                    <a:pt x="465" y="3760"/>
                    <a:pt x="507" y="3845"/>
                  </a:cubicBezTo>
                  <a:lnTo>
                    <a:pt x="592" y="4014"/>
                  </a:lnTo>
                  <a:lnTo>
                    <a:pt x="1141" y="4014"/>
                  </a:lnTo>
                  <a:cubicBezTo>
                    <a:pt x="1310" y="4183"/>
                    <a:pt x="1394" y="4436"/>
                    <a:pt x="1310" y="4690"/>
                  </a:cubicBezTo>
                  <a:cubicBezTo>
                    <a:pt x="1268" y="4859"/>
                    <a:pt x="1268" y="5070"/>
                    <a:pt x="1310" y="5239"/>
                  </a:cubicBezTo>
                  <a:lnTo>
                    <a:pt x="1352" y="5323"/>
                  </a:lnTo>
                  <a:lnTo>
                    <a:pt x="1690" y="5577"/>
                  </a:lnTo>
                  <a:cubicBezTo>
                    <a:pt x="1690" y="5661"/>
                    <a:pt x="1648" y="5746"/>
                    <a:pt x="1606" y="5830"/>
                  </a:cubicBezTo>
                  <a:cubicBezTo>
                    <a:pt x="1521" y="5957"/>
                    <a:pt x="1479" y="6084"/>
                    <a:pt x="1437" y="6253"/>
                  </a:cubicBezTo>
                  <a:cubicBezTo>
                    <a:pt x="1437" y="6380"/>
                    <a:pt x="1479" y="6506"/>
                    <a:pt x="1521" y="6591"/>
                  </a:cubicBezTo>
                  <a:cubicBezTo>
                    <a:pt x="1521" y="6633"/>
                    <a:pt x="1521" y="6633"/>
                    <a:pt x="1521" y="6675"/>
                  </a:cubicBezTo>
                  <a:cubicBezTo>
                    <a:pt x="1437" y="6718"/>
                    <a:pt x="1352" y="6718"/>
                    <a:pt x="1268" y="6760"/>
                  </a:cubicBezTo>
                  <a:cubicBezTo>
                    <a:pt x="1141" y="6760"/>
                    <a:pt x="1014" y="6844"/>
                    <a:pt x="1014" y="6971"/>
                  </a:cubicBezTo>
                  <a:cubicBezTo>
                    <a:pt x="1014" y="7013"/>
                    <a:pt x="887" y="8112"/>
                    <a:pt x="1183" y="8323"/>
                  </a:cubicBezTo>
                  <a:lnTo>
                    <a:pt x="1268" y="8408"/>
                  </a:lnTo>
                  <a:lnTo>
                    <a:pt x="1352" y="8408"/>
                  </a:lnTo>
                  <a:cubicBezTo>
                    <a:pt x="1521" y="8408"/>
                    <a:pt x="1606" y="8281"/>
                    <a:pt x="1648" y="8154"/>
                  </a:cubicBezTo>
                  <a:lnTo>
                    <a:pt x="1648" y="8154"/>
                  </a:lnTo>
                  <a:cubicBezTo>
                    <a:pt x="1690" y="8196"/>
                    <a:pt x="1690" y="8281"/>
                    <a:pt x="1563" y="8450"/>
                  </a:cubicBezTo>
                  <a:lnTo>
                    <a:pt x="1479" y="8534"/>
                  </a:lnTo>
                  <a:cubicBezTo>
                    <a:pt x="1449" y="8504"/>
                    <a:pt x="1419" y="8475"/>
                    <a:pt x="1374" y="8475"/>
                  </a:cubicBezTo>
                  <a:cubicBezTo>
                    <a:pt x="1356" y="8475"/>
                    <a:pt x="1335" y="8480"/>
                    <a:pt x="1310" y="8492"/>
                  </a:cubicBezTo>
                  <a:lnTo>
                    <a:pt x="1183" y="8492"/>
                  </a:lnTo>
                  <a:lnTo>
                    <a:pt x="1099" y="8619"/>
                  </a:lnTo>
                  <a:cubicBezTo>
                    <a:pt x="1014" y="8830"/>
                    <a:pt x="972" y="9084"/>
                    <a:pt x="1014" y="9337"/>
                  </a:cubicBezTo>
                  <a:cubicBezTo>
                    <a:pt x="1014" y="9422"/>
                    <a:pt x="1014" y="9506"/>
                    <a:pt x="1014" y="9590"/>
                  </a:cubicBezTo>
                  <a:cubicBezTo>
                    <a:pt x="972" y="9717"/>
                    <a:pt x="887" y="9802"/>
                    <a:pt x="803" y="9886"/>
                  </a:cubicBezTo>
                  <a:cubicBezTo>
                    <a:pt x="676" y="10013"/>
                    <a:pt x="592" y="10140"/>
                    <a:pt x="507" y="10309"/>
                  </a:cubicBezTo>
                  <a:cubicBezTo>
                    <a:pt x="465" y="10562"/>
                    <a:pt x="423" y="10816"/>
                    <a:pt x="465" y="11069"/>
                  </a:cubicBezTo>
                  <a:cubicBezTo>
                    <a:pt x="507" y="11238"/>
                    <a:pt x="507" y="11280"/>
                    <a:pt x="296" y="11576"/>
                  </a:cubicBezTo>
                  <a:cubicBezTo>
                    <a:pt x="211" y="11618"/>
                    <a:pt x="127" y="11872"/>
                    <a:pt x="380" y="12168"/>
                  </a:cubicBezTo>
                  <a:lnTo>
                    <a:pt x="296" y="12168"/>
                  </a:lnTo>
                  <a:cubicBezTo>
                    <a:pt x="169" y="12210"/>
                    <a:pt x="85" y="12337"/>
                    <a:pt x="42" y="12506"/>
                  </a:cubicBezTo>
                  <a:cubicBezTo>
                    <a:pt x="0" y="12844"/>
                    <a:pt x="42" y="13182"/>
                    <a:pt x="211" y="13477"/>
                  </a:cubicBezTo>
                  <a:cubicBezTo>
                    <a:pt x="296" y="13562"/>
                    <a:pt x="380" y="13604"/>
                    <a:pt x="507" y="13604"/>
                  </a:cubicBezTo>
                  <a:cubicBezTo>
                    <a:pt x="718" y="13604"/>
                    <a:pt x="845" y="13435"/>
                    <a:pt x="972" y="13182"/>
                  </a:cubicBezTo>
                  <a:lnTo>
                    <a:pt x="1014" y="13393"/>
                  </a:lnTo>
                  <a:cubicBezTo>
                    <a:pt x="1056" y="13689"/>
                    <a:pt x="1141" y="13942"/>
                    <a:pt x="1268" y="14196"/>
                  </a:cubicBezTo>
                  <a:lnTo>
                    <a:pt x="1394" y="14365"/>
                  </a:lnTo>
                  <a:lnTo>
                    <a:pt x="1521" y="14365"/>
                  </a:lnTo>
                  <a:cubicBezTo>
                    <a:pt x="1732" y="14365"/>
                    <a:pt x="1817" y="14196"/>
                    <a:pt x="1901" y="14069"/>
                  </a:cubicBezTo>
                  <a:cubicBezTo>
                    <a:pt x="1901" y="14069"/>
                    <a:pt x="1901" y="14027"/>
                    <a:pt x="1901" y="14027"/>
                  </a:cubicBezTo>
                  <a:cubicBezTo>
                    <a:pt x="1944" y="14069"/>
                    <a:pt x="1944" y="14069"/>
                    <a:pt x="1986" y="14111"/>
                  </a:cubicBezTo>
                  <a:cubicBezTo>
                    <a:pt x="2070" y="14280"/>
                    <a:pt x="2239" y="14407"/>
                    <a:pt x="2408" y="14407"/>
                  </a:cubicBezTo>
                  <a:cubicBezTo>
                    <a:pt x="2662" y="14407"/>
                    <a:pt x="2957" y="14238"/>
                    <a:pt x="3422" y="13815"/>
                  </a:cubicBezTo>
                  <a:cubicBezTo>
                    <a:pt x="3676" y="13646"/>
                    <a:pt x="3760" y="13351"/>
                    <a:pt x="3676" y="13055"/>
                  </a:cubicBezTo>
                  <a:cubicBezTo>
                    <a:pt x="3676" y="12970"/>
                    <a:pt x="3676" y="12886"/>
                    <a:pt x="3676" y="12844"/>
                  </a:cubicBezTo>
                  <a:cubicBezTo>
                    <a:pt x="3718" y="12801"/>
                    <a:pt x="3760" y="12759"/>
                    <a:pt x="3802" y="12759"/>
                  </a:cubicBezTo>
                  <a:lnTo>
                    <a:pt x="3887" y="12675"/>
                  </a:lnTo>
                  <a:cubicBezTo>
                    <a:pt x="3971" y="12759"/>
                    <a:pt x="4056" y="12801"/>
                    <a:pt x="4183" y="12801"/>
                  </a:cubicBezTo>
                  <a:cubicBezTo>
                    <a:pt x="4309" y="12801"/>
                    <a:pt x="4478" y="12717"/>
                    <a:pt x="4521" y="12590"/>
                  </a:cubicBezTo>
                  <a:cubicBezTo>
                    <a:pt x="4647" y="12675"/>
                    <a:pt x="4732" y="12759"/>
                    <a:pt x="4774" y="12886"/>
                  </a:cubicBezTo>
                  <a:cubicBezTo>
                    <a:pt x="4859" y="13013"/>
                    <a:pt x="4943" y="13097"/>
                    <a:pt x="5070" y="13182"/>
                  </a:cubicBezTo>
                  <a:cubicBezTo>
                    <a:pt x="5197" y="13266"/>
                    <a:pt x="5323" y="13308"/>
                    <a:pt x="5450" y="13308"/>
                  </a:cubicBezTo>
                  <a:lnTo>
                    <a:pt x="5492" y="13393"/>
                  </a:lnTo>
                  <a:lnTo>
                    <a:pt x="5577" y="13520"/>
                  </a:lnTo>
                  <a:lnTo>
                    <a:pt x="5704" y="13520"/>
                  </a:lnTo>
                  <a:cubicBezTo>
                    <a:pt x="5873" y="13520"/>
                    <a:pt x="5999" y="13520"/>
                    <a:pt x="6380" y="12506"/>
                  </a:cubicBezTo>
                  <a:lnTo>
                    <a:pt x="6422" y="12379"/>
                  </a:lnTo>
                  <a:cubicBezTo>
                    <a:pt x="6633" y="11914"/>
                    <a:pt x="6760" y="11449"/>
                    <a:pt x="6802" y="10985"/>
                  </a:cubicBezTo>
                  <a:cubicBezTo>
                    <a:pt x="7013" y="9886"/>
                    <a:pt x="7267" y="8788"/>
                    <a:pt x="7689" y="7732"/>
                  </a:cubicBezTo>
                  <a:cubicBezTo>
                    <a:pt x="7816" y="7478"/>
                    <a:pt x="7647" y="7267"/>
                    <a:pt x="7478" y="7013"/>
                  </a:cubicBezTo>
                  <a:cubicBezTo>
                    <a:pt x="7309" y="6802"/>
                    <a:pt x="7225" y="6718"/>
                    <a:pt x="7309" y="6633"/>
                  </a:cubicBezTo>
                  <a:cubicBezTo>
                    <a:pt x="7436" y="6464"/>
                    <a:pt x="7563" y="6295"/>
                    <a:pt x="7732" y="6168"/>
                  </a:cubicBezTo>
                  <a:cubicBezTo>
                    <a:pt x="8112" y="5830"/>
                    <a:pt x="8576" y="5408"/>
                    <a:pt x="8534" y="4943"/>
                  </a:cubicBezTo>
                  <a:cubicBezTo>
                    <a:pt x="8492" y="4732"/>
                    <a:pt x="8407" y="4605"/>
                    <a:pt x="8281" y="4521"/>
                  </a:cubicBezTo>
                  <a:cubicBezTo>
                    <a:pt x="8238" y="4478"/>
                    <a:pt x="8196" y="4436"/>
                    <a:pt x="8196" y="4436"/>
                  </a:cubicBezTo>
                  <a:cubicBezTo>
                    <a:pt x="8154" y="4267"/>
                    <a:pt x="8112" y="4141"/>
                    <a:pt x="8112" y="3972"/>
                  </a:cubicBezTo>
                  <a:cubicBezTo>
                    <a:pt x="8112" y="3760"/>
                    <a:pt x="8069" y="3549"/>
                    <a:pt x="7985" y="3380"/>
                  </a:cubicBezTo>
                  <a:lnTo>
                    <a:pt x="8154" y="3380"/>
                  </a:lnTo>
                  <a:lnTo>
                    <a:pt x="8281" y="3084"/>
                  </a:lnTo>
                  <a:lnTo>
                    <a:pt x="8238" y="2958"/>
                  </a:lnTo>
                  <a:cubicBezTo>
                    <a:pt x="8112" y="2746"/>
                    <a:pt x="7943" y="2577"/>
                    <a:pt x="7732" y="2451"/>
                  </a:cubicBezTo>
                  <a:lnTo>
                    <a:pt x="7816" y="2451"/>
                  </a:lnTo>
                  <a:cubicBezTo>
                    <a:pt x="7985" y="2408"/>
                    <a:pt x="8112" y="2324"/>
                    <a:pt x="8154" y="2197"/>
                  </a:cubicBezTo>
                  <a:lnTo>
                    <a:pt x="8196" y="1986"/>
                  </a:lnTo>
                  <a:lnTo>
                    <a:pt x="7985" y="1817"/>
                  </a:lnTo>
                  <a:lnTo>
                    <a:pt x="7943" y="1817"/>
                  </a:lnTo>
                  <a:lnTo>
                    <a:pt x="7605" y="1775"/>
                  </a:lnTo>
                  <a:lnTo>
                    <a:pt x="7689" y="1648"/>
                  </a:lnTo>
                  <a:cubicBezTo>
                    <a:pt x="7774" y="1521"/>
                    <a:pt x="7816" y="1352"/>
                    <a:pt x="7774" y="1183"/>
                  </a:cubicBezTo>
                  <a:lnTo>
                    <a:pt x="7647" y="1056"/>
                  </a:lnTo>
                  <a:lnTo>
                    <a:pt x="7563" y="1056"/>
                  </a:lnTo>
                  <a:cubicBezTo>
                    <a:pt x="7520" y="930"/>
                    <a:pt x="7436" y="845"/>
                    <a:pt x="7267" y="845"/>
                  </a:cubicBezTo>
                  <a:lnTo>
                    <a:pt x="7182" y="845"/>
                  </a:lnTo>
                  <a:cubicBezTo>
                    <a:pt x="7182" y="803"/>
                    <a:pt x="7182" y="761"/>
                    <a:pt x="7140" y="676"/>
                  </a:cubicBezTo>
                  <a:cubicBezTo>
                    <a:pt x="7013" y="507"/>
                    <a:pt x="6802" y="423"/>
                    <a:pt x="6591" y="423"/>
                  </a:cubicBezTo>
                  <a:lnTo>
                    <a:pt x="6506" y="423"/>
                  </a:lnTo>
                  <a:cubicBezTo>
                    <a:pt x="6506" y="380"/>
                    <a:pt x="6464" y="338"/>
                    <a:pt x="6464" y="296"/>
                  </a:cubicBezTo>
                  <a:lnTo>
                    <a:pt x="6464" y="211"/>
                  </a:lnTo>
                  <a:cubicBezTo>
                    <a:pt x="6380" y="85"/>
                    <a:pt x="6253" y="0"/>
                    <a:pt x="612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3"/>
            <p:cNvSpPr/>
            <p:nvPr/>
          </p:nvSpPr>
          <p:spPr>
            <a:xfrm>
              <a:off x="2811875" y="3627175"/>
              <a:ext cx="1254775" cy="1412450"/>
            </a:xfrm>
            <a:custGeom>
              <a:rect b="b" l="l" r="r" t="t"/>
              <a:pathLst>
                <a:path extrusionOk="0" h="56498" w="50191">
                  <a:moveTo>
                    <a:pt x="30672" y="9095"/>
                  </a:moveTo>
                  <a:lnTo>
                    <a:pt x="30672" y="9095"/>
                  </a:lnTo>
                  <a:cubicBezTo>
                    <a:pt x="30757" y="9137"/>
                    <a:pt x="30841" y="9222"/>
                    <a:pt x="30883" y="9306"/>
                  </a:cubicBezTo>
                  <a:cubicBezTo>
                    <a:pt x="30841" y="9264"/>
                    <a:pt x="30757" y="9222"/>
                    <a:pt x="30714" y="9222"/>
                  </a:cubicBezTo>
                  <a:cubicBezTo>
                    <a:pt x="30714" y="9180"/>
                    <a:pt x="30672" y="9137"/>
                    <a:pt x="30672" y="9095"/>
                  </a:cubicBezTo>
                  <a:close/>
                  <a:moveTo>
                    <a:pt x="24293" y="688"/>
                  </a:moveTo>
                  <a:lnTo>
                    <a:pt x="24293" y="688"/>
                  </a:lnTo>
                  <a:cubicBezTo>
                    <a:pt x="24251" y="941"/>
                    <a:pt x="24293" y="1195"/>
                    <a:pt x="24335" y="1406"/>
                  </a:cubicBezTo>
                  <a:cubicBezTo>
                    <a:pt x="24462" y="1575"/>
                    <a:pt x="24589" y="1659"/>
                    <a:pt x="24758" y="1702"/>
                  </a:cubicBezTo>
                  <a:lnTo>
                    <a:pt x="24884" y="1744"/>
                  </a:lnTo>
                  <a:cubicBezTo>
                    <a:pt x="24758" y="1871"/>
                    <a:pt x="24715" y="2124"/>
                    <a:pt x="24842" y="2251"/>
                  </a:cubicBezTo>
                  <a:cubicBezTo>
                    <a:pt x="24877" y="2320"/>
                    <a:pt x="24967" y="2389"/>
                    <a:pt x="25068" y="2389"/>
                  </a:cubicBezTo>
                  <a:cubicBezTo>
                    <a:pt x="25091" y="2389"/>
                    <a:pt x="25114" y="2385"/>
                    <a:pt x="25138" y="2378"/>
                  </a:cubicBezTo>
                  <a:lnTo>
                    <a:pt x="25180" y="2378"/>
                  </a:lnTo>
                  <a:cubicBezTo>
                    <a:pt x="25222" y="2420"/>
                    <a:pt x="25222" y="2462"/>
                    <a:pt x="25222" y="2504"/>
                  </a:cubicBezTo>
                  <a:cubicBezTo>
                    <a:pt x="25264" y="2631"/>
                    <a:pt x="25349" y="2758"/>
                    <a:pt x="25433" y="2885"/>
                  </a:cubicBezTo>
                  <a:cubicBezTo>
                    <a:pt x="26363" y="3561"/>
                    <a:pt x="27799" y="3772"/>
                    <a:pt x="29151" y="3983"/>
                  </a:cubicBezTo>
                  <a:cubicBezTo>
                    <a:pt x="29616" y="4068"/>
                    <a:pt x="30081" y="4110"/>
                    <a:pt x="30503" y="4237"/>
                  </a:cubicBezTo>
                  <a:cubicBezTo>
                    <a:pt x="30419" y="4448"/>
                    <a:pt x="30165" y="4575"/>
                    <a:pt x="29827" y="4701"/>
                  </a:cubicBezTo>
                  <a:cubicBezTo>
                    <a:pt x="29532" y="4828"/>
                    <a:pt x="29194" y="4955"/>
                    <a:pt x="29067" y="5335"/>
                  </a:cubicBezTo>
                  <a:cubicBezTo>
                    <a:pt x="28940" y="5927"/>
                    <a:pt x="29574" y="6095"/>
                    <a:pt x="29870" y="6222"/>
                  </a:cubicBezTo>
                  <a:lnTo>
                    <a:pt x="30165" y="6307"/>
                  </a:lnTo>
                  <a:cubicBezTo>
                    <a:pt x="30038" y="6391"/>
                    <a:pt x="29954" y="6476"/>
                    <a:pt x="29827" y="6560"/>
                  </a:cubicBezTo>
                  <a:cubicBezTo>
                    <a:pt x="29574" y="6729"/>
                    <a:pt x="29405" y="6856"/>
                    <a:pt x="29363" y="7067"/>
                  </a:cubicBezTo>
                  <a:cubicBezTo>
                    <a:pt x="29320" y="7236"/>
                    <a:pt x="29320" y="7363"/>
                    <a:pt x="29447" y="7490"/>
                  </a:cubicBezTo>
                  <a:cubicBezTo>
                    <a:pt x="29542" y="7585"/>
                    <a:pt x="29661" y="7632"/>
                    <a:pt x="29786" y="7632"/>
                  </a:cubicBezTo>
                  <a:cubicBezTo>
                    <a:pt x="29827" y="7632"/>
                    <a:pt x="29870" y="7627"/>
                    <a:pt x="29912" y="7616"/>
                  </a:cubicBezTo>
                  <a:lnTo>
                    <a:pt x="29912" y="7616"/>
                  </a:lnTo>
                  <a:lnTo>
                    <a:pt x="29870" y="7701"/>
                  </a:lnTo>
                  <a:cubicBezTo>
                    <a:pt x="29701" y="7870"/>
                    <a:pt x="29658" y="8123"/>
                    <a:pt x="29701" y="8335"/>
                  </a:cubicBezTo>
                  <a:cubicBezTo>
                    <a:pt x="29574" y="8419"/>
                    <a:pt x="29447" y="8504"/>
                    <a:pt x="29363" y="8630"/>
                  </a:cubicBezTo>
                  <a:cubicBezTo>
                    <a:pt x="29320" y="8630"/>
                    <a:pt x="29320" y="8588"/>
                    <a:pt x="29278" y="8588"/>
                  </a:cubicBezTo>
                  <a:cubicBezTo>
                    <a:pt x="29151" y="8504"/>
                    <a:pt x="28982" y="8461"/>
                    <a:pt x="28813" y="8461"/>
                  </a:cubicBezTo>
                  <a:lnTo>
                    <a:pt x="28687" y="8461"/>
                  </a:lnTo>
                  <a:cubicBezTo>
                    <a:pt x="28518" y="8335"/>
                    <a:pt x="28349" y="8250"/>
                    <a:pt x="28180" y="8250"/>
                  </a:cubicBezTo>
                  <a:cubicBezTo>
                    <a:pt x="27968" y="8292"/>
                    <a:pt x="27757" y="8377"/>
                    <a:pt x="27630" y="8546"/>
                  </a:cubicBezTo>
                  <a:lnTo>
                    <a:pt x="27546" y="8588"/>
                  </a:lnTo>
                  <a:cubicBezTo>
                    <a:pt x="27461" y="8673"/>
                    <a:pt x="27419" y="8799"/>
                    <a:pt x="27461" y="8926"/>
                  </a:cubicBezTo>
                  <a:cubicBezTo>
                    <a:pt x="27419" y="8926"/>
                    <a:pt x="27419" y="8968"/>
                    <a:pt x="27461" y="8968"/>
                  </a:cubicBezTo>
                  <a:lnTo>
                    <a:pt x="27250" y="8968"/>
                  </a:lnTo>
                  <a:cubicBezTo>
                    <a:pt x="26785" y="9053"/>
                    <a:pt x="26321" y="9222"/>
                    <a:pt x="25940" y="9433"/>
                  </a:cubicBezTo>
                  <a:lnTo>
                    <a:pt x="25814" y="9518"/>
                  </a:lnTo>
                  <a:lnTo>
                    <a:pt x="25687" y="9306"/>
                  </a:lnTo>
                  <a:lnTo>
                    <a:pt x="25391" y="9306"/>
                  </a:lnTo>
                  <a:cubicBezTo>
                    <a:pt x="25349" y="9222"/>
                    <a:pt x="25264" y="9180"/>
                    <a:pt x="25138" y="9180"/>
                  </a:cubicBezTo>
                  <a:cubicBezTo>
                    <a:pt x="25053" y="9180"/>
                    <a:pt x="24927" y="9264"/>
                    <a:pt x="24884" y="9349"/>
                  </a:cubicBezTo>
                  <a:cubicBezTo>
                    <a:pt x="24842" y="9327"/>
                    <a:pt x="24789" y="9317"/>
                    <a:pt x="24736" y="9317"/>
                  </a:cubicBezTo>
                  <a:cubicBezTo>
                    <a:pt x="24684" y="9317"/>
                    <a:pt x="24631" y="9327"/>
                    <a:pt x="24589" y="9349"/>
                  </a:cubicBezTo>
                  <a:lnTo>
                    <a:pt x="24462" y="9433"/>
                  </a:lnTo>
                  <a:lnTo>
                    <a:pt x="24462" y="9560"/>
                  </a:lnTo>
                  <a:cubicBezTo>
                    <a:pt x="24462" y="9602"/>
                    <a:pt x="24462" y="9644"/>
                    <a:pt x="24462" y="9644"/>
                  </a:cubicBezTo>
                  <a:lnTo>
                    <a:pt x="24335" y="9644"/>
                  </a:lnTo>
                  <a:cubicBezTo>
                    <a:pt x="24251" y="9644"/>
                    <a:pt x="24166" y="9729"/>
                    <a:pt x="24082" y="9813"/>
                  </a:cubicBezTo>
                  <a:lnTo>
                    <a:pt x="24124" y="9856"/>
                  </a:lnTo>
                  <a:cubicBezTo>
                    <a:pt x="23955" y="10109"/>
                    <a:pt x="23701" y="10363"/>
                    <a:pt x="23448" y="10574"/>
                  </a:cubicBezTo>
                  <a:cubicBezTo>
                    <a:pt x="23363" y="10658"/>
                    <a:pt x="23321" y="10827"/>
                    <a:pt x="23363" y="10954"/>
                  </a:cubicBezTo>
                  <a:cubicBezTo>
                    <a:pt x="23406" y="11165"/>
                    <a:pt x="23490" y="11292"/>
                    <a:pt x="23575" y="11334"/>
                  </a:cubicBezTo>
                  <a:cubicBezTo>
                    <a:pt x="23575" y="11419"/>
                    <a:pt x="23617" y="11545"/>
                    <a:pt x="23701" y="11630"/>
                  </a:cubicBezTo>
                  <a:lnTo>
                    <a:pt x="23786" y="11757"/>
                  </a:lnTo>
                  <a:lnTo>
                    <a:pt x="23955" y="11757"/>
                  </a:lnTo>
                  <a:cubicBezTo>
                    <a:pt x="23955" y="11757"/>
                    <a:pt x="23997" y="11799"/>
                    <a:pt x="23997" y="11841"/>
                  </a:cubicBezTo>
                  <a:lnTo>
                    <a:pt x="23997" y="11883"/>
                  </a:lnTo>
                  <a:cubicBezTo>
                    <a:pt x="23913" y="11926"/>
                    <a:pt x="23870" y="12010"/>
                    <a:pt x="23828" y="12095"/>
                  </a:cubicBezTo>
                  <a:cubicBezTo>
                    <a:pt x="23786" y="12179"/>
                    <a:pt x="23828" y="12306"/>
                    <a:pt x="23870" y="12348"/>
                  </a:cubicBezTo>
                  <a:cubicBezTo>
                    <a:pt x="23913" y="12475"/>
                    <a:pt x="23997" y="12517"/>
                    <a:pt x="24124" y="12517"/>
                  </a:cubicBezTo>
                  <a:lnTo>
                    <a:pt x="24166" y="12644"/>
                  </a:lnTo>
                  <a:lnTo>
                    <a:pt x="24251" y="12644"/>
                  </a:lnTo>
                  <a:cubicBezTo>
                    <a:pt x="24377" y="12771"/>
                    <a:pt x="24546" y="12940"/>
                    <a:pt x="24673" y="13066"/>
                  </a:cubicBezTo>
                  <a:lnTo>
                    <a:pt x="24673" y="13151"/>
                  </a:lnTo>
                  <a:cubicBezTo>
                    <a:pt x="24631" y="13193"/>
                    <a:pt x="24631" y="13235"/>
                    <a:pt x="24589" y="13235"/>
                  </a:cubicBezTo>
                  <a:cubicBezTo>
                    <a:pt x="24560" y="13228"/>
                    <a:pt x="24529" y="13225"/>
                    <a:pt x="24498" y="13225"/>
                  </a:cubicBezTo>
                  <a:cubicBezTo>
                    <a:pt x="24350" y="13225"/>
                    <a:pt x="24187" y="13307"/>
                    <a:pt x="24082" y="13447"/>
                  </a:cubicBezTo>
                  <a:cubicBezTo>
                    <a:pt x="24039" y="13447"/>
                    <a:pt x="23997" y="13404"/>
                    <a:pt x="23913" y="13404"/>
                  </a:cubicBezTo>
                  <a:cubicBezTo>
                    <a:pt x="23786" y="13404"/>
                    <a:pt x="23701" y="13489"/>
                    <a:pt x="23659" y="13616"/>
                  </a:cubicBezTo>
                  <a:cubicBezTo>
                    <a:pt x="23237" y="14461"/>
                    <a:pt x="23363" y="15644"/>
                    <a:pt x="23490" y="16657"/>
                  </a:cubicBezTo>
                  <a:cubicBezTo>
                    <a:pt x="23659" y="18009"/>
                    <a:pt x="24546" y="18685"/>
                    <a:pt x="25391" y="19319"/>
                  </a:cubicBezTo>
                  <a:cubicBezTo>
                    <a:pt x="25687" y="19530"/>
                    <a:pt x="25983" y="19742"/>
                    <a:pt x="26236" y="19995"/>
                  </a:cubicBezTo>
                  <a:cubicBezTo>
                    <a:pt x="26405" y="20164"/>
                    <a:pt x="26574" y="20333"/>
                    <a:pt x="26701" y="20544"/>
                  </a:cubicBezTo>
                  <a:cubicBezTo>
                    <a:pt x="26954" y="20798"/>
                    <a:pt x="27166" y="21051"/>
                    <a:pt x="27461" y="21305"/>
                  </a:cubicBezTo>
                  <a:cubicBezTo>
                    <a:pt x="27630" y="21474"/>
                    <a:pt x="27884" y="21601"/>
                    <a:pt x="28137" y="21643"/>
                  </a:cubicBezTo>
                  <a:cubicBezTo>
                    <a:pt x="28306" y="21685"/>
                    <a:pt x="28475" y="21769"/>
                    <a:pt x="28729" y="22065"/>
                  </a:cubicBezTo>
                  <a:cubicBezTo>
                    <a:pt x="28982" y="22361"/>
                    <a:pt x="29236" y="23840"/>
                    <a:pt x="29447" y="24854"/>
                  </a:cubicBezTo>
                  <a:cubicBezTo>
                    <a:pt x="29532" y="25403"/>
                    <a:pt x="29616" y="25910"/>
                    <a:pt x="29701" y="26163"/>
                  </a:cubicBezTo>
                  <a:cubicBezTo>
                    <a:pt x="30038" y="27346"/>
                    <a:pt x="30630" y="28402"/>
                    <a:pt x="31433" y="29290"/>
                  </a:cubicBezTo>
                  <a:cubicBezTo>
                    <a:pt x="31644" y="29543"/>
                    <a:pt x="31855" y="29797"/>
                    <a:pt x="32066" y="30092"/>
                  </a:cubicBezTo>
                  <a:cubicBezTo>
                    <a:pt x="32235" y="30261"/>
                    <a:pt x="32404" y="30388"/>
                    <a:pt x="32616" y="30473"/>
                  </a:cubicBezTo>
                  <a:cubicBezTo>
                    <a:pt x="32700" y="30515"/>
                    <a:pt x="32785" y="30557"/>
                    <a:pt x="32869" y="30642"/>
                  </a:cubicBezTo>
                  <a:cubicBezTo>
                    <a:pt x="32827" y="30853"/>
                    <a:pt x="32869" y="31064"/>
                    <a:pt x="32996" y="31191"/>
                  </a:cubicBezTo>
                  <a:cubicBezTo>
                    <a:pt x="33883" y="31909"/>
                    <a:pt x="34939" y="32374"/>
                    <a:pt x="36080" y="32543"/>
                  </a:cubicBezTo>
                  <a:cubicBezTo>
                    <a:pt x="36249" y="32543"/>
                    <a:pt x="36460" y="32543"/>
                    <a:pt x="36671" y="32500"/>
                  </a:cubicBezTo>
                  <a:cubicBezTo>
                    <a:pt x="36777" y="32479"/>
                    <a:pt x="36883" y="32469"/>
                    <a:pt x="36988" y="32469"/>
                  </a:cubicBezTo>
                  <a:cubicBezTo>
                    <a:pt x="37094" y="32469"/>
                    <a:pt x="37200" y="32479"/>
                    <a:pt x="37305" y="32500"/>
                  </a:cubicBezTo>
                  <a:cubicBezTo>
                    <a:pt x="37428" y="32518"/>
                    <a:pt x="37557" y="32528"/>
                    <a:pt x="37688" y="32528"/>
                  </a:cubicBezTo>
                  <a:cubicBezTo>
                    <a:pt x="37874" y="32528"/>
                    <a:pt x="38061" y="32508"/>
                    <a:pt x="38235" y="32458"/>
                  </a:cubicBezTo>
                  <a:cubicBezTo>
                    <a:pt x="38446" y="32416"/>
                    <a:pt x="38657" y="32374"/>
                    <a:pt x="38868" y="32374"/>
                  </a:cubicBezTo>
                  <a:cubicBezTo>
                    <a:pt x="39164" y="32374"/>
                    <a:pt x="39206" y="32458"/>
                    <a:pt x="39206" y="32500"/>
                  </a:cubicBezTo>
                  <a:cubicBezTo>
                    <a:pt x="39460" y="32838"/>
                    <a:pt x="39291" y="33050"/>
                    <a:pt x="38699" y="33514"/>
                  </a:cubicBezTo>
                  <a:cubicBezTo>
                    <a:pt x="38319" y="33810"/>
                    <a:pt x="37897" y="34106"/>
                    <a:pt x="37897" y="34571"/>
                  </a:cubicBezTo>
                  <a:cubicBezTo>
                    <a:pt x="37939" y="34909"/>
                    <a:pt x="38108" y="35204"/>
                    <a:pt x="38404" y="35416"/>
                  </a:cubicBezTo>
                  <a:cubicBezTo>
                    <a:pt x="39460" y="36218"/>
                    <a:pt x="40643" y="36810"/>
                    <a:pt x="41868" y="37232"/>
                  </a:cubicBezTo>
                  <a:cubicBezTo>
                    <a:pt x="42333" y="37401"/>
                    <a:pt x="42755" y="37570"/>
                    <a:pt x="43178" y="37739"/>
                  </a:cubicBezTo>
                  <a:cubicBezTo>
                    <a:pt x="43558" y="37950"/>
                    <a:pt x="43896" y="38246"/>
                    <a:pt x="44192" y="38542"/>
                  </a:cubicBezTo>
                  <a:cubicBezTo>
                    <a:pt x="44445" y="38838"/>
                    <a:pt x="44741" y="39091"/>
                    <a:pt x="45079" y="39302"/>
                  </a:cubicBezTo>
                  <a:cubicBezTo>
                    <a:pt x="45459" y="39556"/>
                    <a:pt x="45881" y="39725"/>
                    <a:pt x="46346" y="39936"/>
                  </a:cubicBezTo>
                  <a:cubicBezTo>
                    <a:pt x="46726" y="40063"/>
                    <a:pt x="47107" y="40232"/>
                    <a:pt x="47445" y="40443"/>
                  </a:cubicBezTo>
                  <a:cubicBezTo>
                    <a:pt x="47445" y="40485"/>
                    <a:pt x="47445" y="40528"/>
                    <a:pt x="47445" y="40570"/>
                  </a:cubicBezTo>
                  <a:cubicBezTo>
                    <a:pt x="47402" y="40697"/>
                    <a:pt x="47402" y="40866"/>
                    <a:pt x="47445" y="40992"/>
                  </a:cubicBezTo>
                  <a:cubicBezTo>
                    <a:pt x="47656" y="41246"/>
                    <a:pt x="47909" y="41457"/>
                    <a:pt x="48163" y="41626"/>
                  </a:cubicBezTo>
                  <a:cubicBezTo>
                    <a:pt x="48797" y="42049"/>
                    <a:pt x="49599" y="42640"/>
                    <a:pt x="49599" y="43358"/>
                  </a:cubicBezTo>
                  <a:cubicBezTo>
                    <a:pt x="49599" y="43527"/>
                    <a:pt x="49557" y="43569"/>
                    <a:pt x="49430" y="43654"/>
                  </a:cubicBezTo>
                  <a:cubicBezTo>
                    <a:pt x="49261" y="43781"/>
                    <a:pt x="49177" y="43907"/>
                    <a:pt x="49135" y="44119"/>
                  </a:cubicBezTo>
                  <a:cubicBezTo>
                    <a:pt x="49050" y="44330"/>
                    <a:pt x="49008" y="44541"/>
                    <a:pt x="49008" y="44752"/>
                  </a:cubicBezTo>
                  <a:cubicBezTo>
                    <a:pt x="49008" y="44837"/>
                    <a:pt x="48966" y="44964"/>
                    <a:pt x="48966" y="45090"/>
                  </a:cubicBezTo>
                  <a:cubicBezTo>
                    <a:pt x="48754" y="45048"/>
                    <a:pt x="48628" y="45006"/>
                    <a:pt x="48459" y="44921"/>
                  </a:cubicBezTo>
                  <a:cubicBezTo>
                    <a:pt x="48163" y="44795"/>
                    <a:pt x="47952" y="44499"/>
                    <a:pt x="47909" y="44161"/>
                  </a:cubicBezTo>
                  <a:cubicBezTo>
                    <a:pt x="47867" y="44076"/>
                    <a:pt x="47825" y="43950"/>
                    <a:pt x="47783" y="43823"/>
                  </a:cubicBezTo>
                  <a:cubicBezTo>
                    <a:pt x="47740" y="43781"/>
                    <a:pt x="47740" y="43781"/>
                    <a:pt x="47740" y="43738"/>
                  </a:cubicBezTo>
                  <a:cubicBezTo>
                    <a:pt x="47783" y="43696"/>
                    <a:pt x="47825" y="43569"/>
                    <a:pt x="47783" y="43485"/>
                  </a:cubicBezTo>
                  <a:cubicBezTo>
                    <a:pt x="47740" y="43316"/>
                    <a:pt x="47656" y="43147"/>
                    <a:pt x="47487" y="43062"/>
                  </a:cubicBezTo>
                  <a:cubicBezTo>
                    <a:pt x="47459" y="43062"/>
                    <a:pt x="47431" y="43081"/>
                    <a:pt x="47415" y="43081"/>
                  </a:cubicBezTo>
                  <a:cubicBezTo>
                    <a:pt x="47407" y="43081"/>
                    <a:pt x="47402" y="43077"/>
                    <a:pt x="47402" y="43062"/>
                  </a:cubicBezTo>
                  <a:lnTo>
                    <a:pt x="47402" y="42851"/>
                  </a:lnTo>
                  <a:cubicBezTo>
                    <a:pt x="47402" y="42767"/>
                    <a:pt x="47402" y="42640"/>
                    <a:pt x="47360" y="42513"/>
                  </a:cubicBezTo>
                  <a:cubicBezTo>
                    <a:pt x="47233" y="42218"/>
                    <a:pt x="46769" y="42133"/>
                    <a:pt x="45628" y="41964"/>
                  </a:cubicBezTo>
                  <a:cubicBezTo>
                    <a:pt x="45374" y="41922"/>
                    <a:pt x="45121" y="41880"/>
                    <a:pt x="44825" y="41795"/>
                  </a:cubicBezTo>
                  <a:cubicBezTo>
                    <a:pt x="44656" y="41711"/>
                    <a:pt x="44445" y="41626"/>
                    <a:pt x="44234" y="41499"/>
                  </a:cubicBezTo>
                  <a:lnTo>
                    <a:pt x="44318" y="41457"/>
                  </a:lnTo>
                  <a:cubicBezTo>
                    <a:pt x="44530" y="41373"/>
                    <a:pt x="44699" y="41288"/>
                    <a:pt x="44699" y="41077"/>
                  </a:cubicBezTo>
                  <a:lnTo>
                    <a:pt x="44656" y="40866"/>
                  </a:lnTo>
                  <a:lnTo>
                    <a:pt x="44530" y="40823"/>
                  </a:lnTo>
                  <a:cubicBezTo>
                    <a:pt x="44445" y="40781"/>
                    <a:pt x="44350" y="40760"/>
                    <a:pt x="44255" y="40760"/>
                  </a:cubicBezTo>
                  <a:cubicBezTo>
                    <a:pt x="44160" y="40760"/>
                    <a:pt x="44065" y="40781"/>
                    <a:pt x="43980" y="40823"/>
                  </a:cubicBezTo>
                  <a:lnTo>
                    <a:pt x="43854" y="40866"/>
                  </a:lnTo>
                  <a:cubicBezTo>
                    <a:pt x="43727" y="40823"/>
                    <a:pt x="43600" y="40823"/>
                    <a:pt x="43516" y="40781"/>
                  </a:cubicBezTo>
                  <a:cubicBezTo>
                    <a:pt x="43389" y="40739"/>
                    <a:pt x="43262" y="40697"/>
                    <a:pt x="43093" y="40697"/>
                  </a:cubicBezTo>
                  <a:cubicBezTo>
                    <a:pt x="42840" y="40739"/>
                    <a:pt x="42544" y="40866"/>
                    <a:pt x="42375" y="41077"/>
                  </a:cubicBezTo>
                  <a:cubicBezTo>
                    <a:pt x="42333" y="41077"/>
                    <a:pt x="40727" y="43358"/>
                    <a:pt x="40727" y="43612"/>
                  </a:cubicBezTo>
                  <a:cubicBezTo>
                    <a:pt x="40727" y="43738"/>
                    <a:pt x="40769" y="43823"/>
                    <a:pt x="40812" y="43907"/>
                  </a:cubicBezTo>
                  <a:cubicBezTo>
                    <a:pt x="40854" y="43950"/>
                    <a:pt x="40854" y="43992"/>
                    <a:pt x="40854" y="44034"/>
                  </a:cubicBezTo>
                  <a:cubicBezTo>
                    <a:pt x="40854" y="44203"/>
                    <a:pt x="40727" y="44372"/>
                    <a:pt x="40600" y="44457"/>
                  </a:cubicBezTo>
                  <a:cubicBezTo>
                    <a:pt x="40220" y="44710"/>
                    <a:pt x="40093" y="44964"/>
                    <a:pt x="40347" y="45640"/>
                  </a:cubicBezTo>
                  <a:lnTo>
                    <a:pt x="40347" y="45766"/>
                  </a:lnTo>
                  <a:lnTo>
                    <a:pt x="40347" y="45851"/>
                  </a:lnTo>
                  <a:lnTo>
                    <a:pt x="40347" y="45935"/>
                  </a:lnTo>
                  <a:lnTo>
                    <a:pt x="40389" y="46020"/>
                  </a:lnTo>
                  <a:cubicBezTo>
                    <a:pt x="40579" y="46247"/>
                    <a:pt x="40836" y="46407"/>
                    <a:pt x="41131" y="46407"/>
                  </a:cubicBezTo>
                  <a:cubicBezTo>
                    <a:pt x="41165" y="46407"/>
                    <a:pt x="41199" y="46404"/>
                    <a:pt x="41234" y="46400"/>
                  </a:cubicBezTo>
                  <a:cubicBezTo>
                    <a:pt x="41361" y="46400"/>
                    <a:pt x="41445" y="46400"/>
                    <a:pt x="41572" y="46442"/>
                  </a:cubicBezTo>
                  <a:cubicBezTo>
                    <a:pt x="41868" y="46611"/>
                    <a:pt x="42121" y="46823"/>
                    <a:pt x="42333" y="47118"/>
                  </a:cubicBezTo>
                  <a:cubicBezTo>
                    <a:pt x="42459" y="47245"/>
                    <a:pt x="42628" y="47414"/>
                    <a:pt x="42797" y="47583"/>
                  </a:cubicBezTo>
                  <a:cubicBezTo>
                    <a:pt x="42882" y="47625"/>
                    <a:pt x="43009" y="47668"/>
                    <a:pt x="43135" y="47710"/>
                  </a:cubicBezTo>
                  <a:cubicBezTo>
                    <a:pt x="43093" y="47794"/>
                    <a:pt x="43051" y="47879"/>
                    <a:pt x="43009" y="48005"/>
                  </a:cubicBezTo>
                  <a:cubicBezTo>
                    <a:pt x="42924" y="48174"/>
                    <a:pt x="42966" y="48386"/>
                    <a:pt x="43051" y="48597"/>
                  </a:cubicBezTo>
                  <a:cubicBezTo>
                    <a:pt x="43093" y="48639"/>
                    <a:pt x="43093" y="48724"/>
                    <a:pt x="43135" y="48766"/>
                  </a:cubicBezTo>
                  <a:cubicBezTo>
                    <a:pt x="43093" y="48850"/>
                    <a:pt x="43093" y="48893"/>
                    <a:pt x="43051" y="48935"/>
                  </a:cubicBezTo>
                  <a:cubicBezTo>
                    <a:pt x="42966" y="49062"/>
                    <a:pt x="42924" y="49231"/>
                    <a:pt x="42924" y="49357"/>
                  </a:cubicBezTo>
                  <a:cubicBezTo>
                    <a:pt x="42966" y="49526"/>
                    <a:pt x="43093" y="49695"/>
                    <a:pt x="43262" y="49907"/>
                  </a:cubicBezTo>
                  <a:cubicBezTo>
                    <a:pt x="43178" y="50160"/>
                    <a:pt x="42882" y="50202"/>
                    <a:pt x="42375" y="50202"/>
                  </a:cubicBezTo>
                  <a:cubicBezTo>
                    <a:pt x="42319" y="50199"/>
                    <a:pt x="42262" y="50197"/>
                    <a:pt x="42205" y="50197"/>
                  </a:cubicBezTo>
                  <a:cubicBezTo>
                    <a:pt x="41581" y="50197"/>
                    <a:pt x="40942" y="50410"/>
                    <a:pt x="40516" y="50836"/>
                  </a:cubicBezTo>
                  <a:cubicBezTo>
                    <a:pt x="40178" y="51259"/>
                    <a:pt x="40051" y="51766"/>
                    <a:pt x="40220" y="52273"/>
                  </a:cubicBezTo>
                  <a:cubicBezTo>
                    <a:pt x="40262" y="52568"/>
                    <a:pt x="40262" y="52864"/>
                    <a:pt x="40220" y="53118"/>
                  </a:cubicBezTo>
                  <a:cubicBezTo>
                    <a:pt x="40136" y="53329"/>
                    <a:pt x="39967" y="53413"/>
                    <a:pt x="39671" y="53498"/>
                  </a:cubicBezTo>
                  <a:cubicBezTo>
                    <a:pt x="39502" y="53582"/>
                    <a:pt x="39333" y="53624"/>
                    <a:pt x="39164" y="53751"/>
                  </a:cubicBezTo>
                  <a:cubicBezTo>
                    <a:pt x="38699" y="54089"/>
                    <a:pt x="38361" y="54596"/>
                    <a:pt x="38150" y="55145"/>
                  </a:cubicBezTo>
                  <a:cubicBezTo>
                    <a:pt x="37939" y="55695"/>
                    <a:pt x="37770" y="55990"/>
                    <a:pt x="37263" y="55990"/>
                  </a:cubicBezTo>
                  <a:cubicBezTo>
                    <a:pt x="37009" y="55948"/>
                    <a:pt x="36756" y="55906"/>
                    <a:pt x="36502" y="55864"/>
                  </a:cubicBezTo>
                  <a:cubicBezTo>
                    <a:pt x="36460" y="55821"/>
                    <a:pt x="36418" y="55779"/>
                    <a:pt x="36376" y="55652"/>
                  </a:cubicBezTo>
                  <a:cubicBezTo>
                    <a:pt x="36207" y="55230"/>
                    <a:pt x="36122" y="54807"/>
                    <a:pt x="36207" y="54343"/>
                  </a:cubicBezTo>
                  <a:cubicBezTo>
                    <a:pt x="36376" y="54174"/>
                    <a:pt x="36460" y="54174"/>
                    <a:pt x="36587" y="54174"/>
                  </a:cubicBezTo>
                  <a:cubicBezTo>
                    <a:pt x="36967" y="54174"/>
                    <a:pt x="37136" y="54005"/>
                    <a:pt x="37601" y="52949"/>
                  </a:cubicBezTo>
                  <a:cubicBezTo>
                    <a:pt x="37685" y="52653"/>
                    <a:pt x="37643" y="52315"/>
                    <a:pt x="37432" y="52061"/>
                  </a:cubicBezTo>
                  <a:cubicBezTo>
                    <a:pt x="37432" y="51977"/>
                    <a:pt x="37390" y="51935"/>
                    <a:pt x="37347" y="51850"/>
                  </a:cubicBezTo>
                  <a:cubicBezTo>
                    <a:pt x="37521" y="51746"/>
                    <a:pt x="37724" y="51670"/>
                    <a:pt x="37931" y="51670"/>
                  </a:cubicBezTo>
                  <a:cubicBezTo>
                    <a:pt x="37976" y="51670"/>
                    <a:pt x="38021" y="51674"/>
                    <a:pt x="38066" y="51681"/>
                  </a:cubicBezTo>
                  <a:cubicBezTo>
                    <a:pt x="38117" y="51689"/>
                    <a:pt x="38168" y="51693"/>
                    <a:pt x="38219" y="51693"/>
                  </a:cubicBezTo>
                  <a:cubicBezTo>
                    <a:pt x="38713" y="51693"/>
                    <a:pt x="39168" y="51330"/>
                    <a:pt x="39206" y="50794"/>
                  </a:cubicBezTo>
                  <a:cubicBezTo>
                    <a:pt x="39333" y="50498"/>
                    <a:pt x="39249" y="50118"/>
                    <a:pt x="38953" y="49907"/>
                  </a:cubicBezTo>
                  <a:cubicBezTo>
                    <a:pt x="38826" y="49822"/>
                    <a:pt x="38742" y="49695"/>
                    <a:pt x="38699" y="49569"/>
                  </a:cubicBezTo>
                  <a:cubicBezTo>
                    <a:pt x="38615" y="49231"/>
                    <a:pt x="38573" y="48893"/>
                    <a:pt x="38573" y="48555"/>
                  </a:cubicBezTo>
                  <a:cubicBezTo>
                    <a:pt x="38615" y="48217"/>
                    <a:pt x="38573" y="47879"/>
                    <a:pt x="38488" y="47583"/>
                  </a:cubicBezTo>
                  <a:cubicBezTo>
                    <a:pt x="38404" y="47203"/>
                    <a:pt x="38235" y="46865"/>
                    <a:pt x="37981" y="46569"/>
                  </a:cubicBezTo>
                  <a:lnTo>
                    <a:pt x="37770" y="46273"/>
                  </a:lnTo>
                  <a:cubicBezTo>
                    <a:pt x="37559" y="45851"/>
                    <a:pt x="37474" y="45386"/>
                    <a:pt x="37516" y="44964"/>
                  </a:cubicBezTo>
                  <a:lnTo>
                    <a:pt x="37516" y="44499"/>
                  </a:lnTo>
                  <a:cubicBezTo>
                    <a:pt x="37474" y="44245"/>
                    <a:pt x="37390" y="44034"/>
                    <a:pt x="37221" y="43823"/>
                  </a:cubicBezTo>
                  <a:cubicBezTo>
                    <a:pt x="37178" y="43738"/>
                    <a:pt x="37178" y="43696"/>
                    <a:pt x="37136" y="43612"/>
                  </a:cubicBezTo>
                  <a:cubicBezTo>
                    <a:pt x="36967" y="43274"/>
                    <a:pt x="36714" y="42851"/>
                    <a:pt x="36333" y="42851"/>
                  </a:cubicBezTo>
                  <a:cubicBezTo>
                    <a:pt x="36080" y="42851"/>
                    <a:pt x="35826" y="43020"/>
                    <a:pt x="35700" y="43274"/>
                  </a:cubicBezTo>
                  <a:cubicBezTo>
                    <a:pt x="35657" y="43316"/>
                    <a:pt x="35573" y="43443"/>
                    <a:pt x="35531" y="43443"/>
                  </a:cubicBezTo>
                  <a:cubicBezTo>
                    <a:pt x="35362" y="43443"/>
                    <a:pt x="35193" y="43147"/>
                    <a:pt x="35024" y="42936"/>
                  </a:cubicBezTo>
                  <a:cubicBezTo>
                    <a:pt x="34897" y="42682"/>
                    <a:pt x="34728" y="42471"/>
                    <a:pt x="34475" y="42302"/>
                  </a:cubicBezTo>
                  <a:cubicBezTo>
                    <a:pt x="34390" y="42260"/>
                    <a:pt x="34263" y="42218"/>
                    <a:pt x="34137" y="42175"/>
                  </a:cubicBezTo>
                  <a:cubicBezTo>
                    <a:pt x="33968" y="42133"/>
                    <a:pt x="33756" y="42091"/>
                    <a:pt x="33630" y="42006"/>
                  </a:cubicBezTo>
                  <a:cubicBezTo>
                    <a:pt x="33587" y="41922"/>
                    <a:pt x="33587" y="41880"/>
                    <a:pt x="33756" y="41753"/>
                  </a:cubicBezTo>
                  <a:cubicBezTo>
                    <a:pt x="33968" y="41584"/>
                    <a:pt x="34094" y="41330"/>
                    <a:pt x="34052" y="41077"/>
                  </a:cubicBezTo>
                  <a:cubicBezTo>
                    <a:pt x="34052" y="40950"/>
                    <a:pt x="33545" y="39218"/>
                    <a:pt x="32954" y="39176"/>
                  </a:cubicBezTo>
                  <a:cubicBezTo>
                    <a:pt x="32700" y="39176"/>
                    <a:pt x="32447" y="39176"/>
                    <a:pt x="32193" y="39260"/>
                  </a:cubicBezTo>
                  <a:cubicBezTo>
                    <a:pt x="32024" y="39260"/>
                    <a:pt x="31897" y="39302"/>
                    <a:pt x="31728" y="39302"/>
                  </a:cubicBezTo>
                  <a:cubicBezTo>
                    <a:pt x="31771" y="39260"/>
                    <a:pt x="31771" y="39260"/>
                    <a:pt x="31771" y="39218"/>
                  </a:cubicBezTo>
                  <a:cubicBezTo>
                    <a:pt x="31771" y="39049"/>
                    <a:pt x="31728" y="38880"/>
                    <a:pt x="31644" y="38753"/>
                  </a:cubicBezTo>
                  <a:cubicBezTo>
                    <a:pt x="31348" y="38415"/>
                    <a:pt x="30968" y="38162"/>
                    <a:pt x="30588" y="38035"/>
                  </a:cubicBezTo>
                  <a:cubicBezTo>
                    <a:pt x="30461" y="38035"/>
                    <a:pt x="30334" y="38077"/>
                    <a:pt x="30250" y="38162"/>
                  </a:cubicBezTo>
                  <a:cubicBezTo>
                    <a:pt x="30123" y="38077"/>
                    <a:pt x="29996" y="37993"/>
                    <a:pt x="29870" y="37993"/>
                  </a:cubicBezTo>
                  <a:cubicBezTo>
                    <a:pt x="29785" y="37781"/>
                    <a:pt x="29743" y="37570"/>
                    <a:pt x="29701" y="37486"/>
                  </a:cubicBezTo>
                  <a:lnTo>
                    <a:pt x="29616" y="37317"/>
                  </a:lnTo>
                  <a:cubicBezTo>
                    <a:pt x="29320" y="36472"/>
                    <a:pt x="28982" y="35669"/>
                    <a:pt x="28433" y="35373"/>
                  </a:cubicBezTo>
                  <a:cubicBezTo>
                    <a:pt x="28306" y="35331"/>
                    <a:pt x="28180" y="35310"/>
                    <a:pt x="28053" y="35310"/>
                  </a:cubicBezTo>
                  <a:cubicBezTo>
                    <a:pt x="27926" y="35310"/>
                    <a:pt x="27799" y="35331"/>
                    <a:pt x="27673" y="35373"/>
                  </a:cubicBezTo>
                  <a:cubicBezTo>
                    <a:pt x="27588" y="35416"/>
                    <a:pt x="27504" y="35458"/>
                    <a:pt x="27419" y="35458"/>
                  </a:cubicBezTo>
                  <a:cubicBezTo>
                    <a:pt x="27292" y="35416"/>
                    <a:pt x="27208" y="35331"/>
                    <a:pt x="27081" y="35247"/>
                  </a:cubicBezTo>
                  <a:cubicBezTo>
                    <a:pt x="26954" y="35078"/>
                    <a:pt x="26743" y="34951"/>
                    <a:pt x="26490" y="34909"/>
                  </a:cubicBezTo>
                  <a:lnTo>
                    <a:pt x="26405" y="34909"/>
                  </a:lnTo>
                  <a:cubicBezTo>
                    <a:pt x="26194" y="34951"/>
                    <a:pt x="25940" y="35035"/>
                    <a:pt x="25729" y="35162"/>
                  </a:cubicBezTo>
                  <a:cubicBezTo>
                    <a:pt x="25645" y="35204"/>
                    <a:pt x="25560" y="35247"/>
                    <a:pt x="25476" y="35289"/>
                  </a:cubicBezTo>
                  <a:lnTo>
                    <a:pt x="25349" y="34951"/>
                  </a:lnTo>
                  <a:cubicBezTo>
                    <a:pt x="25053" y="34317"/>
                    <a:pt x="24884" y="34233"/>
                    <a:pt x="24504" y="34190"/>
                  </a:cubicBezTo>
                  <a:cubicBezTo>
                    <a:pt x="24420" y="34190"/>
                    <a:pt x="24335" y="34148"/>
                    <a:pt x="24251" y="34106"/>
                  </a:cubicBezTo>
                  <a:cubicBezTo>
                    <a:pt x="24208" y="34064"/>
                    <a:pt x="24166" y="34064"/>
                    <a:pt x="24124" y="33979"/>
                  </a:cubicBezTo>
                  <a:cubicBezTo>
                    <a:pt x="24039" y="33852"/>
                    <a:pt x="23913" y="33726"/>
                    <a:pt x="23744" y="33641"/>
                  </a:cubicBezTo>
                  <a:cubicBezTo>
                    <a:pt x="23701" y="33641"/>
                    <a:pt x="23617" y="33683"/>
                    <a:pt x="23575" y="33683"/>
                  </a:cubicBezTo>
                  <a:cubicBezTo>
                    <a:pt x="23490" y="33557"/>
                    <a:pt x="23448" y="33388"/>
                    <a:pt x="23363" y="33261"/>
                  </a:cubicBezTo>
                  <a:cubicBezTo>
                    <a:pt x="23279" y="32838"/>
                    <a:pt x="22983" y="32500"/>
                    <a:pt x="22603" y="32331"/>
                  </a:cubicBezTo>
                  <a:cubicBezTo>
                    <a:pt x="22434" y="32289"/>
                    <a:pt x="22307" y="32163"/>
                    <a:pt x="22180" y="32036"/>
                  </a:cubicBezTo>
                  <a:cubicBezTo>
                    <a:pt x="22138" y="31909"/>
                    <a:pt x="22096" y="31740"/>
                    <a:pt x="22096" y="31613"/>
                  </a:cubicBezTo>
                  <a:cubicBezTo>
                    <a:pt x="22096" y="31275"/>
                    <a:pt x="21969" y="30937"/>
                    <a:pt x="21716" y="30726"/>
                  </a:cubicBezTo>
                  <a:lnTo>
                    <a:pt x="21589" y="30599"/>
                  </a:lnTo>
                  <a:cubicBezTo>
                    <a:pt x="21378" y="30346"/>
                    <a:pt x="21124" y="30135"/>
                    <a:pt x="20828" y="29966"/>
                  </a:cubicBezTo>
                  <a:lnTo>
                    <a:pt x="20744" y="29966"/>
                  </a:lnTo>
                  <a:lnTo>
                    <a:pt x="20490" y="29923"/>
                  </a:lnTo>
                  <a:cubicBezTo>
                    <a:pt x="20321" y="29712"/>
                    <a:pt x="20195" y="29459"/>
                    <a:pt x="20110" y="29163"/>
                  </a:cubicBezTo>
                  <a:cubicBezTo>
                    <a:pt x="19815" y="28487"/>
                    <a:pt x="19477" y="27600"/>
                    <a:pt x="18716" y="27515"/>
                  </a:cubicBezTo>
                  <a:lnTo>
                    <a:pt x="17829" y="27515"/>
                  </a:lnTo>
                  <a:cubicBezTo>
                    <a:pt x="17998" y="27431"/>
                    <a:pt x="18082" y="27219"/>
                    <a:pt x="18040" y="27050"/>
                  </a:cubicBezTo>
                  <a:cubicBezTo>
                    <a:pt x="17744" y="26417"/>
                    <a:pt x="17406" y="25868"/>
                    <a:pt x="16984" y="25318"/>
                  </a:cubicBezTo>
                  <a:cubicBezTo>
                    <a:pt x="16857" y="25234"/>
                    <a:pt x="16730" y="25192"/>
                    <a:pt x="16561" y="25149"/>
                  </a:cubicBezTo>
                  <a:lnTo>
                    <a:pt x="16350" y="25065"/>
                  </a:lnTo>
                  <a:cubicBezTo>
                    <a:pt x="16561" y="24854"/>
                    <a:pt x="16561" y="24473"/>
                    <a:pt x="16350" y="24262"/>
                  </a:cubicBezTo>
                  <a:cubicBezTo>
                    <a:pt x="16139" y="24051"/>
                    <a:pt x="15843" y="23966"/>
                    <a:pt x="15547" y="23966"/>
                  </a:cubicBezTo>
                  <a:lnTo>
                    <a:pt x="15294" y="23966"/>
                  </a:lnTo>
                  <a:cubicBezTo>
                    <a:pt x="15336" y="23840"/>
                    <a:pt x="15378" y="23671"/>
                    <a:pt x="15463" y="23502"/>
                  </a:cubicBezTo>
                  <a:cubicBezTo>
                    <a:pt x="15632" y="23164"/>
                    <a:pt x="15716" y="22783"/>
                    <a:pt x="15674" y="22361"/>
                  </a:cubicBezTo>
                  <a:cubicBezTo>
                    <a:pt x="15547" y="21938"/>
                    <a:pt x="15378" y="21558"/>
                    <a:pt x="15125" y="21178"/>
                  </a:cubicBezTo>
                  <a:cubicBezTo>
                    <a:pt x="15040" y="21051"/>
                    <a:pt x="14956" y="20925"/>
                    <a:pt x="14871" y="20798"/>
                  </a:cubicBezTo>
                  <a:cubicBezTo>
                    <a:pt x="14745" y="20418"/>
                    <a:pt x="14745" y="19995"/>
                    <a:pt x="14829" y="19573"/>
                  </a:cubicBezTo>
                  <a:cubicBezTo>
                    <a:pt x="14914" y="18728"/>
                    <a:pt x="15040" y="17798"/>
                    <a:pt x="14238" y="17333"/>
                  </a:cubicBezTo>
                  <a:lnTo>
                    <a:pt x="14196" y="17291"/>
                  </a:lnTo>
                  <a:cubicBezTo>
                    <a:pt x="13858" y="17038"/>
                    <a:pt x="13477" y="16826"/>
                    <a:pt x="13097" y="16657"/>
                  </a:cubicBezTo>
                  <a:lnTo>
                    <a:pt x="12886" y="16657"/>
                  </a:lnTo>
                  <a:lnTo>
                    <a:pt x="12801" y="16742"/>
                  </a:lnTo>
                  <a:lnTo>
                    <a:pt x="12548" y="16446"/>
                  </a:lnTo>
                  <a:cubicBezTo>
                    <a:pt x="11534" y="15390"/>
                    <a:pt x="11027" y="14883"/>
                    <a:pt x="10773" y="14799"/>
                  </a:cubicBezTo>
                  <a:lnTo>
                    <a:pt x="10689" y="14799"/>
                  </a:lnTo>
                  <a:cubicBezTo>
                    <a:pt x="10604" y="14799"/>
                    <a:pt x="10562" y="14841"/>
                    <a:pt x="10520" y="14841"/>
                  </a:cubicBezTo>
                  <a:lnTo>
                    <a:pt x="10435" y="14714"/>
                  </a:lnTo>
                  <a:cubicBezTo>
                    <a:pt x="9886" y="14461"/>
                    <a:pt x="9337" y="14207"/>
                    <a:pt x="8746" y="14038"/>
                  </a:cubicBezTo>
                  <a:cubicBezTo>
                    <a:pt x="8577" y="14038"/>
                    <a:pt x="7140" y="14503"/>
                    <a:pt x="6971" y="14883"/>
                  </a:cubicBezTo>
                  <a:cubicBezTo>
                    <a:pt x="6929" y="14968"/>
                    <a:pt x="6929" y="15052"/>
                    <a:pt x="6929" y="15179"/>
                  </a:cubicBezTo>
                  <a:cubicBezTo>
                    <a:pt x="6887" y="15221"/>
                    <a:pt x="6887" y="15390"/>
                    <a:pt x="6887" y="15390"/>
                  </a:cubicBezTo>
                  <a:cubicBezTo>
                    <a:pt x="6802" y="15432"/>
                    <a:pt x="6718" y="15432"/>
                    <a:pt x="6675" y="15432"/>
                  </a:cubicBezTo>
                  <a:cubicBezTo>
                    <a:pt x="6506" y="15475"/>
                    <a:pt x="6380" y="15475"/>
                    <a:pt x="6253" y="15559"/>
                  </a:cubicBezTo>
                  <a:cubicBezTo>
                    <a:pt x="6042" y="15644"/>
                    <a:pt x="5915" y="15855"/>
                    <a:pt x="5957" y="16066"/>
                  </a:cubicBezTo>
                  <a:cubicBezTo>
                    <a:pt x="5957" y="16108"/>
                    <a:pt x="5915" y="16108"/>
                    <a:pt x="5873" y="16108"/>
                  </a:cubicBezTo>
                  <a:cubicBezTo>
                    <a:pt x="5746" y="16151"/>
                    <a:pt x="5619" y="16235"/>
                    <a:pt x="5535" y="16362"/>
                  </a:cubicBezTo>
                  <a:cubicBezTo>
                    <a:pt x="5492" y="16446"/>
                    <a:pt x="5492" y="16573"/>
                    <a:pt x="5535" y="16700"/>
                  </a:cubicBezTo>
                  <a:cubicBezTo>
                    <a:pt x="5154" y="17038"/>
                    <a:pt x="3972" y="17207"/>
                    <a:pt x="3549" y="17249"/>
                  </a:cubicBezTo>
                  <a:cubicBezTo>
                    <a:pt x="3465" y="17207"/>
                    <a:pt x="3380" y="17207"/>
                    <a:pt x="3296" y="17164"/>
                  </a:cubicBezTo>
                  <a:lnTo>
                    <a:pt x="3169" y="17122"/>
                  </a:lnTo>
                  <a:lnTo>
                    <a:pt x="3169" y="16953"/>
                  </a:lnTo>
                  <a:cubicBezTo>
                    <a:pt x="3253" y="16826"/>
                    <a:pt x="3380" y="16742"/>
                    <a:pt x="3507" y="16615"/>
                  </a:cubicBezTo>
                  <a:cubicBezTo>
                    <a:pt x="3887" y="16277"/>
                    <a:pt x="4310" y="15855"/>
                    <a:pt x="4310" y="15432"/>
                  </a:cubicBezTo>
                  <a:cubicBezTo>
                    <a:pt x="4310" y="15221"/>
                    <a:pt x="4225" y="15052"/>
                    <a:pt x="4056" y="14925"/>
                  </a:cubicBezTo>
                  <a:cubicBezTo>
                    <a:pt x="3929" y="14830"/>
                    <a:pt x="3755" y="14783"/>
                    <a:pt x="3587" y="14783"/>
                  </a:cubicBezTo>
                  <a:cubicBezTo>
                    <a:pt x="3531" y="14783"/>
                    <a:pt x="3475" y="14788"/>
                    <a:pt x="3422" y="14799"/>
                  </a:cubicBezTo>
                  <a:cubicBezTo>
                    <a:pt x="2746" y="14799"/>
                    <a:pt x="1775" y="14756"/>
                    <a:pt x="1141" y="13700"/>
                  </a:cubicBezTo>
                  <a:cubicBezTo>
                    <a:pt x="1056" y="13531"/>
                    <a:pt x="1056" y="13531"/>
                    <a:pt x="1141" y="13404"/>
                  </a:cubicBezTo>
                  <a:cubicBezTo>
                    <a:pt x="1183" y="13320"/>
                    <a:pt x="1268" y="13193"/>
                    <a:pt x="1268" y="13109"/>
                  </a:cubicBezTo>
                  <a:cubicBezTo>
                    <a:pt x="1310" y="12897"/>
                    <a:pt x="1225" y="12728"/>
                    <a:pt x="1014" y="12602"/>
                  </a:cubicBezTo>
                  <a:cubicBezTo>
                    <a:pt x="1141" y="12433"/>
                    <a:pt x="1268" y="12306"/>
                    <a:pt x="1437" y="12179"/>
                  </a:cubicBezTo>
                  <a:cubicBezTo>
                    <a:pt x="1859" y="11841"/>
                    <a:pt x="2408" y="11376"/>
                    <a:pt x="1986" y="10616"/>
                  </a:cubicBezTo>
                  <a:cubicBezTo>
                    <a:pt x="1859" y="10363"/>
                    <a:pt x="1606" y="10194"/>
                    <a:pt x="1394" y="10109"/>
                  </a:cubicBezTo>
                  <a:cubicBezTo>
                    <a:pt x="1225" y="10067"/>
                    <a:pt x="1099" y="9982"/>
                    <a:pt x="1014" y="9856"/>
                  </a:cubicBezTo>
                  <a:cubicBezTo>
                    <a:pt x="1056" y="9771"/>
                    <a:pt x="1099" y="9644"/>
                    <a:pt x="1056" y="9518"/>
                  </a:cubicBezTo>
                  <a:cubicBezTo>
                    <a:pt x="972" y="9349"/>
                    <a:pt x="887" y="9222"/>
                    <a:pt x="803" y="9095"/>
                  </a:cubicBezTo>
                  <a:lnTo>
                    <a:pt x="761" y="9053"/>
                  </a:lnTo>
                  <a:cubicBezTo>
                    <a:pt x="824" y="9032"/>
                    <a:pt x="856" y="9021"/>
                    <a:pt x="877" y="9021"/>
                  </a:cubicBezTo>
                  <a:cubicBezTo>
                    <a:pt x="898" y="9021"/>
                    <a:pt x="909" y="9032"/>
                    <a:pt x="930" y="9053"/>
                  </a:cubicBezTo>
                  <a:cubicBezTo>
                    <a:pt x="1033" y="9122"/>
                    <a:pt x="1137" y="9191"/>
                    <a:pt x="1263" y="9191"/>
                  </a:cubicBezTo>
                  <a:cubicBezTo>
                    <a:pt x="1292" y="9191"/>
                    <a:pt x="1321" y="9187"/>
                    <a:pt x="1352" y="9180"/>
                  </a:cubicBezTo>
                  <a:cubicBezTo>
                    <a:pt x="1690" y="9180"/>
                    <a:pt x="2620" y="8377"/>
                    <a:pt x="2958" y="8039"/>
                  </a:cubicBezTo>
                  <a:cubicBezTo>
                    <a:pt x="3169" y="7785"/>
                    <a:pt x="3253" y="7616"/>
                    <a:pt x="3253" y="7447"/>
                  </a:cubicBezTo>
                  <a:cubicBezTo>
                    <a:pt x="3253" y="7194"/>
                    <a:pt x="3042" y="7025"/>
                    <a:pt x="2831" y="6898"/>
                  </a:cubicBezTo>
                  <a:cubicBezTo>
                    <a:pt x="2746" y="6814"/>
                    <a:pt x="2662" y="6771"/>
                    <a:pt x="2620" y="6687"/>
                  </a:cubicBezTo>
                  <a:cubicBezTo>
                    <a:pt x="2620" y="6560"/>
                    <a:pt x="2620" y="6264"/>
                    <a:pt x="2620" y="6264"/>
                  </a:cubicBezTo>
                  <a:cubicBezTo>
                    <a:pt x="2662" y="6180"/>
                    <a:pt x="2662" y="6053"/>
                    <a:pt x="2620" y="5969"/>
                  </a:cubicBezTo>
                  <a:cubicBezTo>
                    <a:pt x="2493" y="5673"/>
                    <a:pt x="2324" y="5420"/>
                    <a:pt x="2113" y="5208"/>
                  </a:cubicBezTo>
                  <a:lnTo>
                    <a:pt x="1986" y="5082"/>
                  </a:lnTo>
                  <a:cubicBezTo>
                    <a:pt x="2197" y="4913"/>
                    <a:pt x="2451" y="4786"/>
                    <a:pt x="2746" y="4659"/>
                  </a:cubicBezTo>
                  <a:cubicBezTo>
                    <a:pt x="2789" y="4786"/>
                    <a:pt x="2873" y="4870"/>
                    <a:pt x="3000" y="4913"/>
                  </a:cubicBezTo>
                  <a:cubicBezTo>
                    <a:pt x="3221" y="4968"/>
                    <a:pt x="3442" y="4999"/>
                    <a:pt x="3664" y="4999"/>
                  </a:cubicBezTo>
                  <a:cubicBezTo>
                    <a:pt x="3949" y="4999"/>
                    <a:pt x="4235" y="4947"/>
                    <a:pt x="4521" y="4828"/>
                  </a:cubicBezTo>
                  <a:cubicBezTo>
                    <a:pt x="4732" y="4744"/>
                    <a:pt x="4943" y="4659"/>
                    <a:pt x="5197" y="4659"/>
                  </a:cubicBezTo>
                  <a:cubicBezTo>
                    <a:pt x="5281" y="4659"/>
                    <a:pt x="5450" y="4786"/>
                    <a:pt x="5577" y="4870"/>
                  </a:cubicBezTo>
                  <a:cubicBezTo>
                    <a:pt x="5746" y="5082"/>
                    <a:pt x="5957" y="5166"/>
                    <a:pt x="6211" y="5208"/>
                  </a:cubicBezTo>
                  <a:lnTo>
                    <a:pt x="6253" y="5208"/>
                  </a:lnTo>
                  <a:cubicBezTo>
                    <a:pt x="6464" y="5208"/>
                    <a:pt x="7943" y="3983"/>
                    <a:pt x="8027" y="3645"/>
                  </a:cubicBezTo>
                  <a:cubicBezTo>
                    <a:pt x="8070" y="3434"/>
                    <a:pt x="8027" y="3223"/>
                    <a:pt x="7858" y="3096"/>
                  </a:cubicBezTo>
                  <a:lnTo>
                    <a:pt x="8070" y="2969"/>
                  </a:lnTo>
                  <a:cubicBezTo>
                    <a:pt x="8408" y="2716"/>
                    <a:pt x="8703" y="2547"/>
                    <a:pt x="8872" y="2462"/>
                  </a:cubicBezTo>
                  <a:lnTo>
                    <a:pt x="8872" y="2462"/>
                  </a:lnTo>
                  <a:cubicBezTo>
                    <a:pt x="8872" y="2504"/>
                    <a:pt x="8830" y="2589"/>
                    <a:pt x="8830" y="2673"/>
                  </a:cubicBezTo>
                  <a:cubicBezTo>
                    <a:pt x="8746" y="2885"/>
                    <a:pt x="8703" y="3138"/>
                    <a:pt x="8746" y="3392"/>
                  </a:cubicBezTo>
                  <a:cubicBezTo>
                    <a:pt x="8830" y="3814"/>
                    <a:pt x="9422" y="4237"/>
                    <a:pt x="10055" y="4659"/>
                  </a:cubicBezTo>
                  <a:lnTo>
                    <a:pt x="10097" y="4701"/>
                  </a:lnTo>
                  <a:cubicBezTo>
                    <a:pt x="9928" y="4786"/>
                    <a:pt x="9844" y="4997"/>
                    <a:pt x="9886" y="5166"/>
                  </a:cubicBezTo>
                  <a:lnTo>
                    <a:pt x="9886" y="5293"/>
                  </a:lnTo>
                  <a:lnTo>
                    <a:pt x="10351" y="5546"/>
                  </a:lnTo>
                  <a:cubicBezTo>
                    <a:pt x="10351" y="5631"/>
                    <a:pt x="10393" y="5673"/>
                    <a:pt x="10393" y="5758"/>
                  </a:cubicBezTo>
                  <a:cubicBezTo>
                    <a:pt x="10435" y="6011"/>
                    <a:pt x="10478" y="6518"/>
                    <a:pt x="10942" y="6518"/>
                  </a:cubicBezTo>
                  <a:lnTo>
                    <a:pt x="11069" y="6518"/>
                  </a:lnTo>
                  <a:cubicBezTo>
                    <a:pt x="11238" y="6518"/>
                    <a:pt x="11407" y="6391"/>
                    <a:pt x="11492" y="6222"/>
                  </a:cubicBezTo>
                  <a:cubicBezTo>
                    <a:pt x="11534" y="5969"/>
                    <a:pt x="11492" y="5673"/>
                    <a:pt x="11323" y="5420"/>
                  </a:cubicBezTo>
                  <a:lnTo>
                    <a:pt x="11280" y="5335"/>
                  </a:lnTo>
                  <a:cubicBezTo>
                    <a:pt x="11238" y="4997"/>
                    <a:pt x="11618" y="4701"/>
                    <a:pt x="11999" y="4363"/>
                  </a:cubicBezTo>
                  <a:cubicBezTo>
                    <a:pt x="12294" y="4152"/>
                    <a:pt x="12590" y="3899"/>
                    <a:pt x="12759" y="3561"/>
                  </a:cubicBezTo>
                  <a:cubicBezTo>
                    <a:pt x="12801" y="3307"/>
                    <a:pt x="12801" y="3096"/>
                    <a:pt x="12759" y="2885"/>
                  </a:cubicBezTo>
                  <a:lnTo>
                    <a:pt x="12759" y="2673"/>
                  </a:lnTo>
                  <a:cubicBezTo>
                    <a:pt x="12801" y="2800"/>
                    <a:pt x="12928" y="2885"/>
                    <a:pt x="13055" y="2885"/>
                  </a:cubicBezTo>
                  <a:lnTo>
                    <a:pt x="13139" y="2885"/>
                  </a:lnTo>
                  <a:cubicBezTo>
                    <a:pt x="13139" y="2885"/>
                    <a:pt x="13139" y="2927"/>
                    <a:pt x="13139" y="2969"/>
                  </a:cubicBezTo>
                  <a:cubicBezTo>
                    <a:pt x="13055" y="3392"/>
                    <a:pt x="13266" y="3814"/>
                    <a:pt x="13689" y="3983"/>
                  </a:cubicBezTo>
                  <a:cubicBezTo>
                    <a:pt x="13768" y="4006"/>
                    <a:pt x="13847" y="4016"/>
                    <a:pt x="13925" y="4016"/>
                  </a:cubicBezTo>
                  <a:cubicBezTo>
                    <a:pt x="14140" y="4016"/>
                    <a:pt x="14348" y="3938"/>
                    <a:pt x="14534" y="3814"/>
                  </a:cubicBezTo>
                  <a:cubicBezTo>
                    <a:pt x="14660" y="3687"/>
                    <a:pt x="14787" y="3645"/>
                    <a:pt x="14956" y="3603"/>
                  </a:cubicBezTo>
                  <a:lnTo>
                    <a:pt x="15040" y="3603"/>
                  </a:lnTo>
                  <a:cubicBezTo>
                    <a:pt x="15083" y="3730"/>
                    <a:pt x="15125" y="3856"/>
                    <a:pt x="15125" y="3983"/>
                  </a:cubicBezTo>
                  <a:cubicBezTo>
                    <a:pt x="15167" y="4279"/>
                    <a:pt x="15209" y="4575"/>
                    <a:pt x="15463" y="4701"/>
                  </a:cubicBezTo>
                  <a:lnTo>
                    <a:pt x="15547" y="4744"/>
                  </a:lnTo>
                  <a:lnTo>
                    <a:pt x="15590" y="4744"/>
                  </a:lnTo>
                  <a:cubicBezTo>
                    <a:pt x="15716" y="4744"/>
                    <a:pt x="15801" y="4701"/>
                    <a:pt x="15885" y="4617"/>
                  </a:cubicBezTo>
                  <a:cubicBezTo>
                    <a:pt x="16054" y="4575"/>
                    <a:pt x="16266" y="4490"/>
                    <a:pt x="16308" y="4321"/>
                  </a:cubicBezTo>
                  <a:cubicBezTo>
                    <a:pt x="16350" y="4194"/>
                    <a:pt x="16308" y="4025"/>
                    <a:pt x="16181" y="3941"/>
                  </a:cubicBezTo>
                  <a:cubicBezTo>
                    <a:pt x="16181" y="3899"/>
                    <a:pt x="16139" y="3899"/>
                    <a:pt x="16139" y="3856"/>
                  </a:cubicBezTo>
                  <a:lnTo>
                    <a:pt x="16223" y="3687"/>
                  </a:lnTo>
                  <a:cubicBezTo>
                    <a:pt x="16392" y="3392"/>
                    <a:pt x="16392" y="3392"/>
                    <a:pt x="16392" y="3307"/>
                  </a:cubicBezTo>
                  <a:cubicBezTo>
                    <a:pt x="16392" y="3180"/>
                    <a:pt x="16308" y="3054"/>
                    <a:pt x="16223" y="2969"/>
                  </a:cubicBezTo>
                  <a:cubicBezTo>
                    <a:pt x="16097" y="2842"/>
                    <a:pt x="15970" y="2547"/>
                    <a:pt x="15970" y="2462"/>
                  </a:cubicBezTo>
                  <a:cubicBezTo>
                    <a:pt x="15970" y="2420"/>
                    <a:pt x="16054" y="2378"/>
                    <a:pt x="16139" y="2335"/>
                  </a:cubicBezTo>
                  <a:cubicBezTo>
                    <a:pt x="16181" y="2293"/>
                    <a:pt x="16223" y="2293"/>
                    <a:pt x="16266" y="2293"/>
                  </a:cubicBezTo>
                  <a:cubicBezTo>
                    <a:pt x="16350" y="2293"/>
                    <a:pt x="16435" y="2420"/>
                    <a:pt x="16477" y="2504"/>
                  </a:cubicBezTo>
                  <a:cubicBezTo>
                    <a:pt x="16604" y="2800"/>
                    <a:pt x="16899" y="3011"/>
                    <a:pt x="17237" y="3054"/>
                  </a:cubicBezTo>
                  <a:cubicBezTo>
                    <a:pt x="17280" y="3054"/>
                    <a:pt x="17364" y="3054"/>
                    <a:pt x="17449" y="3011"/>
                  </a:cubicBezTo>
                  <a:lnTo>
                    <a:pt x="17533" y="3011"/>
                  </a:lnTo>
                  <a:lnTo>
                    <a:pt x="17787" y="2631"/>
                  </a:lnTo>
                  <a:lnTo>
                    <a:pt x="17787" y="2547"/>
                  </a:lnTo>
                  <a:cubicBezTo>
                    <a:pt x="17871" y="2293"/>
                    <a:pt x="17744" y="2040"/>
                    <a:pt x="17533" y="1913"/>
                  </a:cubicBezTo>
                  <a:lnTo>
                    <a:pt x="17491" y="1913"/>
                  </a:lnTo>
                  <a:cubicBezTo>
                    <a:pt x="17533" y="1744"/>
                    <a:pt x="17575" y="1617"/>
                    <a:pt x="17660" y="1448"/>
                  </a:cubicBezTo>
                  <a:lnTo>
                    <a:pt x="17829" y="1152"/>
                  </a:lnTo>
                  <a:cubicBezTo>
                    <a:pt x="17892" y="1174"/>
                    <a:pt x="17956" y="1184"/>
                    <a:pt x="18019" y="1184"/>
                  </a:cubicBezTo>
                  <a:cubicBezTo>
                    <a:pt x="18082" y="1184"/>
                    <a:pt x="18146" y="1174"/>
                    <a:pt x="18209" y="1152"/>
                  </a:cubicBezTo>
                  <a:lnTo>
                    <a:pt x="18463" y="1152"/>
                  </a:lnTo>
                  <a:cubicBezTo>
                    <a:pt x="18420" y="1279"/>
                    <a:pt x="18420" y="1364"/>
                    <a:pt x="18463" y="1448"/>
                  </a:cubicBezTo>
                  <a:cubicBezTo>
                    <a:pt x="18589" y="1702"/>
                    <a:pt x="19815" y="1913"/>
                    <a:pt x="19815" y="1913"/>
                  </a:cubicBezTo>
                  <a:lnTo>
                    <a:pt x="19941" y="1913"/>
                  </a:lnTo>
                  <a:cubicBezTo>
                    <a:pt x="20195" y="1828"/>
                    <a:pt x="20364" y="1490"/>
                    <a:pt x="20490" y="1195"/>
                  </a:cubicBezTo>
                  <a:cubicBezTo>
                    <a:pt x="20575" y="1068"/>
                    <a:pt x="20617" y="899"/>
                    <a:pt x="20702" y="772"/>
                  </a:cubicBezTo>
                  <a:lnTo>
                    <a:pt x="21040" y="772"/>
                  </a:lnTo>
                  <a:cubicBezTo>
                    <a:pt x="21293" y="772"/>
                    <a:pt x="21631" y="772"/>
                    <a:pt x="22011" y="814"/>
                  </a:cubicBezTo>
                  <a:cubicBezTo>
                    <a:pt x="22434" y="857"/>
                    <a:pt x="22856" y="857"/>
                    <a:pt x="23194" y="857"/>
                  </a:cubicBezTo>
                  <a:cubicBezTo>
                    <a:pt x="23406" y="857"/>
                    <a:pt x="23659" y="857"/>
                    <a:pt x="23870" y="814"/>
                  </a:cubicBezTo>
                  <a:lnTo>
                    <a:pt x="24082" y="730"/>
                  </a:lnTo>
                  <a:lnTo>
                    <a:pt x="24293" y="688"/>
                  </a:lnTo>
                  <a:close/>
                  <a:moveTo>
                    <a:pt x="24763" y="1"/>
                  </a:moveTo>
                  <a:cubicBezTo>
                    <a:pt x="24733" y="1"/>
                    <a:pt x="24703" y="4"/>
                    <a:pt x="24673" y="12"/>
                  </a:cubicBezTo>
                  <a:cubicBezTo>
                    <a:pt x="24420" y="12"/>
                    <a:pt x="24208" y="54"/>
                    <a:pt x="23955" y="139"/>
                  </a:cubicBezTo>
                  <a:lnTo>
                    <a:pt x="23786" y="181"/>
                  </a:lnTo>
                  <a:cubicBezTo>
                    <a:pt x="23511" y="202"/>
                    <a:pt x="23226" y="212"/>
                    <a:pt x="22936" y="212"/>
                  </a:cubicBezTo>
                  <a:cubicBezTo>
                    <a:pt x="22645" y="212"/>
                    <a:pt x="22349" y="202"/>
                    <a:pt x="22054" y="181"/>
                  </a:cubicBezTo>
                  <a:cubicBezTo>
                    <a:pt x="21673" y="139"/>
                    <a:pt x="21335" y="139"/>
                    <a:pt x="21082" y="139"/>
                  </a:cubicBezTo>
                  <a:cubicBezTo>
                    <a:pt x="20659" y="139"/>
                    <a:pt x="20533" y="181"/>
                    <a:pt x="20490" y="265"/>
                  </a:cubicBezTo>
                  <a:cubicBezTo>
                    <a:pt x="20279" y="434"/>
                    <a:pt x="20110" y="646"/>
                    <a:pt x="20026" y="899"/>
                  </a:cubicBezTo>
                  <a:cubicBezTo>
                    <a:pt x="19983" y="1026"/>
                    <a:pt x="19899" y="1195"/>
                    <a:pt x="19815" y="1321"/>
                  </a:cubicBezTo>
                  <a:cubicBezTo>
                    <a:pt x="19561" y="1279"/>
                    <a:pt x="19308" y="1195"/>
                    <a:pt x="19054" y="1110"/>
                  </a:cubicBezTo>
                  <a:cubicBezTo>
                    <a:pt x="19054" y="1026"/>
                    <a:pt x="19054" y="941"/>
                    <a:pt x="19012" y="857"/>
                  </a:cubicBezTo>
                  <a:cubicBezTo>
                    <a:pt x="18885" y="688"/>
                    <a:pt x="18758" y="603"/>
                    <a:pt x="18589" y="561"/>
                  </a:cubicBezTo>
                  <a:lnTo>
                    <a:pt x="18167" y="561"/>
                  </a:lnTo>
                  <a:cubicBezTo>
                    <a:pt x="18114" y="579"/>
                    <a:pt x="18069" y="589"/>
                    <a:pt x="18028" y="589"/>
                  </a:cubicBezTo>
                  <a:cubicBezTo>
                    <a:pt x="17970" y="589"/>
                    <a:pt x="17921" y="568"/>
                    <a:pt x="17871" y="519"/>
                  </a:cubicBezTo>
                  <a:lnTo>
                    <a:pt x="17787" y="646"/>
                  </a:lnTo>
                  <a:lnTo>
                    <a:pt x="17449" y="561"/>
                  </a:lnTo>
                  <a:cubicBezTo>
                    <a:pt x="17406" y="772"/>
                    <a:pt x="17322" y="983"/>
                    <a:pt x="17195" y="1152"/>
                  </a:cubicBezTo>
                  <a:cubicBezTo>
                    <a:pt x="17111" y="1321"/>
                    <a:pt x="17026" y="1533"/>
                    <a:pt x="16984" y="1702"/>
                  </a:cubicBezTo>
                  <a:cubicBezTo>
                    <a:pt x="16942" y="1955"/>
                    <a:pt x="17026" y="2166"/>
                    <a:pt x="17237" y="2293"/>
                  </a:cubicBezTo>
                  <a:cubicBezTo>
                    <a:pt x="17237" y="2335"/>
                    <a:pt x="17280" y="2335"/>
                    <a:pt x="17280" y="2335"/>
                  </a:cubicBezTo>
                  <a:lnTo>
                    <a:pt x="17237" y="2462"/>
                  </a:lnTo>
                  <a:cubicBezTo>
                    <a:pt x="17153" y="2462"/>
                    <a:pt x="17068" y="2378"/>
                    <a:pt x="16942" y="2166"/>
                  </a:cubicBezTo>
                  <a:cubicBezTo>
                    <a:pt x="16815" y="1913"/>
                    <a:pt x="16561" y="1744"/>
                    <a:pt x="16266" y="1702"/>
                  </a:cubicBezTo>
                  <a:cubicBezTo>
                    <a:pt x="16139" y="1702"/>
                    <a:pt x="16012" y="1744"/>
                    <a:pt x="15885" y="1828"/>
                  </a:cubicBezTo>
                  <a:cubicBezTo>
                    <a:pt x="15674" y="1913"/>
                    <a:pt x="15505" y="2124"/>
                    <a:pt x="15463" y="2335"/>
                  </a:cubicBezTo>
                  <a:cubicBezTo>
                    <a:pt x="15463" y="2673"/>
                    <a:pt x="15590" y="3011"/>
                    <a:pt x="15801" y="3223"/>
                  </a:cubicBezTo>
                  <a:lnTo>
                    <a:pt x="15843" y="3265"/>
                  </a:lnTo>
                  <a:lnTo>
                    <a:pt x="15759" y="3392"/>
                  </a:lnTo>
                  <a:cubicBezTo>
                    <a:pt x="15716" y="3518"/>
                    <a:pt x="15632" y="3603"/>
                    <a:pt x="15632" y="3645"/>
                  </a:cubicBezTo>
                  <a:cubicBezTo>
                    <a:pt x="15632" y="3434"/>
                    <a:pt x="15547" y="3265"/>
                    <a:pt x="15378" y="3138"/>
                  </a:cubicBezTo>
                  <a:cubicBezTo>
                    <a:pt x="15252" y="3054"/>
                    <a:pt x="15125" y="3011"/>
                    <a:pt x="14956" y="3011"/>
                  </a:cubicBezTo>
                  <a:cubicBezTo>
                    <a:pt x="14703" y="3054"/>
                    <a:pt x="14491" y="3138"/>
                    <a:pt x="14280" y="3265"/>
                  </a:cubicBezTo>
                  <a:cubicBezTo>
                    <a:pt x="14153" y="3349"/>
                    <a:pt x="14027" y="3392"/>
                    <a:pt x="13900" y="3434"/>
                  </a:cubicBezTo>
                  <a:cubicBezTo>
                    <a:pt x="13689" y="3307"/>
                    <a:pt x="13689" y="3223"/>
                    <a:pt x="13689" y="2885"/>
                  </a:cubicBezTo>
                  <a:cubicBezTo>
                    <a:pt x="13731" y="2589"/>
                    <a:pt x="13646" y="2293"/>
                    <a:pt x="13477" y="2082"/>
                  </a:cubicBezTo>
                  <a:lnTo>
                    <a:pt x="13351" y="1997"/>
                  </a:lnTo>
                  <a:lnTo>
                    <a:pt x="13266" y="1997"/>
                  </a:lnTo>
                  <a:cubicBezTo>
                    <a:pt x="13182" y="1997"/>
                    <a:pt x="13097" y="2040"/>
                    <a:pt x="13055" y="2082"/>
                  </a:cubicBezTo>
                  <a:cubicBezTo>
                    <a:pt x="12949" y="1994"/>
                    <a:pt x="12822" y="1950"/>
                    <a:pt x="12699" y="1950"/>
                  </a:cubicBezTo>
                  <a:cubicBezTo>
                    <a:pt x="12529" y="1950"/>
                    <a:pt x="12368" y="2036"/>
                    <a:pt x="12294" y="2209"/>
                  </a:cubicBezTo>
                  <a:cubicBezTo>
                    <a:pt x="12210" y="2335"/>
                    <a:pt x="12210" y="2504"/>
                    <a:pt x="12252" y="2631"/>
                  </a:cubicBezTo>
                  <a:cubicBezTo>
                    <a:pt x="12252" y="2716"/>
                    <a:pt x="12252" y="2800"/>
                    <a:pt x="12252" y="2842"/>
                  </a:cubicBezTo>
                  <a:cubicBezTo>
                    <a:pt x="12252" y="3011"/>
                    <a:pt x="12252" y="3138"/>
                    <a:pt x="12252" y="3265"/>
                  </a:cubicBezTo>
                  <a:cubicBezTo>
                    <a:pt x="12083" y="3518"/>
                    <a:pt x="11872" y="3730"/>
                    <a:pt x="11618" y="3899"/>
                  </a:cubicBezTo>
                  <a:cubicBezTo>
                    <a:pt x="11238" y="4237"/>
                    <a:pt x="10773" y="4575"/>
                    <a:pt x="10689" y="5124"/>
                  </a:cubicBezTo>
                  <a:lnTo>
                    <a:pt x="10478" y="4997"/>
                  </a:lnTo>
                  <a:cubicBezTo>
                    <a:pt x="10604" y="4913"/>
                    <a:pt x="10647" y="4786"/>
                    <a:pt x="10689" y="4659"/>
                  </a:cubicBezTo>
                  <a:cubicBezTo>
                    <a:pt x="10731" y="4448"/>
                    <a:pt x="10562" y="4363"/>
                    <a:pt x="10309" y="4194"/>
                  </a:cubicBezTo>
                  <a:cubicBezTo>
                    <a:pt x="10055" y="4025"/>
                    <a:pt x="9253" y="3476"/>
                    <a:pt x="9210" y="3223"/>
                  </a:cubicBezTo>
                  <a:cubicBezTo>
                    <a:pt x="9210" y="3054"/>
                    <a:pt x="9253" y="2885"/>
                    <a:pt x="9295" y="2758"/>
                  </a:cubicBezTo>
                  <a:cubicBezTo>
                    <a:pt x="9337" y="2589"/>
                    <a:pt x="9379" y="2420"/>
                    <a:pt x="9379" y="2251"/>
                  </a:cubicBezTo>
                  <a:cubicBezTo>
                    <a:pt x="9464" y="2082"/>
                    <a:pt x="9422" y="1913"/>
                    <a:pt x="9295" y="1828"/>
                  </a:cubicBezTo>
                  <a:lnTo>
                    <a:pt x="9210" y="1744"/>
                  </a:lnTo>
                  <a:lnTo>
                    <a:pt x="9084" y="1744"/>
                  </a:lnTo>
                  <a:cubicBezTo>
                    <a:pt x="8872" y="1744"/>
                    <a:pt x="8577" y="1913"/>
                    <a:pt x="7732" y="2462"/>
                  </a:cubicBezTo>
                  <a:lnTo>
                    <a:pt x="7563" y="2589"/>
                  </a:lnTo>
                  <a:cubicBezTo>
                    <a:pt x="7394" y="2673"/>
                    <a:pt x="7225" y="2800"/>
                    <a:pt x="7225" y="3011"/>
                  </a:cubicBezTo>
                  <a:cubicBezTo>
                    <a:pt x="7225" y="3138"/>
                    <a:pt x="7267" y="3307"/>
                    <a:pt x="7394" y="3392"/>
                  </a:cubicBezTo>
                  <a:lnTo>
                    <a:pt x="7478" y="3434"/>
                  </a:lnTo>
                  <a:cubicBezTo>
                    <a:pt x="7056" y="3856"/>
                    <a:pt x="6591" y="4279"/>
                    <a:pt x="6126" y="4617"/>
                  </a:cubicBezTo>
                  <a:cubicBezTo>
                    <a:pt x="6042" y="4575"/>
                    <a:pt x="5915" y="4490"/>
                    <a:pt x="5830" y="4448"/>
                  </a:cubicBezTo>
                  <a:cubicBezTo>
                    <a:pt x="5661" y="4237"/>
                    <a:pt x="5408" y="4110"/>
                    <a:pt x="5112" y="4068"/>
                  </a:cubicBezTo>
                  <a:cubicBezTo>
                    <a:pt x="4859" y="4110"/>
                    <a:pt x="4563" y="4152"/>
                    <a:pt x="4310" y="4237"/>
                  </a:cubicBezTo>
                  <a:cubicBezTo>
                    <a:pt x="4056" y="4349"/>
                    <a:pt x="3803" y="4406"/>
                    <a:pt x="3549" y="4406"/>
                  </a:cubicBezTo>
                  <a:cubicBezTo>
                    <a:pt x="3422" y="4406"/>
                    <a:pt x="3296" y="4391"/>
                    <a:pt x="3169" y="4363"/>
                  </a:cubicBezTo>
                  <a:cubicBezTo>
                    <a:pt x="3127" y="4363"/>
                    <a:pt x="3127" y="4321"/>
                    <a:pt x="3084" y="4279"/>
                  </a:cubicBezTo>
                  <a:lnTo>
                    <a:pt x="3000" y="3899"/>
                  </a:lnTo>
                  <a:lnTo>
                    <a:pt x="2704" y="4025"/>
                  </a:lnTo>
                  <a:cubicBezTo>
                    <a:pt x="1732" y="4490"/>
                    <a:pt x="1437" y="4701"/>
                    <a:pt x="1394" y="4955"/>
                  </a:cubicBezTo>
                  <a:cubicBezTo>
                    <a:pt x="1352" y="5208"/>
                    <a:pt x="1521" y="5377"/>
                    <a:pt x="1648" y="5546"/>
                  </a:cubicBezTo>
                  <a:cubicBezTo>
                    <a:pt x="1859" y="5715"/>
                    <a:pt x="1986" y="5884"/>
                    <a:pt x="2070" y="6095"/>
                  </a:cubicBezTo>
                  <a:cubicBezTo>
                    <a:pt x="2070" y="6138"/>
                    <a:pt x="2070" y="6180"/>
                    <a:pt x="2070" y="6222"/>
                  </a:cubicBezTo>
                  <a:lnTo>
                    <a:pt x="2028" y="6771"/>
                  </a:lnTo>
                  <a:lnTo>
                    <a:pt x="2028" y="6814"/>
                  </a:lnTo>
                  <a:cubicBezTo>
                    <a:pt x="2113" y="6983"/>
                    <a:pt x="2282" y="7152"/>
                    <a:pt x="2451" y="7278"/>
                  </a:cubicBezTo>
                  <a:cubicBezTo>
                    <a:pt x="2535" y="7321"/>
                    <a:pt x="2577" y="7363"/>
                    <a:pt x="2662" y="7447"/>
                  </a:cubicBezTo>
                  <a:cubicBezTo>
                    <a:pt x="2282" y="7954"/>
                    <a:pt x="1775" y="8335"/>
                    <a:pt x="1225" y="8588"/>
                  </a:cubicBezTo>
                  <a:cubicBezTo>
                    <a:pt x="1167" y="8529"/>
                    <a:pt x="1046" y="8450"/>
                    <a:pt x="808" y="8450"/>
                  </a:cubicBezTo>
                  <a:cubicBezTo>
                    <a:pt x="704" y="8450"/>
                    <a:pt x="577" y="8465"/>
                    <a:pt x="423" y="8504"/>
                  </a:cubicBezTo>
                  <a:cubicBezTo>
                    <a:pt x="211" y="8504"/>
                    <a:pt x="85" y="8546"/>
                    <a:pt x="42" y="8757"/>
                  </a:cubicBezTo>
                  <a:cubicBezTo>
                    <a:pt x="0" y="8968"/>
                    <a:pt x="127" y="9180"/>
                    <a:pt x="338" y="9391"/>
                  </a:cubicBezTo>
                  <a:lnTo>
                    <a:pt x="465" y="9560"/>
                  </a:lnTo>
                  <a:cubicBezTo>
                    <a:pt x="465" y="9560"/>
                    <a:pt x="465" y="9602"/>
                    <a:pt x="465" y="9602"/>
                  </a:cubicBezTo>
                  <a:cubicBezTo>
                    <a:pt x="423" y="9729"/>
                    <a:pt x="380" y="9898"/>
                    <a:pt x="465" y="10025"/>
                  </a:cubicBezTo>
                  <a:cubicBezTo>
                    <a:pt x="592" y="10278"/>
                    <a:pt x="845" y="10447"/>
                    <a:pt x="1099" y="10532"/>
                  </a:cubicBezTo>
                  <a:cubicBezTo>
                    <a:pt x="1225" y="10616"/>
                    <a:pt x="1394" y="10701"/>
                    <a:pt x="1479" y="10827"/>
                  </a:cubicBezTo>
                  <a:cubicBezTo>
                    <a:pt x="1690" y="11165"/>
                    <a:pt x="1521" y="11376"/>
                    <a:pt x="1056" y="11757"/>
                  </a:cubicBezTo>
                  <a:cubicBezTo>
                    <a:pt x="845" y="11926"/>
                    <a:pt x="634" y="12095"/>
                    <a:pt x="465" y="12306"/>
                  </a:cubicBezTo>
                  <a:cubicBezTo>
                    <a:pt x="296" y="12602"/>
                    <a:pt x="380" y="12813"/>
                    <a:pt x="676" y="13024"/>
                  </a:cubicBezTo>
                  <a:lnTo>
                    <a:pt x="634" y="13066"/>
                  </a:lnTo>
                  <a:cubicBezTo>
                    <a:pt x="465" y="13320"/>
                    <a:pt x="423" y="13658"/>
                    <a:pt x="634" y="13911"/>
                  </a:cubicBezTo>
                  <a:cubicBezTo>
                    <a:pt x="1128" y="14785"/>
                    <a:pt x="2030" y="15282"/>
                    <a:pt x="3006" y="15282"/>
                  </a:cubicBezTo>
                  <a:cubicBezTo>
                    <a:pt x="3116" y="15282"/>
                    <a:pt x="3226" y="15276"/>
                    <a:pt x="3338" y="15263"/>
                  </a:cubicBezTo>
                  <a:lnTo>
                    <a:pt x="3676" y="15263"/>
                  </a:lnTo>
                  <a:cubicBezTo>
                    <a:pt x="3718" y="15348"/>
                    <a:pt x="3718" y="15390"/>
                    <a:pt x="3718" y="15390"/>
                  </a:cubicBezTo>
                  <a:cubicBezTo>
                    <a:pt x="3718" y="15601"/>
                    <a:pt x="3296" y="15982"/>
                    <a:pt x="3084" y="16193"/>
                  </a:cubicBezTo>
                  <a:cubicBezTo>
                    <a:pt x="2873" y="16362"/>
                    <a:pt x="2704" y="16531"/>
                    <a:pt x="2577" y="16742"/>
                  </a:cubicBezTo>
                  <a:lnTo>
                    <a:pt x="2577" y="16826"/>
                  </a:lnTo>
                  <a:lnTo>
                    <a:pt x="2620" y="17080"/>
                  </a:lnTo>
                  <a:lnTo>
                    <a:pt x="2662" y="17545"/>
                  </a:lnTo>
                  <a:lnTo>
                    <a:pt x="2873" y="17545"/>
                  </a:lnTo>
                  <a:lnTo>
                    <a:pt x="3127" y="17629"/>
                  </a:lnTo>
                  <a:cubicBezTo>
                    <a:pt x="3253" y="17671"/>
                    <a:pt x="3380" y="17714"/>
                    <a:pt x="3549" y="17714"/>
                  </a:cubicBezTo>
                  <a:lnTo>
                    <a:pt x="3591" y="17714"/>
                  </a:lnTo>
                  <a:cubicBezTo>
                    <a:pt x="4563" y="17587"/>
                    <a:pt x="5577" y="17418"/>
                    <a:pt x="5999" y="16953"/>
                  </a:cubicBezTo>
                  <a:cubicBezTo>
                    <a:pt x="6042" y="16826"/>
                    <a:pt x="6084" y="16700"/>
                    <a:pt x="6042" y="16615"/>
                  </a:cubicBezTo>
                  <a:cubicBezTo>
                    <a:pt x="6168" y="16573"/>
                    <a:pt x="6253" y="16489"/>
                    <a:pt x="6337" y="16404"/>
                  </a:cubicBezTo>
                  <a:cubicBezTo>
                    <a:pt x="6422" y="16277"/>
                    <a:pt x="6464" y="16151"/>
                    <a:pt x="6422" y="16024"/>
                  </a:cubicBezTo>
                  <a:lnTo>
                    <a:pt x="6506" y="15982"/>
                  </a:lnTo>
                  <a:cubicBezTo>
                    <a:pt x="6549" y="15939"/>
                    <a:pt x="6633" y="15939"/>
                    <a:pt x="6718" y="15939"/>
                  </a:cubicBezTo>
                  <a:cubicBezTo>
                    <a:pt x="6737" y="15941"/>
                    <a:pt x="6757" y="15943"/>
                    <a:pt x="6776" y="15943"/>
                  </a:cubicBezTo>
                  <a:cubicBezTo>
                    <a:pt x="7132" y="15943"/>
                    <a:pt x="7434" y="15582"/>
                    <a:pt x="7394" y="15221"/>
                  </a:cubicBezTo>
                  <a:lnTo>
                    <a:pt x="7394" y="15094"/>
                  </a:lnTo>
                  <a:cubicBezTo>
                    <a:pt x="7816" y="14883"/>
                    <a:pt x="8239" y="14672"/>
                    <a:pt x="8703" y="14587"/>
                  </a:cubicBezTo>
                  <a:cubicBezTo>
                    <a:pt x="8915" y="14672"/>
                    <a:pt x="9717" y="15010"/>
                    <a:pt x="9971" y="15094"/>
                  </a:cubicBezTo>
                  <a:cubicBezTo>
                    <a:pt x="10013" y="15306"/>
                    <a:pt x="10140" y="15644"/>
                    <a:pt x="10435" y="15644"/>
                  </a:cubicBezTo>
                  <a:cubicBezTo>
                    <a:pt x="10520" y="15644"/>
                    <a:pt x="10604" y="15644"/>
                    <a:pt x="10689" y="15559"/>
                  </a:cubicBezTo>
                  <a:cubicBezTo>
                    <a:pt x="10731" y="15559"/>
                    <a:pt x="10731" y="15517"/>
                    <a:pt x="10773" y="15475"/>
                  </a:cubicBezTo>
                  <a:cubicBezTo>
                    <a:pt x="11111" y="15770"/>
                    <a:pt x="11745" y="16446"/>
                    <a:pt x="12125" y="16826"/>
                  </a:cubicBezTo>
                  <a:cubicBezTo>
                    <a:pt x="12421" y="17122"/>
                    <a:pt x="12632" y="17376"/>
                    <a:pt x="12759" y="17502"/>
                  </a:cubicBezTo>
                  <a:lnTo>
                    <a:pt x="12886" y="17587"/>
                  </a:lnTo>
                  <a:lnTo>
                    <a:pt x="13097" y="17587"/>
                  </a:lnTo>
                  <a:lnTo>
                    <a:pt x="13182" y="17460"/>
                  </a:lnTo>
                  <a:cubicBezTo>
                    <a:pt x="13224" y="17460"/>
                    <a:pt x="13224" y="17376"/>
                    <a:pt x="13224" y="17333"/>
                  </a:cubicBezTo>
                  <a:cubicBezTo>
                    <a:pt x="13393" y="17418"/>
                    <a:pt x="13604" y="17545"/>
                    <a:pt x="13900" y="17714"/>
                  </a:cubicBezTo>
                  <a:lnTo>
                    <a:pt x="13942" y="17756"/>
                  </a:lnTo>
                  <a:cubicBezTo>
                    <a:pt x="14407" y="18052"/>
                    <a:pt x="14365" y="18643"/>
                    <a:pt x="14280" y="19488"/>
                  </a:cubicBezTo>
                  <a:cubicBezTo>
                    <a:pt x="14153" y="20037"/>
                    <a:pt x="14196" y="20544"/>
                    <a:pt x="14365" y="21051"/>
                  </a:cubicBezTo>
                  <a:cubicBezTo>
                    <a:pt x="14449" y="21220"/>
                    <a:pt x="14534" y="21347"/>
                    <a:pt x="14618" y="21474"/>
                  </a:cubicBezTo>
                  <a:cubicBezTo>
                    <a:pt x="14871" y="21769"/>
                    <a:pt x="15040" y="22107"/>
                    <a:pt x="15125" y="22488"/>
                  </a:cubicBezTo>
                  <a:cubicBezTo>
                    <a:pt x="15125" y="22783"/>
                    <a:pt x="15040" y="23037"/>
                    <a:pt x="14914" y="23290"/>
                  </a:cubicBezTo>
                  <a:cubicBezTo>
                    <a:pt x="14787" y="23713"/>
                    <a:pt x="14660" y="24051"/>
                    <a:pt x="14787" y="24347"/>
                  </a:cubicBezTo>
                  <a:cubicBezTo>
                    <a:pt x="14871" y="24473"/>
                    <a:pt x="15040" y="24516"/>
                    <a:pt x="15209" y="24516"/>
                  </a:cubicBezTo>
                  <a:lnTo>
                    <a:pt x="15505" y="24516"/>
                  </a:lnTo>
                  <a:cubicBezTo>
                    <a:pt x="15539" y="24504"/>
                    <a:pt x="15576" y="24499"/>
                    <a:pt x="15614" y="24499"/>
                  </a:cubicBezTo>
                  <a:cubicBezTo>
                    <a:pt x="15716" y="24499"/>
                    <a:pt x="15824" y="24538"/>
                    <a:pt x="15885" y="24600"/>
                  </a:cubicBezTo>
                  <a:lnTo>
                    <a:pt x="15928" y="24642"/>
                  </a:lnTo>
                  <a:cubicBezTo>
                    <a:pt x="15928" y="24685"/>
                    <a:pt x="15885" y="24727"/>
                    <a:pt x="15843" y="24769"/>
                  </a:cubicBezTo>
                  <a:cubicBezTo>
                    <a:pt x="15716" y="24854"/>
                    <a:pt x="15674" y="25023"/>
                    <a:pt x="15674" y="25192"/>
                  </a:cubicBezTo>
                  <a:cubicBezTo>
                    <a:pt x="15759" y="25445"/>
                    <a:pt x="16054" y="25530"/>
                    <a:pt x="16392" y="25656"/>
                  </a:cubicBezTo>
                  <a:lnTo>
                    <a:pt x="16604" y="25699"/>
                  </a:lnTo>
                  <a:cubicBezTo>
                    <a:pt x="16730" y="25952"/>
                    <a:pt x="17322" y="26839"/>
                    <a:pt x="17449" y="27093"/>
                  </a:cubicBezTo>
                  <a:lnTo>
                    <a:pt x="17406" y="27093"/>
                  </a:lnTo>
                  <a:cubicBezTo>
                    <a:pt x="17237" y="27093"/>
                    <a:pt x="17111" y="27219"/>
                    <a:pt x="17026" y="27346"/>
                  </a:cubicBezTo>
                  <a:cubicBezTo>
                    <a:pt x="16942" y="27515"/>
                    <a:pt x="16942" y="27642"/>
                    <a:pt x="16984" y="27811"/>
                  </a:cubicBezTo>
                  <a:cubicBezTo>
                    <a:pt x="17026" y="28107"/>
                    <a:pt x="17406" y="28107"/>
                    <a:pt x="18082" y="28107"/>
                  </a:cubicBezTo>
                  <a:lnTo>
                    <a:pt x="18547" y="28107"/>
                  </a:lnTo>
                  <a:cubicBezTo>
                    <a:pt x="18970" y="28191"/>
                    <a:pt x="19265" y="28867"/>
                    <a:pt x="19519" y="29459"/>
                  </a:cubicBezTo>
                  <a:cubicBezTo>
                    <a:pt x="19603" y="29797"/>
                    <a:pt x="19815" y="30135"/>
                    <a:pt x="20026" y="30430"/>
                  </a:cubicBezTo>
                  <a:cubicBezTo>
                    <a:pt x="20110" y="30515"/>
                    <a:pt x="20152" y="30515"/>
                    <a:pt x="20533" y="30557"/>
                  </a:cubicBezTo>
                  <a:cubicBezTo>
                    <a:pt x="20744" y="30684"/>
                    <a:pt x="20913" y="30853"/>
                    <a:pt x="21124" y="31022"/>
                  </a:cubicBezTo>
                  <a:lnTo>
                    <a:pt x="21251" y="31149"/>
                  </a:lnTo>
                  <a:cubicBezTo>
                    <a:pt x="21378" y="31318"/>
                    <a:pt x="21462" y="31529"/>
                    <a:pt x="21462" y="31740"/>
                  </a:cubicBezTo>
                  <a:cubicBezTo>
                    <a:pt x="21420" y="32205"/>
                    <a:pt x="21716" y="32669"/>
                    <a:pt x="22180" y="32881"/>
                  </a:cubicBezTo>
                  <a:cubicBezTo>
                    <a:pt x="22349" y="32965"/>
                    <a:pt x="22476" y="33050"/>
                    <a:pt x="22603" y="33176"/>
                  </a:cubicBezTo>
                  <a:cubicBezTo>
                    <a:pt x="22687" y="33303"/>
                    <a:pt x="22730" y="33388"/>
                    <a:pt x="22772" y="33514"/>
                  </a:cubicBezTo>
                  <a:cubicBezTo>
                    <a:pt x="22941" y="33937"/>
                    <a:pt x="23068" y="34233"/>
                    <a:pt x="23279" y="34317"/>
                  </a:cubicBezTo>
                  <a:lnTo>
                    <a:pt x="23406" y="34317"/>
                  </a:lnTo>
                  <a:cubicBezTo>
                    <a:pt x="23490" y="34317"/>
                    <a:pt x="23532" y="34317"/>
                    <a:pt x="23575" y="34275"/>
                  </a:cubicBezTo>
                  <a:cubicBezTo>
                    <a:pt x="23575" y="34275"/>
                    <a:pt x="23617" y="34317"/>
                    <a:pt x="23617" y="34317"/>
                  </a:cubicBezTo>
                  <a:cubicBezTo>
                    <a:pt x="23701" y="34486"/>
                    <a:pt x="23786" y="34571"/>
                    <a:pt x="23955" y="34655"/>
                  </a:cubicBezTo>
                  <a:cubicBezTo>
                    <a:pt x="24082" y="34697"/>
                    <a:pt x="24251" y="34740"/>
                    <a:pt x="24377" y="34740"/>
                  </a:cubicBezTo>
                  <a:cubicBezTo>
                    <a:pt x="24546" y="34782"/>
                    <a:pt x="24589" y="34782"/>
                    <a:pt x="24800" y="35204"/>
                  </a:cubicBezTo>
                  <a:lnTo>
                    <a:pt x="25011" y="35754"/>
                  </a:lnTo>
                  <a:lnTo>
                    <a:pt x="25053" y="35796"/>
                  </a:lnTo>
                  <a:cubicBezTo>
                    <a:pt x="25095" y="35880"/>
                    <a:pt x="25222" y="35923"/>
                    <a:pt x="25307" y="35923"/>
                  </a:cubicBezTo>
                  <a:cubicBezTo>
                    <a:pt x="25518" y="35880"/>
                    <a:pt x="25729" y="35796"/>
                    <a:pt x="25898" y="35669"/>
                  </a:cubicBezTo>
                  <a:cubicBezTo>
                    <a:pt x="26025" y="35585"/>
                    <a:pt x="26194" y="35500"/>
                    <a:pt x="26321" y="35458"/>
                  </a:cubicBezTo>
                  <a:cubicBezTo>
                    <a:pt x="26490" y="35500"/>
                    <a:pt x="26574" y="35585"/>
                    <a:pt x="26701" y="35711"/>
                  </a:cubicBezTo>
                  <a:cubicBezTo>
                    <a:pt x="26828" y="35838"/>
                    <a:pt x="27039" y="35965"/>
                    <a:pt x="27250" y="36007"/>
                  </a:cubicBezTo>
                  <a:cubicBezTo>
                    <a:pt x="27295" y="36018"/>
                    <a:pt x="27344" y="36024"/>
                    <a:pt x="27393" y="36024"/>
                  </a:cubicBezTo>
                  <a:cubicBezTo>
                    <a:pt x="27529" y="36024"/>
                    <a:pt x="27676" y="35984"/>
                    <a:pt x="27799" y="35923"/>
                  </a:cubicBezTo>
                  <a:cubicBezTo>
                    <a:pt x="27889" y="35893"/>
                    <a:pt x="27957" y="35863"/>
                    <a:pt x="28035" y="35863"/>
                  </a:cubicBezTo>
                  <a:cubicBezTo>
                    <a:pt x="28067" y="35863"/>
                    <a:pt x="28100" y="35868"/>
                    <a:pt x="28137" y="35880"/>
                  </a:cubicBezTo>
                  <a:cubicBezTo>
                    <a:pt x="28518" y="36092"/>
                    <a:pt x="28898" y="37063"/>
                    <a:pt x="29067" y="37528"/>
                  </a:cubicBezTo>
                  <a:lnTo>
                    <a:pt x="29151" y="37739"/>
                  </a:lnTo>
                  <a:cubicBezTo>
                    <a:pt x="29194" y="37824"/>
                    <a:pt x="29236" y="37993"/>
                    <a:pt x="29278" y="38204"/>
                  </a:cubicBezTo>
                  <a:lnTo>
                    <a:pt x="29363" y="38457"/>
                  </a:lnTo>
                  <a:lnTo>
                    <a:pt x="29701" y="38415"/>
                  </a:lnTo>
                  <a:lnTo>
                    <a:pt x="29870" y="38457"/>
                  </a:lnTo>
                  <a:cubicBezTo>
                    <a:pt x="29870" y="38500"/>
                    <a:pt x="29785" y="38542"/>
                    <a:pt x="29743" y="38542"/>
                  </a:cubicBezTo>
                  <a:cubicBezTo>
                    <a:pt x="29743" y="38542"/>
                    <a:pt x="29785" y="38542"/>
                    <a:pt x="29785" y="38584"/>
                  </a:cubicBezTo>
                  <a:cubicBezTo>
                    <a:pt x="29878" y="38700"/>
                    <a:pt x="30022" y="38765"/>
                    <a:pt x="30168" y="38765"/>
                  </a:cubicBezTo>
                  <a:cubicBezTo>
                    <a:pt x="30287" y="38765"/>
                    <a:pt x="30408" y="38722"/>
                    <a:pt x="30503" y="38626"/>
                  </a:cubicBezTo>
                  <a:lnTo>
                    <a:pt x="30545" y="38626"/>
                  </a:lnTo>
                  <a:cubicBezTo>
                    <a:pt x="30799" y="38753"/>
                    <a:pt x="31010" y="38922"/>
                    <a:pt x="31179" y="39133"/>
                  </a:cubicBezTo>
                  <a:cubicBezTo>
                    <a:pt x="31137" y="39176"/>
                    <a:pt x="31052" y="39218"/>
                    <a:pt x="30968" y="39218"/>
                  </a:cubicBezTo>
                  <a:cubicBezTo>
                    <a:pt x="30714" y="39345"/>
                    <a:pt x="30334" y="39471"/>
                    <a:pt x="30419" y="39894"/>
                  </a:cubicBezTo>
                  <a:cubicBezTo>
                    <a:pt x="30457" y="40045"/>
                    <a:pt x="30596" y="40196"/>
                    <a:pt x="30776" y="40196"/>
                  </a:cubicBezTo>
                  <a:cubicBezTo>
                    <a:pt x="30797" y="40196"/>
                    <a:pt x="30819" y="40194"/>
                    <a:pt x="30841" y="40190"/>
                  </a:cubicBezTo>
                  <a:cubicBezTo>
                    <a:pt x="31010" y="40190"/>
                    <a:pt x="31179" y="40105"/>
                    <a:pt x="31306" y="39978"/>
                  </a:cubicBezTo>
                  <a:lnTo>
                    <a:pt x="31433" y="39852"/>
                  </a:lnTo>
                  <a:cubicBezTo>
                    <a:pt x="31686" y="39852"/>
                    <a:pt x="31940" y="39852"/>
                    <a:pt x="32193" y="39809"/>
                  </a:cubicBezTo>
                  <a:cubicBezTo>
                    <a:pt x="32362" y="39767"/>
                    <a:pt x="32531" y="39725"/>
                    <a:pt x="32742" y="39725"/>
                  </a:cubicBezTo>
                  <a:lnTo>
                    <a:pt x="32785" y="39725"/>
                  </a:lnTo>
                  <a:cubicBezTo>
                    <a:pt x="33123" y="40147"/>
                    <a:pt x="33376" y="40654"/>
                    <a:pt x="33503" y="41161"/>
                  </a:cubicBezTo>
                  <a:cubicBezTo>
                    <a:pt x="33503" y="41246"/>
                    <a:pt x="33461" y="41288"/>
                    <a:pt x="33334" y="41415"/>
                  </a:cubicBezTo>
                  <a:cubicBezTo>
                    <a:pt x="33080" y="41584"/>
                    <a:pt x="32954" y="41880"/>
                    <a:pt x="33038" y="42175"/>
                  </a:cubicBezTo>
                  <a:cubicBezTo>
                    <a:pt x="33165" y="42513"/>
                    <a:pt x="33587" y="42640"/>
                    <a:pt x="33925" y="42724"/>
                  </a:cubicBezTo>
                  <a:cubicBezTo>
                    <a:pt x="34010" y="42724"/>
                    <a:pt x="34052" y="42767"/>
                    <a:pt x="34137" y="42809"/>
                  </a:cubicBezTo>
                  <a:cubicBezTo>
                    <a:pt x="34306" y="42893"/>
                    <a:pt x="34432" y="43062"/>
                    <a:pt x="34517" y="43231"/>
                  </a:cubicBezTo>
                  <a:cubicBezTo>
                    <a:pt x="34758" y="43594"/>
                    <a:pt x="35077" y="43995"/>
                    <a:pt x="35509" y="43995"/>
                  </a:cubicBezTo>
                  <a:cubicBezTo>
                    <a:pt x="35530" y="43995"/>
                    <a:pt x="35551" y="43994"/>
                    <a:pt x="35573" y="43992"/>
                  </a:cubicBezTo>
                  <a:cubicBezTo>
                    <a:pt x="35784" y="43950"/>
                    <a:pt x="35995" y="43781"/>
                    <a:pt x="36080" y="43612"/>
                  </a:cubicBezTo>
                  <a:cubicBezTo>
                    <a:pt x="36164" y="43527"/>
                    <a:pt x="36207" y="43443"/>
                    <a:pt x="36291" y="43358"/>
                  </a:cubicBezTo>
                  <a:cubicBezTo>
                    <a:pt x="36291" y="43400"/>
                    <a:pt x="36376" y="43443"/>
                    <a:pt x="36587" y="43865"/>
                  </a:cubicBezTo>
                  <a:cubicBezTo>
                    <a:pt x="36629" y="43950"/>
                    <a:pt x="36671" y="43992"/>
                    <a:pt x="36714" y="44119"/>
                  </a:cubicBezTo>
                  <a:cubicBezTo>
                    <a:pt x="36840" y="44245"/>
                    <a:pt x="36883" y="44372"/>
                    <a:pt x="36925" y="44541"/>
                  </a:cubicBezTo>
                  <a:lnTo>
                    <a:pt x="36925" y="44964"/>
                  </a:lnTo>
                  <a:cubicBezTo>
                    <a:pt x="36883" y="45513"/>
                    <a:pt x="37009" y="46062"/>
                    <a:pt x="37263" y="46569"/>
                  </a:cubicBezTo>
                  <a:cubicBezTo>
                    <a:pt x="37347" y="46654"/>
                    <a:pt x="37432" y="46780"/>
                    <a:pt x="37516" y="46907"/>
                  </a:cubicBezTo>
                  <a:cubicBezTo>
                    <a:pt x="37685" y="47118"/>
                    <a:pt x="37854" y="47414"/>
                    <a:pt x="37939" y="47710"/>
                  </a:cubicBezTo>
                  <a:cubicBezTo>
                    <a:pt x="37981" y="47963"/>
                    <a:pt x="38023" y="48259"/>
                    <a:pt x="38023" y="48555"/>
                  </a:cubicBezTo>
                  <a:cubicBezTo>
                    <a:pt x="37981" y="48935"/>
                    <a:pt x="38066" y="49357"/>
                    <a:pt x="38150" y="49738"/>
                  </a:cubicBezTo>
                  <a:cubicBezTo>
                    <a:pt x="38235" y="49949"/>
                    <a:pt x="38361" y="50160"/>
                    <a:pt x="38573" y="50287"/>
                  </a:cubicBezTo>
                  <a:cubicBezTo>
                    <a:pt x="38657" y="50414"/>
                    <a:pt x="38699" y="50414"/>
                    <a:pt x="38657" y="50709"/>
                  </a:cubicBezTo>
                  <a:cubicBezTo>
                    <a:pt x="38530" y="51132"/>
                    <a:pt x="38404" y="51132"/>
                    <a:pt x="38023" y="51132"/>
                  </a:cubicBezTo>
                  <a:cubicBezTo>
                    <a:pt x="37975" y="51126"/>
                    <a:pt x="37927" y="51124"/>
                    <a:pt x="37879" y="51124"/>
                  </a:cubicBezTo>
                  <a:cubicBezTo>
                    <a:pt x="37548" y="51124"/>
                    <a:pt x="37225" y="51249"/>
                    <a:pt x="36967" y="51470"/>
                  </a:cubicBezTo>
                  <a:cubicBezTo>
                    <a:pt x="36671" y="51766"/>
                    <a:pt x="36840" y="52104"/>
                    <a:pt x="36967" y="52315"/>
                  </a:cubicBezTo>
                  <a:cubicBezTo>
                    <a:pt x="37052" y="52526"/>
                    <a:pt x="37136" y="52611"/>
                    <a:pt x="37052" y="52737"/>
                  </a:cubicBezTo>
                  <a:cubicBezTo>
                    <a:pt x="36756" y="53498"/>
                    <a:pt x="36629" y="53624"/>
                    <a:pt x="36587" y="53624"/>
                  </a:cubicBezTo>
                  <a:lnTo>
                    <a:pt x="36545" y="53624"/>
                  </a:lnTo>
                  <a:cubicBezTo>
                    <a:pt x="36249" y="53667"/>
                    <a:pt x="35995" y="53793"/>
                    <a:pt x="35826" y="54005"/>
                  </a:cubicBezTo>
                  <a:cubicBezTo>
                    <a:pt x="35573" y="54216"/>
                    <a:pt x="35657" y="55103"/>
                    <a:pt x="35742" y="55483"/>
                  </a:cubicBezTo>
                  <a:cubicBezTo>
                    <a:pt x="35869" y="55990"/>
                    <a:pt x="36080" y="56286"/>
                    <a:pt x="36376" y="56371"/>
                  </a:cubicBezTo>
                  <a:cubicBezTo>
                    <a:pt x="36671" y="56455"/>
                    <a:pt x="36967" y="56497"/>
                    <a:pt x="37263" y="56497"/>
                  </a:cubicBezTo>
                  <a:cubicBezTo>
                    <a:pt x="38150" y="56497"/>
                    <a:pt x="38446" y="55864"/>
                    <a:pt x="38657" y="55314"/>
                  </a:cubicBezTo>
                  <a:cubicBezTo>
                    <a:pt x="38784" y="54850"/>
                    <a:pt x="39080" y="54469"/>
                    <a:pt x="39460" y="54174"/>
                  </a:cubicBezTo>
                  <a:cubicBezTo>
                    <a:pt x="39587" y="54089"/>
                    <a:pt x="39713" y="54047"/>
                    <a:pt x="39840" y="54005"/>
                  </a:cubicBezTo>
                  <a:cubicBezTo>
                    <a:pt x="40220" y="53920"/>
                    <a:pt x="40558" y="53624"/>
                    <a:pt x="40685" y="53286"/>
                  </a:cubicBezTo>
                  <a:cubicBezTo>
                    <a:pt x="40812" y="52906"/>
                    <a:pt x="40812" y="52526"/>
                    <a:pt x="40727" y="52188"/>
                  </a:cubicBezTo>
                  <a:cubicBezTo>
                    <a:pt x="40685" y="51723"/>
                    <a:pt x="40643" y="51470"/>
                    <a:pt x="40896" y="51174"/>
                  </a:cubicBezTo>
                  <a:cubicBezTo>
                    <a:pt x="41276" y="50870"/>
                    <a:pt x="41758" y="50703"/>
                    <a:pt x="42251" y="50703"/>
                  </a:cubicBezTo>
                  <a:cubicBezTo>
                    <a:pt x="42306" y="50703"/>
                    <a:pt x="42362" y="50705"/>
                    <a:pt x="42417" y="50709"/>
                  </a:cubicBezTo>
                  <a:cubicBezTo>
                    <a:pt x="43009" y="50667"/>
                    <a:pt x="43642" y="50667"/>
                    <a:pt x="43811" y="49907"/>
                  </a:cubicBezTo>
                  <a:cubicBezTo>
                    <a:pt x="43854" y="49738"/>
                    <a:pt x="43769" y="49653"/>
                    <a:pt x="43642" y="49484"/>
                  </a:cubicBezTo>
                  <a:cubicBezTo>
                    <a:pt x="43600" y="49442"/>
                    <a:pt x="43473" y="49315"/>
                    <a:pt x="43473" y="49315"/>
                  </a:cubicBezTo>
                  <a:cubicBezTo>
                    <a:pt x="43473" y="49231"/>
                    <a:pt x="43473" y="49188"/>
                    <a:pt x="43516" y="49146"/>
                  </a:cubicBezTo>
                  <a:cubicBezTo>
                    <a:pt x="43600" y="49019"/>
                    <a:pt x="43642" y="48850"/>
                    <a:pt x="43642" y="48724"/>
                  </a:cubicBezTo>
                  <a:cubicBezTo>
                    <a:pt x="43642" y="48597"/>
                    <a:pt x="43600" y="48470"/>
                    <a:pt x="43558" y="48343"/>
                  </a:cubicBezTo>
                  <a:cubicBezTo>
                    <a:pt x="43516" y="48259"/>
                    <a:pt x="43473" y="48217"/>
                    <a:pt x="43473" y="48132"/>
                  </a:cubicBezTo>
                  <a:lnTo>
                    <a:pt x="43727" y="47668"/>
                  </a:lnTo>
                  <a:lnTo>
                    <a:pt x="43769" y="47541"/>
                  </a:lnTo>
                  <a:lnTo>
                    <a:pt x="43727" y="47456"/>
                  </a:lnTo>
                  <a:cubicBezTo>
                    <a:pt x="43642" y="47245"/>
                    <a:pt x="43473" y="47118"/>
                    <a:pt x="43262" y="47118"/>
                  </a:cubicBezTo>
                  <a:lnTo>
                    <a:pt x="43135" y="47118"/>
                  </a:lnTo>
                  <a:cubicBezTo>
                    <a:pt x="42966" y="46992"/>
                    <a:pt x="42840" y="46823"/>
                    <a:pt x="42713" y="46696"/>
                  </a:cubicBezTo>
                  <a:cubicBezTo>
                    <a:pt x="42459" y="46400"/>
                    <a:pt x="42121" y="46147"/>
                    <a:pt x="41783" y="45935"/>
                  </a:cubicBezTo>
                  <a:cubicBezTo>
                    <a:pt x="41660" y="45873"/>
                    <a:pt x="41536" y="45834"/>
                    <a:pt x="41412" y="45834"/>
                  </a:cubicBezTo>
                  <a:cubicBezTo>
                    <a:pt x="41367" y="45834"/>
                    <a:pt x="41322" y="45840"/>
                    <a:pt x="41276" y="45851"/>
                  </a:cubicBezTo>
                  <a:cubicBezTo>
                    <a:pt x="41065" y="45851"/>
                    <a:pt x="40981" y="45809"/>
                    <a:pt x="40896" y="45766"/>
                  </a:cubicBezTo>
                  <a:cubicBezTo>
                    <a:pt x="40938" y="45640"/>
                    <a:pt x="40938" y="45555"/>
                    <a:pt x="40896" y="45428"/>
                  </a:cubicBezTo>
                  <a:cubicBezTo>
                    <a:pt x="40727" y="45006"/>
                    <a:pt x="40812" y="44964"/>
                    <a:pt x="40938" y="44837"/>
                  </a:cubicBezTo>
                  <a:cubicBezTo>
                    <a:pt x="41192" y="44668"/>
                    <a:pt x="41403" y="44414"/>
                    <a:pt x="41445" y="44119"/>
                  </a:cubicBezTo>
                  <a:cubicBezTo>
                    <a:pt x="41488" y="43950"/>
                    <a:pt x="41445" y="43781"/>
                    <a:pt x="41361" y="43654"/>
                  </a:cubicBezTo>
                  <a:cubicBezTo>
                    <a:pt x="41361" y="43654"/>
                    <a:pt x="41361" y="43612"/>
                    <a:pt x="41319" y="43569"/>
                  </a:cubicBezTo>
                  <a:cubicBezTo>
                    <a:pt x="41572" y="43231"/>
                    <a:pt x="42586" y="41626"/>
                    <a:pt x="42797" y="41415"/>
                  </a:cubicBezTo>
                  <a:cubicBezTo>
                    <a:pt x="43009" y="41204"/>
                    <a:pt x="43093" y="41204"/>
                    <a:pt x="43178" y="41204"/>
                  </a:cubicBezTo>
                  <a:cubicBezTo>
                    <a:pt x="43262" y="41204"/>
                    <a:pt x="43347" y="41204"/>
                    <a:pt x="43431" y="41246"/>
                  </a:cubicBezTo>
                  <a:lnTo>
                    <a:pt x="43642" y="41288"/>
                  </a:lnTo>
                  <a:cubicBezTo>
                    <a:pt x="43600" y="41373"/>
                    <a:pt x="43600" y="41499"/>
                    <a:pt x="43642" y="41584"/>
                  </a:cubicBezTo>
                  <a:cubicBezTo>
                    <a:pt x="43811" y="41880"/>
                    <a:pt x="44699" y="42260"/>
                    <a:pt x="44699" y="42260"/>
                  </a:cubicBezTo>
                  <a:cubicBezTo>
                    <a:pt x="44994" y="42344"/>
                    <a:pt x="45290" y="42387"/>
                    <a:pt x="45586" y="42429"/>
                  </a:cubicBezTo>
                  <a:cubicBezTo>
                    <a:pt x="46050" y="42471"/>
                    <a:pt x="46473" y="42556"/>
                    <a:pt x="46938" y="42682"/>
                  </a:cubicBezTo>
                  <a:lnTo>
                    <a:pt x="46938" y="42851"/>
                  </a:lnTo>
                  <a:cubicBezTo>
                    <a:pt x="46938" y="42936"/>
                    <a:pt x="46938" y="43062"/>
                    <a:pt x="46980" y="43147"/>
                  </a:cubicBezTo>
                  <a:cubicBezTo>
                    <a:pt x="47022" y="43274"/>
                    <a:pt x="47107" y="43400"/>
                    <a:pt x="47233" y="43443"/>
                  </a:cubicBezTo>
                  <a:cubicBezTo>
                    <a:pt x="47107" y="43527"/>
                    <a:pt x="47064" y="43696"/>
                    <a:pt x="47107" y="43823"/>
                  </a:cubicBezTo>
                  <a:cubicBezTo>
                    <a:pt x="47107" y="43950"/>
                    <a:pt x="47233" y="44076"/>
                    <a:pt x="47402" y="44076"/>
                  </a:cubicBezTo>
                  <a:cubicBezTo>
                    <a:pt x="47402" y="44119"/>
                    <a:pt x="47445" y="44203"/>
                    <a:pt x="47445" y="44288"/>
                  </a:cubicBezTo>
                  <a:cubicBezTo>
                    <a:pt x="47529" y="44752"/>
                    <a:pt x="47867" y="45133"/>
                    <a:pt x="48290" y="45344"/>
                  </a:cubicBezTo>
                  <a:cubicBezTo>
                    <a:pt x="48501" y="45428"/>
                    <a:pt x="48754" y="45513"/>
                    <a:pt x="49008" y="45555"/>
                  </a:cubicBezTo>
                  <a:cubicBezTo>
                    <a:pt x="49515" y="45555"/>
                    <a:pt x="49557" y="45090"/>
                    <a:pt x="49599" y="44752"/>
                  </a:cubicBezTo>
                  <a:cubicBezTo>
                    <a:pt x="49599" y="44541"/>
                    <a:pt x="49642" y="44372"/>
                    <a:pt x="49684" y="44203"/>
                  </a:cubicBezTo>
                  <a:cubicBezTo>
                    <a:pt x="49684" y="44119"/>
                    <a:pt x="49726" y="44076"/>
                    <a:pt x="49811" y="44034"/>
                  </a:cubicBezTo>
                  <a:cubicBezTo>
                    <a:pt x="50022" y="43865"/>
                    <a:pt x="50148" y="43612"/>
                    <a:pt x="50148" y="43358"/>
                  </a:cubicBezTo>
                  <a:cubicBezTo>
                    <a:pt x="50191" y="42344"/>
                    <a:pt x="49219" y="41626"/>
                    <a:pt x="48543" y="41161"/>
                  </a:cubicBezTo>
                  <a:cubicBezTo>
                    <a:pt x="48332" y="41035"/>
                    <a:pt x="48163" y="40866"/>
                    <a:pt x="47994" y="40697"/>
                  </a:cubicBezTo>
                  <a:cubicBezTo>
                    <a:pt x="47994" y="40697"/>
                    <a:pt x="47994" y="40697"/>
                    <a:pt x="47994" y="40654"/>
                  </a:cubicBezTo>
                  <a:cubicBezTo>
                    <a:pt x="48078" y="40443"/>
                    <a:pt x="48036" y="40147"/>
                    <a:pt x="47825" y="39978"/>
                  </a:cubicBezTo>
                  <a:cubicBezTo>
                    <a:pt x="47445" y="39767"/>
                    <a:pt x="47022" y="39556"/>
                    <a:pt x="46600" y="39387"/>
                  </a:cubicBezTo>
                  <a:cubicBezTo>
                    <a:pt x="46177" y="39218"/>
                    <a:pt x="45797" y="39049"/>
                    <a:pt x="45417" y="38838"/>
                  </a:cubicBezTo>
                  <a:cubicBezTo>
                    <a:pt x="45121" y="38626"/>
                    <a:pt x="44910" y="38373"/>
                    <a:pt x="44699" y="38119"/>
                  </a:cubicBezTo>
                  <a:cubicBezTo>
                    <a:pt x="44361" y="37739"/>
                    <a:pt x="43980" y="37444"/>
                    <a:pt x="43516" y="37232"/>
                  </a:cubicBezTo>
                  <a:cubicBezTo>
                    <a:pt x="43093" y="37063"/>
                    <a:pt x="42671" y="36852"/>
                    <a:pt x="42206" y="36683"/>
                  </a:cubicBezTo>
                  <a:cubicBezTo>
                    <a:pt x="41023" y="36303"/>
                    <a:pt x="39882" y="35711"/>
                    <a:pt x="38868" y="34951"/>
                  </a:cubicBezTo>
                  <a:cubicBezTo>
                    <a:pt x="38699" y="34866"/>
                    <a:pt x="38530" y="34740"/>
                    <a:pt x="38530" y="34528"/>
                  </a:cubicBezTo>
                  <a:cubicBezTo>
                    <a:pt x="38573" y="34317"/>
                    <a:pt x="38868" y="34106"/>
                    <a:pt x="39122" y="33895"/>
                  </a:cubicBezTo>
                  <a:cubicBezTo>
                    <a:pt x="39629" y="33514"/>
                    <a:pt x="40305" y="32965"/>
                    <a:pt x="39798" y="32163"/>
                  </a:cubicBezTo>
                  <a:cubicBezTo>
                    <a:pt x="39613" y="31941"/>
                    <a:pt x="39365" y="31817"/>
                    <a:pt x="39108" y="31817"/>
                  </a:cubicBezTo>
                  <a:cubicBezTo>
                    <a:pt x="39070" y="31817"/>
                    <a:pt x="39033" y="31819"/>
                    <a:pt x="38995" y="31825"/>
                  </a:cubicBezTo>
                  <a:cubicBezTo>
                    <a:pt x="38742" y="31825"/>
                    <a:pt x="38530" y="31867"/>
                    <a:pt x="38277" y="31909"/>
                  </a:cubicBezTo>
                  <a:cubicBezTo>
                    <a:pt x="38098" y="31939"/>
                    <a:pt x="37939" y="31969"/>
                    <a:pt x="37773" y="31969"/>
                  </a:cubicBezTo>
                  <a:cubicBezTo>
                    <a:pt x="37703" y="31969"/>
                    <a:pt x="37633" y="31964"/>
                    <a:pt x="37559" y="31951"/>
                  </a:cubicBezTo>
                  <a:cubicBezTo>
                    <a:pt x="37411" y="31930"/>
                    <a:pt x="37273" y="31920"/>
                    <a:pt x="37136" y="31920"/>
                  </a:cubicBezTo>
                  <a:cubicBezTo>
                    <a:pt x="36999" y="31920"/>
                    <a:pt x="36862" y="31930"/>
                    <a:pt x="36714" y="31951"/>
                  </a:cubicBezTo>
                  <a:cubicBezTo>
                    <a:pt x="36587" y="31994"/>
                    <a:pt x="36460" y="31994"/>
                    <a:pt x="36291" y="31994"/>
                  </a:cubicBezTo>
                  <a:lnTo>
                    <a:pt x="36249" y="31994"/>
                  </a:lnTo>
                  <a:cubicBezTo>
                    <a:pt x="35235" y="31825"/>
                    <a:pt x="34306" y="31402"/>
                    <a:pt x="33503" y="30811"/>
                  </a:cubicBezTo>
                  <a:cubicBezTo>
                    <a:pt x="33503" y="30811"/>
                    <a:pt x="33503" y="30768"/>
                    <a:pt x="33503" y="30768"/>
                  </a:cubicBezTo>
                  <a:cubicBezTo>
                    <a:pt x="33587" y="30642"/>
                    <a:pt x="33545" y="30473"/>
                    <a:pt x="33461" y="30346"/>
                  </a:cubicBezTo>
                  <a:cubicBezTo>
                    <a:pt x="33334" y="30177"/>
                    <a:pt x="33165" y="30050"/>
                    <a:pt x="32954" y="29966"/>
                  </a:cubicBezTo>
                  <a:cubicBezTo>
                    <a:pt x="32827" y="29923"/>
                    <a:pt x="32700" y="29839"/>
                    <a:pt x="32616" y="29754"/>
                  </a:cubicBezTo>
                  <a:cubicBezTo>
                    <a:pt x="32362" y="29459"/>
                    <a:pt x="32151" y="29163"/>
                    <a:pt x="31940" y="28909"/>
                  </a:cubicBezTo>
                  <a:cubicBezTo>
                    <a:pt x="31179" y="28107"/>
                    <a:pt x="30630" y="27093"/>
                    <a:pt x="30334" y="25994"/>
                  </a:cubicBezTo>
                  <a:cubicBezTo>
                    <a:pt x="30250" y="25741"/>
                    <a:pt x="30165" y="25234"/>
                    <a:pt x="30038" y="24685"/>
                  </a:cubicBezTo>
                  <a:cubicBezTo>
                    <a:pt x="29743" y="23164"/>
                    <a:pt x="29532" y="22065"/>
                    <a:pt x="29236" y="21685"/>
                  </a:cubicBezTo>
                  <a:cubicBezTo>
                    <a:pt x="29025" y="21389"/>
                    <a:pt x="28729" y="21178"/>
                    <a:pt x="28391" y="21094"/>
                  </a:cubicBezTo>
                  <a:cubicBezTo>
                    <a:pt x="28180" y="21051"/>
                    <a:pt x="28011" y="20967"/>
                    <a:pt x="27842" y="20840"/>
                  </a:cubicBezTo>
                  <a:cubicBezTo>
                    <a:pt x="27630" y="20629"/>
                    <a:pt x="27419" y="20418"/>
                    <a:pt x="27208" y="20164"/>
                  </a:cubicBezTo>
                  <a:cubicBezTo>
                    <a:pt x="27039" y="19953"/>
                    <a:pt x="26870" y="19784"/>
                    <a:pt x="26701" y="19573"/>
                  </a:cubicBezTo>
                  <a:cubicBezTo>
                    <a:pt x="26405" y="19319"/>
                    <a:pt x="26109" y="19066"/>
                    <a:pt x="25771" y="18854"/>
                  </a:cubicBezTo>
                  <a:cubicBezTo>
                    <a:pt x="24969" y="18221"/>
                    <a:pt x="24251" y="17671"/>
                    <a:pt x="24082" y="16531"/>
                  </a:cubicBezTo>
                  <a:cubicBezTo>
                    <a:pt x="23955" y="15728"/>
                    <a:pt x="23955" y="14883"/>
                    <a:pt x="24082" y="14080"/>
                  </a:cubicBezTo>
                  <a:cubicBezTo>
                    <a:pt x="24191" y="14162"/>
                    <a:pt x="24300" y="14209"/>
                    <a:pt x="24420" y="14209"/>
                  </a:cubicBezTo>
                  <a:cubicBezTo>
                    <a:pt x="24486" y="14209"/>
                    <a:pt x="24556" y="14195"/>
                    <a:pt x="24631" y="14165"/>
                  </a:cubicBezTo>
                  <a:lnTo>
                    <a:pt x="24758" y="14123"/>
                  </a:lnTo>
                  <a:lnTo>
                    <a:pt x="24800" y="13996"/>
                  </a:lnTo>
                  <a:cubicBezTo>
                    <a:pt x="24842" y="13911"/>
                    <a:pt x="24842" y="13827"/>
                    <a:pt x="24800" y="13742"/>
                  </a:cubicBezTo>
                  <a:cubicBezTo>
                    <a:pt x="24927" y="13700"/>
                    <a:pt x="25095" y="13658"/>
                    <a:pt x="25138" y="13531"/>
                  </a:cubicBezTo>
                  <a:cubicBezTo>
                    <a:pt x="25138" y="13489"/>
                    <a:pt x="25180" y="13447"/>
                    <a:pt x="25222" y="13362"/>
                  </a:cubicBezTo>
                  <a:cubicBezTo>
                    <a:pt x="25391" y="13066"/>
                    <a:pt x="25391" y="12897"/>
                    <a:pt x="25307" y="12771"/>
                  </a:cubicBezTo>
                  <a:cubicBezTo>
                    <a:pt x="25180" y="12686"/>
                    <a:pt x="24842" y="12348"/>
                    <a:pt x="24715" y="12179"/>
                  </a:cubicBezTo>
                  <a:cubicBezTo>
                    <a:pt x="24673" y="12137"/>
                    <a:pt x="24673" y="12095"/>
                    <a:pt x="24631" y="12052"/>
                  </a:cubicBezTo>
                  <a:lnTo>
                    <a:pt x="24631" y="11968"/>
                  </a:lnTo>
                  <a:cubicBezTo>
                    <a:pt x="24631" y="11841"/>
                    <a:pt x="24589" y="11714"/>
                    <a:pt x="24546" y="11588"/>
                  </a:cubicBezTo>
                  <a:cubicBezTo>
                    <a:pt x="24546" y="11545"/>
                    <a:pt x="24546" y="11503"/>
                    <a:pt x="24546" y="11503"/>
                  </a:cubicBezTo>
                  <a:cubicBezTo>
                    <a:pt x="24589" y="11376"/>
                    <a:pt x="24589" y="11250"/>
                    <a:pt x="24546" y="11165"/>
                  </a:cubicBezTo>
                  <a:lnTo>
                    <a:pt x="24420" y="11039"/>
                  </a:lnTo>
                  <a:lnTo>
                    <a:pt x="24208" y="11039"/>
                  </a:lnTo>
                  <a:cubicBezTo>
                    <a:pt x="24208" y="10912"/>
                    <a:pt x="24208" y="10827"/>
                    <a:pt x="24124" y="10743"/>
                  </a:cubicBezTo>
                  <a:cubicBezTo>
                    <a:pt x="24335" y="10574"/>
                    <a:pt x="24462" y="10363"/>
                    <a:pt x="24631" y="10151"/>
                  </a:cubicBezTo>
                  <a:lnTo>
                    <a:pt x="24631" y="10151"/>
                  </a:lnTo>
                  <a:lnTo>
                    <a:pt x="24546" y="10447"/>
                  </a:lnTo>
                  <a:lnTo>
                    <a:pt x="24884" y="10447"/>
                  </a:lnTo>
                  <a:cubicBezTo>
                    <a:pt x="24927" y="10447"/>
                    <a:pt x="24927" y="10447"/>
                    <a:pt x="25180" y="10363"/>
                  </a:cubicBezTo>
                  <a:lnTo>
                    <a:pt x="25729" y="10151"/>
                  </a:lnTo>
                  <a:cubicBezTo>
                    <a:pt x="25898" y="10067"/>
                    <a:pt x="26109" y="9940"/>
                    <a:pt x="26321" y="9856"/>
                  </a:cubicBezTo>
                  <a:cubicBezTo>
                    <a:pt x="26659" y="9644"/>
                    <a:pt x="26997" y="9518"/>
                    <a:pt x="27419" y="9433"/>
                  </a:cubicBezTo>
                  <a:cubicBezTo>
                    <a:pt x="27926" y="9433"/>
                    <a:pt x="28222" y="9349"/>
                    <a:pt x="28349" y="9137"/>
                  </a:cubicBezTo>
                  <a:cubicBezTo>
                    <a:pt x="28391" y="9011"/>
                    <a:pt x="28391" y="8884"/>
                    <a:pt x="28349" y="8799"/>
                  </a:cubicBezTo>
                  <a:lnTo>
                    <a:pt x="28349" y="8799"/>
                  </a:lnTo>
                  <a:cubicBezTo>
                    <a:pt x="28475" y="8884"/>
                    <a:pt x="28644" y="8926"/>
                    <a:pt x="28813" y="8926"/>
                  </a:cubicBezTo>
                  <a:lnTo>
                    <a:pt x="28898" y="8926"/>
                  </a:lnTo>
                  <a:cubicBezTo>
                    <a:pt x="28856" y="8968"/>
                    <a:pt x="28856" y="9011"/>
                    <a:pt x="28813" y="9053"/>
                  </a:cubicBezTo>
                  <a:cubicBezTo>
                    <a:pt x="28813" y="9137"/>
                    <a:pt x="28856" y="9222"/>
                    <a:pt x="28898" y="9306"/>
                  </a:cubicBezTo>
                  <a:lnTo>
                    <a:pt x="29025" y="9391"/>
                  </a:lnTo>
                  <a:lnTo>
                    <a:pt x="29151" y="9391"/>
                  </a:lnTo>
                  <a:cubicBezTo>
                    <a:pt x="29236" y="9391"/>
                    <a:pt x="29363" y="9306"/>
                    <a:pt x="29447" y="9222"/>
                  </a:cubicBezTo>
                  <a:cubicBezTo>
                    <a:pt x="29574" y="9137"/>
                    <a:pt x="29701" y="9011"/>
                    <a:pt x="29785" y="8884"/>
                  </a:cubicBezTo>
                  <a:cubicBezTo>
                    <a:pt x="29827" y="8842"/>
                    <a:pt x="29870" y="8799"/>
                    <a:pt x="29870" y="8757"/>
                  </a:cubicBezTo>
                  <a:cubicBezTo>
                    <a:pt x="29912" y="8757"/>
                    <a:pt x="29954" y="8799"/>
                    <a:pt x="29954" y="8799"/>
                  </a:cubicBezTo>
                  <a:cubicBezTo>
                    <a:pt x="30081" y="8884"/>
                    <a:pt x="30165" y="9011"/>
                    <a:pt x="30165" y="9180"/>
                  </a:cubicBezTo>
                  <a:cubicBezTo>
                    <a:pt x="30207" y="9264"/>
                    <a:pt x="30207" y="9306"/>
                    <a:pt x="30250" y="9391"/>
                  </a:cubicBezTo>
                  <a:cubicBezTo>
                    <a:pt x="30207" y="9391"/>
                    <a:pt x="30207" y="9433"/>
                    <a:pt x="30207" y="9433"/>
                  </a:cubicBezTo>
                  <a:lnTo>
                    <a:pt x="29912" y="9771"/>
                  </a:lnTo>
                  <a:lnTo>
                    <a:pt x="30334" y="9856"/>
                  </a:lnTo>
                  <a:lnTo>
                    <a:pt x="30503" y="9898"/>
                  </a:lnTo>
                  <a:cubicBezTo>
                    <a:pt x="30596" y="9960"/>
                    <a:pt x="30701" y="9988"/>
                    <a:pt x="30808" y="9988"/>
                  </a:cubicBezTo>
                  <a:cubicBezTo>
                    <a:pt x="30993" y="9988"/>
                    <a:pt x="31188" y="9905"/>
                    <a:pt x="31348" y="9771"/>
                  </a:cubicBezTo>
                  <a:cubicBezTo>
                    <a:pt x="31433" y="9644"/>
                    <a:pt x="31517" y="9475"/>
                    <a:pt x="31475" y="9306"/>
                  </a:cubicBezTo>
                  <a:cubicBezTo>
                    <a:pt x="31433" y="8884"/>
                    <a:pt x="30968" y="8630"/>
                    <a:pt x="30588" y="8377"/>
                  </a:cubicBezTo>
                  <a:cubicBezTo>
                    <a:pt x="30461" y="8292"/>
                    <a:pt x="30334" y="8208"/>
                    <a:pt x="30207" y="8123"/>
                  </a:cubicBezTo>
                  <a:cubicBezTo>
                    <a:pt x="30250" y="8039"/>
                    <a:pt x="30292" y="7954"/>
                    <a:pt x="30334" y="7870"/>
                  </a:cubicBezTo>
                  <a:cubicBezTo>
                    <a:pt x="30503" y="7701"/>
                    <a:pt x="30545" y="7405"/>
                    <a:pt x="30461" y="7194"/>
                  </a:cubicBezTo>
                  <a:cubicBezTo>
                    <a:pt x="30391" y="7054"/>
                    <a:pt x="30263" y="6972"/>
                    <a:pt x="30125" y="6972"/>
                  </a:cubicBezTo>
                  <a:cubicBezTo>
                    <a:pt x="30096" y="6972"/>
                    <a:pt x="30067" y="6975"/>
                    <a:pt x="30038" y="6983"/>
                  </a:cubicBezTo>
                  <a:lnTo>
                    <a:pt x="30165" y="6898"/>
                  </a:lnTo>
                  <a:cubicBezTo>
                    <a:pt x="30503" y="6645"/>
                    <a:pt x="30841" y="6349"/>
                    <a:pt x="30672" y="6011"/>
                  </a:cubicBezTo>
                  <a:cubicBezTo>
                    <a:pt x="30588" y="5758"/>
                    <a:pt x="30334" y="5673"/>
                    <a:pt x="30038" y="5589"/>
                  </a:cubicBezTo>
                  <a:cubicBezTo>
                    <a:pt x="29912" y="5589"/>
                    <a:pt x="29574" y="5504"/>
                    <a:pt x="29574" y="5377"/>
                  </a:cubicBezTo>
                  <a:cubicBezTo>
                    <a:pt x="29616" y="5251"/>
                    <a:pt x="29785" y="5208"/>
                    <a:pt x="30038" y="5082"/>
                  </a:cubicBezTo>
                  <a:cubicBezTo>
                    <a:pt x="30545" y="4997"/>
                    <a:pt x="30926" y="4617"/>
                    <a:pt x="31052" y="4110"/>
                  </a:cubicBezTo>
                  <a:lnTo>
                    <a:pt x="31306" y="3772"/>
                  </a:lnTo>
                  <a:lnTo>
                    <a:pt x="30926" y="3687"/>
                  </a:lnTo>
                  <a:cubicBezTo>
                    <a:pt x="30376" y="3561"/>
                    <a:pt x="29827" y="3476"/>
                    <a:pt x="29236" y="3392"/>
                  </a:cubicBezTo>
                  <a:cubicBezTo>
                    <a:pt x="27926" y="3180"/>
                    <a:pt x="26574" y="2969"/>
                    <a:pt x="25814" y="2378"/>
                  </a:cubicBezTo>
                  <a:cubicBezTo>
                    <a:pt x="25771" y="2335"/>
                    <a:pt x="25771" y="2293"/>
                    <a:pt x="25729" y="2251"/>
                  </a:cubicBezTo>
                  <a:cubicBezTo>
                    <a:pt x="25729" y="2082"/>
                    <a:pt x="25602" y="1913"/>
                    <a:pt x="25476" y="1828"/>
                  </a:cubicBezTo>
                  <a:lnTo>
                    <a:pt x="25391" y="1786"/>
                  </a:lnTo>
                  <a:cubicBezTo>
                    <a:pt x="25476" y="1659"/>
                    <a:pt x="25476" y="1533"/>
                    <a:pt x="25433" y="1448"/>
                  </a:cubicBezTo>
                  <a:cubicBezTo>
                    <a:pt x="25349" y="1279"/>
                    <a:pt x="25180" y="1152"/>
                    <a:pt x="24969" y="1110"/>
                  </a:cubicBezTo>
                  <a:lnTo>
                    <a:pt x="24842" y="1026"/>
                  </a:lnTo>
                  <a:lnTo>
                    <a:pt x="24842" y="730"/>
                  </a:lnTo>
                  <a:cubicBezTo>
                    <a:pt x="25011" y="730"/>
                    <a:pt x="25138" y="603"/>
                    <a:pt x="25180" y="477"/>
                  </a:cubicBezTo>
                  <a:lnTo>
                    <a:pt x="25222" y="308"/>
                  </a:lnTo>
                  <a:lnTo>
                    <a:pt x="25138" y="181"/>
                  </a:lnTo>
                  <a:cubicBezTo>
                    <a:pt x="25033" y="76"/>
                    <a:pt x="24901" y="1"/>
                    <a:pt x="2476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3"/>
            <p:cNvSpPr/>
            <p:nvPr/>
          </p:nvSpPr>
          <p:spPr>
            <a:xfrm>
              <a:off x="3530600" y="5306150"/>
              <a:ext cx="32175" cy="28200"/>
            </a:xfrm>
            <a:custGeom>
              <a:rect b="b" l="l" r="r" t="t"/>
              <a:pathLst>
                <a:path extrusionOk="0" h="1128" w="1287">
                  <a:moveTo>
                    <a:pt x="380" y="1"/>
                  </a:moveTo>
                  <a:cubicBezTo>
                    <a:pt x="1" y="1"/>
                    <a:pt x="98" y="664"/>
                    <a:pt x="867" y="1126"/>
                  </a:cubicBezTo>
                  <a:cubicBezTo>
                    <a:pt x="881" y="1127"/>
                    <a:pt x="895" y="1128"/>
                    <a:pt x="909" y="1128"/>
                  </a:cubicBezTo>
                  <a:cubicBezTo>
                    <a:pt x="1286" y="1128"/>
                    <a:pt x="1239" y="568"/>
                    <a:pt x="994" y="323"/>
                  </a:cubicBezTo>
                  <a:cubicBezTo>
                    <a:pt x="730" y="93"/>
                    <a:pt x="522" y="1"/>
                    <a:pt x="38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3324125" y="4963425"/>
              <a:ext cx="391875" cy="249450"/>
            </a:xfrm>
            <a:custGeom>
              <a:rect b="b" l="l" r="r" t="t"/>
              <a:pathLst>
                <a:path extrusionOk="0" h="9978" w="15675">
                  <a:moveTo>
                    <a:pt x="1719" y="1"/>
                  </a:moveTo>
                  <a:cubicBezTo>
                    <a:pt x="1709" y="1"/>
                    <a:pt x="1700" y="2"/>
                    <a:pt x="1690" y="5"/>
                  </a:cubicBezTo>
                  <a:cubicBezTo>
                    <a:pt x="1479" y="90"/>
                    <a:pt x="1902" y="259"/>
                    <a:pt x="1564" y="386"/>
                  </a:cubicBezTo>
                  <a:cubicBezTo>
                    <a:pt x="1268" y="555"/>
                    <a:pt x="761" y="597"/>
                    <a:pt x="507" y="935"/>
                  </a:cubicBezTo>
                  <a:cubicBezTo>
                    <a:pt x="169" y="1315"/>
                    <a:pt x="507" y="1907"/>
                    <a:pt x="0" y="2160"/>
                  </a:cubicBezTo>
                  <a:cubicBezTo>
                    <a:pt x="0" y="2160"/>
                    <a:pt x="212" y="2583"/>
                    <a:pt x="212" y="2583"/>
                  </a:cubicBezTo>
                  <a:cubicBezTo>
                    <a:pt x="212" y="2625"/>
                    <a:pt x="212" y="3047"/>
                    <a:pt x="381" y="3132"/>
                  </a:cubicBezTo>
                  <a:cubicBezTo>
                    <a:pt x="803" y="3216"/>
                    <a:pt x="803" y="3259"/>
                    <a:pt x="972" y="3766"/>
                  </a:cubicBezTo>
                  <a:lnTo>
                    <a:pt x="1226" y="3766"/>
                  </a:lnTo>
                  <a:cubicBezTo>
                    <a:pt x="1352" y="3744"/>
                    <a:pt x="1479" y="3734"/>
                    <a:pt x="1606" y="3734"/>
                  </a:cubicBezTo>
                  <a:cubicBezTo>
                    <a:pt x="1733" y="3734"/>
                    <a:pt x="1859" y="3744"/>
                    <a:pt x="1986" y="3766"/>
                  </a:cubicBezTo>
                  <a:cubicBezTo>
                    <a:pt x="2578" y="3977"/>
                    <a:pt x="3127" y="4273"/>
                    <a:pt x="3634" y="4611"/>
                  </a:cubicBezTo>
                  <a:cubicBezTo>
                    <a:pt x="3930" y="5075"/>
                    <a:pt x="4352" y="5455"/>
                    <a:pt x="4817" y="5709"/>
                  </a:cubicBezTo>
                  <a:lnTo>
                    <a:pt x="5239" y="5709"/>
                  </a:lnTo>
                  <a:cubicBezTo>
                    <a:pt x="5408" y="5836"/>
                    <a:pt x="5493" y="6174"/>
                    <a:pt x="5662" y="6343"/>
                  </a:cubicBezTo>
                  <a:cubicBezTo>
                    <a:pt x="5662" y="6343"/>
                    <a:pt x="6633" y="6892"/>
                    <a:pt x="6676" y="6892"/>
                  </a:cubicBezTo>
                  <a:cubicBezTo>
                    <a:pt x="6864" y="6972"/>
                    <a:pt x="7047" y="6989"/>
                    <a:pt x="7230" y="6989"/>
                  </a:cubicBezTo>
                  <a:cubicBezTo>
                    <a:pt x="7357" y="6989"/>
                    <a:pt x="7483" y="6981"/>
                    <a:pt x="7609" y="6981"/>
                  </a:cubicBezTo>
                  <a:cubicBezTo>
                    <a:pt x="7872" y="6981"/>
                    <a:pt x="8135" y="7016"/>
                    <a:pt x="8408" y="7230"/>
                  </a:cubicBezTo>
                  <a:cubicBezTo>
                    <a:pt x="8999" y="7737"/>
                    <a:pt x="9126" y="8455"/>
                    <a:pt x="9506" y="9004"/>
                  </a:cubicBezTo>
                  <a:cubicBezTo>
                    <a:pt x="9929" y="9258"/>
                    <a:pt x="10393" y="9469"/>
                    <a:pt x="10858" y="9596"/>
                  </a:cubicBezTo>
                  <a:cubicBezTo>
                    <a:pt x="11012" y="9596"/>
                    <a:pt x="11061" y="9421"/>
                    <a:pt x="11227" y="9421"/>
                  </a:cubicBezTo>
                  <a:cubicBezTo>
                    <a:pt x="11244" y="9421"/>
                    <a:pt x="11261" y="9423"/>
                    <a:pt x="11281" y="9427"/>
                  </a:cubicBezTo>
                  <a:cubicBezTo>
                    <a:pt x="11661" y="9427"/>
                    <a:pt x="11957" y="9934"/>
                    <a:pt x="12295" y="9976"/>
                  </a:cubicBezTo>
                  <a:cubicBezTo>
                    <a:pt x="12300" y="9977"/>
                    <a:pt x="12304" y="9977"/>
                    <a:pt x="12309" y="9977"/>
                  </a:cubicBezTo>
                  <a:cubicBezTo>
                    <a:pt x="12585" y="9977"/>
                    <a:pt x="12426" y="8787"/>
                    <a:pt x="12717" y="8413"/>
                  </a:cubicBezTo>
                  <a:cubicBezTo>
                    <a:pt x="12802" y="8286"/>
                    <a:pt x="13647" y="7906"/>
                    <a:pt x="13604" y="7737"/>
                  </a:cubicBezTo>
                  <a:cubicBezTo>
                    <a:pt x="13604" y="7695"/>
                    <a:pt x="13604" y="7610"/>
                    <a:pt x="13520" y="7357"/>
                  </a:cubicBezTo>
                  <a:lnTo>
                    <a:pt x="13182" y="7230"/>
                  </a:lnTo>
                  <a:cubicBezTo>
                    <a:pt x="13064" y="6720"/>
                    <a:pt x="12910" y="6465"/>
                    <a:pt x="13092" y="6465"/>
                  </a:cubicBezTo>
                  <a:cubicBezTo>
                    <a:pt x="13106" y="6465"/>
                    <a:pt x="13121" y="6466"/>
                    <a:pt x="13140" y="6469"/>
                  </a:cubicBezTo>
                  <a:cubicBezTo>
                    <a:pt x="13212" y="6469"/>
                    <a:pt x="13284" y="6563"/>
                    <a:pt x="13357" y="6563"/>
                  </a:cubicBezTo>
                  <a:cubicBezTo>
                    <a:pt x="13369" y="6563"/>
                    <a:pt x="13381" y="6560"/>
                    <a:pt x="13393" y="6554"/>
                  </a:cubicBezTo>
                  <a:cubicBezTo>
                    <a:pt x="13478" y="6512"/>
                    <a:pt x="13351" y="6427"/>
                    <a:pt x="13309" y="6385"/>
                  </a:cubicBezTo>
                  <a:cubicBezTo>
                    <a:pt x="13140" y="6047"/>
                    <a:pt x="12759" y="6258"/>
                    <a:pt x="12633" y="6047"/>
                  </a:cubicBezTo>
                  <a:cubicBezTo>
                    <a:pt x="12548" y="5709"/>
                    <a:pt x="12548" y="5371"/>
                    <a:pt x="12633" y="5033"/>
                  </a:cubicBezTo>
                  <a:cubicBezTo>
                    <a:pt x="12717" y="4822"/>
                    <a:pt x="13055" y="4695"/>
                    <a:pt x="13140" y="4484"/>
                  </a:cubicBezTo>
                  <a:cubicBezTo>
                    <a:pt x="13647" y="3216"/>
                    <a:pt x="13689" y="2878"/>
                    <a:pt x="14660" y="1780"/>
                  </a:cubicBezTo>
                  <a:cubicBezTo>
                    <a:pt x="15041" y="1357"/>
                    <a:pt x="14956" y="808"/>
                    <a:pt x="15421" y="639"/>
                  </a:cubicBezTo>
                  <a:cubicBezTo>
                    <a:pt x="15674" y="512"/>
                    <a:pt x="15632" y="597"/>
                    <a:pt x="15336" y="428"/>
                  </a:cubicBezTo>
                  <a:cubicBezTo>
                    <a:pt x="15314" y="419"/>
                    <a:pt x="15287" y="414"/>
                    <a:pt x="15256" y="414"/>
                  </a:cubicBezTo>
                  <a:cubicBezTo>
                    <a:pt x="14951" y="414"/>
                    <a:pt x="14248" y="827"/>
                    <a:pt x="13888" y="827"/>
                  </a:cubicBezTo>
                  <a:cubicBezTo>
                    <a:pt x="13793" y="827"/>
                    <a:pt x="13722" y="798"/>
                    <a:pt x="13689" y="724"/>
                  </a:cubicBezTo>
                  <a:cubicBezTo>
                    <a:pt x="13628" y="602"/>
                    <a:pt x="13590" y="554"/>
                    <a:pt x="13562" y="554"/>
                  </a:cubicBezTo>
                  <a:cubicBezTo>
                    <a:pt x="13453" y="554"/>
                    <a:pt x="13481" y="1273"/>
                    <a:pt x="12844" y="1273"/>
                  </a:cubicBezTo>
                  <a:lnTo>
                    <a:pt x="12633" y="1062"/>
                  </a:lnTo>
                  <a:cubicBezTo>
                    <a:pt x="12248" y="922"/>
                    <a:pt x="11863" y="840"/>
                    <a:pt x="11454" y="840"/>
                  </a:cubicBezTo>
                  <a:cubicBezTo>
                    <a:pt x="11369" y="840"/>
                    <a:pt x="11283" y="843"/>
                    <a:pt x="11196" y="850"/>
                  </a:cubicBezTo>
                  <a:cubicBezTo>
                    <a:pt x="11069" y="850"/>
                    <a:pt x="10900" y="1273"/>
                    <a:pt x="10774" y="1315"/>
                  </a:cubicBezTo>
                  <a:cubicBezTo>
                    <a:pt x="10383" y="1549"/>
                    <a:pt x="9784" y="1607"/>
                    <a:pt x="9224" y="1607"/>
                  </a:cubicBezTo>
                  <a:cubicBezTo>
                    <a:pt x="8875" y="1607"/>
                    <a:pt x="8540" y="1585"/>
                    <a:pt x="8281" y="1569"/>
                  </a:cubicBezTo>
                  <a:cubicBezTo>
                    <a:pt x="8028" y="1569"/>
                    <a:pt x="7943" y="1315"/>
                    <a:pt x="7732" y="1315"/>
                  </a:cubicBezTo>
                  <a:cubicBezTo>
                    <a:pt x="7695" y="1312"/>
                    <a:pt x="7658" y="1310"/>
                    <a:pt x="7622" y="1310"/>
                  </a:cubicBezTo>
                  <a:cubicBezTo>
                    <a:pt x="7099" y="1310"/>
                    <a:pt x="6675" y="1629"/>
                    <a:pt x="6293" y="1629"/>
                  </a:cubicBezTo>
                  <a:cubicBezTo>
                    <a:pt x="6011" y="1629"/>
                    <a:pt x="5752" y="1455"/>
                    <a:pt x="5493" y="850"/>
                  </a:cubicBezTo>
                  <a:cubicBezTo>
                    <a:pt x="5444" y="754"/>
                    <a:pt x="5379" y="723"/>
                    <a:pt x="5306" y="723"/>
                  </a:cubicBezTo>
                  <a:cubicBezTo>
                    <a:pt x="5175" y="723"/>
                    <a:pt x="5020" y="823"/>
                    <a:pt x="4898" y="823"/>
                  </a:cubicBezTo>
                  <a:cubicBezTo>
                    <a:pt x="4851" y="823"/>
                    <a:pt x="4808" y="808"/>
                    <a:pt x="4774" y="766"/>
                  </a:cubicBezTo>
                  <a:cubicBezTo>
                    <a:pt x="4563" y="597"/>
                    <a:pt x="4648" y="259"/>
                    <a:pt x="4521" y="48"/>
                  </a:cubicBezTo>
                  <a:cubicBezTo>
                    <a:pt x="4509" y="36"/>
                    <a:pt x="4492" y="30"/>
                    <a:pt x="4471" y="30"/>
                  </a:cubicBezTo>
                  <a:cubicBezTo>
                    <a:pt x="4347" y="30"/>
                    <a:pt x="4099" y="217"/>
                    <a:pt x="4099" y="217"/>
                  </a:cubicBezTo>
                  <a:cubicBezTo>
                    <a:pt x="4013" y="264"/>
                    <a:pt x="3950" y="282"/>
                    <a:pt x="3902" y="282"/>
                  </a:cubicBezTo>
                  <a:cubicBezTo>
                    <a:pt x="3767" y="282"/>
                    <a:pt x="3736" y="148"/>
                    <a:pt x="3591" y="148"/>
                  </a:cubicBezTo>
                  <a:cubicBezTo>
                    <a:pt x="3556" y="148"/>
                    <a:pt x="3515" y="156"/>
                    <a:pt x="3465" y="174"/>
                  </a:cubicBezTo>
                  <a:cubicBezTo>
                    <a:pt x="3154" y="252"/>
                    <a:pt x="3201" y="1081"/>
                    <a:pt x="2584" y="1081"/>
                  </a:cubicBezTo>
                  <a:cubicBezTo>
                    <a:pt x="2531" y="1081"/>
                    <a:pt x="2473" y="1075"/>
                    <a:pt x="2409" y="1062"/>
                  </a:cubicBezTo>
                  <a:cubicBezTo>
                    <a:pt x="1962" y="980"/>
                    <a:pt x="1945" y="1"/>
                    <a:pt x="1719"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a:off x="2955500" y="4206275"/>
              <a:ext cx="128900" cy="240150"/>
            </a:xfrm>
            <a:custGeom>
              <a:rect b="b" l="l" r="r" t="t"/>
              <a:pathLst>
                <a:path extrusionOk="0" h="9606" w="5156">
                  <a:moveTo>
                    <a:pt x="4366" y="0"/>
                  </a:moveTo>
                  <a:cubicBezTo>
                    <a:pt x="4167" y="0"/>
                    <a:pt x="4508" y="168"/>
                    <a:pt x="4310" y="464"/>
                  </a:cubicBezTo>
                  <a:cubicBezTo>
                    <a:pt x="4289" y="507"/>
                    <a:pt x="4247" y="507"/>
                    <a:pt x="4205" y="507"/>
                  </a:cubicBezTo>
                  <a:cubicBezTo>
                    <a:pt x="4162" y="507"/>
                    <a:pt x="4120" y="507"/>
                    <a:pt x="4099" y="549"/>
                  </a:cubicBezTo>
                  <a:cubicBezTo>
                    <a:pt x="3888" y="845"/>
                    <a:pt x="4226" y="1183"/>
                    <a:pt x="4099" y="1563"/>
                  </a:cubicBezTo>
                  <a:lnTo>
                    <a:pt x="3846" y="1816"/>
                  </a:lnTo>
                  <a:cubicBezTo>
                    <a:pt x="3653" y="1778"/>
                    <a:pt x="3426" y="1425"/>
                    <a:pt x="3164" y="1425"/>
                  </a:cubicBezTo>
                  <a:cubicBezTo>
                    <a:pt x="3138" y="1425"/>
                    <a:pt x="3112" y="1428"/>
                    <a:pt x="3085" y="1436"/>
                  </a:cubicBezTo>
                  <a:cubicBezTo>
                    <a:pt x="2747" y="1478"/>
                    <a:pt x="2789" y="1901"/>
                    <a:pt x="2536" y="1943"/>
                  </a:cubicBezTo>
                  <a:lnTo>
                    <a:pt x="1944" y="1859"/>
                  </a:lnTo>
                  <a:cubicBezTo>
                    <a:pt x="1860" y="1859"/>
                    <a:pt x="1437" y="2281"/>
                    <a:pt x="1395" y="2281"/>
                  </a:cubicBezTo>
                  <a:cubicBezTo>
                    <a:pt x="1311" y="2281"/>
                    <a:pt x="1268" y="2070"/>
                    <a:pt x="1184" y="2070"/>
                  </a:cubicBezTo>
                  <a:lnTo>
                    <a:pt x="1142" y="2450"/>
                  </a:lnTo>
                  <a:cubicBezTo>
                    <a:pt x="1124" y="2459"/>
                    <a:pt x="1106" y="2462"/>
                    <a:pt x="1088" y="2462"/>
                  </a:cubicBezTo>
                  <a:cubicBezTo>
                    <a:pt x="1041" y="2462"/>
                    <a:pt x="996" y="2438"/>
                    <a:pt x="962" y="2438"/>
                  </a:cubicBezTo>
                  <a:cubicBezTo>
                    <a:pt x="950" y="2438"/>
                    <a:pt x="939" y="2441"/>
                    <a:pt x="930" y="2450"/>
                  </a:cubicBezTo>
                  <a:cubicBezTo>
                    <a:pt x="731" y="2530"/>
                    <a:pt x="984" y="3175"/>
                    <a:pt x="407" y="3175"/>
                  </a:cubicBezTo>
                  <a:cubicBezTo>
                    <a:pt x="373" y="3175"/>
                    <a:pt x="336" y="3173"/>
                    <a:pt x="297" y="3168"/>
                  </a:cubicBezTo>
                  <a:cubicBezTo>
                    <a:pt x="212" y="3168"/>
                    <a:pt x="804" y="3886"/>
                    <a:pt x="761" y="3929"/>
                  </a:cubicBezTo>
                  <a:cubicBezTo>
                    <a:pt x="677" y="4098"/>
                    <a:pt x="254" y="3929"/>
                    <a:pt x="170" y="4562"/>
                  </a:cubicBezTo>
                  <a:cubicBezTo>
                    <a:pt x="170" y="4689"/>
                    <a:pt x="1015" y="4900"/>
                    <a:pt x="888" y="5238"/>
                  </a:cubicBezTo>
                  <a:lnTo>
                    <a:pt x="508" y="5407"/>
                  </a:lnTo>
                  <a:cubicBezTo>
                    <a:pt x="297" y="5492"/>
                    <a:pt x="592" y="5661"/>
                    <a:pt x="381" y="5703"/>
                  </a:cubicBezTo>
                  <a:cubicBezTo>
                    <a:pt x="318" y="5703"/>
                    <a:pt x="231" y="5632"/>
                    <a:pt x="155" y="5632"/>
                  </a:cubicBezTo>
                  <a:cubicBezTo>
                    <a:pt x="130" y="5632"/>
                    <a:pt x="107" y="5640"/>
                    <a:pt x="85" y="5661"/>
                  </a:cubicBezTo>
                  <a:cubicBezTo>
                    <a:pt x="1" y="5703"/>
                    <a:pt x="170" y="5788"/>
                    <a:pt x="212" y="5872"/>
                  </a:cubicBezTo>
                  <a:cubicBezTo>
                    <a:pt x="238" y="5999"/>
                    <a:pt x="324" y="6035"/>
                    <a:pt x="430" y="6035"/>
                  </a:cubicBezTo>
                  <a:cubicBezTo>
                    <a:pt x="564" y="6035"/>
                    <a:pt x="729" y="5978"/>
                    <a:pt x="843" y="5978"/>
                  </a:cubicBezTo>
                  <a:cubicBezTo>
                    <a:pt x="940" y="5978"/>
                    <a:pt x="1000" y="6019"/>
                    <a:pt x="973" y="6168"/>
                  </a:cubicBezTo>
                  <a:cubicBezTo>
                    <a:pt x="973" y="6337"/>
                    <a:pt x="592" y="6886"/>
                    <a:pt x="339" y="6928"/>
                  </a:cubicBezTo>
                  <a:cubicBezTo>
                    <a:pt x="297" y="6928"/>
                    <a:pt x="170" y="6928"/>
                    <a:pt x="212" y="6971"/>
                  </a:cubicBezTo>
                  <a:cubicBezTo>
                    <a:pt x="297" y="7309"/>
                    <a:pt x="1268" y="7224"/>
                    <a:pt x="1311" y="7520"/>
                  </a:cubicBezTo>
                  <a:cubicBezTo>
                    <a:pt x="1311" y="7647"/>
                    <a:pt x="804" y="7731"/>
                    <a:pt x="761" y="7773"/>
                  </a:cubicBezTo>
                  <a:cubicBezTo>
                    <a:pt x="592" y="7900"/>
                    <a:pt x="677" y="8111"/>
                    <a:pt x="635" y="8238"/>
                  </a:cubicBezTo>
                  <a:cubicBezTo>
                    <a:pt x="550" y="8365"/>
                    <a:pt x="804" y="8407"/>
                    <a:pt x="888" y="8492"/>
                  </a:cubicBezTo>
                  <a:cubicBezTo>
                    <a:pt x="1099" y="8703"/>
                    <a:pt x="1353" y="8830"/>
                    <a:pt x="1649" y="8872"/>
                  </a:cubicBezTo>
                  <a:cubicBezTo>
                    <a:pt x="1716" y="8872"/>
                    <a:pt x="1784" y="8818"/>
                    <a:pt x="1851" y="8818"/>
                  </a:cubicBezTo>
                  <a:cubicBezTo>
                    <a:pt x="1868" y="8818"/>
                    <a:pt x="1885" y="8821"/>
                    <a:pt x="1902" y="8830"/>
                  </a:cubicBezTo>
                  <a:cubicBezTo>
                    <a:pt x="1944" y="8872"/>
                    <a:pt x="1775" y="8956"/>
                    <a:pt x="1775" y="8999"/>
                  </a:cubicBezTo>
                  <a:cubicBezTo>
                    <a:pt x="1860" y="9210"/>
                    <a:pt x="1987" y="9421"/>
                    <a:pt x="2156" y="9548"/>
                  </a:cubicBezTo>
                  <a:cubicBezTo>
                    <a:pt x="2207" y="9587"/>
                    <a:pt x="2250" y="9605"/>
                    <a:pt x="2288" y="9605"/>
                  </a:cubicBezTo>
                  <a:cubicBezTo>
                    <a:pt x="2530" y="9605"/>
                    <a:pt x="2528" y="8874"/>
                    <a:pt x="2747" y="8618"/>
                  </a:cubicBezTo>
                  <a:cubicBezTo>
                    <a:pt x="2832" y="8534"/>
                    <a:pt x="3043" y="8576"/>
                    <a:pt x="3170" y="8492"/>
                  </a:cubicBezTo>
                  <a:cubicBezTo>
                    <a:pt x="3381" y="8323"/>
                    <a:pt x="2832" y="8365"/>
                    <a:pt x="2874" y="8238"/>
                  </a:cubicBezTo>
                  <a:cubicBezTo>
                    <a:pt x="2937" y="8132"/>
                    <a:pt x="3032" y="8132"/>
                    <a:pt x="3127" y="8132"/>
                  </a:cubicBezTo>
                  <a:cubicBezTo>
                    <a:pt x="3222" y="8132"/>
                    <a:pt x="3317" y="8132"/>
                    <a:pt x="3381" y="8027"/>
                  </a:cubicBezTo>
                  <a:cubicBezTo>
                    <a:pt x="3550" y="7435"/>
                    <a:pt x="3634" y="6844"/>
                    <a:pt x="3677" y="6252"/>
                  </a:cubicBezTo>
                  <a:cubicBezTo>
                    <a:pt x="3719" y="5914"/>
                    <a:pt x="4606" y="5238"/>
                    <a:pt x="4648" y="4436"/>
                  </a:cubicBezTo>
                  <a:cubicBezTo>
                    <a:pt x="4775" y="3929"/>
                    <a:pt x="4775" y="3380"/>
                    <a:pt x="4733" y="2873"/>
                  </a:cubicBezTo>
                  <a:cubicBezTo>
                    <a:pt x="4703" y="2723"/>
                    <a:pt x="4715" y="2574"/>
                    <a:pt x="4710" y="2574"/>
                  </a:cubicBezTo>
                  <a:lnTo>
                    <a:pt x="4710" y="2574"/>
                  </a:lnTo>
                  <a:cubicBezTo>
                    <a:pt x="4708" y="2574"/>
                    <a:pt x="4703" y="2599"/>
                    <a:pt x="4690" y="2661"/>
                  </a:cubicBezTo>
                  <a:cubicBezTo>
                    <a:pt x="4684" y="2688"/>
                    <a:pt x="4670" y="2700"/>
                    <a:pt x="4653" y="2700"/>
                  </a:cubicBezTo>
                  <a:cubicBezTo>
                    <a:pt x="4561" y="2700"/>
                    <a:pt x="4352" y="2374"/>
                    <a:pt x="4352" y="2197"/>
                  </a:cubicBezTo>
                  <a:cubicBezTo>
                    <a:pt x="4395" y="1647"/>
                    <a:pt x="5155" y="464"/>
                    <a:pt x="4690" y="42"/>
                  </a:cubicBezTo>
                  <a:cubicBezTo>
                    <a:pt x="4522" y="14"/>
                    <a:pt x="4422" y="0"/>
                    <a:pt x="436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a:off x="3139400" y="4243225"/>
              <a:ext cx="40050" cy="20700"/>
            </a:xfrm>
            <a:custGeom>
              <a:rect b="b" l="l" r="r" t="t"/>
              <a:pathLst>
                <a:path extrusionOk="0" h="828" w="1602">
                  <a:moveTo>
                    <a:pt x="1602" y="0"/>
                  </a:moveTo>
                  <a:lnTo>
                    <a:pt x="1602" y="0"/>
                  </a:lnTo>
                  <a:cubicBezTo>
                    <a:pt x="1348" y="85"/>
                    <a:pt x="1095" y="169"/>
                    <a:pt x="841" y="212"/>
                  </a:cubicBezTo>
                  <a:cubicBezTo>
                    <a:pt x="762" y="212"/>
                    <a:pt x="407" y="65"/>
                    <a:pt x="199" y="65"/>
                  </a:cubicBezTo>
                  <a:cubicBezTo>
                    <a:pt x="72" y="65"/>
                    <a:pt x="0" y="120"/>
                    <a:pt x="81" y="296"/>
                  </a:cubicBezTo>
                  <a:cubicBezTo>
                    <a:pt x="151" y="479"/>
                    <a:pt x="259" y="536"/>
                    <a:pt x="384" y="536"/>
                  </a:cubicBezTo>
                  <a:cubicBezTo>
                    <a:pt x="584" y="536"/>
                    <a:pt x="829" y="391"/>
                    <a:pt x="1034" y="391"/>
                  </a:cubicBezTo>
                  <a:cubicBezTo>
                    <a:pt x="1085" y="391"/>
                    <a:pt x="1134" y="400"/>
                    <a:pt x="1179" y="423"/>
                  </a:cubicBezTo>
                  <a:cubicBezTo>
                    <a:pt x="1248" y="457"/>
                    <a:pt x="1261" y="827"/>
                    <a:pt x="1400" y="827"/>
                  </a:cubicBezTo>
                  <a:cubicBezTo>
                    <a:pt x="1431" y="827"/>
                    <a:pt x="1470" y="808"/>
                    <a:pt x="1517" y="761"/>
                  </a:cubicBezTo>
                  <a:cubicBezTo>
                    <a:pt x="1559" y="507"/>
                    <a:pt x="1602" y="254"/>
                    <a:pt x="160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2867850" y="4463050"/>
              <a:ext cx="203875" cy="347600"/>
            </a:xfrm>
            <a:custGeom>
              <a:rect b="b" l="l" r="r" t="t"/>
              <a:pathLst>
                <a:path extrusionOk="0" h="13904" w="8155">
                  <a:moveTo>
                    <a:pt x="5886" y="0"/>
                  </a:moveTo>
                  <a:cubicBezTo>
                    <a:pt x="5680" y="0"/>
                    <a:pt x="5415" y="600"/>
                    <a:pt x="5239" y="671"/>
                  </a:cubicBezTo>
                  <a:cubicBezTo>
                    <a:pt x="4313" y="936"/>
                    <a:pt x="3283" y="2133"/>
                    <a:pt x="2210" y="2133"/>
                  </a:cubicBezTo>
                  <a:cubicBezTo>
                    <a:pt x="1913" y="2133"/>
                    <a:pt x="1613" y="2041"/>
                    <a:pt x="1310" y="1812"/>
                  </a:cubicBezTo>
                  <a:cubicBezTo>
                    <a:pt x="1187" y="1730"/>
                    <a:pt x="1144" y="1091"/>
                    <a:pt x="1064" y="1091"/>
                  </a:cubicBezTo>
                  <a:cubicBezTo>
                    <a:pt x="1062" y="1091"/>
                    <a:pt x="1059" y="1092"/>
                    <a:pt x="1057" y="1093"/>
                  </a:cubicBezTo>
                  <a:cubicBezTo>
                    <a:pt x="761" y="1136"/>
                    <a:pt x="1057" y="1474"/>
                    <a:pt x="1057" y="1600"/>
                  </a:cubicBezTo>
                  <a:cubicBezTo>
                    <a:pt x="972" y="1854"/>
                    <a:pt x="507" y="2192"/>
                    <a:pt x="507" y="2445"/>
                  </a:cubicBezTo>
                  <a:cubicBezTo>
                    <a:pt x="528" y="2736"/>
                    <a:pt x="554" y="2833"/>
                    <a:pt x="581" y="2833"/>
                  </a:cubicBezTo>
                  <a:cubicBezTo>
                    <a:pt x="633" y="2833"/>
                    <a:pt x="689" y="2450"/>
                    <a:pt x="713" y="2450"/>
                  </a:cubicBezTo>
                  <a:cubicBezTo>
                    <a:pt x="726" y="2450"/>
                    <a:pt x="730" y="2563"/>
                    <a:pt x="719" y="2910"/>
                  </a:cubicBezTo>
                  <a:cubicBezTo>
                    <a:pt x="719" y="3164"/>
                    <a:pt x="465" y="2995"/>
                    <a:pt x="507" y="3290"/>
                  </a:cubicBezTo>
                  <a:lnTo>
                    <a:pt x="507" y="3333"/>
                  </a:lnTo>
                  <a:cubicBezTo>
                    <a:pt x="507" y="3290"/>
                    <a:pt x="550" y="3164"/>
                    <a:pt x="592" y="3164"/>
                  </a:cubicBezTo>
                  <a:cubicBezTo>
                    <a:pt x="676" y="3164"/>
                    <a:pt x="634" y="3290"/>
                    <a:pt x="634" y="3375"/>
                  </a:cubicBezTo>
                  <a:cubicBezTo>
                    <a:pt x="676" y="3459"/>
                    <a:pt x="634" y="3417"/>
                    <a:pt x="634" y="3459"/>
                  </a:cubicBezTo>
                  <a:cubicBezTo>
                    <a:pt x="643" y="3468"/>
                    <a:pt x="661" y="3471"/>
                    <a:pt x="685" y="3471"/>
                  </a:cubicBezTo>
                  <a:cubicBezTo>
                    <a:pt x="750" y="3471"/>
                    <a:pt x="856" y="3447"/>
                    <a:pt x="921" y="3447"/>
                  </a:cubicBezTo>
                  <a:cubicBezTo>
                    <a:pt x="945" y="3447"/>
                    <a:pt x="963" y="3450"/>
                    <a:pt x="972" y="3459"/>
                  </a:cubicBezTo>
                  <a:cubicBezTo>
                    <a:pt x="1648" y="4009"/>
                    <a:pt x="1183" y="4515"/>
                    <a:pt x="1310" y="4896"/>
                  </a:cubicBezTo>
                  <a:lnTo>
                    <a:pt x="1648" y="5149"/>
                  </a:lnTo>
                  <a:cubicBezTo>
                    <a:pt x="1817" y="5403"/>
                    <a:pt x="1479" y="5741"/>
                    <a:pt x="1437" y="6036"/>
                  </a:cubicBezTo>
                  <a:cubicBezTo>
                    <a:pt x="1437" y="6205"/>
                    <a:pt x="1564" y="6374"/>
                    <a:pt x="1521" y="6543"/>
                  </a:cubicBezTo>
                  <a:cubicBezTo>
                    <a:pt x="1479" y="6712"/>
                    <a:pt x="1014" y="6755"/>
                    <a:pt x="1014" y="6755"/>
                  </a:cubicBezTo>
                  <a:cubicBezTo>
                    <a:pt x="1014" y="6797"/>
                    <a:pt x="972" y="7769"/>
                    <a:pt x="1099" y="7895"/>
                  </a:cubicBezTo>
                  <a:cubicBezTo>
                    <a:pt x="1105" y="7901"/>
                    <a:pt x="1110" y="7904"/>
                    <a:pt x="1114" y="7904"/>
                  </a:cubicBezTo>
                  <a:cubicBezTo>
                    <a:pt x="1142" y="7904"/>
                    <a:pt x="1147" y="7805"/>
                    <a:pt x="1183" y="7769"/>
                  </a:cubicBezTo>
                  <a:cubicBezTo>
                    <a:pt x="1268" y="7656"/>
                    <a:pt x="1334" y="7581"/>
                    <a:pt x="1406" y="7581"/>
                  </a:cubicBezTo>
                  <a:cubicBezTo>
                    <a:pt x="1441" y="7581"/>
                    <a:pt x="1479" y="7600"/>
                    <a:pt x="1521" y="7642"/>
                  </a:cubicBezTo>
                  <a:cubicBezTo>
                    <a:pt x="2028" y="8107"/>
                    <a:pt x="1099" y="8487"/>
                    <a:pt x="1521" y="8867"/>
                  </a:cubicBezTo>
                  <a:cubicBezTo>
                    <a:pt x="1529" y="8875"/>
                    <a:pt x="1531" y="8879"/>
                    <a:pt x="1528" y="8879"/>
                  </a:cubicBezTo>
                  <a:cubicBezTo>
                    <a:pt x="1517" y="8879"/>
                    <a:pt x="1421" y="8817"/>
                    <a:pt x="1352" y="8783"/>
                  </a:cubicBezTo>
                  <a:cubicBezTo>
                    <a:pt x="1310" y="8783"/>
                    <a:pt x="1099" y="8487"/>
                    <a:pt x="1099" y="8487"/>
                  </a:cubicBezTo>
                  <a:cubicBezTo>
                    <a:pt x="972" y="8783"/>
                    <a:pt x="1099" y="9121"/>
                    <a:pt x="1057" y="9374"/>
                  </a:cubicBezTo>
                  <a:cubicBezTo>
                    <a:pt x="1014" y="9670"/>
                    <a:pt x="634" y="9881"/>
                    <a:pt x="550" y="10134"/>
                  </a:cubicBezTo>
                  <a:cubicBezTo>
                    <a:pt x="338" y="10895"/>
                    <a:pt x="803" y="10853"/>
                    <a:pt x="254" y="11486"/>
                  </a:cubicBezTo>
                  <a:cubicBezTo>
                    <a:pt x="169" y="11655"/>
                    <a:pt x="507" y="11951"/>
                    <a:pt x="507" y="11951"/>
                  </a:cubicBezTo>
                  <a:cubicBezTo>
                    <a:pt x="507" y="11993"/>
                    <a:pt x="507" y="12036"/>
                    <a:pt x="507" y="12078"/>
                  </a:cubicBezTo>
                  <a:cubicBezTo>
                    <a:pt x="507" y="12120"/>
                    <a:pt x="465" y="12205"/>
                    <a:pt x="507" y="12247"/>
                  </a:cubicBezTo>
                  <a:cubicBezTo>
                    <a:pt x="586" y="12286"/>
                    <a:pt x="702" y="12547"/>
                    <a:pt x="648" y="12547"/>
                  </a:cubicBezTo>
                  <a:cubicBezTo>
                    <a:pt x="644" y="12547"/>
                    <a:pt x="640" y="12545"/>
                    <a:pt x="634" y="12543"/>
                  </a:cubicBezTo>
                  <a:cubicBezTo>
                    <a:pt x="550" y="12500"/>
                    <a:pt x="296" y="12162"/>
                    <a:pt x="212" y="12162"/>
                  </a:cubicBezTo>
                  <a:cubicBezTo>
                    <a:pt x="0" y="12289"/>
                    <a:pt x="169" y="13007"/>
                    <a:pt x="254" y="13092"/>
                  </a:cubicBezTo>
                  <a:cubicBezTo>
                    <a:pt x="275" y="13117"/>
                    <a:pt x="296" y="13128"/>
                    <a:pt x="317" y="13128"/>
                  </a:cubicBezTo>
                  <a:cubicBezTo>
                    <a:pt x="486" y="13128"/>
                    <a:pt x="674" y="12439"/>
                    <a:pt x="820" y="12439"/>
                  </a:cubicBezTo>
                  <a:cubicBezTo>
                    <a:pt x="843" y="12439"/>
                    <a:pt x="866" y="12458"/>
                    <a:pt x="888" y="12500"/>
                  </a:cubicBezTo>
                  <a:cubicBezTo>
                    <a:pt x="1057" y="12796"/>
                    <a:pt x="1141" y="13514"/>
                    <a:pt x="1310" y="13852"/>
                  </a:cubicBezTo>
                  <a:cubicBezTo>
                    <a:pt x="1319" y="13866"/>
                    <a:pt x="1329" y="13873"/>
                    <a:pt x="1340" y="13873"/>
                  </a:cubicBezTo>
                  <a:cubicBezTo>
                    <a:pt x="1420" y="13873"/>
                    <a:pt x="1530" y="13512"/>
                    <a:pt x="1670" y="13512"/>
                  </a:cubicBezTo>
                  <a:cubicBezTo>
                    <a:pt x="1677" y="13512"/>
                    <a:pt x="1683" y="13513"/>
                    <a:pt x="1690" y="13514"/>
                  </a:cubicBezTo>
                  <a:cubicBezTo>
                    <a:pt x="2036" y="13541"/>
                    <a:pt x="1997" y="13903"/>
                    <a:pt x="2248" y="13903"/>
                  </a:cubicBezTo>
                  <a:cubicBezTo>
                    <a:pt x="2395" y="13903"/>
                    <a:pt x="2642" y="13778"/>
                    <a:pt x="3127" y="13388"/>
                  </a:cubicBezTo>
                  <a:cubicBezTo>
                    <a:pt x="3465" y="13134"/>
                    <a:pt x="3127" y="12881"/>
                    <a:pt x="3253" y="12500"/>
                  </a:cubicBezTo>
                  <a:cubicBezTo>
                    <a:pt x="3296" y="12331"/>
                    <a:pt x="3718" y="12247"/>
                    <a:pt x="3634" y="12078"/>
                  </a:cubicBezTo>
                  <a:cubicBezTo>
                    <a:pt x="3591" y="12036"/>
                    <a:pt x="3253" y="11740"/>
                    <a:pt x="3338" y="11740"/>
                  </a:cubicBezTo>
                  <a:cubicBezTo>
                    <a:pt x="3358" y="11734"/>
                    <a:pt x="3376" y="11732"/>
                    <a:pt x="3394" y="11732"/>
                  </a:cubicBezTo>
                  <a:cubicBezTo>
                    <a:pt x="3646" y="11732"/>
                    <a:pt x="3735" y="12250"/>
                    <a:pt x="3972" y="12289"/>
                  </a:cubicBezTo>
                  <a:cubicBezTo>
                    <a:pt x="4141" y="12289"/>
                    <a:pt x="4183" y="12036"/>
                    <a:pt x="4310" y="12036"/>
                  </a:cubicBezTo>
                  <a:cubicBezTo>
                    <a:pt x="4648" y="12120"/>
                    <a:pt x="4859" y="12669"/>
                    <a:pt x="5028" y="12754"/>
                  </a:cubicBezTo>
                  <a:cubicBezTo>
                    <a:pt x="5141" y="12824"/>
                    <a:pt x="5211" y="12838"/>
                    <a:pt x="5263" y="12838"/>
                  </a:cubicBezTo>
                  <a:cubicBezTo>
                    <a:pt x="5297" y="12838"/>
                    <a:pt x="5323" y="12832"/>
                    <a:pt x="5348" y="12832"/>
                  </a:cubicBezTo>
                  <a:cubicBezTo>
                    <a:pt x="5397" y="12832"/>
                    <a:pt x="5441" y="12857"/>
                    <a:pt x="5535" y="13007"/>
                  </a:cubicBezTo>
                  <a:cubicBezTo>
                    <a:pt x="5537" y="13011"/>
                    <a:pt x="5540" y="13013"/>
                    <a:pt x="5543" y="13013"/>
                  </a:cubicBezTo>
                  <a:cubicBezTo>
                    <a:pt x="5612" y="13013"/>
                    <a:pt x="5957" y="12243"/>
                    <a:pt x="5957" y="12162"/>
                  </a:cubicBezTo>
                  <a:cubicBezTo>
                    <a:pt x="6169" y="11698"/>
                    <a:pt x="6338" y="11233"/>
                    <a:pt x="6380" y="10726"/>
                  </a:cubicBezTo>
                  <a:cubicBezTo>
                    <a:pt x="6549" y="9585"/>
                    <a:pt x="6887" y="8487"/>
                    <a:pt x="7309" y="7431"/>
                  </a:cubicBezTo>
                  <a:cubicBezTo>
                    <a:pt x="7394" y="7135"/>
                    <a:pt x="6633" y="6712"/>
                    <a:pt x="6887" y="6248"/>
                  </a:cubicBezTo>
                  <a:cubicBezTo>
                    <a:pt x="7140" y="5825"/>
                    <a:pt x="8154" y="5318"/>
                    <a:pt x="8112" y="4727"/>
                  </a:cubicBezTo>
                  <a:cubicBezTo>
                    <a:pt x="8070" y="4473"/>
                    <a:pt x="7774" y="4389"/>
                    <a:pt x="7732" y="4220"/>
                  </a:cubicBezTo>
                  <a:cubicBezTo>
                    <a:pt x="7689" y="3840"/>
                    <a:pt x="7605" y="3459"/>
                    <a:pt x="7478" y="3079"/>
                  </a:cubicBezTo>
                  <a:cubicBezTo>
                    <a:pt x="7478" y="2995"/>
                    <a:pt x="7521" y="2868"/>
                    <a:pt x="7605" y="2783"/>
                  </a:cubicBezTo>
                  <a:cubicBezTo>
                    <a:pt x="7618" y="2777"/>
                    <a:pt x="7630" y="2774"/>
                    <a:pt x="7643" y="2774"/>
                  </a:cubicBezTo>
                  <a:cubicBezTo>
                    <a:pt x="7691" y="2774"/>
                    <a:pt x="7736" y="2813"/>
                    <a:pt x="7758" y="2813"/>
                  </a:cubicBezTo>
                  <a:cubicBezTo>
                    <a:pt x="7768" y="2813"/>
                    <a:pt x="7774" y="2805"/>
                    <a:pt x="7774" y="2783"/>
                  </a:cubicBezTo>
                  <a:cubicBezTo>
                    <a:pt x="7647" y="2530"/>
                    <a:pt x="7436" y="2319"/>
                    <a:pt x="7140" y="2234"/>
                  </a:cubicBezTo>
                  <a:lnTo>
                    <a:pt x="6845" y="2192"/>
                  </a:lnTo>
                  <a:cubicBezTo>
                    <a:pt x="6845" y="2143"/>
                    <a:pt x="6883" y="2132"/>
                    <a:pt x="6934" y="2132"/>
                  </a:cubicBezTo>
                  <a:cubicBezTo>
                    <a:pt x="6976" y="2132"/>
                    <a:pt x="7027" y="2139"/>
                    <a:pt x="7074" y="2139"/>
                  </a:cubicBezTo>
                  <a:cubicBezTo>
                    <a:pt x="7117" y="2139"/>
                    <a:pt x="7157" y="2132"/>
                    <a:pt x="7183" y="2107"/>
                  </a:cubicBezTo>
                  <a:cubicBezTo>
                    <a:pt x="7428" y="1893"/>
                    <a:pt x="7250" y="1834"/>
                    <a:pt x="7328" y="1834"/>
                  </a:cubicBezTo>
                  <a:cubicBezTo>
                    <a:pt x="7358" y="1834"/>
                    <a:pt x="7424" y="1842"/>
                    <a:pt x="7563" y="1854"/>
                  </a:cubicBezTo>
                  <a:cubicBezTo>
                    <a:pt x="7605" y="1854"/>
                    <a:pt x="7689" y="1812"/>
                    <a:pt x="7647" y="1769"/>
                  </a:cubicBezTo>
                  <a:lnTo>
                    <a:pt x="7140" y="1685"/>
                  </a:lnTo>
                  <a:cubicBezTo>
                    <a:pt x="6887" y="1474"/>
                    <a:pt x="7352" y="1093"/>
                    <a:pt x="7309" y="1009"/>
                  </a:cubicBezTo>
                  <a:cubicBezTo>
                    <a:pt x="7295" y="981"/>
                    <a:pt x="7276" y="971"/>
                    <a:pt x="7256" y="971"/>
                  </a:cubicBezTo>
                  <a:cubicBezTo>
                    <a:pt x="7215" y="971"/>
                    <a:pt x="7168" y="1009"/>
                    <a:pt x="7140" y="1009"/>
                  </a:cubicBezTo>
                  <a:cubicBezTo>
                    <a:pt x="7106" y="1009"/>
                    <a:pt x="7181" y="847"/>
                    <a:pt x="7039" y="847"/>
                  </a:cubicBezTo>
                  <a:cubicBezTo>
                    <a:pt x="7003" y="847"/>
                    <a:pt x="6954" y="857"/>
                    <a:pt x="6887" y="882"/>
                  </a:cubicBezTo>
                  <a:lnTo>
                    <a:pt x="6760" y="1178"/>
                  </a:lnTo>
                  <a:cubicBezTo>
                    <a:pt x="6549" y="1136"/>
                    <a:pt x="6802" y="713"/>
                    <a:pt x="6676" y="544"/>
                  </a:cubicBezTo>
                  <a:cubicBezTo>
                    <a:pt x="6464" y="248"/>
                    <a:pt x="6084" y="629"/>
                    <a:pt x="6000" y="79"/>
                  </a:cubicBezTo>
                  <a:cubicBezTo>
                    <a:pt x="5965" y="24"/>
                    <a:pt x="5926" y="0"/>
                    <a:pt x="588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2817150" y="3633825"/>
              <a:ext cx="1242100" cy="1399575"/>
            </a:xfrm>
            <a:custGeom>
              <a:rect b="b" l="l" r="r" t="t"/>
              <a:pathLst>
                <a:path extrusionOk="0" h="55983" w="49684">
                  <a:moveTo>
                    <a:pt x="24383" y="1"/>
                  </a:moveTo>
                  <a:cubicBezTo>
                    <a:pt x="24112" y="1"/>
                    <a:pt x="23725" y="138"/>
                    <a:pt x="23575" y="168"/>
                  </a:cubicBezTo>
                  <a:cubicBezTo>
                    <a:pt x="23441" y="195"/>
                    <a:pt x="23228" y="205"/>
                    <a:pt x="22973" y="205"/>
                  </a:cubicBezTo>
                  <a:cubicBezTo>
                    <a:pt x="22278" y="205"/>
                    <a:pt x="21274" y="132"/>
                    <a:pt x="20733" y="132"/>
                  </a:cubicBezTo>
                  <a:cubicBezTo>
                    <a:pt x="20535" y="132"/>
                    <a:pt x="20400" y="141"/>
                    <a:pt x="20364" y="168"/>
                  </a:cubicBezTo>
                  <a:cubicBezTo>
                    <a:pt x="20153" y="295"/>
                    <a:pt x="19941" y="1182"/>
                    <a:pt x="19604" y="1309"/>
                  </a:cubicBezTo>
                  <a:cubicBezTo>
                    <a:pt x="19223" y="1224"/>
                    <a:pt x="18843" y="1140"/>
                    <a:pt x="18463" y="971"/>
                  </a:cubicBezTo>
                  <a:cubicBezTo>
                    <a:pt x="18421" y="844"/>
                    <a:pt x="18716" y="675"/>
                    <a:pt x="18252" y="548"/>
                  </a:cubicBezTo>
                  <a:cubicBezTo>
                    <a:pt x="18197" y="533"/>
                    <a:pt x="18143" y="527"/>
                    <a:pt x="18089" y="527"/>
                  </a:cubicBezTo>
                  <a:cubicBezTo>
                    <a:pt x="17955" y="527"/>
                    <a:pt x="17822" y="561"/>
                    <a:pt x="17695" y="561"/>
                  </a:cubicBezTo>
                  <a:cubicBezTo>
                    <a:pt x="17595" y="561"/>
                    <a:pt x="17498" y="540"/>
                    <a:pt x="17407" y="464"/>
                  </a:cubicBezTo>
                  <a:lnTo>
                    <a:pt x="17407" y="337"/>
                  </a:lnTo>
                  <a:cubicBezTo>
                    <a:pt x="17322" y="802"/>
                    <a:pt x="17069" y="1098"/>
                    <a:pt x="16942" y="1478"/>
                  </a:cubicBezTo>
                  <a:cubicBezTo>
                    <a:pt x="16857" y="1900"/>
                    <a:pt x="17364" y="1731"/>
                    <a:pt x="17280" y="2154"/>
                  </a:cubicBezTo>
                  <a:lnTo>
                    <a:pt x="17111" y="2407"/>
                  </a:lnTo>
                  <a:cubicBezTo>
                    <a:pt x="17052" y="2424"/>
                    <a:pt x="16998" y="2431"/>
                    <a:pt x="16949" y="2431"/>
                  </a:cubicBezTo>
                  <a:cubicBezTo>
                    <a:pt x="16448" y="2431"/>
                    <a:pt x="16416" y="1660"/>
                    <a:pt x="15975" y="1660"/>
                  </a:cubicBezTo>
                  <a:cubicBezTo>
                    <a:pt x="15902" y="1660"/>
                    <a:pt x="15817" y="1681"/>
                    <a:pt x="15717" y="1731"/>
                  </a:cubicBezTo>
                  <a:cubicBezTo>
                    <a:pt x="14998" y="2154"/>
                    <a:pt x="15843" y="2788"/>
                    <a:pt x="15843" y="2957"/>
                  </a:cubicBezTo>
                  <a:lnTo>
                    <a:pt x="15590" y="3464"/>
                  </a:lnTo>
                  <a:cubicBezTo>
                    <a:pt x="15590" y="3844"/>
                    <a:pt x="16097" y="3844"/>
                    <a:pt x="15505" y="4055"/>
                  </a:cubicBezTo>
                  <a:cubicBezTo>
                    <a:pt x="15472" y="4055"/>
                    <a:pt x="15411" y="4109"/>
                    <a:pt x="15345" y="4109"/>
                  </a:cubicBezTo>
                  <a:cubicBezTo>
                    <a:pt x="15328" y="4109"/>
                    <a:pt x="15311" y="4106"/>
                    <a:pt x="15294" y="4097"/>
                  </a:cubicBezTo>
                  <a:cubicBezTo>
                    <a:pt x="15083" y="4013"/>
                    <a:pt x="15167" y="3210"/>
                    <a:pt x="14956" y="3041"/>
                  </a:cubicBezTo>
                  <a:cubicBezTo>
                    <a:pt x="14869" y="2994"/>
                    <a:pt x="14785" y="2975"/>
                    <a:pt x="14702" y="2975"/>
                  </a:cubicBezTo>
                  <a:cubicBezTo>
                    <a:pt x="14312" y="2975"/>
                    <a:pt x="13965" y="3403"/>
                    <a:pt x="13644" y="3403"/>
                  </a:cubicBezTo>
                  <a:cubicBezTo>
                    <a:pt x="13602" y="3403"/>
                    <a:pt x="13561" y="3396"/>
                    <a:pt x="13520" y="3379"/>
                  </a:cubicBezTo>
                  <a:cubicBezTo>
                    <a:pt x="12759" y="3083"/>
                    <a:pt x="13393" y="2365"/>
                    <a:pt x="12971" y="1985"/>
                  </a:cubicBezTo>
                  <a:cubicBezTo>
                    <a:pt x="12962" y="1976"/>
                    <a:pt x="12954" y="1973"/>
                    <a:pt x="12946" y="1973"/>
                  </a:cubicBezTo>
                  <a:cubicBezTo>
                    <a:pt x="12877" y="1973"/>
                    <a:pt x="12835" y="2281"/>
                    <a:pt x="12759" y="2281"/>
                  </a:cubicBezTo>
                  <a:cubicBezTo>
                    <a:pt x="12668" y="2250"/>
                    <a:pt x="12577" y="1934"/>
                    <a:pt x="12422" y="1934"/>
                  </a:cubicBezTo>
                  <a:cubicBezTo>
                    <a:pt x="12362" y="1934"/>
                    <a:pt x="12293" y="1982"/>
                    <a:pt x="12210" y="2112"/>
                  </a:cubicBezTo>
                  <a:cubicBezTo>
                    <a:pt x="12168" y="2154"/>
                    <a:pt x="12210" y="2281"/>
                    <a:pt x="12210" y="2365"/>
                  </a:cubicBezTo>
                  <a:cubicBezTo>
                    <a:pt x="12252" y="2619"/>
                    <a:pt x="12252" y="2872"/>
                    <a:pt x="12210" y="3126"/>
                  </a:cubicBezTo>
                  <a:cubicBezTo>
                    <a:pt x="11957" y="3717"/>
                    <a:pt x="10647" y="4224"/>
                    <a:pt x="10689" y="5027"/>
                  </a:cubicBezTo>
                  <a:cubicBezTo>
                    <a:pt x="10689" y="5196"/>
                    <a:pt x="11281" y="5787"/>
                    <a:pt x="10689" y="5914"/>
                  </a:cubicBezTo>
                  <a:cubicBezTo>
                    <a:pt x="10659" y="5923"/>
                    <a:pt x="10631" y="5927"/>
                    <a:pt x="10606" y="5927"/>
                  </a:cubicBezTo>
                  <a:cubicBezTo>
                    <a:pt x="10284" y="5927"/>
                    <a:pt x="10384" y="5226"/>
                    <a:pt x="10267" y="5069"/>
                  </a:cubicBezTo>
                  <a:lnTo>
                    <a:pt x="9802" y="4816"/>
                  </a:lnTo>
                  <a:cubicBezTo>
                    <a:pt x="9760" y="4604"/>
                    <a:pt x="10098" y="4520"/>
                    <a:pt x="10140" y="4351"/>
                  </a:cubicBezTo>
                  <a:cubicBezTo>
                    <a:pt x="10140" y="4266"/>
                    <a:pt x="8746" y="3506"/>
                    <a:pt x="8661" y="2999"/>
                  </a:cubicBezTo>
                  <a:cubicBezTo>
                    <a:pt x="8661" y="2661"/>
                    <a:pt x="8746" y="2323"/>
                    <a:pt x="8830" y="1985"/>
                  </a:cubicBezTo>
                  <a:cubicBezTo>
                    <a:pt x="8830" y="1900"/>
                    <a:pt x="8915" y="1774"/>
                    <a:pt x="8830" y="1731"/>
                  </a:cubicBezTo>
                  <a:cubicBezTo>
                    <a:pt x="8828" y="1730"/>
                    <a:pt x="8825" y="1730"/>
                    <a:pt x="8821" y="1730"/>
                  </a:cubicBezTo>
                  <a:cubicBezTo>
                    <a:pt x="8680" y="1730"/>
                    <a:pt x="7517" y="2452"/>
                    <a:pt x="7394" y="2534"/>
                  </a:cubicBezTo>
                  <a:cubicBezTo>
                    <a:pt x="6845" y="2872"/>
                    <a:pt x="7478" y="2830"/>
                    <a:pt x="7394" y="3252"/>
                  </a:cubicBezTo>
                  <a:cubicBezTo>
                    <a:pt x="6971" y="3759"/>
                    <a:pt x="6464" y="4224"/>
                    <a:pt x="5873" y="4647"/>
                  </a:cubicBezTo>
                  <a:cubicBezTo>
                    <a:pt x="5863" y="4648"/>
                    <a:pt x="5854" y="4649"/>
                    <a:pt x="5844" y="4649"/>
                  </a:cubicBezTo>
                  <a:cubicBezTo>
                    <a:pt x="5553" y="4649"/>
                    <a:pt x="5185" y="4055"/>
                    <a:pt x="4817" y="4055"/>
                  </a:cubicBezTo>
                  <a:cubicBezTo>
                    <a:pt x="4310" y="4055"/>
                    <a:pt x="3695" y="4434"/>
                    <a:pt x="3144" y="4434"/>
                  </a:cubicBezTo>
                  <a:cubicBezTo>
                    <a:pt x="3007" y="4434"/>
                    <a:pt x="2873" y="4410"/>
                    <a:pt x="2747" y="4351"/>
                  </a:cubicBezTo>
                  <a:cubicBezTo>
                    <a:pt x="2620" y="4309"/>
                    <a:pt x="2578" y="4182"/>
                    <a:pt x="2535" y="4097"/>
                  </a:cubicBezTo>
                  <a:lnTo>
                    <a:pt x="2493" y="4013"/>
                  </a:lnTo>
                  <a:cubicBezTo>
                    <a:pt x="507" y="4900"/>
                    <a:pt x="1564" y="4731"/>
                    <a:pt x="1986" y="5745"/>
                  </a:cubicBezTo>
                  <a:cubicBezTo>
                    <a:pt x="2028" y="5829"/>
                    <a:pt x="1986" y="5914"/>
                    <a:pt x="1986" y="5998"/>
                  </a:cubicBezTo>
                  <a:lnTo>
                    <a:pt x="1986" y="6463"/>
                  </a:lnTo>
                  <a:cubicBezTo>
                    <a:pt x="2071" y="6674"/>
                    <a:pt x="2662" y="6928"/>
                    <a:pt x="2662" y="7181"/>
                  </a:cubicBezTo>
                  <a:cubicBezTo>
                    <a:pt x="2704" y="7393"/>
                    <a:pt x="1268" y="8618"/>
                    <a:pt x="1014" y="8618"/>
                  </a:cubicBezTo>
                  <a:cubicBezTo>
                    <a:pt x="817" y="8618"/>
                    <a:pt x="825" y="8439"/>
                    <a:pt x="559" y="8439"/>
                  </a:cubicBezTo>
                  <a:cubicBezTo>
                    <a:pt x="483" y="8439"/>
                    <a:pt x="385" y="8454"/>
                    <a:pt x="254" y="8491"/>
                  </a:cubicBezTo>
                  <a:cubicBezTo>
                    <a:pt x="169" y="8491"/>
                    <a:pt x="43" y="8491"/>
                    <a:pt x="0" y="8533"/>
                  </a:cubicBezTo>
                  <a:cubicBezTo>
                    <a:pt x="0" y="8618"/>
                    <a:pt x="423" y="9083"/>
                    <a:pt x="465" y="9252"/>
                  </a:cubicBezTo>
                  <a:cubicBezTo>
                    <a:pt x="507" y="9378"/>
                    <a:pt x="338" y="9505"/>
                    <a:pt x="423" y="9632"/>
                  </a:cubicBezTo>
                  <a:cubicBezTo>
                    <a:pt x="592" y="9970"/>
                    <a:pt x="1268" y="10054"/>
                    <a:pt x="1437" y="10392"/>
                  </a:cubicBezTo>
                  <a:cubicBezTo>
                    <a:pt x="1902" y="11279"/>
                    <a:pt x="761" y="11575"/>
                    <a:pt x="423" y="12167"/>
                  </a:cubicBezTo>
                  <a:cubicBezTo>
                    <a:pt x="212" y="12505"/>
                    <a:pt x="761" y="12505"/>
                    <a:pt x="676" y="12716"/>
                  </a:cubicBezTo>
                  <a:cubicBezTo>
                    <a:pt x="634" y="12927"/>
                    <a:pt x="296" y="13096"/>
                    <a:pt x="550" y="13519"/>
                  </a:cubicBezTo>
                  <a:cubicBezTo>
                    <a:pt x="1251" y="14709"/>
                    <a:pt x="2372" y="14731"/>
                    <a:pt x="3036" y="14731"/>
                  </a:cubicBezTo>
                  <a:cubicBezTo>
                    <a:pt x="3061" y="14731"/>
                    <a:pt x="3086" y="14731"/>
                    <a:pt x="3110" y="14731"/>
                  </a:cubicBezTo>
                  <a:cubicBezTo>
                    <a:pt x="3327" y="14731"/>
                    <a:pt x="3486" y="14733"/>
                    <a:pt x="3549" y="14786"/>
                  </a:cubicBezTo>
                  <a:cubicBezTo>
                    <a:pt x="4183" y="15335"/>
                    <a:pt x="2662" y="16223"/>
                    <a:pt x="2535" y="16560"/>
                  </a:cubicBezTo>
                  <a:lnTo>
                    <a:pt x="2620" y="17025"/>
                  </a:lnTo>
                  <a:cubicBezTo>
                    <a:pt x="2831" y="17110"/>
                    <a:pt x="3042" y="17152"/>
                    <a:pt x="3254" y="17194"/>
                  </a:cubicBezTo>
                  <a:cubicBezTo>
                    <a:pt x="3803" y="17110"/>
                    <a:pt x="5070" y="16983"/>
                    <a:pt x="5450" y="16518"/>
                  </a:cubicBezTo>
                  <a:cubicBezTo>
                    <a:pt x="5535" y="16434"/>
                    <a:pt x="5366" y="16265"/>
                    <a:pt x="5450" y="16180"/>
                  </a:cubicBezTo>
                  <a:cubicBezTo>
                    <a:pt x="5535" y="16096"/>
                    <a:pt x="5788" y="16054"/>
                    <a:pt x="5873" y="15969"/>
                  </a:cubicBezTo>
                  <a:cubicBezTo>
                    <a:pt x="5957" y="15842"/>
                    <a:pt x="5788" y="15673"/>
                    <a:pt x="6084" y="15462"/>
                  </a:cubicBezTo>
                  <a:cubicBezTo>
                    <a:pt x="6253" y="15378"/>
                    <a:pt x="6633" y="15420"/>
                    <a:pt x="6760" y="15293"/>
                  </a:cubicBezTo>
                  <a:cubicBezTo>
                    <a:pt x="6929" y="15124"/>
                    <a:pt x="6887" y="14828"/>
                    <a:pt x="6929" y="14702"/>
                  </a:cubicBezTo>
                  <a:cubicBezTo>
                    <a:pt x="6971" y="14575"/>
                    <a:pt x="8281" y="14026"/>
                    <a:pt x="8450" y="13983"/>
                  </a:cubicBezTo>
                  <a:cubicBezTo>
                    <a:pt x="8535" y="13983"/>
                    <a:pt x="9929" y="14575"/>
                    <a:pt x="9971" y="14617"/>
                  </a:cubicBezTo>
                  <a:cubicBezTo>
                    <a:pt x="10007" y="14653"/>
                    <a:pt x="10043" y="15085"/>
                    <a:pt x="10182" y="15085"/>
                  </a:cubicBezTo>
                  <a:cubicBezTo>
                    <a:pt x="10207" y="15085"/>
                    <a:pt x="10235" y="15071"/>
                    <a:pt x="10267" y="15040"/>
                  </a:cubicBezTo>
                  <a:cubicBezTo>
                    <a:pt x="10345" y="15001"/>
                    <a:pt x="10279" y="14781"/>
                    <a:pt x="10368" y="14781"/>
                  </a:cubicBezTo>
                  <a:cubicBezTo>
                    <a:pt x="10375" y="14781"/>
                    <a:pt x="10384" y="14783"/>
                    <a:pt x="10393" y="14786"/>
                  </a:cubicBezTo>
                  <a:cubicBezTo>
                    <a:pt x="10731" y="14871"/>
                    <a:pt x="12337" y="16645"/>
                    <a:pt x="12717" y="16983"/>
                  </a:cubicBezTo>
                  <a:cubicBezTo>
                    <a:pt x="12724" y="16989"/>
                    <a:pt x="12729" y="16992"/>
                    <a:pt x="12733" y="16992"/>
                  </a:cubicBezTo>
                  <a:cubicBezTo>
                    <a:pt x="12781" y="16992"/>
                    <a:pt x="12690" y="16600"/>
                    <a:pt x="12750" y="16600"/>
                  </a:cubicBezTo>
                  <a:cubicBezTo>
                    <a:pt x="12753" y="16600"/>
                    <a:pt x="12756" y="16601"/>
                    <a:pt x="12759" y="16603"/>
                  </a:cubicBezTo>
                  <a:cubicBezTo>
                    <a:pt x="12844" y="16603"/>
                    <a:pt x="13689" y="17110"/>
                    <a:pt x="13816" y="17236"/>
                  </a:cubicBezTo>
                  <a:cubicBezTo>
                    <a:pt x="14872" y="17912"/>
                    <a:pt x="13858" y="19771"/>
                    <a:pt x="14323" y="20616"/>
                  </a:cubicBezTo>
                  <a:cubicBezTo>
                    <a:pt x="14660" y="21081"/>
                    <a:pt x="14956" y="21588"/>
                    <a:pt x="15125" y="22137"/>
                  </a:cubicBezTo>
                  <a:cubicBezTo>
                    <a:pt x="15210" y="22644"/>
                    <a:pt x="14576" y="23574"/>
                    <a:pt x="14745" y="23912"/>
                  </a:cubicBezTo>
                  <a:cubicBezTo>
                    <a:pt x="14765" y="23942"/>
                    <a:pt x="14822" y="23951"/>
                    <a:pt x="14901" y="23951"/>
                  </a:cubicBezTo>
                  <a:cubicBezTo>
                    <a:pt x="14999" y="23951"/>
                    <a:pt x="15131" y="23937"/>
                    <a:pt x="15266" y="23937"/>
                  </a:cubicBezTo>
                  <a:cubicBezTo>
                    <a:pt x="15471" y="23937"/>
                    <a:pt x="15685" y="23968"/>
                    <a:pt x="15801" y="24123"/>
                  </a:cubicBezTo>
                  <a:cubicBezTo>
                    <a:pt x="16097" y="24461"/>
                    <a:pt x="15632" y="24672"/>
                    <a:pt x="15674" y="24799"/>
                  </a:cubicBezTo>
                  <a:cubicBezTo>
                    <a:pt x="15674" y="24968"/>
                    <a:pt x="16350" y="25095"/>
                    <a:pt x="16477" y="25221"/>
                  </a:cubicBezTo>
                  <a:cubicBezTo>
                    <a:pt x="16477" y="25221"/>
                    <a:pt x="17449" y="26700"/>
                    <a:pt x="17449" y="26700"/>
                  </a:cubicBezTo>
                  <a:cubicBezTo>
                    <a:pt x="17449" y="27334"/>
                    <a:pt x="16857" y="26827"/>
                    <a:pt x="16984" y="27376"/>
                  </a:cubicBezTo>
                  <a:cubicBezTo>
                    <a:pt x="17012" y="27489"/>
                    <a:pt x="17435" y="27489"/>
                    <a:pt x="17826" y="27489"/>
                  </a:cubicBezTo>
                  <a:cubicBezTo>
                    <a:pt x="18022" y="27489"/>
                    <a:pt x="18209" y="27489"/>
                    <a:pt x="18336" y="27503"/>
                  </a:cubicBezTo>
                  <a:cubicBezTo>
                    <a:pt x="19350" y="27629"/>
                    <a:pt x="19477" y="29488"/>
                    <a:pt x="20026" y="29911"/>
                  </a:cubicBezTo>
                  <a:lnTo>
                    <a:pt x="20364" y="29953"/>
                  </a:lnTo>
                  <a:cubicBezTo>
                    <a:pt x="20702" y="30122"/>
                    <a:pt x="20955" y="30376"/>
                    <a:pt x="21209" y="30629"/>
                  </a:cubicBezTo>
                  <a:cubicBezTo>
                    <a:pt x="21589" y="30967"/>
                    <a:pt x="21420" y="31474"/>
                    <a:pt x="21631" y="31854"/>
                  </a:cubicBezTo>
                  <a:cubicBezTo>
                    <a:pt x="21800" y="32192"/>
                    <a:pt x="22350" y="32361"/>
                    <a:pt x="22603" y="32657"/>
                  </a:cubicBezTo>
                  <a:cubicBezTo>
                    <a:pt x="22730" y="32868"/>
                    <a:pt x="22941" y="33629"/>
                    <a:pt x="23152" y="33713"/>
                  </a:cubicBezTo>
                  <a:cubicBezTo>
                    <a:pt x="23164" y="33719"/>
                    <a:pt x="23176" y="33722"/>
                    <a:pt x="23189" y="33722"/>
                  </a:cubicBezTo>
                  <a:cubicBezTo>
                    <a:pt x="23261" y="33722"/>
                    <a:pt x="23333" y="33629"/>
                    <a:pt x="23406" y="33629"/>
                  </a:cubicBezTo>
                  <a:cubicBezTo>
                    <a:pt x="23575" y="33671"/>
                    <a:pt x="23659" y="34009"/>
                    <a:pt x="23828" y="34093"/>
                  </a:cubicBezTo>
                  <a:cubicBezTo>
                    <a:pt x="24335" y="34262"/>
                    <a:pt x="24420" y="33967"/>
                    <a:pt x="24800" y="34769"/>
                  </a:cubicBezTo>
                  <a:lnTo>
                    <a:pt x="25011" y="35319"/>
                  </a:lnTo>
                  <a:cubicBezTo>
                    <a:pt x="25028" y="35331"/>
                    <a:pt x="25049" y="35336"/>
                    <a:pt x="25074" y="35336"/>
                  </a:cubicBezTo>
                  <a:cubicBezTo>
                    <a:pt x="25299" y="35336"/>
                    <a:pt x="25841" y="34894"/>
                    <a:pt x="26120" y="34894"/>
                  </a:cubicBezTo>
                  <a:cubicBezTo>
                    <a:pt x="26131" y="34894"/>
                    <a:pt x="26142" y="34895"/>
                    <a:pt x="26152" y="34896"/>
                  </a:cubicBezTo>
                  <a:cubicBezTo>
                    <a:pt x="26490" y="34938"/>
                    <a:pt x="26743" y="35403"/>
                    <a:pt x="27081" y="35445"/>
                  </a:cubicBezTo>
                  <a:cubicBezTo>
                    <a:pt x="27116" y="35454"/>
                    <a:pt x="27150" y="35458"/>
                    <a:pt x="27183" y="35458"/>
                  </a:cubicBezTo>
                  <a:cubicBezTo>
                    <a:pt x="27401" y="35458"/>
                    <a:pt x="27587" y="35296"/>
                    <a:pt x="27796" y="35296"/>
                  </a:cubicBezTo>
                  <a:cubicBezTo>
                    <a:pt x="27864" y="35296"/>
                    <a:pt x="27935" y="35314"/>
                    <a:pt x="28011" y="35361"/>
                  </a:cubicBezTo>
                  <a:cubicBezTo>
                    <a:pt x="28560" y="35657"/>
                    <a:pt x="28983" y="36840"/>
                    <a:pt x="29194" y="37346"/>
                  </a:cubicBezTo>
                  <a:cubicBezTo>
                    <a:pt x="29194" y="37431"/>
                    <a:pt x="29321" y="37853"/>
                    <a:pt x="29405" y="38065"/>
                  </a:cubicBezTo>
                  <a:cubicBezTo>
                    <a:pt x="29405" y="38022"/>
                    <a:pt x="29490" y="37980"/>
                    <a:pt x="29574" y="37980"/>
                  </a:cubicBezTo>
                  <a:cubicBezTo>
                    <a:pt x="29701" y="37980"/>
                    <a:pt x="29785" y="38191"/>
                    <a:pt x="29912" y="38234"/>
                  </a:cubicBezTo>
                  <a:cubicBezTo>
                    <a:pt x="30066" y="38234"/>
                    <a:pt x="30149" y="38059"/>
                    <a:pt x="30290" y="38059"/>
                  </a:cubicBezTo>
                  <a:cubicBezTo>
                    <a:pt x="30304" y="38059"/>
                    <a:pt x="30319" y="38061"/>
                    <a:pt x="30334" y="38065"/>
                  </a:cubicBezTo>
                  <a:cubicBezTo>
                    <a:pt x="30461" y="38065"/>
                    <a:pt x="31306" y="38656"/>
                    <a:pt x="31264" y="38910"/>
                  </a:cubicBezTo>
                  <a:cubicBezTo>
                    <a:pt x="31222" y="39163"/>
                    <a:pt x="30377" y="39205"/>
                    <a:pt x="30461" y="39543"/>
                  </a:cubicBezTo>
                  <a:cubicBezTo>
                    <a:pt x="30461" y="39628"/>
                    <a:pt x="30503" y="39670"/>
                    <a:pt x="30588" y="39670"/>
                  </a:cubicBezTo>
                  <a:cubicBezTo>
                    <a:pt x="30799" y="39670"/>
                    <a:pt x="31010" y="39290"/>
                    <a:pt x="31222" y="39290"/>
                  </a:cubicBezTo>
                  <a:cubicBezTo>
                    <a:pt x="31284" y="39295"/>
                    <a:pt x="31343" y="39297"/>
                    <a:pt x="31400" y="39297"/>
                  </a:cubicBezTo>
                  <a:cubicBezTo>
                    <a:pt x="31792" y="39297"/>
                    <a:pt x="32083" y="39199"/>
                    <a:pt x="32450" y="39199"/>
                  </a:cubicBezTo>
                  <a:cubicBezTo>
                    <a:pt x="32504" y="39199"/>
                    <a:pt x="32559" y="39201"/>
                    <a:pt x="32616" y="39205"/>
                  </a:cubicBezTo>
                  <a:cubicBezTo>
                    <a:pt x="32954" y="39205"/>
                    <a:pt x="33461" y="40557"/>
                    <a:pt x="33503" y="40853"/>
                  </a:cubicBezTo>
                  <a:cubicBezTo>
                    <a:pt x="33545" y="41276"/>
                    <a:pt x="32912" y="41402"/>
                    <a:pt x="33038" y="41825"/>
                  </a:cubicBezTo>
                  <a:cubicBezTo>
                    <a:pt x="33123" y="42121"/>
                    <a:pt x="33841" y="42205"/>
                    <a:pt x="34010" y="42290"/>
                  </a:cubicBezTo>
                  <a:cubicBezTo>
                    <a:pt x="34424" y="42496"/>
                    <a:pt x="34676" y="43474"/>
                    <a:pt x="35242" y="43474"/>
                  </a:cubicBezTo>
                  <a:cubicBezTo>
                    <a:pt x="35254" y="43474"/>
                    <a:pt x="35265" y="43473"/>
                    <a:pt x="35277" y="43472"/>
                  </a:cubicBezTo>
                  <a:cubicBezTo>
                    <a:pt x="35529" y="43445"/>
                    <a:pt x="35725" y="42843"/>
                    <a:pt x="36013" y="42843"/>
                  </a:cubicBezTo>
                  <a:cubicBezTo>
                    <a:pt x="36160" y="42843"/>
                    <a:pt x="36330" y="43001"/>
                    <a:pt x="36545" y="43472"/>
                  </a:cubicBezTo>
                  <a:cubicBezTo>
                    <a:pt x="36714" y="43726"/>
                    <a:pt x="36841" y="43979"/>
                    <a:pt x="36925" y="44233"/>
                  </a:cubicBezTo>
                  <a:cubicBezTo>
                    <a:pt x="36967" y="44782"/>
                    <a:pt x="36841" y="45627"/>
                    <a:pt x="37221" y="46176"/>
                  </a:cubicBezTo>
                  <a:cubicBezTo>
                    <a:pt x="37517" y="46514"/>
                    <a:pt x="37770" y="46937"/>
                    <a:pt x="37939" y="47402"/>
                  </a:cubicBezTo>
                  <a:cubicBezTo>
                    <a:pt x="38066" y="48035"/>
                    <a:pt x="37939" y="48753"/>
                    <a:pt x="38150" y="49387"/>
                  </a:cubicBezTo>
                  <a:cubicBezTo>
                    <a:pt x="38362" y="50021"/>
                    <a:pt x="38784" y="49767"/>
                    <a:pt x="38615" y="50528"/>
                  </a:cubicBezTo>
                  <a:cubicBezTo>
                    <a:pt x="38404" y="51626"/>
                    <a:pt x="37517" y="50824"/>
                    <a:pt x="36841" y="51415"/>
                  </a:cubicBezTo>
                  <a:cubicBezTo>
                    <a:pt x="36545" y="51711"/>
                    <a:pt x="37221" y="52091"/>
                    <a:pt x="37010" y="52598"/>
                  </a:cubicBezTo>
                  <a:cubicBezTo>
                    <a:pt x="36291" y="54330"/>
                    <a:pt x="36418" y="53232"/>
                    <a:pt x="35700" y="53950"/>
                  </a:cubicBezTo>
                  <a:cubicBezTo>
                    <a:pt x="35531" y="54077"/>
                    <a:pt x="35573" y="55682"/>
                    <a:pt x="36165" y="55851"/>
                  </a:cubicBezTo>
                  <a:cubicBezTo>
                    <a:pt x="36491" y="55942"/>
                    <a:pt x="36754" y="55982"/>
                    <a:pt x="36970" y="55982"/>
                  </a:cubicBezTo>
                  <a:cubicBezTo>
                    <a:pt x="38261" y="55982"/>
                    <a:pt x="37843" y="54529"/>
                    <a:pt x="39038" y="53696"/>
                  </a:cubicBezTo>
                  <a:cubicBezTo>
                    <a:pt x="39418" y="53443"/>
                    <a:pt x="39967" y="53485"/>
                    <a:pt x="40178" y="52978"/>
                  </a:cubicBezTo>
                  <a:cubicBezTo>
                    <a:pt x="40432" y="52218"/>
                    <a:pt x="39840" y="51415"/>
                    <a:pt x="40432" y="50781"/>
                  </a:cubicBezTo>
                  <a:cubicBezTo>
                    <a:pt x="41446" y="49725"/>
                    <a:pt x="43009" y="50739"/>
                    <a:pt x="43305" y="49598"/>
                  </a:cubicBezTo>
                  <a:cubicBezTo>
                    <a:pt x="43305" y="49556"/>
                    <a:pt x="42924" y="49218"/>
                    <a:pt x="42924" y="49091"/>
                  </a:cubicBezTo>
                  <a:cubicBezTo>
                    <a:pt x="42924" y="48922"/>
                    <a:pt x="43093" y="48669"/>
                    <a:pt x="43093" y="48500"/>
                  </a:cubicBezTo>
                  <a:cubicBezTo>
                    <a:pt x="43093" y="48289"/>
                    <a:pt x="42882" y="48035"/>
                    <a:pt x="42967" y="47782"/>
                  </a:cubicBezTo>
                  <a:lnTo>
                    <a:pt x="43220" y="47317"/>
                  </a:lnTo>
                  <a:cubicBezTo>
                    <a:pt x="43136" y="47106"/>
                    <a:pt x="42840" y="47190"/>
                    <a:pt x="42671" y="47064"/>
                  </a:cubicBezTo>
                  <a:cubicBezTo>
                    <a:pt x="42333" y="46810"/>
                    <a:pt x="41868" y="46176"/>
                    <a:pt x="41403" y="45923"/>
                  </a:cubicBezTo>
                  <a:cubicBezTo>
                    <a:pt x="41023" y="45754"/>
                    <a:pt x="40643" y="46007"/>
                    <a:pt x="40347" y="45585"/>
                  </a:cubicBezTo>
                  <a:cubicBezTo>
                    <a:pt x="40347" y="45500"/>
                    <a:pt x="40347" y="45374"/>
                    <a:pt x="40347" y="45289"/>
                  </a:cubicBezTo>
                  <a:cubicBezTo>
                    <a:pt x="39925" y="44233"/>
                    <a:pt x="40727" y="44613"/>
                    <a:pt x="40896" y="43810"/>
                  </a:cubicBezTo>
                  <a:cubicBezTo>
                    <a:pt x="40939" y="43641"/>
                    <a:pt x="40770" y="43472"/>
                    <a:pt x="40770" y="43303"/>
                  </a:cubicBezTo>
                  <a:cubicBezTo>
                    <a:pt x="40770" y="43219"/>
                    <a:pt x="42122" y="41191"/>
                    <a:pt x="42291" y="40938"/>
                  </a:cubicBezTo>
                  <a:cubicBezTo>
                    <a:pt x="42520" y="40726"/>
                    <a:pt x="42691" y="40661"/>
                    <a:pt x="42851" y="40661"/>
                  </a:cubicBezTo>
                  <a:cubicBezTo>
                    <a:pt x="43075" y="40661"/>
                    <a:pt x="43281" y="40786"/>
                    <a:pt x="43600" y="40811"/>
                  </a:cubicBezTo>
                  <a:cubicBezTo>
                    <a:pt x="43736" y="40811"/>
                    <a:pt x="43925" y="40703"/>
                    <a:pt x="44060" y="40703"/>
                  </a:cubicBezTo>
                  <a:cubicBezTo>
                    <a:pt x="44094" y="40703"/>
                    <a:pt x="44124" y="40709"/>
                    <a:pt x="44150" y="40726"/>
                  </a:cubicBezTo>
                  <a:cubicBezTo>
                    <a:pt x="44276" y="40811"/>
                    <a:pt x="43516" y="41022"/>
                    <a:pt x="43600" y="41191"/>
                  </a:cubicBezTo>
                  <a:cubicBezTo>
                    <a:pt x="43896" y="41445"/>
                    <a:pt x="44192" y="41614"/>
                    <a:pt x="44488" y="41740"/>
                  </a:cubicBezTo>
                  <a:cubicBezTo>
                    <a:pt x="44910" y="41867"/>
                    <a:pt x="46769" y="42036"/>
                    <a:pt x="46853" y="42290"/>
                  </a:cubicBezTo>
                  <a:cubicBezTo>
                    <a:pt x="46896" y="42374"/>
                    <a:pt x="46896" y="42712"/>
                    <a:pt x="46938" y="42796"/>
                  </a:cubicBezTo>
                  <a:cubicBezTo>
                    <a:pt x="46980" y="42965"/>
                    <a:pt x="47234" y="43008"/>
                    <a:pt x="47318" y="43219"/>
                  </a:cubicBezTo>
                  <a:cubicBezTo>
                    <a:pt x="47318" y="43261"/>
                    <a:pt x="47234" y="43261"/>
                    <a:pt x="47234" y="43303"/>
                  </a:cubicBezTo>
                  <a:cubicBezTo>
                    <a:pt x="47191" y="43346"/>
                    <a:pt x="47065" y="43430"/>
                    <a:pt x="47065" y="43515"/>
                  </a:cubicBezTo>
                  <a:cubicBezTo>
                    <a:pt x="47086" y="43557"/>
                    <a:pt x="47139" y="43557"/>
                    <a:pt x="47186" y="43557"/>
                  </a:cubicBezTo>
                  <a:cubicBezTo>
                    <a:pt x="47234" y="43557"/>
                    <a:pt x="47276" y="43557"/>
                    <a:pt x="47276" y="43599"/>
                  </a:cubicBezTo>
                  <a:cubicBezTo>
                    <a:pt x="47487" y="43979"/>
                    <a:pt x="47403" y="44486"/>
                    <a:pt x="48121" y="44824"/>
                  </a:cubicBezTo>
                  <a:cubicBezTo>
                    <a:pt x="48395" y="44946"/>
                    <a:pt x="48583" y="45000"/>
                    <a:pt x="48715" y="45000"/>
                  </a:cubicBezTo>
                  <a:cubicBezTo>
                    <a:pt x="49131" y="45000"/>
                    <a:pt x="48974" y="44463"/>
                    <a:pt x="49135" y="43853"/>
                  </a:cubicBezTo>
                  <a:cubicBezTo>
                    <a:pt x="49219" y="43472"/>
                    <a:pt x="49600" y="43515"/>
                    <a:pt x="49600" y="43050"/>
                  </a:cubicBezTo>
                  <a:cubicBezTo>
                    <a:pt x="49684" y="41783"/>
                    <a:pt x="47825" y="41022"/>
                    <a:pt x="47529" y="40557"/>
                  </a:cubicBezTo>
                  <a:cubicBezTo>
                    <a:pt x="47445" y="40431"/>
                    <a:pt x="47698" y="40135"/>
                    <a:pt x="47445" y="39966"/>
                  </a:cubicBezTo>
                  <a:cubicBezTo>
                    <a:pt x="46938" y="39628"/>
                    <a:pt x="45713" y="39205"/>
                    <a:pt x="45037" y="38783"/>
                  </a:cubicBezTo>
                  <a:cubicBezTo>
                    <a:pt x="44361" y="38403"/>
                    <a:pt x="43938" y="37600"/>
                    <a:pt x="43136" y="37220"/>
                  </a:cubicBezTo>
                  <a:cubicBezTo>
                    <a:pt x="41615" y="36544"/>
                    <a:pt x="39714" y="35995"/>
                    <a:pt x="38404" y="34896"/>
                  </a:cubicBezTo>
                  <a:cubicBezTo>
                    <a:pt x="36925" y="33629"/>
                    <a:pt x="40136" y="33333"/>
                    <a:pt x="39291" y="32065"/>
                  </a:cubicBezTo>
                  <a:cubicBezTo>
                    <a:pt x="39164" y="31882"/>
                    <a:pt x="38944" y="31826"/>
                    <a:pt x="38687" y="31826"/>
                  </a:cubicBezTo>
                  <a:cubicBezTo>
                    <a:pt x="38276" y="31826"/>
                    <a:pt x="37774" y="31970"/>
                    <a:pt x="37416" y="31970"/>
                  </a:cubicBezTo>
                  <a:cubicBezTo>
                    <a:pt x="37327" y="31970"/>
                    <a:pt x="37246" y="31961"/>
                    <a:pt x="37179" y="31939"/>
                  </a:cubicBezTo>
                  <a:cubicBezTo>
                    <a:pt x="37029" y="31904"/>
                    <a:pt x="36901" y="31892"/>
                    <a:pt x="36785" y="31892"/>
                  </a:cubicBezTo>
                  <a:cubicBezTo>
                    <a:pt x="36475" y="31892"/>
                    <a:pt x="36249" y="31981"/>
                    <a:pt x="35911" y="31981"/>
                  </a:cubicBezTo>
                  <a:cubicBezTo>
                    <a:pt x="34855" y="31812"/>
                    <a:pt x="33841" y="31347"/>
                    <a:pt x="32996" y="30714"/>
                  </a:cubicBezTo>
                  <a:cubicBezTo>
                    <a:pt x="32827" y="30545"/>
                    <a:pt x="33038" y="30333"/>
                    <a:pt x="32954" y="30207"/>
                  </a:cubicBezTo>
                  <a:cubicBezTo>
                    <a:pt x="32785" y="29953"/>
                    <a:pt x="32320" y="29911"/>
                    <a:pt x="32109" y="29615"/>
                  </a:cubicBezTo>
                  <a:cubicBezTo>
                    <a:pt x="31053" y="28221"/>
                    <a:pt x="30292" y="27587"/>
                    <a:pt x="29785" y="25813"/>
                  </a:cubicBezTo>
                  <a:cubicBezTo>
                    <a:pt x="29532" y="24968"/>
                    <a:pt x="29194" y="22095"/>
                    <a:pt x="28729" y="21588"/>
                  </a:cubicBezTo>
                  <a:cubicBezTo>
                    <a:pt x="28095" y="20870"/>
                    <a:pt x="28053" y="21250"/>
                    <a:pt x="27377" y="20743"/>
                  </a:cubicBezTo>
                  <a:cubicBezTo>
                    <a:pt x="26955" y="20405"/>
                    <a:pt x="26617" y="19898"/>
                    <a:pt x="26194" y="19518"/>
                  </a:cubicBezTo>
                  <a:cubicBezTo>
                    <a:pt x="25138" y="18504"/>
                    <a:pt x="23744" y="17997"/>
                    <a:pt x="23533" y="16307"/>
                  </a:cubicBezTo>
                  <a:cubicBezTo>
                    <a:pt x="23406" y="15420"/>
                    <a:pt x="23279" y="14237"/>
                    <a:pt x="23659" y="13392"/>
                  </a:cubicBezTo>
                  <a:cubicBezTo>
                    <a:pt x="23672" y="13359"/>
                    <a:pt x="23687" y="13346"/>
                    <a:pt x="23705" y="13346"/>
                  </a:cubicBezTo>
                  <a:cubicBezTo>
                    <a:pt x="23788" y="13346"/>
                    <a:pt x="23922" y="13663"/>
                    <a:pt x="24125" y="13663"/>
                  </a:cubicBezTo>
                  <a:cubicBezTo>
                    <a:pt x="24151" y="13663"/>
                    <a:pt x="24179" y="13658"/>
                    <a:pt x="24209" y="13645"/>
                  </a:cubicBezTo>
                  <a:cubicBezTo>
                    <a:pt x="24335" y="13603"/>
                    <a:pt x="24040" y="13392"/>
                    <a:pt x="24082" y="13223"/>
                  </a:cubicBezTo>
                  <a:cubicBezTo>
                    <a:pt x="24101" y="13166"/>
                    <a:pt x="24154" y="13143"/>
                    <a:pt x="24203" y="13143"/>
                  </a:cubicBezTo>
                  <a:cubicBezTo>
                    <a:pt x="24263" y="13143"/>
                    <a:pt x="24316" y="13177"/>
                    <a:pt x="24293" y="13223"/>
                  </a:cubicBezTo>
                  <a:cubicBezTo>
                    <a:pt x="24293" y="13231"/>
                    <a:pt x="24302" y="13234"/>
                    <a:pt x="24317" y="13234"/>
                  </a:cubicBezTo>
                  <a:cubicBezTo>
                    <a:pt x="24381" y="13234"/>
                    <a:pt x="24547" y="13173"/>
                    <a:pt x="24547" y="13138"/>
                  </a:cubicBezTo>
                  <a:cubicBezTo>
                    <a:pt x="24589" y="13096"/>
                    <a:pt x="24800" y="12716"/>
                    <a:pt x="24800" y="12716"/>
                  </a:cubicBezTo>
                  <a:cubicBezTo>
                    <a:pt x="24589" y="12547"/>
                    <a:pt x="24124" y="12040"/>
                    <a:pt x="24124" y="12040"/>
                  </a:cubicBezTo>
                  <a:cubicBezTo>
                    <a:pt x="24109" y="12048"/>
                    <a:pt x="24100" y="12051"/>
                    <a:pt x="24096" y="12051"/>
                  </a:cubicBezTo>
                  <a:cubicBezTo>
                    <a:pt x="24079" y="12051"/>
                    <a:pt x="24151" y="11982"/>
                    <a:pt x="24082" y="11913"/>
                  </a:cubicBezTo>
                  <a:cubicBezTo>
                    <a:pt x="24055" y="11904"/>
                    <a:pt x="24032" y="11901"/>
                    <a:pt x="24012" y="11901"/>
                  </a:cubicBezTo>
                  <a:cubicBezTo>
                    <a:pt x="23957" y="11901"/>
                    <a:pt x="23925" y="11925"/>
                    <a:pt x="23898" y="11925"/>
                  </a:cubicBezTo>
                  <a:cubicBezTo>
                    <a:pt x="23888" y="11925"/>
                    <a:pt x="23879" y="11922"/>
                    <a:pt x="23871" y="11913"/>
                  </a:cubicBezTo>
                  <a:cubicBezTo>
                    <a:pt x="23828" y="11871"/>
                    <a:pt x="23997" y="11829"/>
                    <a:pt x="24040" y="11702"/>
                  </a:cubicBezTo>
                  <a:cubicBezTo>
                    <a:pt x="24040" y="11575"/>
                    <a:pt x="23955" y="11406"/>
                    <a:pt x="23913" y="11237"/>
                  </a:cubicBezTo>
                  <a:cubicBezTo>
                    <a:pt x="23913" y="11153"/>
                    <a:pt x="23997" y="11026"/>
                    <a:pt x="23913" y="11026"/>
                  </a:cubicBezTo>
                  <a:cubicBezTo>
                    <a:pt x="23834" y="11026"/>
                    <a:pt x="23707" y="11172"/>
                    <a:pt x="23631" y="11172"/>
                  </a:cubicBezTo>
                  <a:cubicBezTo>
                    <a:pt x="23585" y="11172"/>
                    <a:pt x="23559" y="11118"/>
                    <a:pt x="23575" y="10942"/>
                  </a:cubicBezTo>
                  <a:cubicBezTo>
                    <a:pt x="23602" y="10722"/>
                    <a:pt x="23598" y="10658"/>
                    <a:pt x="23578" y="10658"/>
                  </a:cubicBezTo>
                  <a:cubicBezTo>
                    <a:pt x="23550" y="10658"/>
                    <a:pt x="23491" y="10776"/>
                    <a:pt x="23437" y="10776"/>
                  </a:cubicBezTo>
                  <a:cubicBezTo>
                    <a:pt x="23410" y="10776"/>
                    <a:pt x="23383" y="10744"/>
                    <a:pt x="23364" y="10646"/>
                  </a:cubicBezTo>
                  <a:cubicBezTo>
                    <a:pt x="23364" y="10561"/>
                    <a:pt x="23321" y="10519"/>
                    <a:pt x="23364" y="10477"/>
                  </a:cubicBezTo>
                  <a:cubicBezTo>
                    <a:pt x="23659" y="10223"/>
                    <a:pt x="23913" y="9970"/>
                    <a:pt x="24082" y="9632"/>
                  </a:cubicBezTo>
                  <a:lnTo>
                    <a:pt x="24082" y="9632"/>
                  </a:lnTo>
                  <a:cubicBezTo>
                    <a:pt x="24082" y="9632"/>
                    <a:pt x="24040" y="9674"/>
                    <a:pt x="23997" y="9674"/>
                  </a:cubicBezTo>
                  <a:cubicBezTo>
                    <a:pt x="24047" y="9625"/>
                    <a:pt x="24082" y="9604"/>
                    <a:pt x="24094" y="9604"/>
                  </a:cubicBezTo>
                  <a:cubicBezTo>
                    <a:pt x="24102" y="9604"/>
                    <a:pt x="24099" y="9614"/>
                    <a:pt x="24082" y="9632"/>
                  </a:cubicBezTo>
                  <a:cubicBezTo>
                    <a:pt x="24152" y="9618"/>
                    <a:pt x="24232" y="9618"/>
                    <a:pt x="24307" y="9618"/>
                  </a:cubicBezTo>
                  <a:cubicBezTo>
                    <a:pt x="24457" y="9618"/>
                    <a:pt x="24589" y="9618"/>
                    <a:pt x="24589" y="9505"/>
                  </a:cubicBezTo>
                  <a:cubicBezTo>
                    <a:pt x="24589" y="9421"/>
                    <a:pt x="24420" y="9336"/>
                    <a:pt x="24462" y="9294"/>
                  </a:cubicBezTo>
                  <a:cubicBezTo>
                    <a:pt x="24474" y="9288"/>
                    <a:pt x="24486" y="9285"/>
                    <a:pt x="24498" y="9285"/>
                  </a:cubicBezTo>
                  <a:cubicBezTo>
                    <a:pt x="24571" y="9285"/>
                    <a:pt x="24649" y="9384"/>
                    <a:pt x="24758" y="9421"/>
                  </a:cubicBezTo>
                  <a:cubicBezTo>
                    <a:pt x="24916" y="9421"/>
                    <a:pt x="24837" y="9135"/>
                    <a:pt x="24912" y="9135"/>
                  </a:cubicBezTo>
                  <a:cubicBezTo>
                    <a:pt x="24937" y="9135"/>
                    <a:pt x="24980" y="9167"/>
                    <a:pt x="25053" y="9252"/>
                  </a:cubicBezTo>
                  <a:cubicBezTo>
                    <a:pt x="25060" y="9258"/>
                    <a:pt x="25072" y="9260"/>
                    <a:pt x="25088" y="9260"/>
                  </a:cubicBezTo>
                  <a:cubicBezTo>
                    <a:pt x="25149" y="9260"/>
                    <a:pt x="25265" y="9222"/>
                    <a:pt x="25307" y="9222"/>
                  </a:cubicBezTo>
                  <a:cubicBezTo>
                    <a:pt x="25325" y="9222"/>
                    <a:pt x="25329" y="9229"/>
                    <a:pt x="25307" y="9252"/>
                  </a:cubicBezTo>
                  <a:cubicBezTo>
                    <a:pt x="24969" y="9674"/>
                    <a:pt x="24716" y="9336"/>
                    <a:pt x="24547" y="9885"/>
                  </a:cubicBezTo>
                  <a:lnTo>
                    <a:pt x="25307" y="9590"/>
                  </a:lnTo>
                  <a:cubicBezTo>
                    <a:pt x="25814" y="9378"/>
                    <a:pt x="26448" y="8914"/>
                    <a:pt x="27039" y="8871"/>
                  </a:cubicBezTo>
                  <a:cubicBezTo>
                    <a:pt x="27124" y="8871"/>
                    <a:pt x="27969" y="8871"/>
                    <a:pt x="27757" y="8533"/>
                  </a:cubicBezTo>
                  <a:cubicBezTo>
                    <a:pt x="27751" y="8527"/>
                    <a:pt x="27744" y="8525"/>
                    <a:pt x="27737" y="8525"/>
                  </a:cubicBezTo>
                  <a:cubicBezTo>
                    <a:pt x="27691" y="8525"/>
                    <a:pt x="27619" y="8618"/>
                    <a:pt x="27546" y="8618"/>
                  </a:cubicBezTo>
                  <a:cubicBezTo>
                    <a:pt x="27462" y="8618"/>
                    <a:pt x="27335" y="8491"/>
                    <a:pt x="27419" y="8407"/>
                  </a:cubicBezTo>
                  <a:cubicBezTo>
                    <a:pt x="27609" y="8271"/>
                    <a:pt x="27747" y="8153"/>
                    <a:pt x="27911" y="8153"/>
                  </a:cubicBezTo>
                  <a:cubicBezTo>
                    <a:pt x="28002" y="8153"/>
                    <a:pt x="28101" y="8189"/>
                    <a:pt x="28222" y="8280"/>
                  </a:cubicBezTo>
                  <a:cubicBezTo>
                    <a:pt x="28349" y="8407"/>
                    <a:pt x="28687" y="8322"/>
                    <a:pt x="28814" y="8449"/>
                  </a:cubicBezTo>
                  <a:cubicBezTo>
                    <a:pt x="28898" y="8491"/>
                    <a:pt x="28940" y="8576"/>
                    <a:pt x="28940" y="8660"/>
                  </a:cubicBezTo>
                  <a:cubicBezTo>
                    <a:pt x="28940" y="8745"/>
                    <a:pt x="28729" y="8787"/>
                    <a:pt x="28814" y="8829"/>
                  </a:cubicBezTo>
                  <a:cubicBezTo>
                    <a:pt x="28822" y="8846"/>
                    <a:pt x="28832" y="8852"/>
                    <a:pt x="28843" y="8852"/>
                  </a:cubicBezTo>
                  <a:cubicBezTo>
                    <a:pt x="28889" y="8852"/>
                    <a:pt x="28957" y="8736"/>
                    <a:pt x="29025" y="8702"/>
                  </a:cubicBezTo>
                  <a:cubicBezTo>
                    <a:pt x="29253" y="8572"/>
                    <a:pt x="29330" y="8214"/>
                    <a:pt x="29568" y="8214"/>
                  </a:cubicBezTo>
                  <a:cubicBezTo>
                    <a:pt x="29638" y="8214"/>
                    <a:pt x="29722" y="8245"/>
                    <a:pt x="29827" y="8322"/>
                  </a:cubicBezTo>
                  <a:cubicBezTo>
                    <a:pt x="30250" y="8660"/>
                    <a:pt x="30081" y="8871"/>
                    <a:pt x="30250" y="9167"/>
                  </a:cubicBezTo>
                  <a:cubicBezTo>
                    <a:pt x="30292" y="9209"/>
                    <a:pt x="30503" y="9209"/>
                    <a:pt x="30461" y="9252"/>
                  </a:cubicBezTo>
                  <a:cubicBezTo>
                    <a:pt x="30439" y="9274"/>
                    <a:pt x="30414" y="9281"/>
                    <a:pt x="30388" y="9281"/>
                  </a:cubicBezTo>
                  <a:cubicBezTo>
                    <a:pt x="30328" y="9281"/>
                    <a:pt x="30262" y="9243"/>
                    <a:pt x="30206" y="9243"/>
                  </a:cubicBezTo>
                  <a:cubicBezTo>
                    <a:pt x="30192" y="9243"/>
                    <a:pt x="30178" y="9245"/>
                    <a:pt x="30165" y="9252"/>
                  </a:cubicBezTo>
                  <a:cubicBezTo>
                    <a:pt x="30081" y="9294"/>
                    <a:pt x="30123" y="9336"/>
                    <a:pt x="30081" y="9378"/>
                  </a:cubicBezTo>
                  <a:cubicBezTo>
                    <a:pt x="30268" y="9405"/>
                    <a:pt x="30438" y="9482"/>
                    <a:pt x="30591" y="9482"/>
                  </a:cubicBezTo>
                  <a:cubicBezTo>
                    <a:pt x="30680" y="9482"/>
                    <a:pt x="30764" y="9456"/>
                    <a:pt x="30841" y="9378"/>
                  </a:cubicBezTo>
                  <a:cubicBezTo>
                    <a:pt x="31264" y="8829"/>
                    <a:pt x="29954" y="8322"/>
                    <a:pt x="29701" y="8026"/>
                  </a:cubicBezTo>
                  <a:cubicBezTo>
                    <a:pt x="29490" y="7731"/>
                    <a:pt x="30081" y="7308"/>
                    <a:pt x="29912" y="7012"/>
                  </a:cubicBezTo>
                  <a:cubicBezTo>
                    <a:pt x="29895" y="6978"/>
                    <a:pt x="29856" y="6966"/>
                    <a:pt x="29805" y="6966"/>
                  </a:cubicBezTo>
                  <a:cubicBezTo>
                    <a:pt x="29708" y="6966"/>
                    <a:pt x="29569" y="7009"/>
                    <a:pt x="29463" y="7009"/>
                  </a:cubicBezTo>
                  <a:cubicBezTo>
                    <a:pt x="29359" y="7009"/>
                    <a:pt x="29287" y="6968"/>
                    <a:pt x="29321" y="6801"/>
                  </a:cubicBezTo>
                  <a:cubicBezTo>
                    <a:pt x="29363" y="6548"/>
                    <a:pt x="30292" y="6125"/>
                    <a:pt x="30165" y="5829"/>
                  </a:cubicBezTo>
                  <a:cubicBezTo>
                    <a:pt x="30039" y="5576"/>
                    <a:pt x="28898" y="5576"/>
                    <a:pt x="29025" y="5069"/>
                  </a:cubicBezTo>
                  <a:cubicBezTo>
                    <a:pt x="29194" y="4520"/>
                    <a:pt x="30334" y="4689"/>
                    <a:pt x="30503" y="3759"/>
                  </a:cubicBezTo>
                  <a:lnTo>
                    <a:pt x="30588" y="3675"/>
                  </a:lnTo>
                  <a:cubicBezTo>
                    <a:pt x="28814" y="3252"/>
                    <a:pt x="26532" y="3210"/>
                    <a:pt x="25349" y="2323"/>
                  </a:cubicBezTo>
                  <a:cubicBezTo>
                    <a:pt x="25222" y="2196"/>
                    <a:pt x="25180" y="1858"/>
                    <a:pt x="25053" y="1774"/>
                  </a:cubicBezTo>
                  <a:cubicBezTo>
                    <a:pt x="25009" y="1752"/>
                    <a:pt x="24974" y="1744"/>
                    <a:pt x="24944" y="1744"/>
                  </a:cubicBezTo>
                  <a:cubicBezTo>
                    <a:pt x="24877" y="1744"/>
                    <a:pt x="24838" y="1783"/>
                    <a:pt x="24794" y="1783"/>
                  </a:cubicBezTo>
                  <a:cubicBezTo>
                    <a:pt x="24782" y="1783"/>
                    <a:pt x="24770" y="1780"/>
                    <a:pt x="24758" y="1774"/>
                  </a:cubicBezTo>
                  <a:cubicBezTo>
                    <a:pt x="24716" y="1689"/>
                    <a:pt x="24927" y="1436"/>
                    <a:pt x="24884" y="1267"/>
                  </a:cubicBezTo>
                  <a:cubicBezTo>
                    <a:pt x="24842" y="1098"/>
                    <a:pt x="24378" y="1055"/>
                    <a:pt x="24293" y="929"/>
                  </a:cubicBezTo>
                  <a:cubicBezTo>
                    <a:pt x="24293" y="717"/>
                    <a:pt x="24293" y="506"/>
                    <a:pt x="24293" y="295"/>
                  </a:cubicBezTo>
                  <a:cubicBezTo>
                    <a:pt x="24378" y="211"/>
                    <a:pt x="24716" y="168"/>
                    <a:pt x="24631" y="84"/>
                  </a:cubicBezTo>
                  <a:cubicBezTo>
                    <a:pt x="24582" y="23"/>
                    <a:pt x="24492" y="1"/>
                    <a:pt x="2438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3907150" y="3287350"/>
              <a:ext cx="579875" cy="291550"/>
            </a:xfrm>
            <a:custGeom>
              <a:rect b="b" l="l" r="r" t="t"/>
              <a:pathLst>
                <a:path extrusionOk="0" h="11662" w="23195">
                  <a:moveTo>
                    <a:pt x="10774" y="423"/>
                  </a:moveTo>
                  <a:cubicBezTo>
                    <a:pt x="10816" y="508"/>
                    <a:pt x="10858" y="592"/>
                    <a:pt x="10858" y="719"/>
                  </a:cubicBezTo>
                  <a:cubicBezTo>
                    <a:pt x="10858" y="930"/>
                    <a:pt x="10985" y="1184"/>
                    <a:pt x="11154" y="1311"/>
                  </a:cubicBezTo>
                  <a:cubicBezTo>
                    <a:pt x="11365" y="1437"/>
                    <a:pt x="11576" y="1522"/>
                    <a:pt x="11787" y="1564"/>
                  </a:cubicBezTo>
                  <a:lnTo>
                    <a:pt x="11956" y="1606"/>
                  </a:lnTo>
                  <a:cubicBezTo>
                    <a:pt x="11914" y="1733"/>
                    <a:pt x="11914" y="1902"/>
                    <a:pt x="11872" y="2029"/>
                  </a:cubicBezTo>
                  <a:cubicBezTo>
                    <a:pt x="11787" y="2367"/>
                    <a:pt x="11745" y="2578"/>
                    <a:pt x="11872" y="2747"/>
                  </a:cubicBezTo>
                  <a:cubicBezTo>
                    <a:pt x="11956" y="2832"/>
                    <a:pt x="12041" y="2874"/>
                    <a:pt x="12125" y="2874"/>
                  </a:cubicBezTo>
                  <a:cubicBezTo>
                    <a:pt x="12294" y="2874"/>
                    <a:pt x="12421" y="2789"/>
                    <a:pt x="12548" y="2705"/>
                  </a:cubicBezTo>
                  <a:cubicBezTo>
                    <a:pt x="12548" y="2705"/>
                    <a:pt x="12590" y="2705"/>
                    <a:pt x="12632" y="2663"/>
                  </a:cubicBezTo>
                  <a:cubicBezTo>
                    <a:pt x="12675" y="2705"/>
                    <a:pt x="12759" y="2747"/>
                    <a:pt x="12801" y="2789"/>
                  </a:cubicBezTo>
                  <a:cubicBezTo>
                    <a:pt x="12970" y="2916"/>
                    <a:pt x="13055" y="2958"/>
                    <a:pt x="13182" y="2958"/>
                  </a:cubicBezTo>
                  <a:lnTo>
                    <a:pt x="13224" y="2958"/>
                  </a:lnTo>
                  <a:cubicBezTo>
                    <a:pt x="13351" y="2916"/>
                    <a:pt x="13351" y="2916"/>
                    <a:pt x="13604" y="2620"/>
                  </a:cubicBezTo>
                  <a:cubicBezTo>
                    <a:pt x="13815" y="2325"/>
                    <a:pt x="14322" y="1606"/>
                    <a:pt x="14660" y="1564"/>
                  </a:cubicBezTo>
                  <a:cubicBezTo>
                    <a:pt x="14703" y="1564"/>
                    <a:pt x="14745" y="1606"/>
                    <a:pt x="14787" y="1649"/>
                  </a:cubicBezTo>
                  <a:cubicBezTo>
                    <a:pt x="14872" y="1691"/>
                    <a:pt x="15041" y="1775"/>
                    <a:pt x="15167" y="1775"/>
                  </a:cubicBezTo>
                  <a:cubicBezTo>
                    <a:pt x="15294" y="1775"/>
                    <a:pt x="15421" y="1691"/>
                    <a:pt x="15548" y="1606"/>
                  </a:cubicBezTo>
                  <a:lnTo>
                    <a:pt x="15632" y="1564"/>
                  </a:lnTo>
                  <a:cubicBezTo>
                    <a:pt x="15717" y="1564"/>
                    <a:pt x="15843" y="1733"/>
                    <a:pt x="15886" y="1818"/>
                  </a:cubicBezTo>
                  <a:cubicBezTo>
                    <a:pt x="16055" y="2029"/>
                    <a:pt x="16266" y="2198"/>
                    <a:pt x="16519" y="2240"/>
                  </a:cubicBezTo>
                  <a:cubicBezTo>
                    <a:pt x="16546" y="2243"/>
                    <a:pt x="16573" y="2244"/>
                    <a:pt x="16599" y="2244"/>
                  </a:cubicBezTo>
                  <a:cubicBezTo>
                    <a:pt x="16989" y="2244"/>
                    <a:pt x="17325" y="1960"/>
                    <a:pt x="17364" y="1564"/>
                  </a:cubicBezTo>
                  <a:lnTo>
                    <a:pt x="17364" y="1522"/>
                  </a:lnTo>
                  <a:cubicBezTo>
                    <a:pt x="17533" y="1649"/>
                    <a:pt x="17533" y="1649"/>
                    <a:pt x="17618" y="1649"/>
                  </a:cubicBezTo>
                  <a:cubicBezTo>
                    <a:pt x="17744" y="1649"/>
                    <a:pt x="17744" y="1649"/>
                    <a:pt x="17956" y="1395"/>
                  </a:cubicBezTo>
                  <a:lnTo>
                    <a:pt x="18082" y="1311"/>
                  </a:lnTo>
                  <a:cubicBezTo>
                    <a:pt x="18167" y="1353"/>
                    <a:pt x="18251" y="1353"/>
                    <a:pt x="18378" y="1395"/>
                  </a:cubicBezTo>
                  <a:cubicBezTo>
                    <a:pt x="18547" y="1480"/>
                    <a:pt x="18716" y="1522"/>
                    <a:pt x="18885" y="1522"/>
                  </a:cubicBezTo>
                  <a:cubicBezTo>
                    <a:pt x="18970" y="1522"/>
                    <a:pt x="19054" y="1480"/>
                    <a:pt x="19139" y="1437"/>
                  </a:cubicBezTo>
                  <a:lnTo>
                    <a:pt x="19223" y="1395"/>
                  </a:lnTo>
                  <a:cubicBezTo>
                    <a:pt x="19688" y="1522"/>
                    <a:pt x="20110" y="1733"/>
                    <a:pt x="20491" y="1987"/>
                  </a:cubicBezTo>
                  <a:cubicBezTo>
                    <a:pt x="20533" y="2029"/>
                    <a:pt x="20533" y="2113"/>
                    <a:pt x="20533" y="2156"/>
                  </a:cubicBezTo>
                  <a:cubicBezTo>
                    <a:pt x="20575" y="2325"/>
                    <a:pt x="20617" y="2494"/>
                    <a:pt x="20744" y="2620"/>
                  </a:cubicBezTo>
                  <a:cubicBezTo>
                    <a:pt x="21336" y="2958"/>
                    <a:pt x="21969" y="3254"/>
                    <a:pt x="22645" y="3423"/>
                  </a:cubicBezTo>
                  <a:cubicBezTo>
                    <a:pt x="22603" y="3634"/>
                    <a:pt x="22518" y="3803"/>
                    <a:pt x="22434" y="4014"/>
                  </a:cubicBezTo>
                  <a:cubicBezTo>
                    <a:pt x="22307" y="4226"/>
                    <a:pt x="22223" y="4479"/>
                    <a:pt x="22138" y="4733"/>
                  </a:cubicBezTo>
                  <a:cubicBezTo>
                    <a:pt x="22054" y="5028"/>
                    <a:pt x="21885" y="5324"/>
                    <a:pt x="21631" y="5535"/>
                  </a:cubicBezTo>
                  <a:cubicBezTo>
                    <a:pt x="21462" y="5704"/>
                    <a:pt x="21336" y="5873"/>
                    <a:pt x="21251" y="6085"/>
                  </a:cubicBezTo>
                  <a:cubicBezTo>
                    <a:pt x="21124" y="6380"/>
                    <a:pt x="21082" y="6676"/>
                    <a:pt x="21209" y="6972"/>
                  </a:cubicBezTo>
                  <a:lnTo>
                    <a:pt x="21209" y="7056"/>
                  </a:lnTo>
                  <a:cubicBezTo>
                    <a:pt x="20998" y="7141"/>
                    <a:pt x="20786" y="7183"/>
                    <a:pt x="20533" y="7225"/>
                  </a:cubicBezTo>
                  <a:lnTo>
                    <a:pt x="20279" y="7268"/>
                  </a:lnTo>
                  <a:cubicBezTo>
                    <a:pt x="20183" y="7300"/>
                    <a:pt x="20087" y="7381"/>
                    <a:pt x="19991" y="7381"/>
                  </a:cubicBezTo>
                  <a:cubicBezTo>
                    <a:pt x="19960" y="7381"/>
                    <a:pt x="19930" y="7372"/>
                    <a:pt x="19899" y="7352"/>
                  </a:cubicBezTo>
                  <a:cubicBezTo>
                    <a:pt x="19772" y="7310"/>
                    <a:pt x="19688" y="7099"/>
                    <a:pt x="19603" y="6887"/>
                  </a:cubicBezTo>
                  <a:cubicBezTo>
                    <a:pt x="19477" y="6549"/>
                    <a:pt x="19265" y="6042"/>
                    <a:pt x="18716" y="5958"/>
                  </a:cubicBezTo>
                  <a:lnTo>
                    <a:pt x="18632" y="5958"/>
                  </a:lnTo>
                  <a:cubicBezTo>
                    <a:pt x="18336" y="6000"/>
                    <a:pt x="18082" y="6127"/>
                    <a:pt x="17871" y="6296"/>
                  </a:cubicBezTo>
                  <a:cubicBezTo>
                    <a:pt x="17744" y="6380"/>
                    <a:pt x="17575" y="6465"/>
                    <a:pt x="17406" y="6507"/>
                  </a:cubicBezTo>
                  <a:cubicBezTo>
                    <a:pt x="17153" y="6465"/>
                    <a:pt x="16899" y="6423"/>
                    <a:pt x="16646" y="6296"/>
                  </a:cubicBezTo>
                  <a:cubicBezTo>
                    <a:pt x="16350" y="6127"/>
                    <a:pt x="16012" y="6085"/>
                    <a:pt x="15674" y="6042"/>
                  </a:cubicBezTo>
                  <a:cubicBezTo>
                    <a:pt x="15336" y="6042"/>
                    <a:pt x="15041" y="6169"/>
                    <a:pt x="14787" y="6380"/>
                  </a:cubicBezTo>
                  <a:cubicBezTo>
                    <a:pt x="14576" y="6634"/>
                    <a:pt x="14407" y="6972"/>
                    <a:pt x="14365" y="7310"/>
                  </a:cubicBezTo>
                  <a:cubicBezTo>
                    <a:pt x="14280" y="7606"/>
                    <a:pt x="14196" y="7986"/>
                    <a:pt x="14027" y="8028"/>
                  </a:cubicBezTo>
                  <a:cubicBezTo>
                    <a:pt x="13984" y="8028"/>
                    <a:pt x="13942" y="8028"/>
                    <a:pt x="13900" y="7986"/>
                  </a:cubicBezTo>
                  <a:cubicBezTo>
                    <a:pt x="13801" y="7936"/>
                    <a:pt x="13702" y="7916"/>
                    <a:pt x="13603" y="7916"/>
                  </a:cubicBezTo>
                  <a:cubicBezTo>
                    <a:pt x="13533" y="7916"/>
                    <a:pt x="13463" y="7926"/>
                    <a:pt x="13393" y="7944"/>
                  </a:cubicBezTo>
                  <a:cubicBezTo>
                    <a:pt x="13224" y="8028"/>
                    <a:pt x="13055" y="8197"/>
                    <a:pt x="12970" y="8408"/>
                  </a:cubicBezTo>
                  <a:cubicBezTo>
                    <a:pt x="12844" y="8577"/>
                    <a:pt x="12759" y="8746"/>
                    <a:pt x="12590" y="8746"/>
                  </a:cubicBezTo>
                  <a:cubicBezTo>
                    <a:pt x="12463" y="8662"/>
                    <a:pt x="12337" y="8577"/>
                    <a:pt x="12210" y="8493"/>
                  </a:cubicBezTo>
                  <a:cubicBezTo>
                    <a:pt x="12041" y="8324"/>
                    <a:pt x="11830" y="8197"/>
                    <a:pt x="11618" y="8113"/>
                  </a:cubicBezTo>
                  <a:lnTo>
                    <a:pt x="11365" y="8113"/>
                  </a:lnTo>
                  <a:cubicBezTo>
                    <a:pt x="10816" y="8113"/>
                    <a:pt x="10731" y="8577"/>
                    <a:pt x="10731" y="8789"/>
                  </a:cubicBezTo>
                  <a:cubicBezTo>
                    <a:pt x="10731" y="8915"/>
                    <a:pt x="10689" y="9084"/>
                    <a:pt x="10647" y="9084"/>
                  </a:cubicBezTo>
                  <a:cubicBezTo>
                    <a:pt x="10647" y="9084"/>
                    <a:pt x="10562" y="9127"/>
                    <a:pt x="10224" y="9127"/>
                  </a:cubicBezTo>
                  <a:lnTo>
                    <a:pt x="9168" y="9127"/>
                  </a:lnTo>
                  <a:cubicBezTo>
                    <a:pt x="9105" y="9119"/>
                    <a:pt x="9041" y="9116"/>
                    <a:pt x="8978" y="9116"/>
                  </a:cubicBezTo>
                  <a:cubicBezTo>
                    <a:pt x="8662" y="9116"/>
                    <a:pt x="8351" y="9204"/>
                    <a:pt x="8070" y="9380"/>
                  </a:cubicBezTo>
                  <a:cubicBezTo>
                    <a:pt x="7647" y="9633"/>
                    <a:pt x="7563" y="10225"/>
                    <a:pt x="7901" y="10647"/>
                  </a:cubicBezTo>
                  <a:cubicBezTo>
                    <a:pt x="7774" y="10647"/>
                    <a:pt x="7605" y="10690"/>
                    <a:pt x="7478" y="10732"/>
                  </a:cubicBezTo>
                  <a:lnTo>
                    <a:pt x="7225" y="10816"/>
                  </a:lnTo>
                  <a:cubicBezTo>
                    <a:pt x="6446" y="11005"/>
                    <a:pt x="5760" y="11089"/>
                    <a:pt x="5188" y="11089"/>
                  </a:cubicBezTo>
                  <a:cubicBezTo>
                    <a:pt x="4735" y="11089"/>
                    <a:pt x="4355" y="11036"/>
                    <a:pt x="4056" y="10943"/>
                  </a:cubicBezTo>
                  <a:cubicBezTo>
                    <a:pt x="3676" y="10690"/>
                    <a:pt x="3338" y="10394"/>
                    <a:pt x="3042" y="10056"/>
                  </a:cubicBezTo>
                  <a:cubicBezTo>
                    <a:pt x="2746" y="9633"/>
                    <a:pt x="2366" y="9338"/>
                    <a:pt x="1901" y="9169"/>
                  </a:cubicBezTo>
                  <a:cubicBezTo>
                    <a:pt x="1880" y="9148"/>
                    <a:pt x="1849" y="9137"/>
                    <a:pt x="1817" y="9137"/>
                  </a:cubicBezTo>
                  <a:cubicBezTo>
                    <a:pt x="1785" y="9137"/>
                    <a:pt x="1754" y="9148"/>
                    <a:pt x="1732" y="9169"/>
                  </a:cubicBezTo>
                  <a:lnTo>
                    <a:pt x="1690" y="9169"/>
                  </a:lnTo>
                  <a:lnTo>
                    <a:pt x="1606" y="9000"/>
                  </a:lnTo>
                  <a:cubicBezTo>
                    <a:pt x="1563" y="8831"/>
                    <a:pt x="1521" y="8704"/>
                    <a:pt x="1437" y="8577"/>
                  </a:cubicBezTo>
                  <a:cubicBezTo>
                    <a:pt x="1394" y="8493"/>
                    <a:pt x="1352" y="8493"/>
                    <a:pt x="1057" y="8408"/>
                  </a:cubicBezTo>
                  <a:lnTo>
                    <a:pt x="1057" y="8239"/>
                  </a:lnTo>
                  <a:cubicBezTo>
                    <a:pt x="1099" y="8070"/>
                    <a:pt x="1057" y="7944"/>
                    <a:pt x="1014" y="7775"/>
                  </a:cubicBezTo>
                  <a:cubicBezTo>
                    <a:pt x="930" y="7648"/>
                    <a:pt x="845" y="7563"/>
                    <a:pt x="719" y="7479"/>
                  </a:cubicBezTo>
                  <a:cubicBezTo>
                    <a:pt x="676" y="7394"/>
                    <a:pt x="592" y="7352"/>
                    <a:pt x="550" y="7310"/>
                  </a:cubicBezTo>
                  <a:cubicBezTo>
                    <a:pt x="550" y="7225"/>
                    <a:pt x="719" y="6887"/>
                    <a:pt x="803" y="6718"/>
                  </a:cubicBezTo>
                  <a:cubicBezTo>
                    <a:pt x="930" y="6465"/>
                    <a:pt x="1057" y="6211"/>
                    <a:pt x="1099" y="5958"/>
                  </a:cubicBezTo>
                  <a:cubicBezTo>
                    <a:pt x="1563" y="4775"/>
                    <a:pt x="1901" y="4775"/>
                    <a:pt x="2197" y="4775"/>
                  </a:cubicBezTo>
                  <a:lnTo>
                    <a:pt x="3084" y="4775"/>
                  </a:lnTo>
                  <a:cubicBezTo>
                    <a:pt x="3465" y="4775"/>
                    <a:pt x="3887" y="4690"/>
                    <a:pt x="4225" y="4564"/>
                  </a:cubicBezTo>
                  <a:cubicBezTo>
                    <a:pt x="4436" y="4479"/>
                    <a:pt x="4648" y="4395"/>
                    <a:pt x="4817" y="4268"/>
                  </a:cubicBezTo>
                  <a:cubicBezTo>
                    <a:pt x="4901" y="4226"/>
                    <a:pt x="4901" y="4226"/>
                    <a:pt x="4986" y="3846"/>
                  </a:cubicBezTo>
                  <a:lnTo>
                    <a:pt x="5028" y="3761"/>
                  </a:lnTo>
                  <a:lnTo>
                    <a:pt x="5112" y="3761"/>
                  </a:lnTo>
                  <a:cubicBezTo>
                    <a:pt x="5281" y="3761"/>
                    <a:pt x="5450" y="3719"/>
                    <a:pt x="5577" y="3592"/>
                  </a:cubicBezTo>
                  <a:cubicBezTo>
                    <a:pt x="5788" y="3381"/>
                    <a:pt x="5915" y="3085"/>
                    <a:pt x="5957" y="2789"/>
                  </a:cubicBezTo>
                  <a:cubicBezTo>
                    <a:pt x="5957" y="2578"/>
                    <a:pt x="6042" y="2409"/>
                    <a:pt x="6126" y="2240"/>
                  </a:cubicBezTo>
                  <a:cubicBezTo>
                    <a:pt x="6211" y="2240"/>
                    <a:pt x="6337" y="2198"/>
                    <a:pt x="6422" y="2156"/>
                  </a:cubicBezTo>
                  <a:cubicBezTo>
                    <a:pt x="6675" y="1987"/>
                    <a:pt x="6929" y="1818"/>
                    <a:pt x="7182" y="1606"/>
                  </a:cubicBezTo>
                  <a:cubicBezTo>
                    <a:pt x="7520" y="1268"/>
                    <a:pt x="7943" y="1057"/>
                    <a:pt x="8408" y="973"/>
                  </a:cubicBezTo>
                  <a:cubicBezTo>
                    <a:pt x="8492" y="973"/>
                    <a:pt x="8534" y="1015"/>
                    <a:pt x="8619" y="1015"/>
                  </a:cubicBezTo>
                  <a:lnTo>
                    <a:pt x="8703" y="1015"/>
                  </a:lnTo>
                  <a:lnTo>
                    <a:pt x="8703" y="1057"/>
                  </a:lnTo>
                  <a:cubicBezTo>
                    <a:pt x="8661" y="1268"/>
                    <a:pt x="8619" y="1480"/>
                    <a:pt x="8788" y="1606"/>
                  </a:cubicBezTo>
                  <a:cubicBezTo>
                    <a:pt x="8915" y="1691"/>
                    <a:pt x="9084" y="1733"/>
                    <a:pt x="9210" y="1733"/>
                  </a:cubicBezTo>
                  <a:cubicBezTo>
                    <a:pt x="9675" y="1733"/>
                    <a:pt x="10013" y="1311"/>
                    <a:pt x="10309" y="930"/>
                  </a:cubicBezTo>
                  <a:cubicBezTo>
                    <a:pt x="10478" y="761"/>
                    <a:pt x="10605" y="592"/>
                    <a:pt x="10774" y="423"/>
                  </a:cubicBezTo>
                  <a:close/>
                  <a:moveTo>
                    <a:pt x="10774" y="1"/>
                  </a:moveTo>
                  <a:cubicBezTo>
                    <a:pt x="10436" y="1"/>
                    <a:pt x="10182" y="339"/>
                    <a:pt x="9886" y="677"/>
                  </a:cubicBezTo>
                  <a:cubicBezTo>
                    <a:pt x="9675" y="973"/>
                    <a:pt x="9379" y="1311"/>
                    <a:pt x="9168" y="1311"/>
                  </a:cubicBezTo>
                  <a:cubicBezTo>
                    <a:pt x="9168" y="1268"/>
                    <a:pt x="9168" y="1268"/>
                    <a:pt x="9168" y="1226"/>
                  </a:cubicBezTo>
                  <a:cubicBezTo>
                    <a:pt x="9210" y="1057"/>
                    <a:pt x="9253" y="846"/>
                    <a:pt x="9084" y="719"/>
                  </a:cubicBezTo>
                  <a:cubicBezTo>
                    <a:pt x="8999" y="592"/>
                    <a:pt x="8872" y="550"/>
                    <a:pt x="8746" y="550"/>
                  </a:cubicBezTo>
                  <a:lnTo>
                    <a:pt x="8577" y="550"/>
                  </a:lnTo>
                  <a:lnTo>
                    <a:pt x="8450" y="466"/>
                  </a:lnTo>
                  <a:lnTo>
                    <a:pt x="8323" y="508"/>
                  </a:lnTo>
                  <a:cubicBezTo>
                    <a:pt x="7774" y="635"/>
                    <a:pt x="7225" y="888"/>
                    <a:pt x="6802" y="1268"/>
                  </a:cubicBezTo>
                  <a:cubicBezTo>
                    <a:pt x="6591" y="1480"/>
                    <a:pt x="6337" y="1649"/>
                    <a:pt x="6084" y="1818"/>
                  </a:cubicBezTo>
                  <a:lnTo>
                    <a:pt x="6042" y="1818"/>
                  </a:lnTo>
                  <a:cubicBezTo>
                    <a:pt x="6019" y="1810"/>
                    <a:pt x="5995" y="1806"/>
                    <a:pt x="5972" y="1806"/>
                  </a:cubicBezTo>
                  <a:cubicBezTo>
                    <a:pt x="5870" y="1806"/>
                    <a:pt x="5773" y="1875"/>
                    <a:pt x="5704" y="1944"/>
                  </a:cubicBezTo>
                  <a:cubicBezTo>
                    <a:pt x="5535" y="2156"/>
                    <a:pt x="5408" y="2451"/>
                    <a:pt x="5366" y="2747"/>
                  </a:cubicBezTo>
                  <a:cubicBezTo>
                    <a:pt x="5324" y="2958"/>
                    <a:pt x="5281" y="3127"/>
                    <a:pt x="5155" y="3296"/>
                  </a:cubicBezTo>
                  <a:lnTo>
                    <a:pt x="5028" y="3296"/>
                  </a:lnTo>
                  <a:cubicBezTo>
                    <a:pt x="4859" y="3296"/>
                    <a:pt x="4690" y="3339"/>
                    <a:pt x="4563" y="3465"/>
                  </a:cubicBezTo>
                  <a:cubicBezTo>
                    <a:pt x="4521" y="3508"/>
                    <a:pt x="4521" y="3508"/>
                    <a:pt x="4436" y="3761"/>
                  </a:cubicBezTo>
                  <a:cubicBezTo>
                    <a:pt x="4394" y="3846"/>
                    <a:pt x="4394" y="3888"/>
                    <a:pt x="4394" y="3972"/>
                  </a:cubicBezTo>
                  <a:lnTo>
                    <a:pt x="4014" y="4099"/>
                  </a:lnTo>
                  <a:lnTo>
                    <a:pt x="3972" y="4099"/>
                  </a:lnTo>
                  <a:cubicBezTo>
                    <a:pt x="3634" y="4226"/>
                    <a:pt x="3338" y="4310"/>
                    <a:pt x="3000" y="4310"/>
                  </a:cubicBezTo>
                  <a:lnTo>
                    <a:pt x="2535" y="4310"/>
                  </a:lnTo>
                  <a:cubicBezTo>
                    <a:pt x="2408" y="4268"/>
                    <a:pt x="2282" y="4268"/>
                    <a:pt x="2155" y="4268"/>
                  </a:cubicBezTo>
                  <a:cubicBezTo>
                    <a:pt x="1394" y="4268"/>
                    <a:pt x="972" y="4690"/>
                    <a:pt x="550" y="5831"/>
                  </a:cubicBezTo>
                  <a:cubicBezTo>
                    <a:pt x="465" y="6042"/>
                    <a:pt x="381" y="6254"/>
                    <a:pt x="296" y="6465"/>
                  </a:cubicBezTo>
                  <a:cubicBezTo>
                    <a:pt x="85" y="6718"/>
                    <a:pt x="0" y="7099"/>
                    <a:pt x="43" y="7437"/>
                  </a:cubicBezTo>
                  <a:cubicBezTo>
                    <a:pt x="85" y="7606"/>
                    <a:pt x="212" y="7732"/>
                    <a:pt x="338" y="7859"/>
                  </a:cubicBezTo>
                  <a:cubicBezTo>
                    <a:pt x="381" y="7901"/>
                    <a:pt x="465" y="7944"/>
                    <a:pt x="507" y="7986"/>
                  </a:cubicBezTo>
                  <a:cubicBezTo>
                    <a:pt x="507" y="8070"/>
                    <a:pt x="507" y="8155"/>
                    <a:pt x="507" y="8197"/>
                  </a:cubicBezTo>
                  <a:cubicBezTo>
                    <a:pt x="465" y="8408"/>
                    <a:pt x="507" y="8577"/>
                    <a:pt x="592" y="8746"/>
                  </a:cubicBezTo>
                  <a:lnTo>
                    <a:pt x="676" y="8831"/>
                  </a:lnTo>
                  <a:cubicBezTo>
                    <a:pt x="719" y="8831"/>
                    <a:pt x="761" y="8873"/>
                    <a:pt x="803" y="8873"/>
                  </a:cubicBezTo>
                  <a:lnTo>
                    <a:pt x="972" y="8915"/>
                  </a:lnTo>
                  <a:cubicBezTo>
                    <a:pt x="1014" y="9000"/>
                    <a:pt x="1057" y="9084"/>
                    <a:pt x="1057" y="9169"/>
                  </a:cubicBezTo>
                  <a:cubicBezTo>
                    <a:pt x="1099" y="9295"/>
                    <a:pt x="1183" y="9422"/>
                    <a:pt x="1268" y="9591"/>
                  </a:cubicBezTo>
                  <a:lnTo>
                    <a:pt x="1310" y="9971"/>
                  </a:lnTo>
                  <a:lnTo>
                    <a:pt x="1648" y="9676"/>
                  </a:lnTo>
                  <a:lnTo>
                    <a:pt x="1817" y="9676"/>
                  </a:lnTo>
                  <a:cubicBezTo>
                    <a:pt x="1986" y="9718"/>
                    <a:pt x="2366" y="10140"/>
                    <a:pt x="2662" y="10436"/>
                  </a:cubicBezTo>
                  <a:cubicBezTo>
                    <a:pt x="3000" y="10859"/>
                    <a:pt x="3380" y="11197"/>
                    <a:pt x="3887" y="11450"/>
                  </a:cubicBezTo>
                  <a:cubicBezTo>
                    <a:pt x="4267" y="11577"/>
                    <a:pt x="4732" y="11661"/>
                    <a:pt x="5155" y="11661"/>
                  </a:cubicBezTo>
                  <a:cubicBezTo>
                    <a:pt x="5873" y="11661"/>
                    <a:pt x="6591" y="11619"/>
                    <a:pt x="7267" y="11450"/>
                  </a:cubicBezTo>
                  <a:lnTo>
                    <a:pt x="7563" y="11408"/>
                  </a:lnTo>
                  <a:cubicBezTo>
                    <a:pt x="7732" y="11323"/>
                    <a:pt x="7943" y="11281"/>
                    <a:pt x="8070" y="11281"/>
                  </a:cubicBezTo>
                  <a:lnTo>
                    <a:pt x="8323" y="11281"/>
                  </a:lnTo>
                  <a:lnTo>
                    <a:pt x="8492" y="11070"/>
                  </a:lnTo>
                  <a:lnTo>
                    <a:pt x="8492" y="10943"/>
                  </a:lnTo>
                  <a:cubicBezTo>
                    <a:pt x="8450" y="10774"/>
                    <a:pt x="8365" y="10647"/>
                    <a:pt x="8281" y="10521"/>
                  </a:cubicBezTo>
                  <a:cubicBezTo>
                    <a:pt x="8112" y="10183"/>
                    <a:pt x="8070" y="10098"/>
                    <a:pt x="8323" y="9929"/>
                  </a:cubicBezTo>
                  <a:cubicBezTo>
                    <a:pt x="8577" y="9802"/>
                    <a:pt x="8830" y="9760"/>
                    <a:pt x="9126" y="9760"/>
                  </a:cubicBezTo>
                  <a:lnTo>
                    <a:pt x="10224" y="9760"/>
                  </a:lnTo>
                  <a:cubicBezTo>
                    <a:pt x="10269" y="9768"/>
                    <a:pt x="10314" y="9771"/>
                    <a:pt x="10359" y="9771"/>
                  </a:cubicBezTo>
                  <a:cubicBezTo>
                    <a:pt x="10568" y="9771"/>
                    <a:pt x="10776" y="9696"/>
                    <a:pt x="10985" y="9591"/>
                  </a:cubicBezTo>
                  <a:cubicBezTo>
                    <a:pt x="11154" y="9422"/>
                    <a:pt x="11238" y="9211"/>
                    <a:pt x="11238" y="8958"/>
                  </a:cubicBezTo>
                  <a:cubicBezTo>
                    <a:pt x="11238" y="8873"/>
                    <a:pt x="11238" y="8831"/>
                    <a:pt x="11281" y="8746"/>
                  </a:cubicBezTo>
                  <a:lnTo>
                    <a:pt x="11492" y="8746"/>
                  </a:lnTo>
                  <a:cubicBezTo>
                    <a:pt x="11618" y="8789"/>
                    <a:pt x="11745" y="8873"/>
                    <a:pt x="11872" y="9000"/>
                  </a:cubicBezTo>
                  <a:cubicBezTo>
                    <a:pt x="12041" y="9169"/>
                    <a:pt x="12252" y="9295"/>
                    <a:pt x="12506" y="9338"/>
                  </a:cubicBezTo>
                  <a:cubicBezTo>
                    <a:pt x="12555" y="9346"/>
                    <a:pt x="12601" y="9350"/>
                    <a:pt x="12645" y="9350"/>
                  </a:cubicBezTo>
                  <a:cubicBezTo>
                    <a:pt x="13053" y="9350"/>
                    <a:pt x="13240" y="9017"/>
                    <a:pt x="13393" y="8789"/>
                  </a:cubicBezTo>
                  <a:cubicBezTo>
                    <a:pt x="13435" y="8704"/>
                    <a:pt x="13562" y="8535"/>
                    <a:pt x="13562" y="8535"/>
                  </a:cubicBezTo>
                  <a:cubicBezTo>
                    <a:pt x="13604" y="8535"/>
                    <a:pt x="13646" y="8577"/>
                    <a:pt x="13689" y="8577"/>
                  </a:cubicBezTo>
                  <a:cubicBezTo>
                    <a:pt x="13763" y="8627"/>
                    <a:pt x="13852" y="8647"/>
                    <a:pt x="13946" y="8647"/>
                  </a:cubicBezTo>
                  <a:cubicBezTo>
                    <a:pt x="14013" y="8647"/>
                    <a:pt x="14083" y="8637"/>
                    <a:pt x="14153" y="8620"/>
                  </a:cubicBezTo>
                  <a:cubicBezTo>
                    <a:pt x="14618" y="8493"/>
                    <a:pt x="14745" y="7986"/>
                    <a:pt x="14872" y="7521"/>
                  </a:cubicBezTo>
                  <a:cubicBezTo>
                    <a:pt x="14914" y="7310"/>
                    <a:pt x="14956" y="7056"/>
                    <a:pt x="15083" y="6887"/>
                  </a:cubicBezTo>
                  <a:cubicBezTo>
                    <a:pt x="15252" y="6737"/>
                    <a:pt x="15429" y="6679"/>
                    <a:pt x="15622" y="6679"/>
                  </a:cubicBezTo>
                  <a:cubicBezTo>
                    <a:pt x="15864" y="6679"/>
                    <a:pt x="16130" y="6770"/>
                    <a:pt x="16435" y="6887"/>
                  </a:cubicBezTo>
                  <a:cubicBezTo>
                    <a:pt x="16730" y="7014"/>
                    <a:pt x="17068" y="7099"/>
                    <a:pt x="17406" y="7141"/>
                  </a:cubicBezTo>
                  <a:cubicBezTo>
                    <a:pt x="17660" y="7099"/>
                    <a:pt x="17913" y="6972"/>
                    <a:pt x="18125" y="6803"/>
                  </a:cubicBezTo>
                  <a:cubicBezTo>
                    <a:pt x="18251" y="6718"/>
                    <a:pt x="18420" y="6634"/>
                    <a:pt x="18589" y="6592"/>
                  </a:cubicBezTo>
                  <a:cubicBezTo>
                    <a:pt x="18843" y="6634"/>
                    <a:pt x="18970" y="6845"/>
                    <a:pt x="19096" y="7183"/>
                  </a:cubicBezTo>
                  <a:cubicBezTo>
                    <a:pt x="19181" y="7521"/>
                    <a:pt x="19392" y="7817"/>
                    <a:pt x="19730" y="7986"/>
                  </a:cubicBezTo>
                  <a:cubicBezTo>
                    <a:pt x="19941" y="7986"/>
                    <a:pt x="20153" y="7986"/>
                    <a:pt x="20364" y="7901"/>
                  </a:cubicBezTo>
                  <a:lnTo>
                    <a:pt x="20575" y="7817"/>
                  </a:lnTo>
                  <a:cubicBezTo>
                    <a:pt x="21251" y="7732"/>
                    <a:pt x="21504" y="7648"/>
                    <a:pt x="21631" y="7479"/>
                  </a:cubicBezTo>
                  <a:cubicBezTo>
                    <a:pt x="21758" y="7310"/>
                    <a:pt x="21758" y="7099"/>
                    <a:pt x="21673" y="6930"/>
                  </a:cubicBezTo>
                  <a:cubicBezTo>
                    <a:pt x="21589" y="6761"/>
                    <a:pt x="21589" y="6549"/>
                    <a:pt x="21673" y="6380"/>
                  </a:cubicBezTo>
                  <a:cubicBezTo>
                    <a:pt x="21758" y="6211"/>
                    <a:pt x="21842" y="6085"/>
                    <a:pt x="21969" y="6000"/>
                  </a:cubicBezTo>
                  <a:cubicBezTo>
                    <a:pt x="22265" y="5747"/>
                    <a:pt x="22518" y="5366"/>
                    <a:pt x="22603" y="4944"/>
                  </a:cubicBezTo>
                  <a:cubicBezTo>
                    <a:pt x="22687" y="4733"/>
                    <a:pt x="22772" y="4521"/>
                    <a:pt x="22856" y="4310"/>
                  </a:cubicBezTo>
                  <a:cubicBezTo>
                    <a:pt x="23025" y="4014"/>
                    <a:pt x="23152" y="3677"/>
                    <a:pt x="23194" y="3339"/>
                  </a:cubicBezTo>
                  <a:lnTo>
                    <a:pt x="23194" y="3127"/>
                  </a:lnTo>
                  <a:lnTo>
                    <a:pt x="22983" y="3043"/>
                  </a:lnTo>
                  <a:cubicBezTo>
                    <a:pt x="22307" y="2916"/>
                    <a:pt x="21631" y="2663"/>
                    <a:pt x="21040" y="2325"/>
                  </a:cubicBezTo>
                  <a:cubicBezTo>
                    <a:pt x="21040" y="2282"/>
                    <a:pt x="20998" y="2198"/>
                    <a:pt x="20998" y="2156"/>
                  </a:cubicBezTo>
                  <a:cubicBezTo>
                    <a:pt x="20998" y="1987"/>
                    <a:pt x="20955" y="1860"/>
                    <a:pt x="20829" y="1733"/>
                  </a:cubicBezTo>
                  <a:cubicBezTo>
                    <a:pt x="20364" y="1353"/>
                    <a:pt x="19815" y="1142"/>
                    <a:pt x="19265" y="973"/>
                  </a:cubicBezTo>
                  <a:lnTo>
                    <a:pt x="19181" y="973"/>
                  </a:lnTo>
                  <a:cubicBezTo>
                    <a:pt x="19096" y="973"/>
                    <a:pt x="18970" y="1015"/>
                    <a:pt x="18885" y="1057"/>
                  </a:cubicBezTo>
                  <a:lnTo>
                    <a:pt x="18801" y="1099"/>
                  </a:lnTo>
                  <a:cubicBezTo>
                    <a:pt x="18716" y="1057"/>
                    <a:pt x="18589" y="1057"/>
                    <a:pt x="18505" y="1015"/>
                  </a:cubicBezTo>
                  <a:cubicBezTo>
                    <a:pt x="18336" y="930"/>
                    <a:pt x="18167" y="888"/>
                    <a:pt x="17998" y="888"/>
                  </a:cubicBezTo>
                  <a:lnTo>
                    <a:pt x="17871" y="888"/>
                  </a:lnTo>
                  <a:cubicBezTo>
                    <a:pt x="17787" y="930"/>
                    <a:pt x="17787" y="930"/>
                    <a:pt x="17575" y="1099"/>
                  </a:cubicBezTo>
                  <a:cubicBezTo>
                    <a:pt x="17406" y="1015"/>
                    <a:pt x="17406" y="1015"/>
                    <a:pt x="17322" y="1015"/>
                  </a:cubicBezTo>
                  <a:cubicBezTo>
                    <a:pt x="16984" y="1015"/>
                    <a:pt x="16899" y="1311"/>
                    <a:pt x="16815" y="1480"/>
                  </a:cubicBezTo>
                  <a:cubicBezTo>
                    <a:pt x="16730" y="1775"/>
                    <a:pt x="16730" y="1818"/>
                    <a:pt x="16519" y="1818"/>
                  </a:cubicBezTo>
                  <a:cubicBezTo>
                    <a:pt x="16477" y="1818"/>
                    <a:pt x="16308" y="1649"/>
                    <a:pt x="16266" y="1564"/>
                  </a:cubicBezTo>
                  <a:cubicBezTo>
                    <a:pt x="16097" y="1353"/>
                    <a:pt x="15928" y="1184"/>
                    <a:pt x="15674" y="1142"/>
                  </a:cubicBezTo>
                  <a:lnTo>
                    <a:pt x="15590" y="1142"/>
                  </a:lnTo>
                  <a:cubicBezTo>
                    <a:pt x="15463" y="1142"/>
                    <a:pt x="15336" y="1184"/>
                    <a:pt x="15210" y="1268"/>
                  </a:cubicBezTo>
                  <a:lnTo>
                    <a:pt x="15125" y="1311"/>
                  </a:lnTo>
                  <a:cubicBezTo>
                    <a:pt x="15083" y="1311"/>
                    <a:pt x="15041" y="1311"/>
                    <a:pt x="14998" y="1268"/>
                  </a:cubicBezTo>
                  <a:cubicBezTo>
                    <a:pt x="14872" y="1184"/>
                    <a:pt x="14703" y="1142"/>
                    <a:pt x="14576" y="1142"/>
                  </a:cubicBezTo>
                  <a:cubicBezTo>
                    <a:pt x="13984" y="1184"/>
                    <a:pt x="13435" y="1944"/>
                    <a:pt x="13139" y="2409"/>
                  </a:cubicBezTo>
                  <a:lnTo>
                    <a:pt x="13097" y="2451"/>
                  </a:lnTo>
                  <a:cubicBezTo>
                    <a:pt x="12886" y="2325"/>
                    <a:pt x="12759" y="2240"/>
                    <a:pt x="12632" y="2240"/>
                  </a:cubicBezTo>
                  <a:cubicBezTo>
                    <a:pt x="12548" y="2240"/>
                    <a:pt x="12421" y="2282"/>
                    <a:pt x="12337" y="2325"/>
                  </a:cubicBezTo>
                  <a:lnTo>
                    <a:pt x="12337" y="2240"/>
                  </a:lnTo>
                  <a:cubicBezTo>
                    <a:pt x="12421" y="1860"/>
                    <a:pt x="12506" y="1522"/>
                    <a:pt x="12294" y="1311"/>
                  </a:cubicBezTo>
                  <a:cubicBezTo>
                    <a:pt x="12210" y="1268"/>
                    <a:pt x="12168" y="1226"/>
                    <a:pt x="11914" y="1142"/>
                  </a:cubicBezTo>
                  <a:cubicBezTo>
                    <a:pt x="11745" y="1099"/>
                    <a:pt x="11449" y="1015"/>
                    <a:pt x="11407" y="1015"/>
                  </a:cubicBezTo>
                  <a:cubicBezTo>
                    <a:pt x="11365" y="888"/>
                    <a:pt x="11365" y="804"/>
                    <a:pt x="11323" y="719"/>
                  </a:cubicBezTo>
                  <a:cubicBezTo>
                    <a:pt x="11281" y="466"/>
                    <a:pt x="11196" y="170"/>
                    <a:pt x="10985" y="85"/>
                  </a:cubicBezTo>
                  <a:cubicBezTo>
                    <a:pt x="10900" y="43"/>
                    <a:pt x="10858" y="43"/>
                    <a:pt x="1077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3"/>
            <p:cNvSpPr/>
            <p:nvPr/>
          </p:nvSpPr>
          <p:spPr>
            <a:xfrm>
              <a:off x="3910325" y="3292250"/>
              <a:ext cx="571425" cy="279925"/>
            </a:xfrm>
            <a:custGeom>
              <a:rect b="b" l="l" r="r" t="t"/>
              <a:pathLst>
                <a:path extrusionOk="0" h="11197" w="22857">
                  <a:moveTo>
                    <a:pt x="10687" y="0"/>
                  </a:moveTo>
                  <a:cubicBezTo>
                    <a:pt x="10224" y="0"/>
                    <a:pt x="9676" y="1297"/>
                    <a:pt x="9068" y="1297"/>
                  </a:cubicBezTo>
                  <a:cubicBezTo>
                    <a:pt x="8976" y="1297"/>
                    <a:pt x="8882" y="1268"/>
                    <a:pt x="8788" y="1199"/>
                  </a:cubicBezTo>
                  <a:cubicBezTo>
                    <a:pt x="8703" y="1157"/>
                    <a:pt x="8872" y="692"/>
                    <a:pt x="8788" y="608"/>
                  </a:cubicBezTo>
                  <a:cubicBezTo>
                    <a:pt x="8703" y="523"/>
                    <a:pt x="8407" y="608"/>
                    <a:pt x="8281" y="481"/>
                  </a:cubicBezTo>
                  <a:cubicBezTo>
                    <a:pt x="6802" y="946"/>
                    <a:pt x="7182" y="1072"/>
                    <a:pt x="6084" y="1748"/>
                  </a:cubicBezTo>
                  <a:cubicBezTo>
                    <a:pt x="6042" y="1791"/>
                    <a:pt x="5978" y="1791"/>
                    <a:pt x="5915" y="1791"/>
                  </a:cubicBezTo>
                  <a:cubicBezTo>
                    <a:pt x="5851" y="1791"/>
                    <a:pt x="5788" y="1791"/>
                    <a:pt x="5746" y="1833"/>
                  </a:cubicBezTo>
                  <a:cubicBezTo>
                    <a:pt x="5450" y="2171"/>
                    <a:pt x="5535" y="2889"/>
                    <a:pt x="5197" y="3227"/>
                  </a:cubicBezTo>
                  <a:cubicBezTo>
                    <a:pt x="5070" y="3354"/>
                    <a:pt x="4732" y="3269"/>
                    <a:pt x="4605" y="3438"/>
                  </a:cubicBezTo>
                  <a:lnTo>
                    <a:pt x="4478" y="3903"/>
                  </a:lnTo>
                  <a:lnTo>
                    <a:pt x="3929" y="4156"/>
                  </a:lnTo>
                  <a:cubicBezTo>
                    <a:pt x="3539" y="4317"/>
                    <a:pt x="3198" y="4358"/>
                    <a:pt x="2895" y="4358"/>
                  </a:cubicBezTo>
                  <a:cubicBezTo>
                    <a:pt x="2566" y="4358"/>
                    <a:pt x="2281" y="4310"/>
                    <a:pt x="2022" y="4310"/>
                  </a:cubicBezTo>
                  <a:cubicBezTo>
                    <a:pt x="1511" y="4310"/>
                    <a:pt x="1104" y="4500"/>
                    <a:pt x="676" y="5635"/>
                  </a:cubicBezTo>
                  <a:cubicBezTo>
                    <a:pt x="549" y="6184"/>
                    <a:pt x="0" y="6818"/>
                    <a:pt x="127" y="7156"/>
                  </a:cubicBezTo>
                  <a:cubicBezTo>
                    <a:pt x="211" y="7367"/>
                    <a:pt x="507" y="7494"/>
                    <a:pt x="592" y="7705"/>
                  </a:cubicBezTo>
                  <a:cubicBezTo>
                    <a:pt x="676" y="7874"/>
                    <a:pt x="592" y="8212"/>
                    <a:pt x="676" y="8381"/>
                  </a:cubicBezTo>
                  <a:lnTo>
                    <a:pt x="1014" y="8508"/>
                  </a:lnTo>
                  <a:cubicBezTo>
                    <a:pt x="1183" y="8719"/>
                    <a:pt x="1183" y="9057"/>
                    <a:pt x="1352" y="9268"/>
                  </a:cubicBezTo>
                  <a:lnTo>
                    <a:pt x="1394" y="9311"/>
                  </a:lnTo>
                  <a:cubicBezTo>
                    <a:pt x="1444" y="9261"/>
                    <a:pt x="1508" y="9241"/>
                    <a:pt x="1578" y="9241"/>
                  </a:cubicBezTo>
                  <a:cubicBezTo>
                    <a:pt x="1627" y="9241"/>
                    <a:pt x="1680" y="9251"/>
                    <a:pt x="1732" y="9268"/>
                  </a:cubicBezTo>
                  <a:cubicBezTo>
                    <a:pt x="2281" y="9353"/>
                    <a:pt x="3169" y="10747"/>
                    <a:pt x="3845" y="11001"/>
                  </a:cubicBezTo>
                  <a:cubicBezTo>
                    <a:pt x="4209" y="11143"/>
                    <a:pt x="4639" y="11197"/>
                    <a:pt x="5083" y="11197"/>
                  </a:cubicBezTo>
                  <a:cubicBezTo>
                    <a:pt x="5822" y="11197"/>
                    <a:pt x="6601" y="11048"/>
                    <a:pt x="7182" y="10916"/>
                  </a:cubicBezTo>
                  <a:cubicBezTo>
                    <a:pt x="7478" y="10832"/>
                    <a:pt x="7774" y="10747"/>
                    <a:pt x="8027" y="10705"/>
                  </a:cubicBezTo>
                  <a:cubicBezTo>
                    <a:pt x="8055" y="10705"/>
                    <a:pt x="8102" y="10724"/>
                    <a:pt x="8130" y="10724"/>
                  </a:cubicBezTo>
                  <a:cubicBezTo>
                    <a:pt x="8145" y="10724"/>
                    <a:pt x="8154" y="10719"/>
                    <a:pt x="8154" y="10705"/>
                  </a:cubicBezTo>
                  <a:cubicBezTo>
                    <a:pt x="8112" y="10282"/>
                    <a:pt x="7478" y="9860"/>
                    <a:pt x="8112" y="9395"/>
                  </a:cubicBezTo>
                  <a:cubicBezTo>
                    <a:pt x="8337" y="9245"/>
                    <a:pt x="8685" y="9207"/>
                    <a:pt x="9057" y="9207"/>
                  </a:cubicBezTo>
                  <a:cubicBezTo>
                    <a:pt x="9440" y="9207"/>
                    <a:pt x="9849" y="9247"/>
                    <a:pt x="10176" y="9247"/>
                  </a:cubicBezTo>
                  <a:cubicBezTo>
                    <a:pt x="10424" y="9247"/>
                    <a:pt x="10625" y="9224"/>
                    <a:pt x="10731" y="9142"/>
                  </a:cubicBezTo>
                  <a:cubicBezTo>
                    <a:pt x="11072" y="8838"/>
                    <a:pt x="10733" y="8229"/>
                    <a:pt x="11240" y="8229"/>
                  </a:cubicBezTo>
                  <a:cubicBezTo>
                    <a:pt x="11298" y="8229"/>
                    <a:pt x="11367" y="8237"/>
                    <a:pt x="11449" y="8255"/>
                  </a:cubicBezTo>
                  <a:cubicBezTo>
                    <a:pt x="11829" y="8297"/>
                    <a:pt x="12125" y="8804"/>
                    <a:pt x="12463" y="8846"/>
                  </a:cubicBezTo>
                  <a:cubicBezTo>
                    <a:pt x="12479" y="8847"/>
                    <a:pt x="12494" y="8848"/>
                    <a:pt x="12509" y="8848"/>
                  </a:cubicBezTo>
                  <a:cubicBezTo>
                    <a:pt x="13017" y="8848"/>
                    <a:pt x="13105" y="8166"/>
                    <a:pt x="13393" y="8043"/>
                  </a:cubicBezTo>
                  <a:cubicBezTo>
                    <a:pt x="13421" y="8029"/>
                    <a:pt x="13454" y="8023"/>
                    <a:pt x="13488" y="8023"/>
                  </a:cubicBezTo>
                  <a:cubicBezTo>
                    <a:pt x="13638" y="8023"/>
                    <a:pt x="13830" y="8133"/>
                    <a:pt x="13945" y="8133"/>
                  </a:cubicBezTo>
                  <a:cubicBezTo>
                    <a:pt x="13959" y="8133"/>
                    <a:pt x="13972" y="8132"/>
                    <a:pt x="13984" y="8128"/>
                  </a:cubicBezTo>
                  <a:cubicBezTo>
                    <a:pt x="14576" y="7917"/>
                    <a:pt x="14449" y="6776"/>
                    <a:pt x="14871" y="6438"/>
                  </a:cubicBezTo>
                  <a:cubicBezTo>
                    <a:pt x="15103" y="6231"/>
                    <a:pt x="15337" y="6157"/>
                    <a:pt x="15574" y="6157"/>
                  </a:cubicBezTo>
                  <a:cubicBezTo>
                    <a:pt x="16157" y="6157"/>
                    <a:pt x="16750" y="6607"/>
                    <a:pt x="17322" y="6607"/>
                  </a:cubicBezTo>
                  <a:cubicBezTo>
                    <a:pt x="17689" y="6607"/>
                    <a:pt x="18135" y="6055"/>
                    <a:pt x="18545" y="6055"/>
                  </a:cubicBezTo>
                  <a:cubicBezTo>
                    <a:pt x="18560" y="6055"/>
                    <a:pt x="18575" y="6056"/>
                    <a:pt x="18589" y="6058"/>
                  </a:cubicBezTo>
                  <a:cubicBezTo>
                    <a:pt x="19307" y="6184"/>
                    <a:pt x="19181" y="7283"/>
                    <a:pt x="19730" y="7452"/>
                  </a:cubicBezTo>
                  <a:cubicBezTo>
                    <a:pt x="19983" y="7452"/>
                    <a:pt x="20237" y="7410"/>
                    <a:pt x="20490" y="7325"/>
                  </a:cubicBezTo>
                  <a:cubicBezTo>
                    <a:pt x="22053" y="7114"/>
                    <a:pt x="20997" y="6860"/>
                    <a:pt x="21335" y="6015"/>
                  </a:cubicBezTo>
                  <a:cubicBezTo>
                    <a:pt x="21589" y="5466"/>
                    <a:pt x="22011" y="5593"/>
                    <a:pt x="22265" y="4621"/>
                  </a:cubicBezTo>
                  <a:cubicBezTo>
                    <a:pt x="22391" y="4114"/>
                    <a:pt x="22814" y="3523"/>
                    <a:pt x="22856" y="3058"/>
                  </a:cubicBezTo>
                  <a:cubicBezTo>
                    <a:pt x="22138" y="2889"/>
                    <a:pt x="21420" y="2636"/>
                    <a:pt x="20786" y="2213"/>
                  </a:cubicBezTo>
                  <a:cubicBezTo>
                    <a:pt x="20659" y="2086"/>
                    <a:pt x="20702" y="1748"/>
                    <a:pt x="20575" y="1622"/>
                  </a:cubicBezTo>
                  <a:cubicBezTo>
                    <a:pt x="20152" y="1326"/>
                    <a:pt x="19645" y="1115"/>
                    <a:pt x="19138" y="988"/>
                  </a:cubicBezTo>
                  <a:cubicBezTo>
                    <a:pt x="19012" y="988"/>
                    <a:pt x="18885" y="1072"/>
                    <a:pt x="18758" y="1072"/>
                  </a:cubicBezTo>
                  <a:cubicBezTo>
                    <a:pt x="18505" y="1072"/>
                    <a:pt x="18189" y="886"/>
                    <a:pt x="17944" y="886"/>
                  </a:cubicBezTo>
                  <a:cubicBezTo>
                    <a:pt x="17904" y="886"/>
                    <a:pt x="17865" y="891"/>
                    <a:pt x="17829" y="903"/>
                  </a:cubicBezTo>
                  <a:cubicBezTo>
                    <a:pt x="17829" y="903"/>
                    <a:pt x="17491" y="1199"/>
                    <a:pt x="17491" y="1199"/>
                  </a:cubicBezTo>
                  <a:lnTo>
                    <a:pt x="17237" y="988"/>
                  </a:lnTo>
                  <a:cubicBezTo>
                    <a:pt x="16915" y="988"/>
                    <a:pt x="17092" y="1796"/>
                    <a:pt x="16485" y="1796"/>
                  </a:cubicBezTo>
                  <a:cubicBezTo>
                    <a:pt x="16456" y="1796"/>
                    <a:pt x="16425" y="1794"/>
                    <a:pt x="16392" y="1791"/>
                  </a:cubicBezTo>
                  <a:cubicBezTo>
                    <a:pt x="16097" y="1791"/>
                    <a:pt x="15843" y="1157"/>
                    <a:pt x="15547" y="1115"/>
                  </a:cubicBezTo>
                  <a:cubicBezTo>
                    <a:pt x="15534" y="1111"/>
                    <a:pt x="15521" y="1110"/>
                    <a:pt x="15508" y="1110"/>
                  </a:cubicBezTo>
                  <a:cubicBezTo>
                    <a:pt x="15352" y="1110"/>
                    <a:pt x="15193" y="1326"/>
                    <a:pt x="14998" y="1326"/>
                  </a:cubicBezTo>
                  <a:cubicBezTo>
                    <a:pt x="14829" y="1326"/>
                    <a:pt x="14660" y="1115"/>
                    <a:pt x="14491" y="1115"/>
                  </a:cubicBezTo>
                  <a:cubicBezTo>
                    <a:pt x="13857" y="1199"/>
                    <a:pt x="13139" y="2509"/>
                    <a:pt x="13055" y="2509"/>
                  </a:cubicBezTo>
                  <a:cubicBezTo>
                    <a:pt x="13050" y="2511"/>
                    <a:pt x="13044" y="2512"/>
                    <a:pt x="13037" y="2512"/>
                  </a:cubicBezTo>
                  <a:cubicBezTo>
                    <a:pt x="12931" y="2512"/>
                    <a:pt x="12625" y="2213"/>
                    <a:pt x="12505" y="2213"/>
                  </a:cubicBezTo>
                  <a:cubicBezTo>
                    <a:pt x="12294" y="2213"/>
                    <a:pt x="12210" y="2424"/>
                    <a:pt x="11998" y="2424"/>
                  </a:cubicBezTo>
                  <a:cubicBezTo>
                    <a:pt x="11787" y="2424"/>
                    <a:pt x="12210" y="1453"/>
                    <a:pt x="11998" y="1241"/>
                  </a:cubicBezTo>
                  <a:cubicBezTo>
                    <a:pt x="11956" y="1199"/>
                    <a:pt x="11322" y="1030"/>
                    <a:pt x="11154" y="946"/>
                  </a:cubicBezTo>
                  <a:cubicBezTo>
                    <a:pt x="10985" y="819"/>
                    <a:pt x="10985" y="101"/>
                    <a:pt x="10773" y="16"/>
                  </a:cubicBezTo>
                  <a:cubicBezTo>
                    <a:pt x="10745" y="5"/>
                    <a:pt x="10716" y="0"/>
                    <a:pt x="1068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3"/>
            <p:cNvSpPr/>
            <p:nvPr/>
          </p:nvSpPr>
          <p:spPr>
            <a:xfrm>
              <a:off x="3463550" y="3053950"/>
              <a:ext cx="666475" cy="383425"/>
            </a:xfrm>
            <a:custGeom>
              <a:rect b="b" l="l" r="r" t="t"/>
              <a:pathLst>
                <a:path extrusionOk="0" h="15337" w="26659">
                  <a:moveTo>
                    <a:pt x="549" y="4225"/>
                  </a:moveTo>
                  <a:cubicBezTo>
                    <a:pt x="592" y="4225"/>
                    <a:pt x="634" y="4225"/>
                    <a:pt x="676" y="4267"/>
                  </a:cubicBezTo>
                  <a:lnTo>
                    <a:pt x="676" y="4478"/>
                  </a:lnTo>
                  <a:cubicBezTo>
                    <a:pt x="634" y="4394"/>
                    <a:pt x="592" y="4309"/>
                    <a:pt x="549" y="4225"/>
                  </a:cubicBezTo>
                  <a:close/>
                  <a:moveTo>
                    <a:pt x="9548" y="549"/>
                  </a:moveTo>
                  <a:lnTo>
                    <a:pt x="9759" y="592"/>
                  </a:lnTo>
                  <a:lnTo>
                    <a:pt x="9759" y="676"/>
                  </a:lnTo>
                  <a:cubicBezTo>
                    <a:pt x="9675" y="803"/>
                    <a:pt x="9675" y="972"/>
                    <a:pt x="9759" y="1141"/>
                  </a:cubicBezTo>
                  <a:lnTo>
                    <a:pt x="9802" y="1268"/>
                  </a:lnTo>
                  <a:lnTo>
                    <a:pt x="10055" y="1268"/>
                  </a:lnTo>
                  <a:cubicBezTo>
                    <a:pt x="9986" y="1685"/>
                    <a:pt x="10288" y="1987"/>
                    <a:pt x="10656" y="1987"/>
                  </a:cubicBezTo>
                  <a:cubicBezTo>
                    <a:pt x="10736" y="1987"/>
                    <a:pt x="10818" y="1973"/>
                    <a:pt x="10900" y="1944"/>
                  </a:cubicBezTo>
                  <a:cubicBezTo>
                    <a:pt x="10985" y="1901"/>
                    <a:pt x="11069" y="1859"/>
                    <a:pt x="11154" y="1648"/>
                  </a:cubicBezTo>
                  <a:cubicBezTo>
                    <a:pt x="11407" y="1648"/>
                    <a:pt x="11618" y="1606"/>
                    <a:pt x="11787" y="1437"/>
                  </a:cubicBezTo>
                  <a:cubicBezTo>
                    <a:pt x="11914" y="1268"/>
                    <a:pt x="11999" y="1056"/>
                    <a:pt x="11956" y="845"/>
                  </a:cubicBezTo>
                  <a:cubicBezTo>
                    <a:pt x="11956" y="803"/>
                    <a:pt x="11956" y="803"/>
                    <a:pt x="11956" y="761"/>
                  </a:cubicBezTo>
                  <a:cubicBezTo>
                    <a:pt x="12041" y="761"/>
                    <a:pt x="12125" y="803"/>
                    <a:pt x="12210" y="803"/>
                  </a:cubicBezTo>
                  <a:cubicBezTo>
                    <a:pt x="12421" y="887"/>
                    <a:pt x="12421" y="887"/>
                    <a:pt x="12421" y="1056"/>
                  </a:cubicBezTo>
                  <a:cubicBezTo>
                    <a:pt x="12379" y="1310"/>
                    <a:pt x="12463" y="1521"/>
                    <a:pt x="12632" y="1690"/>
                  </a:cubicBezTo>
                  <a:cubicBezTo>
                    <a:pt x="12970" y="2028"/>
                    <a:pt x="13435" y="2239"/>
                    <a:pt x="13942" y="2282"/>
                  </a:cubicBezTo>
                  <a:cubicBezTo>
                    <a:pt x="14111" y="2324"/>
                    <a:pt x="14280" y="2366"/>
                    <a:pt x="14449" y="2451"/>
                  </a:cubicBezTo>
                  <a:cubicBezTo>
                    <a:pt x="14491" y="2493"/>
                    <a:pt x="14491" y="2577"/>
                    <a:pt x="14533" y="2662"/>
                  </a:cubicBezTo>
                  <a:cubicBezTo>
                    <a:pt x="14618" y="2915"/>
                    <a:pt x="14660" y="3042"/>
                    <a:pt x="14745" y="3042"/>
                  </a:cubicBezTo>
                  <a:lnTo>
                    <a:pt x="14871" y="3042"/>
                  </a:lnTo>
                  <a:cubicBezTo>
                    <a:pt x="14914" y="3042"/>
                    <a:pt x="14998" y="3042"/>
                    <a:pt x="15040" y="3000"/>
                  </a:cubicBezTo>
                  <a:lnTo>
                    <a:pt x="15125" y="3000"/>
                  </a:lnTo>
                  <a:lnTo>
                    <a:pt x="15125" y="3380"/>
                  </a:lnTo>
                  <a:lnTo>
                    <a:pt x="15252" y="3464"/>
                  </a:lnTo>
                  <a:cubicBezTo>
                    <a:pt x="15325" y="3523"/>
                    <a:pt x="15413" y="3546"/>
                    <a:pt x="15509" y="3546"/>
                  </a:cubicBezTo>
                  <a:cubicBezTo>
                    <a:pt x="15691" y="3546"/>
                    <a:pt x="15903" y="3463"/>
                    <a:pt x="16097" y="3380"/>
                  </a:cubicBezTo>
                  <a:cubicBezTo>
                    <a:pt x="16236" y="3276"/>
                    <a:pt x="16375" y="3200"/>
                    <a:pt x="16490" y="3200"/>
                  </a:cubicBezTo>
                  <a:cubicBezTo>
                    <a:pt x="16515" y="3200"/>
                    <a:pt x="16539" y="3203"/>
                    <a:pt x="16561" y="3211"/>
                  </a:cubicBezTo>
                  <a:cubicBezTo>
                    <a:pt x="16773" y="3380"/>
                    <a:pt x="16773" y="3464"/>
                    <a:pt x="16773" y="3464"/>
                  </a:cubicBezTo>
                  <a:cubicBezTo>
                    <a:pt x="16773" y="3507"/>
                    <a:pt x="16519" y="3676"/>
                    <a:pt x="16392" y="3718"/>
                  </a:cubicBezTo>
                  <a:cubicBezTo>
                    <a:pt x="16139" y="3887"/>
                    <a:pt x="15759" y="4098"/>
                    <a:pt x="15885" y="4436"/>
                  </a:cubicBezTo>
                  <a:cubicBezTo>
                    <a:pt x="15928" y="4605"/>
                    <a:pt x="16097" y="4774"/>
                    <a:pt x="16519" y="5028"/>
                  </a:cubicBezTo>
                  <a:lnTo>
                    <a:pt x="16646" y="5154"/>
                  </a:lnTo>
                  <a:cubicBezTo>
                    <a:pt x="16815" y="5281"/>
                    <a:pt x="16942" y="5450"/>
                    <a:pt x="17026" y="5661"/>
                  </a:cubicBezTo>
                  <a:cubicBezTo>
                    <a:pt x="17111" y="6042"/>
                    <a:pt x="17406" y="6380"/>
                    <a:pt x="17787" y="6549"/>
                  </a:cubicBezTo>
                  <a:cubicBezTo>
                    <a:pt x="17829" y="6591"/>
                    <a:pt x="17913" y="6633"/>
                    <a:pt x="18040" y="6633"/>
                  </a:cubicBezTo>
                  <a:lnTo>
                    <a:pt x="18125" y="6633"/>
                  </a:lnTo>
                  <a:cubicBezTo>
                    <a:pt x="18209" y="6633"/>
                    <a:pt x="18209" y="6633"/>
                    <a:pt x="18463" y="6295"/>
                  </a:cubicBezTo>
                  <a:lnTo>
                    <a:pt x="18589" y="6126"/>
                  </a:lnTo>
                  <a:lnTo>
                    <a:pt x="18801" y="6084"/>
                  </a:lnTo>
                  <a:cubicBezTo>
                    <a:pt x="19096" y="5999"/>
                    <a:pt x="19392" y="5957"/>
                    <a:pt x="19476" y="5788"/>
                  </a:cubicBezTo>
                  <a:cubicBezTo>
                    <a:pt x="19561" y="5577"/>
                    <a:pt x="19476" y="5450"/>
                    <a:pt x="19223" y="5070"/>
                  </a:cubicBezTo>
                  <a:cubicBezTo>
                    <a:pt x="19223" y="5028"/>
                    <a:pt x="19181" y="4943"/>
                    <a:pt x="19138" y="4859"/>
                  </a:cubicBezTo>
                  <a:lnTo>
                    <a:pt x="19138" y="4859"/>
                  </a:lnTo>
                  <a:lnTo>
                    <a:pt x="20195" y="5366"/>
                  </a:lnTo>
                  <a:cubicBezTo>
                    <a:pt x="20195" y="5450"/>
                    <a:pt x="20237" y="5535"/>
                    <a:pt x="20279" y="5577"/>
                  </a:cubicBezTo>
                  <a:cubicBezTo>
                    <a:pt x="20659" y="5746"/>
                    <a:pt x="21040" y="5788"/>
                    <a:pt x="21462" y="5788"/>
                  </a:cubicBezTo>
                  <a:cubicBezTo>
                    <a:pt x="21335" y="5830"/>
                    <a:pt x="21209" y="5915"/>
                    <a:pt x="21166" y="6042"/>
                  </a:cubicBezTo>
                  <a:cubicBezTo>
                    <a:pt x="21040" y="6422"/>
                    <a:pt x="21504" y="6633"/>
                    <a:pt x="21673" y="6675"/>
                  </a:cubicBezTo>
                  <a:lnTo>
                    <a:pt x="21800" y="6675"/>
                  </a:lnTo>
                  <a:cubicBezTo>
                    <a:pt x="21800" y="6718"/>
                    <a:pt x="21800" y="6760"/>
                    <a:pt x="21800" y="6844"/>
                  </a:cubicBezTo>
                  <a:cubicBezTo>
                    <a:pt x="21842" y="6929"/>
                    <a:pt x="21885" y="7056"/>
                    <a:pt x="21927" y="7182"/>
                  </a:cubicBezTo>
                  <a:cubicBezTo>
                    <a:pt x="22054" y="7351"/>
                    <a:pt x="22223" y="7436"/>
                    <a:pt x="22434" y="7478"/>
                  </a:cubicBezTo>
                  <a:cubicBezTo>
                    <a:pt x="22687" y="7436"/>
                    <a:pt x="22941" y="7267"/>
                    <a:pt x="23110" y="7098"/>
                  </a:cubicBezTo>
                  <a:lnTo>
                    <a:pt x="23152" y="7056"/>
                  </a:lnTo>
                  <a:lnTo>
                    <a:pt x="23532" y="7309"/>
                  </a:lnTo>
                  <a:cubicBezTo>
                    <a:pt x="23955" y="7563"/>
                    <a:pt x="24208" y="7732"/>
                    <a:pt x="24335" y="7816"/>
                  </a:cubicBezTo>
                  <a:cubicBezTo>
                    <a:pt x="24462" y="7858"/>
                    <a:pt x="24588" y="7901"/>
                    <a:pt x="24715" y="7901"/>
                  </a:cubicBezTo>
                  <a:lnTo>
                    <a:pt x="24884" y="7901"/>
                  </a:lnTo>
                  <a:cubicBezTo>
                    <a:pt x="24926" y="8027"/>
                    <a:pt x="24926" y="8154"/>
                    <a:pt x="24969" y="8281"/>
                  </a:cubicBezTo>
                  <a:cubicBezTo>
                    <a:pt x="24926" y="8534"/>
                    <a:pt x="25011" y="8830"/>
                    <a:pt x="25138" y="9041"/>
                  </a:cubicBezTo>
                  <a:cubicBezTo>
                    <a:pt x="25264" y="9168"/>
                    <a:pt x="25476" y="9252"/>
                    <a:pt x="25645" y="9295"/>
                  </a:cubicBezTo>
                  <a:cubicBezTo>
                    <a:pt x="25729" y="9295"/>
                    <a:pt x="25771" y="9295"/>
                    <a:pt x="25856" y="9337"/>
                  </a:cubicBezTo>
                  <a:cubicBezTo>
                    <a:pt x="25856" y="9421"/>
                    <a:pt x="25856" y="9506"/>
                    <a:pt x="25856" y="9590"/>
                  </a:cubicBezTo>
                  <a:cubicBezTo>
                    <a:pt x="25814" y="9717"/>
                    <a:pt x="25814" y="9802"/>
                    <a:pt x="25856" y="9886"/>
                  </a:cubicBezTo>
                  <a:cubicBezTo>
                    <a:pt x="25391" y="10013"/>
                    <a:pt x="24926" y="10266"/>
                    <a:pt x="24588" y="10562"/>
                  </a:cubicBezTo>
                  <a:cubicBezTo>
                    <a:pt x="24377" y="10773"/>
                    <a:pt x="24124" y="10942"/>
                    <a:pt x="23870" y="11111"/>
                  </a:cubicBezTo>
                  <a:lnTo>
                    <a:pt x="23828" y="11111"/>
                  </a:lnTo>
                  <a:cubicBezTo>
                    <a:pt x="23701" y="11111"/>
                    <a:pt x="23575" y="11154"/>
                    <a:pt x="23490" y="11238"/>
                  </a:cubicBezTo>
                  <a:cubicBezTo>
                    <a:pt x="23279" y="11492"/>
                    <a:pt x="23194" y="11745"/>
                    <a:pt x="23152" y="12041"/>
                  </a:cubicBezTo>
                  <a:cubicBezTo>
                    <a:pt x="23110" y="12252"/>
                    <a:pt x="23068" y="12421"/>
                    <a:pt x="22941" y="12632"/>
                  </a:cubicBezTo>
                  <a:lnTo>
                    <a:pt x="22772" y="12632"/>
                  </a:lnTo>
                  <a:cubicBezTo>
                    <a:pt x="22742" y="12625"/>
                    <a:pt x="22713" y="12621"/>
                    <a:pt x="22686" y="12621"/>
                  </a:cubicBezTo>
                  <a:cubicBezTo>
                    <a:pt x="22558" y="12621"/>
                    <a:pt x="22454" y="12697"/>
                    <a:pt x="22349" y="12801"/>
                  </a:cubicBezTo>
                  <a:cubicBezTo>
                    <a:pt x="22265" y="12844"/>
                    <a:pt x="22265" y="12844"/>
                    <a:pt x="22223" y="13097"/>
                  </a:cubicBezTo>
                  <a:cubicBezTo>
                    <a:pt x="22180" y="13139"/>
                    <a:pt x="22138" y="13224"/>
                    <a:pt x="22138" y="13266"/>
                  </a:cubicBezTo>
                  <a:lnTo>
                    <a:pt x="21800" y="13435"/>
                  </a:lnTo>
                  <a:lnTo>
                    <a:pt x="21758" y="13435"/>
                  </a:lnTo>
                  <a:cubicBezTo>
                    <a:pt x="21420" y="13562"/>
                    <a:pt x="21124" y="13604"/>
                    <a:pt x="20786" y="13604"/>
                  </a:cubicBezTo>
                  <a:lnTo>
                    <a:pt x="19941" y="13604"/>
                  </a:lnTo>
                  <a:cubicBezTo>
                    <a:pt x="19350" y="13604"/>
                    <a:pt x="18843" y="13942"/>
                    <a:pt x="18632" y="14449"/>
                  </a:cubicBezTo>
                  <a:cubicBezTo>
                    <a:pt x="18589" y="14407"/>
                    <a:pt x="18505" y="14364"/>
                    <a:pt x="18463" y="14322"/>
                  </a:cubicBezTo>
                  <a:cubicBezTo>
                    <a:pt x="18378" y="14280"/>
                    <a:pt x="18294" y="14259"/>
                    <a:pt x="18209" y="14259"/>
                  </a:cubicBezTo>
                  <a:cubicBezTo>
                    <a:pt x="18125" y="14259"/>
                    <a:pt x="18040" y="14280"/>
                    <a:pt x="17956" y="14322"/>
                  </a:cubicBezTo>
                  <a:cubicBezTo>
                    <a:pt x="17913" y="14364"/>
                    <a:pt x="17956" y="14364"/>
                    <a:pt x="17913" y="14364"/>
                  </a:cubicBezTo>
                  <a:cubicBezTo>
                    <a:pt x="17871" y="14364"/>
                    <a:pt x="17744" y="14238"/>
                    <a:pt x="17702" y="14153"/>
                  </a:cubicBezTo>
                  <a:cubicBezTo>
                    <a:pt x="17533" y="13900"/>
                    <a:pt x="17280" y="13731"/>
                    <a:pt x="16984" y="13731"/>
                  </a:cubicBezTo>
                  <a:lnTo>
                    <a:pt x="16942" y="13731"/>
                  </a:lnTo>
                  <a:cubicBezTo>
                    <a:pt x="16688" y="13731"/>
                    <a:pt x="16477" y="13815"/>
                    <a:pt x="16308" y="13984"/>
                  </a:cubicBezTo>
                  <a:cubicBezTo>
                    <a:pt x="16266" y="14069"/>
                    <a:pt x="16139" y="14111"/>
                    <a:pt x="16054" y="14111"/>
                  </a:cubicBezTo>
                  <a:cubicBezTo>
                    <a:pt x="15885" y="14111"/>
                    <a:pt x="15759" y="14069"/>
                    <a:pt x="15632" y="14026"/>
                  </a:cubicBezTo>
                  <a:cubicBezTo>
                    <a:pt x="15083" y="13857"/>
                    <a:pt x="14533" y="13646"/>
                    <a:pt x="14069" y="13308"/>
                  </a:cubicBezTo>
                  <a:cubicBezTo>
                    <a:pt x="13689" y="13097"/>
                    <a:pt x="13266" y="12886"/>
                    <a:pt x="12844" y="12717"/>
                  </a:cubicBezTo>
                  <a:cubicBezTo>
                    <a:pt x="12632" y="12632"/>
                    <a:pt x="12379" y="12590"/>
                    <a:pt x="12125" y="12590"/>
                  </a:cubicBezTo>
                  <a:lnTo>
                    <a:pt x="11830" y="12590"/>
                  </a:lnTo>
                  <a:cubicBezTo>
                    <a:pt x="11787" y="12590"/>
                    <a:pt x="11745" y="12548"/>
                    <a:pt x="11661" y="12506"/>
                  </a:cubicBezTo>
                  <a:cubicBezTo>
                    <a:pt x="11534" y="12379"/>
                    <a:pt x="11365" y="12294"/>
                    <a:pt x="11196" y="12252"/>
                  </a:cubicBezTo>
                  <a:cubicBezTo>
                    <a:pt x="11154" y="12210"/>
                    <a:pt x="11069" y="12210"/>
                    <a:pt x="10985" y="12210"/>
                  </a:cubicBezTo>
                  <a:lnTo>
                    <a:pt x="10858" y="12210"/>
                  </a:lnTo>
                  <a:lnTo>
                    <a:pt x="10773" y="12252"/>
                  </a:lnTo>
                  <a:cubicBezTo>
                    <a:pt x="10562" y="12463"/>
                    <a:pt x="10562" y="12844"/>
                    <a:pt x="10562" y="13224"/>
                  </a:cubicBezTo>
                  <a:cubicBezTo>
                    <a:pt x="10604" y="13350"/>
                    <a:pt x="10604" y="13519"/>
                    <a:pt x="10562" y="13646"/>
                  </a:cubicBezTo>
                  <a:cubicBezTo>
                    <a:pt x="10435" y="13604"/>
                    <a:pt x="10309" y="13562"/>
                    <a:pt x="10182" y="13562"/>
                  </a:cubicBezTo>
                  <a:lnTo>
                    <a:pt x="10055" y="13562"/>
                  </a:lnTo>
                  <a:lnTo>
                    <a:pt x="10013" y="13604"/>
                  </a:lnTo>
                  <a:cubicBezTo>
                    <a:pt x="9802" y="13773"/>
                    <a:pt x="9675" y="14026"/>
                    <a:pt x="9633" y="14322"/>
                  </a:cubicBezTo>
                  <a:cubicBezTo>
                    <a:pt x="9590" y="14449"/>
                    <a:pt x="9548" y="14618"/>
                    <a:pt x="9548" y="14702"/>
                  </a:cubicBezTo>
                  <a:cubicBezTo>
                    <a:pt x="9464" y="14660"/>
                    <a:pt x="9379" y="14576"/>
                    <a:pt x="9295" y="14533"/>
                  </a:cubicBezTo>
                  <a:cubicBezTo>
                    <a:pt x="9168" y="14364"/>
                    <a:pt x="8957" y="14280"/>
                    <a:pt x="8746" y="14238"/>
                  </a:cubicBezTo>
                  <a:lnTo>
                    <a:pt x="8661" y="14280"/>
                  </a:lnTo>
                  <a:cubicBezTo>
                    <a:pt x="8492" y="14322"/>
                    <a:pt x="8323" y="14407"/>
                    <a:pt x="8281" y="14576"/>
                  </a:cubicBezTo>
                  <a:lnTo>
                    <a:pt x="8239" y="14660"/>
                  </a:lnTo>
                  <a:cubicBezTo>
                    <a:pt x="7901" y="14618"/>
                    <a:pt x="7563" y="14533"/>
                    <a:pt x="7225" y="14449"/>
                  </a:cubicBezTo>
                  <a:cubicBezTo>
                    <a:pt x="7309" y="14364"/>
                    <a:pt x="7309" y="14238"/>
                    <a:pt x="7225" y="14111"/>
                  </a:cubicBezTo>
                  <a:cubicBezTo>
                    <a:pt x="7056" y="13857"/>
                    <a:pt x="6802" y="13688"/>
                    <a:pt x="6549" y="13604"/>
                  </a:cubicBezTo>
                  <a:lnTo>
                    <a:pt x="6380" y="13519"/>
                  </a:lnTo>
                  <a:cubicBezTo>
                    <a:pt x="6380" y="13477"/>
                    <a:pt x="6380" y="13477"/>
                    <a:pt x="6380" y="13435"/>
                  </a:cubicBezTo>
                  <a:cubicBezTo>
                    <a:pt x="6337" y="13097"/>
                    <a:pt x="5492" y="12041"/>
                    <a:pt x="5070" y="12041"/>
                  </a:cubicBezTo>
                  <a:lnTo>
                    <a:pt x="4985" y="12041"/>
                  </a:lnTo>
                  <a:cubicBezTo>
                    <a:pt x="4964" y="12020"/>
                    <a:pt x="4954" y="12009"/>
                    <a:pt x="4943" y="12009"/>
                  </a:cubicBezTo>
                  <a:cubicBezTo>
                    <a:pt x="4933" y="12009"/>
                    <a:pt x="4922" y="12020"/>
                    <a:pt x="4901" y="12041"/>
                  </a:cubicBezTo>
                  <a:cubicBezTo>
                    <a:pt x="4901" y="11999"/>
                    <a:pt x="4901" y="11999"/>
                    <a:pt x="4901" y="11956"/>
                  </a:cubicBezTo>
                  <a:cubicBezTo>
                    <a:pt x="4901" y="11872"/>
                    <a:pt x="4901" y="11745"/>
                    <a:pt x="4816" y="11661"/>
                  </a:cubicBezTo>
                  <a:cubicBezTo>
                    <a:pt x="4690" y="11492"/>
                    <a:pt x="4521" y="11407"/>
                    <a:pt x="4352" y="11323"/>
                  </a:cubicBezTo>
                  <a:cubicBezTo>
                    <a:pt x="4225" y="11280"/>
                    <a:pt x="4140" y="11238"/>
                    <a:pt x="4056" y="11196"/>
                  </a:cubicBezTo>
                  <a:cubicBezTo>
                    <a:pt x="3971" y="11027"/>
                    <a:pt x="3887" y="10858"/>
                    <a:pt x="3845" y="10689"/>
                  </a:cubicBezTo>
                  <a:cubicBezTo>
                    <a:pt x="3760" y="10478"/>
                    <a:pt x="3676" y="10224"/>
                    <a:pt x="3507" y="10013"/>
                  </a:cubicBezTo>
                  <a:cubicBezTo>
                    <a:pt x="3296" y="9844"/>
                    <a:pt x="3084" y="9675"/>
                    <a:pt x="2789" y="9590"/>
                  </a:cubicBezTo>
                  <a:cubicBezTo>
                    <a:pt x="2535" y="9506"/>
                    <a:pt x="2324" y="9337"/>
                    <a:pt x="2155" y="9126"/>
                  </a:cubicBezTo>
                  <a:cubicBezTo>
                    <a:pt x="2028" y="8872"/>
                    <a:pt x="1901" y="8576"/>
                    <a:pt x="1817" y="8281"/>
                  </a:cubicBezTo>
                  <a:cubicBezTo>
                    <a:pt x="1732" y="8027"/>
                    <a:pt x="1606" y="7774"/>
                    <a:pt x="1521" y="7520"/>
                  </a:cubicBezTo>
                  <a:lnTo>
                    <a:pt x="1394" y="7225"/>
                  </a:lnTo>
                  <a:cubicBezTo>
                    <a:pt x="1437" y="7182"/>
                    <a:pt x="1521" y="7140"/>
                    <a:pt x="1563" y="7098"/>
                  </a:cubicBezTo>
                  <a:cubicBezTo>
                    <a:pt x="1775" y="6971"/>
                    <a:pt x="2070" y="6718"/>
                    <a:pt x="2028" y="6337"/>
                  </a:cubicBezTo>
                  <a:cubicBezTo>
                    <a:pt x="2028" y="6253"/>
                    <a:pt x="2028" y="6211"/>
                    <a:pt x="1859" y="6084"/>
                  </a:cubicBezTo>
                  <a:cubicBezTo>
                    <a:pt x="1901" y="5999"/>
                    <a:pt x="1901" y="5915"/>
                    <a:pt x="1859" y="5830"/>
                  </a:cubicBezTo>
                  <a:cubicBezTo>
                    <a:pt x="1775" y="5704"/>
                    <a:pt x="1690" y="5661"/>
                    <a:pt x="1563" y="5661"/>
                  </a:cubicBezTo>
                  <a:lnTo>
                    <a:pt x="1437" y="5661"/>
                  </a:lnTo>
                  <a:cubicBezTo>
                    <a:pt x="1268" y="5450"/>
                    <a:pt x="1056" y="5197"/>
                    <a:pt x="930" y="4943"/>
                  </a:cubicBezTo>
                  <a:lnTo>
                    <a:pt x="972" y="4943"/>
                  </a:lnTo>
                  <a:cubicBezTo>
                    <a:pt x="1352" y="4943"/>
                    <a:pt x="1437" y="4521"/>
                    <a:pt x="1521" y="4309"/>
                  </a:cubicBezTo>
                  <a:lnTo>
                    <a:pt x="1521" y="4225"/>
                  </a:lnTo>
                  <a:cubicBezTo>
                    <a:pt x="1901" y="3887"/>
                    <a:pt x="2408" y="3633"/>
                    <a:pt x="2915" y="3507"/>
                  </a:cubicBezTo>
                  <a:cubicBezTo>
                    <a:pt x="3000" y="3549"/>
                    <a:pt x="3042" y="3591"/>
                    <a:pt x="3084" y="3591"/>
                  </a:cubicBezTo>
                  <a:cubicBezTo>
                    <a:pt x="3253" y="3718"/>
                    <a:pt x="3465" y="3802"/>
                    <a:pt x="3676" y="3845"/>
                  </a:cubicBezTo>
                  <a:cubicBezTo>
                    <a:pt x="3760" y="3845"/>
                    <a:pt x="3845" y="3802"/>
                    <a:pt x="3929" y="3718"/>
                  </a:cubicBezTo>
                  <a:cubicBezTo>
                    <a:pt x="4056" y="3633"/>
                    <a:pt x="4140" y="3464"/>
                    <a:pt x="4140" y="3295"/>
                  </a:cubicBezTo>
                  <a:lnTo>
                    <a:pt x="4267" y="3295"/>
                  </a:lnTo>
                  <a:cubicBezTo>
                    <a:pt x="4331" y="3338"/>
                    <a:pt x="4394" y="3359"/>
                    <a:pt x="4457" y="3359"/>
                  </a:cubicBezTo>
                  <a:cubicBezTo>
                    <a:pt x="4521" y="3359"/>
                    <a:pt x="4584" y="3338"/>
                    <a:pt x="4647" y="3295"/>
                  </a:cubicBezTo>
                  <a:cubicBezTo>
                    <a:pt x="4774" y="3253"/>
                    <a:pt x="4859" y="3126"/>
                    <a:pt x="4943" y="3042"/>
                  </a:cubicBezTo>
                  <a:cubicBezTo>
                    <a:pt x="5028" y="2873"/>
                    <a:pt x="5154" y="2746"/>
                    <a:pt x="5281" y="2662"/>
                  </a:cubicBezTo>
                  <a:lnTo>
                    <a:pt x="5323" y="2662"/>
                  </a:lnTo>
                  <a:cubicBezTo>
                    <a:pt x="5577" y="2831"/>
                    <a:pt x="5577" y="2831"/>
                    <a:pt x="5661" y="2831"/>
                  </a:cubicBezTo>
                  <a:lnTo>
                    <a:pt x="5746" y="2831"/>
                  </a:lnTo>
                  <a:cubicBezTo>
                    <a:pt x="5915" y="2704"/>
                    <a:pt x="6084" y="2535"/>
                    <a:pt x="6126" y="2324"/>
                  </a:cubicBezTo>
                  <a:cubicBezTo>
                    <a:pt x="6168" y="2282"/>
                    <a:pt x="6168" y="2197"/>
                    <a:pt x="6211" y="2155"/>
                  </a:cubicBezTo>
                  <a:cubicBezTo>
                    <a:pt x="6274" y="2134"/>
                    <a:pt x="6348" y="2123"/>
                    <a:pt x="6422" y="2123"/>
                  </a:cubicBezTo>
                  <a:cubicBezTo>
                    <a:pt x="6496" y="2123"/>
                    <a:pt x="6570" y="2134"/>
                    <a:pt x="6633" y="2155"/>
                  </a:cubicBezTo>
                  <a:cubicBezTo>
                    <a:pt x="6739" y="2176"/>
                    <a:pt x="6855" y="2186"/>
                    <a:pt x="6971" y="2186"/>
                  </a:cubicBezTo>
                  <a:cubicBezTo>
                    <a:pt x="7087" y="2186"/>
                    <a:pt x="7203" y="2176"/>
                    <a:pt x="7309" y="2155"/>
                  </a:cubicBezTo>
                  <a:cubicBezTo>
                    <a:pt x="7394" y="2155"/>
                    <a:pt x="7436" y="2070"/>
                    <a:pt x="7563" y="1817"/>
                  </a:cubicBezTo>
                  <a:cubicBezTo>
                    <a:pt x="7732" y="1775"/>
                    <a:pt x="7858" y="1732"/>
                    <a:pt x="8027" y="1732"/>
                  </a:cubicBezTo>
                  <a:cubicBezTo>
                    <a:pt x="8239" y="1690"/>
                    <a:pt x="8408" y="1648"/>
                    <a:pt x="8619" y="1606"/>
                  </a:cubicBezTo>
                  <a:lnTo>
                    <a:pt x="8788" y="1521"/>
                  </a:lnTo>
                  <a:cubicBezTo>
                    <a:pt x="9083" y="1479"/>
                    <a:pt x="9337" y="1394"/>
                    <a:pt x="9548" y="1225"/>
                  </a:cubicBezTo>
                  <a:cubicBezTo>
                    <a:pt x="9633" y="1141"/>
                    <a:pt x="9675" y="1014"/>
                    <a:pt x="9675" y="930"/>
                  </a:cubicBezTo>
                  <a:cubicBezTo>
                    <a:pt x="9633" y="761"/>
                    <a:pt x="9590" y="634"/>
                    <a:pt x="9464" y="549"/>
                  </a:cubicBezTo>
                  <a:close/>
                  <a:moveTo>
                    <a:pt x="9633" y="0"/>
                  </a:moveTo>
                  <a:cubicBezTo>
                    <a:pt x="9548" y="0"/>
                    <a:pt x="9464" y="0"/>
                    <a:pt x="9421" y="42"/>
                  </a:cubicBezTo>
                  <a:lnTo>
                    <a:pt x="9337" y="42"/>
                  </a:lnTo>
                  <a:cubicBezTo>
                    <a:pt x="9126" y="85"/>
                    <a:pt x="8872" y="169"/>
                    <a:pt x="8830" y="380"/>
                  </a:cubicBezTo>
                  <a:cubicBezTo>
                    <a:pt x="8746" y="592"/>
                    <a:pt x="8957" y="761"/>
                    <a:pt x="9041" y="845"/>
                  </a:cubicBezTo>
                  <a:lnTo>
                    <a:pt x="9083" y="887"/>
                  </a:lnTo>
                  <a:cubicBezTo>
                    <a:pt x="8957" y="930"/>
                    <a:pt x="8830" y="972"/>
                    <a:pt x="8703" y="1014"/>
                  </a:cubicBezTo>
                  <a:cubicBezTo>
                    <a:pt x="8619" y="1014"/>
                    <a:pt x="8534" y="1056"/>
                    <a:pt x="8450" y="1056"/>
                  </a:cubicBezTo>
                  <a:cubicBezTo>
                    <a:pt x="8281" y="1099"/>
                    <a:pt x="8154" y="1141"/>
                    <a:pt x="7985" y="1183"/>
                  </a:cubicBezTo>
                  <a:cubicBezTo>
                    <a:pt x="7732" y="1183"/>
                    <a:pt x="7520" y="1268"/>
                    <a:pt x="7309" y="1352"/>
                  </a:cubicBezTo>
                  <a:lnTo>
                    <a:pt x="7225" y="1394"/>
                  </a:lnTo>
                  <a:lnTo>
                    <a:pt x="7182" y="1479"/>
                  </a:lnTo>
                  <a:lnTo>
                    <a:pt x="7098" y="1648"/>
                  </a:lnTo>
                  <a:cubicBezTo>
                    <a:pt x="6971" y="1648"/>
                    <a:pt x="6844" y="1606"/>
                    <a:pt x="6760" y="1606"/>
                  </a:cubicBezTo>
                  <a:cubicBezTo>
                    <a:pt x="6663" y="1573"/>
                    <a:pt x="6566" y="1559"/>
                    <a:pt x="6469" y="1559"/>
                  </a:cubicBezTo>
                  <a:cubicBezTo>
                    <a:pt x="6313" y="1559"/>
                    <a:pt x="6156" y="1596"/>
                    <a:pt x="5999" y="1648"/>
                  </a:cubicBezTo>
                  <a:cubicBezTo>
                    <a:pt x="5830" y="1732"/>
                    <a:pt x="5704" y="1901"/>
                    <a:pt x="5661" y="2113"/>
                  </a:cubicBezTo>
                  <a:lnTo>
                    <a:pt x="5619" y="2197"/>
                  </a:lnTo>
                  <a:cubicBezTo>
                    <a:pt x="5492" y="2070"/>
                    <a:pt x="5450" y="2070"/>
                    <a:pt x="5366" y="2070"/>
                  </a:cubicBezTo>
                  <a:cubicBezTo>
                    <a:pt x="5028" y="2070"/>
                    <a:pt x="4774" y="2408"/>
                    <a:pt x="4563" y="2662"/>
                  </a:cubicBezTo>
                  <a:lnTo>
                    <a:pt x="4436" y="2788"/>
                  </a:lnTo>
                  <a:lnTo>
                    <a:pt x="4267" y="2788"/>
                  </a:lnTo>
                  <a:cubicBezTo>
                    <a:pt x="4204" y="2767"/>
                    <a:pt x="4130" y="2757"/>
                    <a:pt x="4056" y="2757"/>
                  </a:cubicBezTo>
                  <a:cubicBezTo>
                    <a:pt x="3982" y="2757"/>
                    <a:pt x="3908" y="2767"/>
                    <a:pt x="3845" y="2788"/>
                  </a:cubicBezTo>
                  <a:cubicBezTo>
                    <a:pt x="3718" y="2873"/>
                    <a:pt x="3634" y="3042"/>
                    <a:pt x="3634" y="3253"/>
                  </a:cubicBezTo>
                  <a:cubicBezTo>
                    <a:pt x="3549" y="3211"/>
                    <a:pt x="3507" y="3169"/>
                    <a:pt x="3422" y="3126"/>
                  </a:cubicBezTo>
                  <a:cubicBezTo>
                    <a:pt x="3296" y="3000"/>
                    <a:pt x="3169" y="2957"/>
                    <a:pt x="3000" y="2957"/>
                  </a:cubicBezTo>
                  <a:cubicBezTo>
                    <a:pt x="2282" y="3042"/>
                    <a:pt x="1606" y="3380"/>
                    <a:pt x="1099" y="3887"/>
                  </a:cubicBezTo>
                  <a:cubicBezTo>
                    <a:pt x="972" y="3760"/>
                    <a:pt x="761" y="3633"/>
                    <a:pt x="549" y="3633"/>
                  </a:cubicBezTo>
                  <a:cubicBezTo>
                    <a:pt x="296" y="3633"/>
                    <a:pt x="42" y="3845"/>
                    <a:pt x="42" y="4140"/>
                  </a:cubicBezTo>
                  <a:cubicBezTo>
                    <a:pt x="0" y="4478"/>
                    <a:pt x="930" y="5830"/>
                    <a:pt x="1268" y="6084"/>
                  </a:cubicBezTo>
                  <a:cubicBezTo>
                    <a:pt x="1268" y="6211"/>
                    <a:pt x="1310" y="6253"/>
                    <a:pt x="1479" y="6380"/>
                  </a:cubicBezTo>
                  <a:lnTo>
                    <a:pt x="1521" y="6422"/>
                  </a:lnTo>
                  <a:cubicBezTo>
                    <a:pt x="1479" y="6506"/>
                    <a:pt x="1394" y="6549"/>
                    <a:pt x="1310" y="6633"/>
                  </a:cubicBezTo>
                  <a:cubicBezTo>
                    <a:pt x="1141" y="6718"/>
                    <a:pt x="972" y="6887"/>
                    <a:pt x="930" y="7056"/>
                  </a:cubicBezTo>
                  <a:lnTo>
                    <a:pt x="887" y="7140"/>
                  </a:lnTo>
                  <a:lnTo>
                    <a:pt x="1099" y="7689"/>
                  </a:lnTo>
                  <a:cubicBezTo>
                    <a:pt x="1183" y="7901"/>
                    <a:pt x="1268" y="8154"/>
                    <a:pt x="1352" y="8365"/>
                  </a:cubicBezTo>
                  <a:cubicBezTo>
                    <a:pt x="1479" y="8703"/>
                    <a:pt x="1606" y="9041"/>
                    <a:pt x="1775" y="9379"/>
                  </a:cubicBezTo>
                  <a:cubicBezTo>
                    <a:pt x="2028" y="9633"/>
                    <a:pt x="2324" y="9886"/>
                    <a:pt x="2662" y="10013"/>
                  </a:cubicBezTo>
                  <a:cubicBezTo>
                    <a:pt x="3042" y="10097"/>
                    <a:pt x="3338" y="10393"/>
                    <a:pt x="3422" y="10816"/>
                  </a:cubicBezTo>
                  <a:cubicBezTo>
                    <a:pt x="3465" y="11069"/>
                    <a:pt x="3591" y="11280"/>
                    <a:pt x="3718" y="11492"/>
                  </a:cubicBezTo>
                  <a:cubicBezTo>
                    <a:pt x="3845" y="11576"/>
                    <a:pt x="4014" y="11703"/>
                    <a:pt x="4183" y="11745"/>
                  </a:cubicBezTo>
                  <a:cubicBezTo>
                    <a:pt x="4267" y="11787"/>
                    <a:pt x="4352" y="11830"/>
                    <a:pt x="4436" y="11914"/>
                  </a:cubicBezTo>
                  <a:cubicBezTo>
                    <a:pt x="4436" y="11914"/>
                    <a:pt x="4436" y="11956"/>
                    <a:pt x="4436" y="11956"/>
                  </a:cubicBezTo>
                  <a:cubicBezTo>
                    <a:pt x="4436" y="12125"/>
                    <a:pt x="4521" y="12675"/>
                    <a:pt x="4985" y="12675"/>
                  </a:cubicBezTo>
                  <a:lnTo>
                    <a:pt x="5028" y="12675"/>
                  </a:lnTo>
                  <a:cubicBezTo>
                    <a:pt x="5112" y="12632"/>
                    <a:pt x="5197" y="12590"/>
                    <a:pt x="5239" y="12548"/>
                  </a:cubicBezTo>
                  <a:cubicBezTo>
                    <a:pt x="5492" y="12801"/>
                    <a:pt x="5746" y="13097"/>
                    <a:pt x="5915" y="13435"/>
                  </a:cubicBezTo>
                  <a:cubicBezTo>
                    <a:pt x="5915" y="13477"/>
                    <a:pt x="5915" y="13519"/>
                    <a:pt x="5915" y="13604"/>
                  </a:cubicBezTo>
                  <a:lnTo>
                    <a:pt x="5957" y="13857"/>
                  </a:lnTo>
                  <a:lnTo>
                    <a:pt x="6168" y="13857"/>
                  </a:lnTo>
                  <a:lnTo>
                    <a:pt x="6337" y="13942"/>
                  </a:lnTo>
                  <a:cubicBezTo>
                    <a:pt x="6506" y="14026"/>
                    <a:pt x="6633" y="14111"/>
                    <a:pt x="6760" y="14238"/>
                  </a:cubicBezTo>
                  <a:cubicBezTo>
                    <a:pt x="6675" y="14364"/>
                    <a:pt x="6675" y="14576"/>
                    <a:pt x="6760" y="14745"/>
                  </a:cubicBezTo>
                  <a:cubicBezTo>
                    <a:pt x="7267" y="14956"/>
                    <a:pt x="7774" y="15083"/>
                    <a:pt x="8281" y="15125"/>
                  </a:cubicBezTo>
                  <a:lnTo>
                    <a:pt x="8408" y="15125"/>
                  </a:lnTo>
                  <a:cubicBezTo>
                    <a:pt x="8577" y="15083"/>
                    <a:pt x="8703" y="14956"/>
                    <a:pt x="8746" y="14829"/>
                  </a:cubicBezTo>
                  <a:lnTo>
                    <a:pt x="8746" y="14787"/>
                  </a:lnTo>
                  <a:cubicBezTo>
                    <a:pt x="8830" y="14829"/>
                    <a:pt x="8915" y="14871"/>
                    <a:pt x="8957" y="14956"/>
                  </a:cubicBezTo>
                  <a:cubicBezTo>
                    <a:pt x="9126" y="15083"/>
                    <a:pt x="9337" y="15209"/>
                    <a:pt x="9548" y="15209"/>
                  </a:cubicBezTo>
                  <a:lnTo>
                    <a:pt x="9675" y="15209"/>
                  </a:lnTo>
                  <a:cubicBezTo>
                    <a:pt x="9971" y="15083"/>
                    <a:pt x="10055" y="14745"/>
                    <a:pt x="10140" y="14449"/>
                  </a:cubicBezTo>
                  <a:cubicBezTo>
                    <a:pt x="10140" y="14322"/>
                    <a:pt x="10182" y="14195"/>
                    <a:pt x="10224" y="14069"/>
                  </a:cubicBezTo>
                  <a:lnTo>
                    <a:pt x="10309" y="14111"/>
                  </a:lnTo>
                  <a:cubicBezTo>
                    <a:pt x="10435" y="14153"/>
                    <a:pt x="10520" y="14195"/>
                    <a:pt x="10647" y="14195"/>
                  </a:cubicBezTo>
                  <a:lnTo>
                    <a:pt x="10816" y="14195"/>
                  </a:lnTo>
                  <a:lnTo>
                    <a:pt x="10900" y="14153"/>
                  </a:lnTo>
                  <a:cubicBezTo>
                    <a:pt x="11111" y="13942"/>
                    <a:pt x="11069" y="13562"/>
                    <a:pt x="11069" y="13182"/>
                  </a:cubicBezTo>
                  <a:cubicBezTo>
                    <a:pt x="11069" y="13055"/>
                    <a:pt x="11069" y="12886"/>
                    <a:pt x="11069" y="12759"/>
                  </a:cubicBezTo>
                  <a:cubicBezTo>
                    <a:pt x="11154" y="12801"/>
                    <a:pt x="11238" y="12844"/>
                    <a:pt x="11323" y="12886"/>
                  </a:cubicBezTo>
                  <a:cubicBezTo>
                    <a:pt x="11449" y="13013"/>
                    <a:pt x="11618" y="13097"/>
                    <a:pt x="11787" y="13097"/>
                  </a:cubicBezTo>
                  <a:lnTo>
                    <a:pt x="12168" y="13097"/>
                  </a:lnTo>
                  <a:cubicBezTo>
                    <a:pt x="12337" y="13097"/>
                    <a:pt x="12506" y="13097"/>
                    <a:pt x="12632" y="13182"/>
                  </a:cubicBezTo>
                  <a:cubicBezTo>
                    <a:pt x="13013" y="13350"/>
                    <a:pt x="13435" y="13562"/>
                    <a:pt x="13773" y="13773"/>
                  </a:cubicBezTo>
                  <a:cubicBezTo>
                    <a:pt x="14322" y="14111"/>
                    <a:pt x="14871" y="14364"/>
                    <a:pt x="15463" y="14533"/>
                  </a:cubicBezTo>
                  <a:cubicBezTo>
                    <a:pt x="15698" y="14583"/>
                    <a:pt x="15886" y="14603"/>
                    <a:pt x="16038" y="14603"/>
                  </a:cubicBezTo>
                  <a:cubicBezTo>
                    <a:pt x="16403" y="14603"/>
                    <a:pt x="16556" y="14484"/>
                    <a:pt x="16646" y="14364"/>
                  </a:cubicBezTo>
                  <a:cubicBezTo>
                    <a:pt x="16730" y="14280"/>
                    <a:pt x="16857" y="14238"/>
                    <a:pt x="16984" y="14238"/>
                  </a:cubicBezTo>
                  <a:cubicBezTo>
                    <a:pt x="17068" y="14238"/>
                    <a:pt x="17153" y="14364"/>
                    <a:pt x="17280" y="14491"/>
                  </a:cubicBezTo>
                  <a:cubicBezTo>
                    <a:pt x="17406" y="14660"/>
                    <a:pt x="17575" y="14787"/>
                    <a:pt x="17744" y="14871"/>
                  </a:cubicBezTo>
                  <a:lnTo>
                    <a:pt x="17871" y="14871"/>
                  </a:lnTo>
                  <a:cubicBezTo>
                    <a:pt x="17956" y="14871"/>
                    <a:pt x="18082" y="14829"/>
                    <a:pt x="18167" y="14787"/>
                  </a:cubicBezTo>
                  <a:lnTo>
                    <a:pt x="18209" y="14787"/>
                  </a:lnTo>
                  <a:cubicBezTo>
                    <a:pt x="18251" y="14829"/>
                    <a:pt x="18294" y="14914"/>
                    <a:pt x="18336" y="14956"/>
                  </a:cubicBezTo>
                  <a:lnTo>
                    <a:pt x="18294" y="15209"/>
                  </a:lnTo>
                  <a:lnTo>
                    <a:pt x="18801" y="15336"/>
                  </a:lnTo>
                  <a:cubicBezTo>
                    <a:pt x="19223" y="14111"/>
                    <a:pt x="19603" y="14111"/>
                    <a:pt x="19899" y="14069"/>
                  </a:cubicBezTo>
                  <a:lnTo>
                    <a:pt x="20786" y="14069"/>
                  </a:lnTo>
                  <a:cubicBezTo>
                    <a:pt x="21166" y="14069"/>
                    <a:pt x="21589" y="13984"/>
                    <a:pt x="21927" y="13815"/>
                  </a:cubicBezTo>
                  <a:cubicBezTo>
                    <a:pt x="22138" y="13773"/>
                    <a:pt x="22349" y="13688"/>
                    <a:pt x="22518" y="13562"/>
                  </a:cubicBezTo>
                  <a:cubicBezTo>
                    <a:pt x="22603" y="13519"/>
                    <a:pt x="22603" y="13519"/>
                    <a:pt x="22687" y="13097"/>
                  </a:cubicBezTo>
                  <a:lnTo>
                    <a:pt x="22730" y="13013"/>
                  </a:lnTo>
                  <a:lnTo>
                    <a:pt x="22856" y="13013"/>
                  </a:lnTo>
                  <a:cubicBezTo>
                    <a:pt x="22983" y="13013"/>
                    <a:pt x="23152" y="12970"/>
                    <a:pt x="23279" y="12886"/>
                  </a:cubicBezTo>
                  <a:cubicBezTo>
                    <a:pt x="23490" y="12632"/>
                    <a:pt x="23617" y="12337"/>
                    <a:pt x="23659" y="12041"/>
                  </a:cubicBezTo>
                  <a:cubicBezTo>
                    <a:pt x="23659" y="11830"/>
                    <a:pt x="23744" y="11661"/>
                    <a:pt x="23828" y="11492"/>
                  </a:cubicBezTo>
                  <a:cubicBezTo>
                    <a:pt x="23913" y="11492"/>
                    <a:pt x="24039" y="11492"/>
                    <a:pt x="24124" y="11449"/>
                  </a:cubicBezTo>
                  <a:cubicBezTo>
                    <a:pt x="24377" y="11280"/>
                    <a:pt x="24631" y="11069"/>
                    <a:pt x="24884" y="10858"/>
                  </a:cubicBezTo>
                  <a:cubicBezTo>
                    <a:pt x="25264" y="10520"/>
                    <a:pt x="25729" y="10309"/>
                    <a:pt x="26236" y="10224"/>
                  </a:cubicBezTo>
                  <a:lnTo>
                    <a:pt x="26659" y="10097"/>
                  </a:lnTo>
                  <a:lnTo>
                    <a:pt x="26363" y="9802"/>
                  </a:lnTo>
                  <a:cubicBezTo>
                    <a:pt x="26321" y="9675"/>
                    <a:pt x="26321" y="9590"/>
                    <a:pt x="26363" y="9506"/>
                  </a:cubicBezTo>
                  <a:cubicBezTo>
                    <a:pt x="26405" y="9295"/>
                    <a:pt x="26363" y="9083"/>
                    <a:pt x="26236" y="8872"/>
                  </a:cubicBezTo>
                  <a:cubicBezTo>
                    <a:pt x="26109" y="8745"/>
                    <a:pt x="25898" y="8661"/>
                    <a:pt x="25729" y="8619"/>
                  </a:cubicBezTo>
                  <a:cubicBezTo>
                    <a:pt x="25645" y="8619"/>
                    <a:pt x="25560" y="8619"/>
                    <a:pt x="25476" y="8576"/>
                  </a:cubicBezTo>
                  <a:cubicBezTo>
                    <a:pt x="25433" y="8407"/>
                    <a:pt x="25391" y="8281"/>
                    <a:pt x="25433" y="8154"/>
                  </a:cubicBezTo>
                  <a:cubicBezTo>
                    <a:pt x="25433" y="7858"/>
                    <a:pt x="25349" y="7563"/>
                    <a:pt x="25180" y="7351"/>
                  </a:cubicBezTo>
                  <a:cubicBezTo>
                    <a:pt x="25095" y="7267"/>
                    <a:pt x="25011" y="7267"/>
                    <a:pt x="24757" y="7225"/>
                  </a:cubicBezTo>
                  <a:lnTo>
                    <a:pt x="24504" y="7182"/>
                  </a:lnTo>
                  <a:cubicBezTo>
                    <a:pt x="24377" y="7140"/>
                    <a:pt x="24039" y="6887"/>
                    <a:pt x="23786" y="6718"/>
                  </a:cubicBezTo>
                  <a:cubicBezTo>
                    <a:pt x="23575" y="6591"/>
                    <a:pt x="23363" y="6464"/>
                    <a:pt x="23152" y="6337"/>
                  </a:cubicBezTo>
                  <a:lnTo>
                    <a:pt x="23068" y="6337"/>
                  </a:lnTo>
                  <a:cubicBezTo>
                    <a:pt x="22899" y="6337"/>
                    <a:pt x="22772" y="6506"/>
                    <a:pt x="22687" y="6549"/>
                  </a:cubicBezTo>
                  <a:cubicBezTo>
                    <a:pt x="22603" y="6633"/>
                    <a:pt x="22476" y="6802"/>
                    <a:pt x="22392" y="6802"/>
                  </a:cubicBezTo>
                  <a:cubicBezTo>
                    <a:pt x="22392" y="6802"/>
                    <a:pt x="22349" y="6802"/>
                    <a:pt x="22307" y="6718"/>
                  </a:cubicBezTo>
                  <a:cubicBezTo>
                    <a:pt x="22307" y="6675"/>
                    <a:pt x="22265" y="6633"/>
                    <a:pt x="22265" y="6591"/>
                  </a:cubicBezTo>
                  <a:cubicBezTo>
                    <a:pt x="22265" y="6464"/>
                    <a:pt x="22223" y="6337"/>
                    <a:pt x="22138" y="6211"/>
                  </a:cubicBezTo>
                  <a:cubicBezTo>
                    <a:pt x="22054" y="6168"/>
                    <a:pt x="22011" y="6126"/>
                    <a:pt x="21969" y="6084"/>
                  </a:cubicBezTo>
                  <a:cubicBezTo>
                    <a:pt x="22054" y="6084"/>
                    <a:pt x="22180" y="5999"/>
                    <a:pt x="22223" y="5915"/>
                  </a:cubicBezTo>
                  <a:cubicBezTo>
                    <a:pt x="22265" y="5873"/>
                    <a:pt x="22349" y="5746"/>
                    <a:pt x="22223" y="5323"/>
                  </a:cubicBezTo>
                  <a:cubicBezTo>
                    <a:pt x="22096" y="4901"/>
                    <a:pt x="21927" y="4816"/>
                    <a:pt x="21885" y="4816"/>
                  </a:cubicBezTo>
                  <a:lnTo>
                    <a:pt x="21758" y="4816"/>
                  </a:lnTo>
                  <a:cubicBezTo>
                    <a:pt x="21673" y="4816"/>
                    <a:pt x="21504" y="4901"/>
                    <a:pt x="21462" y="5154"/>
                  </a:cubicBezTo>
                  <a:cubicBezTo>
                    <a:pt x="21209" y="5154"/>
                    <a:pt x="20955" y="5112"/>
                    <a:pt x="20702" y="5070"/>
                  </a:cubicBezTo>
                  <a:cubicBezTo>
                    <a:pt x="20702" y="5028"/>
                    <a:pt x="20702" y="4943"/>
                    <a:pt x="20659" y="4901"/>
                  </a:cubicBezTo>
                  <a:cubicBezTo>
                    <a:pt x="20026" y="4563"/>
                    <a:pt x="19350" y="4267"/>
                    <a:pt x="18632" y="4056"/>
                  </a:cubicBezTo>
                  <a:lnTo>
                    <a:pt x="18463" y="4098"/>
                  </a:lnTo>
                  <a:lnTo>
                    <a:pt x="18420" y="4225"/>
                  </a:lnTo>
                  <a:cubicBezTo>
                    <a:pt x="18294" y="4436"/>
                    <a:pt x="18420" y="4690"/>
                    <a:pt x="18758" y="5197"/>
                  </a:cubicBezTo>
                  <a:lnTo>
                    <a:pt x="18843" y="5408"/>
                  </a:lnTo>
                  <a:lnTo>
                    <a:pt x="18674" y="5408"/>
                  </a:lnTo>
                  <a:cubicBezTo>
                    <a:pt x="18547" y="5450"/>
                    <a:pt x="18378" y="5492"/>
                    <a:pt x="18251" y="5535"/>
                  </a:cubicBezTo>
                  <a:cubicBezTo>
                    <a:pt x="18209" y="5577"/>
                    <a:pt x="18167" y="5619"/>
                    <a:pt x="17956" y="5873"/>
                  </a:cubicBezTo>
                  <a:lnTo>
                    <a:pt x="17913" y="5957"/>
                  </a:lnTo>
                  <a:cubicBezTo>
                    <a:pt x="17660" y="5830"/>
                    <a:pt x="17575" y="5661"/>
                    <a:pt x="17491" y="5408"/>
                  </a:cubicBezTo>
                  <a:cubicBezTo>
                    <a:pt x="17364" y="5112"/>
                    <a:pt x="17195" y="4816"/>
                    <a:pt x="16942" y="4647"/>
                  </a:cubicBezTo>
                  <a:lnTo>
                    <a:pt x="16773" y="4521"/>
                  </a:lnTo>
                  <a:lnTo>
                    <a:pt x="16392" y="4267"/>
                  </a:lnTo>
                  <a:cubicBezTo>
                    <a:pt x="16477" y="4183"/>
                    <a:pt x="16561" y="4140"/>
                    <a:pt x="16646" y="4098"/>
                  </a:cubicBezTo>
                  <a:cubicBezTo>
                    <a:pt x="16942" y="3929"/>
                    <a:pt x="17280" y="3718"/>
                    <a:pt x="17280" y="3380"/>
                  </a:cubicBezTo>
                  <a:cubicBezTo>
                    <a:pt x="17322" y="3042"/>
                    <a:pt x="16942" y="2788"/>
                    <a:pt x="16815" y="2704"/>
                  </a:cubicBezTo>
                  <a:cubicBezTo>
                    <a:pt x="16691" y="2642"/>
                    <a:pt x="16561" y="2614"/>
                    <a:pt x="16434" y="2614"/>
                  </a:cubicBezTo>
                  <a:cubicBezTo>
                    <a:pt x="16215" y="2614"/>
                    <a:pt x="16004" y="2697"/>
                    <a:pt x="15843" y="2831"/>
                  </a:cubicBezTo>
                  <a:lnTo>
                    <a:pt x="15632" y="2915"/>
                  </a:lnTo>
                  <a:lnTo>
                    <a:pt x="15632" y="2620"/>
                  </a:lnTo>
                  <a:lnTo>
                    <a:pt x="15632" y="2577"/>
                  </a:lnTo>
                  <a:lnTo>
                    <a:pt x="15590" y="2493"/>
                  </a:lnTo>
                  <a:cubicBezTo>
                    <a:pt x="15505" y="2408"/>
                    <a:pt x="15378" y="2366"/>
                    <a:pt x="15252" y="2366"/>
                  </a:cubicBezTo>
                  <a:cubicBezTo>
                    <a:pt x="15167" y="2366"/>
                    <a:pt x="15083" y="2366"/>
                    <a:pt x="14998" y="2408"/>
                  </a:cubicBezTo>
                  <a:cubicBezTo>
                    <a:pt x="14914" y="2113"/>
                    <a:pt x="14871" y="2028"/>
                    <a:pt x="14787" y="1986"/>
                  </a:cubicBezTo>
                  <a:cubicBezTo>
                    <a:pt x="14576" y="1817"/>
                    <a:pt x="14322" y="1732"/>
                    <a:pt x="14026" y="1690"/>
                  </a:cubicBezTo>
                  <a:cubicBezTo>
                    <a:pt x="13646" y="1648"/>
                    <a:pt x="13266" y="1521"/>
                    <a:pt x="12970" y="1225"/>
                  </a:cubicBezTo>
                  <a:cubicBezTo>
                    <a:pt x="12928" y="1183"/>
                    <a:pt x="12928" y="1099"/>
                    <a:pt x="12928" y="972"/>
                  </a:cubicBezTo>
                  <a:cubicBezTo>
                    <a:pt x="12928" y="634"/>
                    <a:pt x="12717" y="296"/>
                    <a:pt x="12337" y="254"/>
                  </a:cubicBezTo>
                  <a:cubicBezTo>
                    <a:pt x="12141" y="195"/>
                    <a:pt x="11990" y="163"/>
                    <a:pt x="11868" y="163"/>
                  </a:cubicBezTo>
                  <a:cubicBezTo>
                    <a:pt x="11727" y="163"/>
                    <a:pt x="11624" y="205"/>
                    <a:pt x="11534" y="296"/>
                  </a:cubicBezTo>
                  <a:cubicBezTo>
                    <a:pt x="11407" y="423"/>
                    <a:pt x="11365" y="592"/>
                    <a:pt x="11407" y="803"/>
                  </a:cubicBezTo>
                  <a:cubicBezTo>
                    <a:pt x="11407" y="845"/>
                    <a:pt x="11407" y="972"/>
                    <a:pt x="11407" y="972"/>
                  </a:cubicBezTo>
                  <a:cubicBezTo>
                    <a:pt x="11407" y="1014"/>
                    <a:pt x="11365" y="1056"/>
                    <a:pt x="11111" y="1056"/>
                  </a:cubicBezTo>
                  <a:lnTo>
                    <a:pt x="10858" y="1056"/>
                  </a:lnTo>
                  <a:lnTo>
                    <a:pt x="10773" y="1225"/>
                  </a:lnTo>
                  <a:lnTo>
                    <a:pt x="10689" y="1352"/>
                  </a:lnTo>
                  <a:lnTo>
                    <a:pt x="10604" y="1352"/>
                  </a:lnTo>
                  <a:cubicBezTo>
                    <a:pt x="10562" y="1310"/>
                    <a:pt x="10562" y="1225"/>
                    <a:pt x="10604" y="1141"/>
                  </a:cubicBezTo>
                  <a:cubicBezTo>
                    <a:pt x="10604" y="1056"/>
                    <a:pt x="10604" y="930"/>
                    <a:pt x="10562" y="845"/>
                  </a:cubicBezTo>
                  <a:lnTo>
                    <a:pt x="10478" y="718"/>
                  </a:lnTo>
                  <a:lnTo>
                    <a:pt x="10266" y="718"/>
                  </a:lnTo>
                  <a:cubicBezTo>
                    <a:pt x="10351" y="592"/>
                    <a:pt x="10309" y="423"/>
                    <a:pt x="10266" y="296"/>
                  </a:cubicBezTo>
                  <a:cubicBezTo>
                    <a:pt x="10140" y="127"/>
                    <a:pt x="9928" y="0"/>
                    <a:pt x="971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3468825" y="3061325"/>
              <a:ext cx="649575" cy="373925"/>
            </a:xfrm>
            <a:custGeom>
              <a:rect b="b" l="l" r="r" t="t"/>
              <a:pathLst>
                <a:path extrusionOk="0" h="14957" w="25983">
                  <a:moveTo>
                    <a:pt x="9422" y="1"/>
                  </a:moveTo>
                  <a:cubicBezTo>
                    <a:pt x="9337" y="1"/>
                    <a:pt x="9253" y="43"/>
                    <a:pt x="9126" y="43"/>
                  </a:cubicBezTo>
                  <a:cubicBezTo>
                    <a:pt x="8281" y="212"/>
                    <a:pt x="9379" y="466"/>
                    <a:pt x="9084" y="761"/>
                  </a:cubicBezTo>
                  <a:cubicBezTo>
                    <a:pt x="8830" y="888"/>
                    <a:pt x="8577" y="1015"/>
                    <a:pt x="8281" y="1057"/>
                  </a:cubicBezTo>
                  <a:cubicBezTo>
                    <a:pt x="7943" y="1184"/>
                    <a:pt x="7436" y="1184"/>
                    <a:pt x="7140" y="1311"/>
                  </a:cubicBezTo>
                  <a:lnTo>
                    <a:pt x="7014" y="1606"/>
                  </a:lnTo>
                  <a:cubicBezTo>
                    <a:pt x="6942" y="1633"/>
                    <a:pt x="6863" y="1643"/>
                    <a:pt x="6780" y="1643"/>
                  </a:cubicBezTo>
                  <a:cubicBezTo>
                    <a:pt x="6554" y="1643"/>
                    <a:pt x="6298" y="1570"/>
                    <a:pt x="6085" y="1570"/>
                  </a:cubicBezTo>
                  <a:cubicBezTo>
                    <a:pt x="6007" y="1570"/>
                    <a:pt x="5935" y="1580"/>
                    <a:pt x="5873" y="1606"/>
                  </a:cubicBezTo>
                  <a:cubicBezTo>
                    <a:pt x="5662" y="1691"/>
                    <a:pt x="5619" y="2198"/>
                    <a:pt x="5408" y="2282"/>
                  </a:cubicBezTo>
                  <a:lnTo>
                    <a:pt x="5112" y="2071"/>
                  </a:lnTo>
                  <a:cubicBezTo>
                    <a:pt x="4774" y="2071"/>
                    <a:pt x="4436" y="2705"/>
                    <a:pt x="4267" y="2789"/>
                  </a:cubicBezTo>
                  <a:cubicBezTo>
                    <a:pt x="4228" y="2815"/>
                    <a:pt x="4197" y="2825"/>
                    <a:pt x="4169" y="2825"/>
                  </a:cubicBezTo>
                  <a:cubicBezTo>
                    <a:pt x="4106" y="2825"/>
                    <a:pt x="4059" y="2776"/>
                    <a:pt x="3972" y="2747"/>
                  </a:cubicBezTo>
                  <a:cubicBezTo>
                    <a:pt x="3915" y="2747"/>
                    <a:pt x="3859" y="2728"/>
                    <a:pt x="3803" y="2728"/>
                  </a:cubicBezTo>
                  <a:cubicBezTo>
                    <a:pt x="3775" y="2728"/>
                    <a:pt x="3746" y="2733"/>
                    <a:pt x="3718" y="2747"/>
                  </a:cubicBezTo>
                  <a:cubicBezTo>
                    <a:pt x="3634" y="2831"/>
                    <a:pt x="3676" y="3127"/>
                    <a:pt x="3549" y="3254"/>
                  </a:cubicBezTo>
                  <a:cubicBezTo>
                    <a:pt x="3517" y="3280"/>
                    <a:pt x="3479" y="3291"/>
                    <a:pt x="3438" y="3291"/>
                  </a:cubicBezTo>
                  <a:cubicBezTo>
                    <a:pt x="3213" y="3291"/>
                    <a:pt x="2883" y="2958"/>
                    <a:pt x="2704" y="2958"/>
                  </a:cubicBezTo>
                  <a:cubicBezTo>
                    <a:pt x="2113" y="3085"/>
                    <a:pt x="1521" y="3381"/>
                    <a:pt x="1057" y="3803"/>
                  </a:cubicBezTo>
                  <a:cubicBezTo>
                    <a:pt x="982" y="3878"/>
                    <a:pt x="973" y="4381"/>
                    <a:pt x="768" y="4381"/>
                  </a:cubicBezTo>
                  <a:cubicBezTo>
                    <a:pt x="741" y="4381"/>
                    <a:pt x="711" y="4372"/>
                    <a:pt x="676" y="4352"/>
                  </a:cubicBezTo>
                  <a:lnTo>
                    <a:pt x="676" y="3888"/>
                  </a:lnTo>
                  <a:cubicBezTo>
                    <a:pt x="606" y="3770"/>
                    <a:pt x="418" y="3679"/>
                    <a:pt x="258" y="3679"/>
                  </a:cubicBezTo>
                  <a:cubicBezTo>
                    <a:pt x="130" y="3679"/>
                    <a:pt x="19" y="3737"/>
                    <a:pt x="0" y="3888"/>
                  </a:cubicBezTo>
                  <a:cubicBezTo>
                    <a:pt x="296" y="4564"/>
                    <a:pt x="676" y="5113"/>
                    <a:pt x="1141" y="5620"/>
                  </a:cubicBezTo>
                  <a:cubicBezTo>
                    <a:pt x="1159" y="5629"/>
                    <a:pt x="1179" y="5632"/>
                    <a:pt x="1199" y="5632"/>
                  </a:cubicBezTo>
                  <a:cubicBezTo>
                    <a:pt x="1255" y="5632"/>
                    <a:pt x="1316" y="5608"/>
                    <a:pt x="1358" y="5608"/>
                  </a:cubicBezTo>
                  <a:cubicBezTo>
                    <a:pt x="1373" y="5608"/>
                    <a:pt x="1386" y="5611"/>
                    <a:pt x="1395" y="5620"/>
                  </a:cubicBezTo>
                  <a:cubicBezTo>
                    <a:pt x="1437" y="5662"/>
                    <a:pt x="1268" y="5747"/>
                    <a:pt x="1268" y="5831"/>
                  </a:cubicBezTo>
                  <a:lnTo>
                    <a:pt x="1564" y="6042"/>
                  </a:lnTo>
                  <a:cubicBezTo>
                    <a:pt x="1606" y="6465"/>
                    <a:pt x="972" y="6592"/>
                    <a:pt x="888" y="6887"/>
                  </a:cubicBezTo>
                  <a:lnTo>
                    <a:pt x="1057" y="7310"/>
                  </a:lnTo>
                  <a:cubicBezTo>
                    <a:pt x="1310" y="7774"/>
                    <a:pt x="1437" y="8493"/>
                    <a:pt x="1733" y="8957"/>
                  </a:cubicBezTo>
                  <a:cubicBezTo>
                    <a:pt x="2028" y="9422"/>
                    <a:pt x="2747" y="9507"/>
                    <a:pt x="3085" y="9887"/>
                  </a:cubicBezTo>
                  <a:cubicBezTo>
                    <a:pt x="3380" y="10183"/>
                    <a:pt x="3380" y="10732"/>
                    <a:pt x="3676" y="11028"/>
                  </a:cubicBezTo>
                  <a:cubicBezTo>
                    <a:pt x="3845" y="11239"/>
                    <a:pt x="4225" y="11281"/>
                    <a:pt x="4394" y="11492"/>
                  </a:cubicBezTo>
                  <a:cubicBezTo>
                    <a:pt x="4476" y="11574"/>
                    <a:pt x="4400" y="12128"/>
                    <a:pt x="4737" y="12128"/>
                  </a:cubicBezTo>
                  <a:cubicBezTo>
                    <a:pt x="4749" y="12128"/>
                    <a:pt x="4761" y="12127"/>
                    <a:pt x="4774" y="12126"/>
                  </a:cubicBezTo>
                  <a:cubicBezTo>
                    <a:pt x="4817" y="12126"/>
                    <a:pt x="4774" y="11957"/>
                    <a:pt x="4817" y="11915"/>
                  </a:cubicBezTo>
                  <a:cubicBezTo>
                    <a:pt x="4822" y="11914"/>
                    <a:pt x="4828" y="11913"/>
                    <a:pt x="4834" y="11913"/>
                  </a:cubicBezTo>
                  <a:cubicBezTo>
                    <a:pt x="5104" y="11913"/>
                    <a:pt x="5874" y="12851"/>
                    <a:pt x="5915" y="13140"/>
                  </a:cubicBezTo>
                  <a:cubicBezTo>
                    <a:pt x="5957" y="13182"/>
                    <a:pt x="5957" y="13267"/>
                    <a:pt x="5915" y="13309"/>
                  </a:cubicBezTo>
                  <a:lnTo>
                    <a:pt x="6000" y="13309"/>
                  </a:lnTo>
                  <a:cubicBezTo>
                    <a:pt x="6169" y="13436"/>
                    <a:pt x="6718" y="13689"/>
                    <a:pt x="6802" y="13900"/>
                  </a:cubicBezTo>
                  <a:lnTo>
                    <a:pt x="6845" y="13900"/>
                  </a:lnTo>
                  <a:cubicBezTo>
                    <a:pt x="6887" y="14027"/>
                    <a:pt x="6676" y="14196"/>
                    <a:pt x="6760" y="14281"/>
                  </a:cubicBezTo>
                  <a:cubicBezTo>
                    <a:pt x="7183" y="14450"/>
                    <a:pt x="7647" y="14576"/>
                    <a:pt x="8112" y="14576"/>
                  </a:cubicBezTo>
                  <a:cubicBezTo>
                    <a:pt x="8281" y="14534"/>
                    <a:pt x="8323" y="14238"/>
                    <a:pt x="8492" y="14238"/>
                  </a:cubicBezTo>
                  <a:cubicBezTo>
                    <a:pt x="8499" y="14237"/>
                    <a:pt x="8505" y="14236"/>
                    <a:pt x="8512" y="14236"/>
                  </a:cubicBezTo>
                  <a:cubicBezTo>
                    <a:pt x="8685" y="14236"/>
                    <a:pt x="9107" y="14670"/>
                    <a:pt x="9330" y="14670"/>
                  </a:cubicBezTo>
                  <a:cubicBezTo>
                    <a:pt x="9348" y="14670"/>
                    <a:pt x="9364" y="14667"/>
                    <a:pt x="9379" y="14661"/>
                  </a:cubicBezTo>
                  <a:cubicBezTo>
                    <a:pt x="9591" y="14619"/>
                    <a:pt x="9675" y="13689"/>
                    <a:pt x="9886" y="13520"/>
                  </a:cubicBezTo>
                  <a:cubicBezTo>
                    <a:pt x="9903" y="13509"/>
                    <a:pt x="9923" y="13505"/>
                    <a:pt x="9946" y="13505"/>
                  </a:cubicBezTo>
                  <a:cubicBezTo>
                    <a:pt x="10082" y="13505"/>
                    <a:pt x="10320" y="13662"/>
                    <a:pt x="10432" y="13662"/>
                  </a:cubicBezTo>
                  <a:cubicBezTo>
                    <a:pt x="10452" y="13662"/>
                    <a:pt x="10467" y="13658"/>
                    <a:pt x="10478" y="13647"/>
                  </a:cubicBezTo>
                  <a:cubicBezTo>
                    <a:pt x="10774" y="13393"/>
                    <a:pt x="10436" y="12422"/>
                    <a:pt x="10731" y="12168"/>
                  </a:cubicBezTo>
                  <a:cubicBezTo>
                    <a:pt x="10744" y="12156"/>
                    <a:pt x="10760" y="12151"/>
                    <a:pt x="10777" y="12151"/>
                  </a:cubicBezTo>
                  <a:cubicBezTo>
                    <a:pt x="10820" y="12151"/>
                    <a:pt x="10871" y="12181"/>
                    <a:pt x="10900" y="12211"/>
                  </a:cubicBezTo>
                  <a:cubicBezTo>
                    <a:pt x="11238" y="12295"/>
                    <a:pt x="11323" y="12506"/>
                    <a:pt x="11576" y="12549"/>
                  </a:cubicBezTo>
                  <a:cubicBezTo>
                    <a:pt x="11637" y="12555"/>
                    <a:pt x="11692" y="12558"/>
                    <a:pt x="11742" y="12558"/>
                  </a:cubicBezTo>
                  <a:cubicBezTo>
                    <a:pt x="11869" y="12558"/>
                    <a:pt x="11969" y="12542"/>
                    <a:pt x="12079" y="12542"/>
                  </a:cubicBezTo>
                  <a:cubicBezTo>
                    <a:pt x="12195" y="12542"/>
                    <a:pt x="12323" y="12560"/>
                    <a:pt x="12506" y="12633"/>
                  </a:cubicBezTo>
                  <a:cubicBezTo>
                    <a:pt x="13393" y="13013"/>
                    <a:pt x="14534" y="13816"/>
                    <a:pt x="15336" y="13985"/>
                  </a:cubicBezTo>
                  <a:cubicBezTo>
                    <a:pt x="15554" y="14035"/>
                    <a:pt x="15714" y="14056"/>
                    <a:pt x="15835" y="14056"/>
                  </a:cubicBezTo>
                  <a:cubicBezTo>
                    <a:pt x="16324" y="14056"/>
                    <a:pt x="16180" y="13723"/>
                    <a:pt x="16688" y="13689"/>
                  </a:cubicBezTo>
                  <a:cubicBezTo>
                    <a:pt x="16703" y="13688"/>
                    <a:pt x="16717" y="13687"/>
                    <a:pt x="16731" y="13687"/>
                  </a:cubicBezTo>
                  <a:cubicBezTo>
                    <a:pt x="17123" y="13687"/>
                    <a:pt x="17291" y="14241"/>
                    <a:pt x="17618" y="14323"/>
                  </a:cubicBezTo>
                  <a:cubicBezTo>
                    <a:pt x="17630" y="14327"/>
                    <a:pt x="17642" y="14329"/>
                    <a:pt x="17655" y="14329"/>
                  </a:cubicBezTo>
                  <a:cubicBezTo>
                    <a:pt x="17759" y="14329"/>
                    <a:pt x="17901" y="14218"/>
                    <a:pt x="18012" y="14218"/>
                  </a:cubicBezTo>
                  <a:cubicBezTo>
                    <a:pt x="18037" y="14218"/>
                    <a:pt x="18061" y="14224"/>
                    <a:pt x="18083" y="14238"/>
                  </a:cubicBezTo>
                  <a:cubicBezTo>
                    <a:pt x="18252" y="14323"/>
                    <a:pt x="18378" y="14534"/>
                    <a:pt x="18336" y="14745"/>
                  </a:cubicBezTo>
                  <a:lnTo>
                    <a:pt x="18294" y="14957"/>
                  </a:lnTo>
                  <a:cubicBezTo>
                    <a:pt x="18743" y="13758"/>
                    <a:pt x="19160" y="13557"/>
                    <a:pt x="19676" y="13557"/>
                  </a:cubicBezTo>
                  <a:cubicBezTo>
                    <a:pt x="19937" y="13557"/>
                    <a:pt x="20223" y="13608"/>
                    <a:pt x="20551" y="13608"/>
                  </a:cubicBezTo>
                  <a:cubicBezTo>
                    <a:pt x="20856" y="13608"/>
                    <a:pt x="21198" y="13564"/>
                    <a:pt x="21589" y="13393"/>
                  </a:cubicBezTo>
                  <a:lnTo>
                    <a:pt x="22138" y="13182"/>
                  </a:lnTo>
                  <a:lnTo>
                    <a:pt x="22265" y="12675"/>
                  </a:lnTo>
                  <a:cubicBezTo>
                    <a:pt x="22392" y="12549"/>
                    <a:pt x="22730" y="12633"/>
                    <a:pt x="22857" y="12506"/>
                  </a:cubicBezTo>
                  <a:cubicBezTo>
                    <a:pt x="23195" y="12168"/>
                    <a:pt x="23110" y="11450"/>
                    <a:pt x="23406" y="11112"/>
                  </a:cubicBezTo>
                  <a:cubicBezTo>
                    <a:pt x="23490" y="11028"/>
                    <a:pt x="23659" y="11070"/>
                    <a:pt x="23744" y="11028"/>
                  </a:cubicBezTo>
                  <a:cubicBezTo>
                    <a:pt x="24800" y="10352"/>
                    <a:pt x="24462" y="10183"/>
                    <a:pt x="25941" y="9760"/>
                  </a:cubicBezTo>
                  <a:cubicBezTo>
                    <a:pt x="25772" y="9591"/>
                    <a:pt x="25983" y="9042"/>
                    <a:pt x="25814" y="8873"/>
                  </a:cubicBezTo>
                  <a:cubicBezTo>
                    <a:pt x="25645" y="8662"/>
                    <a:pt x="25265" y="8704"/>
                    <a:pt x="25096" y="8535"/>
                  </a:cubicBezTo>
                  <a:cubicBezTo>
                    <a:pt x="24884" y="8281"/>
                    <a:pt x="25053" y="7606"/>
                    <a:pt x="24800" y="7352"/>
                  </a:cubicBezTo>
                  <a:cubicBezTo>
                    <a:pt x="24758" y="7310"/>
                    <a:pt x="24293" y="7268"/>
                    <a:pt x="24208" y="7225"/>
                  </a:cubicBezTo>
                  <a:cubicBezTo>
                    <a:pt x="23955" y="7099"/>
                    <a:pt x="22983" y="6423"/>
                    <a:pt x="22899" y="6423"/>
                  </a:cubicBezTo>
                  <a:cubicBezTo>
                    <a:pt x="22896" y="6422"/>
                    <a:pt x="22892" y="6421"/>
                    <a:pt x="22889" y="6421"/>
                  </a:cubicBezTo>
                  <a:cubicBezTo>
                    <a:pt x="22783" y="6421"/>
                    <a:pt x="22483" y="6862"/>
                    <a:pt x="22200" y="6862"/>
                  </a:cubicBezTo>
                  <a:cubicBezTo>
                    <a:pt x="22104" y="6862"/>
                    <a:pt x="22011" y="6812"/>
                    <a:pt x="21927" y="6676"/>
                  </a:cubicBezTo>
                  <a:cubicBezTo>
                    <a:pt x="21800" y="6549"/>
                    <a:pt x="21843" y="6296"/>
                    <a:pt x="21716" y="6169"/>
                  </a:cubicBezTo>
                  <a:cubicBezTo>
                    <a:pt x="21589" y="6000"/>
                    <a:pt x="21082" y="5958"/>
                    <a:pt x="21167" y="5747"/>
                  </a:cubicBezTo>
                  <a:cubicBezTo>
                    <a:pt x="21209" y="5620"/>
                    <a:pt x="21758" y="5662"/>
                    <a:pt x="21800" y="5535"/>
                  </a:cubicBezTo>
                  <a:cubicBezTo>
                    <a:pt x="21843" y="5282"/>
                    <a:pt x="21758" y="5028"/>
                    <a:pt x="21589" y="4859"/>
                  </a:cubicBezTo>
                  <a:cubicBezTo>
                    <a:pt x="21581" y="4857"/>
                    <a:pt x="21573" y="4855"/>
                    <a:pt x="21567" y="4855"/>
                  </a:cubicBezTo>
                  <a:cubicBezTo>
                    <a:pt x="21473" y="4855"/>
                    <a:pt x="21538" y="5116"/>
                    <a:pt x="21420" y="5155"/>
                  </a:cubicBezTo>
                  <a:cubicBezTo>
                    <a:pt x="21040" y="5155"/>
                    <a:pt x="20617" y="5113"/>
                    <a:pt x="20237" y="5028"/>
                  </a:cubicBezTo>
                  <a:cubicBezTo>
                    <a:pt x="20195" y="4944"/>
                    <a:pt x="20279" y="4859"/>
                    <a:pt x="20237" y="4817"/>
                  </a:cubicBezTo>
                  <a:cubicBezTo>
                    <a:pt x="20195" y="4775"/>
                    <a:pt x="18547" y="4057"/>
                    <a:pt x="18463" y="4057"/>
                  </a:cubicBezTo>
                  <a:cubicBezTo>
                    <a:pt x="18209" y="4099"/>
                    <a:pt x="19054" y="5155"/>
                    <a:pt x="18970" y="5282"/>
                  </a:cubicBezTo>
                  <a:cubicBezTo>
                    <a:pt x="18927" y="5366"/>
                    <a:pt x="18294" y="5409"/>
                    <a:pt x="18125" y="5535"/>
                  </a:cubicBezTo>
                  <a:lnTo>
                    <a:pt x="17787" y="6000"/>
                  </a:lnTo>
                  <a:cubicBezTo>
                    <a:pt x="17745" y="6000"/>
                    <a:pt x="17660" y="5958"/>
                    <a:pt x="17618" y="5958"/>
                  </a:cubicBezTo>
                  <a:cubicBezTo>
                    <a:pt x="16942" y="5704"/>
                    <a:pt x="17111" y="4986"/>
                    <a:pt x="16604" y="4606"/>
                  </a:cubicBezTo>
                  <a:cubicBezTo>
                    <a:pt x="16477" y="4479"/>
                    <a:pt x="15928" y="4183"/>
                    <a:pt x="15886" y="4057"/>
                  </a:cubicBezTo>
                  <a:cubicBezTo>
                    <a:pt x="15759" y="3634"/>
                    <a:pt x="17576" y="3423"/>
                    <a:pt x="16477" y="2705"/>
                  </a:cubicBezTo>
                  <a:cubicBezTo>
                    <a:pt x="16406" y="2655"/>
                    <a:pt x="16332" y="2635"/>
                    <a:pt x="16256" y="2635"/>
                  </a:cubicBezTo>
                  <a:cubicBezTo>
                    <a:pt x="15944" y="2635"/>
                    <a:pt x="15598" y="2969"/>
                    <a:pt x="15329" y="2969"/>
                  </a:cubicBezTo>
                  <a:cubicBezTo>
                    <a:pt x="15271" y="2969"/>
                    <a:pt x="15217" y="2953"/>
                    <a:pt x="15167" y="2916"/>
                  </a:cubicBezTo>
                  <a:lnTo>
                    <a:pt x="15125" y="2451"/>
                  </a:lnTo>
                  <a:cubicBezTo>
                    <a:pt x="15105" y="2421"/>
                    <a:pt x="15069" y="2410"/>
                    <a:pt x="15024" y="2410"/>
                  </a:cubicBezTo>
                  <a:cubicBezTo>
                    <a:pt x="14897" y="2410"/>
                    <a:pt x="14705" y="2499"/>
                    <a:pt x="14638" y="2499"/>
                  </a:cubicBezTo>
                  <a:cubicBezTo>
                    <a:pt x="14629" y="2499"/>
                    <a:pt x="14622" y="2497"/>
                    <a:pt x="14618" y="2493"/>
                  </a:cubicBezTo>
                  <a:lnTo>
                    <a:pt x="14449" y="1987"/>
                  </a:lnTo>
                  <a:cubicBezTo>
                    <a:pt x="14069" y="1649"/>
                    <a:pt x="13140" y="1818"/>
                    <a:pt x="12590" y="1184"/>
                  </a:cubicBezTo>
                  <a:cubicBezTo>
                    <a:pt x="12252" y="846"/>
                    <a:pt x="12675" y="423"/>
                    <a:pt x="12041" y="254"/>
                  </a:cubicBezTo>
                  <a:cubicBezTo>
                    <a:pt x="11875" y="205"/>
                    <a:pt x="11755" y="183"/>
                    <a:pt x="11668" y="183"/>
                  </a:cubicBezTo>
                  <a:cubicBezTo>
                    <a:pt x="11112" y="183"/>
                    <a:pt x="11915" y="1061"/>
                    <a:pt x="10862" y="1061"/>
                  </a:cubicBezTo>
                  <a:cubicBezTo>
                    <a:pt x="10822" y="1061"/>
                    <a:pt x="10778" y="1060"/>
                    <a:pt x="10731" y="1057"/>
                  </a:cubicBezTo>
                  <a:cubicBezTo>
                    <a:pt x="10689" y="1226"/>
                    <a:pt x="10605" y="1353"/>
                    <a:pt x="10562" y="1353"/>
                  </a:cubicBezTo>
                  <a:cubicBezTo>
                    <a:pt x="10492" y="1370"/>
                    <a:pt x="10431" y="1378"/>
                    <a:pt x="10378" y="1378"/>
                  </a:cubicBezTo>
                  <a:cubicBezTo>
                    <a:pt x="9928" y="1378"/>
                    <a:pt x="10093" y="795"/>
                    <a:pt x="10055" y="719"/>
                  </a:cubicBezTo>
                  <a:lnTo>
                    <a:pt x="9717" y="719"/>
                  </a:lnTo>
                  <a:cubicBezTo>
                    <a:pt x="9633" y="423"/>
                    <a:pt x="10055" y="170"/>
                    <a:pt x="942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3147750" y="3359175"/>
              <a:ext cx="805900" cy="401400"/>
            </a:xfrm>
            <a:custGeom>
              <a:rect b="b" l="l" r="r" t="t"/>
              <a:pathLst>
                <a:path extrusionOk="0" h="16056" w="32236">
                  <a:moveTo>
                    <a:pt x="23701" y="550"/>
                  </a:moveTo>
                  <a:cubicBezTo>
                    <a:pt x="23786" y="550"/>
                    <a:pt x="23870" y="592"/>
                    <a:pt x="23955" y="677"/>
                  </a:cubicBezTo>
                  <a:cubicBezTo>
                    <a:pt x="24081" y="761"/>
                    <a:pt x="24250" y="846"/>
                    <a:pt x="24419" y="888"/>
                  </a:cubicBezTo>
                  <a:lnTo>
                    <a:pt x="24800" y="888"/>
                  </a:lnTo>
                  <a:cubicBezTo>
                    <a:pt x="24849" y="876"/>
                    <a:pt x="24899" y="871"/>
                    <a:pt x="24947" y="871"/>
                  </a:cubicBezTo>
                  <a:cubicBezTo>
                    <a:pt x="25064" y="871"/>
                    <a:pt x="25175" y="900"/>
                    <a:pt x="25264" y="930"/>
                  </a:cubicBezTo>
                  <a:cubicBezTo>
                    <a:pt x="25645" y="1099"/>
                    <a:pt x="26067" y="1310"/>
                    <a:pt x="26405" y="1522"/>
                  </a:cubicBezTo>
                  <a:cubicBezTo>
                    <a:pt x="26954" y="1860"/>
                    <a:pt x="27503" y="2113"/>
                    <a:pt x="28095" y="2324"/>
                  </a:cubicBezTo>
                  <a:cubicBezTo>
                    <a:pt x="28308" y="2369"/>
                    <a:pt x="28482" y="2387"/>
                    <a:pt x="28626" y="2387"/>
                  </a:cubicBezTo>
                  <a:cubicBezTo>
                    <a:pt x="29023" y="2387"/>
                    <a:pt x="29185" y="2249"/>
                    <a:pt x="29278" y="2155"/>
                  </a:cubicBezTo>
                  <a:cubicBezTo>
                    <a:pt x="29362" y="2071"/>
                    <a:pt x="29489" y="1986"/>
                    <a:pt x="29616" y="1986"/>
                  </a:cubicBezTo>
                  <a:cubicBezTo>
                    <a:pt x="29700" y="1986"/>
                    <a:pt x="29785" y="2155"/>
                    <a:pt x="29912" y="2240"/>
                  </a:cubicBezTo>
                  <a:cubicBezTo>
                    <a:pt x="30038" y="2409"/>
                    <a:pt x="30207" y="2578"/>
                    <a:pt x="30376" y="2620"/>
                  </a:cubicBezTo>
                  <a:lnTo>
                    <a:pt x="30503" y="2620"/>
                  </a:lnTo>
                  <a:cubicBezTo>
                    <a:pt x="30588" y="2620"/>
                    <a:pt x="30714" y="2620"/>
                    <a:pt x="30799" y="2536"/>
                  </a:cubicBezTo>
                  <a:lnTo>
                    <a:pt x="30841" y="2536"/>
                  </a:lnTo>
                  <a:cubicBezTo>
                    <a:pt x="30883" y="2578"/>
                    <a:pt x="30926" y="2662"/>
                    <a:pt x="30968" y="2747"/>
                  </a:cubicBezTo>
                  <a:lnTo>
                    <a:pt x="30926" y="2958"/>
                  </a:lnTo>
                  <a:cubicBezTo>
                    <a:pt x="30841" y="3169"/>
                    <a:pt x="30799" y="3381"/>
                    <a:pt x="30714" y="3550"/>
                  </a:cubicBezTo>
                  <a:cubicBezTo>
                    <a:pt x="30503" y="3845"/>
                    <a:pt x="30419" y="4226"/>
                    <a:pt x="30461" y="4564"/>
                  </a:cubicBezTo>
                  <a:cubicBezTo>
                    <a:pt x="30503" y="4733"/>
                    <a:pt x="30630" y="4859"/>
                    <a:pt x="30757" y="4944"/>
                  </a:cubicBezTo>
                  <a:cubicBezTo>
                    <a:pt x="30841" y="4986"/>
                    <a:pt x="30883" y="5028"/>
                    <a:pt x="30926" y="5113"/>
                  </a:cubicBezTo>
                  <a:cubicBezTo>
                    <a:pt x="30926" y="5197"/>
                    <a:pt x="30926" y="5240"/>
                    <a:pt x="30926" y="5324"/>
                  </a:cubicBezTo>
                  <a:cubicBezTo>
                    <a:pt x="30883" y="5493"/>
                    <a:pt x="30926" y="5704"/>
                    <a:pt x="31010" y="5873"/>
                  </a:cubicBezTo>
                  <a:lnTo>
                    <a:pt x="31095" y="5916"/>
                  </a:lnTo>
                  <a:cubicBezTo>
                    <a:pt x="31137" y="5958"/>
                    <a:pt x="31179" y="5958"/>
                    <a:pt x="31221" y="6000"/>
                  </a:cubicBezTo>
                  <a:lnTo>
                    <a:pt x="31390" y="6042"/>
                  </a:lnTo>
                  <a:cubicBezTo>
                    <a:pt x="31433" y="6127"/>
                    <a:pt x="31475" y="6169"/>
                    <a:pt x="31475" y="6254"/>
                  </a:cubicBezTo>
                  <a:cubicBezTo>
                    <a:pt x="31517" y="6380"/>
                    <a:pt x="31559" y="6465"/>
                    <a:pt x="31602" y="6549"/>
                  </a:cubicBezTo>
                  <a:cubicBezTo>
                    <a:pt x="31517" y="6718"/>
                    <a:pt x="31475" y="6887"/>
                    <a:pt x="31475" y="7014"/>
                  </a:cubicBezTo>
                  <a:cubicBezTo>
                    <a:pt x="31390" y="7098"/>
                    <a:pt x="31390" y="7141"/>
                    <a:pt x="31390" y="7183"/>
                  </a:cubicBezTo>
                  <a:cubicBezTo>
                    <a:pt x="31306" y="7183"/>
                    <a:pt x="31179" y="7267"/>
                    <a:pt x="31095" y="7352"/>
                  </a:cubicBezTo>
                  <a:lnTo>
                    <a:pt x="31010" y="7479"/>
                  </a:lnTo>
                  <a:lnTo>
                    <a:pt x="31052" y="7605"/>
                  </a:lnTo>
                  <a:cubicBezTo>
                    <a:pt x="31095" y="7690"/>
                    <a:pt x="31137" y="7732"/>
                    <a:pt x="31221" y="7774"/>
                  </a:cubicBezTo>
                  <a:cubicBezTo>
                    <a:pt x="31221" y="7901"/>
                    <a:pt x="31264" y="8070"/>
                    <a:pt x="31264" y="8239"/>
                  </a:cubicBezTo>
                  <a:cubicBezTo>
                    <a:pt x="31052" y="8281"/>
                    <a:pt x="30588" y="8324"/>
                    <a:pt x="30376" y="8324"/>
                  </a:cubicBezTo>
                  <a:cubicBezTo>
                    <a:pt x="30292" y="8281"/>
                    <a:pt x="30207" y="8239"/>
                    <a:pt x="30123" y="8155"/>
                  </a:cubicBezTo>
                  <a:cubicBezTo>
                    <a:pt x="29954" y="7986"/>
                    <a:pt x="29743" y="7859"/>
                    <a:pt x="29531" y="7859"/>
                  </a:cubicBezTo>
                  <a:cubicBezTo>
                    <a:pt x="29236" y="7859"/>
                    <a:pt x="28982" y="8028"/>
                    <a:pt x="28813" y="8239"/>
                  </a:cubicBezTo>
                  <a:lnTo>
                    <a:pt x="28686" y="8366"/>
                  </a:lnTo>
                  <a:lnTo>
                    <a:pt x="28686" y="8493"/>
                  </a:lnTo>
                  <a:cubicBezTo>
                    <a:pt x="28729" y="8704"/>
                    <a:pt x="28898" y="8788"/>
                    <a:pt x="29151" y="8915"/>
                  </a:cubicBezTo>
                  <a:cubicBezTo>
                    <a:pt x="29362" y="9042"/>
                    <a:pt x="29743" y="9253"/>
                    <a:pt x="29743" y="9464"/>
                  </a:cubicBezTo>
                  <a:cubicBezTo>
                    <a:pt x="29700" y="9633"/>
                    <a:pt x="29616" y="9676"/>
                    <a:pt x="29320" y="9760"/>
                  </a:cubicBezTo>
                  <a:cubicBezTo>
                    <a:pt x="29067" y="9760"/>
                    <a:pt x="28813" y="9887"/>
                    <a:pt x="28644" y="10098"/>
                  </a:cubicBezTo>
                  <a:cubicBezTo>
                    <a:pt x="28560" y="10267"/>
                    <a:pt x="28644" y="10478"/>
                    <a:pt x="28729" y="10732"/>
                  </a:cubicBezTo>
                  <a:cubicBezTo>
                    <a:pt x="28729" y="10774"/>
                    <a:pt x="28771" y="10816"/>
                    <a:pt x="28813" y="10859"/>
                  </a:cubicBezTo>
                  <a:cubicBezTo>
                    <a:pt x="28813" y="10901"/>
                    <a:pt x="28813" y="10901"/>
                    <a:pt x="28771" y="10943"/>
                  </a:cubicBezTo>
                  <a:cubicBezTo>
                    <a:pt x="28560" y="11112"/>
                    <a:pt x="28517" y="11323"/>
                    <a:pt x="28560" y="11534"/>
                  </a:cubicBezTo>
                  <a:cubicBezTo>
                    <a:pt x="28560" y="11703"/>
                    <a:pt x="28644" y="11872"/>
                    <a:pt x="28813" y="11957"/>
                  </a:cubicBezTo>
                  <a:cubicBezTo>
                    <a:pt x="28560" y="12210"/>
                    <a:pt x="28264" y="12422"/>
                    <a:pt x="27968" y="12591"/>
                  </a:cubicBezTo>
                  <a:cubicBezTo>
                    <a:pt x="27715" y="12760"/>
                    <a:pt x="27419" y="12971"/>
                    <a:pt x="27165" y="13224"/>
                  </a:cubicBezTo>
                  <a:cubicBezTo>
                    <a:pt x="26785" y="13351"/>
                    <a:pt x="26532" y="13774"/>
                    <a:pt x="26532" y="14154"/>
                  </a:cubicBezTo>
                  <a:cubicBezTo>
                    <a:pt x="26532" y="14196"/>
                    <a:pt x="26532" y="14238"/>
                    <a:pt x="26532" y="14238"/>
                  </a:cubicBezTo>
                  <a:cubicBezTo>
                    <a:pt x="26405" y="14238"/>
                    <a:pt x="26278" y="14196"/>
                    <a:pt x="26152" y="14112"/>
                  </a:cubicBezTo>
                  <a:cubicBezTo>
                    <a:pt x="25943" y="14007"/>
                    <a:pt x="25706" y="13932"/>
                    <a:pt x="25463" y="13932"/>
                  </a:cubicBezTo>
                  <a:cubicBezTo>
                    <a:pt x="25411" y="13932"/>
                    <a:pt x="25359" y="13935"/>
                    <a:pt x="25307" y="13943"/>
                  </a:cubicBezTo>
                  <a:cubicBezTo>
                    <a:pt x="25138" y="14027"/>
                    <a:pt x="24969" y="14154"/>
                    <a:pt x="24842" y="14323"/>
                  </a:cubicBezTo>
                  <a:cubicBezTo>
                    <a:pt x="24800" y="14407"/>
                    <a:pt x="24715" y="14534"/>
                    <a:pt x="24673" y="14534"/>
                  </a:cubicBezTo>
                  <a:cubicBezTo>
                    <a:pt x="24335" y="14534"/>
                    <a:pt x="23997" y="14492"/>
                    <a:pt x="23701" y="14365"/>
                  </a:cubicBezTo>
                  <a:cubicBezTo>
                    <a:pt x="23381" y="14251"/>
                    <a:pt x="23037" y="14174"/>
                    <a:pt x="22714" y="14174"/>
                  </a:cubicBezTo>
                  <a:cubicBezTo>
                    <a:pt x="22440" y="14174"/>
                    <a:pt x="22182" y="14229"/>
                    <a:pt x="21969" y="14365"/>
                  </a:cubicBezTo>
                  <a:cubicBezTo>
                    <a:pt x="21842" y="14492"/>
                    <a:pt x="21758" y="14661"/>
                    <a:pt x="21758" y="14830"/>
                  </a:cubicBezTo>
                  <a:cubicBezTo>
                    <a:pt x="21715" y="14872"/>
                    <a:pt x="21715" y="14957"/>
                    <a:pt x="21715" y="14999"/>
                  </a:cubicBezTo>
                  <a:cubicBezTo>
                    <a:pt x="21420" y="15210"/>
                    <a:pt x="21082" y="15379"/>
                    <a:pt x="20744" y="15506"/>
                  </a:cubicBezTo>
                  <a:lnTo>
                    <a:pt x="20702" y="15464"/>
                  </a:lnTo>
                  <a:cubicBezTo>
                    <a:pt x="20617" y="15337"/>
                    <a:pt x="20490" y="15252"/>
                    <a:pt x="20364" y="15210"/>
                  </a:cubicBezTo>
                  <a:cubicBezTo>
                    <a:pt x="20279" y="15168"/>
                    <a:pt x="20195" y="15168"/>
                    <a:pt x="20068" y="15168"/>
                  </a:cubicBezTo>
                  <a:cubicBezTo>
                    <a:pt x="19941" y="15168"/>
                    <a:pt x="19814" y="15210"/>
                    <a:pt x="19645" y="15252"/>
                  </a:cubicBezTo>
                  <a:cubicBezTo>
                    <a:pt x="19519" y="15295"/>
                    <a:pt x="19392" y="15295"/>
                    <a:pt x="19265" y="15295"/>
                  </a:cubicBezTo>
                  <a:lnTo>
                    <a:pt x="19096" y="15126"/>
                  </a:lnTo>
                  <a:lnTo>
                    <a:pt x="19096" y="15083"/>
                  </a:lnTo>
                  <a:lnTo>
                    <a:pt x="19096" y="15041"/>
                  </a:lnTo>
                  <a:lnTo>
                    <a:pt x="18969" y="14957"/>
                  </a:lnTo>
                  <a:cubicBezTo>
                    <a:pt x="18462" y="14703"/>
                    <a:pt x="17955" y="14534"/>
                    <a:pt x="17448" y="14450"/>
                  </a:cubicBezTo>
                  <a:cubicBezTo>
                    <a:pt x="16899" y="14323"/>
                    <a:pt x="16308" y="14238"/>
                    <a:pt x="15759" y="14112"/>
                  </a:cubicBezTo>
                  <a:cubicBezTo>
                    <a:pt x="14449" y="13943"/>
                    <a:pt x="13097" y="13731"/>
                    <a:pt x="12336" y="13140"/>
                  </a:cubicBezTo>
                  <a:cubicBezTo>
                    <a:pt x="12294" y="13098"/>
                    <a:pt x="12294" y="13055"/>
                    <a:pt x="12252" y="13013"/>
                  </a:cubicBezTo>
                  <a:cubicBezTo>
                    <a:pt x="12210" y="12802"/>
                    <a:pt x="12125" y="12675"/>
                    <a:pt x="11998" y="12591"/>
                  </a:cubicBezTo>
                  <a:lnTo>
                    <a:pt x="11914" y="12548"/>
                  </a:lnTo>
                  <a:cubicBezTo>
                    <a:pt x="11956" y="12422"/>
                    <a:pt x="11998" y="12295"/>
                    <a:pt x="11956" y="12168"/>
                  </a:cubicBezTo>
                  <a:cubicBezTo>
                    <a:pt x="11829" y="11999"/>
                    <a:pt x="11703" y="11915"/>
                    <a:pt x="11492" y="11830"/>
                  </a:cubicBezTo>
                  <a:lnTo>
                    <a:pt x="11365" y="11788"/>
                  </a:lnTo>
                  <a:lnTo>
                    <a:pt x="11365" y="11492"/>
                  </a:lnTo>
                  <a:cubicBezTo>
                    <a:pt x="11534" y="11450"/>
                    <a:pt x="11660" y="11366"/>
                    <a:pt x="11703" y="11239"/>
                  </a:cubicBezTo>
                  <a:lnTo>
                    <a:pt x="11703" y="11070"/>
                  </a:lnTo>
                  <a:lnTo>
                    <a:pt x="11618" y="10943"/>
                  </a:lnTo>
                  <a:cubicBezTo>
                    <a:pt x="11549" y="10839"/>
                    <a:pt x="11422" y="10763"/>
                    <a:pt x="11262" y="10763"/>
                  </a:cubicBezTo>
                  <a:cubicBezTo>
                    <a:pt x="11227" y="10763"/>
                    <a:pt x="11191" y="10767"/>
                    <a:pt x="11154" y="10774"/>
                  </a:cubicBezTo>
                  <a:cubicBezTo>
                    <a:pt x="10942" y="10774"/>
                    <a:pt x="10689" y="10816"/>
                    <a:pt x="10478" y="10901"/>
                  </a:cubicBezTo>
                  <a:lnTo>
                    <a:pt x="10309" y="10943"/>
                  </a:lnTo>
                  <a:cubicBezTo>
                    <a:pt x="10013" y="10964"/>
                    <a:pt x="9728" y="10975"/>
                    <a:pt x="9442" y="10975"/>
                  </a:cubicBezTo>
                  <a:cubicBezTo>
                    <a:pt x="9157" y="10975"/>
                    <a:pt x="8872" y="10964"/>
                    <a:pt x="8576" y="10943"/>
                  </a:cubicBezTo>
                  <a:cubicBezTo>
                    <a:pt x="8196" y="10901"/>
                    <a:pt x="7858" y="10901"/>
                    <a:pt x="7562" y="10901"/>
                  </a:cubicBezTo>
                  <a:cubicBezTo>
                    <a:pt x="7182" y="10901"/>
                    <a:pt x="7055" y="10943"/>
                    <a:pt x="6971" y="10985"/>
                  </a:cubicBezTo>
                  <a:cubicBezTo>
                    <a:pt x="6802" y="11197"/>
                    <a:pt x="6633" y="11408"/>
                    <a:pt x="6548" y="11661"/>
                  </a:cubicBezTo>
                  <a:cubicBezTo>
                    <a:pt x="6506" y="11788"/>
                    <a:pt x="6422" y="11957"/>
                    <a:pt x="6337" y="12084"/>
                  </a:cubicBezTo>
                  <a:cubicBezTo>
                    <a:pt x="6084" y="12041"/>
                    <a:pt x="5788" y="11957"/>
                    <a:pt x="5535" y="11872"/>
                  </a:cubicBezTo>
                  <a:cubicBezTo>
                    <a:pt x="5577" y="11788"/>
                    <a:pt x="5577" y="11661"/>
                    <a:pt x="5492" y="11619"/>
                  </a:cubicBezTo>
                  <a:cubicBezTo>
                    <a:pt x="5408" y="11450"/>
                    <a:pt x="5281" y="11366"/>
                    <a:pt x="5070" y="11323"/>
                  </a:cubicBezTo>
                  <a:lnTo>
                    <a:pt x="4478" y="11323"/>
                  </a:lnTo>
                  <a:lnTo>
                    <a:pt x="4478" y="11281"/>
                  </a:lnTo>
                  <a:cubicBezTo>
                    <a:pt x="4521" y="11070"/>
                    <a:pt x="4647" y="10563"/>
                    <a:pt x="4098" y="10394"/>
                  </a:cubicBezTo>
                  <a:cubicBezTo>
                    <a:pt x="4052" y="10382"/>
                    <a:pt x="4007" y="10377"/>
                    <a:pt x="3963" y="10377"/>
                  </a:cubicBezTo>
                  <a:cubicBezTo>
                    <a:pt x="3682" y="10377"/>
                    <a:pt x="3442" y="10591"/>
                    <a:pt x="3295" y="10774"/>
                  </a:cubicBezTo>
                  <a:cubicBezTo>
                    <a:pt x="3129" y="10907"/>
                    <a:pt x="2989" y="11066"/>
                    <a:pt x="2813" y="11066"/>
                  </a:cubicBezTo>
                  <a:cubicBezTo>
                    <a:pt x="2766" y="11066"/>
                    <a:pt x="2716" y="11055"/>
                    <a:pt x="2662" y="11028"/>
                  </a:cubicBezTo>
                  <a:cubicBezTo>
                    <a:pt x="2493" y="10901"/>
                    <a:pt x="2281" y="10732"/>
                    <a:pt x="2112" y="10563"/>
                  </a:cubicBezTo>
                  <a:lnTo>
                    <a:pt x="2239" y="10225"/>
                  </a:lnTo>
                  <a:lnTo>
                    <a:pt x="2112" y="10098"/>
                  </a:lnTo>
                  <a:cubicBezTo>
                    <a:pt x="1901" y="9922"/>
                    <a:pt x="1631" y="9834"/>
                    <a:pt x="1327" y="9834"/>
                  </a:cubicBezTo>
                  <a:cubicBezTo>
                    <a:pt x="1266" y="9834"/>
                    <a:pt x="1204" y="9838"/>
                    <a:pt x="1141" y="9845"/>
                  </a:cubicBezTo>
                  <a:cubicBezTo>
                    <a:pt x="1014" y="9845"/>
                    <a:pt x="845" y="9802"/>
                    <a:pt x="718" y="9802"/>
                  </a:cubicBezTo>
                  <a:cubicBezTo>
                    <a:pt x="761" y="9760"/>
                    <a:pt x="761" y="9718"/>
                    <a:pt x="761" y="9633"/>
                  </a:cubicBezTo>
                  <a:cubicBezTo>
                    <a:pt x="845" y="9295"/>
                    <a:pt x="845" y="9126"/>
                    <a:pt x="887" y="8957"/>
                  </a:cubicBezTo>
                  <a:cubicBezTo>
                    <a:pt x="887" y="8788"/>
                    <a:pt x="887" y="8788"/>
                    <a:pt x="1141" y="8535"/>
                  </a:cubicBezTo>
                  <a:lnTo>
                    <a:pt x="1521" y="8197"/>
                  </a:lnTo>
                  <a:cubicBezTo>
                    <a:pt x="1774" y="7943"/>
                    <a:pt x="1605" y="7648"/>
                    <a:pt x="1479" y="7394"/>
                  </a:cubicBezTo>
                  <a:cubicBezTo>
                    <a:pt x="1648" y="7352"/>
                    <a:pt x="1774" y="7310"/>
                    <a:pt x="1901" y="7225"/>
                  </a:cubicBezTo>
                  <a:cubicBezTo>
                    <a:pt x="1943" y="7310"/>
                    <a:pt x="1986" y="7394"/>
                    <a:pt x="2070" y="7436"/>
                  </a:cubicBezTo>
                  <a:cubicBezTo>
                    <a:pt x="2134" y="7458"/>
                    <a:pt x="2208" y="7468"/>
                    <a:pt x="2287" y="7468"/>
                  </a:cubicBezTo>
                  <a:cubicBezTo>
                    <a:pt x="2366" y="7468"/>
                    <a:pt x="2450" y="7458"/>
                    <a:pt x="2535" y="7436"/>
                  </a:cubicBezTo>
                  <a:lnTo>
                    <a:pt x="2831" y="7943"/>
                  </a:lnTo>
                  <a:cubicBezTo>
                    <a:pt x="2746" y="8070"/>
                    <a:pt x="2746" y="8239"/>
                    <a:pt x="2831" y="8366"/>
                  </a:cubicBezTo>
                  <a:cubicBezTo>
                    <a:pt x="2873" y="8493"/>
                    <a:pt x="3000" y="8577"/>
                    <a:pt x="3084" y="8662"/>
                  </a:cubicBezTo>
                  <a:cubicBezTo>
                    <a:pt x="3084" y="8704"/>
                    <a:pt x="3042" y="8788"/>
                    <a:pt x="3042" y="8831"/>
                  </a:cubicBezTo>
                  <a:lnTo>
                    <a:pt x="3042" y="8957"/>
                  </a:lnTo>
                  <a:lnTo>
                    <a:pt x="3211" y="9126"/>
                  </a:lnTo>
                  <a:lnTo>
                    <a:pt x="3338" y="9126"/>
                  </a:lnTo>
                  <a:cubicBezTo>
                    <a:pt x="3380" y="9126"/>
                    <a:pt x="4563" y="8873"/>
                    <a:pt x="4859" y="8239"/>
                  </a:cubicBezTo>
                  <a:cubicBezTo>
                    <a:pt x="4901" y="8070"/>
                    <a:pt x="4943" y="7901"/>
                    <a:pt x="4901" y="7774"/>
                  </a:cubicBezTo>
                  <a:cubicBezTo>
                    <a:pt x="5042" y="7774"/>
                    <a:pt x="5182" y="7793"/>
                    <a:pt x="5323" y="7793"/>
                  </a:cubicBezTo>
                  <a:cubicBezTo>
                    <a:pt x="5394" y="7793"/>
                    <a:pt x="5464" y="7789"/>
                    <a:pt x="5535" y="7774"/>
                  </a:cubicBezTo>
                  <a:lnTo>
                    <a:pt x="6084" y="7774"/>
                  </a:lnTo>
                  <a:lnTo>
                    <a:pt x="6084" y="7817"/>
                  </a:lnTo>
                  <a:lnTo>
                    <a:pt x="6042" y="7986"/>
                  </a:lnTo>
                  <a:lnTo>
                    <a:pt x="6380" y="8281"/>
                  </a:lnTo>
                  <a:lnTo>
                    <a:pt x="6380" y="8662"/>
                  </a:lnTo>
                  <a:lnTo>
                    <a:pt x="6464" y="8746"/>
                  </a:lnTo>
                  <a:cubicBezTo>
                    <a:pt x="6591" y="8831"/>
                    <a:pt x="6717" y="8873"/>
                    <a:pt x="7098" y="8873"/>
                  </a:cubicBezTo>
                  <a:cubicBezTo>
                    <a:pt x="7098" y="8873"/>
                    <a:pt x="8365" y="8873"/>
                    <a:pt x="8619" y="8619"/>
                  </a:cubicBezTo>
                  <a:cubicBezTo>
                    <a:pt x="8703" y="8535"/>
                    <a:pt x="8745" y="8450"/>
                    <a:pt x="8745" y="8324"/>
                  </a:cubicBezTo>
                  <a:lnTo>
                    <a:pt x="9210" y="8366"/>
                  </a:lnTo>
                  <a:lnTo>
                    <a:pt x="9295" y="8324"/>
                  </a:lnTo>
                  <a:cubicBezTo>
                    <a:pt x="9421" y="8239"/>
                    <a:pt x="9506" y="8112"/>
                    <a:pt x="9548" y="7986"/>
                  </a:cubicBezTo>
                  <a:lnTo>
                    <a:pt x="9590" y="7901"/>
                  </a:lnTo>
                  <a:lnTo>
                    <a:pt x="9675" y="7901"/>
                  </a:lnTo>
                  <a:lnTo>
                    <a:pt x="9928" y="7943"/>
                  </a:lnTo>
                  <a:cubicBezTo>
                    <a:pt x="10351" y="7986"/>
                    <a:pt x="10773" y="7986"/>
                    <a:pt x="11238" y="7986"/>
                  </a:cubicBezTo>
                  <a:lnTo>
                    <a:pt x="11829" y="7986"/>
                  </a:lnTo>
                  <a:cubicBezTo>
                    <a:pt x="12041" y="7943"/>
                    <a:pt x="12041" y="7690"/>
                    <a:pt x="12041" y="7521"/>
                  </a:cubicBezTo>
                  <a:cubicBezTo>
                    <a:pt x="12041" y="7521"/>
                    <a:pt x="12041" y="7479"/>
                    <a:pt x="12041" y="7479"/>
                  </a:cubicBezTo>
                  <a:cubicBezTo>
                    <a:pt x="12083" y="7521"/>
                    <a:pt x="12125" y="7521"/>
                    <a:pt x="12167" y="7563"/>
                  </a:cubicBezTo>
                  <a:cubicBezTo>
                    <a:pt x="12252" y="7563"/>
                    <a:pt x="12336" y="7605"/>
                    <a:pt x="12421" y="7605"/>
                  </a:cubicBezTo>
                  <a:lnTo>
                    <a:pt x="12548" y="7605"/>
                  </a:lnTo>
                  <a:cubicBezTo>
                    <a:pt x="12759" y="7943"/>
                    <a:pt x="12801" y="8028"/>
                    <a:pt x="12886" y="8028"/>
                  </a:cubicBezTo>
                  <a:cubicBezTo>
                    <a:pt x="12960" y="8040"/>
                    <a:pt x="13031" y="8045"/>
                    <a:pt x="13100" y="8045"/>
                  </a:cubicBezTo>
                  <a:cubicBezTo>
                    <a:pt x="13267" y="8045"/>
                    <a:pt x="13425" y="8016"/>
                    <a:pt x="13604" y="7986"/>
                  </a:cubicBezTo>
                  <a:cubicBezTo>
                    <a:pt x="13688" y="7943"/>
                    <a:pt x="13815" y="7901"/>
                    <a:pt x="13942" y="7901"/>
                  </a:cubicBezTo>
                  <a:cubicBezTo>
                    <a:pt x="13815" y="8112"/>
                    <a:pt x="13857" y="8324"/>
                    <a:pt x="13984" y="8535"/>
                  </a:cubicBezTo>
                  <a:cubicBezTo>
                    <a:pt x="14153" y="8704"/>
                    <a:pt x="14533" y="9126"/>
                    <a:pt x="14914" y="9126"/>
                  </a:cubicBezTo>
                  <a:cubicBezTo>
                    <a:pt x="15083" y="9126"/>
                    <a:pt x="15252" y="9042"/>
                    <a:pt x="15336" y="8873"/>
                  </a:cubicBezTo>
                  <a:cubicBezTo>
                    <a:pt x="15590" y="8535"/>
                    <a:pt x="15716" y="8112"/>
                    <a:pt x="15590" y="7732"/>
                  </a:cubicBezTo>
                  <a:cubicBezTo>
                    <a:pt x="15505" y="7436"/>
                    <a:pt x="15252" y="7225"/>
                    <a:pt x="14998" y="7183"/>
                  </a:cubicBezTo>
                  <a:lnTo>
                    <a:pt x="15125" y="7014"/>
                  </a:lnTo>
                  <a:cubicBezTo>
                    <a:pt x="15294" y="6887"/>
                    <a:pt x="15421" y="6803"/>
                    <a:pt x="15421" y="6634"/>
                  </a:cubicBezTo>
                  <a:cubicBezTo>
                    <a:pt x="15463" y="6254"/>
                    <a:pt x="15167" y="5916"/>
                    <a:pt x="14914" y="5578"/>
                  </a:cubicBezTo>
                  <a:cubicBezTo>
                    <a:pt x="14745" y="5366"/>
                    <a:pt x="14491" y="5071"/>
                    <a:pt x="14491" y="4944"/>
                  </a:cubicBezTo>
                  <a:cubicBezTo>
                    <a:pt x="14956" y="4690"/>
                    <a:pt x="15463" y="4437"/>
                    <a:pt x="16012" y="4310"/>
                  </a:cubicBezTo>
                  <a:cubicBezTo>
                    <a:pt x="16350" y="4226"/>
                    <a:pt x="16646" y="4099"/>
                    <a:pt x="16984" y="3930"/>
                  </a:cubicBezTo>
                  <a:cubicBezTo>
                    <a:pt x="17279" y="3719"/>
                    <a:pt x="17406" y="3338"/>
                    <a:pt x="17364" y="3000"/>
                  </a:cubicBezTo>
                  <a:cubicBezTo>
                    <a:pt x="17364" y="2874"/>
                    <a:pt x="17406" y="2747"/>
                    <a:pt x="17448" y="2620"/>
                  </a:cubicBezTo>
                  <a:cubicBezTo>
                    <a:pt x="17533" y="2662"/>
                    <a:pt x="17660" y="2747"/>
                    <a:pt x="17744" y="2831"/>
                  </a:cubicBezTo>
                  <a:cubicBezTo>
                    <a:pt x="17951" y="2969"/>
                    <a:pt x="18158" y="3107"/>
                    <a:pt x="18342" y="3107"/>
                  </a:cubicBezTo>
                  <a:cubicBezTo>
                    <a:pt x="18383" y="3107"/>
                    <a:pt x="18424" y="3100"/>
                    <a:pt x="18462" y="3085"/>
                  </a:cubicBezTo>
                  <a:cubicBezTo>
                    <a:pt x="18843" y="2916"/>
                    <a:pt x="19012" y="2240"/>
                    <a:pt x="19054" y="1775"/>
                  </a:cubicBezTo>
                  <a:cubicBezTo>
                    <a:pt x="19181" y="1860"/>
                    <a:pt x="19307" y="1944"/>
                    <a:pt x="19392" y="1986"/>
                  </a:cubicBezTo>
                  <a:cubicBezTo>
                    <a:pt x="19307" y="2155"/>
                    <a:pt x="19307" y="2324"/>
                    <a:pt x="19392" y="2493"/>
                  </a:cubicBezTo>
                  <a:cubicBezTo>
                    <a:pt x="19899" y="2705"/>
                    <a:pt x="20406" y="2874"/>
                    <a:pt x="20913" y="2874"/>
                  </a:cubicBezTo>
                  <a:lnTo>
                    <a:pt x="21040" y="2874"/>
                  </a:lnTo>
                  <a:cubicBezTo>
                    <a:pt x="21209" y="2831"/>
                    <a:pt x="21335" y="2705"/>
                    <a:pt x="21378" y="2578"/>
                  </a:cubicBezTo>
                  <a:lnTo>
                    <a:pt x="21378" y="2536"/>
                  </a:lnTo>
                  <a:cubicBezTo>
                    <a:pt x="21462" y="2578"/>
                    <a:pt x="21547" y="2662"/>
                    <a:pt x="21589" y="2705"/>
                  </a:cubicBezTo>
                  <a:cubicBezTo>
                    <a:pt x="21758" y="2874"/>
                    <a:pt x="21969" y="2958"/>
                    <a:pt x="22180" y="3000"/>
                  </a:cubicBezTo>
                  <a:lnTo>
                    <a:pt x="22307" y="2958"/>
                  </a:lnTo>
                  <a:cubicBezTo>
                    <a:pt x="22603" y="2874"/>
                    <a:pt x="22687" y="2536"/>
                    <a:pt x="22772" y="2198"/>
                  </a:cubicBezTo>
                  <a:cubicBezTo>
                    <a:pt x="22772" y="2071"/>
                    <a:pt x="22814" y="1944"/>
                    <a:pt x="22856" y="1817"/>
                  </a:cubicBezTo>
                  <a:lnTo>
                    <a:pt x="22941" y="1860"/>
                  </a:lnTo>
                  <a:cubicBezTo>
                    <a:pt x="23067" y="1944"/>
                    <a:pt x="23152" y="1944"/>
                    <a:pt x="23279" y="1986"/>
                  </a:cubicBezTo>
                  <a:lnTo>
                    <a:pt x="23448" y="1986"/>
                  </a:lnTo>
                  <a:lnTo>
                    <a:pt x="23532" y="1902"/>
                  </a:lnTo>
                  <a:cubicBezTo>
                    <a:pt x="23743" y="1691"/>
                    <a:pt x="23701" y="1310"/>
                    <a:pt x="23701" y="973"/>
                  </a:cubicBezTo>
                  <a:cubicBezTo>
                    <a:pt x="23701" y="804"/>
                    <a:pt x="23701" y="677"/>
                    <a:pt x="23701" y="550"/>
                  </a:cubicBezTo>
                  <a:close/>
                  <a:moveTo>
                    <a:pt x="23448" y="1"/>
                  </a:moveTo>
                  <a:lnTo>
                    <a:pt x="23405" y="43"/>
                  </a:lnTo>
                  <a:cubicBezTo>
                    <a:pt x="23152" y="254"/>
                    <a:pt x="23194" y="635"/>
                    <a:pt x="23194" y="1015"/>
                  </a:cubicBezTo>
                  <a:cubicBezTo>
                    <a:pt x="23194" y="1141"/>
                    <a:pt x="23194" y="1310"/>
                    <a:pt x="23194" y="1437"/>
                  </a:cubicBezTo>
                  <a:lnTo>
                    <a:pt x="23152" y="1437"/>
                  </a:lnTo>
                  <a:cubicBezTo>
                    <a:pt x="23067" y="1395"/>
                    <a:pt x="22941" y="1353"/>
                    <a:pt x="22814" y="1353"/>
                  </a:cubicBezTo>
                  <a:lnTo>
                    <a:pt x="22687" y="1353"/>
                  </a:lnTo>
                  <a:lnTo>
                    <a:pt x="22603" y="1395"/>
                  </a:lnTo>
                  <a:cubicBezTo>
                    <a:pt x="22391" y="1564"/>
                    <a:pt x="22265" y="1860"/>
                    <a:pt x="22265" y="2113"/>
                  </a:cubicBezTo>
                  <a:cubicBezTo>
                    <a:pt x="22222" y="2240"/>
                    <a:pt x="22180" y="2451"/>
                    <a:pt x="22138" y="2493"/>
                  </a:cubicBezTo>
                  <a:cubicBezTo>
                    <a:pt x="22096" y="2451"/>
                    <a:pt x="21969" y="2409"/>
                    <a:pt x="21927" y="2367"/>
                  </a:cubicBezTo>
                  <a:cubicBezTo>
                    <a:pt x="21758" y="2198"/>
                    <a:pt x="21547" y="2071"/>
                    <a:pt x="21335" y="2071"/>
                  </a:cubicBezTo>
                  <a:lnTo>
                    <a:pt x="21293" y="2071"/>
                  </a:lnTo>
                  <a:cubicBezTo>
                    <a:pt x="21124" y="2113"/>
                    <a:pt x="20955" y="2198"/>
                    <a:pt x="20913" y="2367"/>
                  </a:cubicBezTo>
                  <a:lnTo>
                    <a:pt x="20871" y="2451"/>
                  </a:lnTo>
                  <a:cubicBezTo>
                    <a:pt x="20533" y="2409"/>
                    <a:pt x="20195" y="2324"/>
                    <a:pt x="19857" y="2240"/>
                  </a:cubicBezTo>
                  <a:cubicBezTo>
                    <a:pt x="19899" y="2155"/>
                    <a:pt x="19899" y="2029"/>
                    <a:pt x="19857" y="1902"/>
                  </a:cubicBezTo>
                  <a:cubicBezTo>
                    <a:pt x="19688" y="1648"/>
                    <a:pt x="19434" y="1479"/>
                    <a:pt x="19138" y="1353"/>
                  </a:cubicBezTo>
                  <a:cubicBezTo>
                    <a:pt x="19054" y="1310"/>
                    <a:pt x="19012" y="1268"/>
                    <a:pt x="18969" y="1268"/>
                  </a:cubicBezTo>
                  <a:lnTo>
                    <a:pt x="18843" y="1184"/>
                  </a:lnTo>
                  <a:lnTo>
                    <a:pt x="18505" y="1184"/>
                  </a:lnTo>
                  <a:lnTo>
                    <a:pt x="18505" y="1437"/>
                  </a:lnTo>
                  <a:cubicBezTo>
                    <a:pt x="18505" y="1860"/>
                    <a:pt x="18420" y="2282"/>
                    <a:pt x="18209" y="2662"/>
                  </a:cubicBezTo>
                  <a:cubicBezTo>
                    <a:pt x="18167" y="2620"/>
                    <a:pt x="18082" y="2536"/>
                    <a:pt x="17998" y="2493"/>
                  </a:cubicBezTo>
                  <a:cubicBezTo>
                    <a:pt x="17829" y="2324"/>
                    <a:pt x="17617" y="2198"/>
                    <a:pt x="17364" y="2198"/>
                  </a:cubicBezTo>
                  <a:cubicBezTo>
                    <a:pt x="17342" y="2190"/>
                    <a:pt x="17318" y="2187"/>
                    <a:pt x="17293" y="2187"/>
                  </a:cubicBezTo>
                  <a:cubicBezTo>
                    <a:pt x="17180" y="2187"/>
                    <a:pt x="17053" y="2262"/>
                    <a:pt x="16984" y="2367"/>
                  </a:cubicBezTo>
                  <a:cubicBezTo>
                    <a:pt x="16857" y="2578"/>
                    <a:pt x="16772" y="2831"/>
                    <a:pt x="16772" y="3085"/>
                  </a:cubicBezTo>
                  <a:cubicBezTo>
                    <a:pt x="16772" y="3338"/>
                    <a:pt x="16772" y="3465"/>
                    <a:pt x="16603" y="3592"/>
                  </a:cubicBezTo>
                  <a:cubicBezTo>
                    <a:pt x="16350" y="3719"/>
                    <a:pt x="16054" y="3845"/>
                    <a:pt x="15759" y="3930"/>
                  </a:cubicBezTo>
                  <a:cubicBezTo>
                    <a:pt x="14576" y="4310"/>
                    <a:pt x="13984" y="4564"/>
                    <a:pt x="13900" y="4944"/>
                  </a:cubicBezTo>
                  <a:cubicBezTo>
                    <a:pt x="13857" y="5324"/>
                    <a:pt x="14153" y="5662"/>
                    <a:pt x="14449" y="6000"/>
                  </a:cubicBezTo>
                  <a:cubicBezTo>
                    <a:pt x="14618" y="6169"/>
                    <a:pt x="14745" y="6380"/>
                    <a:pt x="14829" y="6591"/>
                  </a:cubicBezTo>
                  <a:cubicBezTo>
                    <a:pt x="14829" y="6634"/>
                    <a:pt x="14787" y="6676"/>
                    <a:pt x="14745" y="6718"/>
                  </a:cubicBezTo>
                  <a:cubicBezTo>
                    <a:pt x="14533" y="6887"/>
                    <a:pt x="14195" y="7183"/>
                    <a:pt x="14407" y="7563"/>
                  </a:cubicBezTo>
                  <a:cubicBezTo>
                    <a:pt x="14491" y="7648"/>
                    <a:pt x="14576" y="7690"/>
                    <a:pt x="14660" y="7732"/>
                  </a:cubicBezTo>
                  <a:cubicBezTo>
                    <a:pt x="14787" y="7732"/>
                    <a:pt x="14998" y="7817"/>
                    <a:pt x="15040" y="7943"/>
                  </a:cubicBezTo>
                  <a:cubicBezTo>
                    <a:pt x="15083" y="8197"/>
                    <a:pt x="14998" y="8450"/>
                    <a:pt x="14871" y="8619"/>
                  </a:cubicBezTo>
                  <a:cubicBezTo>
                    <a:pt x="14660" y="8535"/>
                    <a:pt x="14491" y="8408"/>
                    <a:pt x="14364" y="8239"/>
                  </a:cubicBezTo>
                  <a:cubicBezTo>
                    <a:pt x="14364" y="8197"/>
                    <a:pt x="14364" y="8197"/>
                    <a:pt x="14407" y="8155"/>
                  </a:cubicBezTo>
                  <a:cubicBezTo>
                    <a:pt x="14491" y="8028"/>
                    <a:pt x="14491" y="7859"/>
                    <a:pt x="14449" y="7690"/>
                  </a:cubicBezTo>
                  <a:cubicBezTo>
                    <a:pt x="14364" y="7563"/>
                    <a:pt x="14238" y="7479"/>
                    <a:pt x="14111" y="7436"/>
                  </a:cubicBezTo>
                  <a:cubicBezTo>
                    <a:pt x="14006" y="7419"/>
                    <a:pt x="13901" y="7409"/>
                    <a:pt x="13799" y="7409"/>
                  </a:cubicBezTo>
                  <a:cubicBezTo>
                    <a:pt x="13655" y="7409"/>
                    <a:pt x="13516" y="7429"/>
                    <a:pt x="13393" y="7479"/>
                  </a:cubicBezTo>
                  <a:cubicBezTo>
                    <a:pt x="13308" y="7521"/>
                    <a:pt x="13181" y="7521"/>
                    <a:pt x="13097" y="7521"/>
                  </a:cubicBezTo>
                  <a:lnTo>
                    <a:pt x="12970" y="7352"/>
                  </a:lnTo>
                  <a:lnTo>
                    <a:pt x="12886" y="7141"/>
                  </a:lnTo>
                  <a:lnTo>
                    <a:pt x="12843" y="7141"/>
                  </a:lnTo>
                  <a:cubicBezTo>
                    <a:pt x="12759" y="7098"/>
                    <a:pt x="12674" y="7056"/>
                    <a:pt x="12590" y="7056"/>
                  </a:cubicBezTo>
                  <a:lnTo>
                    <a:pt x="12379" y="7056"/>
                  </a:lnTo>
                  <a:cubicBezTo>
                    <a:pt x="12336" y="6972"/>
                    <a:pt x="12252" y="6718"/>
                    <a:pt x="11998" y="6718"/>
                  </a:cubicBezTo>
                  <a:lnTo>
                    <a:pt x="11956" y="6718"/>
                  </a:lnTo>
                  <a:cubicBezTo>
                    <a:pt x="11829" y="6718"/>
                    <a:pt x="11703" y="6760"/>
                    <a:pt x="11618" y="6845"/>
                  </a:cubicBezTo>
                  <a:cubicBezTo>
                    <a:pt x="11492" y="7056"/>
                    <a:pt x="11407" y="7267"/>
                    <a:pt x="11449" y="7479"/>
                  </a:cubicBezTo>
                  <a:lnTo>
                    <a:pt x="11196" y="7479"/>
                  </a:lnTo>
                  <a:cubicBezTo>
                    <a:pt x="10731" y="7479"/>
                    <a:pt x="10351" y="7479"/>
                    <a:pt x="9928" y="7436"/>
                  </a:cubicBezTo>
                  <a:lnTo>
                    <a:pt x="9675" y="7394"/>
                  </a:lnTo>
                  <a:cubicBezTo>
                    <a:pt x="9611" y="7373"/>
                    <a:pt x="9548" y="7363"/>
                    <a:pt x="9485" y="7363"/>
                  </a:cubicBezTo>
                  <a:cubicBezTo>
                    <a:pt x="9421" y="7363"/>
                    <a:pt x="9358" y="7373"/>
                    <a:pt x="9295" y="7394"/>
                  </a:cubicBezTo>
                  <a:cubicBezTo>
                    <a:pt x="9168" y="7479"/>
                    <a:pt x="9041" y="7605"/>
                    <a:pt x="8999" y="7774"/>
                  </a:cubicBezTo>
                  <a:cubicBezTo>
                    <a:pt x="8999" y="7774"/>
                    <a:pt x="8999" y="7817"/>
                    <a:pt x="8999" y="7817"/>
                  </a:cubicBezTo>
                  <a:lnTo>
                    <a:pt x="8703" y="7774"/>
                  </a:lnTo>
                  <a:cubicBezTo>
                    <a:pt x="8661" y="7774"/>
                    <a:pt x="8576" y="7732"/>
                    <a:pt x="8534" y="7732"/>
                  </a:cubicBezTo>
                  <a:lnTo>
                    <a:pt x="8407" y="7732"/>
                  </a:lnTo>
                  <a:lnTo>
                    <a:pt x="8365" y="7774"/>
                  </a:lnTo>
                  <a:cubicBezTo>
                    <a:pt x="8238" y="7901"/>
                    <a:pt x="8154" y="8028"/>
                    <a:pt x="8154" y="8197"/>
                  </a:cubicBezTo>
                  <a:cubicBezTo>
                    <a:pt x="7816" y="8239"/>
                    <a:pt x="7436" y="8281"/>
                    <a:pt x="7055" y="8281"/>
                  </a:cubicBezTo>
                  <a:lnTo>
                    <a:pt x="6844" y="8281"/>
                  </a:lnTo>
                  <a:lnTo>
                    <a:pt x="6844" y="7943"/>
                  </a:lnTo>
                  <a:lnTo>
                    <a:pt x="6760" y="7901"/>
                  </a:lnTo>
                  <a:lnTo>
                    <a:pt x="6760" y="7859"/>
                  </a:lnTo>
                  <a:lnTo>
                    <a:pt x="6760" y="7732"/>
                  </a:lnTo>
                  <a:cubicBezTo>
                    <a:pt x="6633" y="7183"/>
                    <a:pt x="6042" y="7183"/>
                    <a:pt x="5788" y="7183"/>
                  </a:cubicBezTo>
                  <a:lnTo>
                    <a:pt x="4985" y="7183"/>
                  </a:lnTo>
                  <a:cubicBezTo>
                    <a:pt x="4943" y="7056"/>
                    <a:pt x="4859" y="6887"/>
                    <a:pt x="4647" y="6887"/>
                  </a:cubicBezTo>
                  <a:lnTo>
                    <a:pt x="4521" y="6887"/>
                  </a:lnTo>
                  <a:lnTo>
                    <a:pt x="4436" y="6972"/>
                  </a:lnTo>
                  <a:cubicBezTo>
                    <a:pt x="4394" y="7056"/>
                    <a:pt x="4394" y="7183"/>
                    <a:pt x="4394" y="7563"/>
                  </a:cubicBezTo>
                  <a:lnTo>
                    <a:pt x="4394" y="7943"/>
                  </a:lnTo>
                  <a:cubicBezTo>
                    <a:pt x="4267" y="8112"/>
                    <a:pt x="4098" y="8239"/>
                    <a:pt x="3887" y="8324"/>
                  </a:cubicBezTo>
                  <a:cubicBezTo>
                    <a:pt x="3887" y="8281"/>
                    <a:pt x="3887" y="8281"/>
                    <a:pt x="3887" y="8239"/>
                  </a:cubicBezTo>
                  <a:cubicBezTo>
                    <a:pt x="3845" y="8112"/>
                    <a:pt x="3802" y="8028"/>
                    <a:pt x="3718" y="7986"/>
                  </a:cubicBezTo>
                  <a:cubicBezTo>
                    <a:pt x="3591" y="7943"/>
                    <a:pt x="3507" y="7943"/>
                    <a:pt x="3380" y="7943"/>
                  </a:cubicBezTo>
                  <a:cubicBezTo>
                    <a:pt x="3380" y="7901"/>
                    <a:pt x="3380" y="7901"/>
                    <a:pt x="3380" y="7859"/>
                  </a:cubicBezTo>
                  <a:cubicBezTo>
                    <a:pt x="3253" y="7521"/>
                    <a:pt x="3042" y="7183"/>
                    <a:pt x="2831" y="6887"/>
                  </a:cubicBezTo>
                  <a:cubicBezTo>
                    <a:pt x="2756" y="6838"/>
                    <a:pt x="2682" y="6817"/>
                    <a:pt x="2608" y="6817"/>
                  </a:cubicBezTo>
                  <a:cubicBezTo>
                    <a:pt x="2555" y="6817"/>
                    <a:pt x="2503" y="6827"/>
                    <a:pt x="2450" y="6845"/>
                  </a:cubicBezTo>
                  <a:cubicBezTo>
                    <a:pt x="2450" y="6718"/>
                    <a:pt x="2366" y="6591"/>
                    <a:pt x="2239" y="6507"/>
                  </a:cubicBezTo>
                  <a:lnTo>
                    <a:pt x="2197" y="6465"/>
                  </a:lnTo>
                  <a:lnTo>
                    <a:pt x="2112" y="6465"/>
                  </a:lnTo>
                  <a:cubicBezTo>
                    <a:pt x="2028" y="6465"/>
                    <a:pt x="1901" y="6549"/>
                    <a:pt x="1859" y="6591"/>
                  </a:cubicBezTo>
                  <a:cubicBezTo>
                    <a:pt x="1756" y="6695"/>
                    <a:pt x="1597" y="6825"/>
                    <a:pt x="1428" y="6825"/>
                  </a:cubicBezTo>
                  <a:cubicBezTo>
                    <a:pt x="1389" y="6825"/>
                    <a:pt x="1349" y="6819"/>
                    <a:pt x="1310" y="6803"/>
                  </a:cubicBezTo>
                  <a:lnTo>
                    <a:pt x="1225" y="6718"/>
                  </a:lnTo>
                  <a:lnTo>
                    <a:pt x="761" y="6972"/>
                  </a:lnTo>
                  <a:lnTo>
                    <a:pt x="845" y="7183"/>
                  </a:lnTo>
                  <a:cubicBezTo>
                    <a:pt x="887" y="7267"/>
                    <a:pt x="930" y="7394"/>
                    <a:pt x="1014" y="7479"/>
                  </a:cubicBezTo>
                  <a:cubicBezTo>
                    <a:pt x="1056" y="7605"/>
                    <a:pt x="1099" y="7690"/>
                    <a:pt x="1141" y="7817"/>
                  </a:cubicBezTo>
                  <a:lnTo>
                    <a:pt x="803" y="8112"/>
                  </a:lnTo>
                  <a:cubicBezTo>
                    <a:pt x="465" y="8450"/>
                    <a:pt x="423" y="8535"/>
                    <a:pt x="380" y="8873"/>
                  </a:cubicBezTo>
                  <a:cubicBezTo>
                    <a:pt x="338" y="9084"/>
                    <a:pt x="338" y="9253"/>
                    <a:pt x="296" y="9464"/>
                  </a:cubicBezTo>
                  <a:lnTo>
                    <a:pt x="254" y="9464"/>
                  </a:lnTo>
                  <a:cubicBezTo>
                    <a:pt x="0" y="9718"/>
                    <a:pt x="127" y="9929"/>
                    <a:pt x="169" y="10014"/>
                  </a:cubicBezTo>
                  <a:cubicBezTo>
                    <a:pt x="427" y="10198"/>
                    <a:pt x="716" y="10317"/>
                    <a:pt x="1038" y="10317"/>
                  </a:cubicBezTo>
                  <a:cubicBezTo>
                    <a:pt x="1085" y="10317"/>
                    <a:pt x="1134" y="10315"/>
                    <a:pt x="1183" y="10309"/>
                  </a:cubicBezTo>
                  <a:cubicBezTo>
                    <a:pt x="1310" y="10309"/>
                    <a:pt x="1479" y="10309"/>
                    <a:pt x="1648" y="10352"/>
                  </a:cubicBezTo>
                  <a:lnTo>
                    <a:pt x="1563" y="10521"/>
                  </a:lnTo>
                  <a:lnTo>
                    <a:pt x="1605" y="10605"/>
                  </a:lnTo>
                  <a:cubicBezTo>
                    <a:pt x="1859" y="10943"/>
                    <a:pt x="2155" y="11239"/>
                    <a:pt x="2493" y="11450"/>
                  </a:cubicBezTo>
                  <a:cubicBezTo>
                    <a:pt x="2619" y="11492"/>
                    <a:pt x="2704" y="11534"/>
                    <a:pt x="2831" y="11534"/>
                  </a:cubicBezTo>
                  <a:cubicBezTo>
                    <a:pt x="3169" y="11492"/>
                    <a:pt x="3464" y="11323"/>
                    <a:pt x="3676" y="11070"/>
                  </a:cubicBezTo>
                  <a:cubicBezTo>
                    <a:pt x="3760" y="10985"/>
                    <a:pt x="3929" y="10859"/>
                    <a:pt x="4014" y="10859"/>
                  </a:cubicBezTo>
                  <a:cubicBezTo>
                    <a:pt x="4014" y="10943"/>
                    <a:pt x="4014" y="11028"/>
                    <a:pt x="3971" y="11112"/>
                  </a:cubicBezTo>
                  <a:cubicBezTo>
                    <a:pt x="3971" y="11239"/>
                    <a:pt x="3929" y="11323"/>
                    <a:pt x="3971" y="11450"/>
                  </a:cubicBezTo>
                  <a:lnTo>
                    <a:pt x="3971" y="11534"/>
                  </a:lnTo>
                  <a:lnTo>
                    <a:pt x="4014" y="11577"/>
                  </a:lnTo>
                  <a:lnTo>
                    <a:pt x="4225" y="12210"/>
                  </a:lnTo>
                  <a:lnTo>
                    <a:pt x="4352" y="11788"/>
                  </a:lnTo>
                  <a:lnTo>
                    <a:pt x="4774" y="11788"/>
                  </a:lnTo>
                  <a:cubicBezTo>
                    <a:pt x="4816" y="11767"/>
                    <a:pt x="4859" y="11756"/>
                    <a:pt x="4896" y="11756"/>
                  </a:cubicBezTo>
                  <a:cubicBezTo>
                    <a:pt x="4933" y="11756"/>
                    <a:pt x="4964" y="11767"/>
                    <a:pt x="4985" y="11788"/>
                  </a:cubicBezTo>
                  <a:lnTo>
                    <a:pt x="5028" y="11788"/>
                  </a:lnTo>
                  <a:cubicBezTo>
                    <a:pt x="4985" y="11872"/>
                    <a:pt x="4985" y="11957"/>
                    <a:pt x="5028" y="12041"/>
                  </a:cubicBezTo>
                  <a:cubicBezTo>
                    <a:pt x="5154" y="12337"/>
                    <a:pt x="6380" y="12548"/>
                    <a:pt x="6380" y="12548"/>
                  </a:cubicBezTo>
                  <a:lnTo>
                    <a:pt x="6506" y="12548"/>
                  </a:lnTo>
                  <a:cubicBezTo>
                    <a:pt x="6760" y="12422"/>
                    <a:pt x="6929" y="12126"/>
                    <a:pt x="7055" y="11788"/>
                  </a:cubicBezTo>
                  <a:cubicBezTo>
                    <a:pt x="7098" y="11661"/>
                    <a:pt x="7182" y="11534"/>
                    <a:pt x="7267" y="11408"/>
                  </a:cubicBezTo>
                  <a:cubicBezTo>
                    <a:pt x="7330" y="11387"/>
                    <a:pt x="7383" y="11376"/>
                    <a:pt x="7436" y="11376"/>
                  </a:cubicBezTo>
                  <a:cubicBezTo>
                    <a:pt x="7489" y="11376"/>
                    <a:pt x="7541" y="11387"/>
                    <a:pt x="7605" y="11408"/>
                  </a:cubicBezTo>
                  <a:cubicBezTo>
                    <a:pt x="7774" y="11408"/>
                    <a:pt x="7980" y="11389"/>
                    <a:pt x="8212" y="11389"/>
                  </a:cubicBezTo>
                  <a:cubicBezTo>
                    <a:pt x="8328" y="11389"/>
                    <a:pt x="8450" y="11394"/>
                    <a:pt x="8576" y="11408"/>
                  </a:cubicBezTo>
                  <a:cubicBezTo>
                    <a:pt x="8999" y="11450"/>
                    <a:pt x="9421" y="11450"/>
                    <a:pt x="9759" y="11450"/>
                  </a:cubicBezTo>
                  <a:cubicBezTo>
                    <a:pt x="9971" y="11450"/>
                    <a:pt x="10224" y="11450"/>
                    <a:pt x="10435" y="11408"/>
                  </a:cubicBezTo>
                  <a:lnTo>
                    <a:pt x="10647" y="11366"/>
                  </a:lnTo>
                  <a:lnTo>
                    <a:pt x="10858" y="11281"/>
                  </a:lnTo>
                  <a:lnTo>
                    <a:pt x="10858" y="11281"/>
                  </a:lnTo>
                  <a:cubicBezTo>
                    <a:pt x="10816" y="11534"/>
                    <a:pt x="10858" y="11788"/>
                    <a:pt x="10900" y="12041"/>
                  </a:cubicBezTo>
                  <a:cubicBezTo>
                    <a:pt x="11027" y="12168"/>
                    <a:pt x="11154" y="12253"/>
                    <a:pt x="11323" y="12295"/>
                  </a:cubicBezTo>
                  <a:lnTo>
                    <a:pt x="11407" y="12337"/>
                  </a:lnTo>
                  <a:cubicBezTo>
                    <a:pt x="11323" y="12506"/>
                    <a:pt x="11280" y="12717"/>
                    <a:pt x="11407" y="12886"/>
                  </a:cubicBezTo>
                  <a:cubicBezTo>
                    <a:pt x="11449" y="12971"/>
                    <a:pt x="11576" y="13013"/>
                    <a:pt x="11660" y="13013"/>
                  </a:cubicBezTo>
                  <a:lnTo>
                    <a:pt x="11745" y="13013"/>
                  </a:lnTo>
                  <a:cubicBezTo>
                    <a:pt x="11787" y="13055"/>
                    <a:pt x="11787" y="13055"/>
                    <a:pt x="11787" y="13098"/>
                  </a:cubicBezTo>
                  <a:cubicBezTo>
                    <a:pt x="11829" y="13267"/>
                    <a:pt x="11914" y="13393"/>
                    <a:pt x="11998" y="13478"/>
                  </a:cubicBezTo>
                  <a:cubicBezTo>
                    <a:pt x="12928" y="14154"/>
                    <a:pt x="14322" y="14365"/>
                    <a:pt x="15716" y="14576"/>
                  </a:cubicBezTo>
                  <a:cubicBezTo>
                    <a:pt x="16266" y="14661"/>
                    <a:pt x="16857" y="14745"/>
                    <a:pt x="17364" y="14872"/>
                  </a:cubicBezTo>
                  <a:cubicBezTo>
                    <a:pt x="17829" y="14999"/>
                    <a:pt x="18293" y="15126"/>
                    <a:pt x="18716" y="15337"/>
                  </a:cubicBezTo>
                  <a:lnTo>
                    <a:pt x="18800" y="15421"/>
                  </a:lnTo>
                  <a:lnTo>
                    <a:pt x="18927" y="15590"/>
                  </a:lnTo>
                  <a:lnTo>
                    <a:pt x="18927" y="15675"/>
                  </a:lnTo>
                  <a:lnTo>
                    <a:pt x="19096" y="15717"/>
                  </a:lnTo>
                  <a:cubicBezTo>
                    <a:pt x="19202" y="15738"/>
                    <a:pt x="19318" y="15749"/>
                    <a:pt x="19434" y="15749"/>
                  </a:cubicBezTo>
                  <a:cubicBezTo>
                    <a:pt x="19550" y="15749"/>
                    <a:pt x="19666" y="15738"/>
                    <a:pt x="19772" y="15717"/>
                  </a:cubicBezTo>
                  <a:cubicBezTo>
                    <a:pt x="19835" y="15696"/>
                    <a:pt x="19909" y="15685"/>
                    <a:pt x="19983" y="15685"/>
                  </a:cubicBezTo>
                  <a:cubicBezTo>
                    <a:pt x="20057" y="15685"/>
                    <a:pt x="20131" y="15696"/>
                    <a:pt x="20195" y="15717"/>
                  </a:cubicBezTo>
                  <a:cubicBezTo>
                    <a:pt x="20237" y="15717"/>
                    <a:pt x="20279" y="15759"/>
                    <a:pt x="20279" y="15802"/>
                  </a:cubicBezTo>
                  <a:cubicBezTo>
                    <a:pt x="20406" y="15928"/>
                    <a:pt x="20575" y="16055"/>
                    <a:pt x="20744" y="16055"/>
                  </a:cubicBezTo>
                  <a:cubicBezTo>
                    <a:pt x="20828" y="16055"/>
                    <a:pt x="20913" y="16013"/>
                    <a:pt x="20997" y="16013"/>
                  </a:cubicBezTo>
                  <a:cubicBezTo>
                    <a:pt x="21378" y="15844"/>
                    <a:pt x="21758" y="15590"/>
                    <a:pt x="22096" y="15337"/>
                  </a:cubicBezTo>
                  <a:cubicBezTo>
                    <a:pt x="22180" y="15252"/>
                    <a:pt x="22222" y="15083"/>
                    <a:pt x="22265" y="14957"/>
                  </a:cubicBezTo>
                  <a:lnTo>
                    <a:pt x="22307" y="14788"/>
                  </a:lnTo>
                  <a:cubicBezTo>
                    <a:pt x="22417" y="14709"/>
                    <a:pt x="22551" y="14677"/>
                    <a:pt x="22703" y="14677"/>
                  </a:cubicBezTo>
                  <a:cubicBezTo>
                    <a:pt x="22956" y="14677"/>
                    <a:pt x="23257" y="14766"/>
                    <a:pt x="23574" y="14872"/>
                  </a:cubicBezTo>
                  <a:cubicBezTo>
                    <a:pt x="23860" y="14967"/>
                    <a:pt x="24169" y="15015"/>
                    <a:pt x="24483" y="15015"/>
                  </a:cubicBezTo>
                  <a:cubicBezTo>
                    <a:pt x="24588" y="15015"/>
                    <a:pt x="24694" y="15009"/>
                    <a:pt x="24800" y="14999"/>
                  </a:cubicBezTo>
                  <a:cubicBezTo>
                    <a:pt x="25011" y="14914"/>
                    <a:pt x="25180" y="14788"/>
                    <a:pt x="25264" y="14619"/>
                  </a:cubicBezTo>
                  <a:cubicBezTo>
                    <a:pt x="25307" y="14576"/>
                    <a:pt x="25433" y="14407"/>
                    <a:pt x="25518" y="14407"/>
                  </a:cubicBezTo>
                  <a:cubicBezTo>
                    <a:pt x="25645" y="14450"/>
                    <a:pt x="25814" y="14492"/>
                    <a:pt x="25940" y="14576"/>
                  </a:cubicBezTo>
                  <a:cubicBezTo>
                    <a:pt x="26152" y="14661"/>
                    <a:pt x="26363" y="14745"/>
                    <a:pt x="26616" y="14745"/>
                  </a:cubicBezTo>
                  <a:cubicBezTo>
                    <a:pt x="26637" y="14766"/>
                    <a:pt x="26658" y="14777"/>
                    <a:pt x="26680" y="14777"/>
                  </a:cubicBezTo>
                  <a:cubicBezTo>
                    <a:pt x="26701" y="14777"/>
                    <a:pt x="26722" y="14766"/>
                    <a:pt x="26743" y="14745"/>
                  </a:cubicBezTo>
                  <a:cubicBezTo>
                    <a:pt x="27039" y="14745"/>
                    <a:pt x="27081" y="14407"/>
                    <a:pt x="27081" y="14196"/>
                  </a:cubicBezTo>
                  <a:cubicBezTo>
                    <a:pt x="27123" y="13900"/>
                    <a:pt x="27165" y="13731"/>
                    <a:pt x="27419" y="13689"/>
                  </a:cubicBezTo>
                  <a:lnTo>
                    <a:pt x="27546" y="13605"/>
                  </a:lnTo>
                  <a:lnTo>
                    <a:pt x="27546" y="13562"/>
                  </a:lnTo>
                  <a:cubicBezTo>
                    <a:pt x="27799" y="13351"/>
                    <a:pt x="28053" y="13182"/>
                    <a:pt x="28264" y="13013"/>
                  </a:cubicBezTo>
                  <a:cubicBezTo>
                    <a:pt x="28729" y="12760"/>
                    <a:pt x="29067" y="12422"/>
                    <a:pt x="29320" y="11957"/>
                  </a:cubicBezTo>
                  <a:lnTo>
                    <a:pt x="29362" y="11830"/>
                  </a:lnTo>
                  <a:lnTo>
                    <a:pt x="29320" y="11703"/>
                  </a:lnTo>
                  <a:cubicBezTo>
                    <a:pt x="29278" y="11619"/>
                    <a:pt x="29151" y="11534"/>
                    <a:pt x="29067" y="11534"/>
                  </a:cubicBezTo>
                  <a:lnTo>
                    <a:pt x="28982" y="11534"/>
                  </a:lnTo>
                  <a:cubicBezTo>
                    <a:pt x="28982" y="11408"/>
                    <a:pt x="29024" y="11408"/>
                    <a:pt x="29024" y="11366"/>
                  </a:cubicBezTo>
                  <a:cubicBezTo>
                    <a:pt x="29151" y="11281"/>
                    <a:pt x="29236" y="11154"/>
                    <a:pt x="29236" y="11028"/>
                  </a:cubicBezTo>
                  <a:cubicBezTo>
                    <a:pt x="29278" y="10859"/>
                    <a:pt x="29236" y="10690"/>
                    <a:pt x="29151" y="10521"/>
                  </a:cubicBezTo>
                  <a:lnTo>
                    <a:pt x="29067" y="10352"/>
                  </a:lnTo>
                  <a:cubicBezTo>
                    <a:pt x="29151" y="10309"/>
                    <a:pt x="29236" y="10309"/>
                    <a:pt x="29362" y="10309"/>
                  </a:cubicBezTo>
                  <a:cubicBezTo>
                    <a:pt x="29785" y="10309"/>
                    <a:pt x="30123" y="9971"/>
                    <a:pt x="30207" y="9549"/>
                  </a:cubicBezTo>
                  <a:cubicBezTo>
                    <a:pt x="30292" y="9000"/>
                    <a:pt x="29658" y="8662"/>
                    <a:pt x="29320" y="8493"/>
                  </a:cubicBezTo>
                  <a:cubicBezTo>
                    <a:pt x="29362" y="8450"/>
                    <a:pt x="29405" y="8450"/>
                    <a:pt x="29447" y="8450"/>
                  </a:cubicBezTo>
                  <a:cubicBezTo>
                    <a:pt x="29531" y="8450"/>
                    <a:pt x="29616" y="8493"/>
                    <a:pt x="29700" y="8577"/>
                  </a:cubicBezTo>
                  <a:cubicBezTo>
                    <a:pt x="29827" y="8704"/>
                    <a:pt x="29954" y="8788"/>
                    <a:pt x="30081" y="8873"/>
                  </a:cubicBezTo>
                  <a:cubicBezTo>
                    <a:pt x="30165" y="8915"/>
                    <a:pt x="30207" y="8915"/>
                    <a:pt x="30292" y="8915"/>
                  </a:cubicBezTo>
                  <a:cubicBezTo>
                    <a:pt x="30292" y="8915"/>
                    <a:pt x="31559" y="8788"/>
                    <a:pt x="31686" y="8619"/>
                  </a:cubicBezTo>
                  <a:cubicBezTo>
                    <a:pt x="31813" y="8493"/>
                    <a:pt x="31728" y="7943"/>
                    <a:pt x="31644" y="7690"/>
                  </a:cubicBezTo>
                  <a:lnTo>
                    <a:pt x="31686" y="7690"/>
                  </a:lnTo>
                  <a:cubicBezTo>
                    <a:pt x="31813" y="7521"/>
                    <a:pt x="31897" y="7352"/>
                    <a:pt x="31897" y="7183"/>
                  </a:cubicBezTo>
                  <a:cubicBezTo>
                    <a:pt x="31897" y="7056"/>
                    <a:pt x="31939" y="6972"/>
                    <a:pt x="32024" y="6887"/>
                  </a:cubicBezTo>
                  <a:lnTo>
                    <a:pt x="32235" y="6718"/>
                  </a:lnTo>
                  <a:lnTo>
                    <a:pt x="32066" y="6507"/>
                  </a:lnTo>
                  <a:cubicBezTo>
                    <a:pt x="32024" y="6380"/>
                    <a:pt x="31939" y="6254"/>
                    <a:pt x="31897" y="6169"/>
                  </a:cubicBezTo>
                  <a:cubicBezTo>
                    <a:pt x="31855" y="6000"/>
                    <a:pt x="31813" y="5873"/>
                    <a:pt x="31728" y="5747"/>
                  </a:cubicBezTo>
                  <a:cubicBezTo>
                    <a:pt x="31728" y="5662"/>
                    <a:pt x="31644" y="5662"/>
                    <a:pt x="31390" y="5578"/>
                  </a:cubicBezTo>
                  <a:lnTo>
                    <a:pt x="31390" y="5409"/>
                  </a:lnTo>
                  <a:cubicBezTo>
                    <a:pt x="31390" y="5240"/>
                    <a:pt x="31348" y="5113"/>
                    <a:pt x="31306" y="4944"/>
                  </a:cubicBezTo>
                  <a:cubicBezTo>
                    <a:pt x="31264" y="4817"/>
                    <a:pt x="31137" y="4690"/>
                    <a:pt x="31010" y="4606"/>
                  </a:cubicBezTo>
                  <a:cubicBezTo>
                    <a:pt x="30968" y="4564"/>
                    <a:pt x="30926" y="4521"/>
                    <a:pt x="30883" y="4479"/>
                  </a:cubicBezTo>
                  <a:cubicBezTo>
                    <a:pt x="30841" y="4395"/>
                    <a:pt x="31010" y="4057"/>
                    <a:pt x="31095" y="3888"/>
                  </a:cubicBezTo>
                  <a:cubicBezTo>
                    <a:pt x="31264" y="3634"/>
                    <a:pt x="31348" y="3338"/>
                    <a:pt x="31433" y="3085"/>
                  </a:cubicBezTo>
                  <a:lnTo>
                    <a:pt x="31475" y="2874"/>
                  </a:lnTo>
                  <a:cubicBezTo>
                    <a:pt x="31475" y="2578"/>
                    <a:pt x="31306" y="2282"/>
                    <a:pt x="31052" y="2155"/>
                  </a:cubicBezTo>
                  <a:cubicBezTo>
                    <a:pt x="30989" y="2113"/>
                    <a:pt x="30904" y="2092"/>
                    <a:pt x="30820" y="2092"/>
                  </a:cubicBezTo>
                  <a:cubicBezTo>
                    <a:pt x="30735" y="2092"/>
                    <a:pt x="30651" y="2113"/>
                    <a:pt x="30588" y="2155"/>
                  </a:cubicBezTo>
                  <a:cubicBezTo>
                    <a:pt x="30531" y="2155"/>
                    <a:pt x="30550" y="2174"/>
                    <a:pt x="30544" y="2174"/>
                  </a:cubicBezTo>
                  <a:cubicBezTo>
                    <a:pt x="30541" y="2174"/>
                    <a:pt x="30531" y="2170"/>
                    <a:pt x="30503" y="2155"/>
                  </a:cubicBezTo>
                  <a:cubicBezTo>
                    <a:pt x="30461" y="2155"/>
                    <a:pt x="30376" y="2029"/>
                    <a:pt x="30292" y="1944"/>
                  </a:cubicBezTo>
                  <a:cubicBezTo>
                    <a:pt x="30165" y="1733"/>
                    <a:pt x="29869" y="1564"/>
                    <a:pt x="29616" y="1522"/>
                  </a:cubicBezTo>
                  <a:lnTo>
                    <a:pt x="29531" y="1522"/>
                  </a:lnTo>
                  <a:cubicBezTo>
                    <a:pt x="29320" y="1522"/>
                    <a:pt x="29067" y="1648"/>
                    <a:pt x="28940" y="1817"/>
                  </a:cubicBezTo>
                  <a:cubicBezTo>
                    <a:pt x="28878" y="1879"/>
                    <a:pt x="28816" y="1919"/>
                    <a:pt x="28738" y="1919"/>
                  </a:cubicBezTo>
                  <a:cubicBezTo>
                    <a:pt x="28709" y="1919"/>
                    <a:pt x="28678" y="1913"/>
                    <a:pt x="28644" y="1902"/>
                  </a:cubicBezTo>
                  <a:cubicBezTo>
                    <a:pt x="28517" y="1902"/>
                    <a:pt x="28391" y="1902"/>
                    <a:pt x="28222" y="1860"/>
                  </a:cubicBezTo>
                  <a:cubicBezTo>
                    <a:pt x="27672" y="1691"/>
                    <a:pt x="27165" y="1437"/>
                    <a:pt x="26658" y="1141"/>
                  </a:cubicBezTo>
                  <a:cubicBezTo>
                    <a:pt x="26278" y="888"/>
                    <a:pt x="25898" y="677"/>
                    <a:pt x="25476" y="508"/>
                  </a:cubicBezTo>
                  <a:cubicBezTo>
                    <a:pt x="25222" y="423"/>
                    <a:pt x="25011" y="381"/>
                    <a:pt x="24757" y="381"/>
                  </a:cubicBezTo>
                  <a:cubicBezTo>
                    <a:pt x="24715" y="402"/>
                    <a:pt x="24662" y="413"/>
                    <a:pt x="24609" y="413"/>
                  </a:cubicBezTo>
                  <a:cubicBezTo>
                    <a:pt x="24557" y="413"/>
                    <a:pt x="24504" y="402"/>
                    <a:pt x="24462" y="381"/>
                  </a:cubicBezTo>
                  <a:cubicBezTo>
                    <a:pt x="24377" y="381"/>
                    <a:pt x="24377" y="381"/>
                    <a:pt x="24250" y="297"/>
                  </a:cubicBezTo>
                  <a:cubicBezTo>
                    <a:pt x="24124" y="170"/>
                    <a:pt x="23997" y="85"/>
                    <a:pt x="23828" y="43"/>
                  </a:cubicBezTo>
                  <a:cubicBezTo>
                    <a:pt x="23743" y="1"/>
                    <a:pt x="23659" y="1"/>
                    <a:pt x="2361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3156200" y="3364475"/>
              <a:ext cx="787925" cy="391450"/>
            </a:xfrm>
            <a:custGeom>
              <a:rect b="b" l="l" r="r" t="t"/>
              <a:pathLst>
                <a:path extrusionOk="0" h="15658" w="31517">
                  <a:moveTo>
                    <a:pt x="23236" y="0"/>
                  </a:moveTo>
                  <a:cubicBezTo>
                    <a:pt x="22941" y="254"/>
                    <a:pt x="23279" y="1267"/>
                    <a:pt x="22983" y="1521"/>
                  </a:cubicBezTo>
                  <a:cubicBezTo>
                    <a:pt x="22972" y="1532"/>
                    <a:pt x="22957" y="1536"/>
                    <a:pt x="22938" y="1536"/>
                  </a:cubicBezTo>
                  <a:cubicBezTo>
                    <a:pt x="22817" y="1536"/>
                    <a:pt x="22553" y="1348"/>
                    <a:pt x="22455" y="1348"/>
                  </a:cubicBezTo>
                  <a:cubicBezTo>
                    <a:pt x="22446" y="1348"/>
                    <a:pt x="22439" y="1349"/>
                    <a:pt x="22434" y="1352"/>
                  </a:cubicBezTo>
                  <a:cubicBezTo>
                    <a:pt x="22138" y="1521"/>
                    <a:pt x="22138" y="2408"/>
                    <a:pt x="21884" y="2535"/>
                  </a:cubicBezTo>
                  <a:cubicBezTo>
                    <a:pt x="21861" y="2546"/>
                    <a:pt x="21837" y="2552"/>
                    <a:pt x="21811" y="2552"/>
                  </a:cubicBezTo>
                  <a:cubicBezTo>
                    <a:pt x="21565" y="2552"/>
                    <a:pt x="21215" y="2068"/>
                    <a:pt x="21018" y="2068"/>
                  </a:cubicBezTo>
                  <a:cubicBezTo>
                    <a:pt x="21011" y="2068"/>
                    <a:pt x="21004" y="2069"/>
                    <a:pt x="20997" y="2070"/>
                  </a:cubicBezTo>
                  <a:cubicBezTo>
                    <a:pt x="20744" y="2112"/>
                    <a:pt x="20786" y="2408"/>
                    <a:pt x="20617" y="2450"/>
                  </a:cubicBezTo>
                  <a:cubicBezTo>
                    <a:pt x="20152" y="2408"/>
                    <a:pt x="19688" y="2324"/>
                    <a:pt x="19265" y="2155"/>
                  </a:cubicBezTo>
                  <a:cubicBezTo>
                    <a:pt x="19181" y="2070"/>
                    <a:pt x="19392" y="1901"/>
                    <a:pt x="19350" y="1774"/>
                  </a:cubicBezTo>
                  <a:cubicBezTo>
                    <a:pt x="19307" y="1648"/>
                    <a:pt x="18716" y="1310"/>
                    <a:pt x="18547" y="1183"/>
                  </a:cubicBezTo>
                  <a:lnTo>
                    <a:pt x="18505" y="1183"/>
                  </a:lnTo>
                  <a:cubicBezTo>
                    <a:pt x="18505" y="1648"/>
                    <a:pt x="18336" y="2535"/>
                    <a:pt x="18040" y="2662"/>
                  </a:cubicBezTo>
                  <a:cubicBezTo>
                    <a:pt x="18017" y="2670"/>
                    <a:pt x="17994" y="2674"/>
                    <a:pt x="17970" y="2674"/>
                  </a:cubicBezTo>
                  <a:cubicBezTo>
                    <a:pt x="17703" y="2674"/>
                    <a:pt x="17376" y="2186"/>
                    <a:pt x="17115" y="2186"/>
                  </a:cubicBezTo>
                  <a:cubicBezTo>
                    <a:pt x="17053" y="2186"/>
                    <a:pt x="16994" y="2213"/>
                    <a:pt x="16941" y="2281"/>
                  </a:cubicBezTo>
                  <a:cubicBezTo>
                    <a:pt x="16646" y="2662"/>
                    <a:pt x="16984" y="3211"/>
                    <a:pt x="16477" y="3549"/>
                  </a:cubicBezTo>
                  <a:cubicBezTo>
                    <a:pt x="16139" y="3802"/>
                    <a:pt x="13984" y="4267"/>
                    <a:pt x="13900" y="4732"/>
                  </a:cubicBezTo>
                  <a:cubicBezTo>
                    <a:pt x="13815" y="5154"/>
                    <a:pt x="14871" y="5915"/>
                    <a:pt x="14829" y="6422"/>
                  </a:cubicBezTo>
                  <a:cubicBezTo>
                    <a:pt x="14829" y="6591"/>
                    <a:pt x="14195" y="6886"/>
                    <a:pt x="14364" y="7182"/>
                  </a:cubicBezTo>
                  <a:cubicBezTo>
                    <a:pt x="14407" y="7224"/>
                    <a:pt x="15590" y="7267"/>
                    <a:pt x="14787" y="8492"/>
                  </a:cubicBezTo>
                  <a:cubicBezTo>
                    <a:pt x="14733" y="8589"/>
                    <a:pt x="14659" y="8629"/>
                    <a:pt x="14576" y="8629"/>
                  </a:cubicBezTo>
                  <a:cubicBezTo>
                    <a:pt x="14335" y="8629"/>
                    <a:pt x="14014" y="8300"/>
                    <a:pt x="13857" y="8112"/>
                  </a:cubicBezTo>
                  <a:cubicBezTo>
                    <a:pt x="13688" y="7900"/>
                    <a:pt x="14195" y="7605"/>
                    <a:pt x="13731" y="7393"/>
                  </a:cubicBezTo>
                  <a:cubicBezTo>
                    <a:pt x="13697" y="7384"/>
                    <a:pt x="13661" y="7380"/>
                    <a:pt x="13622" y="7380"/>
                  </a:cubicBezTo>
                  <a:cubicBezTo>
                    <a:pt x="13377" y="7380"/>
                    <a:pt x="13046" y="7549"/>
                    <a:pt x="12790" y="7549"/>
                  </a:cubicBezTo>
                  <a:cubicBezTo>
                    <a:pt x="12733" y="7549"/>
                    <a:pt x="12680" y="7541"/>
                    <a:pt x="12632" y="7520"/>
                  </a:cubicBezTo>
                  <a:lnTo>
                    <a:pt x="12421" y="7098"/>
                  </a:lnTo>
                  <a:cubicBezTo>
                    <a:pt x="12393" y="7084"/>
                    <a:pt x="12365" y="7079"/>
                    <a:pt x="12336" y="7079"/>
                  </a:cubicBezTo>
                  <a:cubicBezTo>
                    <a:pt x="12280" y="7079"/>
                    <a:pt x="12224" y="7098"/>
                    <a:pt x="12167" y="7098"/>
                  </a:cubicBezTo>
                  <a:cubicBezTo>
                    <a:pt x="12083" y="7098"/>
                    <a:pt x="11998" y="7098"/>
                    <a:pt x="11914" y="7055"/>
                  </a:cubicBezTo>
                  <a:cubicBezTo>
                    <a:pt x="11787" y="7013"/>
                    <a:pt x="11829" y="6760"/>
                    <a:pt x="11703" y="6717"/>
                  </a:cubicBezTo>
                  <a:cubicBezTo>
                    <a:pt x="11692" y="6716"/>
                    <a:pt x="11681" y="6716"/>
                    <a:pt x="11671" y="6716"/>
                  </a:cubicBezTo>
                  <a:cubicBezTo>
                    <a:pt x="11291" y="6716"/>
                    <a:pt x="11489" y="7479"/>
                    <a:pt x="11407" y="7520"/>
                  </a:cubicBezTo>
                  <a:lnTo>
                    <a:pt x="10900" y="7520"/>
                  </a:lnTo>
                  <a:cubicBezTo>
                    <a:pt x="10478" y="7520"/>
                    <a:pt x="10013" y="7478"/>
                    <a:pt x="9590" y="7436"/>
                  </a:cubicBezTo>
                  <a:lnTo>
                    <a:pt x="9379" y="7436"/>
                  </a:lnTo>
                  <a:cubicBezTo>
                    <a:pt x="9323" y="7436"/>
                    <a:pt x="9248" y="7398"/>
                    <a:pt x="9191" y="7398"/>
                  </a:cubicBezTo>
                  <a:cubicBezTo>
                    <a:pt x="9163" y="7398"/>
                    <a:pt x="9140" y="7408"/>
                    <a:pt x="9126" y="7436"/>
                  </a:cubicBezTo>
                  <a:cubicBezTo>
                    <a:pt x="8957" y="7520"/>
                    <a:pt x="8957" y="7774"/>
                    <a:pt x="8788" y="7900"/>
                  </a:cubicBezTo>
                  <a:lnTo>
                    <a:pt x="8365" y="7858"/>
                  </a:lnTo>
                  <a:cubicBezTo>
                    <a:pt x="8337" y="7858"/>
                    <a:pt x="8290" y="7821"/>
                    <a:pt x="8249" y="7821"/>
                  </a:cubicBezTo>
                  <a:cubicBezTo>
                    <a:pt x="8229" y="7821"/>
                    <a:pt x="8210" y="7830"/>
                    <a:pt x="8196" y="7858"/>
                  </a:cubicBezTo>
                  <a:cubicBezTo>
                    <a:pt x="8112" y="7900"/>
                    <a:pt x="8196" y="8154"/>
                    <a:pt x="8069" y="8238"/>
                  </a:cubicBezTo>
                  <a:cubicBezTo>
                    <a:pt x="7711" y="8341"/>
                    <a:pt x="7353" y="8397"/>
                    <a:pt x="6995" y="8397"/>
                  </a:cubicBezTo>
                  <a:cubicBezTo>
                    <a:pt x="6762" y="8397"/>
                    <a:pt x="6528" y="8373"/>
                    <a:pt x="6295" y="8323"/>
                  </a:cubicBezTo>
                  <a:lnTo>
                    <a:pt x="6295" y="7943"/>
                  </a:lnTo>
                  <a:lnTo>
                    <a:pt x="5957" y="7689"/>
                  </a:lnTo>
                  <a:cubicBezTo>
                    <a:pt x="5957" y="7647"/>
                    <a:pt x="6020" y="7647"/>
                    <a:pt x="6078" y="7647"/>
                  </a:cubicBezTo>
                  <a:cubicBezTo>
                    <a:pt x="6137" y="7647"/>
                    <a:pt x="6189" y="7647"/>
                    <a:pt x="6168" y="7605"/>
                  </a:cubicBezTo>
                  <a:cubicBezTo>
                    <a:pt x="6116" y="7346"/>
                    <a:pt x="5846" y="7298"/>
                    <a:pt x="5530" y="7298"/>
                  </a:cubicBezTo>
                  <a:cubicBezTo>
                    <a:pt x="5348" y="7298"/>
                    <a:pt x="5150" y="7314"/>
                    <a:pt x="4971" y="7314"/>
                  </a:cubicBezTo>
                  <a:cubicBezTo>
                    <a:pt x="4700" y="7314"/>
                    <a:pt x="4469" y="7278"/>
                    <a:pt x="4394" y="7098"/>
                  </a:cubicBezTo>
                  <a:cubicBezTo>
                    <a:pt x="4364" y="7007"/>
                    <a:pt x="4344" y="6969"/>
                    <a:pt x="4332" y="6969"/>
                  </a:cubicBezTo>
                  <a:cubicBezTo>
                    <a:pt x="4277" y="6969"/>
                    <a:pt x="4379" y="7762"/>
                    <a:pt x="4309" y="7900"/>
                  </a:cubicBezTo>
                  <a:cubicBezTo>
                    <a:pt x="4113" y="8371"/>
                    <a:pt x="3153" y="8623"/>
                    <a:pt x="3016" y="8623"/>
                  </a:cubicBezTo>
                  <a:cubicBezTo>
                    <a:pt x="3005" y="8623"/>
                    <a:pt x="3000" y="8622"/>
                    <a:pt x="3000" y="8619"/>
                  </a:cubicBezTo>
                  <a:cubicBezTo>
                    <a:pt x="3000" y="8407"/>
                    <a:pt x="3464" y="8154"/>
                    <a:pt x="3253" y="8069"/>
                  </a:cubicBezTo>
                  <a:cubicBezTo>
                    <a:pt x="3198" y="8035"/>
                    <a:pt x="3157" y="8022"/>
                    <a:pt x="3125" y="8022"/>
                  </a:cubicBezTo>
                  <a:cubicBezTo>
                    <a:pt x="3016" y="8022"/>
                    <a:pt x="3008" y="8168"/>
                    <a:pt x="2940" y="8168"/>
                  </a:cubicBezTo>
                  <a:cubicBezTo>
                    <a:pt x="2903" y="8168"/>
                    <a:pt x="2847" y="8124"/>
                    <a:pt x="2746" y="7985"/>
                  </a:cubicBezTo>
                  <a:cubicBezTo>
                    <a:pt x="2662" y="7900"/>
                    <a:pt x="2831" y="7816"/>
                    <a:pt x="2831" y="7689"/>
                  </a:cubicBezTo>
                  <a:cubicBezTo>
                    <a:pt x="2831" y="7689"/>
                    <a:pt x="2408" y="6971"/>
                    <a:pt x="2408" y="6929"/>
                  </a:cubicBezTo>
                  <a:cubicBezTo>
                    <a:pt x="2383" y="6916"/>
                    <a:pt x="2358" y="6911"/>
                    <a:pt x="2333" y="6911"/>
                  </a:cubicBezTo>
                  <a:cubicBezTo>
                    <a:pt x="2224" y="6911"/>
                    <a:pt x="2115" y="7007"/>
                    <a:pt x="2006" y="7007"/>
                  </a:cubicBezTo>
                  <a:cubicBezTo>
                    <a:pt x="1971" y="7007"/>
                    <a:pt x="1936" y="6997"/>
                    <a:pt x="1901" y="6971"/>
                  </a:cubicBezTo>
                  <a:cubicBezTo>
                    <a:pt x="1732" y="6886"/>
                    <a:pt x="1943" y="6633"/>
                    <a:pt x="1817" y="6591"/>
                  </a:cubicBezTo>
                  <a:cubicBezTo>
                    <a:pt x="1808" y="6585"/>
                    <a:pt x="1797" y="6582"/>
                    <a:pt x="1786" y="6582"/>
                  </a:cubicBezTo>
                  <a:cubicBezTo>
                    <a:pt x="1671" y="6582"/>
                    <a:pt x="1455" y="6893"/>
                    <a:pt x="1119" y="6893"/>
                  </a:cubicBezTo>
                  <a:cubicBezTo>
                    <a:pt x="1047" y="6893"/>
                    <a:pt x="970" y="6879"/>
                    <a:pt x="887" y="6844"/>
                  </a:cubicBezTo>
                  <a:lnTo>
                    <a:pt x="761" y="6929"/>
                  </a:lnTo>
                  <a:cubicBezTo>
                    <a:pt x="845" y="7140"/>
                    <a:pt x="1225" y="7605"/>
                    <a:pt x="1056" y="7774"/>
                  </a:cubicBezTo>
                  <a:cubicBezTo>
                    <a:pt x="85" y="8745"/>
                    <a:pt x="465" y="8196"/>
                    <a:pt x="211" y="9379"/>
                  </a:cubicBezTo>
                  <a:cubicBezTo>
                    <a:pt x="211" y="9464"/>
                    <a:pt x="0" y="9548"/>
                    <a:pt x="42" y="9633"/>
                  </a:cubicBezTo>
                  <a:cubicBezTo>
                    <a:pt x="338" y="10013"/>
                    <a:pt x="1310" y="9717"/>
                    <a:pt x="1648" y="10055"/>
                  </a:cubicBezTo>
                  <a:lnTo>
                    <a:pt x="1521" y="10351"/>
                  </a:lnTo>
                  <a:cubicBezTo>
                    <a:pt x="1732" y="10604"/>
                    <a:pt x="1986" y="10858"/>
                    <a:pt x="2281" y="11027"/>
                  </a:cubicBezTo>
                  <a:cubicBezTo>
                    <a:pt x="2375" y="11074"/>
                    <a:pt x="2462" y="11094"/>
                    <a:pt x="2543" y="11094"/>
                  </a:cubicBezTo>
                  <a:cubicBezTo>
                    <a:pt x="3010" y="11094"/>
                    <a:pt x="3280" y="10425"/>
                    <a:pt x="3640" y="10425"/>
                  </a:cubicBezTo>
                  <a:cubicBezTo>
                    <a:pt x="3665" y="10425"/>
                    <a:pt x="3691" y="10428"/>
                    <a:pt x="3718" y="10435"/>
                  </a:cubicBezTo>
                  <a:cubicBezTo>
                    <a:pt x="4183" y="10562"/>
                    <a:pt x="3845" y="11069"/>
                    <a:pt x="3887" y="11196"/>
                  </a:cubicBezTo>
                  <a:lnTo>
                    <a:pt x="3887" y="11238"/>
                  </a:lnTo>
                  <a:cubicBezTo>
                    <a:pt x="3986" y="11337"/>
                    <a:pt x="4091" y="11365"/>
                    <a:pt x="4198" y="11365"/>
                  </a:cubicBezTo>
                  <a:cubicBezTo>
                    <a:pt x="4339" y="11365"/>
                    <a:pt x="4481" y="11317"/>
                    <a:pt x="4615" y="11317"/>
                  </a:cubicBezTo>
                  <a:cubicBezTo>
                    <a:pt x="4640" y="11317"/>
                    <a:pt x="4665" y="11318"/>
                    <a:pt x="4690" y="11322"/>
                  </a:cubicBezTo>
                  <a:cubicBezTo>
                    <a:pt x="5197" y="11449"/>
                    <a:pt x="4901" y="11660"/>
                    <a:pt x="4943" y="11787"/>
                  </a:cubicBezTo>
                  <a:cubicBezTo>
                    <a:pt x="5281" y="11914"/>
                    <a:pt x="5661" y="12041"/>
                    <a:pt x="6084" y="12083"/>
                  </a:cubicBezTo>
                  <a:cubicBezTo>
                    <a:pt x="6379" y="11998"/>
                    <a:pt x="6506" y="11196"/>
                    <a:pt x="6802" y="10985"/>
                  </a:cubicBezTo>
                  <a:cubicBezTo>
                    <a:pt x="6883" y="10927"/>
                    <a:pt x="7116" y="10907"/>
                    <a:pt x="7425" y="10907"/>
                  </a:cubicBezTo>
                  <a:cubicBezTo>
                    <a:pt x="8096" y="10907"/>
                    <a:pt x="9124" y="11000"/>
                    <a:pt x="9727" y="11000"/>
                  </a:cubicBezTo>
                  <a:cubicBezTo>
                    <a:pt x="9860" y="11000"/>
                    <a:pt x="9972" y="10996"/>
                    <a:pt x="10055" y="10985"/>
                  </a:cubicBezTo>
                  <a:cubicBezTo>
                    <a:pt x="10204" y="10955"/>
                    <a:pt x="10585" y="10798"/>
                    <a:pt x="10856" y="10798"/>
                  </a:cubicBezTo>
                  <a:cubicBezTo>
                    <a:pt x="10968" y="10798"/>
                    <a:pt x="11062" y="10826"/>
                    <a:pt x="11111" y="10900"/>
                  </a:cubicBezTo>
                  <a:cubicBezTo>
                    <a:pt x="11196" y="10985"/>
                    <a:pt x="10858" y="11027"/>
                    <a:pt x="10773" y="11111"/>
                  </a:cubicBezTo>
                  <a:cubicBezTo>
                    <a:pt x="10731" y="11322"/>
                    <a:pt x="10731" y="11491"/>
                    <a:pt x="10773" y="11703"/>
                  </a:cubicBezTo>
                  <a:cubicBezTo>
                    <a:pt x="10858" y="11872"/>
                    <a:pt x="11280" y="11914"/>
                    <a:pt x="11365" y="12083"/>
                  </a:cubicBezTo>
                  <a:cubicBezTo>
                    <a:pt x="11407" y="12210"/>
                    <a:pt x="11111" y="12421"/>
                    <a:pt x="11238" y="12548"/>
                  </a:cubicBezTo>
                  <a:cubicBezTo>
                    <a:pt x="11268" y="12593"/>
                    <a:pt x="11303" y="12606"/>
                    <a:pt x="11338" y="12606"/>
                  </a:cubicBezTo>
                  <a:cubicBezTo>
                    <a:pt x="11387" y="12606"/>
                    <a:pt x="11434" y="12581"/>
                    <a:pt x="11466" y="12581"/>
                  </a:cubicBezTo>
                  <a:cubicBezTo>
                    <a:pt x="11476" y="12581"/>
                    <a:pt x="11485" y="12583"/>
                    <a:pt x="11491" y="12590"/>
                  </a:cubicBezTo>
                  <a:cubicBezTo>
                    <a:pt x="11576" y="12632"/>
                    <a:pt x="11660" y="13012"/>
                    <a:pt x="11787" y="13097"/>
                  </a:cubicBezTo>
                  <a:cubicBezTo>
                    <a:pt x="13012" y="14026"/>
                    <a:pt x="15294" y="14069"/>
                    <a:pt x="17026" y="14491"/>
                  </a:cubicBezTo>
                  <a:cubicBezTo>
                    <a:pt x="17533" y="14576"/>
                    <a:pt x="18040" y="14745"/>
                    <a:pt x="18462" y="14998"/>
                  </a:cubicBezTo>
                  <a:lnTo>
                    <a:pt x="18800" y="15336"/>
                  </a:lnTo>
                  <a:cubicBezTo>
                    <a:pt x="18860" y="15351"/>
                    <a:pt x="18922" y="15357"/>
                    <a:pt x="18986" y="15357"/>
                  </a:cubicBezTo>
                  <a:cubicBezTo>
                    <a:pt x="19197" y="15357"/>
                    <a:pt x="19426" y="15294"/>
                    <a:pt x="19640" y="15294"/>
                  </a:cubicBezTo>
                  <a:cubicBezTo>
                    <a:pt x="19730" y="15294"/>
                    <a:pt x="19817" y="15305"/>
                    <a:pt x="19899" y="15336"/>
                  </a:cubicBezTo>
                  <a:cubicBezTo>
                    <a:pt x="20116" y="15372"/>
                    <a:pt x="20178" y="15658"/>
                    <a:pt x="20378" y="15658"/>
                  </a:cubicBezTo>
                  <a:cubicBezTo>
                    <a:pt x="20412" y="15658"/>
                    <a:pt x="20448" y="15650"/>
                    <a:pt x="20490" y="15632"/>
                  </a:cubicBezTo>
                  <a:cubicBezTo>
                    <a:pt x="20871" y="15463"/>
                    <a:pt x="21209" y="15252"/>
                    <a:pt x="21504" y="15040"/>
                  </a:cubicBezTo>
                  <a:cubicBezTo>
                    <a:pt x="21631" y="14914"/>
                    <a:pt x="21631" y="14533"/>
                    <a:pt x="21758" y="14449"/>
                  </a:cubicBezTo>
                  <a:cubicBezTo>
                    <a:pt x="21936" y="14320"/>
                    <a:pt x="22133" y="14273"/>
                    <a:pt x="22339" y="14273"/>
                  </a:cubicBezTo>
                  <a:cubicBezTo>
                    <a:pt x="22922" y="14273"/>
                    <a:pt x="23582" y="14650"/>
                    <a:pt x="24126" y="14650"/>
                  </a:cubicBezTo>
                  <a:cubicBezTo>
                    <a:pt x="24213" y="14650"/>
                    <a:pt x="24297" y="14640"/>
                    <a:pt x="24377" y="14618"/>
                  </a:cubicBezTo>
                  <a:cubicBezTo>
                    <a:pt x="24631" y="14533"/>
                    <a:pt x="24757" y="14111"/>
                    <a:pt x="25011" y="14026"/>
                  </a:cubicBezTo>
                  <a:cubicBezTo>
                    <a:pt x="25043" y="14019"/>
                    <a:pt x="25076" y="14016"/>
                    <a:pt x="25110" y="14016"/>
                  </a:cubicBezTo>
                  <a:cubicBezTo>
                    <a:pt x="25464" y="14016"/>
                    <a:pt x="25926" y="14367"/>
                    <a:pt x="26270" y="14367"/>
                  </a:cubicBezTo>
                  <a:cubicBezTo>
                    <a:pt x="26287" y="14367"/>
                    <a:pt x="26304" y="14366"/>
                    <a:pt x="26320" y="14364"/>
                  </a:cubicBezTo>
                  <a:cubicBezTo>
                    <a:pt x="26574" y="14322"/>
                    <a:pt x="26236" y="13435"/>
                    <a:pt x="26954" y="13266"/>
                  </a:cubicBezTo>
                  <a:lnTo>
                    <a:pt x="26954" y="13224"/>
                  </a:lnTo>
                  <a:cubicBezTo>
                    <a:pt x="27715" y="12632"/>
                    <a:pt x="28560" y="12252"/>
                    <a:pt x="28729" y="11703"/>
                  </a:cubicBezTo>
                  <a:lnTo>
                    <a:pt x="28813" y="11618"/>
                  </a:lnTo>
                  <a:cubicBezTo>
                    <a:pt x="28855" y="11534"/>
                    <a:pt x="28475" y="11618"/>
                    <a:pt x="28433" y="11322"/>
                  </a:cubicBezTo>
                  <a:cubicBezTo>
                    <a:pt x="28433" y="10900"/>
                    <a:pt x="28644" y="11027"/>
                    <a:pt x="28686" y="10731"/>
                  </a:cubicBezTo>
                  <a:cubicBezTo>
                    <a:pt x="28729" y="10562"/>
                    <a:pt x="28433" y="10140"/>
                    <a:pt x="28517" y="10013"/>
                  </a:cubicBezTo>
                  <a:cubicBezTo>
                    <a:pt x="28771" y="9633"/>
                    <a:pt x="29531" y="9971"/>
                    <a:pt x="29658" y="9295"/>
                  </a:cubicBezTo>
                  <a:cubicBezTo>
                    <a:pt x="29743" y="8661"/>
                    <a:pt x="28433" y="8407"/>
                    <a:pt x="28602" y="8238"/>
                  </a:cubicBezTo>
                  <a:cubicBezTo>
                    <a:pt x="28827" y="7999"/>
                    <a:pt x="28996" y="7914"/>
                    <a:pt x="29137" y="7914"/>
                  </a:cubicBezTo>
                  <a:cubicBezTo>
                    <a:pt x="29419" y="7914"/>
                    <a:pt x="29588" y="8252"/>
                    <a:pt x="29869" y="8365"/>
                  </a:cubicBezTo>
                  <a:cubicBezTo>
                    <a:pt x="30292" y="8365"/>
                    <a:pt x="30714" y="8323"/>
                    <a:pt x="31137" y="8238"/>
                  </a:cubicBezTo>
                  <a:cubicBezTo>
                    <a:pt x="31137" y="7943"/>
                    <a:pt x="31095" y="7689"/>
                    <a:pt x="31052" y="7436"/>
                  </a:cubicBezTo>
                  <a:cubicBezTo>
                    <a:pt x="31052" y="7351"/>
                    <a:pt x="30883" y="7351"/>
                    <a:pt x="30926" y="7309"/>
                  </a:cubicBezTo>
                  <a:cubicBezTo>
                    <a:pt x="30926" y="7267"/>
                    <a:pt x="31095" y="7309"/>
                    <a:pt x="31179" y="7224"/>
                  </a:cubicBezTo>
                  <a:cubicBezTo>
                    <a:pt x="31348" y="7055"/>
                    <a:pt x="31264" y="6591"/>
                    <a:pt x="31517" y="6379"/>
                  </a:cubicBezTo>
                  <a:cubicBezTo>
                    <a:pt x="31348" y="6126"/>
                    <a:pt x="31306" y="5830"/>
                    <a:pt x="31179" y="5619"/>
                  </a:cubicBezTo>
                  <a:lnTo>
                    <a:pt x="30841" y="5492"/>
                  </a:lnTo>
                  <a:cubicBezTo>
                    <a:pt x="30714" y="5323"/>
                    <a:pt x="30841" y="4985"/>
                    <a:pt x="30714" y="4816"/>
                  </a:cubicBezTo>
                  <a:cubicBezTo>
                    <a:pt x="30630" y="4647"/>
                    <a:pt x="30334" y="4478"/>
                    <a:pt x="30292" y="4267"/>
                  </a:cubicBezTo>
                  <a:cubicBezTo>
                    <a:pt x="30165" y="3929"/>
                    <a:pt x="30714" y="3295"/>
                    <a:pt x="30799" y="2746"/>
                  </a:cubicBezTo>
                  <a:lnTo>
                    <a:pt x="30799" y="2788"/>
                  </a:lnTo>
                  <a:lnTo>
                    <a:pt x="30841" y="2577"/>
                  </a:lnTo>
                  <a:cubicBezTo>
                    <a:pt x="30883" y="2366"/>
                    <a:pt x="30757" y="2197"/>
                    <a:pt x="30588" y="2112"/>
                  </a:cubicBezTo>
                  <a:cubicBezTo>
                    <a:pt x="30562" y="2096"/>
                    <a:pt x="30533" y="2089"/>
                    <a:pt x="30503" y="2089"/>
                  </a:cubicBezTo>
                  <a:cubicBezTo>
                    <a:pt x="30380" y="2089"/>
                    <a:pt x="30224" y="2197"/>
                    <a:pt x="30123" y="2197"/>
                  </a:cubicBezTo>
                  <a:cubicBezTo>
                    <a:pt x="29796" y="2115"/>
                    <a:pt x="29627" y="1519"/>
                    <a:pt x="29233" y="1519"/>
                  </a:cubicBezTo>
                  <a:cubicBezTo>
                    <a:pt x="29220" y="1519"/>
                    <a:pt x="29207" y="1520"/>
                    <a:pt x="29193" y="1521"/>
                  </a:cubicBezTo>
                  <a:cubicBezTo>
                    <a:pt x="28684" y="1589"/>
                    <a:pt x="28829" y="1929"/>
                    <a:pt x="28337" y="1929"/>
                  </a:cubicBezTo>
                  <a:cubicBezTo>
                    <a:pt x="28216" y="1929"/>
                    <a:pt x="28058" y="1909"/>
                    <a:pt x="27841" y="1859"/>
                  </a:cubicBezTo>
                  <a:cubicBezTo>
                    <a:pt x="27039" y="1690"/>
                    <a:pt x="25898" y="845"/>
                    <a:pt x="25011" y="507"/>
                  </a:cubicBezTo>
                  <a:cubicBezTo>
                    <a:pt x="24828" y="434"/>
                    <a:pt x="24708" y="416"/>
                    <a:pt x="24597" y="416"/>
                  </a:cubicBezTo>
                  <a:cubicBezTo>
                    <a:pt x="24493" y="416"/>
                    <a:pt x="24396" y="432"/>
                    <a:pt x="24261" y="432"/>
                  </a:cubicBezTo>
                  <a:cubicBezTo>
                    <a:pt x="24208" y="432"/>
                    <a:pt x="24149" y="429"/>
                    <a:pt x="24081" y="423"/>
                  </a:cubicBezTo>
                  <a:cubicBezTo>
                    <a:pt x="23828" y="423"/>
                    <a:pt x="23743" y="127"/>
                    <a:pt x="23405" y="85"/>
                  </a:cubicBezTo>
                  <a:cubicBezTo>
                    <a:pt x="23363" y="85"/>
                    <a:pt x="23279" y="0"/>
                    <a:pt x="2323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2770675" y="3476425"/>
              <a:ext cx="494325" cy="313700"/>
            </a:xfrm>
            <a:custGeom>
              <a:rect b="b" l="l" r="r" t="t"/>
              <a:pathLst>
                <a:path extrusionOk="0" h="12548" w="19773">
                  <a:moveTo>
                    <a:pt x="12620" y="538"/>
                  </a:moveTo>
                  <a:cubicBezTo>
                    <a:pt x="12654" y="538"/>
                    <a:pt x="12686" y="542"/>
                    <a:pt x="12717" y="550"/>
                  </a:cubicBezTo>
                  <a:lnTo>
                    <a:pt x="12633" y="888"/>
                  </a:lnTo>
                  <a:cubicBezTo>
                    <a:pt x="12506" y="845"/>
                    <a:pt x="12379" y="803"/>
                    <a:pt x="12210" y="761"/>
                  </a:cubicBezTo>
                  <a:lnTo>
                    <a:pt x="12083" y="719"/>
                  </a:lnTo>
                  <a:lnTo>
                    <a:pt x="12168" y="676"/>
                  </a:lnTo>
                  <a:cubicBezTo>
                    <a:pt x="12306" y="607"/>
                    <a:pt x="12472" y="538"/>
                    <a:pt x="12620" y="538"/>
                  </a:cubicBezTo>
                  <a:close/>
                  <a:moveTo>
                    <a:pt x="12802" y="1183"/>
                  </a:moveTo>
                  <a:cubicBezTo>
                    <a:pt x="12894" y="1245"/>
                    <a:pt x="13010" y="1284"/>
                    <a:pt x="13131" y="1284"/>
                  </a:cubicBezTo>
                  <a:cubicBezTo>
                    <a:pt x="13176" y="1284"/>
                    <a:pt x="13221" y="1279"/>
                    <a:pt x="13266" y="1268"/>
                  </a:cubicBezTo>
                  <a:lnTo>
                    <a:pt x="13351" y="1479"/>
                  </a:lnTo>
                  <a:lnTo>
                    <a:pt x="13435" y="1521"/>
                  </a:lnTo>
                  <a:cubicBezTo>
                    <a:pt x="13520" y="1564"/>
                    <a:pt x="13604" y="1564"/>
                    <a:pt x="13689" y="1564"/>
                  </a:cubicBezTo>
                  <a:lnTo>
                    <a:pt x="13816" y="1564"/>
                  </a:lnTo>
                  <a:lnTo>
                    <a:pt x="14956" y="1648"/>
                  </a:lnTo>
                  <a:lnTo>
                    <a:pt x="14999" y="1395"/>
                  </a:lnTo>
                  <a:lnTo>
                    <a:pt x="14999" y="1648"/>
                  </a:lnTo>
                  <a:cubicBezTo>
                    <a:pt x="15210" y="1775"/>
                    <a:pt x="15379" y="1901"/>
                    <a:pt x="15548" y="2070"/>
                  </a:cubicBezTo>
                  <a:cubicBezTo>
                    <a:pt x="15632" y="2197"/>
                    <a:pt x="15801" y="2324"/>
                    <a:pt x="15928" y="2451"/>
                  </a:cubicBezTo>
                  <a:cubicBezTo>
                    <a:pt x="15970" y="2577"/>
                    <a:pt x="16013" y="2704"/>
                    <a:pt x="16097" y="2831"/>
                  </a:cubicBezTo>
                  <a:cubicBezTo>
                    <a:pt x="16182" y="2958"/>
                    <a:pt x="16224" y="3042"/>
                    <a:pt x="16266" y="3169"/>
                  </a:cubicBezTo>
                  <a:lnTo>
                    <a:pt x="15928" y="3465"/>
                  </a:lnTo>
                  <a:cubicBezTo>
                    <a:pt x="15548" y="3803"/>
                    <a:pt x="15506" y="3845"/>
                    <a:pt x="15463" y="4225"/>
                  </a:cubicBezTo>
                  <a:cubicBezTo>
                    <a:pt x="15463" y="4436"/>
                    <a:pt x="15421" y="4605"/>
                    <a:pt x="15379" y="4817"/>
                  </a:cubicBezTo>
                  <a:cubicBezTo>
                    <a:pt x="15083" y="5070"/>
                    <a:pt x="15210" y="5281"/>
                    <a:pt x="15294" y="5366"/>
                  </a:cubicBezTo>
                  <a:cubicBezTo>
                    <a:pt x="15515" y="5550"/>
                    <a:pt x="15832" y="5670"/>
                    <a:pt x="16133" y="5670"/>
                  </a:cubicBezTo>
                  <a:cubicBezTo>
                    <a:pt x="16178" y="5670"/>
                    <a:pt x="16222" y="5667"/>
                    <a:pt x="16266" y="5662"/>
                  </a:cubicBezTo>
                  <a:cubicBezTo>
                    <a:pt x="16435" y="5662"/>
                    <a:pt x="16604" y="5662"/>
                    <a:pt x="16731" y="5704"/>
                  </a:cubicBezTo>
                  <a:lnTo>
                    <a:pt x="16688" y="5873"/>
                  </a:lnTo>
                  <a:lnTo>
                    <a:pt x="16731" y="5957"/>
                  </a:lnTo>
                  <a:cubicBezTo>
                    <a:pt x="16942" y="6295"/>
                    <a:pt x="17238" y="6591"/>
                    <a:pt x="17576" y="6802"/>
                  </a:cubicBezTo>
                  <a:cubicBezTo>
                    <a:pt x="17702" y="6844"/>
                    <a:pt x="17829" y="6887"/>
                    <a:pt x="17956" y="6887"/>
                  </a:cubicBezTo>
                  <a:cubicBezTo>
                    <a:pt x="18294" y="6844"/>
                    <a:pt x="18590" y="6676"/>
                    <a:pt x="18801" y="6422"/>
                  </a:cubicBezTo>
                  <a:cubicBezTo>
                    <a:pt x="18885" y="6338"/>
                    <a:pt x="19054" y="6211"/>
                    <a:pt x="19139" y="6211"/>
                  </a:cubicBezTo>
                  <a:cubicBezTo>
                    <a:pt x="19139" y="6295"/>
                    <a:pt x="19139" y="6380"/>
                    <a:pt x="19097" y="6464"/>
                  </a:cubicBezTo>
                  <a:cubicBezTo>
                    <a:pt x="19054" y="6549"/>
                    <a:pt x="19054" y="6633"/>
                    <a:pt x="19054" y="6718"/>
                  </a:cubicBezTo>
                  <a:cubicBezTo>
                    <a:pt x="19012" y="6887"/>
                    <a:pt x="18928" y="7056"/>
                    <a:pt x="18843" y="7225"/>
                  </a:cubicBezTo>
                  <a:cubicBezTo>
                    <a:pt x="18759" y="7394"/>
                    <a:pt x="18674" y="7563"/>
                    <a:pt x="18632" y="7774"/>
                  </a:cubicBezTo>
                  <a:cubicBezTo>
                    <a:pt x="18590" y="7985"/>
                    <a:pt x="18674" y="8239"/>
                    <a:pt x="18885" y="8365"/>
                  </a:cubicBezTo>
                  <a:cubicBezTo>
                    <a:pt x="18928" y="8365"/>
                    <a:pt x="18970" y="8408"/>
                    <a:pt x="18970" y="8408"/>
                  </a:cubicBezTo>
                  <a:lnTo>
                    <a:pt x="18885" y="8534"/>
                  </a:lnTo>
                  <a:cubicBezTo>
                    <a:pt x="18801" y="8534"/>
                    <a:pt x="18716" y="8450"/>
                    <a:pt x="18590" y="8239"/>
                  </a:cubicBezTo>
                  <a:cubicBezTo>
                    <a:pt x="18463" y="7985"/>
                    <a:pt x="18209" y="7774"/>
                    <a:pt x="17956" y="7732"/>
                  </a:cubicBezTo>
                  <a:cubicBezTo>
                    <a:pt x="17787" y="7732"/>
                    <a:pt x="17660" y="7774"/>
                    <a:pt x="17533" y="7858"/>
                  </a:cubicBezTo>
                  <a:cubicBezTo>
                    <a:pt x="17322" y="7985"/>
                    <a:pt x="17153" y="8154"/>
                    <a:pt x="17111" y="8408"/>
                  </a:cubicBezTo>
                  <a:cubicBezTo>
                    <a:pt x="17111" y="8746"/>
                    <a:pt x="17238" y="9041"/>
                    <a:pt x="17449" y="9295"/>
                  </a:cubicBezTo>
                  <a:lnTo>
                    <a:pt x="17491" y="9337"/>
                  </a:lnTo>
                  <a:lnTo>
                    <a:pt x="17449" y="9464"/>
                  </a:lnTo>
                  <a:cubicBezTo>
                    <a:pt x="17364" y="9591"/>
                    <a:pt x="17280" y="9675"/>
                    <a:pt x="17280" y="9717"/>
                  </a:cubicBezTo>
                  <a:cubicBezTo>
                    <a:pt x="17280" y="9506"/>
                    <a:pt x="17195" y="9295"/>
                    <a:pt x="17026" y="9168"/>
                  </a:cubicBezTo>
                  <a:cubicBezTo>
                    <a:pt x="16934" y="9106"/>
                    <a:pt x="16841" y="9067"/>
                    <a:pt x="16732" y="9067"/>
                  </a:cubicBezTo>
                  <a:cubicBezTo>
                    <a:pt x="16692" y="9067"/>
                    <a:pt x="16649" y="9072"/>
                    <a:pt x="16604" y="9084"/>
                  </a:cubicBezTo>
                  <a:cubicBezTo>
                    <a:pt x="16351" y="9084"/>
                    <a:pt x="16139" y="9168"/>
                    <a:pt x="15928" y="9337"/>
                  </a:cubicBezTo>
                  <a:cubicBezTo>
                    <a:pt x="15801" y="9379"/>
                    <a:pt x="15675" y="9464"/>
                    <a:pt x="15548" y="9464"/>
                  </a:cubicBezTo>
                  <a:cubicBezTo>
                    <a:pt x="15337" y="9379"/>
                    <a:pt x="15337" y="9253"/>
                    <a:pt x="15337" y="8957"/>
                  </a:cubicBezTo>
                  <a:cubicBezTo>
                    <a:pt x="15379" y="8661"/>
                    <a:pt x="15294" y="8365"/>
                    <a:pt x="15125" y="8154"/>
                  </a:cubicBezTo>
                  <a:lnTo>
                    <a:pt x="14999" y="8027"/>
                  </a:lnTo>
                  <a:lnTo>
                    <a:pt x="14914" y="8027"/>
                  </a:lnTo>
                  <a:cubicBezTo>
                    <a:pt x="14830" y="8027"/>
                    <a:pt x="14745" y="8070"/>
                    <a:pt x="14703" y="8154"/>
                  </a:cubicBezTo>
                  <a:cubicBezTo>
                    <a:pt x="14600" y="8051"/>
                    <a:pt x="14476" y="8004"/>
                    <a:pt x="14357" y="8004"/>
                  </a:cubicBezTo>
                  <a:cubicBezTo>
                    <a:pt x="14182" y="8004"/>
                    <a:pt x="14018" y="8105"/>
                    <a:pt x="13942" y="8281"/>
                  </a:cubicBezTo>
                  <a:cubicBezTo>
                    <a:pt x="13858" y="8408"/>
                    <a:pt x="13858" y="8534"/>
                    <a:pt x="13900" y="8661"/>
                  </a:cubicBezTo>
                  <a:cubicBezTo>
                    <a:pt x="13900" y="8746"/>
                    <a:pt x="13900" y="8830"/>
                    <a:pt x="13900" y="8915"/>
                  </a:cubicBezTo>
                  <a:cubicBezTo>
                    <a:pt x="13900" y="9041"/>
                    <a:pt x="13900" y="9210"/>
                    <a:pt x="13900" y="9337"/>
                  </a:cubicBezTo>
                  <a:cubicBezTo>
                    <a:pt x="13731" y="9591"/>
                    <a:pt x="13520" y="9802"/>
                    <a:pt x="13266" y="9971"/>
                  </a:cubicBezTo>
                  <a:cubicBezTo>
                    <a:pt x="12844" y="10224"/>
                    <a:pt x="12506" y="10689"/>
                    <a:pt x="12379" y="11196"/>
                  </a:cubicBezTo>
                  <a:lnTo>
                    <a:pt x="12126" y="11027"/>
                  </a:lnTo>
                  <a:cubicBezTo>
                    <a:pt x="12210" y="10943"/>
                    <a:pt x="12295" y="10858"/>
                    <a:pt x="12337" y="10731"/>
                  </a:cubicBezTo>
                  <a:cubicBezTo>
                    <a:pt x="12379" y="10520"/>
                    <a:pt x="12210" y="10436"/>
                    <a:pt x="11957" y="10267"/>
                  </a:cubicBezTo>
                  <a:cubicBezTo>
                    <a:pt x="11703" y="10055"/>
                    <a:pt x="10901" y="9548"/>
                    <a:pt x="10858" y="9295"/>
                  </a:cubicBezTo>
                  <a:cubicBezTo>
                    <a:pt x="10858" y="9126"/>
                    <a:pt x="10901" y="8957"/>
                    <a:pt x="10943" y="8788"/>
                  </a:cubicBezTo>
                  <a:cubicBezTo>
                    <a:pt x="10985" y="8661"/>
                    <a:pt x="11027" y="8492"/>
                    <a:pt x="11027" y="8323"/>
                  </a:cubicBezTo>
                  <a:cubicBezTo>
                    <a:pt x="11112" y="8154"/>
                    <a:pt x="11070" y="7985"/>
                    <a:pt x="10943" y="7858"/>
                  </a:cubicBezTo>
                  <a:lnTo>
                    <a:pt x="10858" y="7774"/>
                  </a:lnTo>
                  <a:lnTo>
                    <a:pt x="10732" y="7774"/>
                  </a:lnTo>
                  <a:cubicBezTo>
                    <a:pt x="10563" y="7774"/>
                    <a:pt x="10225" y="7985"/>
                    <a:pt x="9380" y="8534"/>
                  </a:cubicBezTo>
                  <a:lnTo>
                    <a:pt x="9211" y="8661"/>
                  </a:lnTo>
                  <a:cubicBezTo>
                    <a:pt x="9042" y="8746"/>
                    <a:pt x="8873" y="8872"/>
                    <a:pt x="8873" y="9084"/>
                  </a:cubicBezTo>
                  <a:cubicBezTo>
                    <a:pt x="8873" y="9210"/>
                    <a:pt x="8915" y="9337"/>
                    <a:pt x="9042" y="9422"/>
                  </a:cubicBezTo>
                  <a:lnTo>
                    <a:pt x="9126" y="9506"/>
                  </a:lnTo>
                  <a:cubicBezTo>
                    <a:pt x="8704" y="9929"/>
                    <a:pt x="8239" y="10351"/>
                    <a:pt x="7774" y="10689"/>
                  </a:cubicBezTo>
                  <a:cubicBezTo>
                    <a:pt x="7690" y="10647"/>
                    <a:pt x="7563" y="10562"/>
                    <a:pt x="7521" y="10478"/>
                  </a:cubicBezTo>
                  <a:cubicBezTo>
                    <a:pt x="7309" y="10309"/>
                    <a:pt x="7056" y="10182"/>
                    <a:pt x="6760" y="10140"/>
                  </a:cubicBezTo>
                  <a:cubicBezTo>
                    <a:pt x="6507" y="10140"/>
                    <a:pt x="6211" y="10224"/>
                    <a:pt x="5958" y="10309"/>
                  </a:cubicBezTo>
                  <a:cubicBezTo>
                    <a:pt x="5704" y="10421"/>
                    <a:pt x="5451" y="10478"/>
                    <a:pt x="5197" y="10478"/>
                  </a:cubicBezTo>
                  <a:cubicBezTo>
                    <a:pt x="5070" y="10478"/>
                    <a:pt x="4944" y="10464"/>
                    <a:pt x="4817" y="10436"/>
                  </a:cubicBezTo>
                  <a:cubicBezTo>
                    <a:pt x="4817" y="10436"/>
                    <a:pt x="4732" y="10393"/>
                    <a:pt x="4732" y="10351"/>
                  </a:cubicBezTo>
                  <a:cubicBezTo>
                    <a:pt x="4690" y="10224"/>
                    <a:pt x="4690" y="10098"/>
                    <a:pt x="4648" y="9971"/>
                  </a:cubicBezTo>
                  <a:cubicBezTo>
                    <a:pt x="4606" y="9675"/>
                    <a:pt x="4563" y="9337"/>
                    <a:pt x="4310" y="9253"/>
                  </a:cubicBezTo>
                  <a:cubicBezTo>
                    <a:pt x="4310" y="9126"/>
                    <a:pt x="4310" y="9041"/>
                    <a:pt x="4310" y="8957"/>
                  </a:cubicBezTo>
                  <a:cubicBezTo>
                    <a:pt x="4225" y="8830"/>
                    <a:pt x="4141" y="8746"/>
                    <a:pt x="3972" y="8703"/>
                  </a:cubicBezTo>
                  <a:lnTo>
                    <a:pt x="4056" y="8661"/>
                  </a:lnTo>
                  <a:cubicBezTo>
                    <a:pt x="4183" y="8577"/>
                    <a:pt x="4268" y="8408"/>
                    <a:pt x="4310" y="8281"/>
                  </a:cubicBezTo>
                  <a:cubicBezTo>
                    <a:pt x="4310" y="8112"/>
                    <a:pt x="4225" y="7943"/>
                    <a:pt x="4141" y="7816"/>
                  </a:cubicBezTo>
                  <a:cubicBezTo>
                    <a:pt x="4107" y="7782"/>
                    <a:pt x="4073" y="7720"/>
                    <a:pt x="4061" y="7720"/>
                  </a:cubicBezTo>
                  <a:cubicBezTo>
                    <a:pt x="4058" y="7720"/>
                    <a:pt x="4056" y="7724"/>
                    <a:pt x="4056" y="7732"/>
                  </a:cubicBezTo>
                  <a:cubicBezTo>
                    <a:pt x="4056" y="7647"/>
                    <a:pt x="4099" y="7605"/>
                    <a:pt x="4141" y="7520"/>
                  </a:cubicBezTo>
                  <a:cubicBezTo>
                    <a:pt x="4225" y="7394"/>
                    <a:pt x="4268" y="7182"/>
                    <a:pt x="4183" y="7013"/>
                  </a:cubicBezTo>
                  <a:cubicBezTo>
                    <a:pt x="4099" y="6802"/>
                    <a:pt x="3803" y="6718"/>
                    <a:pt x="3380" y="6633"/>
                  </a:cubicBezTo>
                  <a:cubicBezTo>
                    <a:pt x="3211" y="6633"/>
                    <a:pt x="3042" y="6591"/>
                    <a:pt x="2873" y="6591"/>
                  </a:cubicBezTo>
                  <a:cubicBezTo>
                    <a:pt x="1690" y="6591"/>
                    <a:pt x="1521" y="7309"/>
                    <a:pt x="1437" y="7732"/>
                  </a:cubicBezTo>
                  <a:cubicBezTo>
                    <a:pt x="1437" y="7774"/>
                    <a:pt x="1395" y="7858"/>
                    <a:pt x="1395" y="7901"/>
                  </a:cubicBezTo>
                  <a:lnTo>
                    <a:pt x="1268" y="7985"/>
                  </a:lnTo>
                  <a:cubicBezTo>
                    <a:pt x="1395" y="7732"/>
                    <a:pt x="1479" y="7394"/>
                    <a:pt x="1437" y="7098"/>
                  </a:cubicBezTo>
                  <a:cubicBezTo>
                    <a:pt x="1437" y="6676"/>
                    <a:pt x="1521" y="6295"/>
                    <a:pt x="1648" y="5957"/>
                  </a:cubicBezTo>
                  <a:cubicBezTo>
                    <a:pt x="1859" y="5788"/>
                    <a:pt x="2028" y="5704"/>
                    <a:pt x="2282" y="5662"/>
                  </a:cubicBezTo>
                  <a:cubicBezTo>
                    <a:pt x="2620" y="5577"/>
                    <a:pt x="2916" y="5408"/>
                    <a:pt x="3127" y="5155"/>
                  </a:cubicBezTo>
                  <a:cubicBezTo>
                    <a:pt x="3254" y="4943"/>
                    <a:pt x="3254" y="4690"/>
                    <a:pt x="3211" y="4479"/>
                  </a:cubicBezTo>
                  <a:cubicBezTo>
                    <a:pt x="3211" y="4352"/>
                    <a:pt x="3211" y="4267"/>
                    <a:pt x="3211" y="4141"/>
                  </a:cubicBezTo>
                  <a:cubicBezTo>
                    <a:pt x="3338" y="4098"/>
                    <a:pt x="3507" y="4056"/>
                    <a:pt x="3634" y="4056"/>
                  </a:cubicBezTo>
                  <a:cubicBezTo>
                    <a:pt x="3887" y="4056"/>
                    <a:pt x="4183" y="3929"/>
                    <a:pt x="4394" y="3760"/>
                  </a:cubicBezTo>
                  <a:cubicBezTo>
                    <a:pt x="4479" y="3634"/>
                    <a:pt x="4606" y="3507"/>
                    <a:pt x="4690" y="3380"/>
                  </a:cubicBezTo>
                  <a:cubicBezTo>
                    <a:pt x="4775" y="3253"/>
                    <a:pt x="4901" y="3084"/>
                    <a:pt x="5028" y="2958"/>
                  </a:cubicBezTo>
                  <a:cubicBezTo>
                    <a:pt x="5197" y="2789"/>
                    <a:pt x="5408" y="2662"/>
                    <a:pt x="5662" y="2535"/>
                  </a:cubicBezTo>
                  <a:cubicBezTo>
                    <a:pt x="5789" y="2451"/>
                    <a:pt x="5915" y="2366"/>
                    <a:pt x="6042" y="2282"/>
                  </a:cubicBezTo>
                  <a:cubicBezTo>
                    <a:pt x="6211" y="2197"/>
                    <a:pt x="6253" y="2028"/>
                    <a:pt x="6253" y="1901"/>
                  </a:cubicBezTo>
                  <a:cubicBezTo>
                    <a:pt x="6211" y="1732"/>
                    <a:pt x="6042" y="1606"/>
                    <a:pt x="5915" y="1564"/>
                  </a:cubicBezTo>
                  <a:lnTo>
                    <a:pt x="6000" y="1521"/>
                  </a:lnTo>
                  <a:lnTo>
                    <a:pt x="6084" y="1395"/>
                  </a:lnTo>
                  <a:lnTo>
                    <a:pt x="6084" y="1226"/>
                  </a:lnTo>
                  <a:cubicBezTo>
                    <a:pt x="6211" y="1226"/>
                    <a:pt x="6253" y="1310"/>
                    <a:pt x="6422" y="1479"/>
                  </a:cubicBezTo>
                  <a:cubicBezTo>
                    <a:pt x="6598" y="1795"/>
                    <a:pt x="6919" y="1965"/>
                    <a:pt x="7265" y="1965"/>
                  </a:cubicBezTo>
                  <a:cubicBezTo>
                    <a:pt x="7336" y="1965"/>
                    <a:pt x="7407" y="1958"/>
                    <a:pt x="7478" y="1944"/>
                  </a:cubicBezTo>
                  <a:cubicBezTo>
                    <a:pt x="7774" y="1817"/>
                    <a:pt x="8028" y="1648"/>
                    <a:pt x="8239" y="1352"/>
                  </a:cubicBezTo>
                  <a:lnTo>
                    <a:pt x="8281" y="1352"/>
                  </a:lnTo>
                  <a:cubicBezTo>
                    <a:pt x="8345" y="1395"/>
                    <a:pt x="8418" y="1416"/>
                    <a:pt x="8514" y="1416"/>
                  </a:cubicBezTo>
                  <a:cubicBezTo>
                    <a:pt x="8609" y="1416"/>
                    <a:pt x="8725" y="1395"/>
                    <a:pt x="8873" y="1352"/>
                  </a:cubicBezTo>
                  <a:cubicBezTo>
                    <a:pt x="8999" y="1352"/>
                    <a:pt x="9084" y="1310"/>
                    <a:pt x="9211" y="1310"/>
                  </a:cubicBezTo>
                  <a:cubicBezTo>
                    <a:pt x="9253" y="1352"/>
                    <a:pt x="9253" y="1352"/>
                    <a:pt x="9337" y="1395"/>
                  </a:cubicBezTo>
                  <a:cubicBezTo>
                    <a:pt x="9422" y="1521"/>
                    <a:pt x="9549" y="1564"/>
                    <a:pt x="9718" y="1606"/>
                  </a:cubicBezTo>
                  <a:cubicBezTo>
                    <a:pt x="9929" y="1606"/>
                    <a:pt x="10182" y="1564"/>
                    <a:pt x="10394" y="1479"/>
                  </a:cubicBezTo>
                  <a:cubicBezTo>
                    <a:pt x="10478" y="1395"/>
                    <a:pt x="10647" y="1352"/>
                    <a:pt x="10774" y="1352"/>
                  </a:cubicBezTo>
                  <a:cubicBezTo>
                    <a:pt x="10858" y="1395"/>
                    <a:pt x="10943" y="1437"/>
                    <a:pt x="11027" y="1521"/>
                  </a:cubicBezTo>
                  <a:cubicBezTo>
                    <a:pt x="11239" y="1690"/>
                    <a:pt x="11450" y="1817"/>
                    <a:pt x="11703" y="1817"/>
                  </a:cubicBezTo>
                  <a:cubicBezTo>
                    <a:pt x="11830" y="1817"/>
                    <a:pt x="11999" y="1775"/>
                    <a:pt x="12126" y="1690"/>
                  </a:cubicBezTo>
                  <a:cubicBezTo>
                    <a:pt x="12210" y="1648"/>
                    <a:pt x="12252" y="1564"/>
                    <a:pt x="12252" y="1479"/>
                  </a:cubicBezTo>
                  <a:lnTo>
                    <a:pt x="12506" y="1521"/>
                  </a:lnTo>
                  <a:lnTo>
                    <a:pt x="12548" y="1521"/>
                  </a:lnTo>
                  <a:lnTo>
                    <a:pt x="12633" y="1479"/>
                  </a:lnTo>
                  <a:cubicBezTo>
                    <a:pt x="12717" y="1395"/>
                    <a:pt x="12802" y="1310"/>
                    <a:pt x="12802" y="1183"/>
                  </a:cubicBezTo>
                  <a:close/>
                  <a:moveTo>
                    <a:pt x="12633" y="0"/>
                  </a:moveTo>
                  <a:cubicBezTo>
                    <a:pt x="12379" y="0"/>
                    <a:pt x="12083" y="85"/>
                    <a:pt x="11872" y="254"/>
                  </a:cubicBezTo>
                  <a:lnTo>
                    <a:pt x="11788" y="296"/>
                  </a:lnTo>
                  <a:cubicBezTo>
                    <a:pt x="11619" y="338"/>
                    <a:pt x="11492" y="465"/>
                    <a:pt x="11408" y="592"/>
                  </a:cubicBezTo>
                  <a:cubicBezTo>
                    <a:pt x="11365" y="719"/>
                    <a:pt x="11365" y="845"/>
                    <a:pt x="11408" y="930"/>
                  </a:cubicBezTo>
                  <a:cubicBezTo>
                    <a:pt x="11492" y="1057"/>
                    <a:pt x="11576" y="1141"/>
                    <a:pt x="11703" y="1183"/>
                  </a:cubicBezTo>
                  <a:cubicBezTo>
                    <a:pt x="11703" y="1226"/>
                    <a:pt x="11703" y="1226"/>
                    <a:pt x="11703" y="1268"/>
                  </a:cubicBezTo>
                  <a:cubicBezTo>
                    <a:pt x="11576" y="1268"/>
                    <a:pt x="11408" y="1183"/>
                    <a:pt x="11323" y="1099"/>
                  </a:cubicBezTo>
                  <a:cubicBezTo>
                    <a:pt x="11154" y="972"/>
                    <a:pt x="10985" y="888"/>
                    <a:pt x="10774" y="845"/>
                  </a:cubicBezTo>
                  <a:cubicBezTo>
                    <a:pt x="10721" y="835"/>
                    <a:pt x="10666" y="829"/>
                    <a:pt x="10609" y="829"/>
                  </a:cubicBezTo>
                  <a:cubicBezTo>
                    <a:pt x="10441" y="829"/>
                    <a:pt x="10267" y="877"/>
                    <a:pt x="10140" y="972"/>
                  </a:cubicBezTo>
                  <a:cubicBezTo>
                    <a:pt x="10013" y="1014"/>
                    <a:pt x="9887" y="1057"/>
                    <a:pt x="9718" y="1057"/>
                  </a:cubicBezTo>
                  <a:cubicBezTo>
                    <a:pt x="9718" y="1057"/>
                    <a:pt x="9675" y="1057"/>
                    <a:pt x="9591" y="1014"/>
                  </a:cubicBezTo>
                  <a:cubicBezTo>
                    <a:pt x="9506" y="888"/>
                    <a:pt x="9380" y="803"/>
                    <a:pt x="9211" y="803"/>
                  </a:cubicBezTo>
                  <a:cubicBezTo>
                    <a:pt x="9168" y="782"/>
                    <a:pt x="9116" y="771"/>
                    <a:pt x="9063" y="771"/>
                  </a:cubicBezTo>
                  <a:cubicBezTo>
                    <a:pt x="9010" y="771"/>
                    <a:pt x="8957" y="782"/>
                    <a:pt x="8915" y="803"/>
                  </a:cubicBezTo>
                  <a:lnTo>
                    <a:pt x="8746" y="550"/>
                  </a:lnTo>
                  <a:lnTo>
                    <a:pt x="8577" y="550"/>
                  </a:lnTo>
                  <a:cubicBezTo>
                    <a:pt x="8535" y="550"/>
                    <a:pt x="8450" y="592"/>
                    <a:pt x="8366" y="634"/>
                  </a:cubicBezTo>
                  <a:lnTo>
                    <a:pt x="8323" y="634"/>
                  </a:lnTo>
                  <a:lnTo>
                    <a:pt x="8239" y="550"/>
                  </a:lnTo>
                  <a:lnTo>
                    <a:pt x="8070" y="676"/>
                  </a:lnTo>
                  <a:cubicBezTo>
                    <a:pt x="7985" y="761"/>
                    <a:pt x="7901" y="888"/>
                    <a:pt x="7774" y="972"/>
                  </a:cubicBezTo>
                  <a:cubicBezTo>
                    <a:pt x="7690" y="1099"/>
                    <a:pt x="7436" y="1395"/>
                    <a:pt x="7352" y="1395"/>
                  </a:cubicBezTo>
                  <a:cubicBezTo>
                    <a:pt x="7311" y="1401"/>
                    <a:pt x="7273" y="1405"/>
                    <a:pt x="7238" y="1405"/>
                  </a:cubicBezTo>
                  <a:cubicBezTo>
                    <a:pt x="7056" y="1405"/>
                    <a:pt x="6944" y="1311"/>
                    <a:pt x="6802" y="1099"/>
                  </a:cubicBezTo>
                  <a:cubicBezTo>
                    <a:pt x="6633" y="845"/>
                    <a:pt x="6380" y="676"/>
                    <a:pt x="6084" y="676"/>
                  </a:cubicBezTo>
                  <a:cubicBezTo>
                    <a:pt x="5958" y="676"/>
                    <a:pt x="5831" y="676"/>
                    <a:pt x="5704" y="761"/>
                  </a:cubicBezTo>
                  <a:lnTo>
                    <a:pt x="5493" y="803"/>
                  </a:lnTo>
                  <a:lnTo>
                    <a:pt x="5493" y="1183"/>
                  </a:lnTo>
                  <a:cubicBezTo>
                    <a:pt x="5239" y="1352"/>
                    <a:pt x="5113" y="1479"/>
                    <a:pt x="5113" y="1606"/>
                  </a:cubicBezTo>
                  <a:cubicBezTo>
                    <a:pt x="5113" y="1732"/>
                    <a:pt x="5113" y="1859"/>
                    <a:pt x="5197" y="1944"/>
                  </a:cubicBezTo>
                  <a:cubicBezTo>
                    <a:pt x="5239" y="1986"/>
                    <a:pt x="5324" y="2028"/>
                    <a:pt x="5366" y="2070"/>
                  </a:cubicBezTo>
                  <a:cubicBezTo>
                    <a:pt x="5113" y="2197"/>
                    <a:pt x="4859" y="2366"/>
                    <a:pt x="4648" y="2577"/>
                  </a:cubicBezTo>
                  <a:cubicBezTo>
                    <a:pt x="4521" y="2746"/>
                    <a:pt x="4352" y="2915"/>
                    <a:pt x="4268" y="3084"/>
                  </a:cubicBezTo>
                  <a:cubicBezTo>
                    <a:pt x="4183" y="3169"/>
                    <a:pt x="4099" y="3296"/>
                    <a:pt x="3972" y="3380"/>
                  </a:cubicBezTo>
                  <a:cubicBezTo>
                    <a:pt x="3845" y="3465"/>
                    <a:pt x="3676" y="3507"/>
                    <a:pt x="3549" y="3507"/>
                  </a:cubicBezTo>
                  <a:cubicBezTo>
                    <a:pt x="3254" y="3507"/>
                    <a:pt x="3000" y="3634"/>
                    <a:pt x="2789" y="3803"/>
                  </a:cubicBezTo>
                  <a:cubicBezTo>
                    <a:pt x="2662" y="4014"/>
                    <a:pt x="2620" y="4267"/>
                    <a:pt x="2704" y="4521"/>
                  </a:cubicBezTo>
                  <a:cubicBezTo>
                    <a:pt x="2704" y="4605"/>
                    <a:pt x="2704" y="4732"/>
                    <a:pt x="2704" y="4817"/>
                  </a:cubicBezTo>
                  <a:cubicBezTo>
                    <a:pt x="2535" y="4986"/>
                    <a:pt x="2324" y="5112"/>
                    <a:pt x="2071" y="5155"/>
                  </a:cubicBezTo>
                  <a:cubicBezTo>
                    <a:pt x="1775" y="5197"/>
                    <a:pt x="1479" y="5366"/>
                    <a:pt x="1268" y="5577"/>
                  </a:cubicBezTo>
                  <a:cubicBezTo>
                    <a:pt x="1015" y="6000"/>
                    <a:pt x="888" y="6507"/>
                    <a:pt x="888" y="7013"/>
                  </a:cubicBezTo>
                  <a:cubicBezTo>
                    <a:pt x="888" y="7267"/>
                    <a:pt x="888" y="7563"/>
                    <a:pt x="888" y="7605"/>
                  </a:cubicBezTo>
                  <a:lnTo>
                    <a:pt x="1015" y="7816"/>
                  </a:lnTo>
                  <a:lnTo>
                    <a:pt x="1015" y="7816"/>
                  </a:lnTo>
                  <a:lnTo>
                    <a:pt x="803" y="7605"/>
                  </a:lnTo>
                  <a:cubicBezTo>
                    <a:pt x="761" y="7563"/>
                    <a:pt x="719" y="7563"/>
                    <a:pt x="634" y="7563"/>
                  </a:cubicBezTo>
                  <a:cubicBezTo>
                    <a:pt x="339" y="7563"/>
                    <a:pt x="254" y="7858"/>
                    <a:pt x="212" y="8112"/>
                  </a:cubicBezTo>
                  <a:cubicBezTo>
                    <a:pt x="43" y="8154"/>
                    <a:pt x="1" y="8365"/>
                    <a:pt x="43" y="8492"/>
                  </a:cubicBezTo>
                  <a:cubicBezTo>
                    <a:pt x="127" y="8703"/>
                    <a:pt x="339" y="8788"/>
                    <a:pt x="508" y="8788"/>
                  </a:cubicBezTo>
                  <a:cubicBezTo>
                    <a:pt x="930" y="8703"/>
                    <a:pt x="1310" y="8577"/>
                    <a:pt x="1690" y="8323"/>
                  </a:cubicBezTo>
                  <a:cubicBezTo>
                    <a:pt x="1817" y="8196"/>
                    <a:pt x="1944" y="8027"/>
                    <a:pt x="1944" y="7816"/>
                  </a:cubicBezTo>
                  <a:cubicBezTo>
                    <a:pt x="2028" y="7436"/>
                    <a:pt x="2071" y="7098"/>
                    <a:pt x="2831" y="7098"/>
                  </a:cubicBezTo>
                  <a:cubicBezTo>
                    <a:pt x="3000" y="7098"/>
                    <a:pt x="3169" y="7140"/>
                    <a:pt x="3338" y="7140"/>
                  </a:cubicBezTo>
                  <a:cubicBezTo>
                    <a:pt x="3465" y="7182"/>
                    <a:pt x="3549" y="7182"/>
                    <a:pt x="3676" y="7225"/>
                  </a:cubicBezTo>
                  <a:lnTo>
                    <a:pt x="3676" y="7267"/>
                  </a:lnTo>
                  <a:cubicBezTo>
                    <a:pt x="3634" y="7394"/>
                    <a:pt x="3549" y="7520"/>
                    <a:pt x="3549" y="7647"/>
                  </a:cubicBezTo>
                  <a:cubicBezTo>
                    <a:pt x="3549" y="7816"/>
                    <a:pt x="3592" y="7985"/>
                    <a:pt x="3718" y="8112"/>
                  </a:cubicBezTo>
                  <a:lnTo>
                    <a:pt x="3803" y="8196"/>
                  </a:lnTo>
                  <a:lnTo>
                    <a:pt x="3718" y="8239"/>
                  </a:lnTo>
                  <a:cubicBezTo>
                    <a:pt x="3549" y="8408"/>
                    <a:pt x="3296" y="8661"/>
                    <a:pt x="3423" y="8957"/>
                  </a:cubicBezTo>
                  <a:cubicBezTo>
                    <a:pt x="3761" y="9084"/>
                    <a:pt x="3887" y="9422"/>
                    <a:pt x="3761" y="9717"/>
                  </a:cubicBezTo>
                  <a:lnTo>
                    <a:pt x="3887" y="9802"/>
                  </a:lnTo>
                  <a:lnTo>
                    <a:pt x="3972" y="9802"/>
                  </a:lnTo>
                  <a:cubicBezTo>
                    <a:pt x="4014" y="9802"/>
                    <a:pt x="4056" y="9802"/>
                    <a:pt x="4099" y="9760"/>
                  </a:cubicBezTo>
                  <a:cubicBezTo>
                    <a:pt x="4141" y="9844"/>
                    <a:pt x="4183" y="9971"/>
                    <a:pt x="4183" y="10013"/>
                  </a:cubicBezTo>
                  <a:cubicBezTo>
                    <a:pt x="4183" y="10182"/>
                    <a:pt x="4225" y="10351"/>
                    <a:pt x="4268" y="10520"/>
                  </a:cubicBezTo>
                  <a:cubicBezTo>
                    <a:pt x="4352" y="10689"/>
                    <a:pt x="4437" y="10816"/>
                    <a:pt x="4606" y="10900"/>
                  </a:cubicBezTo>
                  <a:cubicBezTo>
                    <a:pt x="4817" y="10971"/>
                    <a:pt x="5036" y="11005"/>
                    <a:pt x="5253" y="11005"/>
                  </a:cubicBezTo>
                  <a:cubicBezTo>
                    <a:pt x="5556" y="11005"/>
                    <a:pt x="5856" y="10939"/>
                    <a:pt x="6127" y="10816"/>
                  </a:cubicBezTo>
                  <a:cubicBezTo>
                    <a:pt x="6338" y="10731"/>
                    <a:pt x="6591" y="10689"/>
                    <a:pt x="6802" y="10647"/>
                  </a:cubicBezTo>
                  <a:cubicBezTo>
                    <a:pt x="6887" y="10647"/>
                    <a:pt x="7056" y="10774"/>
                    <a:pt x="7183" y="10900"/>
                  </a:cubicBezTo>
                  <a:cubicBezTo>
                    <a:pt x="7352" y="11069"/>
                    <a:pt x="7563" y="11196"/>
                    <a:pt x="7816" y="11238"/>
                  </a:cubicBezTo>
                  <a:lnTo>
                    <a:pt x="7901" y="11238"/>
                  </a:lnTo>
                  <a:cubicBezTo>
                    <a:pt x="8112" y="11238"/>
                    <a:pt x="9591" y="10013"/>
                    <a:pt x="9633" y="9633"/>
                  </a:cubicBezTo>
                  <a:cubicBezTo>
                    <a:pt x="9718" y="9422"/>
                    <a:pt x="9633" y="9253"/>
                    <a:pt x="9506" y="9126"/>
                  </a:cubicBezTo>
                  <a:lnTo>
                    <a:pt x="9718" y="8957"/>
                  </a:lnTo>
                  <a:cubicBezTo>
                    <a:pt x="10056" y="8746"/>
                    <a:pt x="10309" y="8534"/>
                    <a:pt x="10478" y="8450"/>
                  </a:cubicBezTo>
                  <a:lnTo>
                    <a:pt x="10478" y="8450"/>
                  </a:lnTo>
                  <a:cubicBezTo>
                    <a:pt x="10478" y="8492"/>
                    <a:pt x="10436" y="8577"/>
                    <a:pt x="10436" y="8661"/>
                  </a:cubicBezTo>
                  <a:cubicBezTo>
                    <a:pt x="10351" y="8915"/>
                    <a:pt x="10309" y="9168"/>
                    <a:pt x="10351" y="9422"/>
                  </a:cubicBezTo>
                  <a:cubicBezTo>
                    <a:pt x="10436" y="9802"/>
                    <a:pt x="11027" y="10224"/>
                    <a:pt x="11661" y="10689"/>
                  </a:cubicBezTo>
                  <a:lnTo>
                    <a:pt x="11703" y="10689"/>
                  </a:lnTo>
                  <a:cubicBezTo>
                    <a:pt x="11576" y="10816"/>
                    <a:pt x="11492" y="10985"/>
                    <a:pt x="11492" y="11154"/>
                  </a:cubicBezTo>
                  <a:lnTo>
                    <a:pt x="11492" y="11281"/>
                  </a:lnTo>
                  <a:lnTo>
                    <a:pt x="11999" y="11576"/>
                  </a:lnTo>
                  <a:cubicBezTo>
                    <a:pt x="11999" y="11619"/>
                    <a:pt x="11999" y="11661"/>
                    <a:pt x="11999" y="11745"/>
                  </a:cubicBezTo>
                  <a:cubicBezTo>
                    <a:pt x="12041" y="11999"/>
                    <a:pt x="12126" y="12548"/>
                    <a:pt x="12548" y="12548"/>
                  </a:cubicBezTo>
                  <a:lnTo>
                    <a:pt x="12675" y="12463"/>
                  </a:lnTo>
                  <a:cubicBezTo>
                    <a:pt x="12844" y="12463"/>
                    <a:pt x="13013" y="12337"/>
                    <a:pt x="13097" y="12168"/>
                  </a:cubicBezTo>
                  <a:cubicBezTo>
                    <a:pt x="13182" y="11914"/>
                    <a:pt x="13097" y="11619"/>
                    <a:pt x="12928" y="11407"/>
                  </a:cubicBezTo>
                  <a:lnTo>
                    <a:pt x="12886" y="11281"/>
                  </a:lnTo>
                  <a:cubicBezTo>
                    <a:pt x="12844" y="10943"/>
                    <a:pt x="13224" y="10647"/>
                    <a:pt x="13604" y="10351"/>
                  </a:cubicBezTo>
                  <a:cubicBezTo>
                    <a:pt x="13942" y="10140"/>
                    <a:pt x="14196" y="9844"/>
                    <a:pt x="14365" y="9506"/>
                  </a:cubicBezTo>
                  <a:cubicBezTo>
                    <a:pt x="14407" y="9295"/>
                    <a:pt x="14407" y="9041"/>
                    <a:pt x="14365" y="8830"/>
                  </a:cubicBezTo>
                  <a:lnTo>
                    <a:pt x="14365" y="8661"/>
                  </a:lnTo>
                  <a:cubicBezTo>
                    <a:pt x="14407" y="8746"/>
                    <a:pt x="14534" y="8830"/>
                    <a:pt x="14661" y="8830"/>
                  </a:cubicBezTo>
                  <a:lnTo>
                    <a:pt x="14787" y="8830"/>
                  </a:lnTo>
                  <a:cubicBezTo>
                    <a:pt x="14787" y="8872"/>
                    <a:pt x="14787" y="8872"/>
                    <a:pt x="14787" y="8915"/>
                  </a:cubicBezTo>
                  <a:cubicBezTo>
                    <a:pt x="14661" y="9337"/>
                    <a:pt x="14872" y="9802"/>
                    <a:pt x="15294" y="9929"/>
                  </a:cubicBezTo>
                  <a:cubicBezTo>
                    <a:pt x="15374" y="9951"/>
                    <a:pt x="15453" y="9962"/>
                    <a:pt x="15531" y="9962"/>
                  </a:cubicBezTo>
                  <a:cubicBezTo>
                    <a:pt x="15745" y="9962"/>
                    <a:pt x="15954" y="9883"/>
                    <a:pt x="16139" y="9760"/>
                  </a:cubicBezTo>
                  <a:cubicBezTo>
                    <a:pt x="16266" y="9675"/>
                    <a:pt x="16435" y="9591"/>
                    <a:pt x="16562" y="9548"/>
                  </a:cubicBezTo>
                  <a:lnTo>
                    <a:pt x="16688" y="9548"/>
                  </a:lnTo>
                  <a:cubicBezTo>
                    <a:pt x="16731" y="9675"/>
                    <a:pt x="16731" y="9802"/>
                    <a:pt x="16731" y="9929"/>
                  </a:cubicBezTo>
                  <a:cubicBezTo>
                    <a:pt x="16773" y="10224"/>
                    <a:pt x="16815" y="10520"/>
                    <a:pt x="17069" y="10647"/>
                  </a:cubicBezTo>
                  <a:lnTo>
                    <a:pt x="17153" y="10689"/>
                  </a:lnTo>
                  <a:lnTo>
                    <a:pt x="17238" y="10689"/>
                  </a:lnTo>
                  <a:cubicBezTo>
                    <a:pt x="17322" y="10689"/>
                    <a:pt x="17407" y="10647"/>
                    <a:pt x="17491" y="10605"/>
                  </a:cubicBezTo>
                  <a:cubicBezTo>
                    <a:pt x="17660" y="10520"/>
                    <a:pt x="17871" y="10436"/>
                    <a:pt x="17914" y="10267"/>
                  </a:cubicBezTo>
                  <a:cubicBezTo>
                    <a:pt x="17956" y="10140"/>
                    <a:pt x="17914" y="10013"/>
                    <a:pt x="17829" y="9886"/>
                  </a:cubicBezTo>
                  <a:cubicBezTo>
                    <a:pt x="17787" y="9886"/>
                    <a:pt x="17745" y="9844"/>
                    <a:pt x="17745" y="9802"/>
                  </a:cubicBezTo>
                  <a:lnTo>
                    <a:pt x="17829" y="9633"/>
                  </a:lnTo>
                  <a:cubicBezTo>
                    <a:pt x="17998" y="9337"/>
                    <a:pt x="17998" y="9337"/>
                    <a:pt x="17998" y="9253"/>
                  </a:cubicBezTo>
                  <a:cubicBezTo>
                    <a:pt x="17998" y="9126"/>
                    <a:pt x="17914" y="8999"/>
                    <a:pt x="17829" y="8915"/>
                  </a:cubicBezTo>
                  <a:cubicBezTo>
                    <a:pt x="17745" y="8788"/>
                    <a:pt x="17576" y="8492"/>
                    <a:pt x="17576" y="8450"/>
                  </a:cubicBezTo>
                  <a:cubicBezTo>
                    <a:pt x="17618" y="8365"/>
                    <a:pt x="17660" y="8323"/>
                    <a:pt x="17745" y="8281"/>
                  </a:cubicBezTo>
                  <a:cubicBezTo>
                    <a:pt x="17787" y="8239"/>
                    <a:pt x="17829" y="8239"/>
                    <a:pt x="17871" y="8239"/>
                  </a:cubicBezTo>
                  <a:cubicBezTo>
                    <a:pt x="17956" y="8239"/>
                    <a:pt x="18040" y="8365"/>
                    <a:pt x="18083" y="8492"/>
                  </a:cubicBezTo>
                  <a:cubicBezTo>
                    <a:pt x="18252" y="8788"/>
                    <a:pt x="18505" y="8957"/>
                    <a:pt x="18843" y="8999"/>
                  </a:cubicBezTo>
                  <a:cubicBezTo>
                    <a:pt x="18928" y="8999"/>
                    <a:pt x="19012" y="8999"/>
                    <a:pt x="19054" y="8957"/>
                  </a:cubicBezTo>
                  <a:lnTo>
                    <a:pt x="19181" y="8957"/>
                  </a:lnTo>
                  <a:lnTo>
                    <a:pt x="19392" y="8577"/>
                  </a:lnTo>
                  <a:lnTo>
                    <a:pt x="19435" y="8534"/>
                  </a:lnTo>
                  <a:cubicBezTo>
                    <a:pt x="19477" y="8281"/>
                    <a:pt x="19350" y="7985"/>
                    <a:pt x="19139" y="7901"/>
                  </a:cubicBezTo>
                  <a:lnTo>
                    <a:pt x="19097" y="7858"/>
                  </a:lnTo>
                  <a:cubicBezTo>
                    <a:pt x="19139" y="7689"/>
                    <a:pt x="19223" y="7563"/>
                    <a:pt x="19266" y="7436"/>
                  </a:cubicBezTo>
                  <a:cubicBezTo>
                    <a:pt x="19392" y="7225"/>
                    <a:pt x="19477" y="7013"/>
                    <a:pt x="19519" y="6802"/>
                  </a:cubicBezTo>
                  <a:lnTo>
                    <a:pt x="19561" y="6760"/>
                  </a:lnTo>
                  <a:lnTo>
                    <a:pt x="19561" y="6676"/>
                  </a:lnTo>
                  <a:lnTo>
                    <a:pt x="19604" y="6591"/>
                  </a:lnTo>
                  <a:cubicBezTo>
                    <a:pt x="19646" y="6380"/>
                    <a:pt x="19773" y="5831"/>
                    <a:pt x="19223" y="5704"/>
                  </a:cubicBezTo>
                  <a:cubicBezTo>
                    <a:pt x="19177" y="5692"/>
                    <a:pt x="19132" y="5687"/>
                    <a:pt x="19087" y="5687"/>
                  </a:cubicBezTo>
                  <a:cubicBezTo>
                    <a:pt x="18807" y="5687"/>
                    <a:pt x="18567" y="5896"/>
                    <a:pt x="18421" y="6042"/>
                  </a:cubicBezTo>
                  <a:cubicBezTo>
                    <a:pt x="18247" y="6215"/>
                    <a:pt x="18074" y="6360"/>
                    <a:pt x="17901" y="6360"/>
                  </a:cubicBezTo>
                  <a:cubicBezTo>
                    <a:pt x="17863" y="6360"/>
                    <a:pt x="17825" y="6353"/>
                    <a:pt x="17787" y="6338"/>
                  </a:cubicBezTo>
                  <a:cubicBezTo>
                    <a:pt x="17618" y="6169"/>
                    <a:pt x="17407" y="6000"/>
                    <a:pt x="17238" y="5831"/>
                  </a:cubicBezTo>
                  <a:lnTo>
                    <a:pt x="17364" y="5535"/>
                  </a:lnTo>
                  <a:lnTo>
                    <a:pt x="17238" y="5408"/>
                  </a:lnTo>
                  <a:cubicBezTo>
                    <a:pt x="16984" y="5197"/>
                    <a:pt x="16604" y="5112"/>
                    <a:pt x="16266" y="5112"/>
                  </a:cubicBezTo>
                  <a:cubicBezTo>
                    <a:pt x="16139" y="5112"/>
                    <a:pt x="15970" y="5112"/>
                    <a:pt x="15844" y="5070"/>
                  </a:cubicBezTo>
                  <a:cubicBezTo>
                    <a:pt x="15844" y="5028"/>
                    <a:pt x="15886" y="4986"/>
                    <a:pt x="15886" y="4943"/>
                  </a:cubicBezTo>
                  <a:cubicBezTo>
                    <a:pt x="15970" y="4605"/>
                    <a:pt x="15970" y="4436"/>
                    <a:pt x="15970" y="4267"/>
                  </a:cubicBezTo>
                  <a:cubicBezTo>
                    <a:pt x="16013" y="4098"/>
                    <a:pt x="16013" y="4098"/>
                    <a:pt x="16266" y="3845"/>
                  </a:cubicBezTo>
                  <a:lnTo>
                    <a:pt x="16646" y="3465"/>
                  </a:lnTo>
                  <a:cubicBezTo>
                    <a:pt x="16857" y="3253"/>
                    <a:pt x="16731" y="2915"/>
                    <a:pt x="16604" y="2662"/>
                  </a:cubicBezTo>
                  <a:lnTo>
                    <a:pt x="16604" y="2662"/>
                  </a:lnTo>
                  <a:lnTo>
                    <a:pt x="18294" y="2915"/>
                  </a:lnTo>
                  <a:lnTo>
                    <a:pt x="16393" y="2113"/>
                  </a:lnTo>
                  <a:cubicBezTo>
                    <a:pt x="16224" y="2028"/>
                    <a:pt x="16013" y="1859"/>
                    <a:pt x="15886" y="1690"/>
                  </a:cubicBezTo>
                  <a:cubicBezTo>
                    <a:pt x="15675" y="1479"/>
                    <a:pt x="15421" y="1268"/>
                    <a:pt x="15168" y="1183"/>
                  </a:cubicBezTo>
                  <a:cubicBezTo>
                    <a:pt x="15083" y="1141"/>
                    <a:pt x="14999" y="1141"/>
                    <a:pt x="14872" y="1141"/>
                  </a:cubicBezTo>
                  <a:lnTo>
                    <a:pt x="13731" y="1057"/>
                  </a:lnTo>
                  <a:lnTo>
                    <a:pt x="13689" y="1057"/>
                  </a:lnTo>
                  <a:lnTo>
                    <a:pt x="13562" y="803"/>
                  </a:lnTo>
                  <a:lnTo>
                    <a:pt x="13435" y="676"/>
                  </a:lnTo>
                  <a:lnTo>
                    <a:pt x="13224" y="676"/>
                  </a:lnTo>
                  <a:lnTo>
                    <a:pt x="13309" y="465"/>
                  </a:lnTo>
                  <a:lnTo>
                    <a:pt x="13266" y="381"/>
                  </a:lnTo>
                  <a:cubicBezTo>
                    <a:pt x="13140" y="169"/>
                    <a:pt x="12886" y="0"/>
                    <a:pt x="1263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2777025" y="3483975"/>
              <a:ext cx="484800" cy="300150"/>
            </a:xfrm>
            <a:custGeom>
              <a:rect b="b" l="l" r="r" t="t"/>
              <a:pathLst>
                <a:path extrusionOk="0" h="12006" w="19392">
                  <a:moveTo>
                    <a:pt x="12374" y="0"/>
                  </a:moveTo>
                  <a:cubicBezTo>
                    <a:pt x="12148" y="0"/>
                    <a:pt x="11907" y="110"/>
                    <a:pt x="11787" y="205"/>
                  </a:cubicBezTo>
                  <a:cubicBezTo>
                    <a:pt x="11660" y="290"/>
                    <a:pt x="11449" y="290"/>
                    <a:pt x="11407" y="459"/>
                  </a:cubicBezTo>
                  <a:cubicBezTo>
                    <a:pt x="11238" y="797"/>
                    <a:pt x="12548" y="755"/>
                    <a:pt x="12210" y="966"/>
                  </a:cubicBezTo>
                  <a:lnTo>
                    <a:pt x="11745" y="881"/>
                  </a:lnTo>
                  <a:lnTo>
                    <a:pt x="11745" y="881"/>
                  </a:lnTo>
                  <a:cubicBezTo>
                    <a:pt x="11660" y="924"/>
                    <a:pt x="11787" y="1135"/>
                    <a:pt x="11703" y="1177"/>
                  </a:cubicBezTo>
                  <a:cubicBezTo>
                    <a:pt x="11597" y="1248"/>
                    <a:pt x="11500" y="1276"/>
                    <a:pt x="11410" y="1276"/>
                  </a:cubicBezTo>
                  <a:cubicBezTo>
                    <a:pt x="11068" y="1276"/>
                    <a:pt x="10821" y="872"/>
                    <a:pt x="10520" y="839"/>
                  </a:cubicBezTo>
                  <a:cubicBezTo>
                    <a:pt x="10486" y="830"/>
                    <a:pt x="10451" y="827"/>
                    <a:pt x="10416" y="827"/>
                  </a:cubicBezTo>
                  <a:cubicBezTo>
                    <a:pt x="10140" y="827"/>
                    <a:pt x="9843" y="1063"/>
                    <a:pt x="9567" y="1063"/>
                  </a:cubicBezTo>
                  <a:cubicBezTo>
                    <a:pt x="9532" y="1063"/>
                    <a:pt x="9498" y="1059"/>
                    <a:pt x="9464" y="1050"/>
                  </a:cubicBezTo>
                  <a:cubicBezTo>
                    <a:pt x="9252" y="1050"/>
                    <a:pt x="9168" y="839"/>
                    <a:pt x="8957" y="797"/>
                  </a:cubicBezTo>
                  <a:cubicBezTo>
                    <a:pt x="8936" y="793"/>
                    <a:pt x="8914" y="792"/>
                    <a:pt x="8889" y="792"/>
                  </a:cubicBezTo>
                  <a:cubicBezTo>
                    <a:pt x="8699" y="792"/>
                    <a:pt x="8396" y="882"/>
                    <a:pt x="8229" y="882"/>
                  </a:cubicBezTo>
                  <a:cubicBezTo>
                    <a:pt x="8148" y="882"/>
                    <a:pt x="8099" y="861"/>
                    <a:pt x="8112" y="797"/>
                  </a:cubicBezTo>
                  <a:cubicBezTo>
                    <a:pt x="8154" y="712"/>
                    <a:pt x="8323" y="712"/>
                    <a:pt x="8365" y="628"/>
                  </a:cubicBezTo>
                  <a:cubicBezTo>
                    <a:pt x="8372" y="613"/>
                    <a:pt x="8370" y="607"/>
                    <a:pt x="8360" y="607"/>
                  </a:cubicBezTo>
                  <a:cubicBezTo>
                    <a:pt x="8322" y="607"/>
                    <a:pt x="8179" y="690"/>
                    <a:pt x="8087" y="690"/>
                  </a:cubicBezTo>
                  <a:cubicBezTo>
                    <a:pt x="8063" y="690"/>
                    <a:pt x="8042" y="685"/>
                    <a:pt x="8027" y="670"/>
                  </a:cubicBezTo>
                  <a:cubicBezTo>
                    <a:pt x="7774" y="839"/>
                    <a:pt x="7393" y="1388"/>
                    <a:pt x="7140" y="1430"/>
                  </a:cubicBezTo>
                  <a:cubicBezTo>
                    <a:pt x="7078" y="1442"/>
                    <a:pt x="7021" y="1448"/>
                    <a:pt x="6969" y="1448"/>
                  </a:cubicBezTo>
                  <a:cubicBezTo>
                    <a:pt x="6369" y="1448"/>
                    <a:pt x="6350" y="734"/>
                    <a:pt x="5832" y="734"/>
                  </a:cubicBezTo>
                  <a:cubicBezTo>
                    <a:pt x="5748" y="734"/>
                    <a:pt x="5650" y="753"/>
                    <a:pt x="5535" y="797"/>
                  </a:cubicBezTo>
                  <a:lnTo>
                    <a:pt x="5535" y="1093"/>
                  </a:lnTo>
                  <a:cubicBezTo>
                    <a:pt x="5535" y="1093"/>
                    <a:pt x="5154" y="1346"/>
                    <a:pt x="5154" y="1430"/>
                  </a:cubicBezTo>
                  <a:cubicBezTo>
                    <a:pt x="5131" y="1572"/>
                    <a:pt x="5239" y="1595"/>
                    <a:pt x="5347" y="1595"/>
                  </a:cubicBezTo>
                  <a:cubicBezTo>
                    <a:pt x="5398" y="1595"/>
                    <a:pt x="5449" y="1590"/>
                    <a:pt x="5486" y="1590"/>
                  </a:cubicBezTo>
                  <a:cubicBezTo>
                    <a:pt x="5510" y="1590"/>
                    <a:pt x="5527" y="1592"/>
                    <a:pt x="5535" y="1599"/>
                  </a:cubicBezTo>
                  <a:cubicBezTo>
                    <a:pt x="5577" y="1599"/>
                    <a:pt x="5704" y="1642"/>
                    <a:pt x="5704" y="1726"/>
                  </a:cubicBezTo>
                  <a:cubicBezTo>
                    <a:pt x="5746" y="1768"/>
                    <a:pt x="5619" y="1811"/>
                    <a:pt x="5619" y="1853"/>
                  </a:cubicBezTo>
                  <a:cubicBezTo>
                    <a:pt x="5450" y="2022"/>
                    <a:pt x="4943" y="2233"/>
                    <a:pt x="4605" y="2529"/>
                  </a:cubicBezTo>
                  <a:cubicBezTo>
                    <a:pt x="4352" y="2782"/>
                    <a:pt x="4140" y="3163"/>
                    <a:pt x="3929" y="3332"/>
                  </a:cubicBezTo>
                  <a:cubicBezTo>
                    <a:pt x="3760" y="3543"/>
                    <a:pt x="2957" y="3501"/>
                    <a:pt x="2746" y="3754"/>
                  </a:cubicBezTo>
                  <a:cubicBezTo>
                    <a:pt x="2577" y="4008"/>
                    <a:pt x="2831" y="4515"/>
                    <a:pt x="2662" y="4768"/>
                  </a:cubicBezTo>
                  <a:cubicBezTo>
                    <a:pt x="2408" y="5148"/>
                    <a:pt x="1521" y="5148"/>
                    <a:pt x="1225" y="5529"/>
                  </a:cubicBezTo>
                  <a:cubicBezTo>
                    <a:pt x="803" y="5951"/>
                    <a:pt x="1014" y="7387"/>
                    <a:pt x="761" y="7599"/>
                  </a:cubicBezTo>
                  <a:cubicBezTo>
                    <a:pt x="706" y="7638"/>
                    <a:pt x="657" y="7651"/>
                    <a:pt x="613" y="7651"/>
                  </a:cubicBezTo>
                  <a:cubicBezTo>
                    <a:pt x="522" y="7651"/>
                    <a:pt x="451" y="7594"/>
                    <a:pt x="390" y="7594"/>
                  </a:cubicBezTo>
                  <a:cubicBezTo>
                    <a:pt x="321" y="7594"/>
                    <a:pt x="266" y="7667"/>
                    <a:pt x="211" y="7979"/>
                  </a:cubicBezTo>
                  <a:cubicBezTo>
                    <a:pt x="211" y="8063"/>
                    <a:pt x="0" y="8106"/>
                    <a:pt x="42" y="8148"/>
                  </a:cubicBezTo>
                  <a:cubicBezTo>
                    <a:pt x="83" y="8230"/>
                    <a:pt x="169" y="8262"/>
                    <a:pt x="277" y="8262"/>
                  </a:cubicBezTo>
                  <a:cubicBezTo>
                    <a:pt x="615" y="8262"/>
                    <a:pt x="1172" y="7948"/>
                    <a:pt x="1267" y="7852"/>
                  </a:cubicBezTo>
                  <a:cubicBezTo>
                    <a:pt x="1570" y="7663"/>
                    <a:pt x="1228" y="6625"/>
                    <a:pt x="2585" y="6625"/>
                  </a:cubicBezTo>
                  <a:cubicBezTo>
                    <a:pt x="2741" y="6625"/>
                    <a:pt x="2921" y="6639"/>
                    <a:pt x="3126" y="6669"/>
                  </a:cubicBezTo>
                  <a:cubicBezTo>
                    <a:pt x="4140" y="6796"/>
                    <a:pt x="3591" y="7049"/>
                    <a:pt x="3549" y="7430"/>
                  </a:cubicBezTo>
                  <a:cubicBezTo>
                    <a:pt x="3549" y="7599"/>
                    <a:pt x="3802" y="7810"/>
                    <a:pt x="3802" y="7979"/>
                  </a:cubicBezTo>
                  <a:cubicBezTo>
                    <a:pt x="3760" y="8106"/>
                    <a:pt x="3253" y="8359"/>
                    <a:pt x="3422" y="8613"/>
                  </a:cubicBezTo>
                  <a:cubicBezTo>
                    <a:pt x="3464" y="8739"/>
                    <a:pt x="3760" y="8655"/>
                    <a:pt x="3802" y="8782"/>
                  </a:cubicBezTo>
                  <a:cubicBezTo>
                    <a:pt x="3845" y="8908"/>
                    <a:pt x="3507" y="9162"/>
                    <a:pt x="3633" y="9246"/>
                  </a:cubicBezTo>
                  <a:cubicBezTo>
                    <a:pt x="3663" y="9276"/>
                    <a:pt x="3691" y="9287"/>
                    <a:pt x="3717" y="9287"/>
                  </a:cubicBezTo>
                  <a:cubicBezTo>
                    <a:pt x="3790" y="9287"/>
                    <a:pt x="3849" y="9198"/>
                    <a:pt x="3905" y="9198"/>
                  </a:cubicBezTo>
                  <a:cubicBezTo>
                    <a:pt x="3913" y="9198"/>
                    <a:pt x="3921" y="9200"/>
                    <a:pt x="3929" y="9204"/>
                  </a:cubicBezTo>
                  <a:cubicBezTo>
                    <a:pt x="4140" y="9289"/>
                    <a:pt x="4140" y="9838"/>
                    <a:pt x="4267" y="10176"/>
                  </a:cubicBezTo>
                  <a:cubicBezTo>
                    <a:pt x="4267" y="10260"/>
                    <a:pt x="4352" y="10345"/>
                    <a:pt x="4436" y="10429"/>
                  </a:cubicBezTo>
                  <a:cubicBezTo>
                    <a:pt x="4571" y="10488"/>
                    <a:pt x="4712" y="10512"/>
                    <a:pt x="4855" y="10512"/>
                  </a:cubicBezTo>
                  <a:cubicBezTo>
                    <a:pt x="5426" y="10512"/>
                    <a:pt x="6042" y="10134"/>
                    <a:pt x="6548" y="10134"/>
                  </a:cubicBezTo>
                  <a:cubicBezTo>
                    <a:pt x="6875" y="10134"/>
                    <a:pt x="7241" y="10685"/>
                    <a:pt x="7570" y="10685"/>
                  </a:cubicBezTo>
                  <a:cubicBezTo>
                    <a:pt x="7581" y="10685"/>
                    <a:pt x="7593" y="10684"/>
                    <a:pt x="7605" y="10683"/>
                  </a:cubicBezTo>
                  <a:cubicBezTo>
                    <a:pt x="8154" y="10303"/>
                    <a:pt x="8703" y="9838"/>
                    <a:pt x="9126" y="9331"/>
                  </a:cubicBezTo>
                  <a:cubicBezTo>
                    <a:pt x="9210" y="8908"/>
                    <a:pt x="8576" y="8951"/>
                    <a:pt x="9126" y="8613"/>
                  </a:cubicBezTo>
                  <a:cubicBezTo>
                    <a:pt x="9244" y="8534"/>
                    <a:pt x="10276" y="7797"/>
                    <a:pt x="10521" y="7797"/>
                  </a:cubicBezTo>
                  <a:cubicBezTo>
                    <a:pt x="10539" y="7797"/>
                    <a:pt x="10553" y="7801"/>
                    <a:pt x="10562" y="7810"/>
                  </a:cubicBezTo>
                  <a:cubicBezTo>
                    <a:pt x="10647" y="7894"/>
                    <a:pt x="10562" y="7979"/>
                    <a:pt x="10562" y="8063"/>
                  </a:cubicBezTo>
                  <a:cubicBezTo>
                    <a:pt x="10435" y="8401"/>
                    <a:pt x="10393" y="8739"/>
                    <a:pt x="10393" y="9077"/>
                  </a:cubicBezTo>
                  <a:cubicBezTo>
                    <a:pt x="10478" y="9542"/>
                    <a:pt x="11872" y="10345"/>
                    <a:pt x="11872" y="10429"/>
                  </a:cubicBezTo>
                  <a:cubicBezTo>
                    <a:pt x="11872" y="10598"/>
                    <a:pt x="11491" y="10683"/>
                    <a:pt x="11534" y="10852"/>
                  </a:cubicBezTo>
                  <a:lnTo>
                    <a:pt x="11956" y="11148"/>
                  </a:lnTo>
                  <a:cubicBezTo>
                    <a:pt x="12074" y="11304"/>
                    <a:pt x="12010" y="12006"/>
                    <a:pt x="12337" y="12006"/>
                  </a:cubicBezTo>
                  <a:cubicBezTo>
                    <a:pt x="12362" y="12006"/>
                    <a:pt x="12390" y="12002"/>
                    <a:pt x="12421" y="11992"/>
                  </a:cubicBezTo>
                  <a:cubicBezTo>
                    <a:pt x="12928" y="11866"/>
                    <a:pt x="12421" y="11274"/>
                    <a:pt x="12421" y="11105"/>
                  </a:cubicBezTo>
                  <a:cubicBezTo>
                    <a:pt x="12379" y="10303"/>
                    <a:pt x="13688" y="9796"/>
                    <a:pt x="13942" y="9162"/>
                  </a:cubicBezTo>
                  <a:cubicBezTo>
                    <a:pt x="13984" y="8908"/>
                    <a:pt x="13984" y="8655"/>
                    <a:pt x="13942" y="8401"/>
                  </a:cubicBezTo>
                  <a:cubicBezTo>
                    <a:pt x="13942" y="8317"/>
                    <a:pt x="13900" y="8232"/>
                    <a:pt x="13942" y="8148"/>
                  </a:cubicBezTo>
                  <a:cubicBezTo>
                    <a:pt x="14021" y="8023"/>
                    <a:pt x="14091" y="7978"/>
                    <a:pt x="14153" y="7978"/>
                  </a:cubicBezTo>
                  <a:cubicBezTo>
                    <a:pt x="14319" y="7978"/>
                    <a:pt x="14418" y="8317"/>
                    <a:pt x="14449" y="8317"/>
                  </a:cubicBezTo>
                  <a:cubicBezTo>
                    <a:pt x="14451" y="8319"/>
                    <a:pt x="14454" y="8320"/>
                    <a:pt x="14456" y="8320"/>
                  </a:cubicBezTo>
                  <a:cubicBezTo>
                    <a:pt x="14499" y="8320"/>
                    <a:pt x="14598" y="8051"/>
                    <a:pt x="14676" y="8051"/>
                  </a:cubicBezTo>
                  <a:cubicBezTo>
                    <a:pt x="14685" y="8051"/>
                    <a:pt x="14694" y="8055"/>
                    <a:pt x="14702" y="8063"/>
                  </a:cubicBezTo>
                  <a:cubicBezTo>
                    <a:pt x="15125" y="8444"/>
                    <a:pt x="14491" y="9120"/>
                    <a:pt x="15252" y="9458"/>
                  </a:cubicBezTo>
                  <a:cubicBezTo>
                    <a:pt x="15288" y="9474"/>
                    <a:pt x="15326" y="9481"/>
                    <a:pt x="15366" y="9481"/>
                  </a:cubicBezTo>
                  <a:cubicBezTo>
                    <a:pt x="15667" y="9481"/>
                    <a:pt x="16033" y="9054"/>
                    <a:pt x="16431" y="9054"/>
                  </a:cubicBezTo>
                  <a:cubicBezTo>
                    <a:pt x="16515" y="9054"/>
                    <a:pt x="16601" y="9073"/>
                    <a:pt x="16688" y="9120"/>
                  </a:cubicBezTo>
                  <a:cubicBezTo>
                    <a:pt x="16899" y="9289"/>
                    <a:pt x="16815" y="10049"/>
                    <a:pt x="17026" y="10176"/>
                  </a:cubicBezTo>
                  <a:cubicBezTo>
                    <a:pt x="17042" y="10184"/>
                    <a:pt x="17057" y="10187"/>
                    <a:pt x="17070" y="10187"/>
                  </a:cubicBezTo>
                  <a:cubicBezTo>
                    <a:pt x="17128" y="10187"/>
                    <a:pt x="17169" y="10126"/>
                    <a:pt x="17237" y="10091"/>
                  </a:cubicBezTo>
                  <a:cubicBezTo>
                    <a:pt x="17786" y="9922"/>
                    <a:pt x="17279" y="9880"/>
                    <a:pt x="17322" y="9500"/>
                  </a:cubicBezTo>
                  <a:lnTo>
                    <a:pt x="17575" y="9035"/>
                  </a:lnTo>
                  <a:cubicBezTo>
                    <a:pt x="17575" y="8866"/>
                    <a:pt x="16730" y="8232"/>
                    <a:pt x="17448" y="7810"/>
                  </a:cubicBezTo>
                  <a:cubicBezTo>
                    <a:pt x="17543" y="7760"/>
                    <a:pt x="17624" y="7738"/>
                    <a:pt x="17695" y="7738"/>
                  </a:cubicBezTo>
                  <a:cubicBezTo>
                    <a:pt x="18117" y="7738"/>
                    <a:pt x="18175" y="8510"/>
                    <a:pt x="18680" y="8510"/>
                  </a:cubicBezTo>
                  <a:cubicBezTo>
                    <a:pt x="18729" y="8510"/>
                    <a:pt x="18783" y="8502"/>
                    <a:pt x="18843" y="8486"/>
                  </a:cubicBezTo>
                  <a:lnTo>
                    <a:pt x="19012" y="8190"/>
                  </a:lnTo>
                  <a:cubicBezTo>
                    <a:pt x="19096" y="7810"/>
                    <a:pt x="18589" y="7894"/>
                    <a:pt x="18674" y="7556"/>
                  </a:cubicBezTo>
                  <a:cubicBezTo>
                    <a:pt x="18758" y="7218"/>
                    <a:pt x="19012" y="6880"/>
                    <a:pt x="19138" y="6458"/>
                  </a:cubicBezTo>
                  <a:cubicBezTo>
                    <a:pt x="19096" y="6331"/>
                    <a:pt x="19392" y="5782"/>
                    <a:pt x="18969" y="5698"/>
                  </a:cubicBezTo>
                  <a:lnTo>
                    <a:pt x="18885" y="5613"/>
                  </a:lnTo>
                  <a:cubicBezTo>
                    <a:pt x="18862" y="5606"/>
                    <a:pt x="18839" y="5603"/>
                    <a:pt x="18816" y="5603"/>
                  </a:cubicBezTo>
                  <a:cubicBezTo>
                    <a:pt x="18480" y="5603"/>
                    <a:pt x="18184" y="6312"/>
                    <a:pt x="17704" y="6312"/>
                  </a:cubicBezTo>
                  <a:cubicBezTo>
                    <a:pt x="17624" y="6312"/>
                    <a:pt x="17539" y="6292"/>
                    <a:pt x="17448" y="6247"/>
                  </a:cubicBezTo>
                  <a:cubicBezTo>
                    <a:pt x="17153" y="6036"/>
                    <a:pt x="16899" y="5824"/>
                    <a:pt x="16688" y="5529"/>
                  </a:cubicBezTo>
                  <a:lnTo>
                    <a:pt x="16815" y="5275"/>
                  </a:lnTo>
                  <a:cubicBezTo>
                    <a:pt x="16477" y="4937"/>
                    <a:pt x="15505" y="5191"/>
                    <a:pt x="15209" y="4853"/>
                  </a:cubicBezTo>
                  <a:cubicBezTo>
                    <a:pt x="15167" y="4768"/>
                    <a:pt x="15378" y="4684"/>
                    <a:pt x="15421" y="4557"/>
                  </a:cubicBezTo>
                  <a:cubicBezTo>
                    <a:pt x="15632" y="3374"/>
                    <a:pt x="15252" y="3923"/>
                    <a:pt x="16223" y="2994"/>
                  </a:cubicBezTo>
                  <a:cubicBezTo>
                    <a:pt x="16434" y="2782"/>
                    <a:pt x="15928" y="2233"/>
                    <a:pt x="15928" y="2022"/>
                  </a:cubicBezTo>
                  <a:lnTo>
                    <a:pt x="16054" y="2022"/>
                  </a:lnTo>
                  <a:cubicBezTo>
                    <a:pt x="15632" y="1853"/>
                    <a:pt x="15294" y="1262"/>
                    <a:pt x="14829" y="1050"/>
                  </a:cubicBezTo>
                  <a:lnTo>
                    <a:pt x="14322" y="1050"/>
                  </a:lnTo>
                  <a:lnTo>
                    <a:pt x="13562" y="1008"/>
                  </a:lnTo>
                  <a:lnTo>
                    <a:pt x="13308" y="1008"/>
                  </a:lnTo>
                  <a:lnTo>
                    <a:pt x="13097" y="670"/>
                  </a:lnTo>
                  <a:cubicBezTo>
                    <a:pt x="13092" y="660"/>
                    <a:pt x="13084" y="656"/>
                    <a:pt x="13072" y="656"/>
                  </a:cubicBezTo>
                  <a:cubicBezTo>
                    <a:pt x="13018" y="656"/>
                    <a:pt x="12901" y="752"/>
                    <a:pt x="12804" y="752"/>
                  </a:cubicBezTo>
                  <a:cubicBezTo>
                    <a:pt x="12749" y="752"/>
                    <a:pt x="12701" y="722"/>
                    <a:pt x="12674" y="628"/>
                  </a:cubicBezTo>
                  <a:lnTo>
                    <a:pt x="12801" y="248"/>
                  </a:lnTo>
                  <a:cubicBezTo>
                    <a:pt x="12710" y="64"/>
                    <a:pt x="12546" y="0"/>
                    <a:pt x="1237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1777850" y="2882825"/>
              <a:ext cx="1301250" cy="1301275"/>
            </a:xfrm>
            <a:custGeom>
              <a:rect b="b" l="l" r="r" t="t"/>
              <a:pathLst>
                <a:path extrusionOk="0" h="52051" w="52050">
                  <a:moveTo>
                    <a:pt x="1648" y="10056"/>
                  </a:moveTo>
                  <a:cubicBezTo>
                    <a:pt x="1775" y="10140"/>
                    <a:pt x="1859" y="10267"/>
                    <a:pt x="1944" y="10436"/>
                  </a:cubicBezTo>
                  <a:lnTo>
                    <a:pt x="1775" y="10394"/>
                  </a:lnTo>
                  <a:lnTo>
                    <a:pt x="1437" y="10309"/>
                  </a:lnTo>
                  <a:cubicBezTo>
                    <a:pt x="1521" y="10225"/>
                    <a:pt x="1606" y="10140"/>
                    <a:pt x="1648" y="10056"/>
                  </a:cubicBezTo>
                  <a:close/>
                  <a:moveTo>
                    <a:pt x="8028" y="17069"/>
                  </a:moveTo>
                  <a:lnTo>
                    <a:pt x="9168" y="17534"/>
                  </a:lnTo>
                  <a:cubicBezTo>
                    <a:pt x="8957" y="17534"/>
                    <a:pt x="8788" y="17618"/>
                    <a:pt x="8619" y="17745"/>
                  </a:cubicBezTo>
                  <a:cubicBezTo>
                    <a:pt x="8577" y="17787"/>
                    <a:pt x="8492" y="17830"/>
                    <a:pt x="8492" y="17830"/>
                  </a:cubicBezTo>
                  <a:cubicBezTo>
                    <a:pt x="8366" y="17703"/>
                    <a:pt x="8239" y="17618"/>
                    <a:pt x="8112" y="17534"/>
                  </a:cubicBezTo>
                  <a:cubicBezTo>
                    <a:pt x="8112" y="17407"/>
                    <a:pt x="8070" y="17280"/>
                    <a:pt x="7985" y="17196"/>
                  </a:cubicBezTo>
                  <a:lnTo>
                    <a:pt x="7901" y="17069"/>
                  </a:lnTo>
                  <a:close/>
                  <a:moveTo>
                    <a:pt x="10351" y="27842"/>
                  </a:moveTo>
                  <a:lnTo>
                    <a:pt x="10351" y="27842"/>
                  </a:lnTo>
                  <a:cubicBezTo>
                    <a:pt x="10380" y="27871"/>
                    <a:pt x="10429" y="27901"/>
                    <a:pt x="10485" y="27943"/>
                  </a:cubicBezTo>
                  <a:lnTo>
                    <a:pt x="10485" y="27943"/>
                  </a:lnTo>
                  <a:cubicBezTo>
                    <a:pt x="10468" y="27933"/>
                    <a:pt x="10452" y="27927"/>
                    <a:pt x="10436" y="27927"/>
                  </a:cubicBezTo>
                  <a:cubicBezTo>
                    <a:pt x="10394" y="27885"/>
                    <a:pt x="10353" y="27844"/>
                    <a:pt x="10351" y="27842"/>
                  </a:cubicBezTo>
                  <a:close/>
                  <a:moveTo>
                    <a:pt x="31589" y="47078"/>
                  </a:moveTo>
                  <a:cubicBezTo>
                    <a:pt x="31582" y="47143"/>
                    <a:pt x="31585" y="47210"/>
                    <a:pt x="31602" y="47276"/>
                  </a:cubicBezTo>
                  <a:lnTo>
                    <a:pt x="31475" y="47234"/>
                  </a:lnTo>
                  <a:lnTo>
                    <a:pt x="31517" y="47150"/>
                  </a:lnTo>
                  <a:lnTo>
                    <a:pt x="31589" y="47078"/>
                  </a:lnTo>
                  <a:close/>
                  <a:moveTo>
                    <a:pt x="30396" y="688"/>
                  </a:moveTo>
                  <a:cubicBezTo>
                    <a:pt x="30604" y="688"/>
                    <a:pt x="30811" y="711"/>
                    <a:pt x="31011" y="761"/>
                  </a:cubicBezTo>
                  <a:cubicBezTo>
                    <a:pt x="31309" y="791"/>
                    <a:pt x="31587" y="821"/>
                    <a:pt x="31873" y="821"/>
                  </a:cubicBezTo>
                  <a:cubicBezTo>
                    <a:pt x="31992" y="821"/>
                    <a:pt x="32112" y="816"/>
                    <a:pt x="32236" y="804"/>
                  </a:cubicBezTo>
                  <a:lnTo>
                    <a:pt x="32236" y="846"/>
                  </a:lnTo>
                  <a:cubicBezTo>
                    <a:pt x="32236" y="1649"/>
                    <a:pt x="32236" y="3001"/>
                    <a:pt x="33292" y="3254"/>
                  </a:cubicBezTo>
                  <a:lnTo>
                    <a:pt x="33376" y="3254"/>
                  </a:lnTo>
                  <a:cubicBezTo>
                    <a:pt x="33588" y="3212"/>
                    <a:pt x="33757" y="3127"/>
                    <a:pt x="33926" y="3001"/>
                  </a:cubicBezTo>
                  <a:cubicBezTo>
                    <a:pt x="34010" y="2958"/>
                    <a:pt x="34095" y="2874"/>
                    <a:pt x="34179" y="2832"/>
                  </a:cubicBezTo>
                  <a:cubicBezTo>
                    <a:pt x="34348" y="3001"/>
                    <a:pt x="34264" y="3381"/>
                    <a:pt x="34264" y="3719"/>
                  </a:cubicBezTo>
                  <a:cubicBezTo>
                    <a:pt x="34264" y="3930"/>
                    <a:pt x="34264" y="4141"/>
                    <a:pt x="34264" y="4352"/>
                  </a:cubicBezTo>
                  <a:cubicBezTo>
                    <a:pt x="34433" y="4817"/>
                    <a:pt x="34897" y="4859"/>
                    <a:pt x="35193" y="4902"/>
                  </a:cubicBezTo>
                  <a:lnTo>
                    <a:pt x="35531" y="4902"/>
                  </a:lnTo>
                  <a:cubicBezTo>
                    <a:pt x="35531" y="5071"/>
                    <a:pt x="35573" y="5197"/>
                    <a:pt x="35531" y="5366"/>
                  </a:cubicBezTo>
                  <a:cubicBezTo>
                    <a:pt x="35531" y="5662"/>
                    <a:pt x="35531" y="5916"/>
                    <a:pt x="35700" y="6042"/>
                  </a:cubicBezTo>
                  <a:cubicBezTo>
                    <a:pt x="35742" y="6127"/>
                    <a:pt x="35869" y="6169"/>
                    <a:pt x="35954" y="6169"/>
                  </a:cubicBezTo>
                  <a:lnTo>
                    <a:pt x="35996" y="6169"/>
                  </a:lnTo>
                  <a:cubicBezTo>
                    <a:pt x="36122" y="6127"/>
                    <a:pt x="36207" y="6085"/>
                    <a:pt x="36249" y="6000"/>
                  </a:cubicBezTo>
                  <a:cubicBezTo>
                    <a:pt x="36672" y="6127"/>
                    <a:pt x="37094" y="6338"/>
                    <a:pt x="37432" y="6592"/>
                  </a:cubicBezTo>
                  <a:cubicBezTo>
                    <a:pt x="37390" y="6634"/>
                    <a:pt x="37348" y="6718"/>
                    <a:pt x="37305" y="6761"/>
                  </a:cubicBezTo>
                  <a:cubicBezTo>
                    <a:pt x="37136" y="6887"/>
                    <a:pt x="37010" y="7056"/>
                    <a:pt x="37010" y="7268"/>
                  </a:cubicBezTo>
                  <a:cubicBezTo>
                    <a:pt x="37010" y="7394"/>
                    <a:pt x="37010" y="7394"/>
                    <a:pt x="37221" y="7648"/>
                  </a:cubicBezTo>
                  <a:lnTo>
                    <a:pt x="37221" y="7690"/>
                  </a:lnTo>
                  <a:lnTo>
                    <a:pt x="37136" y="7775"/>
                  </a:lnTo>
                  <a:cubicBezTo>
                    <a:pt x="37010" y="7859"/>
                    <a:pt x="36925" y="7944"/>
                    <a:pt x="36883" y="8070"/>
                  </a:cubicBezTo>
                  <a:cubicBezTo>
                    <a:pt x="36798" y="8197"/>
                    <a:pt x="36841" y="8366"/>
                    <a:pt x="36925" y="8451"/>
                  </a:cubicBezTo>
                  <a:cubicBezTo>
                    <a:pt x="36967" y="8535"/>
                    <a:pt x="37179" y="8831"/>
                    <a:pt x="38235" y="8831"/>
                  </a:cubicBezTo>
                  <a:cubicBezTo>
                    <a:pt x="38573" y="8831"/>
                    <a:pt x="38953" y="8789"/>
                    <a:pt x="39291" y="8662"/>
                  </a:cubicBezTo>
                  <a:cubicBezTo>
                    <a:pt x="39333" y="8620"/>
                    <a:pt x="39376" y="8535"/>
                    <a:pt x="39418" y="8451"/>
                  </a:cubicBezTo>
                  <a:cubicBezTo>
                    <a:pt x="39418" y="8620"/>
                    <a:pt x="39418" y="8746"/>
                    <a:pt x="39502" y="8873"/>
                  </a:cubicBezTo>
                  <a:cubicBezTo>
                    <a:pt x="39545" y="8958"/>
                    <a:pt x="39587" y="9000"/>
                    <a:pt x="39587" y="9084"/>
                  </a:cubicBezTo>
                  <a:cubicBezTo>
                    <a:pt x="39545" y="9169"/>
                    <a:pt x="39502" y="9211"/>
                    <a:pt x="39460" y="9296"/>
                  </a:cubicBezTo>
                  <a:cubicBezTo>
                    <a:pt x="39376" y="9422"/>
                    <a:pt x="39291" y="9633"/>
                    <a:pt x="39333" y="9802"/>
                  </a:cubicBezTo>
                  <a:cubicBezTo>
                    <a:pt x="39333" y="9929"/>
                    <a:pt x="39376" y="9971"/>
                    <a:pt x="39925" y="10183"/>
                  </a:cubicBezTo>
                  <a:cubicBezTo>
                    <a:pt x="40136" y="10309"/>
                    <a:pt x="40305" y="10478"/>
                    <a:pt x="40432" y="10647"/>
                  </a:cubicBezTo>
                  <a:cubicBezTo>
                    <a:pt x="40516" y="10774"/>
                    <a:pt x="40643" y="10901"/>
                    <a:pt x="40770" y="10943"/>
                  </a:cubicBezTo>
                  <a:lnTo>
                    <a:pt x="40854" y="10943"/>
                  </a:lnTo>
                  <a:cubicBezTo>
                    <a:pt x="40854" y="10985"/>
                    <a:pt x="40854" y="11028"/>
                    <a:pt x="40854" y="11028"/>
                  </a:cubicBezTo>
                  <a:cubicBezTo>
                    <a:pt x="40854" y="11197"/>
                    <a:pt x="40854" y="11239"/>
                    <a:pt x="41319" y="11408"/>
                  </a:cubicBezTo>
                  <a:cubicBezTo>
                    <a:pt x="41319" y="11450"/>
                    <a:pt x="41319" y="11492"/>
                    <a:pt x="41319" y="11577"/>
                  </a:cubicBezTo>
                  <a:cubicBezTo>
                    <a:pt x="41277" y="11746"/>
                    <a:pt x="41319" y="11957"/>
                    <a:pt x="41446" y="12126"/>
                  </a:cubicBezTo>
                  <a:cubicBezTo>
                    <a:pt x="41530" y="12211"/>
                    <a:pt x="41657" y="12253"/>
                    <a:pt x="41784" y="12253"/>
                  </a:cubicBezTo>
                  <a:cubicBezTo>
                    <a:pt x="41910" y="12253"/>
                    <a:pt x="42079" y="12211"/>
                    <a:pt x="42206" y="12211"/>
                  </a:cubicBezTo>
                  <a:lnTo>
                    <a:pt x="42502" y="12168"/>
                  </a:lnTo>
                  <a:cubicBezTo>
                    <a:pt x="42755" y="12253"/>
                    <a:pt x="42967" y="12422"/>
                    <a:pt x="43178" y="12633"/>
                  </a:cubicBezTo>
                  <a:cubicBezTo>
                    <a:pt x="43262" y="12718"/>
                    <a:pt x="43347" y="12760"/>
                    <a:pt x="43431" y="12844"/>
                  </a:cubicBezTo>
                  <a:cubicBezTo>
                    <a:pt x="43509" y="12860"/>
                    <a:pt x="43592" y="12870"/>
                    <a:pt x="43674" y="12870"/>
                  </a:cubicBezTo>
                  <a:cubicBezTo>
                    <a:pt x="43817" y="12870"/>
                    <a:pt x="43958" y="12840"/>
                    <a:pt x="44065" y="12760"/>
                  </a:cubicBezTo>
                  <a:cubicBezTo>
                    <a:pt x="44150" y="12718"/>
                    <a:pt x="44192" y="12718"/>
                    <a:pt x="44276" y="12675"/>
                  </a:cubicBezTo>
                  <a:cubicBezTo>
                    <a:pt x="44445" y="12718"/>
                    <a:pt x="44572" y="12802"/>
                    <a:pt x="44699" y="12887"/>
                  </a:cubicBezTo>
                  <a:lnTo>
                    <a:pt x="44952" y="13013"/>
                  </a:lnTo>
                  <a:cubicBezTo>
                    <a:pt x="45079" y="13098"/>
                    <a:pt x="45248" y="13140"/>
                    <a:pt x="45375" y="13182"/>
                  </a:cubicBezTo>
                  <a:cubicBezTo>
                    <a:pt x="45459" y="13351"/>
                    <a:pt x="45544" y="13520"/>
                    <a:pt x="45586" y="13689"/>
                  </a:cubicBezTo>
                  <a:cubicBezTo>
                    <a:pt x="45671" y="14154"/>
                    <a:pt x="45882" y="14577"/>
                    <a:pt x="46177" y="14957"/>
                  </a:cubicBezTo>
                  <a:cubicBezTo>
                    <a:pt x="46225" y="15020"/>
                    <a:pt x="46303" y="15042"/>
                    <a:pt x="46388" y="15042"/>
                  </a:cubicBezTo>
                  <a:cubicBezTo>
                    <a:pt x="46529" y="15042"/>
                    <a:pt x="46690" y="14983"/>
                    <a:pt x="46769" y="14957"/>
                  </a:cubicBezTo>
                  <a:cubicBezTo>
                    <a:pt x="46827" y="14928"/>
                    <a:pt x="46906" y="14878"/>
                    <a:pt x="46976" y="14878"/>
                  </a:cubicBezTo>
                  <a:cubicBezTo>
                    <a:pt x="47008" y="14878"/>
                    <a:pt x="47039" y="14888"/>
                    <a:pt x="47065" y="14914"/>
                  </a:cubicBezTo>
                  <a:lnTo>
                    <a:pt x="46980" y="15379"/>
                  </a:lnTo>
                  <a:lnTo>
                    <a:pt x="47107" y="15464"/>
                  </a:lnTo>
                  <a:cubicBezTo>
                    <a:pt x="47297" y="15527"/>
                    <a:pt x="47477" y="15559"/>
                    <a:pt x="47651" y="15559"/>
                  </a:cubicBezTo>
                  <a:cubicBezTo>
                    <a:pt x="47825" y="15559"/>
                    <a:pt x="47994" y="15527"/>
                    <a:pt x="48163" y="15464"/>
                  </a:cubicBezTo>
                  <a:cubicBezTo>
                    <a:pt x="48374" y="15421"/>
                    <a:pt x="48586" y="15421"/>
                    <a:pt x="48755" y="15379"/>
                  </a:cubicBezTo>
                  <a:lnTo>
                    <a:pt x="48881" y="15379"/>
                  </a:lnTo>
                  <a:lnTo>
                    <a:pt x="48881" y="15506"/>
                  </a:lnTo>
                  <a:cubicBezTo>
                    <a:pt x="48881" y="15633"/>
                    <a:pt x="48924" y="15759"/>
                    <a:pt x="48966" y="15886"/>
                  </a:cubicBezTo>
                  <a:cubicBezTo>
                    <a:pt x="49346" y="16266"/>
                    <a:pt x="49811" y="16478"/>
                    <a:pt x="50360" y="16478"/>
                  </a:cubicBezTo>
                  <a:cubicBezTo>
                    <a:pt x="50740" y="16478"/>
                    <a:pt x="51121" y="16647"/>
                    <a:pt x="51416" y="16900"/>
                  </a:cubicBezTo>
                  <a:cubicBezTo>
                    <a:pt x="51121" y="17196"/>
                    <a:pt x="50783" y="17492"/>
                    <a:pt x="50445" y="17787"/>
                  </a:cubicBezTo>
                  <a:cubicBezTo>
                    <a:pt x="50107" y="18041"/>
                    <a:pt x="49811" y="18294"/>
                    <a:pt x="49557" y="18632"/>
                  </a:cubicBezTo>
                  <a:cubicBezTo>
                    <a:pt x="49431" y="18928"/>
                    <a:pt x="49346" y="19182"/>
                    <a:pt x="49304" y="19477"/>
                  </a:cubicBezTo>
                  <a:cubicBezTo>
                    <a:pt x="49262" y="19731"/>
                    <a:pt x="49219" y="19984"/>
                    <a:pt x="49093" y="20195"/>
                  </a:cubicBezTo>
                  <a:cubicBezTo>
                    <a:pt x="49008" y="20364"/>
                    <a:pt x="48881" y="20533"/>
                    <a:pt x="48755" y="20660"/>
                  </a:cubicBezTo>
                  <a:cubicBezTo>
                    <a:pt x="48586" y="20829"/>
                    <a:pt x="48459" y="20998"/>
                    <a:pt x="48374" y="21209"/>
                  </a:cubicBezTo>
                  <a:cubicBezTo>
                    <a:pt x="48205" y="21463"/>
                    <a:pt x="48163" y="21759"/>
                    <a:pt x="48205" y="22097"/>
                  </a:cubicBezTo>
                  <a:lnTo>
                    <a:pt x="48248" y="22266"/>
                  </a:lnTo>
                  <a:cubicBezTo>
                    <a:pt x="48205" y="22561"/>
                    <a:pt x="48121" y="22857"/>
                    <a:pt x="47952" y="23068"/>
                  </a:cubicBezTo>
                  <a:cubicBezTo>
                    <a:pt x="47741" y="23364"/>
                    <a:pt x="47614" y="23702"/>
                    <a:pt x="47572" y="23998"/>
                  </a:cubicBezTo>
                  <a:cubicBezTo>
                    <a:pt x="47572" y="24209"/>
                    <a:pt x="47614" y="24420"/>
                    <a:pt x="47698" y="24589"/>
                  </a:cubicBezTo>
                  <a:lnTo>
                    <a:pt x="47529" y="24758"/>
                  </a:lnTo>
                  <a:cubicBezTo>
                    <a:pt x="47403" y="24885"/>
                    <a:pt x="47191" y="25181"/>
                    <a:pt x="47065" y="25181"/>
                  </a:cubicBezTo>
                  <a:lnTo>
                    <a:pt x="46980" y="25181"/>
                  </a:lnTo>
                  <a:cubicBezTo>
                    <a:pt x="46769" y="25181"/>
                    <a:pt x="46684" y="25096"/>
                    <a:pt x="46558" y="24885"/>
                  </a:cubicBezTo>
                  <a:cubicBezTo>
                    <a:pt x="46389" y="24632"/>
                    <a:pt x="46135" y="24463"/>
                    <a:pt x="45797" y="24463"/>
                  </a:cubicBezTo>
                  <a:cubicBezTo>
                    <a:pt x="45671" y="24463"/>
                    <a:pt x="45544" y="24463"/>
                    <a:pt x="45417" y="24505"/>
                  </a:cubicBezTo>
                  <a:lnTo>
                    <a:pt x="45248" y="24589"/>
                  </a:lnTo>
                  <a:lnTo>
                    <a:pt x="45248" y="24927"/>
                  </a:lnTo>
                  <a:cubicBezTo>
                    <a:pt x="44952" y="25139"/>
                    <a:pt x="44868" y="25223"/>
                    <a:pt x="44868" y="25392"/>
                  </a:cubicBezTo>
                  <a:cubicBezTo>
                    <a:pt x="44826" y="25476"/>
                    <a:pt x="44868" y="25603"/>
                    <a:pt x="44952" y="25730"/>
                  </a:cubicBezTo>
                  <a:cubicBezTo>
                    <a:pt x="44995" y="25772"/>
                    <a:pt x="45037" y="25814"/>
                    <a:pt x="45121" y="25814"/>
                  </a:cubicBezTo>
                  <a:cubicBezTo>
                    <a:pt x="44868" y="25983"/>
                    <a:pt x="44614" y="26152"/>
                    <a:pt x="44403" y="26364"/>
                  </a:cubicBezTo>
                  <a:cubicBezTo>
                    <a:pt x="44234" y="26490"/>
                    <a:pt x="44107" y="26659"/>
                    <a:pt x="43981" y="26871"/>
                  </a:cubicBezTo>
                  <a:cubicBezTo>
                    <a:pt x="43896" y="26955"/>
                    <a:pt x="43812" y="27082"/>
                    <a:pt x="43727" y="27166"/>
                  </a:cubicBezTo>
                  <a:cubicBezTo>
                    <a:pt x="43600" y="27251"/>
                    <a:pt x="43431" y="27293"/>
                    <a:pt x="43262" y="27293"/>
                  </a:cubicBezTo>
                  <a:cubicBezTo>
                    <a:pt x="43009" y="27293"/>
                    <a:pt x="42755" y="27420"/>
                    <a:pt x="42544" y="27589"/>
                  </a:cubicBezTo>
                  <a:cubicBezTo>
                    <a:pt x="42417" y="27800"/>
                    <a:pt x="42375" y="28054"/>
                    <a:pt x="42417" y="28307"/>
                  </a:cubicBezTo>
                  <a:cubicBezTo>
                    <a:pt x="42460" y="28392"/>
                    <a:pt x="42460" y="28518"/>
                    <a:pt x="42417" y="28603"/>
                  </a:cubicBezTo>
                  <a:cubicBezTo>
                    <a:pt x="42248" y="28772"/>
                    <a:pt x="42037" y="28856"/>
                    <a:pt x="41826" y="28899"/>
                  </a:cubicBezTo>
                  <a:cubicBezTo>
                    <a:pt x="41530" y="28983"/>
                    <a:pt x="41234" y="29152"/>
                    <a:pt x="40981" y="29363"/>
                  </a:cubicBezTo>
                  <a:cubicBezTo>
                    <a:pt x="40728" y="29786"/>
                    <a:pt x="40601" y="30293"/>
                    <a:pt x="40643" y="30800"/>
                  </a:cubicBezTo>
                  <a:cubicBezTo>
                    <a:pt x="40601" y="31053"/>
                    <a:pt x="40601" y="31349"/>
                    <a:pt x="40601" y="31391"/>
                  </a:cubicBezTo>
                  <a:lnTo>
                    <a:pt x="40770" y="31602"/>
                  </a:lnTo>
                  <a:lnTo>
                    <a:pt x="40559" y="31391"/>
                  </a:lnTo>
                  <a:cubicBezTo>
                    <a:pt x="40474" y="31349"/>
                    <a:pt x="40432" y="31349"/>
                    <a:pt x="40390" y="31349"/>
                  </a:cubicBezTo>
                  <a:cubicBezTo>
                    <a:pt x="40094" y="31349"/>
                    <a:pt x="40009" y="31645"/>
                    <a:pt x="39967" y="31856"/>
                  </a:cubicBezTo>
                  <a:cubicBezTo>
                    <a:pt x="39798" y="31940"/>
                    <a:pt x="39714" y="32109"/>
                    <a:pt x="39798" y="32278"/>
                  </a:cubicBezTo>
                  <a:cubicBezTo>
                    <a:pt x="39883" y="32447"/>
                    <a:pt x="40052" y="32574"/>
                    <a:pt x="40263" y="32574"/>
                  </a:cubicBezTo>
                  <a:cubicBezTo>
                    <a:pt x="40685" y="32490"/>
                    <a:pt x="41066" y="32321"/>
                    <a:pt x="41403" y="32109"/>
                  </a:cubicBezTo>
                  <a:cubicBezTo>
                    <a:pt x="41572" y="31983"/>
                    <a:pt x="41657" y="31771"/>
                    <a:pt x="41699" y="31602"/>
                  </a:cubicBezTo>
                  <a:cubicBezTo>
                    <a:pt x="41741" y="31222"/>
                    <a:pt x="41826" y="30884"/>
                    <a:pt x="42586" y="30884"/>
                  </a:cubicBezTo>
                  <a:cubicBezTo>
                    <a:pt x="42755" y="30884"/>
                    <a:pt x="42924" y="30884"/>
                    <a:pt x="43051" y="30926"/>
                  </a:cubicBezTo>
                  <a:cubicBezTo>
                    <a:pt x="43178" y="30926"/>
                    <a:pt x="43305" y="30969"/>
                    <a:pt x="43431" y="31011"/>
                  </a:cubicBezTo>
                  <a:lnTo>
                    <a:pt x="43431" y="31053"/>
                  </a:lnTo>
                  <a:cubicBezTo>
                    <a:pt x="43347" y="31138"/>
                    <a:pt x="43305" y="31264"/>
                    <a:pt x="43262" y="31433"/>
                  </a:cubicBezTo>
                  <a:cubicBezTo>
                    <a:pt x="43262" y="31602"/>
                    <a:pt x="43347" y="31771"/>
                    <a:pt x="43474" y="31898"/>
                  </a:cubicBezTo>
                  <a:lnTo>
                    <a:pt x="43516" y="31983"/>
                  </a:lnTo>
                  <a:lnTo>
                    <a:pt x="43431" y="32025"/>
                  </a:lnTo>
                  <a:cubicBezTo>
                    <a:pt x="43305" y="32152"/>
                    <a:pt x="43009" y="32447"/>
                    <a:pt x="43178" y="32743"/>
                  </a:cubicBezTo>
                  <a:cubicBezTo>
                    <a:pt x="43474" y="32870"/>
                    <a:pt x="43643" y="33208"/>
                    <a:pt x="43474" y="33504"/>
                  </a:cubicBezTo>
                  <a:lnTo>
                    <a:pt x="43600" y="33588"/>
                  </a:lnTo>
                  <a:lnTo>
                    <a:pt x="43685" y="33588"/>
                  </a:lnTo>
                  <a:cubicBezTo>
                    <a:pt x="43769" y="33588"/>
                    <a:pt x="43812" y="33546"/>
                    <a:pt x="43854" y="33546"/>
                  </a:cubicBezTo>
                  <a:cubicBezTo>
                    <a:pt x="43854" y="33630"/>
                    <a:pt x="43896" y="33757"/>
                    <a:pt x="43896" y="33799"/>
                  </a:cubicBezTo>
                  <a:cubicBezTo>
                    <a:pt x="43896" y="33842"/>
                    <a:pt x="43896" y="33884"/>
                    <a:pt x="43896" y="33968"/>
                  </a:cubicBezTo>
                  <a:cubicBezTo>
                    <a:pt x="43093" y="34349"/>
                    <a:pt x="42840" y="34518"/>
                    <a:pt x="42798" y="34771"/>
                  </a:cubicBezTo>
                  <a:cubicBezTo>
                    <a:pt x="42713" y="35025"/>
                    <a:pt x="42882" y="35194"/>
                    <a:pt x="43051" y="35363"/>
                  </a:cubicBezTo>
                  <a:cubicBezTo>
                    <a:pt x="43220" y="35532"/>
                    <a:pt x="43389" y="35743"/>
                    <a:pt x="43474" y="35954"/>
                  </a:cubicBezTo>
                  <a:cubicBezTo>
                    <a:pt x="43474" y="35996"/>
                    <a:pt x="43474" y="36038"/>
                    <a:pt x="43474" y="36081"/>
                  </a:cubicBezTo>
                  <a:lnTo>
                    <a:pt x="43431" y="36588"/>
                  </a:lnTo>
                  <a:lnTo>
                    <a:pt x="43431" y="36630"/>
                  </a:lnTo>
                  <a:cubicBezTo>
                    <a:pt x="43516" y="36841"/>
                    <a:pt x="43643" y="36968"/>
                    <a:pt x="43812" y="37095"/>
                  </a:cubicBezTo>
                  <a:cubicBezTo>
                    <a:pt x="43896" y="37137"/>
                    <a:pt x="43981" y="37221"/>
                    <a:pt x="44065" y="37264"/>
                  </a:cubicBezTo>
                  <a:cubicBezTo>
                    <a:pt x="43685" y="37771"/>
                    <a:pt x="43178" y="38151"/>
                    <a:pt x="42629" y="38447"/>
                  </a:cubicBezTo>
                  <a:cubicBezTo>
                    <a:pt x="42539" y="38357"/>
                    <a:pt x="42428" y="38267"/>
                    <a:pt x="42192" y="38267"/>
                  </a:cubicBezTo>
                  <a:cubicBezTo>
                    <a:pt x="42094" y="38267"/>
                    <a:pt x="41974" y="38283"/>
                    <a:pt x="41826" y="38320"/>
                  </a:cubicBezTo>
                  <a:cubicBezTo>
                    <a:pt x="41615" y="38362"/>
                    <a:pt x="41488" y="38362"/>
                    <a:pt x="41446" y="38573"/>
                  </a:cubicBezTo>
                  <a:cubicBezTo>
                    <a:pt x="41361" y="38785"/>
                    <a:pt x="41530" y="38996"/>
                    <a:pt x="41741" y="39207"/>
                  </a:cubicBezTo>
                  <a:lnTo>
                    <a:pt x="41868" y="39376"/>
                  </a:lnTo>
                  <a:cubicBezTo>
                    <a:pt x="41868" y="39418"/>
                    <a:pt x="41868" y="39418"/>
                    <a:pt x="41868" y="39418"/>
                  </a:cubicBezTo>
                  <a:cubicBezTo>
                    <a:pt x="41784" y="39545"/>
                    <a:pt x="41784" y="39714"/>
                    <a:pt x="41826" y="39841"/>
                  </a:cubicBezTo>
                  <a:cubicBezTo>
                    <a:pt x="41995" y="40094"/>
                    <a:pt x="42206" y="40263"/>
                    <a:pt x="42460" y="40390"/>
                  </a:cubicBezTo>
                  <a:cubicBezTo>
                    <a:pt x="42629" y="40432"/>
                    <a:pt x="42755" y="40517"/>
                    <a:pt x="42882" y="40644"/>
                  </a:cubicBezTo>
                  <a:cubicBezTo>
                    <a:pt x="43051" y="41024"/>
                    <a:pt x="42924" y="41193"/>
                    <a:pt x="42417" y="41573"/>
                  </a:cubicBezTo>
                  <a:cubicBezTo>
                    <a:pt x="42206" y="41742"/>
                    <a:pt x="42037" y="41911"/>
                    <a:pt x="41868" y="42164"/>
                  </a:cubicBezTo>
                  <a:cubicBezTo>
                    <a:pt x="41699" y="42418"/>
                    <a:pt x="41784" y="42629"/>
                    <a:pt x="42079" y="42840"/>
                  </a:cubicBezTo>
                  <a:lnTo>
                    <a:pt x="42037" y="42883"/>
                  </a:lnTo>
                  <a:cubicBezTo>
                    <a:pt x="41826" y="43136"/>
                    <a:pt x="41826" y="43516"/>
                    <a:pt x="41995" y="43770"/>
                  </a:cubicBezTo>
                  <a:cubicBezTo>
                    <a:pt x="42544" y="44632"/>
                    <a:pt x="43493" y="45131"/>
                    <a:pt x="44504" y="45131"/>
                  </a:cubicBezTo>
                  <a:cubicBezTo>
                    <a:pt x="44583" y="45131"/>
                    <a:pt x="44662" y="45128"/>
                    <a:pt x="44741" y="45122"/>
                  </a:cubicBezTo>
                  <a:lnTo>
                    <a:pt x="45037" y="45122"/>
                  </a:lnTo>
                  <a:cubicBezTo>
                    <a:pt x="45121" y="45164"/>
                    <a:pt x="45121" y="45206"/>
                    <a:pt x="45121" y="45206"/>
                  </a:cubicBezTo>
                  <a:cubicBezTo>
                    <a:pt x="45121" y="45418"/>
                    <a:pt x="44699" y="45798"/>
                    <a:pt x="44445" y="46051"/>
                  </a:cubicBezTo>
                  <a:cubicBezTo>
                    <a:pt x="44276" y="46178"/>
                    <a:pt x="44107" y="46347"/>
                    <a:pt x="43981" y="46558"/>
                  </a:cubicBezTo>
                  <a:lnTo>
                    <a:pt x="43981" y="46643"/>
                  </a:lnTo>
                  <a:cubicBezTo>
                    <a:pt x="43981" y="46643"/>
                    <a:pt x="43981" y="46769"/>
                    <a:pt x="43981" y="46896"/>
                  </a:cubicBezTo>
                  <a:cubicBezTo>
                    <a:pt x="43981" y="46896"/>
                    <a:pt x="43938" y="46938"/>
                    <a:pt x="43896" y="46938"/>
                  </a:cubicBezTo>
                  <a:cubicBezTo>
                    <a:pt x="43749" y="47122"/>
                    <a:pt x="43538" y="47242"/>
                    <a:pt x="43290" y="47242"/>
                  </a:cubicBezTo>
                  <a:cubicBezTo>
                    <a:pt x="43254" y="47242"/>
                    <a:pt x="43216" y="47240"/>
                    <a:pt x="43178" y="47234"/>
                  </a:cubicBezTo>
                  <a:cubicBezTo>
                    <a:pt x="42967" y="47234"/>
                    <a:pt x="42713" y="47276"/>
                    <a:pt x="42460" y="47361"/>
                  </a:cubicBezTo>
                  <a:cubicBezTo>
                    <a:pt x="42248" y="47445"/>
                    <a:pt x="42164" y="47657"/>
                    <a:pt x="42164" y="47868"/>
                  </a:cubicBezTo>
                  <a:cubicBezTo>
                    <a:pt x="42087" y="47852"/>
                    <a:pt x="42004" y="47843"/>
                    <a:pt x="41919" y="47843"/>
                  </a:cubicBezTo>
                  <a:cubicBezTo>
                    <a:pt x="41773" y="47843"/>
                    <a:pt x="41622" y="47872"/>
                    <a:pt x="41488" y="47952"/>
                  </a:cubicBezTo>
                  <a:cubicBezTo>
                    <a:pt x="41361" y="48079"/>
                    <a:pt x="41277" y="48206"/>
                    <a:pt x="41192" y="48333"/>
                  </a:cubicBezTo>
                  <a:cubicBezTo>
                    <a:pt x="41192" y="48417"/>
                    <a:pt x="41108" y="48459"/>
                    <a:pt x="41066" y="48544"/>
                  </a:cubicBezTo>
                  <a:lnTo>
                    <a:pt x="41023" y="48502"/>
                  </a:lnTo>
                  <a:cubicBezTo>
                    <a:pt x="40925" y="48462"/>
                    <a:pt x="40809" y="48432"/>
                    <a:pt x="40700" y="48432"/>
                  </a:cubicBezTo>
                  <a:cubicBezTo>
                    <a:pt x="40574" y="48432"/>
                    <a:pt x="40458" y="48473"/>
                    <a:pt x="40390" y="48586"/>
                  </a:cubicBezTo>
                  <a:cubicBezTo>
                    <a:pt x="40263" y="48755"/>
                    <a:pt x="40136" y="48924"/>
                    <a:pt x="39967" y="49093"/>
                  </a:cubicBezTo>
                  <a:lnTo>
                    <a:pt x="39883" y="49093"/>
                  </a:lnTo>
                  <a:cubicBezTo>
                    <a:pt x="39756" y="49093"/>
                    <a:pt x="39587" y="49135"/>
                    <a:pt x="39502" y="49262"/>
                  </a:cubicBezTo>
                  <a:lnTo>
                    <a:pt x="39460" y="49431"/>
                  </a:lnTo>
                  <a:lnTo>
                    <a:pt x="39502" y="49558"/>
                  </a:lnTo>
                  <a:cubicBezTo>
                    <a:pt x="39545" y="49642"/>
                    <a:pt x="39545" y="49685"/>
                    <a:pt x="39798" y="49727"/>
                  </a:cubicBezTo>
                  <a:cubicBezTo>
                    <a:pt x="39756" y="49727"/>
                    <a:pt x="39756" y="49769"/>
                    <a:pt x="39714" y="49769"/>
                  </a:cubicBezTo>
                  <a:lnTo>
                    <a:pt x="39164" y="49769"/>
                  </a:lnTo>
                  <a:cubicBezTo>
                    <a:pt x="39090" y="49720"/>
                    <a:pt x="39016" y="49699"/>
                    <a:pt x="38933" y="49699"/>
                  </a:cubicBezTo>
                  <a:cubicBezTo>
                    <a:pt x="38875" y="49699"/>
                    <a:pt x="38812" y="49709"/>
                    <a:pt x="38742" y="49727"/>
                  </a:cubicBezTo>
                  <a:cubicBezTo>
                    <a:pt x="38615" y="49769"/>
                    <a:pt x="38531" y="49854"/>
                    <a:pt x="38488" y="49980"/>
                  </a:cubicBezTo>
                  <a:cubicBezTo>
                    <a:pt x="38362" y="49811"/>
                    <a:pt x="38193" y="49727"/>
                    <a:pt x="37981" y="49727"/>
                  </a:cubicBezTo>
                  <a:cubicBezTo>
                    <a:pt x="37897" y="49727"/>
                    <a:pt x="37812" y="49727"/>
                    <a:pt x="37728" y="49769"/>
                  </a:cubicBezTo>
                  <a:cubicBezTo>
                    <a:pt x="37686" y="49811"/>
                    <a:pt x="37643" y="49811"/>
                    <a:pt x="37601" y="49854"/>
                  </a:cubicBezTo>
                  <a:lnTo>
                    <a:pt x="37305" y="49854"/>
                  </a:lnTo>
                  <a:lnTo>
                    <a:pt x="37221" y="49769"/>
                  </a:lnTo>
                  <a:cubicBezTo>
                    <a:pt x="37111" y="49659"/>
                    <a:pt x="36938" y="49550"/>
                    <a:pt x="36756" y="49550"/>
                  </a:cubicBezTo>
                  <a:cubicBezTo>
                    <a:pt x="36728" y="49550"/>
                    <a:pt x="36700" y="49552"/>
                    <a:pt x="36672" y="49558"/>
                  </a:cubicBezTo>
                  <a:cubicBezTo>
                    <a:pt x="36648" y="49550"/>
                    <a:pt x="36627" y="49547"/>
                    <a:pt x="36606" y="49547"/>
                  </a:cubicBezTo>
                  <a:cubicBezTo>
                    <a:pt x="36514" y="49547"/>
                    <a:pt x="36445" y="49616"/>
                    <a:pt x="36376" y="49685"/>
                  </a:cubicBezTo>
                  <a:cubicBezTo>
                    <a:pt x="36376" y="49685"/>
                    <a:pt x="36376" y="49727"/>
                    <a:pt x="36334" y="49727"/>
                  </a:cubicBezTo>
                  <a:cubicBezTo>
                    <a:pt x="36249" y="49516"/>
                    <a:pt x="36122" y="49304"/>
                    <a:pt x="35911" y="49135"/>
                  </a:cubicBezTo>
                  <a:cubicBezTo>
                    <a:pt x="35658" y="48966"/>
                    <a:pt x="35320" y="48840"/>
                    <a:pt x="35024" y="48797"/>
                  </a:cubicBezTo>
                  <a:cubicBezTo>
                    <a:pt x="34897" y="48797"/>
                    <a:pt x="34771" y="48755"/>
                    <a:pt x="34686" y="48713"/>
                  </a:cubicBezTo>
                  <a:lnTo>
                    <a:pt x="34728" y="48586"/>
                  </a:lnTo>
                  <a:cubicBezTo>
                    <a:pt x="34771" y="48375"/>
                    <a:pt x="34897" y="47910"/>
                    <a:pt x="34475" y="47699"/>
                  </a:cubicBezTo>
                  <a:lnTo>
                    <a:pt x="34010" y="47699"/>
                  </a:lnTo>
                  <a:cubicBezTo>
                    <a:pt x="33883" y="47741"/>
                    <a:pt x="33757" y="47741"/>
                    <a:pt x="33630" y="47741"/>
                  </a:cubicBezTo>
                  <a:cubicBezTo>
                    <a:pt x="34179" y="47572"/>
                    <a:pt x="34390" y="47445"/>
                    <a:pt x="34390" y="47234"/>
                  </a:cubicBezTo>
                  <a:cubicBezTo>
                    <a:pt x="34433" y="47065"/>
                    <a:pt x="34348" y="46938"/>
                    <a:pt x="34221" y="46854"/>
                  </a:cubicBezTo>
                  <a:cubicBezTo>
                    <a:pt x="34137" y="46812"/>
                    <a:pt x="34052" y="46812"/>
                    <a:pt x="33968" y="46812"/>
                  </a:cubicBezTo>
                  <a:cubicBezTo>
                    <a:pt x="33968" y="46727"/>
                    <a:pt x="33926" y="46685"/>
                    <a:pt x="33883" y="46643"/>
                  </a:cubicBezTo>
                  <a:cubicBezTo>
                    <a:pt x="33757" y="46516"/>
                    <a:pt x="33588" y="46431"/>
                    <a:pt x="33419" y="46431"/>
                  </a:cubicBezTo>
                  <a:cubicBezTo>
                    <a:pt x="33165" y="46431"/>
                    <a:pt x="32912" y="46643"/>
                    <a:pt x="32869" y="46896"/>
                  </a:cubicBezTo>
                  <a:cubicBezTo>
                    <a:pt x="32869" y="46938"/>
                    <a:pt x="32869" y="46981"/>
                    <a:pt x="32869" y="47023"/>
                  </a:cubicBezTo>
                  <a:cubicBezTo>
                    <a:pt x="32827" y="47023"/>
                    <a:pt x="32785" y="46981"/>
                    <a:pt x="32700" y="46981"/>
                  </a:cubicBezTo>
                  <a:cubicBezTo>
                    <a:pt x="32574" y="46981"/>
                    <a:pt x="32447" y="47065"/>
                    <a:pt x="32362" y="47150"/>
                  </a:cubicBezTo>
                  <a:lnTo>
                    <a:pt x="32320" y="47150"/>
                  </a:lnTo>
                  <a:cubicBezTo>
                    <a:pt x="32278" y="47065"/>
                    <a:pt x="32278" y="46981"/>
                    <a:pt x="32320" y="46896"/>
                  </a:cubicBezTo>
                  <a:cubicBezTo>
                    <a:pt x="32320" y="46685"/>
                    <a:pt x="32405" y="46220"/>
                    <a:pt x="31940" y="46136"/>
                  </a:cubicBezTo>
                  <a:lnTo>
                    <a:pt x="31729" y="46136"/>
                  </a:lnTo>
                  <a:lnTo>
                    <a:pt x="31644" y="46263"/>
                  </a:lnTo>
                  <a:cubicBezTo>
                    <a:pt x="31602" y="46389"/>
                    <a:pt x="31602" y="46558"/>
                    <a:pt x="31729" y="46643"/>
                  </a:cubicBezTo>
                  <a:lnTo>
                    <a:pt x="31729" y="46685"/>
                  </a:lnTo>
                  <a:cubicBezTo>
                    <a:pt x="31686" y="46727"/>
                    <a:pt x="31686" y="46769"/>
                    <a:pt x="31686" y="46812"/>
                  </a:cubicBezTo>
                  <a:cubicBezTo>
                    <a:pt x="31648" y="46869"/>
                    <a:pt x="31619" y="46934"/>
                    <a:pt x="31602" y="47004"/>
                  </a:cubicBezTo>
                  <a:lnTo>
                    <a:pt x="31602" y="47004"/>
                  </a:lnTo>
                  <a:lnTo>
                    <a:pt x="31602" y="46981"/>
                  </a:lnTo>
                  <a:cubicBezTo>
                    <a:pt x="31560" y="46727"/>
                    <a:pt x="31306" y="46600"/>
                    <a:pt x="30335" y="46347"/>
                  </a:cubicBezTo>
                  <a:cubicBezTo>
                    <a:pt x="30208" y="46305"/>
                    <a:pt x="30081" y="46263"/>
                    <a:pt x="29954" y="46220"/>
                  </a:cubicBezTo>
                  <a:cubicBezTo>
                    <a:pt x="29828" y="46178"/>
                    <a:pt x="29701" y="46051"/>
                    <a:pt x="29659" y="45925"/>
                  </a:cubicBezTo>
                  <a:cubicBezTo>
                    <a:pt x="29574" y="45798"/>
                    <a:pt x="29490" y="45671"/>
                    <a:pt x="29363" y="45587"/>
                  </a:cubicBezTo>
                  <a:lnTo>
                    <a:pt x="29954" y="45249"/>
                  </a:lnTo>
                  <a:lnTo>
                    <a:pt x="29152" y="45460"/>
                  </a:lnTo>
                  <a:cubicBezTo>
                    <a:pt x="28983" y="45418"/>
                    <a:pt x="28814" y="45375"/>
                    <a:pt x="28645" y="45375"/>
                  </a:cubicBezTo>
                  <a:cubicBezTo>
                    <a:pt x="28138" y="45460"/>
                    <a:pt x="27673" y="45671"/>
                    <a:pt x="27293" y="46051"/>
                  </a:cubicBezTo>
                  <a:lnTo>
                    <a:pt x="27166" y="46178"/>
                  </a:lnTo>
                  <a:lnTo>
                    <a:pt x="27166" y="46220"/>
                  </a:lnTo>
                  <a:lnTo>
                    <a:pt x="26955" y="46347"/>
                  </a:lnTo>
                  <a:cubicBezTo>
                    <a:pt x="26828" y="46474"/>
                    <a:pt x="26617" y="46600"/>
                    <a:pt x="26448" y="46685"/>
                  </a:cubicBezTo>
                  <a:cubicBezTo>
                    <a:pt x="26384" y="46706"/>
                    <a:pt x="26321" y="46717"/>
                    <a:pt x="26258" y="46717"/>
                  </a:cubicBezTo>
                  <a:cubicBezTo>
                    <a:pt x="26194" y="46717"/>
                    <a:pt x="26131" y="46706"/>
                    <a:pt x="26067" y="46685"/>
                  </a:cubicBezTo>
                  <a:lnTo>
                    <a:pt x="25856" y="46685"/>
                  </a:lnTo>
                  <a:cubicBezTo>
                    <a:pt x="25645" y="46685"/>
                    <a:pt x="25392" y="46769"/>
                    <a:pt x="25223" y="46896"/>
                  </a:cubicBezTo>
                  <a:cubicBezTo>
                    <a:pt x="25096" y="46981"/>
                    <a:pt x="24969" y="47107"/>
                    <a:pt x="24885" y="47234"/>
                  </a:cubicBezTo>
                  <a:lnTo>
                    <a:pt x="24800" y="47361"/>
                  </a:lnTo>
                  <a:lnTo>
                    <a:pt x="24716" y="47234"/>
                  </a:lnTo>
                  <a:lnTo>
                    <a:pt x="24589" y="47234"/>
                  </a:lnTo>
                  <a:cubicBezTo>
                    <a:pt x="24504" y="47234"/>
                    <a:pt x="24420" y="47276"/>
                    <a:pt x="24335" y="47361"/>
                  </a:cubicBezTo>
                  <a:cubicBezTo>
                    <a:pt x="24251" y="47445"/>
                    <a:pt x="24209" y="47572"/>
                    <a:pt x="24166" y="47699"/>
                  </a:cubicBezTo>
                  <a:cubicBezTo>
                    <a:pt x="24209" y="47783"/>
                    <a:pt x="24251" y="47868"/>
                    <a:pt x="24293" y="47952"/>
                  </a:cubicBezTo>
                  <a:cubicBezTo>
                    <a:pt x="24040" y="48079"/>
                    <a:pt x="23955" y="48375"/>
                    <a:pt x="24040" y="48628"/>
                  </a:cubicBezTo>
                  <a:cubicBezTo>
                    <a:pt x="23828" y="48671"/>
                    <a:pt x="23659" y="48797"/>
                    <a:pt x="23533" y="48966"/>
                  </a:cubicBezTo>
                  <a:lnTo>
                    <a:pt x="23448" y="49093"/>
                  </a:lnTo>
                  <a:lnTo>
                    <a:pt x="23448" y="49220"/>
                  </a:lnTo>
                  <a:cubicBezTo>
                    <a:pt x="23490" y="49389"/>
                    <a:pt x="23617" y="49516"/>
                    <a:pt x="23786" y="49558"/>
                  </a:cubicBezTo>
                  <a:cubicBezTo>
                    <a:pt x="23744" y="49685"/>
                    <a:pt x="23744" y="49811"/>
                    <a:pt x="23659" y="49896"/>
                  </a:cubicBezTo>
                  <a:cubicBezTo>
                    <a:pt x="23490" y="50234"/>
                    <a:pt x="23448" y="50614"/>
                    <a:pt x="23533" y="50952"/>
                  </a:cubicBezTo>
                  <a:cubicBezTo>
                    <a:pt x="23575" y="51037"/>
                    <a:pt x="23617" y="51121"/>
                    <a:pt x="23617" y="51163"/>
                  </a:cubicBezTo>
                  <a:cubicBezTo>
                    <a:pt x="23262" y="51011"/>
                    <a:pt x="22831" y="50890"/>
                    <a:pt x="22452" y="50890"/>
                  </a:cubicBezTo>
                  <a:cubicBezTo>
                    <a:pt x="22199" y="50890"/>
                    <a:pt x="21969" y="50944"/>
                    <a:pt x="21800" y="51079"/>
                  </a:cubicBezTo>
                  <a:lnTo>
                    <a:pt x="21758" y="51121"/>
                  </a:lnTo>
                  <a:lnTo>
                    <a:pt x="21631" y="51417"/>
                  </a:lnTo>
                  <a:lnTo>
                    <a:pt x="21124" y="51079"/>
                  </a:lnTo>
                  <a:cubicBezTo>
                    <a:pt x="20829" y="50825"/>
                    <a:pt x="20575" y="50656"/>
                    <a:pt x="20237" y="50530"/>
                  </a:cubicBezTo>
                  <a:lnTo>
                    <a:pt x="20068" y="50530"/>
                  </a:lnTo>
                  <a:cubicBezTo>
                    <a:pt x="19899" y="50530"/>
                    <a:pt x="19730" y="50572"/>
                    <a:pt x="19561" y="50614"/>
                  </a:cubicBezTo>
                  <a:cubicBezTo>
                    <a:pt x="19477" y="50656"/>
                    <a:pt x="19350" y="50656"/>
                    <a:pt x="19223" y="50699"/>
                  </a:cubicBezTo>
                  <a:lnTo>
                    <a:pt x="19139" y="50699"/>
                  </a:lnTo>
                  <a:cubicBezTo>
                    <a:pt x="19139" y="50656"/>
                    <a:pt x="19139" y="50614"/>
                    <a:pt x="19139" y="50572"/>
                  </a:cubicBezTo>
                  <a:cubicBezTo>
                    <a:pt x="19139" y="50445"/>
                    <a:pt x="19097" y="50318"/>
                    <a:pt x="19012" y="50192"/>
                  </a:cubicBezTo>
                  <a:cubicBezTo>
                    <a:pt x="18801" y="49980"/>
                    <a:pt x="18590" y="49854"/>
                    <a:pt x="18336" y="49769"/>
                  </a:cubicBezTo>
                  <a:cubicBezTo>
                    <a:pt x="18463" y="49558"/>
                    <a:pt x="18505" y="49262"/>
                    <a:pt x="18421" y="49051"/>
                  </a:cubicBezTo>
                  <a:cubicBezTo>
                    <a:pt x="18167" y="48628"/>
                    <a:pt x="17745" y="48375"/>
                    <a:pt x="17280" y="48375"/>
                  </a:cubicBezTo>
                  <a:lnTo>
                    <a:pt x="17153" y="48375"/>
                  </a:lnTo>
                  <a:cubicBezTo>
                    <a:pt x="17153" y="48375"/>
                    <a:pt x="17111" y="48417"/>
                    <a:pt x="17069" y="48417"/>
                  </a:cubicBezTo>
                  <a:cubicBezTo>
                    <a:pt x="17069" y="48290"/>
                    <a:pt x="17026" y="48164"/>
                    <a:pt x="16942" y="48037"/>
                  </a:cubicBezTo>
                  <a:cubicBezTo>
                    <a:pt x="16731" y="47868"/>
                    <a:pt x="16519" y="47783"/>
                    <a:pt x="16266" y="47741"/>
                  </a:cubicBezTo>
                  <a:lnTo>
                    <a:pt x="16012" y="47699"/>
                  </a:lnTo>
                  <a:lnTo>
                    <a:pt x="16012" y="47657"/>
                  </a:lnTo>
                  <a:lnTo>
                    <a:pt x="15844" y="47276"/>
                  </a:lnTo>
                  <a:cubicBezTo>
                    <a:pt x="15421" y="46854"/>
                    <a:pt x="14872" y="46516"/>
                    <a:pt x="14323" y="46347"/>
                  </a:cubicBezTo>
                  <a:cubicBezTo>
                    <a:pt x="14263" y="46317"/>
                    <a:pt x="14198" y="46303"/>
                    <a:pt x="14131" y="46303"/>
                  </a:cubicBezTo>
                  <a:cubicBezTo>
                    <a:pt x="14009" y="46303"/>
                    <a:pt x="13882" y="46350"/>
                    <a:pt x="13773" y="46431"/>
                  </a:cubicBezTo>
                  <a:cubicBezTo>
                    <a:pt x="13647" y="46600"/>
                    <a:pt x="13604" y="46854"/>
                    <a:pt x="13604" y="47065"/>
                  </a:cubicBezTo>
                  <a:lnTo>
                    <a:pt x="13604" y="47192"/>
                  </a:lnTo>
                  <a:cubicBezTo>
                    <a:pt x="13435" y="47150"/>
                    <a:pt x="13309" y="47065"/>
                    <a:pt x="13140" y="46981"/>
                  </a:cubicBezTo>
                  <a:cubicBezTo>
                    <a:pt x="12928" y="46812"/>
                    <a:pt x="12717" y="46727"/>
                    <a:pt x="12464" y="46727"/>
                  </a:cubicBezTo>
                  <a:cubicBezTo>
                    <a:pt x="12379" y="46727"/>
                    <a:pt x="12379" y="46727"/>
                    <a:pt x="12210" y="46854"/>
                  </a:cubicBezTo>
                  <a:lnTo>
                    <a:pt x="12168" y="46896"/>
                  </a:lnTo>
                  <a:lnTo>
                    <a:pt x="12041" y="46812"/>
                  </a:lnTo>
                  <a:cubicBezTo>
                    <a:pt x="11957" y="46643"/>
                    <a:pt x="11788" y="46558"/>
                    <a:pt x="11619" y="46474"/>
                  </a:cubicBezTo>
                  <a:cubicBezTo>
                    <a:pt x="11450" y="46474"/>
                    <a:pt x="11238" y="46474"/>
                    <a:pt x="11069" y="46558"/>
                  </a:cubicBezTo>
                  <a:cubicBezTo>
                    <a:pt x="11027" y="46600"/>
                    <a:pt x="10943" y="46600"/>
                    <a:pt x="10901" y="46600"/>
                  </a:cubicBezTo>
                  <a:cubicBezTo>
                    <a:pt x="10732" y="46600"/>
                    <a:pt x="10732" y="46516"/>
                    <a:pt x="10647" y="46263"/>
                  </a:cubicBezTo>
                  <a:cubicBezTo>
                    <a:pt x="10647" y="46051"/>
                    <a:pt x="10563" y="45882"/>
                    <a:pt x="10436" y="45713"/>
                  </a:cubicBezTo>
                  <a:cubicBezTo>
                    <a:pt x="10252" y="45529"/>
                    <a:pt x="9972" y="45409"/>
                    <a:pt x="9707" y="45409"/>
                  </a:cubicBezTo>
                  <a:cubicBezTo>
                    <a:pt x="9668" y="45409"/>
                    <a:pt x="9629" y="45412"/>
                    <a:pt x="9591" y="45418"/>
                  </a:cubicBezTo>
                  <a:lnTo>
                    <a:pt x="8999" y="45418"/>
                  </a:lnTo>
                  <a:cubicBezTo>
                    <a:pt x="8830" y="45418"/>
                    <a:pt x="8704" y="45375"/>
                    <a:pt x="8619" y="45333"/>
                  </a:cubicBezTo>
                  <a:cubicBezTo>
                    <a:pt x="8535" y="45206"/>
                    <a:pt x="8492" y="45037"/>
                    <a:pt x="8492" y="44911"/>
                  </a:cubicBezTo>
                  <a:cubicBezTo>
                    <a:pt x="8492" y="44657"/>
                    <a:pt x="8408" y="44404"/>
                    <a:pt x="8239" y="44192"/>
                  </a:cubicBezTo>
                  <a:cubicBezTo>
                    <a:pt x="7943" y="43939"/>
                    <a:pt x="7563" y="43770"/>
                    <a:pt x="7183" y="43685"/>
                  </a:cubicBezTo>
                  <a:cubicBezTo>
                    <a:pt x="6802" y="43601"/>
                    <a:pt x="6464" y="43432"/>
                    <a:pt x="6211" y="43178"/>
                  </a:cubicBezTo>
                  <a:cubicBezTo>
                    <a:pt x="6211" y="43136"/>
                    <a:pt x="6211" y="43136"/>
                    <a:pt x="6211" y="43094"/>
                  </a:cubicBezTo>
                  <a:cubicBezTo>
                    <a:pt x="6295" y="42925"/>
                    <a:pt x="6253" y="42756"/>
                    <a:pt x="6126" y="42671"/>
                  </a:cubicBezTo>
                  <a:lnTo>
                    <a:pt x="6042" y="42587"/>
                  </a:lnTo>
                  <a:lnTo>
                    <a:pt x="5957" y="42587"/>
                  </a:lnTo>
                  <a:cubicBezTo>
                    <a:pt x="5915" y="42587"/>
                    <a:pt x="5831" y="42629"/>
                    <a:pt x="5746" y="42671"/>
                  </a:cubicBezTo>
                  <a:cubicBezTo>
                    <a:pt x="6042" y="42460"/>
                    <a:pt x="6169" y="42080"/>
                    <a:pt x="6000" y="41742"/>
                  </a:cubicBezTo>
                  <a:cubicBezTo>
                    <a:pt x="5831" y="41488"/>
                    <a:pt x="5535" y="41362"/>
                    <a:pt x="5239" y="41319"/>
                  </a:cubicBezTo>
                  <a:cubicBezTo>
                    <a:pt x="5155" y="41319"/>
                    <a:pt x="5113" y="41277"/>
                    <a:pt x="5028" y="41277"/>
                  </a:cubicBezTo>
                  <a:cubicBezTo>
                    <a:pt x="4944" y="41193"/>
                    <a:pt x="4859" y="41108"/>
                    <a:pt x="4817" y="41024"/>
                  </a:cubicBezTo>
                  <a:lnTo>
                    <a:pt x="4817" y="41024"/>
                  </a:lnTo>
                  <a:cubicBezTo>
                    <a:pt x="4854" y="41036"/>
                    <a:pt x="4887" y="41041"/>
                    <a:pt x="4918" y="41041"/>
                  </a:cubicBezTo>
                  <a:cubicBezTo>
                    <a:pt x="4993" y="41041"/>
                    <a:pt x="5053" y="41011"/>
                    <a:pt x="5113" y="40982"/>
                  </a:cubicBezTo>
                  <a:cubicBezTo>
                    <a:pt x="6295" y="40601"/>
                    <a:pt x="8070" y="35954"/>
                    <a:pt x="8112" y="35869"/>
                  </a:cubicBezTo>
                  <a:cubicBezTo>
                    <a:pt x="8154" y="35743"/>
                    <a:pt x="8197" y="35574"/>
                    <a:pt x="8239" y="35405"/>
                  </a:cubicBezTo>
                  <a:cubicBezTo>
                    <a:pt x="8323" y="35025"/>
                    <a:pt x="8450" y="34687"/>
                    <a:pt x="8661" y="34349"/>
                  </a:cubicBezTo>
                  <a:cubicBezTo>
                    <a:pt x="8873" y="34433"/>
                    <a:pt x="9042" y="34518"/>
                    <a:pt x="9253" y="34518"/>
                  </a:cubicBezTo>
                  <a:cubicBezTo>
                    <a:pt x="9275" y="34523"/>
                    <a:pt x="9297" y="34526"/>
                    <a:pt x="9318" y="34526"/>
                  </a:cubicBezTo>
                  <a:cubicBezTo>
                    <a:pt x="9454" y="34526"/>
                    <a:pt x="9554" y="34416"/>
                    <a:pt x="9591" y="34306"/>
                  </a:cubicBezTo>
                  <a:cubicBezTo>
                    <a:pt x="9718" y="33799"/>
                    <a:pt x="9760" y="33588"/>
                    <a:pt x="9591" y="33377"/>
                  </a:cubicBezTo>
                  <a:cubicBezTo>
                    <a:pt x="9518" y="33286"/>
                    <a:pt x="9421" y="33242"/>
                    <a:pt x="9307" y="33242"/>
                  </a:cubicBezTo>
                  <a:cubicBezTo>
                    <a:pt x="9158" y="33242"/>
                    <a:pt x="8980" y="33317"/>
                    <a:pt x="8788" y="33461"/>
                  </a:cubicBezTo>
                  <a:cubicBezTo>
                    <a:pt x="8957" y="32997"/>
                    <a:pt x="9168" y="32532"/>
                    <a:pt x="9380" y="32109"/>
                  </a:cubicBezTo>
                  <a:cubicBezTo>
                    <a:pt x="9633" y="31602"/>
                    <a:pt x="9844" y="31138"/>
                    <a:pt x="10013" y="30631"/>
                  </a:cubicBezTo>
                  <a:cubicBezTo>
                    <a:pt x="10056" y="30546"/>
                    <a:pt x="10056" y="30420"/>
                    <a:pt x="10098" y="30293"/>
                  </a:cubicBezTo>
                  <a:cubicBezTo>
                    <a:pt x="10140" y="29955"/>
                    <a:pt x="10267" y="29659"/>
                    <a:pt x="10478" y="29406"/>
                  </a:cubicBezTo>
                  <a:cubicBezTo>
                    <a:pt x="10563" y="29575"/>
                    <a:pt x="10647" y="29744"/>
                    <a:pt x="10732" y="29870"/>
                  </a:cubicBezTo>
                  <a:cubicBezTo>
                    <a:pt x="10985" y="30293"/>
                    <a:pt x="11112" y="30800"/>
                    <a:pt x="11196" y="31264"/>
                  </a:cubicBezTo>
                  <a:cubicBezTo>
                    <a:pt x="11196" y="31560"/>
                    <a:pt x="11196" y="31898"/>
                    <a:pt x="11281" y="32194"/>
                  </a:cubicBezTo>
                  <a:cubicBezTo>
                    <a:pt x="11281" y="32236"/>
                    <a:pt x="11281" y="32278"/>
                    <a:pt x="11281" y="32321"/>
                  </a:cubicBezTo>
                  <a:cubicBezTo>
                    <a:pt x="11323" y="32363"/>
                    <a:pt x="11323" y="32405"/>
                    <a:pt x="11323" y="32447"/>
                  </a:cubicBezTo>
                  <a:cubicBezTo>
                    <a:pt x="11365" y="32490"/>
                    <a:pt x="11365" y="32532"/>
                    <a:pt x="11365" y="32574"/>
                  </a:cubicBezTo>
                  <a:cubicBezTo>
                    <a:pt x="11365" y="32701"/>
                    <a:pt x="11365" y="32828"/>
                    <a:pt x="11450" y="32912"/>
                  </a:cubicBezTo>
                  <a:lnTo>
                    <a:pt x="11365" y="33588"/>
                  </a:lnTo>
                  <a:lnTo>
                    <a:pt x="11619" y="33673"/>
                  </a:lnTo>
                  <a:cubicBezTo>
                    <a:pt x="11683" y="33689"/>
                    <a:pt x="11742" y="33696"/>
                    <a:pt x="11794" y="33696"/>
                  </a:cubicBezTo>
                  <a:cubicBezTo>
                    <a:pt x="12017" y="33696"/>
                    <a:pt x="12134" y="33572"/>
                    <a:pt x="12168" y="33504"/>
                  </a:cubicBezTo>
                  <a:cubicBezTo>
                    <a:pt x="12295" y="33292"/>
                    <a:pt x="12126" y="33039"/>
                    <a:pt x="11957" y="32785"/>
                  </a:cubicBezTo>
                  <a:lnTo>
                    <a:pt x="11957" y="32701"/>
                  </a:lnTo>
                  <a:lnTo>
                    <a:pt x="11957" y="32659"/>
                  </a:lnTo>
                  <a:cubicBezTo>
                    <a:pt x="11957" y="32532"/>
                    <a:pt x="11957" y="32405"/>
                    <a:pt x="11872" y="32321"/>
                  </a:cubicBezTo>
                  <a:lnTo>
                    <a:pt x="11830" y="32152"/>
                  </a:lnTo>
                  <a:lnTo>
                    <a:pt x="11830" y="32025"/>
                  </a:lnTo>
                  <a:lnTo>
                    <a:pt x="11830" y="31898"/>
                  </a:lnTo>
                  <a:lnTo>
                    <a:pt x="11830" y="31729"/>
                  </a:lnTo>
                  <a:cubicBezTo>
                    <a:pt x="11830" y="31602"/>
                    <a:pt x="11872" y="31476"/>
                    <a:pt x="11872" y="31391"/>
                  </a:cubicBezTo>
                  <a:cubicBezTo>
                    <a:pt x="11914" y="31138"/>
                    <a:pt x="11957" y="30884"/>
                    <a:pt x="11957" y="30631"/>
                  </a:cubicBezTo>
                  <a:cubicBezTo>
                    <a:pt x="11914" y="30208"/>
                    <a:pt x="11788" y="29786"/>
                    <a:pt x="11492" y="29448"/>
                  </a:cubicBezTo>
                  <a:cubicBezTo>
                    <a:pt x="11365" y="29279"/>
                    <a:pt x="11281" y="29110"/>
                    <a:pt x="11196" y="28941"/>
                  </a:cubicBezTo>
                  <a:cubicBezTo>
                    <a:pt x="11128" y="28736"/>
                    <a:pt x="11032" y="28532"/>
                    <a:pt x="10909" y="28349"/>
                  </a:cubicBezTo>
                  <a:lnTo>
                    <a:pt x="11365" y="28349"/>
                  </a:lnTo>
                  <a:lnTo>
                    <a:pt x="11281" y="28011"/>
                  </a:lnTo>
                  <a:cubicBezTo>
                    <a:pt x="11238" y="27885"/>
                    <a:pt x="11196" y="27758"/>
                    <a:pt x="11069" y="27631"/>
                  </a:cubicBezTo>
                  <a:cubicBezTo>
                    <a:pt x="11027" y="27547"/>
                    <a:pt x="10985" y="27462"/>
                    <a:pt x="10943" y="27378"/>
                  </a:cubicBezTo>
                  <a:lnTo>
                    <a:pt x="10985" y="27378"/>
                  </a:lnTo>
                  <a:cubicBezTo>
                    <a:pt x="11069" y="27378"/>
                    <a:pt x="11154" y="27378"/>
                    <a:pt x="11196" y="27335"/>
                  </a:cubicBezTo>
                  <a:cubicBezTo>
                    <a:pt x="11365" y="27293"/>
                    <a:pt x="11450" y="27124"/>
                    <a:pt x="11365" y="26955"/>
                  </a:cubicBezTo>
                  <a:lnTo>
                    <a:pt x="11365" y="26913"/>
                  </a:lnTo>
                  <a:cubicBezTo>
                    <a:pt x="11407" y="26828"/>
                    <a:pt x="11407" y="26786"/>
                    <a:pt x="11365" y="26702"/>
                  </a:cubicBezTo>
                  <a:lnTo>
                    <a:pt x="11534" y="26702"/>
                  </a:lnTo>
                  <a:lnTo>
                    <a:pt x="11619" y="26575"/>
                  </a:lnTo>
                  <a:cubicBezTo>
                    <a:pt x="11661" y="26448"/>
                    <a:pt x="11619" y="26279"/>
                    <a:pt x="11534" y="26195"/>
                  </a:cubicBezTo>
                  <a:lnTo>
                    <a:pt x="11492" y="26152"/>
                  </a:lnTo>
                  <a:cubicBezTo>
                    <a:pt x="11450" y="25941"/>
                    <a:pt x="11365" y="25730"/>
                    <a:pt x="11281" y="25561"/>
                  </a:cubicBezTo>
                  <a:lnTo>
                    <a:pt x="11196" y="25434"/>
                  </a:lnTo>
                  <a:lnTo>
                    <a:pt x="11365" y="25350"/>
                  </a:lnTo>
                  <a:cubicBezTo>
                    <a:pt x="11576" y="25223"/>
                    <a:pt x="11830" y="25096"/>
                    <a:pt x="11872" y="24843"/>
                  </a:cubicBezTo>
                  <a:cubicBezTo>
                    <a:pt x="11914" y="24674"/>
                    <a:pt x="11830" y="24547"/>
                    <a:pt x="11703" y="24463"/>
                  </a:cubicBezTo>
                  <a:cubicBezTo>
                    <a:pt x="11608" y="24344"/>
                    <a:pt x="11486" y="24292"/>
                    <a:pt x="11360" y="24292"/>
                  </a:cubicBezTo>
                  <a:cubicBezTo>
                    <a:pt x="11262" y="24292"/>
                    <a:pt x="11162" y="24323"/>
                    <a:pt x="11069" y="24378"/>
                  </a:cubicBezTo>
                  <a:cubicBezTo>
                    <a:pt x="11027" y="24209"/>
                    <a:pt x="10943" y="24082"/>
                    <a:pt x="10816" y="23998"/>
                  </a:cubicBezTo>
                  <a:lnTo>
                    <a:pt x="10732" y="23956"/>
                  </a:lnTo>
                  <a:lnTo>
                    <a:pt x="10520" y="23956"/>
                  </a:lnTo>
                  <a:cubicBezTo>
                    <a:pt x="10605" y="23744"/>
                    <a:pt x="10478" y="23491"/>
                    <a:pt x="10309" y="23406"/>
                  </a:cubicBezTo>
                  <a:lnTo>
                    <a:pt x="10225" y="23406"/>
                  </a:lnTo>
                  <a:lnTo>
                    <a:pt x="9971" y="23322"/>
                  </a:lnTo>
                  <a:cubicBezTo>
                    <a:pt x="9971" y="23280"/>
                    <a:pt x="9929" y="23237"/>
                    <a:pt x="9929" y="23195"/>
                  </a:cubicBezTo>
                  <a:cubicBezTo>
                    <a:pt x="9844" y="23068"/>
                    <a:pt x="9718" y="22984"/>
                    <a:pt x="9591" y="22899"/>
                  </a:cubicBezTo>
                  <a:cubicBezTo>
                    <a:pt x="9464" y="22815"/>
                    <a:pt x="9380" y="22773"/>
                    <a:pt x="9380" y="22688"/>
                  </a:cubicBezTo>
                  <a:cubicBezTo>
                    <a:pt x="9380" y="22604"/>
                    <a:pt x="9380" y="22477"/>
                    <a:pt x="9380" y="22392"/>
                  </a:cubicBezTo>
                  <a:cubicBezTo>
                    <a:pt x="9422" y="22054"/>
                    <a:pt x="9380" y="21716"/>
                    <a:pt x="9168" y="21421"/>
                  </a:cubicBezTo>
                  <a:cubicBezTo>
                    <a:pt x="9084" y="21294"/>
                    <a:pt x="8704" y="20745"/>
                    <a:pt x="8619" y="20576"/>
                  </a:cubicBezTo>
                  <a:cubicBezTo>
                    <a:pt x="8704" y="20407"/>
                    <a:pt x="8788" y="20280"/>
                    <a:pt x="8957" y="20238"/>
                  </a:cubicBezTo>
                  <a:cubicBezTo>
                    <a:pt x="9168" y="20111"/>
                    <a:pt x="9380" y="19900"/>
                    <a:pt x="9464" y="19689"/>
                  </a:cubicBezTo>
                  <a:cubicBezTo>
                    <a:pt x="9718" y="19139"/>
                    <a:pt x="9168" y="18844"/>
                    <a:pt x="8873" y="18717"/>
                  </a:cubicBezTo>
                  <a:cubicBezTo>
                    <a:pt x="8957" y="18675"/>
                    <a:pt x="9042" y="18590"/>
                    <a:pt x="9084" y="18506"/>
                  </a:cubicBezTo>
                  <a:cubicBezTo>
                    <a:pt x="9084" y="18421"/>
                    <a:pt x="9084" y="18379"/>
                    <a:pt x="9084" y="18294"/>
                  </a:cubicBezTo>
                  <a:lnTo>
                    <a:pt x="9084" y="18252"/>
                  </a:lnTo>
                  <a:cubicBezTo>
                    <a:pt x="9126" y="18210"/>
                    <a:pt x="9168" y="18168"/>
                    <a:pt x="9211" y="18168"/>
                  </a:cubicBezTo>
                  <a:cubicBezTo>
                    <a:pt x="9380" y="18168"/>
                    <a:pt x="9633" y="18463"/>
                    <a:pt x="9760" y="18590"/>
                  </a:cubicBezTo>
                  <a:cubicBezTo>
                    <a:pt x="9802" y="18675"/>
                    <a:pt x="9844" y="18717"/>
                    <a:pt x="9887" y="18759"/>
                  </a:cubicBezTo>
                  <a:lnTo>
                    <a:pt x="9929" y="18801"/>
                  </a:lnTo>
                  <a:cubicBezTo>
                    <a:pt x="10140" y="18970"/>
                    <a:pt x="10309" y="19097"/>
                    <a:pt x="10478" y="19097"/>
                  </a:cubicBezTo>
                  <a:cubicBezTo>
                    <a:pt x="10605" y="19097"/>
                    <a:pt x="10732" y="19013"/>
                    <a:pt x="10774" y="18886"/>
                  </a:cubicBezTo>
                  <a:cubicBezTo>
                    <a:pt x="10901" y="18463"/>
                    <a:pt x="9718" y="17661"/>
                    <a:pt x="9718" y="17661"/>
                  </a:cubicBezTo>
                  <a:cubicBezTo>
                    <a:pt x="9591" y="17576"/>
                    <a:pt x="9422" y="17534"/>
                    <a:pt x="9253" y="17534"/>
                  </a:cubicBezTo>
                  <a:lnTo>
                    <a:pt x="8366" y="16689"/>
                  </a:lnTo>
                  <a:lnTo>
                    <a:pt x="8788" y="16689"/>
                  </a:lnTo>
                  <a:lnTo>
                    <a:pt x="8830" y="16224"/>
                  </a:lnTo>
                  <a:lnTo>
                    <a:pt x="8577" y="16182"/>
                  </a:lnTo>
                  <a:cubicBezTo>
                    <a:pt x="8535" y="16140"/>
                    <a:pt x="8450" y="16097"/>
                    <a:pt x="8408" y="16055"/>
                  </a:cubicBezTo>
                  <a:cubicBezTo>
                    <a:pt x="8323" y="15928"/>
                    <a:pt x="8239" y="15886"/>
                    <a:pt x="8112" y="15802"/>
                  </a:cubicBezTo>
                  <a:lnTo>
                    <a:pt x="8112" y="15717"/>
                  </a:lnTo>
                  <a:lnTo>
                    <a:pt x="7901" y="15675"/>
                  </a:lnTo>
                  <a:cubicBezTo>
                    <a:pt x="7859" y="15633"/>
                    <a:pt x="7774" y="15633"/>
                    <a:pt x="7690" y="15590"/>
                  </a:cubicBezTo>
                  <a:cubicBezTo>
                    <a:pt x="7774" y="15464"/>
                    <a:pt x="7774" y="15337"/>
                    <a:pt x="7690" y="15210"/>
                  </a:cubicBezTo>
                  <a:cubicBezTo>
                    <a:pt x="7647" y="15126"/>
                    <a:pt x="7605" y="15041"/>
                    <a:pt x="7478" y="15041"/>
                  </a:cubicBezTo>
                  <a:lnTo>
                    <a:pt x="7394" y="15041"/>
                  </a:lnTo>
                  <a:cubicBezTo>
                    <a:pt x="7394" y="14957"/>
                    <a:pt x="7352" y="14957"/>
                    <a:pt x="7309" y="14914"/>
                  </a:cubicBezTo>
                  <a:cubicBezTo>
                    <a:pt x="7225" y="14851"/>
                    <a:pt x="7130" y="14819"/>
                    <a:pt x="7035" y="14819"/>
                  </a:cubicBezTo>
                  <a:cubicBezTo>
                    <a:pt x="6940" y="14819"/>
                    <a:pt x="6845" y="14851"/>
                    <a:pt x="6760" y="14914"/>
                  </a:cubicBezTo>
                  <a:cubicBezTo>
                    <a:pt x="6718" y="14746"/>
                    <a:pt x="6591" y="14619"/>
                    <a:pt x="6464" y="14619"/>
                  </a:cubicBezTo>
                  <a:lnTo>
                    <a:pt x="6211" y="14619"/>
                  </a:lnTo>
                  <a:lnTo>
                    <a:pt x="6126" y="14746"/>
                  </a:lnTo>
                  <a:cubicBezTo>
                    <a:pt x="6126" y="14788"/>
                    <a:pt x="6126" y="14872"/>
                    <a:pt x="6126" y="14957"/>
                  </a:cubicBezTo>
                  <a:cubicBezTo>
                    <a:pt x="6084" y="14914"/>
                    <a:pt x="6042" y="14914"/>
                    <a:pt x="5957" y="14914"/>
                  </a:cubicBezTo>
                  <a:cubicBezTo>
                    <a:pt x="5957" y="14830"/>
                    <a:pt x="5915" y="14746"/>
                    <a:pt x="5873" y="14661"/>
                  </a:cubicBezTo>
                  <a:cubicBezTo>
                    <a:pt x="6000" y="14619"/>
                    <a:pt x="6211" y="14534"/>
                    <a:pt x="6211" y="14323"/>
                  </a:cubicBezTo>
                  <a:cubicBezTo>
                    <a:pt x="6253" y="14239"/>
                    <a:pt x="6253" y="14112"/>
                    <a:pt x="6211" y="13985"/>
                  </a:cubicBezTo>
                  <a:cubicBezTo>
                    <a:pt x="6169" y="13901"/>
                    <a:pt x="6084" y="13816"/>
                    <a:pt x="6000" y="13816"/>
                  </a:cubicBezTo>
                  <a:lnTo>
                    <a:pt x="6000" y="13689"/>
                  </a:lnTo>
                  <a:lnTo>
                    <a:pt x="5873" y="13774"/>
                  </a:lnTo>
                  <a:cubicBezTo>
                    <a:pt x="5831" y="13774"/>
                    <a:pt x="5746" y="13774"/>
                    <a:pt x="5662" y="13816"/>
                  </a:cubicBezTo>
                  <a:lnTo>
                    <a:pt x="5704" y="13689"/>
                  </a:lnTo>
                  <a:lnTo>
                    <a:pt x="5535" y="13478"/>
                  </a:lnTo>
                  <a:lnTo>
                    <a:pt x="5408" y="13478"/>
                  </a:lnTo>
                  <a:cubicBezTo>
                    <a:pt x="5282" y="13478"/>
                    <a:pt x="5197" y="13520"/>
                    <a:pt x="5113" y="13605"/>
                  </a:cubicBezTo>
                  <a:lnTo>
                    <a:pt x="5028" y="13689"/>
                  </a:lnTo>
                  <a:cubicBezTo>
                    <a:pt x="4986" y="13732"/>
                    <a:pt x="4901" y="13732"/>
                    <a:pt x="4859" y="13774"/>
                  </a:cubicBezTo>
                  <a:cubicBezTo>
                    <a:pt x="4859" y="13774"/>
                    <a:pt x="4775" y="13858"/>
                    <a:pt x="4775" y="13858"/>
                  </a:cubicBezTo>
                  <a:cubicBezTo>
                    <a:pt x="4690" y="13732"/>
                    <a:pt x="4563" y="13605"/>
                    <a:pt x="4479" y="13436"/>
                  </a:cubicBezTo>
                  <a:cubicBezTo>
                    <a:pt x="4352" y="13225"/>
                    <a:pt x="4141" y="13013"/>
                    <a:pt x="3930" y="12844"/>
                  </a:cubicBezTo>
                  <a:cubicBezTo>
                    <a:pt x="3880" y="12795"/>
                    <a:pt x="3802" y="12774"/>
                    <a:pt x="3720" y="12774"/>
                  </a:cubicBezTo>
                  <a:cubicBezTo>
                    <a:pt x="3662" y="12774"/>
                    <a:pt x="3602" y="12785"/>
                    <a:pt x="3549" y="12802"/>
                  </a:cubicBezTo>
                  <a:cubicBezTo>
                    <a:pt x="3549" y="12802"/>
                    <a:pt x="3507" y="12802"/>
                    <a:pt x="3465" y="12844"/>
                  </a:cubicBezTo>
                  <a:cubicBezTo>
                    <a:pt x="3380" y="12760"/>
                    <a:pt x="3380" y="12633"/>
                    <a:pt x="3380" y="12506"/>
                  </a:cubicBezTo>
                  <a:cubicBezTo>
                    <a:pt x="3380" y="12422"/>
                    <a:pt x="3338" y="12084"/>
                    <a:pt x="3042" y="12084"/>
                  </a:cubicBezTo>
                  <a:cubicBezTo>
                    <a:pt x="2958" y="12084"/>
                    <a:pt x="2873" y="12126"/>
                    <a:pt x="2831" y="12168"/>
                  </a:cubicBezTo>
                  <a:cubicBezTo>
                    <a:pt x="2747" y="11999"/>
                    <a:pt x="2662" y="11873"/>
                    <a:pt x="2493" y="11788"/>
                  </a:cubicBezTo>
                  <a:lnTo>
                    <a:pt x="2451" y="11746"/>
                  </a:lnTo>
                  <a:lnTo>
                    <a:pt x="2366" y="11746"/>
                  </a:lnTo>
                  <a:cubicBezTo>
                    <a:pt x="2155" y="11746"/>
                    <a:pt x="2071" y="11915"/>
                    <a:pt x="1986" y="12084"/>
                  </a:cubicBezTo>
                  <a:cubicBezTo>
                    <a:pt x="1986" y="12168"/>
                    <a:pt x="1944" y="12253"/>
                    <a:pt x="1902" y="12337"/>
                  </a:cubicBezTo>
                  <a:cubicBezTo>
                    <a:pt x="1859" y="12358"/>
                    <a:pt x="1817" y="12369"/>
                    <a:pt x="1775" y="12369"/>
                  </a:cubicBezTo>
                  <a:cubicBezTo>
                    <a:pt x="1733" y="12369"/>
                    <a:pt x="1690" y="12358"/>
                    <a:pt x="1648" y="12337"/>
                  </a:cubicBezTo>
                  <a:cubicBezTo>
                    <a:pt x="1606" y="12211"/>
                    <a:pt x="1606" y="12084"/>
                    <a:pt x="1648" y="11999"/>
                  </a:cubicBezTo>
                  <a:cubicBezTo>
                    <a:pt x="1733" y="11535"/>
                    <a:pt x="1564" y="11028"/>
                    <a:pt x="1141" y="10774"/>
                  </a:cubicBezTo>
                  <a:cubicBezTo>
                    <a:pt x="1352" y="10774"/>
                    <a:pt x="1521" y="10859"/>
                    <a:pt x="1690" y="10901"/>
                  </a:cubicBezTo>
                  <a:cubicBezTo>
                    <a:pt x="1817" y="10943"/>
                    <a:pt x="1986" y="10943"/>
                    <a:pt x="2113" y="10985"/>
                  </a:cubicBezTo>
                  <a:cubicBezTo>
                    <a:pt x="2240" y="10985"/>
                    <a:pt x="2324" y="10901"/>
                    <a:pt x="2409" y="10816"/>
                  </a:cubicBezTo>
                  <a:cubicBezTo>
                    <a:pt x="2451" y="10732"/>
                    <a:pt x="2493" y="10605"/>
                    <a:pt x="2493" y="10521"/>
                  </a:cubicBezTo>
                  <a:cubicBezTo>
                    <a:pt x="2493" y="10309"/>
                    <a:pt x="2409" y="10098"/>
                    <a:pt x="2282" y="9929"/>
                  </a:cubicBezTo>
                  <a:lnTo>
                    <a:pt x="2282" y="9929"/>
                  </a:lnTo>
                  <a:cubicBezTo>
                    <a:pt x="2451" y="9971"/>
                    <a:pt x="2620" y="10014"/>
                    <a:pt x="2789" y="10014"/>
                  </a:cubicBezTo>
                  <a:cubicBezTo>
                    <a:pt x="2873" y="10014"/>
                    <a:pt x="2958" y="10014"/>
                    <a:pt x="3042" y="9971"/>
                  </a:cubicBezTo>
                  <a:lnTo>
                    <a:pt x="3169" y="9802"/>
                  </a:lnTo>
                  <a:lnTo>
                    <a:pt x="3127" y="9676"/>
                  </a:lnTo>
                  <a:cubicBezTo>
                    <a:pt x="3127" y="9549"/>
                    <a:pt x="3000" y="9465"/>
                    <a:pt x="2916" y="9422"/>
                  </a:cubicBezTo>
                  <a:cubicBezTo>
                    <a:pt x="2916" y="9338"/>
                    <a:pt x="2916" y="9211"/>
                    <a:pt x="2831" y="9169"/>
                  </a:cubicBezTo>
                  <a:cubicBezTo>
                    <a:pt x="2768" y="9074"/>
                    <a:pt x="2657" y="9026"/>
                    <a:pt x="2498" y="9026"/>
                  </a:cubicBezTo>
                  <a:cubicBezTo>
                    <a:pt x="2446" y="9026"/>
                    <a:pt x="2388" y="9031"/>
                    <a:pt x="2324" y="9042"/>
                  </a:cubicBezTo>
                  <a:lnTo>
                    <a:pt x="2324" y="9000"/>
                  </a:lnTo>
                  <a:cubicBezTo>
                    <a:pt x="2282" y="8789"/>
                    <a:pt x="2071" y="8704"/>
                    <a:pt x="1944" y="8662"/>
                  </a:cubicBezTo>
                  <a:lnTo>
                    <a:pt x="930" y="8662"/>
                  </a:lnTo>
                  <a:cubicBezTo>
                    <a:pt x="1183" y="8028"/>
                    <a:pt x="1479" y="7944"/>
                    <a:pt x="1733" y="7901"/>
                  </a:cubicBezTo>
                  <a:cubicBezTo>
                    <a:pt x="1859" y="7901"/>
                    <a:pt x="2028" y="7817"/>
                    <a:pt x="2113" y="7690"/>
                  </a:cubicBezTo>
                  <a:lnTo>
                    <a:pt x="2282" y="7775"/>
                  </a:lnTo>
                  <a:cubicBezTo>
                    <a:pt x="2366" y="7775"/>
                    <a:pt x="2451" y="7817"/>
                    <a:pt x="2578" y="7817"/>
                  </a:cubicBezTo>
                  <a:lnTo>
                    <a:pt x="2662" y="7817"/>
                  </a:lnTo>
                  <a:lnTo>
                    <a:pt x="2747" y="7775"/>
                  </a:lnTo>
                  <a:cubicBezTo>
                    <a:pt x="2789" y="7817"/>
                    <a:pt x="2831" y="7859"/>
                    <a:pt x="2873" y="7901"/>
                  </a:cubicBezTo>
                  <a:cubicBezTo>
                    <a:pt x="2958" y="7986"/>
                    <a:pt x="3085" y="8028"/>
                    <a:pt x="3211" y="8028"/>
                  </a:cubicBezTo>
                  <a:cubicBezTo>
                    <a:pt x="3338" y="8028"/>
                    <a:pt x="3507" y="7944"/>
                    <a:pt x="3634" y="7859"/>
                  </a:cubicBezTo>
                  <a:cubicBezTo>
                    <a:pt x="3676" y="7817"/>
                    <a:pt x="3718" y="7817"/>
                    <a:pt x="3761" y="7775"/>
                  </a:cubicBezTo>
                  <a:cubicBezTo>
                    <a:pt x="3803" y="7901"/>
                    <a:pt x="3930" y="7944"/>
                    <a:pt x="4056" y="7986"/>
                  </a:cubicBezTo>
                  <a:lnTo>
                    <a:pt x="4183" y="7986"/>
                  </a:lnTo>
                  <a:lnTo>
                    <a:pt x="4225" y="7944"/>
                  </a:lnTo>
                  <a:cubicBezTo>
                    <a:pt x="4310" y="8155"/>
                    <a:pt x="4394" y="8493"/>
                    <a:pt x="4732" y="8493"/>
                  </a:cubicBezTo>
                  <a:lnTo>
                    <a:pt x="4859" y="8493"/>
                  </a:lnTo>
                  <a:lnTo>
                    <a:pt x="4944" y="8408"/>
                  </a:lnTo>
                  <a:cubicBezTo>
                    <a:pt x="5028" y="8324"/>
                    <a:pt x="5028" y="8197"/>
                    <a:pt x="4986" y="8113"/>
                  </a:cubicBezTo>
                  <a:cubicBezTo>
                    <a:pt x="5028" y="8070"/>
                    <a:pt x="5028" y="8028"/>
                    <a:pt x="5070" y="7986"/>
                  </a:cubicBezTo>
                  <a:cubicBezTo>
                    <a:pt x="5113" y="8028"/>
                    <a:pt x="5197" y="8113"/>
                    <a:pt x="5239" y="8197"/>
                  </a:cubicBezTo>
                  <a:cubicBezTo>
                    <a:pt x="5408" y="8366"/>
                    <a:pt x="5577" y="8535"/>
                    <a:pt x="5789" y="8535"/>
                  </a:cubicBezTo>
                  <a:lnTo>
                    <a:pt x="5915" y="8535"/>
                  </a:lnTo>
                  <a:cubicBezTo>
                    <a:pt x="6169" y="8451"/>
                    <a:pt x="6211" y="8197"/>
                    <a:pt x="6253" y="7986"/>
                  </a:cubicBezTo>
                  <a:cubicBezTo>
                    <a:pt x="6253" y="7944"/>
                    <a:pt x="6253" y="7901"/>
                    <a:pt x="6295" y="7859"/>
                  </a:cubicBezTo>
                  <a:cubicBezTo>
                    <a:pt x="6338" y="7944"/>
                    <a:pt x="6380" y="8028"/>
                    <a:pt x="6507" y="8028"/>
                  </a:cubicBezTo>
                  <a:cubicBezTo>
                    <a:pt x="6612" y="8070"/>
                    <a:pt x="6718" y="8091"/>
                    <a:pt x="6824" y="8091"/>
                  </a:cubicBezTo>
                  <a:cubicBezTo>
                    <a:pt x="6929" y="8091"/>
                    <a:pt x="7035" y="8070"/>
                    <a:pt x="7140" y="8028"/>
                  </a:cubicBezTo>
                  <a:lnTo>
                    <a:pt x="7140" y="8113"/>
                  </a:lnTo>
                  <a:lnTo>
                    <a:pt x="7309" y="8324"/>
                  </a:lnTo>
                  <a:lnTo>
                    <a:pt x="7478" y="8324"/>
                  </a:lnTo>
                  <a:lnTo>
                    <a:pt x="7394" y="8408"/>
                  </a:lnTo>
                  <a:lnTo>
                    <a:pt x="7563" y="8746"/>
                  </a:lnTo>
                  <a:lnTo>
                    <a:pt x="7859" y="8746"/>
                  </a:lnTo>
                  <a:lnTo>
                    <a:pt x="7943" y="8662"/>
                  </a:lnTo>
                  <a:cubicBezTo>
                    <a:pt x="8028" y="8577"/>
                    <a:pt x="8070" y="8493"/>
                    <a:pt x="8070" y="8493"/>
                  </a:cubicBezTo>
                  <a:cubicBezTo>
                    <a:pt x="8112" y="8535"/>
                    <a:pt x="8112" y="8577"/>
                    <a:pt x="8154" y="8662"/>
                  </a:cubicBezTo>
                  <a:cubicBezTo>
                    <a:pt x="8154" y="8746"/>
                    <a:pt x="8197" y="8873"/>
                    <a:pt x="8281" y="9084"/>
                  </a:cubicBezTo>
                  <a:cubicBezTo>
                    <a:pt x="8704" y="10605"/>
                    <a:pt x="8704" y="10605"/>
                    <a:pt x="8873" y="10647"/>
                  </a:cubicBezTo>
                  <a:lnTo>
                    <a:pt x="8957" y="10647"/>
                  </a:lnTo>
                  <a:cubicBezTo>
                    <a:pt x="9084" y="10647"/>
                    <a:pt x="9211" y="10563"/>
                    <a:pt x="9253" y="10436"/>
                  </a:cubicBezTo>
                  <a:lnTo>
                    <a:pt x="9506" y="10394"/>
                  </a:lnTo>
                  <a:cubicBezTo>
                    <a:pt x="10013" y="10267"/>
                    <a:pt x="10098" y="10225"/>
                    <a:pt x="10182" y="10140"/>
                  </a:cubicBezTo>
                  <a:lnTo>
                    <a:pt x="10225" y="10140"/>
                  </a:lnTo>
                  <a:lnTo>
                    <a:pt x="10182" y="10394"/>
                  </a:lnTo>
                  <a:lnTo>
                    <a:pt x="10563" y="10394"/>
                  </a:lnTo>
                  <a:cubicBezTo>
                    <a:pt x="10563" y="10436"/>
                    <a:pt x="10563" y="10521"/>
                    <a:pt x="10605" y="10605"/>
                  </a:cubicBezTo>
                  <a:lnTo>
                    <a:pt x="10732" y="10690"/>
                  </a:lnTo>
                  <a:lnTo>
                    <a:pt x="10985" y="10690"/>
                  </a:lnTo>
                  <a:cubicBezTo>
                    <a:pt x="11154" y="10647"/>
                    <a:pt x="11323" y="10605"/>
                    <a:pt x="11450" y="10521"/>
                  </a:cubicBezTo>
                  <a:cubicBezTo>
                    <a:pt x="11492" y="10647"/>
                    <a:pt x="11534" y="10774"/>
                    <a:pt x="11534" y="10901"/>
                  </a:cubicBezTo>
                  <a:lnTo>
                    <a:pt x="11407" y="10943"/>
                  </a:lnTo>
                  <a:lnTo>
                    <a:pt x="11450" y="11323"/>
                  </a:lnTo>
                  <a:lnTo>
                    <a:pt x="11619" y="11366"/>
                  </a:lnTo>
                  <a:cubicBezTo>
                    <a:pt x="11661" y="11376"/>
                    <a:pt x="11703" y="11382"/>
                    <a:pt x="11744" y="11382"/>
                  </a:cubicBezTo>
                  <a:cubicBezTo>
                    <a:pt x="11867" y="11382"/>
                    <a:pt x="11978" y="11334"/>
                    <a:pt x="12041" y="11239"/>
                  </a:cubicBezTo>
                  <a:cubicBezTo>
                    <a:pt x="12126" y="11070"/>
                    <a:pt x="12126" y="10859"/>
                    <a:pt x="12041" y="10690"/>
                  </a:cubicBezTo>
                  <a:cubicBezTo>
                    <a:pt x="12041" y="10605"/>
                    <a:pt x="11999" y="10521"/>
                    <a:pt x="11999" y="10436"/>
                  </a:cubicBezTo>
                  <a:lnTo>
                    <a:pt x="12168" y="10436"/>
                  </a:lnTo>
                  <a:cubicBezTo>
                    <a:pt x="12168" y="10732"/>
                    <a:pt x="12295" y="10985"/>
                    <a:pt x="12548" y="11070"/>
                  </a:cubicBezTo>
                  <a:cubicBezTo>
                    <a:pt x="12844" y="11154"/>
                    <a:pt x="13182" y="11197"/>
                    <a:pt x="13478" y="11197"/>
                  </a:cubicBezTo>
                  <a:lnTo>
                    <a:pt x="13858" y="11197"/>
                  </a:lnTo>
                  <a:lnTo>
                    <a:pt x="13900" y="11239"/>
                  </a:lnTo>
                  <a:cubicBezTo>
                    <a:pt x="13985" y="11323"/>
                    <a:pt x="14111" y="11366"/>
                    <a:pt x="14238" y="11366"/>
                  </a:cubicBezTo>
                  <a:cubicBezTo>
                    <a:pt x="14323" y="11366"/>
                    <a:pt x="14407" y="11366"/>
                    <a:pt x="14449" y="11281"/>
                  </a:cubicBezTo>
                  <a:cubicBezTo>
                    <a:pt x="14534" y="11239"/>
                    <a:pt x="14576" y="11112"/>
                    <a:pt x="14576" y="11028"/>
                  </a:cubicBezTo>
                  <a:cubicBezTo>
                    <a:pt x="14576" y="10774"/>
                    <a:pt x="14323" y="10647"/>
                    <a:pt x="14027" y="10478"/>
                  </a:cubicBezTo>
                  <a:cubicBezTo>
                    <a:pt x="13942" y="10225"/>
                    <a:pt x="13942" y="9971"/>
                    <a:pt x="13942" y="9760"/>
                  </a:cubicBezTo>
                  <a:cubicBezTo>
                    <a:pt x="13985" y="9591"/>
                    <a:pt x="14238" y="9084"/>
                    <a:pt x="14323" y="8873"/>
                  </a:cubicBezTo>
                  <a:lnTo>
                    <a:pt x="14492" y="8831"/>
                  </a:lnTo>
                  <a:lnTo>
                    <a:pt x="14365" y="8408"/>
                  </a:lnTo>
                  <a:lnTo>
                    <a:pt x="14238" y="8408"/>
                  </a:lnTo>
                  <a:lnTo>
                    <a:pt x="14238" y="8324"/>
                  </a:lnTo>
                  <a:cubicBezTo>
                    <a:pt x="14323" y="8282"/>
                    <a:pt x="14407" y="8239"/>
                    <a:pt x="14492" y="8155"/>
                  </a:cubicBezTo>
                  <a:cubicBezTo>
                    <a:pt x="14492" y="8113"/>
                    <a:pt x="14576" y="7986"/>
                    <a:pt x="14365" y="7352"/>
                  </a:cubicBezTo>
                  <a:cubicBezTo>
                    <a:pt x="14365" y="7225"/>
                    <a:pt x="14323" y="7099"/>
                    <a:pt x="14323" y="6972"/>
                  </a:cubicBezTo>
                  <a:cubicBezTo>
                    <a:pt x="14365" y="6761"/>
                    <a:pt x="14280" y="6592"/>
                    <a:pt x="14154" y="6465"/>
                  </a:cubicBezTo>
                  <a:cubicBezTo>
                    <a:pt x="13985" y="6169"/>
                    <a:pt x="13942" y="5831"/>
                    <a:pt x="13942" y="5451"/>
                  </a:cubicBezTo>
                  <a:cubicBezTo>
                    <a:pt x="14069" y="5409"/>
                    <a:pt x="14154" y="5366"/>
                    <a:pt x="14196" y="5240"/>
                  </a:cubicBezTo>
                  <a:cubicBezTo>
                    <a:pt x="14238" y="5155"/>
                    <a:pt x="14280" y="5028"/>
                    <a:pt x="14280" y="4944"/>
                  </a:cubicBezTo>
                  <a:cubicBezTo>
                    <a:pt x="14703" y="5113"/>
                    <a:pt x="15168" y="5197"/>
                    <a:pt x="15632" y="5197"/>
                  </a:cubicBezTo>
                  <a:lnTo>
                    <a:pt x="16055" y="5197"/>
                  </a:lnTo>
                  <a:lnTo>
                    <a:pt x="16055" y="5240"/>
                  </a:lnTo>
                  <a:cubicBezTo>
                    <a:pt x="16055" y="5324"/>
                    <a:pt x="16012" y="5324"/>
                    <a:pt x="15928" y="5409"/>
                  </a:cubicBezTo>
                  <a:cubicBezTo>
                    <a:pt x="15759" y="5493"/>
                    <a:pt x="15675" y="5662"/>
                    <a:pt x="15675" y="5873"/>
                  </a:cubicBezTo>
                  <a:cubicBezTo>
                    <a:pt x="15675" y="5873"/>
                    <a:pt x="15801" y="7437"/>
                    <a:pt x="16139" y="7521"/>
                  </a:cubicBezTo>
                  <a:lnTo>
                    <a:pt x="16350" y="7521"/>
                  </a:lnTo>
                  <a:lnTo>
                    <a:pt x="16435" y="7479"/>
                  </a:lnTo>
                  <a:cubicBezTo>
                    <a:pt x="16519" y="7352"/>
                    <a:pt x="16646" y="7268"/>
                    <a:pt x="16815" y="7268"/>
                  </a:cubicBezTo>
                  <a:cubicBezTo>
                    <a:pt x="16857" y="7268"/>
                    <a:pt x="16942" y="7310"/>
                    <a:pt x="17026" y="7352"/>
                  </a:cubicBezTo>
                  <a:cubicBezTo>
                    <a:pt x="17153" y="7437"/>
                    <a:pt x="17364" y="7563"/>
                    <a:pt x="17618" y="7690"/>
                  </a:cubicBezTo>
                  <a:cubicBezTo>
                    <a:pt x="18674" y="8282"/>
                    <a:pt x="19477" y="8746"/>
                    <a:pt x="19899" y="8746"/>
                  </a:cubicBezTo>
                  <a:cubicBezTo>
                    <a:pt x="20237" y="8704"/>
                    <a:pt x="20533" y="8620"/>
                    <a:pt x="20829" y="8493"/>
                  </a:cubicBezTo>
                  <a:cubicBezTo>
                    <a:pt x="21040" y="8366"/>
                    <a:pt x="21251" y="8282"/>
                    <a:pt x="21462" y="8282"/>
                  </a:cubicBezTo>
                  <a:lnTo>
                    <a:pt x="21547" y="8282"/>
                  </a:lnTo>
                  <a:cubicBezTo>
                    <a:pt x="21674" y="8282"/>
                    <a:pt x="22096" y="8324"/>
                    <a:pt x="22223" y="8324"/>
                  </a:cubicBezTo>
                  <a:cubicBezTo>
                    <a:pt x="22350" y="8324"/>
                    <a:pt x="22561" y="8324"/>
                    <a:pt x="22645" y="8155"/>
                  </a:cubicBezTo>
                  <a:cubicBezTo>
                    <a:pt x="22730" y="8070"/>
                    <a:pt x="22730" y="7944"/>
                    <a:pt x="22645" y="7859"/>
                  </a:cubicBezTo>
                  <a:lnTo>
                    <a:pt x="22561" y="7732"/>
                  </a:lnTo>
                  <a:lnTo>
                    <a:pt x="22392" y="7732"/>
                  </a:lnTo>
                  <a:cubicBezTo>
                    <a:pt x="22350" y="7732"/>
                    <a:pt x="22265" y="7732"/>
                    <a:pt x="22223" y="7775"/>
                  </a:cubicBezTo>
                  <a:cubicBezTo>
                    <a:pt x="22194" y="7778"/>
                    <a:pt x="22166" y="7780"/>
                    <a:pt x="22138" y="7780"/>
                  </a:cubicBezTo>
                  <a:cubicBezTo>
                    <a:pt x="21836" y="7780"/>
                    <a:pt x="21582" y="7577"/>
                    <a:pt x="21505" y="7268"/>
                  </a:cubicBezTo>
                  <a:cubicBezTo>
                    <a:pt x="21462" y="6972"/>
                    <a:pt x="21631" y="6761"/>
                    <a:pt x="22012" y="6592"/>
                  </a:cubicBezTo>
                  <a:cubicBezTo>
                    <a:pt x="22772" y="6338"/>
                    <a:pt x="23533" y="6211"/>
                    <a:pt x="24293" y="6211"/>
                  </a:cubicBezTo>
                  <a:cubicBezTo>
                    <a:pt x="24344" y="6213"/>
                    <a:pt x="24396" y="6214"/>
                    <a:pt x="24447" y="6214"/>
                  </a:cubicBezTo>
                  <a:cubicBezTo>
                    <a:pt x="25617" y="6214"/>
                    <a:pt x="26740" y="5755"/>
                    <a:pt x="27631" y="4986"/>
                  </a:cubicBezTo>
                  <a:cubicBezTo>
                    <a:pt x="27673" y="5028"/>
                    <a:pt x="27757" y="5071"/>
                    <a:pt x="27800" y="5113"/>
                  </a:cubicBezTo>
                  <a:cubicBezTo>
                    <a:pt x="27884" y="5197"/>
                    <a:pt x="27969" y="5240"/>
                    <a:pt x="28053" y="5240"/>
                  </a:cubicBezTo>
                  <a:lnTo>
                    <a:pt x="28180" y="5240"/>
                  </a:lnTo>
                  <a:lnTo>
                    <a:pt x="28349" y="5028"/>
                  </a:lnTo>
                  <a:lnTo>
                    <a:pt x="28307" y="4902"/>
                  </a:lnTo>
                  <a:cubicBezTo>
                    <a:pt x="28264" y="4775"/>
                    <a:pt x="28222" y="4690"/>
                    <a:pt x="28138" y="4606"/>
                  </a:cubicBezTo>
                  <a:cubicBezTo>
                    <a:pt x="28053" y="4479"/>
                    <a:pt x="27969" y="4352"/>
                    <a:pt x="27926" y="4226"/>
                  </a:cubicBezTo>
                  <a:cubicBezTo>
                    <a:pt x="27926" y="4226"/>
                    <a:pt x="27926" y="4184"/>
                    <a:pt x="27926" y="4184"/>
                  </a:cubicBezTo>
                  <a:lnTo>
                    <a:pt x="28011" y="4184"/>
                  </a:lnTo>
                  <a:cubicBezTo>
                    <a:pt x="28095" y="4141"/>
                    <a:pt x="28180" y="4141"/>
                    <a:pt x="28222" y="4099"/>
                  </a:cubicBezTo>
                  <a:lnTo>
                    <a:pt x="28391" y="4015"/>
                  </a:lnTo>
                  <a:lnTo>
                    <a:pt x="28391" y="3888"/>
                  </a:lnTo>
                  <a:cubicBezTo>
                    <a:pt x="28391" y="3761"/>
                    <a:pt x="28307" y="3634"/>
                    <a:pt x="28222" y="3592"/>
                  </a:cubicBezTo>
                  <a:cubicBezTo>
                    <a:pt x="28222" y="3550"/>
                    <a:pt x="28222" y="3508"/>
                    <a:pt x="28264" y="3465"/>
                  </a:cubicBezTo>
                  <a:cubicBezTo>
                    <a:pt x="28391" y="3127"/>
                    <a:pt x="28476" y="2789"/>
                    <a:pt x="28560" y="2451"/>
                  </a:cubicBezTo>
                  <a:cubicBezTo>
                    <a:pt x="28687" y="1733"/>
                    <a:pt x="28856" y="1099"/>
                    <a:pt x="29447" y="846"/>
                  </a:cubicBezTo>
                  <a:cubicBezTo>
                    <a:pt x="29754" y="744"/>
                    <a:pt x="30077" y="688"/>
                    <a:pt x="30396" y="688"/>
                  </a:cubicBezTo>
                  <a:close/>
                  <a:moveTo>
                    <a:pt x="30081" y="1"/>
                  </a:moveTo>
                  <a:cubicBezTo>
                    <a:pt x="29743" y="1"/>
                    <a:pt x="29447" y="85"/>
                    <a:pt x="29152" y="212"/>
                  </a:cubicBezTo>
                  <a:cubicBezTo>
                    <a:pt x="28307" y="592"/>
                    <a:pt x="28138" y="1395"/>
                    <a:pt x="27926" y="2198"/>
                  </a:cubicBezTo>
                  <a:cubicBezTo>
                    <a:pt x="27884" y="2494"/>
                    <a:pt x="27800" y="2832"/>
                    <a:pt x="27673" y="3127"/>
                  </a:cubicBezTo>
                  <a:lnTo>
                    <a:pt x="27631" y="3254"/>
                  </a:lnTo>
                  <a:cubicBezTo>
                    <a:pt x="27546" y="3381"/>
                    <a:pt x="27546" y="3465"/>
                    <a:pt x="27588" y="3592"/>
                  </a:cubicBezTo>
                  <a:cubicBezTo>
                    <a:pt x="27377" y="3719"/>
                    <a:pt x="27293" y="3930"/>
                    <a:pt x="27335" y="4184"/>
                  </a:cubicBezTo>
                  <a:cubicBezTo>
                    <a:pt x="27335" y="4226"/>
                    <a:pt x="27335" y="4268"/>
                    <a:pt x="27377" y="4352"/>
                  </a:cubicBezTo>
                  <a:cubicBezTo>
                    <a:pt x="27335" y="4352"/>
                    <a:pt x="27293" y="4395"/>
                    <a:pt x="27250" y="4395"/>
                  </a:cubicBezTo>
                  <a:cubicBezTo>
                    <a:pt x="26405" y="5197"/>
                    <a:pt x="25307" y="5578"/>
                    <a:pt x="24166" y="5578"/>
                  </a:cubicBezTo>
                  <a:cubicBezTo>
                    <a:pt x="23364" y="5578"/>
                    <a:pt x="22519" y="5704"/>
                    <a:pt x="21758" y="6000"/>
                  </a:cubicBezTo>
                  <a:cubicBezTo>
                    <a:pt x="21209" y="6127"/>
                    <a:pt x="20829" y="6676"/>
                    <a:pt x="20913" y="7225"/>
                  </a:cubicBezTo>
                  <a:cubicBezTo>
                    <a:pt x="20913" y="7394"/>
                    <a:pt x="20998" y="7521"/>
                    <a:pt x="21082" y="7648"/>
                  </a:cubicBezTo>
                  <a:cubicBezTo>
                    <a:pt x="20871" y="7732"/>
                    <a:pt x="20702" y="7775"/>
                    <a:pt x="20533" y="7859"/>
                  </a:cubicBezTo>
                  <a:cubicBezTo>
                    <a:pt x="20322" y="7986"/>
                    <a:pt x="20068" y="8070"/>
                    <a:pt x="19815" y="8070"/>
                  </a:cubicBezTo>
                  <a:cubicBezTo>
                    <a:pt x="19097" y="7817"/>
                    <a:pt x="18421" y="7479"/>
                    <a:pt x="17787" y="7056"/>
                  </a:cubicBezTo>
                  <a:lnTo>
                    <a:pt x="17195" y="6718"/>
                  </a:lnTo>
                  <a:cubicBezTo>
                    <a:pt x="17048" y="6634"/>
                    <a:pt x="16889" y="6592"/>
                    <a:pt x="16736" y="6592"/>
                  </a:cubicBezTo>
                  <a:cubicBezTo>
                    <a:pt x="16583" y="6592"/>
                    <a:pt x="16435" y="6634"/>
                    <a:pt x="16308" y="6718"/>
                  </a:cubicBezTo>
                  <a:cubicBezTo>
                    <a:pt x="16224" y="6380"/>
                    <a:pt x="16139" y="6042"/>
                    <a:pt x="16097" y="5747"/>
                  </a:cubicBezTo>
                  <a:lnTo>
                    <a:pt x="16181" y="5662"/>
                  </a:lnTo>
                  <a:cubicBezTo>
                    <a:pt x="16350" y="5535"/>
                    <a:pt x="16477" y="5366"/>
                    <a:pt x="16519" y="5155"/>
                  </a:cubicBezTo>
                  <a:cubicBezTo>
                    <a:pt x="16562" y="5028"/>
                    <a:pt x="16562" y="4859"/>
                    <a:pt x="16477" y="4733"/>
                  </a:cubicBezTo>
                  <a:cubicBezTo>
                    <a:pt x="16308" y="4479"/>
                    <a:pt x="15970" y="4479"/>
                    <a:pt x="15590" y="4479"/>
                  </a:cubicBezTo>
                  <a:cubicBezTo>
                    <a:pt x="14999" y="4479"/>
                    <a:pt x="14323" y="4437"/>
                    <a:pt x="13985" y="3888"/>
                  </a:cubicBezTo>
                  <a:lnTo>
                    <a:pt x="13900" y="3719"/>
                  </a:lnTo>
                  <a:lnTo>
                    <a:pt x="13731" y="3719"/>
                  </a:lnTo>
                  <a:cubicBezTo>
                    <a:pt x="13478" y="3719"/>
                    <a:pt x="13435" y="4015"/>
                    <a:pt x="13435" y="4141"/>
                  </a:cubicBezTo>
                  <a:cubicBezTo>
                    <a:pt x="13435" y="4310"/>
                    <a:pt x="13478" y="4479"/>
                    <a:pt x="13562" y="4606"/>
                  </a:cubicBezTo>
                  <a:cubicBezTo>
                    <a:pt x="13689" y="4775"/>
                    <a:pt x="13689" y="4817"/>
                    <a:pt x="13689" y="4817"/>
                  </a:cubicBezTo>
                  <a:lnTo>
                    <a:pt x="13647" y="4859"/>
                  </a:lnTo>
                  <a:cubicBezTo>
                    <a:pt x="13478" y="4902"/>
                    <a:pt x="13393" y="5028"/>
                    <a:pt x="13351" y="5155"/>
                  </a:cubicBezTo>
                  <a:cubicBezTo>
                    <a:pt x="13266" y="5704"/>
                    <a:pt x="13435" y="6254"/>
                    <a:pt x="13731" y="6718"/>
                  </a:cubicBezTo>
                  <a:lnTo>
                    <a:pt x="13731" y="6803"/>
                  </a:lnTo>
                  <a:cubicBezTo>
                    <a:pt x="13731" y="7014"/>
                    <a:pt x="13731" y="7183"/>
                    <a:pt x="13816" y="7394"/>
                  </a:cubicBezTo>
                  <a:cubicBezTo>
                    <a:pt x="13816" y="7394"/>
                    <a:pt x="13858" y="7563"/>
                    <a:pt x="13858" y="7732"/>
                  </a:cubicBezTo>
                  <a:cubicBezTo>
                    <a:pt x="13816" y="7732"/>
                    <a:pt x="13731" y="7817"/>
                    <a:pt x="13689" y="7859"/>
                  </a:cubicBezTo>
                  <a:cubicBezTo>
                    <a:pt x="13604" y="8113"/>
                    <a:pt x="13604" y="8408"/>
                    <a:pt x="13689" y="8662"/>
                  </a:cubicBezTo>
                  <a:cubicBezTo>
                    <a:pt x="13562" y="8958"/>
                    <a:pt x="13435" y="9253"/>
                    <a:pt x="13309" y="9549"/>
                  </a:cubicBezTo>
                  <a:lnTo>
                    <a:pt x="13309" y="9633"/>
                  </a:lnTo>
                  <a:cubicBezTo>
                    <a:pt x="13309" y="9929"/>
                    <a:pt x="13351" y="10267"/>
                    <a:pt x="13435" y="10563"/>
                  </a:cubicBezTo>
                  <a:cubicBezTo>
                    <a:pt x="13182" y="10563"/>
                    <a:pt x="12928" y="10521"/>
                    <a:pt x="12675" y="10478"/>
                  </a:cubicBezTo>
                  <a:cubicBezTo>
                    <a:pt x="12633" y="10436"/>
                    <a:pt x="12633" y="10394"/>
                    <a:pt x="12633" y="10183"/>
                  </a:cubicBezTo>
                  <a:cubicBezTo>
                    <a:pt x="12633" y="10014"/>
                    <a:pt x="12590" y="9887"/>
                    <a:pt x="12506" y="9760"/>
                  </a:cubicBezTo>
                  <a:cubicBezTo>
                    <a:pt x="12464" y="9697"/>
                    <a:pt x="12400" y="9665"/>
                    <a:pt x="12316" y="9665"/>
                  </a:cubicBezTo>
                  <a:cubicBezTo>
                    <a:pt x="12231" y="9665"/>
                    <a:pt x="12126" y="9697"/>
                    <a:pt x="11999" y="9760"/>
                  </a:cubicBezTo>
                  <a:lnTo>
                    <a:pt x="11872" y="9760"/>
                  </a:lnTo>
                  <a:cubicBezTo>
                    <a:pt x="11788" y="9760"/>
                    <a:pt x="11703" y="9802"/>
                    <a:pt x="11661" y="9845"/>
                  </a:cubicBezTo>
                  <a:cubicBezTo>
                    <a:pt x="11573" y="9810"/>
                    <a:pt x="11486" y="9789"/>
                    <a:pt x="11404" y="9789"/>
                  </a:cubicBezTo>
                  <a:cubicBezTo>
                    <a:pt x="11289" y="9789"/>
                    <a:pt x="11186" y="9830"/>
                    <a:pt x="11112" y="9929"/>
                  </a:cubicBezTo>
                  <a:cubicBezTo>
                    <a:pt x="11112" y="9845"/>
                    <a:pt x="11069" y="9802"/>
                    <a:pt x="11027" y="9718"/>
                  </a:cubicBezTo>
                  <a:cubicBezTo>
                    <a:pt x="11027" y="9676"/>
                    <a:pt x="11027" y="9633"/>
                    <a:pt x="11027" y="9591"/>
                  </a:cubicBezTo>
                  <a:cubicBezTo>
                    <a:pt x="10985" y="9465"/>
                    <a:pt x="10858" y="9338"/>
                    <a:pt x="10732" y="9296"/>
                  </a:cubicBezTo>
                  <a:lnTo>
                    <a:pt x="10647" y="9296"/>
                  </a:lnTo>
                  <a:cubicBezTo>
                    <a:pt x="10478" y="9296"/>
                    <a:pt x="10351" y="9422"/>
                    <a:pt x="10351" y="9549"/>
                  </a:cubicBezTo>
                  <a:cubicBezTo>
                    <a:pt x="10267" y="9465"/>
                    <a:pt x="10140" y="9422"/>
                    <a:pt x="10013" y="9422"/>
                  </a:cubicBezTo>
                  <a:cubicBezTo>
                    <a:pt x="9971" y="9422"/>
                    <a:pt x="9887" y="9422"/>
                    <a:pt x="9844" y="9465"/>
                  </a:cubicBezTo>
                  <a:cubicBezTo>
                    <a:pt x="9718" y="9507"/>
                    <a:pt x="9675" y="9633"/>
                    <a:pt x="9675" y="9718"/>
                  </a:cubicBezTo>
                  <a:lnTo>
                    <a:pt x="9337" y="9802"/>
                  </a:lnTo>
                  <a:lnTo>
                    <a:pt x="9042" y="9887"/>
                  </a:lnTo>
                  <a:cubicBezTo>
                    <a:pt x="8957" y="9591"/>
                    <a:pt x="8788" y="9084"/>
                    <a:pt x="8746" y="8873"/>
                  </a:cubicBezTo>
                  <a:cubicBezTo>
                    <a:pt x="8704" y="8662"/>
                    <a:pt x="8661" y="8493"/>
                    <a:pt x="8619" y="8408"/>
                  </a:cubicBezTo>
                  <a:cubicBezTo>
                    <a:pt x="8577" y="8239"/>
                    <a:pt x="8450" y="8070"/>
                    <a:pt x="8281" y="7944"/>
                  </a:cubicBezTo>
                  <a:cubicBezTo>
                    <a:pt x="8281" y="7901"/>
                    <a:pt x="8281" y="7817"/>
                    <a:pt x="8281" y="7732"/>
                  </a:cubicBezTo>
                  <a:cubicBezTo>
                    <a:pt x="8281" y="7732"/>
                    <a:pt x="8239" y="7479"/>
                    <a:pt x="7943" y="7479"/>
                  </a:cubicBezTo>
                  <a:lnTo>
                    <a:pt x="7647" y="7479"/>
                  </a:lnTo>
                  <a:cubicBezTo>
                    <a:pt x="7601" y="7409"/>
                    <a:pt x="7516" y="7378"/>
                    <a:pt x="7414" y="7378"/>
                  </a:cubicBezTo>
                  <a:cubicBezTo>
                    <a:pt x="7330" y="7378"/>
                    <a:pt x="7235" y="7399"/>
                    <a:pt x="7140" y="7437"/>
                  </a:cubicBezTo>
                  <a:cubicBezTo>
                    <a:pt x="7014" y="7479"/>
                    <a:pt x="6929" y="7521"/>
                    <a:pt x="6802" y="7521"/>
                  </a:cubicBezTo>
                  <a:cubicBezTo>
                    <a:pt x="6802" y="7437"/>
                    <a:pt x="6760" y="7352"/>
                    <a:pt x="6718" y="7268"/>
                  </a:cubicBezTo>
                  <a:cubicBezTo>
                    <a:pt x="6689" y="7239"/>
                    <a:pt x="6601" y="7170"/>
                    <a:pt x="6454" y="7170"/>
                  </a:cubicBezTo>
                  <a:cubicBezTo>
                    <a:pt x="6386" y="7170"/>
                    <a:pt x="6305" y="7185"/>
                    <a:pt x="6211" y="7225"/>
                  </a:cubicBezTo>
                  <a:cubicBezTo>
                    <a:pt x="5957" y="7352"/>
                    <a:pt x="5789" y="7563"/>
                    <a:pt x="5746" y="7859"/>
                  </a:cubicBezTo>
                  <a:cubicBezTo>
                    <a:pt x="5746" y="7901"/>
                    <a:pt x="5746" y="7901"/>
                    <a:pt x="5746" y="7944"/>
                  </a:cubicBezTo>
                  <a:lnTo>
                    <a:pt x="5662" y="7817"/>
                  </a:lnTo>
                  <a:cubicBezTo>
                    <a:pt x="5493" y="7606"/>
                    <a:pt x="5282" y="7479"/>
                    <a:pt x="5028" y="7437"/>
                  </a:cubicBezTo>
                  <a:cubicBezTo>
                    <a:pt x="4901" y="7437"/>
                    <a:pt x="4775" y="7521"/>
                    <a:pt x="4690" y="7606"/>
                  </a:cubicBezTo>
                  <a:cubicBezTo>
                    <a:pt x="4648" y="7437"/>
                    <a:pt x="4521" y="7268"/>
                    <a:pt x="4310" y="7268"/>
                  </a:cubicBezTo>
                  <a:cubicBezTo>
                    <a:pt x="4225" y="7268"/>
                    <a:pt x="4141" y="7310"/>
                    <a:pt x="4056" y="7352"/>
                  </a:cubicBezTo>
                  <a:cubicBezTo>
                    <a:pt x="3951" y="7317"/>
                    <a:pt x="3854" y="7297"/>
                    <a:pt x="3760" y="7297"/>
                  </a:cubicBezTo>
                  <a:cubicBezTo>
                    <a:pt x="3628" y="7297"/>
                    <a:pt x="3504" y="7338"/>
                    <a:pt x="3380" y="7437"/>
                  </a:cubicBezTo>
                  <a:cubicBezTo>
                    <a:pt x="3338" y="7225"/>
                    <a:pt x="3169" y="7141"/>
                    <a:pt x="3085" y="7141"/>
                  </a:cubicBezTo>
                  <a:lnTo>
                    <a:pt x="2958" y="7141"/>
                  </a:lnTo>
                  <a:cubicBezTo>
                    <a:pt x="2789" y="7141"/>
                    <a:pt x="2662" y="7225"/>
                    <a:pt x="2535" y="7310"/>
                  </a:cubicBezTo>
                  <a:cubicBezTo>
                    <a:pt x="2366" y="7268"/>
                    <a:pt x="2240" y="7225"/>
                    <a:pt x="2113" y="7183"/>
                  </a:cubicBezTo>
                  <a:cubicBezTo>
                    <a:pt x="1944" y="7183"/>
                    <a:pt x="1817" y="7268"/>
                    <a:pt x="1775" y="7394"/>
                  </a:cubicBezTo>
                  <a:lnTo>
                    <a:pt x="1690" y="7394"/>
                  </a:lnTo>
                  <a:cubicBezTo>
                    <a:pt x="1352" y="7479"/>
                    <a:pt x="803" y="7563"/>
                    <a:pt x="465" y="8577"/>
                  </a:cubicBezTo>
                  <a:cubicBezTo>
                    <a:pt x="423" y="8746"/>
                    <a:pt x="423" y="8873"/>
                    <a:pt x="550" y="9000"/>
                  </a:cubicBezTo>
                  <a:cubicBezTo>
                    <a:pt x="634" y="9127"/>
                    <a:pt x="803" y="9211"/>
                    <a:pt x="930" y="9211"/>
                  </a:cubicBezTo>
                  <a:lnTo>
                    <a:pt x="930" y="9338"/>
                  </a:lnTo>
                  <a:cubicBezTo>
                    <a:pt x="930" y="9465"/>
                    <a:pt x="1014" y="9633"/>
                    <a:pt x="1141" y="9676"/>
                  </a:cubicBezTo>
                  <a:lnTo>
                    <a:pt x="1099" y="9718"/>
                  </a:lnTo>
                  <a:cubicBezTo>
                    <a:pt x="1014" y="9845"/>
                    <a:pt x="930" y="10014"/>
                    <a:pt x="972" y="10140"/>
                  </a:cubicBezTo>
                  <a:cubicBezTo>
                    <a:pt x="972" y="10183"/>
                    <a:pt x="1014" y="10183"/>
                    <a:pt x="1014" y="10225"/>
                  </a:cubicBezTo>
                  <a:cubicBezTo>
                    <a:pt x="964" y="10218"/>
                    <a:pt x="913" y="10214"/>
                    <a:pt x="862" y="10214"/>
                  </a:cubicBezTo>
                  <a:cubicBezTo>
                    <a:pt x="619" y="10214"/>
                    <a:pt x="380" y="10296"/>
                    <a:pt x="170" y="10436"/>
                  </a:cubicBezTo>
                  <a:lnTo>
                    <a:pt x="1" y="10563"/>
                  </a:lnTo>
                  <a:lnTo>
                    <a:pt x="43" y="10732"/>
                  </a:lnTo>
                  <a:cubicBezTo>
                    <a:pt x="127" y="10901"/>
                    <a:pt x="296" y="10943"/>
                    <a:pt x="423" y="10943"/>
                  </a:cubicBezTo>
                  <a:lnTo>
                    <a:pt x="508" y="10943"/>
                  </a:lnTo>
                  <a:cubicBezTo>
                    <a:pt x="761" y="11070"/>
                    <a:pt x="972" y="11239"/>
                    <a:pt x="1099" y="11492"/>
                  </a:cubicBezTo>
                  <a:cubicBezTo>
                    <a:pt x="1141" y="11619"/>
                    <a:pt x="1141" y="11788"/>
                    <a:pt x="1099" y="11957"/>
                  </a:cubicBezTo>
                  <a:cubicBezTo>
                    <a:pt x="1057" y="12211"/>
                    <a:pt x="1099" y="12506"/>
                    <a:pt x="1268" y="12718"/>
                  </a:cubicBezTo>
                  <a:cubicBezTo>
                    <a:pt x="1412" y="12862"/>
                    <a:pt x="1596" y="12927"/>
                    <a:pt x="1779" y="12927"/>
                  </a:cubicBezTo>
                  <a:cubicBezTo>
                    <a:pt x="1864" y="12927"/>
                    <a:pt x="1948" y="12913"/>
                    <a:pt x="2028" y="12887"/>
                  </a:cubicBezTo>
                  <a:cubicBezTo>
                    <a:pt x="2197" y="12844"/>
                    <a:pt x="2366" y="12718"/>
                    <a:pt x="2409" y="12549"/>
                  </a:cubicBezTo>
                  <a:cubicBezTo>
                    <a:pt x="2471" y="12705"/>
                    <a:pt x="2604" y="12792"/>
                    <a:pt x="2754" y="12792"/>
                  </a:cubicBezTo>
                  <a:cubicBezTo>
                    <a:pt x="2807" y="12792"/>
                    <a:pt x="2861" y="12782"/>
                    <a:pt x="2916" y="12760"/>
                  </a:cubicBezTo>
                  <a:cubicBezTo>
                    <a:pt x="2916" y="12929"/>
                    <a:pt x="2958" y="13056"/>
                    <a:pt x="3085" y="13182"/>
                  </a:cubicBezTo>
                  <a:cubicBezTo>
                    <a:pt x="3181" y="13311"/>
                    <a:pt x="3352" y="13367"/>
                    <a:pt x="3522" y="13367"/>
                  </a:cubicBezTo>
                  <a:cubicBezTo>
                    <a:pt x="3574" y="13367"/>
                    <a:pt x="3626" y="13361"/>
                    <a:pt x="3676" y="13351"/>
                  </a:cubicBezTo>
                  <a:lnTo>
                    <a:pt x="3718" y="13351"/>
                  </a:lnTo>
                  <a:cubicBezTo>
                    <a:pt x="3845" y="13478"/>
                    <a:pt x="3972" y="13605"/>
                    <a:pt x="4056" y="13774"/>
                  </a:cubicBezTo>
                  <a:cubicBezTo>
                    <a:pt x="4183" y="13985"/>
                    <a:pt x="4310" y="14154"/>
                    <a:pt x="4479" y="14281"/>
                  </a:cubicBezTo>
                  <a:cubicBezTo>
                    <a:pt x="4588" y="14363"/>
                    <a:pt x="4697" y="14409"/>
                    <a:pt x="4818" y="14409"/>
                  </a:cubicBezTo>
                  <a:cubicBezTo>
                    <a:pt x="4884" y="14409"/>
                    <a:pt x="4953" y="14395"/>
                    <a:pt x="5028" y="14365"/>
                  </a:cubicBezTo>
                  <a:lnTo>
                    <a:pt x="5028" y="14450"/>
                  </a:lnTo>
                  <a:lnTo>
                    <a:pt x="5028" y="14492"/>
                  </a:lnTo>
                  <a:lnTo>
                    <a:pt x="5028" y="14534"/>
                  </a:lnTo>
                  <a:lnTo>
                    <a:pt x="5070" y="14619"/>
                  </a:lnTo>
                  <a:lnTo>
                    <a:pt x="5155" y="14746"/>
                  </a:lnTo>
                  <a:lnTo>
                    <a:pt x="4732" y="15506"/>
                  </a:lnTo>
                  <a:lnTo>
                    <a:pt x="5408" y="14999"/>
                  </a:lnTo>
                  <a:lnTo>
                    <a:pt x="5408" y="14999"/>
                  </a:lnTo>
                  <a:cubicBezTo>
                    <a:pt x="5366" y="15083"/>
                    <a:pt x="5366" y="15168"/>
                    <a:pt x="5324" y="15210"/>
                  </a:cubicBezTo>
                  <a:cubicBezTo>
                    <a:pt x="5197" y="15421"/>
                    <a:pt x="5070" y="15717"/>
                    <a:pt x="5282" y="15971"/>
                  </a:cubicBezTo>
                  <a:cubicBezTo>
                    <a:pt x="5324" y="16055"/>
                    <a:pt x="5451" y="16140"/>
                    <a:pt x="5577" y="16140"/>
                  </a:cubicBezTo>
                  <a:lnTo>
                    <a:pt x="5704" y="16140"/>
                  </a:lnTo>
                  <a:lnTo>
                    <a:pt x="5789" y="16055"/>
                  </a:lnTo>
                  <a:cubicBezTo>
                    <a:pt x="5873" y="15928"/>
                    <a:pt x="5915" y="15759"/>
                    <a:pt x="5873" y="15633"/>
                  </a:cubicBezTo>
                  <a:lnTo>
                    <a:pt x="5873" y="15506"/>
                  </a:lnTo>
                  <a:cubicBezTo>
                    <a:pt x="5957" y="15506"/>
                    <a:pt x="6000" y="15548"/>
                    <a:pt x="6084" y="15590"/>
                  </a:cubicBezTo>
                  <a:lnTo>
                    <a:pt x="6169" y="15675"/>
                  </a:lnTo>
                  <a:lnTo>
                    <a:pt x="6422" y="15675"/>
                  </a:lnTo>
                  <a:cubicBezTo>
                    <a:pt x="6464" y="15686"/>
                    <a:pt x="6509" y="15691"/>
                    <a:pt x="6555" y="15691"/>
                  </a:cubicBezTo>
                  <a:cubicBezTo>
                    <a:pt x="6692" y="15691"/>
                    <a:pt x="6834" y="15643"/>
                    <a:pt x="6929" y="15548"/>
                  </a:cubicBezTo>
                  <a:cubicBezTo>
                    <a:pt x="6929" y="15590"/>
                    <a:pt x="6971" y="15675"/>
                    <a:pt x="7014" y="15717"/>
                  </a:cubicBezTo>
                  <a:lnTo>
                    <a:pt x="7056" y="15759"/>
                  </a:lnTo>
                  <a:cubicBezTo>
                    <a:pt x="7014" y="15802"/>
                    <a:pt x="7014" y="15928"/>
                    <a:pt x="7056" y="15971"/>
                  </a:cubicBezTo>
                  <a:cubicBezTo>
                    <a:pt x="7056" y="16055"/>
                    <a:pt x="7098" y="16097"/>
                    <a:pt x="7183" y="16140"/>
                  </a:cubicBezTo>
                  <a:lnTo>
                    <a:pt x="7183" y="16182"/>
                  </a:lnTo>
                  <a:lnTo>
                    <a:pt x="7394" y="16351"/>
                  </a:lnTo>
                  <a:lnTo>
                    <a:pt x="7690" y="16351"/>
                  </a:lnTo>
                  <a:cubicBezTo>
                    <a:pt x="7647" y="16478"/>
                    <a:pt x="7647" y="16562"/>
                    <a:pt x="7690" y="16647"/>
                  </a:cubicBezTo>
                  <a:cubicBezTo>
                    <a:pt x="7436" y="16647"/>
                    <a:pt x="7352" y="16816"/>
                    <a:pt x="7352" y="16900"/>
                  </a:cubicBezTo>
                  <a:cubicBezTo>
                    <a:pt x="7309" y="16985"/>
                    <a:pt x="7309" y="17111"/>
                    <a:pt x="7352" y="17196"/>
                  </a:cubicBezTo>
                  <a:lnTo>
                    <a:pt x="7267" y="17196"/>
                  </a:lnTo>
                  <a:lnTo>
                    <a:pt x="7225" y="17407"/>
                  </a:lnTo>
                  <a:cubicBezTo>
                    <a:pt x="7183" y="17703"/>
                    <a:pt x="7690" y="17999"/>
                    <a:pt x="7774" y="17999"/>
                  </a:cubicBezTo>
                  <a:cubicBezTo>
                    <a:pt x="7901" y="18041"/>
                    <a:pt x="8028" y="18125"/>
                    <a:pt x="8112" y="18210"/>
                  </a:cubicBezTo>
                  <a:cubicBezTo>
                    <a:pt x="8154" y="18294"/>
                    <a:pt x="8239" y="18337"/>
                    <a:pt x="8323" y="18379"/>
                  </a:cubicBezTo>
                  <a:lnTo>
                    <a:pt x="8408" y="18379"/>
                  </a:lnTo>
                  <a:cubicBezTo>
                    <a:pt x="8154" y="18463"/>
                    <a:pt x="8112" y="18632"/>
                    <a:pt x="8154" y="18801"/>
                  </a:cubicBezTo>
                  <a:cubicBezTo>
                    <a:pt x="8239" y="19013"/>
                    <a:pt x="8450" y="19097"/>
                    <a:pt x="8661" y="19224"/>
                  </a:cubicBezTo>
                  <a:cubicBezTo>
                    <a:pt x="8746" y="19266"/>
                    <a:pt x="8999" y="19393"/>
                    <a:pt x="8999" y="19477"/>
                  </a:cubicBezTo>
                  <a:cubicBezTo>
                    <a:pt x="8915" y="19604"/>
                    <a:pt x="8788" y="19731"/>
                    <a:pt x="8661" y="19815"/>
                  </a:cubicBezTo>
                  <a:cubicBezTo>
                    <a:pt x="8366" y="19942"/>
                    <a:pt x="8154" y="20195"/>
                    <a:pt x="8070" y="20491"/>
                  </a:cubicBezTo>
                  <a:cubicBezTo>
                    <a:pt x="7985" y="20787"/>
                    <a:pt x="8788" y="21759"/>
                    <a:pt x="8788" y="21759"/>
                  </a:cubicBezTo>
                  <a:cubicBezTo>
                    <a:pt x="8873" y="21970"/>
                    <a:pt x="8915" y="22181"/>
                    <a:pt x="8830" y="22392"/>
                  </a:cubicBezTo>
                  <a:cubicBezTo>
                    <a:pt x="8830" y="22519"/>
                    <a:pt x="8830" y="22646"/>
                    <a:pt x="8830" y="22773"/>
                  </a:cubicBezTo>
                  <a:cubicBezTo>
                    <a:pt x="8915" y="23026"/>
                    <a:pt x="9084" y="23237"/>
                    <a:pt x="9295" y="23364"/>
                  </a:cubicBezTo>
                  <a:lnTo>
                    <a:pt x="9380" y="23406"/>
                  </a:lnTo>
                  <a:cubicBezTo>
                    <a:pt x="9337" y="23533"/>
                    <a:pt x="9337" y="23618"/>
                    <a:pt x="9422" y="23702"/>
                  </a:cubicBezTo>
                  <a:lnTo>
                    <a:pt x="9464" y="23787"/>
                  </a:lnTo>
                  <a:lnTo>
                    <a:pt x="10013" y="23913"/>
                  </a:lnTo>
                  <a:cubicBezTo>
                    <a:pt x="9929" y="24040"/>
                    <a:pt x="9929" y="24209"/>
                    <a:pt x="10013" y="24378"/>
                  </a:cubicBezTo>
                  <a:cubicBezTo>
                    <a:pt x="10056" y="24505"/>
                    <a:pt x="10098" y="24505"/>
                    <a:pt x="10520" y="24505"/>
                  </a:cubicBezTo>
                  <a:cubicBezTo>
                    <a:pt x="10563" y="24547"/>
                    <a:pt x="10563" y="24589"/>
                    <a:pt x="10563" y="24589"/>
                  </a:cubicBezTo>
                  <a:cubicBezTo>
                    <a:pt x="10605" y="24801"/>
                    <a:pt x="10732" y="24927"/>
                    <a:pt x="10858" y="25054"/>
                  </a:cubicBezTo>
                  <a:cubicBezTo>
                    <a:pt x="10689" y="25181"/>
                    <a:pt x="10563" y="25350"/>
                    <a:pt x="10647" y="25561"/>
                  </a:cubicBezTo>
                  <a:lnTo>
                    <a:pt x="10774" y="25814"/>
                  </a:lnTo>
                  <a:cubicBezTo>
                    <a:pt x="10858" y="25941"/>
                    <a:pt x="10901" y="26026"/>
                    <a:pt x="10943" y="26195"/>
                  </a:cubicBezTo>
                  <a:cubicBezTo>
                    <a:pt x="10774" y="26279"/>
                    <a:pt x="10732" y="26448"/>
                    <a:pt x="10816" y="26702"/>
                  </a:cubicBezTo>
                  <a:lnTo>
                    <a:pt x="10816" y="26786"/>
                  </a:lnTo>
                  <a:cubicBezTo>
                    <a:pt x="10816" y="26828"/>
                    <a:pt x="10816" y="26871"/>
                    <a:pt x="10816" y="26955"/>
                  </a:cubicBezTo>
                  <a:cubicBezTo>
                    <a:pt x="10647" y="26955"/>
                    <a:pt x="10520" y="26997"/>
                    <a:pt x="10436" y="27166"/>
                  </a:cubicBezTo>
                  <a:cubicBezTo>
                    <a:pt x="10436" y="27209"/>
                    <a:pt x="10436" y="27251"/>
                    <a:pt x="10394" y="27293"/>
                  </a:cubicBezTo>
                  <a:lnTo>
                    <a:pt x="10140" y="27293"/>
                  </a:lnTo>
                  <a:cubicBezTo>
                    <a:pt x="9929" y="27378"/>
                    <a:pt x="9802" y="27589"/>
                    <a:pt x="9844" y="27800"/>
                  </a:cubicBezTo>
                  <a:cubicBezTo>
                    <a:pt x="9844" y="28054"/>
                    <a:pt x="9971" y="28265"/>
                    <a:pt x="10182" y="28392"/>
                  </a:cubicBezTo>
                  <a:cubicBezTo>
                    <a:pt x="10351" y="28518"/>
                    <a:pt x="10520" y="28687"/>
                    <a:pt x="10605" y="28856"/>
                  </a:cubicBezTo>
                  <a:cubicBezTo>
                    <a:pt x="10436" y="28899"/>
                    <a:pt x="10267" y="28983"/>
                    <a:pt x="10140" y="29110"/>
                  </a:cubicBezTo>
                  <a:cubicBezTo>
                    <a:pt x="9844" y="29406"/>
                    <a:pt x="9633" y="29828"/>
                    <a:pt x="9591" y="30251"/>
                  </a:cubicBezTo>
                  <a:cubicBezTo>
                    <a:pt x="9549" y="30335"/>
                    <a:pt x="9506" y="30462"/>
                    <a:pt x="9506" y="30546"/>
                  </a:cubicBezTo>
                  <a:cubicBezTo>
                    <a:pt x="9337" y="31053"/>
                    <a:pt x="9126" y="31476"/>
                    <a:pt x="8915" y="31940"/>
                  </a:cubicBezTo>
                  <a:cubicBezTo>
                    <a:pt x="8535" y="32574"/>
                    <a:pt x="8281" y="33292"/>
                    <a:pt x="8112" y="34011"/>
                  </a:cubicBezTo>
                  <a:cubicBezTo>
                    <a:pt x="8070" y="34095"/>
                    <a:pt x="8112" y="34180"/>
                    <a:pt x="8154" y="34264"/>
                  </a:cubicBezTo>
                  <a:cubicBezTo>
                    <a:pt x="7943" y="34602"/>
                    <a:pt x="7816" y="34940"/>
                    <a:pt x="7732" y="35320"/>
                  </a:cubicBezTo>
                  <a:cubicBezTo>
                    <a:pt x="7690" y="35489"/>
                    <a:pt x="7690" y="35616"/>
                    <a:pt x="7647" y="35743"/>
                  </a:cubicBezTo>
                  <a:cubicBezTo>
                    <a:pt x="7014" y="37348"/>
                    <a:pt x="5577" y="40348"/>
                    <a:pt x="4944" y="40559"/>
                  </a:cubicBezTo>
                  <a:cubicBezTo>
                    <a:pt x="4898" y="40570"/>
                    <a:pt x="4853" y="40576"/>
                    <a:pt x="4809" y="40576"/>
                  </a:cubicBezTo>
                  <a:cubicBezTo>
                    <a:pt x="4687" y="40576"/>
                    <a:pt x="4572" y="40536"/>
                    <a:pt x="4479" y="40475"/>
                  </a:cubicBezTo>
                  <a:cubicBezTo>
                    <a:pt x="4437" y="40475"/>
                    <a:pt x="4352" y="40475"/>
                    <a:pt x="4310" y="40432"/>
                  </a:cubicBezTo>
                  <a:lnTo>
                    <a:pt x="3845" y="40306"/>
                  </a:lnTo>
                  <a:lnTo>
                    <a:pt x="4014" y="40897"/>
                  </a:lnTo>
                  <a:lnTo>
                    <a:pt x="4056" y="40982"/>
                  </a:lnTo>
                  <a:lnTo>
                    <a:pt x="4225" y="41193"/>
                  </a:lnTo>
                  <a:cubicBezTo>
                    <a:pt x="4352" y="41446"/>
                    <a:pt x="4563" y="41657"/>
                    <a:pt x="4817" y="41826"/>
                  </a:cubicBezTo>
                  <a:cubicBezTo>
                    <a:pt x="4901" y="41869"/>
                    <a:pt x="5028" y="41869"/>
                    <a:pt x="5113" y="41911"/>
                  </a:cubicBezTo>
                  <a:cubicBezTo>
                    <a:pt x="5282" y="41953"/>
                    <a:pt x="5493" y="41995"/>
                    <a:pt x="5535" y="42080"/>
                  </a:cubicBezTo>
                  <a:cubicBezTo>
                    <a:pt x="5577" y="42164"/>
                    <a:pt x="5535" y="42249"/>
                    <a:pt x="5282" y="42460"/>
                  </a:cubicBezTo>
                  <a:cubicBezTo>
                    <a:pt x="5113" y="42587"/>
                    <a:pt x="4986" y="42798"/>
                    <a:pt x="4901" y="42967"/>
                  </a:cubicBezTo>
                  <a:cubicBezTo>
                    <a:pt x="4859" y="43136"/>
                    <a:pt x="4901" y="43263"/>
                    <a:pt x="4986" y="43390"/>
                  </a:cubicBezTo>
                  <a:cubicBezTo>
                    <a:pt x="5064" y="43468"/>
                    <a:pt x="5161" y="43501"/>
                    <a:pt x="5268" y="43501"/>
                  </a:cubicBezTo>
                  <a:cubicBezTo>
                    <a:pt x="5390" y="43501"/>
                    <a:pt x="5526" y="43457"/>
                    <a:pt x="5662" y="43390"/>
                  </a:cubicBezTo>
                  <a:cubicBezTo>
                    <a:pt x="5662" y="43432"/>
                    <a:pt x="5662" y="43474"/>
                    <a:pt x="5704" y="43474"/>
                  </a:cubicBezTo>
                  <a:cubicBezTo>
                    <a:pt x="6042" y="43897"/>
                    <a:pt x="6507" y="44192"/>
                    <a:pt x="7014" y="44277"/>
                  </a:cubicBezTo>
                  <a:cubicBezTo>
                    <a:pt x="7309" y="44319"/>
                    <a:pt x="7605" y="44446"/>
                    <a:pt x="7859" y="44615"/>
                  </a:cubicBezTo>
                  <a:cubicBezTo>
                    <a:pt x="7943" y="44742"/>
                    <a:pt x="7985" y="44911"/>
                    <a:pt x="7985" y="45037"/>
                  </a:cubicBezTo>
                  <a:cubicBezTo>
                    <a:pt x="7985" y="45291"/>
                    <a:pt x="8070" y="45587"/>
                    <a:pt x="8281" y="45798"/>
                  </a:cubicBezTo>
                  <a:cubicBezTo>
                    <a:pt x="8492" y="45925"/>
                    <a:pt x="8746" y="46009"/>
                    <a:pt x="8999" y="46009"/>
                  </a:cubicBezTo>
                  <a:lnTo>
                    <a:pt x="9591" y="46009"/>
                  </a:lnTo>
                  <a:cubicBezTo>
                    <a:pt x="9633" y="45998"/>
                    <a:pt x="9675" y="45993"/>
                    <a:pt x="9717" y="45993"/>
                  </a:cubicBezTo>
                  <a:cubicBezTo>
                    <a:pt x="9842" y="45993"/>
                    <a:pt x="9960" y="46041"/>
                    <a:pt x="10056" y="46136"/>
                  </a:cubicBezTo>
                  <a:cubicBezTo>
                    <a:pt x="10098" y="46220"/>
                    <a:pt x="10140" y="46347"/>
                    <a:pt x="10140" y="46431"/>
                  </a:cubicBezTo>
                  <a:cubicBezTo>
                    <a:pt x="10182" y="46769"/>
                    <a:pt x="10436" y="47107"/>
                    <a:pt x="10774" y="47192"/>
                  </a:cubicBezTo>
                  <a:cubicBezTo>
                    <a:pt x="10819" y="47203"/>
                    <a:pt x="10864" y="47209"/>
                    <a:pt x="10910" y="47209"/>
                  </a:cubicBezTo>
                  <a:cubicBezTo>
                    <a:pt x="11033" y="47209"/>
                    <a:pt x="11157" y="47169"/>
                    <a:pt x="11281" y="47107"/>
                  </a:cubicBezTo>
                  <a:cubicBezTo>
                    <a:pt x="11365" y="47107"/>
                    <a:pt x="11407" y="47065"/>
                    <a:pt x="11492" y="47065"/>
                  </a:cubicBezTo>
                  <a:cubicBezTo>
                    <a:pt x="11576" y="47107"/>
                    <a:pt x="11619" y="47150"/>
                    <a:pt x="11661" y="47234"/>
                  </a:cubicBezTo>
                  <a:cubicBezTo>
                    <a:pt x="11788" y="47403"/>
                    <a:pt x="11999" y="47488"/>
                    <a:pt x="12210" y="47530"/>
                  </a:cubicBezTo>
                  <a:cubicBezTo>
                    <a:pt x="12295" y="47530"/>
                    <a:pt x="12295" y="47530"/>
                    <a:pt x="12548" y="47319"/>
                  </a:cubicBezTo>
                  <a:cubicBezTo>
                    <a:pt x="12675" y="47403"/>
                    <a:pt x="12759" y="47445"/>
                    <a:pt x="12886" y="47488"/>
                  </a:cubicBezTo>
                  <a:cubicBezTo>
                    <a:pt x="13125" y="47637"/>
                    <a:pt x="13406" y="47786"/>
                    <a:pt x="13655" y="47786"/>
                  </a:cubicBezTo>
                  <a:cubicBezTo>
                    <a:pt x="13758" y="47786"/>
                    <a:pt x="13856" y="47761"/>
                    <a:pt x="13942" y="47699"/>
                  </a:cubicBezTo>
                  <a:cubicBezTo>
                    <a:pt x="14111" y="47530"/>
                    <a:pt x="14154" y="47319"/>
                    <a:pt x="14111" y="47107"/>
                  </a:cubicBezTo>
                  <a:cubicBezTo>
                    <a:pt x="14111" y="47065"/>
                    <a:pt x="14111" y="46981"/>
                    <a:pt x="14111" y="46938"/>
                  </a:cubicBezTo>
                  <a:cubicBezTo>
                    <a:pt x="14576" y="47107"/>
                    <a:pt x="14956" y="47361"/>
                    <a:pt x="15337" y="47657"/>
                  </a:cubicBezTo>
                  <a:cubicBezTo>
                    <a:pt x="15379" y="47699"/>
                    <a:pt x="15421" y="47826"/>
                    <a:pt x="15463" y="47910"/>
                  </a:cubicBezTo>
                  <a:cubicBezTo>
                    <a:pt x="15506" y="48121"/>
                    <a:pt x="15506" y="48121"/>
                    <a:pt x="15590" y="48164"/>
                  </a:cubicBezTo>
                  <a:cubicBezTo>
                    <a:pt x="15759" y="48248"/>
                    <a:pt x="15928" y="48333"/>
                    <a:pt x="16139" y="48333"/>
                  </a:cubicBezTo>
                  <a:cubicBezTo>
                    <a:pt x="16224" y="48375"/>
                    <a:pt x="16350" y="48375"/>
                    <a:pt x="16477" y="48459"/>
                  </a:cubicBezTo>
                  <a:cubicBezTo>
                    <a:pt x="16519" y="48586"/>
                    <a:pt x="16562" y="48713"/>
                    <a:pt x="16562" y="48882"/>
                  </a:cubicBezTo>
                  <a:cubicBezTo>
                    <a:pt x="16604" y="48966"/>
                    <a:pt x="16604" y="49009"/>
                    <a:pt x="16604" y="49051"/>
                  </a:cubicBezTo>
                  <a:lnTo>
                    <a:pt x="16731" y="49727"/>
                  </a:lnTo>
                  <a:lnTo>
                    <a:pt x="17069" y="49135"/>
                  </a:lnTo>
                  <a:cubicBezTo>
                    <a:pt x="17111" y="49093"/>
                    <a:pt x="17195" y="49009"/>
                    <a:pt x="17238" y="48966"/>
                  </a:cubicBezTo>
                  <a:cubicBezTo>
                    <a:pt x="17491" y="48966"/>
                    <a:pt x="17702" y="49093"/>
                    <a:pt x="17871" y="49304"/>
                  </a:cubicBezTo>
                  <a:cubicBezTo>
                    <a:pt x="17914" y="49431"/>
                    <a:pt x="17787" y="49600"/>
                    <a:pt x="17702" y="49727"/>
                  </a:cubicBezTo>
                  <a:lnTo>
                    <a:pt x="17449" y="49938"/>
                  </a:lnTo>
                  <a:lnTo>
                    <a:pt x="17745" y="50107"/>
                  </a:lnTo>
                  <a:cubicBezTo>
                    <a:pt x="17829" y="50192"/>
                    <a:pt x="17914" y="50234"/>
                    <a:pt x="18040" y="50276"/>
                  </a:cubicBezTo>
                  <a:cubicBezTo>
                    <a:pt x="18252" y="50361"/>
                    <a:pt x="18421" y="50445"/>
                    <a:pt x="18590" y="50572"/>
                  </a:cubicBezTo>
                  <a:cubicBezTo>
                    <a:pt x="18590" y="50614"/>
                    <a:pt x="18590" y="50656"/>
                    <a:pt x="18590" y="50699"/>
                  </a:cubicBezTo>
                  <a:cubicBezTo>
                    <a:pt x="18590" y="50952"/>
                    <a:pt x="18759" y="51206"/>
                    <a:pt x="19054" y="51248"/>
                  </a:cubicBezTo>
                  <a:cubicBezTo>
                    <a:pt x="19111" y="51259"/>
                    <a:pt x="19171" y="51264"/>
                    <a:pt x="19232" y="51264"/>
                  </a:cubicBezTo>
                  <a:cubicBezTo>
                    <a:pt x="19398" y="51264"/>
                    <a:pt x="19576" y="51225"/>
                    <a:pt x="19730" y="51163"/>
                  </a:cubicBezTo>
                  <a:cubicBezTo>
                    <a:pt x="19815" y="51121"/>
                    <a:pt x="19942" y="51079"/>
                    <a:pt x="20068" y="51079"/>
                  </a:cubicBezTo>
                  <a:lnTo>
                    <a:pt x="20111" y="51079"/>
                  </a:lnTo>
                  <a:cubicBezTo>
                    <a:pt x="20364" y="51206"/>
                    <a:pt x="20575" y="51375"/>
                    <a:pt x="20829" y="51501"/>
                  </a:cubicBezTo>
                  <a:cubicBezTo>
                    <a:pt x="21462" y="51924"/>
                    <a:pt x="21631" y="52050"/>
                    <a:pt x="21800" y="52050"/>
                  </a:cubicBezTo>
                  <a:lnTo>
                    <a:pt x="22012" y="51966"/>
                  </a:lnTo>
                  <a:lnTo>
                    <a:pt x="22181" y="51459"/>
                  </a:lnTo>
                  <a:cubicBezTo>
                    <a:pt x="22265" y="51417"/>
                    <a:pt x="22392" y="51417"/>
                    <a:pt x="22476" y="51417"/>
                  </a:cubicBezTo>
                  <a:cubicBezTo>
                    <a:pt x="22941" y="51459"/>
                    <a:pt x="23364" y="51586"/>
                    <a:pt x="23786" y="51797"/>
                  </a:cubicBezTo>
                  <a:lnTo>
                    <a:pt x="24082" y="51881"/>
                  </a:lnTo>
                  <a:lnTo>
                    <a:pt x="24462" y="52050"/>
                  </a:lnTo>
                  <a:lnTo>
                    <a:pt x="24462" y="51543"/>
                  </a:lnTo>
                  <a:cubicBezTo>
                    <a:pt x="24420" y="51332"/>
                    <a:pt x="24335" y="51121"/>
                    <a:pt x="24209" y="50952"/>
                  </a:cubicBezTo>
                  <a:cubicBezTo>
                    <a:pt x="24166" y="50868"/>
                    <a:pt x="24124" y="50783"/>
                    <a:pt x="24082" y="50699"/>
                  </a:cubicBezTo>
                  <a:cubicBezTo>
                    <a:pt x="24040" y="50487"/>
                    <a:pt x="24082" y="50234"/>
                    <a:pt x="24209" y="50023"/>
                  </a:cubicBezTo>
                  <a:cubicBezTo>
                    <a:pt x="24335" y="49769"/>
                    <a:pt x="24378" y="49516"/>
                    <a:pt x="24335" y="49262"/>
                  </a:cubicBezTo>
                  <a:cubicBezTo>
                    <a:pt x="24293" y="49178"/>
                    <a:pt x="24251" y="49093"/>
                    <a:pt x="24166" y="49051"/>
                  </a:cubicBezTo>
                  <a:cubicBezTo>
                    <a:pt x="24251" y="49051"/>
                    <a:pt x="24335" y="49009"/>
                    <a:pt x="24420" y="48966"/>
                  </a:cubicBezTo>
                  <a:cubicBezTo>
                    <a:pt x="24547" y="48882"/>
                    <a:pt x="24631" y="48671"/>
                    <a:pt x="24547" y="48459"/>
                  </a:cubicBezTo>
                  <a:cubicBezTo>
                    <a:pt x="24547" y="48417"/>
                    <a:pt x="24547" y="48375"/>
                    <a:pt x="24547" y="48375"/>
                  </a:cubicBezTo>
                  <a:lnTo>
                    <a:pt x="24631" y="48290"/>
                  </a:lnTo>
                  <a:cubicBezTo>
                    <a:pt x="24800" y="48248"/>
                    <a:pt x="24927" y="48079"/>
                    <a:pt x="24927" y="47910"/>
                  </a:cubicBezTo>
                  <a:cubicBezTo>
                    <a:pt x="25096" y="47783"/>
                    <a:pt x="25223" y="47657"/>
                    <a:pt x="25349" y="47488"/>
                  </a:cubicBezTo>
                  <a:cubicBezTo>
                    <a:pt x="25392" y="47403"/>
                    <a:pt x="25476" y="47319"/>
                    <a:pt x="25561" y="47276"/>
                  </a:cubicBezTo>
                  <a:cubicBezTo>
                    <a:pt x="25656" y="47181"/>
                    <a:pt x="25798" y="47134"/>
                    <a:pt x="25935" y="47134"/>
                  </a:cubicBezTo>
                  <a:cubicBezTo>
                    <a:pt x="25980" y="47134"/>
                    <a:pt x="26025" y="47139"/>
                    <a:pt x="26067" y="47150"/>
                  </a:cubicBezTo>
                  <a:cubicBezTo>
                    <a:pt x="26124" y="47164"/>
                    <a:pt x="26185" y="47168"/>
                    <a:pt x="26247" y="47168"/>
                  </a:cubicBezTo>
                  <a:cubicBezTo>
                    <a:pt x="26373" y="47168"/>
                    <a:pt x="26504" y="47150"/>
                    <a:pt x="26617" y="47150"/>
                  </a:cubicBezTo>
                  <a:cubicBezTo>
                    <a:pt x="26870" y="47023"/>
                    <a:pt x="27124" y="46896"/>
                    <a:pt x="27335" y="46685"/>
                  </a:cubicBezTo>
                  <a:cubicBezTo>
                    <a:pt x="27462" y="46558"/>
                    <a:pt x="27631" y="46474"/>
                    <a:pt x="27757" y="46389"/>
                  </a:cubicBezTo>
                  <a:lnTo>
                    <a:pt x="28729" y="45840"/>
                  </a:lnTo>
                  <a:cubicBezTo>
                    <a:pt x="28940" y="45840"/>
                    <a:pt x="29152" y="45925"/>
                    <a:pt x="29236" y="46136"/>
                  </a:cubicBezTo>
                  <a:cubicBezTo>
                    <a:pt x="29321" y="46347"/>
                    <a:pt x="29532" y="46558"/>
                    <a:pt x="29743" y="46643"/>
                  </a:cubicBezTo>
                  <a:cubicBezTo>
                    <a:pt x="29912" y="46727"/>
                    <a:pt x="30039" y="46769"/>
                    <a:pt x="30208" y="46812"/>
                  </a:cubicBezTo>
                  <a:cubicBezTo>
                    <a:pt x="30419" y="46854"/>
                    <a:pt x="30757" y="46938"/>
                    <a:pt x="30968" y="47023"/>
                  </a:cubicBezTo>
                  <a:cubicBezTo>
                    <a:pt x="30842" y="47192"/>
                    <a:pt x="30842" y="47234"/>
                    <a:pt x="30884" y="47319"/>
                  </a:cubicBezTo>
                  <a:cubicBezTo>
                    <a:pt x="31011" y="47699"/>
                    <a:pt x="32024" y="47868"/>
                    <a:pt x="32067" y="47868"/>
                  </a:cubicBezTo>
                  <a:lnTo>
                    <a:pt x="32151" y="47868"/>
                  </a:lnTo>
                  <a:cubicBezTo>
                    <a:pt x="32320" y="47868"/>
                    <a:pt x="32405" y="47741"/>
                    <a:pt x="32489" y="47614"/>
                  </a:cubicBezTo>
                  <a:cubicBezTo>
                    <a:pt x="32531" y="47614"/>
                    <a:pt x="32574" y="47572"/>
                    <a:pt x="32616" y="47530"/>
                  </a:cubicBezTo>
                  <a:lnTo>
                    <a:pt x="32700" y="47488"/>
                  </a:lnTo>
                  <a:lnTo>
                    <a:pt x="32743" y="47530"/>
                  </a:lnTo>
                  <a:lnTo>
                    <a:pt x="32785" y="47572"/>
                  </a:lnTo>
                  <a:cubicBezTo>
                    <a:pt x="32785" y="47572"/>
                    <a:pt x="32785" y="47572"/>
                    <a:pt x="32785" y="47614"/>
                  </a:cubicBezTo>
                  <a:cubicBezTo>
                    <a:pt x="32785" y="47657"/>
                    <a:pt x="32785" y="47741"/>
                    <a:pt x="32785" y="47783"/>
                  </a:cubicBezTo>
                  <a:lnTo>
                    <a:pt x="32785" y="47826"/>
                  </a:lnTo>
                  <a:cubicBezTo>
                    <a:pt x="32827" y="48037"/>
                    <a:pt x="32954" y="48248"/>
                    <a:pt x="33503" y="48248"/>
                  </a:cubicBezTo>
                  <a:cubicBezTo>
                    <a:pt x="33672" y="48248"/>
                    <a:pt x="33883" y="48206"/>
                    <a:pt x="34010" y="48206"/>
                  </a:cubicBezTo>
                  <a:lnTo>
                    <a:pt x="34179" y="48206"/>
                  </a:lnTo>
                  <a:cubicBezTo>
                    <a:pt x="34179" y="48290"/>
                    <a:pt x="34179" y="48375"/>
                    <a:pt x="34137" y="48417"/>
                  </a:cubicBezTo>
                  <a:cubicBezTo>
                    <a:pt x="34052" y="48586"/>
                    <a:pt x="34052" y="48797"/>
                    <a:pt x="34095" y="49009"/>
                  </a:cubicBezTo>
                  <a:cubicBezTo>
                    <a:pt x="34179" y="49135"/>
                    <a:pt x="34348" y="49220"/>
                    <a:pt x="34813" y="49304"/>
                  </a:cubicBezTo>
                  <a:cubicBezTo>
                    <a:pt x="35066" y="49347"/>
                    <a:pt x="35320" y="49431"/>
                    <a:pt x="35531" y="49516"/>
                  </a:cubicBezTo>
                  <a:cubicBezTo>
                    <a:pt x="35658" y="49685"/>
                    <a:pt x="35785" y="49854"/>
                    <a:pt x="35827" y="50065"/>
                  </a:cubicBezTo>
                  <a:cubicBezTo>
                    <a:pt x="35911" y="50276"/>
                    <a:pt x="36038" y="50530"/>
                    <a:pt x="36291" y="50530"/>
                  </a:cubicBezTo>
                  <a:lnTo>
                    <a:pt x="36376" y="50530"/>
                  </a:lnTo>
                  <a:cubicBezTo>
                    <a:pt x="36545" y="50530"/>
                    <a:pt x="36672" y="50445"/>
                    <a:pt x="36798" y="50318"/>
                  </a:cubicBezTo>
                  <a:cubicBezTo>
                    <a:pt x="36798" y="50276"/>
                    <a:pt x="36798" y="50234"/>
                    <a:pt x="36841" y="50192"/>
                  </a:cubicBezTo>
                  <a:lnTo>
                    <a:pt x="36967" y="50318"/>
                  </a:lnTo>
                  <a:lnTo>
                    <a:pt x="37010" y="50318"/>
                  </a:lnTo>
                  <a:cubicBezTo>
                    <a:pt x="37010" y="50361"/>
                    <a:pt x="37010" y="50403"/>
                    <a:pt x="37010" y="50445"/>
                  </a:cubicBezTo>
                  <a:cubicBezTo>
                    <a:pt x="37052" y="50614"/>
                    <a:pt x="37179" y="50699"/>
                    <a:pt x="37348" y="50699"/>
                  </a:cubicBezTo>
                  <a:lnTo>
                    <a:pt x="37601" y="50699"/>
                  </a:lnTo>
                  <a:cubicBezTo>
                    <a:pt x="37728" y="50699"/>
                    <a:pt x="37812" y="50656"/>
                    <a:pt x="37897" y="50572"/>
                  </a:cubicBezTo>
                  <a:cubicBezTo>
                    <a:pt x="37939" y="50445"/>
                    <a:pt x="37939" y="50318"/>
                    <a:pt x="37897" y="50192"/>
                  </a:cubicBezTo>
                  <a:lnTo>
                    <a:pt x="37897" y="50192"/>
                  </a:lnTo>
                  <a:cubicBezTo>
                    <a:pt x="37939" y="50276"/>
                    <a:pt x="38024" y="50318"/>
                    <a:pt x="38066" y="50403"/>
                  </a:cubicBezTo>
                  <a:cubicBezTo>
                    <a:pt x="38150" y="50530"/>
                    <a:pt x="38319" y="50614"/>
                    <a:pt x="38446" y="50656"/>
                  </a:cubicBezTo>
                  <a:lnTo>
                    <a:pt x="38531" y="50656"/>
                  </a:lnTo>
                  <a:cubicBezTo>
                    <a:pt x="38826" y="50656"/>
                    <a:pt x="38911" y="50361"/>
                    <a:pt x="38911" y="50234"/>
                  </a:cubicBezTo>
                  <a:cubicBezTo>
                    <a:pt x="38995" y="50276"/>
                    <a:pt x="39080" y="50276"/>
                    <a:pt x="39207" y="50276"/>
                  </a:cubicBezTo>
                  <a:lnTo>
                    <a:pt x="39502" y="50276"/>
                  </a:lnTo>
                  <a:cubicBezTo>
                    <a:pt x="39883" y="50276"/>
                    <a:pt x="39967" y="50192"/>
                    <a:pt x="40263" y="49811"/>
                  </a:cubicBezTo>
                  <a:cubicBezTo>
                    <a:pt x="40347" y="49727"/>
                    <a:pt x="40390" y="49642"/>
                    <a:pt x="40432" y="49558"/>
                  </a:cubicBezTo>
                  <a:lnTo>
                    <a:pt x="40432" y="49389"/>
                  </a:lnTo>
                  <a:lnTo>
                    <a:pt x="40347" y="49347"/>
                  </a:lnTo>
                  <a:cubicBezTo>
                    <a:pt x="40474" y="49178"/>
                    <a:pt x="40559" y="49051"/>
                    <a:pt x="40685" y="48924"/>
                  </a:cubicBezTo>
                  <a:cubicBezTo>
                    <a:pt x="40790" y="48976"/>
                    <a:pt x="40910" y="49012"/>
                    <a:pt x="41027" y="49012"/>
                  </a:cubicBezTo>
                  <a:cubicBezTo>
                    <a:pt x="41099" y="49012"/>
                    <a:pt x="41170" y="48999"/>
                    <a:pt x="41234" y="48966"/>
                  </a:cubicBezTo>
                  <a:cubicBezTo>
                    <a:pt x="41403" y="48840"/>
                    <a:pt x="41488" y="48671"/>
                    <a:pt x="41572" y="48544"/>
                  </a:cubicBezTo>
                  <a:cubicBezTo>
                    <a:pt x="41615" y="48459"/>
                    <a:pt x="41657" y="48375"/>
                    <a:pt x="41699" y="48333"/>
                  </a:cubicBezTo>
                  <a:cubicBezTo>
                    <a:pt x="41826" y="48333"/>
                    <a:pt x="41953" y="48333"/>
                    <a:pt x="42079" y="48375"/>
                  </a:cubicBezTo>
                  <a:lnTo>
                    <a:pt x="42417" y="48375"/>
                  </a:lnTo>
                  <a:cubicBezTo>
                    <a:pt x="42586" y="48290"/>
                    <a:pt x="42586" y="48037"/>
                    <a:pt x="42586" y="47910"/>
                  </a:cubicBezTo>
                  <a:lnTo>
                    <a:pt x="42586" y="47783"/>
                  </a:lnTo>
                  <a:cubicBezTo>
                    <a:pt x="42798" y="47741"/>
                    <a:pt x="42967" y="47699"/>
                    <a:pt x="43136" y="47699"/>
                  </a:cubicBezTo>
                  <a:cubicBezTo>
                    <a:pt x="43175" y="47703"/>
                    <a:pt x="43214" y="47705"/>
                    <a:pt x="43253" y="47705"/>
                  </a:cubicBezTo>
                  <a:cubicBezTo>
                    <a:pt x="43593" y="47705"/>
                    <a:pt x="43922" y="47546"/>
                    <a:pt x="44150" y="47319"/>
                  </a:cubicBezTo>
                  <a:lnTo>
                    <a:pt x="44192" y="47319"/>
                  </a:lnTo>
                  <a:lnTo>
                    <a:pt x="44530" y="47403"/>
                  </a:lnTo>
                  <a:lnTo>
                    <a:pt x="44445" y="46643"/>
                  </a:lnTo>
                  <a:cubicBezTo>
                    <a:pt x="44530" y="46558"/>
                    <a:pt x="44657" y="46431"/>
                    <a:pt x="44741" y="46347"/>
                  </a:cubicBezTo>
                  <a:cubicBezTo>
                    <a:pt x="45164" y="45967"/>
                    <a:pt x="45586" y="45587"/>
                    <a:pt x="45586" y="45122"/>
                  </a:cubicBezTo>
                  <a:cubicBezTo>
                    <a:pt x="45586" y="44911"/>
                    <a:pt x="45502" y="44742"/>
                    <a:pt x="45333" y="44615"/>
                  </a:cubicBezTo>
                  <a:cubicBezTo>
                    <a:pt x="45160" y="44546"/>
                    <a:pt x="44988" y="44477"/>
                    <a:pt x="44815" y="44477"/>
                  </a:cubicBezTo>
                  <a:cubicBezTo>
                    <a:pt x="44776" y="44477"/>
                    <a:pt x="44738" y="44480"/>
                    <a:pt x="44699" y="44488"/>
                  </a:cubicBezTo>
                  <a:cubicBezTo>
                    <a:pt x="44023" y="44488"/>
                    <a:pt x="43051" y="44446"/>
                    <a:pt x="42417" y="43390"/>
                  </a:cubicBezTo>
                  <a:cubicBezTo>
                    <a:pt x="42291" y="43263"/>
                    <a:pt x="42333" y="43221"/>
                    <a:pt x="42417" y="43094"/>
                  </a:cubicBezTo>
                  <a:cubicBezTo>
                    <a:pt x="42460" y="43009"/>
                    <a:pt x="42502" y="42925"/>
                    <a:pt x="42544" y="42798"/>
                  </a:cubicBezTo>
                  <a:cubicBezTo>
                    <a:pt x="42586" y="42629"/>
                    <a:pt x="42502" y="42418"/>
                    <a:pt x="42291" y="42333"/>
                  </a:cubicBezTo>
                  <a:lnTo>
                    <a:pt x="42291" y="42291"/>
                  </a:lnTo>
                  <a:cubicBezTo>
                    <a:pt x="42375" y="42164"/>
                    <a:pt x="42544" y="41995"/>
                    <a:pt x="42713" y="41911"/>
                  </a:cubicBezTo>
                  <a:cubicBezTo>
                    <a:pt x="43136" y="41573"/>
                    <a:pt x="43685" y="41108"/>
                    <a:pt x="43262" y="40306"/>
                  </a:cubicBezTo>
                  <a:cubicBezTo>
                    <a:pt x="43136" y="40094"/>
                    <a:pt x="42882" y="39925"/>
                    <a:pt x="42629" y="39799"/>
                  </a:cubicBezTo>
                  <a:cubicBezTo>
                    <a:pt x="42502" y="39756"/>
                    <a:pt x="42375" y="39672"/>
                    <a:pt x="42291" y="39587"/>
                  </a:cubicBezTo>
                  <a:cubicBezTo>
                    <a:pt x="42333" y="39461"/>
                    <a:pt x="42333" y="39334"/>
                    <a:pt x="42333" y="39207"/>
                  </a:cubicBezTo>
                  <a:cubicBezTo>
                    <a:pt x="42248" y="39080"/>
                    <a:pt x="42164" y="38954"/>
                    <a:pt x="42079" y="38827"/>
                  </a:cubicBezTo>
                  <a:lnTo>
                    <a:pt x="41995" y="38742"/>
                  </a:lnTo>
                  <a:cubicBezTo>
                    <a:pt x="42079" y="38721"/>
                    <a:pt x="42122" y="38711"/>
                    <a:pt x="42148" y="38711"/>
                  </a:cubicBezTo>
                  <a:cubicBezTo>
                    <a:pt x="42175" y="38711"/>
                    <a:pt x="42185" y="38721"/>
                    <a:pt x="42206" y="38742"/>
                  </a:cubicBezTo>
                  <a:cubicBezTo>
                    <a:pt x="42333" y="38869"/>
                    <a:pt x="42460" y="38911"/>
                    <a:pt x="42586" y="38911"/>
                  </a:cubicBezTo>
                  <a:cubicBezTo>
                    <a:pt x="42967" y="38911"/>
                    <a:pt x="43896" y="38109"/>
                    <a:pt x="44234" y="37771"/>
                  </a:cubicBezTo>
                  <a:cubicBezTo>
                    <a:pt x="44445" y="37517"/>
                    <a:pt x="44530" y="37348"/>
                    <a:pt x="44530" y="37179"/>
                  </a:cubicBezTo>
                  <a:cubicBezTo>
                    <a:pt x="44530" y="36926"/>
                    <a:pt x="44276" y="36757"/>
                    <a:pt x="44065" y="36588"/>
                  </a:cubicBezTo>
                  <a:cubicBezTo>
                    <a:pt x="44023" y="36545"/>
                    <a:pt x="43938" y="36461"/>
                    <a:pt x="43854" y="36419"/>
                  </a:cubicBezTo>
                  <a:cubicBezTo>
                    <a:pt x="43896" y="36292"/>
                    <a:pt x="43896" y="35996"/>
                    <a:pt x="43896" y="35996"/>
                  </a:cubicBezTo>
                  <a:cubicBezTo>
                    <a:pt x="43938" y="35869"/>
                    <a:pt x="43938" y="35785"/>
                    <a:pt x="43896" y="35658"/>
                  </a:cubicBezTo>
                  <a:cubicBezTo>
                    <a:pt x="43769" y="35405"/>
                    <a:pt x="43600" y="35151"/>
                    <a:pt x="43389" y="34940"/>
                  </a:cubicBezTo>
                  <a:cubicBezTo>
                    <a:pt x="43347" y="34898"/>
                    <a:pt x="43305" y="34856"/>
                    <a:pt x="43262" y="34813"/>
                  </a:cubicBezTo>
                  <a:cubicBezTo>
                    <a:pt x="43558" y="34602"/>
                    <a:pt x="43896" y="34391"/>
                    <a:pt x="44276" y="34264"/>
                  </a:cubicBezTo>
                  <a:lnTo>
                    <a:pt x="44445" y="34180"/>
                  </a:lnTo>
                  <a:lnTo>
                    <a:pt x="44403" y="33968"/>
                  </a:lnTo>
                  <a:cubicBezTo>
                    <a:pt x="44361" y="33884"/>
                    <a:pt x="44361" y="33757"/>
                    <a:pt x="44319" y="33673"/>
                  </a:cubicBezTo>
                  <a:cubicBezTo>
                    <a:pt x="44276" y="33377"/>
                    <a:pt x="44234" y="33039"/>
                    <a:pt x="43981" y="32954"/>
                  </a:cubicBezTo>
                  <a:cubicBezTo>
                    <a:pt x="44023" y="32828"/>
                    <a:pt x="44023" y="32743"/>
                    <a:pt x="43981" y="32659"/>
                  </a:cubicBezTo>
                  <a:cubicBezTo>
                    <a:pt x="43896" y="32532"/>
                    <a:pt x="43812" y="32447"/>
                    <a:pt x="43643" y="32405"/>
                  </a:cubicBezTo>
                  <a:lnTo>
                    <a:pt x="43727" y="32363"/>
                  </a:lnTo>
                  <a:cubicBezTo>
                    <a:pt x="43854" y="32278"/>
                    <a:pt x="43938" y="32109"/>
                    <a:pt x="43981" y="31983"/>
                  </a:cubicBezTo>
                  <a:cubicBezTo>
                    <a:pt x="43981" y="31814"/>
                    <a:pt x="43938" y="31645"/>
                    <a:pt x="43812" y="31518"/>
                  </a:cubicBezTo>
                  <a:cubicBezTo>
                    <a:pt x="43777" y="31484"/>
                    <a:pt x="43743" y="31422"/>
                    <a:pt x="43731" y="31422"/>
                  </a:cubicBezTo>
                  <a:cubicBezTo>
                    <a:pt x="43729" y="31422"/>
                    <a:pt x="43727" y="31425"/>
                    <a:pt x="43727" y="31433"/>
                  </a:cubicBezTo>
                  <a:cubicBezTo>
                    <a:pt x="43727" y="31349"/>
                    <a:pt x="43769" y="31307"/>
                    <a:pt x="43812" y="31222"/>
                  </a:cubicBezTo>
                  <a:cubicBezTo>
                    <a:pt x="43938" y="31095"/>
                    <a:pt x="43938" y="30884"/>
                    <a:pt x="43854" y="30715"/>
                  </a:cubicBezTo>
                  <a:cubicBezTo>
                    <a:pt x="43769" y="30504"/>
                    <a:pt x="43474" y="30420"/>
                    <a:pt x="43051" y="30335"/>
                  </a:cubicBezTo>
                  <a:cubicBezTo>
                    <a:pt x="42882" y="30335"/>
                    <a:pt x="42713" y="30293"/>
                    <a:pt x="42544" y="30293"/>
                  </a:cubicBezTo>
                  <a:cubicBezTo>
                    <a:pt x="41361" y="30293"/>
                    <a:pt x="41192" y="31011"/>
                    <a:pt x="41108" y="31433"/>
                  </a:cubicBezTo>
                  <a:cubicBezTo>
                    <a:pt x="41108" y="31476"/>
                    <a:pt x="41066" y="31560"/>
                    <a:pt x="41066" y="31602"/>
                  </a:cubicBezTo>
                  <a:lnTo>
                    <a:pt x="40939" y="31687"/>
                  </a:lnTo>
                  <a:cubicBezTo>
                    <a:pt x="41066" y="31433"/>
                    <a:pt x="41150" y="31095"/>
                    <a:pt x="41108" y="30800"/>
                  </a:cubicBezTo>
                  <a:cubicBezTo>
                    <a:pt x="41108" y="30377"/>
                    <a:pt x="41192" y="29997"/>
                    <a:pt x="41361" y="29659"/>
                  </a:cubicBezTo>
                  <a:cubicBezTo>
                    <a:pt x="41530" y="29490"/>
                    <a:pt x="41699" y="29406"/>
                    <a:pt x="41953" y="29363"/>
                  </a:cubicBezTo>
                  <a:cubicBezTo>
                    <a:pt x="42291" y="29279"/>
                    <a:pt x="42586" y="29110"/>
                    <a:pt x="42798" y="28856"/>
                  </a:cubicBezTo>
                  <a:cubicBezTo>
                    <a:pt x="42924" y="28645"/>
                    <a:pt x="42967" y="28392"/>
                    <a:pt x="42882" y="28180"/>
                  </a:cubicBezTo>
                  <a:cubicBezTo>
                    <a:pt x="42882" y="28054"/>
                    <a:pt x="42882" y="27969"/>
                    <a:pt x="42882" y="27842"/>
                  </a:cubicBezTo>
                  <a:cubicBezTo>
                    <a:pt x="43009" y="27800"/>
                    <a:pt x="43178" y="27758"/>
                    <a:pt x="43305" y="27758"/>
                  </a:cubicBezTo>
                  <a:cubicBezTo>
                    <a:pt x="43600" y="27758"/>
                    <a:pt x="43854" y="27631"/>
                    <a:pt x="44065" y="27462"/>
                  </a:cubicBezTo>
                  <a:cubicBezTo>
                    <a:pt x="44150" y="27335"/>
                    <a:pt x="44276" y="27209"/>
                    <a:pt x="44361" y="27082"/>
                  </a:cubicBezTo>
                  <a:cubicBezTo>
                    <a:pt x="44445" y="26955"/>
                    <a:pt x="44572" y="26786"/>
                    <a:pt x="44699" y="26659"/>
                  </a:cubicBezTo>
                  <a:cubicBezTo>
                    <a:pt x="44910" y="26490"/>
                    <a:pt x="45121" y="26364"/>
                    <a:pt x="45333" y="26237"/>
                  </a:cubicBezTo>
                  <a:cubicBezTo>
                    <a:pt x="45459" y="26152"/>
                    <a:pt x="45628" y="26068"/>
                    <a:pt x="45755" y="25983"/>
                  </a:cubicBezTo>
                  <a:cubicBezTo>
                    <a:pt x="45882" y="25899"/>
                    <a:pt x="45924" y="25730"/>
                    <a:pt x="45924" y="25603"/>
                  </a:cubicBezTo>
                  <a:cubicBezTo>
                    <a:pt x="45882" y="25434"/>
                    <a:pt x="45755" y="25308"/>
                    <a:pt x="45586" y="25265"/>
                  </a:cubicBezTo>
                  <a:lnTo>
                    <a:pt x="45628" y="25265"/>
                  </a:lnTo>
                  <a:lnTo>
                    <a:pt x="45713" y="25223"/>
                  </a:lnTo>
                  <a:lnTo>
                    <a:pt x="45755" y="25096"/>
                  </a:lnTo>
                  <a:lnTo>
                    <a:pt x="45755" y="24927"/>
                  </a:lnTo>
                  <a:cubicBezTo>
                    <a:pt x="45882" y="24927"/>
                    <a:pt x="45924" y="25012"/>
                    <a:pt x="46093" y="25181"/>
                  </a:cubicBezTo>
                  <a:cubicBezTo>
                    <a:pt x="46304" y="25434"/>
                    <a:pt x="46600" y="25561"/>
                    <a:pt x="46896" y="25561"/>
                  </a:cubicBezTo>
                  <a:lnTo>
                    <a:pt x="47107" y="25561"/>
                  </a:lnTo>
                  <a:cubicBezTo>
                    <a:pt x="47403" y="25476"/>
                    <a:pt x="47656" y="25265"/>
                    <a:pt x="47867" y="25012"/>
                  </a:cubicBezTo>
                  <a:cubicBezTo>
                    <a:pt x="47910" y="24885"/>
                    <a:pt x="47994" y="24843"/>
                    <a:pt x="48079" y="24758"/>
                  </a:cubicBezTo>
                  <a:lnTo>
                    <a:pt x="48332" y="24547"/>
                  </a:lnTo>
                  <a:lnTo>
                    <a:pt x="48121" y="24378"/>
                  </a:lnTo>
                  <a:cubicBezTo>
                    <a:pt x="48079" y="24209"/>
                    <a:pt x="48036" y="24082"/>
                    <a:pt x="47994" y="23913"/>
                  </a:cubicBezTo>
                  <a:cubicBezTo>
                    <a:pt x="48079" y="23660"/>
                    <a:pt x="48163" y="23449"/>
                    <a:pt x="48332" y="23237"/>
                  </a:cubicBezTo>
                  <a:cubicBezTo>
                    <a:pt x="48586" y="22857"/>
                    <a:pt x="48712" y="22477"/>
                    <a:pt x="48712" y="22054"/>
                  </a:cubicBezTo>
                  <a:cubicBezTo>
                    <a:pt x="48712" y="21970"/>
                    <a:pt x="48670" y="21928"/>
                    <a:pt x="48670" y="21843"/>
                  </a:cubicBezTo>
                  <a:cubicBezTo>
                    <a:pt x="48586" y="21674"/>
                    <a:pt x="48628" y="21463"/>
                    <a:pt x="48755" y="21336"/>
                  </a:cubicBezTo>
                  <a:cubicBezTo>
                    <a:pt x="48839" y="21167"/>
                    <a:pt x="48924" y="21040"/>
                    <a:pt x="49050" y="20914"/>
                  </a:cubicBezTo>
                  <a:cubicBezTo>
                    <a:pt x="49262" y="20745"/>
                    <a:pt x="49388" y="20533"/>
                    <a:pt x="49515" y="20322"/>
                  </a:cubicBezTo>
                  <a:cubicBezTo>
                    <a:pt x="49642" y="20069"/>
                    <a:pt x="49684" y="19773"/>
                    <a:pt x="49726" y="19477"/>
                  </a:cubicBezTo>
                  <a:cubicBezTo>
                    <a:pt x="49769" y="19224"/>
                    <a:pt x="49853" y="19013"/>
                    <a:pt x="49938" y="18801"/>
                  </a:cubicBezTo>
                  <a:cubicBezTo>
                    <a:pt x="50191" y="18548"/>
                    <a:pt x="50445" y="18294"/>
                    <a:pt x="50698" y="18083"/>
                  </a:cubicBezTo>
                  <a:cubicBezTo>
                    <a:pt x="51627" y="17280"/>
                    <a:pt x="52050" y="16900"/>
                    <a:pt x="51839" y="16562"/>
                  </a:cubicBezTo>
                  <a:cubicBezTo>
                    <a:pt x="51458" y="16097"/>
                    <a:pt x="50909" y="15844"/>
                    <a:pt x="50318" y="15844"/>
                  </a:cubicBezTo>
                  <a:cubicBezTo>
                    <a:pt x="49895" y="15802"/>
                    <a:pt x="49515" y="15759"/>
                    <a:pt x="49346" y="15506"/>
                  </a:cubicBezTo>
                  <a:cubicBezTo>
                    <a:pt x="49346" y="15464"/>
                    <a:pt x="49346" y="15421"/>
                    <a:pt x="49346" y="15379"/>
                  </a:cubicBezTo>
                  <a:cubicBezTo>
                    <a:pt x="49346" y="15210"/>
                    <a:pt x="49304" y="15041"/>
                    <a:pt x="49219" y="14957"/>
                  </a:cubicBezTo>
                  <a:cubicBezTo>
                    <a:pt x="49050" y="14788"/>
                    <a:pt x="48881" y="14746"/>
                    <a:pt x="48670" y="14746"/>
                  </a:cubicBezTo>
                  <a:cubicBezTo>
                    <a:pt x="48459" y="14746"/>
                    <a:pt x="48205" y="14788"/>
                    <a:pt x="47994" y="14830"/>
                  </a:cubicBezTo>
                  <a:cubicBezTo>
                    <a:pt x="47825" y="14872"/>
                    <a:pt x="47614" y="14914"/>
                    <a:pt x="47487" y="14914"/>
                  </a:cubicBezTo>
                  <a:lnTo>
                    <a:pt x="47529" y="14661"/>
                  </a:lnTo>
                  <a:lnTo>
                    <a:pt x="47487" y="14577"/>
                  </a:lnTo>
                  <a:cubicBezTo>
                    <a:pt x="47360" y="14365"/>
                    <a:pt x="47149" y="14239"/>
                    <a:pt x="46896" y="14196"/>
                  </a:cubicBezTo>
                  <a:cubicBezTo>
                    <a:pt x="46727" y="14239"/>
                    <a:pt x="46515" y="14281"/>
                    <a:pt x="46389" y="14408"/>
                  </a:cubicBezTo>
                  <a:cubicBezTo>
                    <a:pt x="46220" y="14070"/>
                    <a:pt x="46093" y="13732"/>
                    <a:pt x="45966" y="13394"/>
                  </a:cubicBezTo>
                  <a:cubicBezTo>
                    <a:pt x="45924" y="13098"/>
                    <a:pt x="45797" y="12844"/>
                    <a:pt x="45628" y="12591"/>
                  </a:cubicBezTo>
                  <a:lnTo>
                    <a:pt x="45544" y="12549"/>
                  </a:lnTo>
                  <a:lnTo>
                    <a:pt x="45502" y="12549"/>
                  </a:lnTo>
                  <a:lnTo>
                    <a:pt x="45079" y="12380"/>
                  </a:lnTo>
                  <a:cubicBezTo>
                    <a:pt x="44995" y="12380"/>
                    <a:pt x="44952" y="12337"/>
                    <a:pt x="44868" y="12295"/>
                  </a:cubicBezTo>
                  <a:cubicBezTo>
                    <a:pt x="44657" y="12168"/>
                    <a:pt x="44445" y="12084"/>
                    <a:pt x="44192" y="12042"/>
                  </a:cubicBezTo>
                  <a:cubicBezTo>
                    <a:pt x="44065" y="12042"/>
                    <a:pt x="43938" y="12084"/>
                    <a:pt x="43812" y="12126"/>
                  </a:cubicBezTo>
                  <a:cubicBezTo>
                    <a:pt x="43727" y="12168"/>
                    <a:pt x="43643" y="12211"/>
                    <a:pt x="43558" y="12211"/>
                  </a:cubicBezTo>
                  <a:lnTo>
                    <a:pt x="43431" y="12084"/>
                  </a:lnTo>
                  <a:cubicBezTo>
                    <a:pt x="43178" y="11830"/>
                    <a:pt x="42882" y="11619"/>
                    <a:pt x="42502" y="11535"/>
                  </a:cubicBezTo>
                  <a:cubicBezTo>
                    <a:pt x="42460" y="11521"/>
                    <a:pt x="42413" y="11516"/>
                    <a:pt x="42363" y="11516"/>
                  </a:cubicBezTo>
                  <a:cubicBezTo>
                    <a:pt x="42263" y="11516"/>
                    <a:pt x="42150" y="11535"/>
                    <a:pt x="42037" y="11535"/>
                  </a:cubicBezTo>
                  <a:cubicBezTo>
                    <a:pt x="41953" y="11577"/>
                    <a:pt x="41826" y="11577"/>
                    <a:pt x="41741" y="11577"/>
                  </a:cubicBezTo>
                  <a:cubicBezTo>
                    <a:pt x="41741" y="11535"/>
                    <a:pt x="41741" y="11492"/>
                    <a:pt x="41741" y="11450"/>
                  </a:cubicBezTo>
                  <a:cubicBezTo>
                    <a:pt x="41784" y="11281"/>
                    <a:pt x="41741" y="11112"/>
                    <a:pt x="41657" y="10943"/>
                  </a:cubicBezTo>
                  <a:lnTo>
                    <a:pt x="41615" y="10901"/>
                  </a:lnTo>
                  <a:lnTo>
                    <a:pt x="41572" y="10859"/>
                  </a:lnTo>
                  <a:lnTo>
                    <a:pt x="41488" y="10816"/>
                  </a:lnTo>
                  <a:cubicBezTo>
                    <a:pt x="41488" y="10774"/>
                    <a:pt x="41530" y="10690"/>
                    <a:pt x="41530" y="10647"/>
                  </a:cubicBezTo>
                  <a:cubicBezTo>
                    <a:pt x="41488" y="10436"/>
                    <a:pt x="41277" y="10309"/>
                    <a:pt x="41150" y="10267"/>
                  </a:cubicBezTo>
                  <a:lnTo>
                    <a:pt x="41066" y="10225"/>
                  </a:lnTo>
                  <a:lnTo>
                    <a:pt x="40981" y="10225"/>
                  </a:lnTo>
                  <a:cubicBezTo>
                    <a:pt x="40939" y="10225"/>
                    <a:pt x="40897" y="10267"/>
                    <a:pt x="40854" y="10267"/>
                  </a:cubicBezTo>
                  <a:lnTo>
                    <a:pt x="40770" y="10183"/>
                  </a:lnTo>
                  <a:cubicBezTo>
                    <a:pt x="40559" y="9929"/>
                    <a:pt x="40347" y="9718"/>
                    <a:pt x="40052" y="9549"/>
                  </a:cubicBezTo>
                  <a:lnTo>
                    <a:pt x="39798" y="9465"/>
                  </a:lnTo>
                  <a:lnTo>
                    <a:pt x="39840" y="9380"/>
                  </a:lnTo>
                  <a:cubicBezTo>
                    <a:pt x="39925" y="9253"/>
                    <a:pt x="40009" y="9084"/>
                    <a:pt x="40009" y="8915"/>
                  </a:cubicBezTo>
                  <a:cubicBezTo>
                    <a:pt x="40009" y="8789"/>
                    <a:pt x="39967" y="8620"/>
                    <a:pt x="39883" y="8493"/>
                  </a:cubicBezTo>
                  <a:lnTo>
                    <a:pt x="39883" y="8451"/>
                  </a:lnTo>
                  <a:cubicBezTo>
                    <a:pt x="39883" y="8366"/>
                    <a:pt x="39925" y="8324"/>
                    <a:pt x="39967" y="8239"/>
                  </a:cubicBezTo>
                  <a:lnTo>
                    <a:pt x="39967" y="8197"/>
                  </a:lnTo>
                  <a:cubicBezTo>
                    <a:pt x="40305" y="7648"/>
                    <a:pt x="40390" y="7563"/>
                    <a:pt x="40221" y="7394"/>
                  </a:cubicBezTo>
                  <a:cubicBezTo>
                    <a:pt x="40136" y="7268"/>
                    <a:pt x="39967" y="7183"/>
                    <a:pt x="39798" y="7183"/>
                  </a:cubicBezTo>
                  <a:cubicBezTo>
                    <a:pt x="39418" y="7183"/>
                    <a:pt x="39164" y="7606"/>
                    <a:pt x="38995" y="7901"/>
                  </a:cubicBezTo>
                  <a:cubicBezTo>
                    <a:pt x="38953" y="7986"/>
                    <a:pt x="38911" y="8070"/>
                    <a:pt x="38911" y="8070"/>
                  </a:cubicBezTo>
                  <a:cubicBezTo>
                    <a:pt x="38657" y="8113"/>
                    <a:pt x="38404" y="8155"/>
                    <a:pt x="38150" y="8155"/>
                  </a:cubicBezTo>
                  <a:cubicBezTo>
                    <a:pt x="37897" y="8155"/>
                    <a:pt x="37601" y="8113"/>
                    <a:pt x="37348" y="8070"/>
                  </a:cubicBezTo>
                  <a:lnTo>
                    <a:pt x="37432" y="7986"/>
                  </a:lnTo>
                  <a:cubicBezTo>
                    <a:pt x="37601" y="7859"/>
                    <a:pt x="37728" y="7690"/>
                    <a:pt x="37728" y="7479"/>
                  </a:cubicBezTo>
                  <a:cubicBezTo>
                    <a:pt x="37728" y="7394"/>
                    <a:pt x="37728" y="7394"/>
                    <a:pt x="37517" y="7141"/>
                  </a:cubicBezTo>
                  <a:lnTo>
                    <a:pt x="37474" y="7099"/>
                  </a:lnTo>
                  <a:lnTo>
                    <a:pt x="37601" y="6972"/>
                  </a:lnTo>
                  <a:cubicBezTo>
                    <a:pt x="37770" y="6803"/>
                    <a:pt x="37939" y="6634"/>
                    <a:pt x="37897" y="6380"/>
                  </a:cubicBezTo>
                  <a:cubicBezTo>
                    <a:pt x="37812" y="5873"/>
                    <a:pt x="36418" y="5324"/>
                    <a:pt x="36080" y="5324"/>
                  </a:cubicBezTo>
                  <a:lnTo>
                    <a:pt x="35996" y="5324"/>
                  </a:lnTo>
                  <a:lnTo>
                    <a:pt x="35996" y="5197"/>
                  </a:lnTo>
                  <a:cubicBezTo>
                    <a:pt x="35996" y="4859"/>
                    <a:pt x="35996" y="4521"/>
                    <a:pt x="35742" y="4352"/>
                  </a:cubicBezTo>
                  <a:cubicBezTo>
                    <a:pt x="35573" y="4268"/>
                    <a:pt x="35362" y="4226"/>
                    <a:pt x="35193" y="4226"/>
                  </a:cubicBezTo>
                  <a:cubicBezTo>
                    <a:pt x="34940" y="4184"/>
                    <a:pt x="34771" y="4141"/>
                    <a:pt x="34728" y="4057"/>
                  </a:cubicBezTo>
                  <a:cubicBezTo>
                    <a:pt x="34686" y="3888"/>
                    <a:pt x="34686" y="3761"/>
                    <a:pt x="34728" y="3592"/>
                  </a:cubicBezTo>
                  <a:cubicBezTo>
                    <a:pt x="34771" y="3127"/>
                    <a:pt x="34813" y="2494"/>
                    <a:pt x="34306" y="2198"/>
                  </a:cubicBezTo>
                  <a:cubicBezTo>
                    <a:pt x="34254" y="2167"/>
                    <a:pt x="34198" y="2154"/>
                    <a:pt x="34137" y="2154"/>
                  </a:cubicBezTo>
                  <a:cubicBezTo>
                    <a:pt x="33950" y="2154"/>
                    <a:pt x="33727" y="2281"/>
                    <a:pt x="33503" y="2409"/>
                  </a:cubicBezTo>
                  <a:cubicBezTo>
                    <a:pt x="33419" y="2494"/>
                    <a:pt x="33376" y="2536"/>
                    <a:pt x="33292" y="2578"/>
                  </a:cubicBezTo>
                  <a:cubicBezTo>
                    <a:pt x="32700" y="2409"/>
                    <a:pt x="32658" y="1564"/>
                    <a:pt x="32658" y="677"/>
                  </a:cubicBezTo>
                  <a:lnTo>
                    <a:pt x="32658" y="339"/>
                  </a:lnTo>
                  <a:lnTo>
                    <a:pt x="32658" y="1"/>
                  </a:lnTo>
                  <a:lnTo>
                    <a:pt x="32320" y="85"/>
                  </a:lnTo>
                  <a:cubicBezTo>
                    <a:pt x="32088" y="128"/>
                    <a:pt x="31866" y="149"/>
                    <a:pt x="31644" y="149"/>
                  </a:cubicBezTo>
                  <a:cubicBezTo>
                    <a:pt x="31422" y="149"/>
                    <a:pt x="31201" y="128"/>
                    <a:pt x="30968" y="85"/>
                  </a:cubicBezTo>
                  <a:cubicBezTo>
                    <a:pt x="30673" y="43"/>
                    <a:pt x="30377" y="1"/>
                    <a:pt x="3008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2064075" y="3040200"/>
              <a:ext cx="41225" cy="26450"/>
            </a:xfrm>
            <a:custGeom>
              <a:rect b="b" l="l" r="r" t="t"/>
              <a:pathLst>
                <a:path extrusionOk="0" h="1058" w="1649">
                  <a:moveTo>
                    <a:pt x="550" y="1"/>
                  </a:moveTo>
                  <a:cubicBezTo>
                    <a:pt x="85" y="85"/>
                    <a:pt x="1" y="297"/>
                    <a:pt x="1" y="466"/>
                  </a:cubicBezTo>
                  <a:cubicBezTo>
                    <a:pt x="85" y="888"/>
                    <a:pt x="888" y="1057"/>
                    <a:pt x="1141" y="1057"/>
                  </a:cubicBezTo>
                  <a:cubicBezTo>
                    <a:pt x="1437" y="1057"/>
                    <a:pt x="1522" y="930"/>
                    <a:pt x="1564" y="804"/>
                  </a:cubicBezTo>
                  <a:cubicBezTo>
                    <a:pt x="1648" y="592"/>
                    <a:pt x="1437" y="381"/>
                    <a:pt x="1184" y="170"/>
                  </a:cubicBezTo>
                  <a:lnTo>
                    <a:pt x="1099" y="128"/>
                  </a:lnTo>
                  <a:cubicBezTo>
                    <a:pt x="1057" y="128"/>
                    <a:pt x="1015" y="128"/>
                    <a:pt x="972" y="85"/>
                  </a:cubicBezTo>
                  <a:cubicBezTo>
                    <a:pt x="888" y="43"/>
                    <a:pt x="761" y="1"/>
                    <a:pt x="63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1888750" y="3278900"/>
              <a:ext cx="33825" cy="31725"/>
            </a:xfrm>
            <a:custGeom>
              <a:rect b="b" l="l" r="r" t="t"/>
              <a:pathLst>
                <a:path extrusionOk="0" h="1269" w="1353">
                  <a:moveTo>
                    <a:pt x="550" y="1"/>
                  </a:moveTo>
                  <a:lnTo>
                    <a:pt x="381" y="43"/>
                  </a:lnTo>
                  <a:cubicBezTo>
                    <a:pt x="1" y="212"/>
                    <a:pt x="1" y="508"/>
                    <a:pt x="1" y="592"/>
                  </a:cubicBezTo>
                  <a:cubicBezTo>
                    <a:pt x="85" y="973"/>
                    <a:pt x="677" y="1268"/>
                    <a:pt x="930" y="1268"/>
                  </a:cubicBezTo>
                  <a:cubicBezTo>
                    <a:pt x="1057" y="1268"/>
                    <a:pt x="1184" y="1184"/>
                    <a:pt x="1226" y="1057"/>
                  </a:cubicBezTo>
                  <a:cubicBezTo>
                    <a:pt x="1353" y="846"/>
                    <a:pt x="1141" y="635"/>
                    <a:pt x="1015" y="508"/>
                  </a:cubicBezTo>
                  <a:lnTo>
                    <a:pt x="550"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1971125" y="3357075"/>
              <a:ext cx="22225" cy="91900"/>
            </a:xfrm>
            <a:custGeom>
              <a:rect b="b" l="l" r="r" t="t"/>
              <a:pathLst>
                <a:path extrusionOk="0" h="3676" w="889">
                  <a:moveTo>
                    <a:pt x="170" y="0"/>
                  </a:moveTo>
                  <a:lnTo>
                    <a:pt x="128" y="85"/>
                  </a:lnTo>
                  <a:cubicBezTo>
                    <a:pt x="43" y="212"/>
                    <a:pt x="1" y="381"/>
                    <a:pt x="43" y="507"/>
                  </a:cubicBezTo>
                  <a:cubicBezTo>
                    <a:pt x="85" y="676"/>
                    <a:pt x="128" y="803"/>
                    <a:pt x="254" y="930"/>
                  </a:cubicBezTo>
                  <a:cubicBezTo>
                    <a:pt x="297" y="972"/>
                    <a:pt x="339" y="1057"/>
                    <a:pt x="339" y="1099"/>
                  </a:cubicBezTo>
                  <a:lnTo>
                    <a:pt x="719" y="3676"/>
                  </a:lnTo>
                  <a:lnTo>
                    <a:pt x="888" y="1099"/>
                  </a:lnTo>
                  <a:cubicBezTo>
                    <a:pt x="888" y="761"/>
                    <a:pt x="804" y="381"/>
                    <a:pt x="592" y="127"/>
                  </a:cubicBezTo>
                  <a:cubicBezTo>
                    <a:pt x="508" y="43"/>
                    <a:pt x="423" y="0"/>
                    <a:pt x="33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2014450" y="3527125"/>
              <a:ext cx="36975" cy="48600"/>
            </a:xfrm>
            <a:custGeom>
              <a:rect b="b" l="l" r="r" t="t"/>
              <a:pathLst>
                <a:path extrusionOk="0" h="1944" w="1479">
                  <a:moveTo>
                    <a:pt x="423" y="0"/>
                  </a:moveTo>
                  <a:cubicBezTo>
                    <a:pt x="296" y="0"/>
                    <a:pt x="169" y="85"/>
                    <a:pt x="127" y="169"/>
                  </a:cubicBezTo>
                  <a:cubicBezTo>
                    <a:pt x="0" y="380"/>
                    <a:pt x="85" y="676"/>
                    <a:pt x="423" y="1099"/>
                  </a:cubicBezTo>
                  <a:cubicBezTo>
                    <a:pt x="507" y="1268"/>
                    <a:pt x="549" y="1437"/>
                    <a:pt x="549" y="1606"/>
                  </a:cubicBezTo>
                  <a:lnTo>
                    <a:pt x="592" y="1901"/>
                  </a:lnTo>
                  <a:lnTo>
                    <a:pt x="761" y="1944"/>
                  </a:lnTo>
                  <a:lnTo>
                    <a:pt x="887" y="1944"/>
                  </a:lnTo>
                  <a:cubicBezTo>
                    <a:pt x="1014" y="1944"/>
                    <a:pt x="1099" y="1859"/>
                    <a:pt x="1183" y="1775"/>
                  </a:cubicBezTo>
                  <a:cubicBezTo>
                    <a:pt x="1183" y="1732"/>
                    <a:pt x="1183" y="1690"/>
                    <a:pt x="1268" y="1648"/>
                  </a:cubicBezTo>
                  <a:cubicBezTo>
                    <a:pt x="1437" y="1352"/>
                    <a:pt x="1479" y="1014"/>
                    <a:pt x="1310" y="718"/>
                  </a:cubicBezTo>
                  <a:cubicBezTo>
                    <a:pt x="1183" y="338"/>
                    <a:pt x="845" y="85"/>
                    <a:pt x="42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1784200" y="2890700"/>
              <a:ext cx="1289625" cy="1286050"/>
            </a:xfrm>
            <a:custGeom>
              <a:rect b="b" l="l" r="r" t="t"/>
              <a:pathLst>
                <a:path extrusionOk="0" h="51442" w="51585">
                  <a:moveTo>
                    <a:pt x="5572" y="13755"/>
                  </a:moveTo>
                  <a:cubicBezTo>
                    <a:pt x="5602" y="13755"/>
                    <a:pt x="5631" y="13779"/>
                    <a:pt x="5661" y="13839"/>
                  </a:cubicBezTo>
                  <a:cubicBezTo>
                    <a:pt x="5703" y="13881"/>
                    <a:pt x="5619" y="13966"/>
                    <a:pt x="5619" y="14008"/>
                  </a:cubicBezTo>
                  <a:cubicBezTo>
                    <a:pt x="5619" y="14050"/>
                    <a:pt x="5450" y="14093"/>
                    <a:pt x="5366" y="14135"/>
                  </a:cubicBezTo>
                  <a:cubicBezTo>
                    <a:pt x="5366" y="14177"/>
                    <a:pt x="5323" y="14177"/>
                    <a:pt x="5323" y="14177"/>
                  </a:cubicBezTo>
                  <a:cubicBezTo>
                    <a:pt x="5388" y="14015"/>
                    <a:pt x="5477" y="13755"/>
                    <a:pt x="5572" y="13755"/>
                  </a:cubicBezTo>
                  <a:close/>
                  <a:moveTo>
                    <a:pt x="11368" y="32179"/>
                  </a:moveTo>
                  <a:lnTo>
                    <a:pt x="11368" y="32179"/>
                  </a:lnTo>
                  <a:cubicBezTo>
                    <a:pt x="11409" y="32224"/>
                    <a:pt x="11449" y="32346"/>
                    <a:pt x="11449" y="32428"/>
                  </a:cubicBezTo>
                  <a:cubicBezTo>
                    <a:pt x="11436" y="32441"/>
                    <a:pt x="11431" y="32458"/>
                    <a:pt x="11432" y="32478"/>
                  </a:cubicBezTo>
                  <a:lnTo>
                    <a:pt x="11432" y="32478"/>
                  </a:lnTo>
                  <a:cubicBezTo>
                    <a:pt x="11417" y="32448"/>
                    <a:pt x="11407" y="32428"/>
                    <a:pt x="11407" y="32428"/>
                  </a:cubicBezTo>
                  <a:cubicBezTo>
                    <a:pt x="11407" y="32428"/>
                    <a:pt x="11407" y="32386"/>
                    <a:pt x="11407" y="32386"/>
                  </a:cubicBezTo>
                  <a:cubicBezTo>
                    <a:pt x="11407" y="32317"/>
                    <a:pt x="11379" y="32248"/>
                    <a:pt x="11368" y="32179"/>
                  </a:cubicBezTo>
                  <a:close/>
                  <a:moveTo>
                    <a:pt x="11491" y="32639"/>
                  </a:moveTo>
                  <a:cubicBezTo>
                    <a:pt x="11634" y="32853"/>
                    <a:pt x="11865" y="33185"/>
                    <a:pt x="11634" y="33185"/>
                  </a:cubicBezTo>
                  <a:cubicBezTo>
                    <a:pt x="11590" y="33185"/>
                    <a:pt x="11530" y="33173"/>
                    <a:pt x="11449" y="33146"/>
                  </a:cubicBezTo>
                  <a:lnTo>
                    <a:pt x="11491" y="32639"/>
                  </a:lnTo>
                  <a:close/>
                  <a:moveTo>
                    <a:pt x="31644" y="46074"/>
                  </a:moveTo>
                  <a:cubicBezTo>
                    <a:pt x="31982" y="46159"/>
                    <a:pt x="31644" y="46792"/>
                    <a:pt x="31813" y="47046"/>
                  </a:cubicBezTo>
                  <a:cubicBezTo>
                    <a:pt x="31728" y="46961"/>
                    <a:pt x="31644" y="46919"/>
                    <a:pt x="31601" y="46877"/>
                  </a:cubicBezTo>
                  <a:cubicBezTo>
                    <a:pt x="31559" y="46708"/>
                    <a:pt x="31770" y="46454"/>
                    <a:pt x="31728" y="46285"/>
                  </a:cubicBezTo>
                  <a:cubicBezTo>
                    <a:pt x="31728" y="46201"/>
                    <a:pt x="31559" y="46074"/>
                    <a:pt x="31644" y="46074"/>
                  </a:cubicBezTo>
                  <a:close/>
                  <a:moveTo>
                    <a:pt x="29822" y="0"/>
                  </a:moveTo>
                  <a:cubicBezTo>
                    <a:pt x="29542" y="0"/>
                    <a:pt x="29273" y="38"/>
                    <a:pt x="29024" y="151"/>
                  </a:cubicBezTo>
                  <a:cubicBezTo>
                    <a:pt x="27968" y="658"/>
                    <a:pt x="28095" y="1967"/>
                    <a:pt x="27672" y="2939"/>
                  </a:cubicBezTo>
                  <a:cubicBezTo>
                    <a:pt x="27546" y="3277"/>
                    <a:pt x="27546" y="3150"/>
                    <a:pt x="27672" y="3319"/>
                  </a:cubicBezTo>
                  <a:cubicBezTo>
                    <a:pt x="27715" y="3362"/>
                    <a:pt x="27841" y="3446"/>
                    <a:pt x="27799" y="3446"/>
                  </a:cubicBezTo>
                  <a:cubicBezTo>
                    <a:pt x="27630" y="3531"/>
                    <a:pt x="27292" y="3446"/>
                    <a:pt x="27334" y="3869"/>
                  </a:cubicBezTo>
                  <a:cubicBezTo>
                    <a:pt x="27377" y="4122"/>
                    <a:pt x="27672" y="4418"/>
                    <a:pt x="27715" y="4587"/>
                  </a:cubicBezTo>
                  <a:cubicBezTo>
                    <a:pt x="27726" y="4610"/>
                    <a:pt x="27728" y="4619"/>
                    <a:pt x="27723" y="4619"/>
                  </a:cubicBezTo>
                  <a:cubicBezTo>
                    <a:pt x="27693" y="4619"/>
                    <a:pt x="27431" y="4314"/>
                    <a:pt x="27269" y="4314"/>
                  </a:cubicBezTo>
                  <a:cubicBezTo>
                    <a:pt x="27246" y="4314"/>
                    <a:pt x="27225" y="4320"/>
                    <a:pt x="27208" y="4333"/>
                  </a:cubicBezTo>
                  <a:cubicBezTo>
                    <a:pt x="24842" y="6234"/>
                    <a:pt x="24124" y="5094"/>
                    <a:pt x="21631" y="5981"/>
                  </a:cubicBezTo>
                  <a:cubicBezTo>
                    <a:pt x="20568" y="6138"/>
                    <a:pt x="20789" y="7654"/>
                    <a:pt x="21714" y="7654"/>
                  </a:cubicBezTo>
                  <a:cubicBezTo>
                    <a:pt x="21781" y="7654"/>
                    <a:pt x="21852" y="7646"/>
                    <a:pt x="21927" y="7629"/>
                  </a:cubicBezTo>
                  <a:cubicBezTo>
                    <a:pt x="21983" y="7629"/>
                    <a:pt x="22039" y="7591"/>
                    <a:pt x="22083" y="7591"/>
                  </a:cubicBezTo>
                  <a:cubicBezTo>
                    <a:pt x="22105" y="7591"/>
                    <a:pt x="22124" y="7600"/>
                    <a:pt x="22138" y="7629"/>
                  </a:cubicBezTo>
                  <a:cubicBezTo>
                    <a:pt x="22152" y="7657"/>
                    <a:pt x="22058" y="7666"/>
                    <a:pt x="21925" y="7666"/>
                  </a:cubicBezTo>
                  <a:cubicBezTo>
                    <a:pt x="21659" y="7666"/>
                    <a:pt x="21237" y="7629"/>
                    <a:pt x="21208" y="7629"/>
                  </a:cubicBezTo>
                  <a:cubicBezTo>
                    <a:pt x="20659" y="7629"/>
                    <a:pt x="20195" y="8093"/>
                    <a:pt x="19603" y="8093"/>
                  </a:cubicBezTo>
                  <a:cubicBezTo>
                    <a:pt x="19138" y="8093"/>
                    <a:pt x="17491" y="7037"/>
                    <a:pt x="16899" y="6699"/>
                  </a:cubicBezTo>
                  <a:cubicBezTo>
                    <a:pt x="16779" y="6639"/>
                    <a:pt x="16654" y="6611"/>
                    <a:pt x="16533" y="6611"/>
                  </a:cubicBezTo>
                  <a:cubicBezTo>
                    <a:pt x="16313" y="6611"/>
                    <a:pt x="16106" y="6704"/>
                    <a:pt x="15970" y="6868"/>
                  </a:cubicBezTo>
                  <a:cubicBezTo>
                    <a:pt x="15801" y="6403"/>
                    <a:pt x="15716" y="5939"/>
                    <a:pt x="15674" y="5432"/>
                  </a:cubicBezTo>
                  <a:cubicBezTo>
                    <a:pt x="15674" y="5178"/>
                    <a:pt x="16012" y="5220"/>
                    <a:pt x="16054" y="4882"/>
                  </a:cubicBezTo>
                  <a:cubicBezTo>
                    <a:pt x="16054" y="4798"/>
                    <a:pt x="16139" y="4713"/>
                    <a:pt x="16096" y="4629"/>
                  </a:cubicBezTo>
                  <a:cubicBezTo>
                    <a:pt x="15843" y="4291"/>
                    <a:pt x="14195" y="4840"/>
                    <a:pt x="13562" y="3742"/>
                  </a:cubicBezTo>
                  <a:cubicBezTo>
                    <a:pt x="13562" y="3736"/>
                    <a:pt x="13561" y="3733"/>
                    <a:pt x="13559" y="3733"/>
                  </a:cubicBezTo>
                  <a:cubicBezTo>
                    <a:pt x="13551" y="3733"/>
                    <a:pt x="13519" y="3832"/>
                    <a:pt x="13519" y="3869"/>
                  </a:cubicBezTo>
                  <a:cubicBezTo>
                    <a:pt x="13519" y="4164"/>
                    <a:pt x="13900" y="4375"/>
                    <a:pt x="13731" y="4713"/>
                  </a:cubicBezTo>
                  <a:cubicBezTo>
                    <a:pt x="13646" y="4798"/>
                    <a:pt x="13477" y="4798"/>
                    <a:pt x="13435" y="4925"/>
                  </a:cubicBezTo>
                  <a:cubicBezTo>
                    <a:pt x="13393" y="5263"/>
                    <a:pt x="13519" y="6108"/>
                    <a:pt x="13731" y="6277"/>
                  </a:cubicBezTo>
                  <a:cubicBezTo>
                    <a:pt x="13900" y="6361"/>
                    <a:pt x="13731" y="6615"/>
                    <a:pt x="13900" y="7037"/>
                  </a:cubicBezTo>
                  <a:cubicBezTo>
                    <a:pt x="13900" y="7037"/>
                    <a:pt x="13984" y="7544"/>
                    <a:pt x="13984" y="7544"/>
                  </a:cubicBezTo>
                  <a:cubicBezTo>
                    <a:pt x="13942" y="7629"/>
                    <a:pt x="13815" y="7629"/>
                    <a:pt x="13773" y="7713"/>
                  </a:cubicBezTo>
                  <a:cubicBezTo>
                    <a:pt x="13735" y="7789"/>
                    <a:pt x="13663" y="8239"/>
                    <a:pt x="13771" y="8239"/>
                  </a:cubicBezTo>
                  <a:cubicBezTo>
                    <a:pt x="13783" y="8239"/>
                    <a:pt x="13798" y="8233"/>
                    <a:pt x="13815" y="8220"/>
                  </a:cubicBezTo>
                  <a:cubicBezTo>
                    <a:pt x="13843" y="8206"/>
                    <a:pt x="13867" y="8201"/>
                    <a:pt x="13882" y="8201"/>
                  </a:cubicBezTo>
                  <a:cubicBezTo>
                    <a:pt x="13914" y="8201"/>
                    <a:pt x="13914" y="8220"/>
                    <a:pt x="13857" y="8220"/>
                  </a:cubicBezTo>
                  <a:cubicBezTo>
                    <a:pt x="13815" y="8220"/>
                    <a:pt x="13393" y="9234"/>
                    <a:pt x="13393" y="9234"/>
                  </a:cubicBezTo>
                  <a:cubicBezTo>
                    <a:pt x="13393" y="9572"/>
                    <a:pt x="13435" y="9910"/>
                    <a:pt x="13519" y="10206"/>
                  </a:cubicBezTo>
                  <a:cubicBezTo>
                    <a:pt x="13519" y="10248"/>
                    <a:pt x="14195" y="10501"/>
                    <a:pt x="14026" y="10670"/>
                  </a:cubicBezTo>
                  <a:cubicBezTo>
                    <a:pt x="13997" y="10693"/>
                    <a:pt x="13969" y="10702"/>
                    <a:pt x="13944" y="10702"/>
                  </a:cubicBezTo>
                  <a:cubicBezTo>
                    <a:pt x="13826" y="10702"/>
                    <a:pt x="13750" y="10501"/>
                    <a:pt x="13646" y="10501"/>
                  </a:cubicBezTo>
                  <a:cubicBezTo>
                    <a:pt x="13533" y="10513"/>
                    <a:pt x="13420" y="10518"/>
                    <a:pt x="13306" y="10518"/>
                  </a:cubicBezTo>
                  <a:cubicBezTo>
                    <a:pt x="12997" y="10518"/>
                    <a:pt x="12688" y="10479"/>
                    <a:pt x="12379" y="10417"/>
                  </a:cubicBezTo>
                  <a:cubicBezTo>
                    <a:pt x="11982" y="10237"/>
                    <a:pt x="12324" y="9594"/>
                    <a:pt x="12091" y="9594"/>
                  </a:cubicBezTo>
                  <a:cubicBezTo>
                    <a:pt x="12051" y="9594"/>
                    <a:pt x="11994" y="9613"/>
                    <a:pt x="11914" y="9656"/>
                  </a:cubicBezTo>
                  <a:cubicBezTo>
                    <a:pt x="11872" y="9656"/>
                    <a:pt x="11914" y="9741"/>
                    <a:pt x="11872" y="9741"/>
                  </a:cubicBezTo>
                  <a:cubicBezTo>
                    <a:pt x="11829" y="9741"/>
                    <a:pt x="11745" y="9699"/>
                    <a:pt x="11703" y="9699"/>
                  </a:cubicBezTo>
                  <a:cubicBezTo>
                    <a:pt x="11185" y="9739"/>
                    <a:pt x="11795" y="10681"/>
                    <a:pt x="11475" y="10681"/>
                  </a:cubicBezTo>
                  <a:cubicBezTo>
                    <a:pt x="11456" y="10681"/>
                    <a:pt x="11433" y="10678"/>
                    <a:pt x="11407" y="10670"/>
                  </a:cubicBezTo>
                  <a:cubicBezTo>
                    <a:pt x="11365" y="10670"/>
                    <a:pt x="11491" y="10628"/>
                    <a:pt x="11491" y="10586"/>
                  </a:cubicBezTo>
                  <a:cubicBezTo>
                    <a:pt x="11491" y="10332"/>
                    <a:pt x="11449" y="10037"/>
                    <a:pt x="11365" y="9825"/>
                  </a:cubicBezTo>
                  <a:cubicBezTo>
                    <a:pt x="11323" y="9763"/>
                    <a:pt x="11279" y="9739"/>
                    <a:pt x="11231" y="9739"/>
                  </a:cubicBezTo>
                  <a:cubicBezTo>
                    <a:pt x="11084" y="9739"/>
                    <a:pt x="10901" y="9963"/>
                    <a:pt x="10647" y="9994"/>
                  </a:cubicBezTo>
                  <a:cubicBezTo>
                    <a:pt x="10638" y="9996"/>
                    <a:pt x="10631" y="9997"/>
                    <a:pt x="10625" y="9997"/>
                  </a:cubicBezTo>
                  <a:cubicBezTo>
                    <a:pt x="10501" y="9997"/>
                    <a:pt x="10727" y="9612"/>
                    <a:pt x="10647" y="9572"/>
                  </a:cubicBezTo>
                  <a:lnTo>
                    <a:pt x="10647" y="9572"/>
                  </a:lnTo>
                  <a:lnTo>
                    <a:pt x="10266" y="9699"/>
                  </a:lnTo>
                  <a:cubicBezTo>
                    <a:pt x="10266" y="9699"/>
                    <a:pt x="10858" y="9318"/>
                    <a:pt x="10478" y="9234"/>
                  </a:cubicBezTo>
                  <a:cubicBezTo>
                    <a:pt x="10393" y="9234"/>
                    <a:pt x="10393" y="9361"/>
                    <a:pt x="10351" y="9403"/>
                  </a:cubicBezTo>
                  <a:cubicBezTo>
                    <a:pt x="10261" y="9463"/>
                    <a:pt x="10192" y="9485"/>
                    <a:pt x="10137" y="9485"/>
                  </a:cubicBezTo>
                  <a:cubicBezTo>
                    <a:pt x="9981" y="9485"/>
                    <a:pt x="9932" y="9307"/>
                    <a:pt x="9814" y="9307"/>
                  </a:cubicBezTo>
                  <a:cubicBezTo>
                    <a:pt x="9797" y="9307"/>
                    <a:pt x="9779" y="9311"/>
                    <a:pt x="9759" y="9318"/>
                  </a:cubicBezTo>
                  <a:cubicBezTo>
                    <a:pt x="9675" y="9361"/>
                    <a:pt x="9802" y="9487"/>
                    <a:pt x="9759" y="9530"/>
                  </a:cubicBezTo>
                  <a:cubicBezTo>
                    <a:pt x="9675" y="9614"/>
                    <a:pt x="8914" y="9741"/>
                    <a:pt x="8830" y="9825"/>
                  </a:cubicBezTo>
                  <a:cubicBezTo>
                    <a:pt x="8745" y="9868"/>
                    <a:pt x="8788" y="9994"/>
                    <a:pt x="8703" y="9994"/>
                  </a:cubicBezTo>
                  <a:cubicBezTo>
                    <a:pt x="8661" y="9952"/>
                    <a:pt x="8281" y="8516"/>
                    <a:pt x="8154" y="8136"/>
                  </a:cubicBezTo>
                  <a:cubicBezTo>
                    <a:pt x="8106" y="7946"/>
                    <a:pt x="8006" y="7836"/>
                    <a:pt x="7867" y="7836"/>
                  </a:cubicBezTo>
                  <a:cubicBezTo>
                    <a:pt x="7779" y="7836"/>
                    <a:pt x="7675" y="7880"/>
                    <a:pt x="7561" y="7975"/>
                  </a:cubicBezTo>
                  <a:lnTo>
                    <a:pt x="7561" y="7975"/>
                  </a:lnTo>
                  <a:cubicBezTo>
                    <a:pt x="7670" y="7842"/>
                    <a:pt x="7844" y="7584"/>
                    <a:pt x="7816" y="7417"/>
                  </a:cubicBezTo>
                  <a:lnTo>
                    <a:pt x="7774" y="7417"/>
                  </a:lnTo>
                  <a:cubicBezTo>
                    <a:pt x="7703" y="7417"/>
                    <a:pt x="7642" y="7413"/>
                    <a:pt x="7587" y="7413"/>
                  </a:cubicBezTo>
                  <a:cubicBezTo>
                    <a:pt x="7478" y="7413"/>
                    <a:pt x="7393" y="7431"/>
                    <a:pt x="7309" y="7544"/>
                  </a:cubicBezTo>
                  <a:cubicBezTo>
                    <a:pt x="7273" y="7580"/>
                    <a:pt x="7205" y="7679"/>
                    <a:pt x="7187" y="7679"/>
                  </a:cubicBezTo>
                  <a:cubicBezTo>
                    <a:pt x="7184" y="7679"/>
                    <a:pt x="7182" y="7677"/>
                    <a:pt x="7182" y="7671"/>
                  </a:cubicBezTo>
                  <a:cubicBezTo>
                    <a:pt x="7278" y="7383"/>
                    <a:pt x="7265" y="7301"/>
                    <a:pt x="7182" y="7301"/>
                  </a:cubicBezTo>
                  <a:cubicBezTo>
                    <a:pt x="7072" y="7301"/>
                    <a:pt x="6839" y="7446"/>
                    <a:pt x="6573" y="7446"/>
                  </a:cubicBezTo>
                  <a:cubicBezTo>
                    <a:pt x="6510" y="7446"/>
                    <a:pt x="6445" y="7437"/>
                    <a:pt x="6379" y="7417"/>
                  </a:cubicBezTo>
                  <a:cubicBezTo>
                    <a:pt x="6238" y="7382"/>
                    <a:pt x="6451" y="7082"/>
                    <a:pt x="6230" y="7082"/>
                  </a:cubicBezTo>
                  <a:cubicBezTo>
                    <a:pt x="6186" y="7082"/>
                    <a:pt x="6125" y="7094"/>
                    <a:pt x="6041" y="7122"/>
                  </a:cubicBezTo>
                  <a:cubicBezTo>
                    <a:pt x="5703" y="7248"/>
                    <a:pt x="5830" y="7840"/>
                    <a:pt x="5619" y="7924"/>
                  </a:cubicBezTo>
                  <a:cubicBezTo>
                    <a:pt x="5603" y="7930"/>
                    <a:pt x="5587" y="7932"/>
                    <a:pt x="5571" y="7932"/>
                  </a:cubicBezTo>
                  <a:cubicBezTo>
                    <a:pt x="5324" y="7932"/>
                    <a:pt x="5014" y="7375"/>
                    <a:pt x="4816" y="7375"/>
                  </a:cubicBezTo>
                  <a:cubicBezTo>
                    <a:pt x="4647" y="7375"/>
                    <a:pt x="4521" y="7586"/>
                    <a:pt x="4521" y="7755"/>
                  </a:cubicBezTo>
                  <a:cubicBezTo>
                    <a:pt x="4521" y="7798"/>
                    <a:pt x="4563" y="7924"/>
                    <a:pt x="4521" y="7924"/>
                  </a:cubicBezTo>
                  <a:cubicBezTo>
                    <a:pt x="4254" y="7924"/>
                    <a:pt x="4277" y="7188"/>
                    <a:pt x="4070" y="7188"/>
                  </a:cubicBezTo>
                  <a:cubicBezTo>
                    <a:pt x="4015" y="7188"/>
                    <a:pt x="3943" y="7241"/>
                    <a:pt x="3845" y="7375"/>
                  </a:cubicBezTo>
                  <a:cubicBezTo>
                    <a:pt x="3838" y="7389"/>
                    <a:pt x="3831" y="7395"/>
                    <a:pt x="3823" y="7395"/>
                  </a:cubicBezTo>
                  <a:cubicBezTo>
                    <a:pt x="3787" y="7395"/>
                    <a:pt x="3746" y="7248"/>
                    <a:pt x="3676" y="7248"/>
                  </a:cubicBezTo>
                  <a:cubicBezTo>
                    <a:pt x="3629" y="7225"/>
                    <a:pt x="3586" y="7215"/>
                    <a:pt x="3545" y="7215"/>
                  </a:cubicBezTo>
                  <a:cubicBezTo>
                    <a:pt x="3345" y="7215"/>
                    <a:pt x="3201" y="7443"/>
                    <a:pt x="3010" y="7443"/>
                  </a:cubicBezTo>
                  <a:cubicBezTo>
                    <a:pt x="2955" y="7443"/>
                    <a:pt x="2896" y="7424"/>
                    <a:pt x="2831" y="7375"/>
                  </a:cubicBezTo>
                  <a:cubicBezTo>
                    <a:pt x="2619" y="7206"/>
                    <a:pt x="3126" y="7164"/>
                    <a:pt x="2788" y="7037"/>
                  </a:cubicBezTo>
                  <a:cubicBezTo>
                    <a:pt x="2773" y="7033"/>
                    <a:pt x="2758" y="7032"/>
                    <a:pt x="2743" y="7032"/>
                  </a:cubicBezTo>
                  <a:cubicBezTo>
                    <a:pt x="2590" y="7032"/>
                    <a:pt x="2443" y="7210"/>
                    <a:pt x="2366" y="7248"/>
                  </a:cubicBezTo>
                  <a:cubicBezTo>
                    <a:pt x="2335" y="7248"/>
                    <a:pt x="2074" y="7088"/>
                    <a:pt x="1906" y="7088"/>
                  </a:cubicBezTo>
                  <a:cubicBezTo>
                    <a:pt x="1845" y="7088"/>
                    <a:pt x="1797" y="7108"/>
                    <a:pt x="1774" y="7164"/>
                  </a:cubicBezTo>
                  <a:cubicBezTo>
                    <a:pt x="1690" y="7460"/>
                    <a:pt x="929" y="7037"/>
                    <a:pt x="507" y="8305"/>
                  </a:cubicBezTo>
                  <a:cubicBezTo>
                    <a:pt x="423" y="8558"/>
                    <a:pt x="665" y="8611"/>
                    <a:pt x="956" y="8611"/>
                  </a:cubicBezTo>
                  <a:cubicBezTo>
                    <a:pt x="1163" y="8611"/>
                    <a:pt x="1395" y="8584"/>
                    <a:pt x="1549" y="8584"/>
                  </a:cubicBezTo>
                  <a:cubicBezTo>
                    <a:pt x="1611" y="8584"/>
                    <a:pt x="1660" y="8588"/>
                    <a:pt x="1690" y="8600"/>
                  </a:cubicBezTo>
                  <a:cubicBezTo>
                    <a:pt x="2155" y="8727"/>
                    <a:pt x="1563" y="8727"/>
                    <a:pt x="1690" y="8896"/>
                  </a:cubicBezTo>
                  <a:cubicBezTo>
                    <a:pt x="1715" y="8959"/>
                    <a:pt x="1795" y="8977"/>
                    <a:pt x="1894" y="8977"/>
                  </a:cubicBezTo>
                  <a:cubicBezTo>
                    <a:pt x="2030" y="8977"/>
                    <a:pt x="2201" y="8942"/>
                    <a:pt x="2310" y="8942"/>
                  </a:cubicBezTo>
                  <a:cubicBezTo>
                    <a:pt x="2388" y="8942"/>
                    <a:pt x="2433" y="8960"/>
                    <a:pt x="2408" y="9023"/>
                  </a:cubicBezTo>
                  <a:cubicBezTo>
                    <a:pt x="2366" y="9107"/>
                    <a:pt x="2197" y="9107"/>
                    <a:pt x="2155" y="9150"/>
                  </a:cubicBezTo>
                  <a:cubicBezTo>
                    <a:pt x="2112" y="9234"/>
                    <a:pt x="2788" y="9318"/>
                    <a:pt x="2619" y="9403"/>
                  </a:cubicBezTo>
                  <a:cubicBezTo>
                    <a:pt x="2197" y="9403"/>
                    <a:pt x="1817" y="9276"/>
                    <a:pt x="1394" y="9150"/>
                  </a:cubicBezTo>
                  <a:cubicBezTo>
                    <a:pt x="1082" y="8993"/>
                    <a:pt x="1420" y="8765"/>
                    <a:pt x="1271" y="8765"/>
                  </a:cubicBezTo>
                  <a:cubicBezTo>
                    <a:pt x="1259" y="8765"/>
                    <a:pt x="1244" y="8766"/>
                    <a:pt x="1225" y="8769"/>
                  </a:cubicBezTo>
                  <a:cubicBezTo>
                    <a:pt x="1098" y="8812"/>
                    <a:pt x="1056" y="8938"/>
                    <a:pt x="972" y="8981"/>
                  </a:cubicBezTo>
                  <a:cubicBezTo>
                    <a:pt x="845" y="9023"/>
                    <a:pt x="1098" y="9192"/>
                    <a:pt x="1141" y="9276"/>
                  </a:cubicBezTo>
                  <a:cubicBezTo>
                    <a:pt x="1183" y="9361"/>
                    <a:pt x="845" y="9699"/>
                    <a:pt x="1014" y="9741"/>
                  </a:cubicBezTo>
                  <a:cubicBezTo>
                    <a:pt x="1021" y="9743"/>
                    <a:pt x="1029" y="9745"/>
                    <a:pt x="1036" y="9745"/>
                  </a:cubicBezTo>
                  <a:cubicBezTo>
                    <a:pt x="1151" y="9745"/>
                    <a:pt x="1230" y="9445"/>
                    <a:pt x="1310" y="9445"/>
                  </a:cubicBezTo>
                  <a:cubicBezTo>
                    <a:pt x="1329" y="9440"/>
                    <a:pt x="1349" y="9437"/>
                    <a:pt x="1370" y="9437"/>
                  </a:cubicBezTo>
                  <a:cubicBezTo>
                    <a:pt x="1659" y="9437"/>
                    <a:pt x="2025" y="9966"/>
                    <a:pt x="1986" y="10163"/>
                  </a:cubicBezTo>
                  <a:cubicBezTo>
                    <a:pt x="1986" y="10206"/>
                    <a:pt x="1943" y="10290"/>
                    <a:pt x="1943" y="10332"/>
                  </a:cubicBezTo>
                  <a:cubicBezTo>
                    <a:pt x="1933" y="10353"/>
                    <a:pt x="1905" y="10362"/>
                    <a:pt x="1862" y="10362"/>
                  </a:cubicBezTo>
                  <a:cubicBezTo>
                    <a:pt x="1648" y="10362"/>
                    <a:pt x="1071" y="10142"/>
                    <a:pt x="581" y="10142"/>
                  </a:cubicBezTo>
                  <a:cubicBezTo>
                    <a:pt x="375" y="10142"/>
                    <a:pt x="185" y="10181"/>
                    <a:pt x="42" y="10290"/>
                  </a:cubicBezTo>
                  <a:cubicBezTo>
                    <a:pt x="0" y="10332"/>
                    <a:pt x="211" y="10332"/>
                    <a:pt x="296" y="10375"/>
                  </a:cubicBezTo>
                  <a:cubicBezTo>
                    <a:pt x="634" y="10501"/>
                    <a:pt x="887" y="10713"/>
                    <a:pt x="1098" y="11051"/>
                  </a:cubicBezTo>
                  <a:cubicBezTo>
                    <a:pt x="1292" y="11515"/>
                    <a:pt x="813" y="12297"/>
                    <a:pt x="1507" y="12297"/>
                  </a:cubicBezTo>
                  <a:cubicBezTo>
                    <a:pt x="1572" y="12297"/>
                    <a:pt x="1646" y="12290"/>
                    <a:pt x="1732" y="12276"/>
                  </a:cubicBezTo>
                  <a:cubicBezTo>
                    <a:pt x="1970" y="12236"/>
                    <a:pt x="2059" y="11677"/>
                    <a:pt x="2139" y="11677"/>
                  </a:cubicBezTo>
                  <a:cubicBezTo>
                    <a:pt x="2144" y="11677"/>
                    <a:pt x="2149" y="11679"/>
                    <a:pt x="2155" y="11684"/>
                  </a:cubicBezTo>
                  <a:cubicBezTo>
                    <a:pt x="2398" y="11858"/>
                    <a:pt x="2384" y="12203"/>
                    <a:pt x="2512" y="12203"/>
                  </a:cubicBezTo>
                  <a:cubicBezTo>
                    <a:pt x="2540" y="12203"/>
                    <a:pt x="2574" y="12187"/>
                    <a:pt x="2619" y="12149"/>
                  </a:cubicBezTo>
                  <a:cubicBezTo>
                    <a:pt x="2713" y="12074"/>
                    <a:pt x="2772" y="12043"/>
                    <a:pt x="2809" y="12043"/>
                  </a:cubicBezTo>
                  <a:cubicBezTo>
                    <a:pt x="2940" y="12043"/>
                    <a:pt x="2812" y="12426"/>
                    <a:pt x="3042" y="12656"/>
                  </a:cubicBezTo>
                  <a:cubicBezTo>
                    <a:pt x="3089" y="12719"/>
                    <a:pt x="3159" y="12735"/>
                    <a:pt x="3232" y="12735"/>
                  </a:cubicBezTo>
                  <a:cubicBezTo>
                    <a:pt x="3313" y="12735"/>
                    <a:pt x="3398" y="12715"/>
                    <a:pt x="3463" y="12715"/>
                  </a:cubicBezTo>
                  <a:cubicBezTo>
                    <a:pt x="3500" y="12715"/>
                    <a:pt x="3530" y="12721"/>
                    <a:pt x="3549" y="12741"/>
                  </a:cubicBezTo>
                  <a:cubicBezTo>
                    <a:pt x="3887" y="12952"/>
                    <a:pt x="4098" y="13459"/>
                    <a:pt x="4394" y="13712"/>
                  </a:cubicBezTo>
                  <a:cubicBezTo>
                    <a:pt x="4433" y="13742"/>
                    <a:pt x="4474" y="13753"/>
                    <a:pt x="4515" y="13753"/>
                  </a:cubicBezTo>
                  <a:cubicBezTo>
                    <a:pt x="4654" y="13753"/>
                    <a:pt x="4794" y="13628"/>
                    <a:pt x="4859" y="13628"/>
                  </a:cubicBezTo>
                  <a:cubicBezTo>
                    <a:pt x="4965" y="13628"/>
                    <a:pt x="5162" y="13388"/>
                    <a:pt x="5196" y="13388"/>
                  </a:cubicBezTo>
                  <a:cubicBezTo>
                    <a:pt x="5202" y="13388"/>
                    <a:pt x="5203" y="13397"/>
                    <a:pt x="5197" y="13417"/>
                  </a:cubicBezTo>
                  <a:cubicBezTo>
                    <a:pt x="5112" y="13628"/>
                    <a:pt x="5070" y="13797"/>
                    <a:pt x="5028" y="14008"/>
                  </a:cubicBezTo>
                  <a:cubicBezTo>
                    <a:pt x="5028" y="14008"/>
                    <a:pt x="5028" y="14050"/>
                    <a:pt x="5028" y="14093"/>
                  </a:cubicBezTo>
                  <a:cubicBezTo>
                    <a:pt x="5112" y="14135"/>
                    <a:pt x="5197" y="14262"/>
                    <a:pt x="5197" y="14262"/>
                  </a:cubicBezTo>
                  <a:cubicBezTo>
                    <a:pt x="5239" y="14262"/>
                    <a:pt x="5239" y="14262"/>
                    <a:pt x="5281" y="14219"/>
                  </a:cubicBezTo>
                  <a:cubicBezTo>
                    <a:pt x="5281" y="14346"/>
                    <a:pt x="5366" y="14473"/>
                    <a:pt x="5408" y="14515"/>
                  </a:cubicBezTo>
                  <a:cubicBezTo>
                    <a:pt x="5535" y="14768"/>
                    <a:pt x="5028" y="15191"/>
                    <a:pt x="5197" y="15402"/>
                  </a:cubicBezTo>
                  <a:cubicBezTo>
                    <a:pt x="5258" y="15471"/>
                    <a:pt x="5300" y="15500"/>
                    <a:pt x="5328" y="15500"/>
                  </a:cubicBezTo>
                  <a:cubicBezTo>
                    <a:pt x="5456" y="15500"/>
                    <a:pt x="5312" y="14922"/>
                    <a:pt x="5450" y="14853"/>
                  </a:cubicBezTo>
                  <a:cubicBezTo>
                    <a:pt x="5487" y="14845"/>
                    <a:pt x="5525" y="14842"/>
                    <a:pt x="5562" y="14842"/>
                  </a:cubicBezTo>
                  <a:cubicBezTo>
                    <a:pt x="5735" y="14842"/>
                    <a:pt x="5902" y="14918"/>
                    <a:pt x="6041" y="15022"/>
                  </a:cubicBezTo>
                  <a:cubicBezTo>
                    <a:pt x="6041" y="15024"/>
                    <a:pt x="6042" y="15026"/>
                    <a:pt x="6043" y="15026"/>
                  </a:cubicBezTo>
                  <a:cubicBezTo>
                    <a:pt x="6056" y="15026"/>
                    <a:pt x="6166" y="14721"/>
                    <a:pt x="6126" y="14642"/>
                  </a:cubicBezTo>
                  <a:cubicBezTo>
                    <a:pt x="6126" y="14599"/>
                    <a:pt x="6084" y="14515"/>
                    <a:pt x="6126" y="14515"/>
                  </a:cubicBezTo>
                  <a:cubicBezTo>
                    <a:pt x="6422" y="14642"/>
                    <a:pt x="6168" y="14895"/>
                    <a:pt x="6253" y="14980"/>
                  </a:cubicBezTo>
                  <a:cubicBezTo>
                    <a:pt x="6262" y="14994"/>
                    <a:pt x="6276" y="15000"/>
                    <a:pt x="6292" y="15000"/>
                  </a:cubicBezTo>
                  <a:cubicBezTo>
                    <a:pt x="6400" y="15000"/>
                    <a:pt x="6638" y="14734"/>
                    <a:pt x="6801" y="14734"/>
                  </a:cubicBezTo>
                  <a:cubicBezTo>
                    <a:pt x="6833" y="14734"/>
                    <a:pt x="6862" y="14744"/>
                    <a:pt x="6886" y="14768"/>
                  </a:cubicBezTo>
                  <a:cubicBezTo>
                    <a:pt x="7055" y="14937"/>
                    <a:pt x="6760" y="15149"/>
                    <a:pt x="7140" y="15149"/>
                  </a:cubicBezTo>
                  <a:cubicBezTo>
                    <a:pt x="7182" y="15149"/>
                    <a:pt x="7140" y="14937"/>
                    <a:pt x="7182" y="14937"/>
                  </a:cubicBezTo>
                  <a:cubicBezTo>
                    <a:pt x="7224" y="14980"/>
                    <a:pt x="7224" y="15106"/>
                    <a:pt x="7182" y="15149"/>
                  </a:cubicBezTo>
                  <a:cubicBezTo>
                    <a:pt x="6971" y="15613"/>
                    <a:pt x="6929" y="15402"/>
                    <a:pt x="7562" y="15571"/>
                  </a:cubicBezTo>
                  <a:cubicBezTo>
                    <a:pt x="7647" y="15613"/>
                    <a:pt x="7140" y="15613"/>
                    <a:pt x="7224" y="15698"/>
                  </a:cubicBezTo>
                  <a:lnTo>
                    <a:pt x="7731" y="15740"/>
                  </a:lnTo>
                  <a:cubicBezTo>
                    <a:pt x="7943" y="15825"/>
                    <a:pt x="7943" y="15994"/>
                    <a:pt x="8238" y="16078"/>
                  </a:cubicBezTo>
                  <a:lnTo>
                    <a:pt x="8027" y="16036"/>
                  </a:lnTo>
                  <a:cubicBezTo>
                    <a:pt x="7990" y="16024"/>
                    <a:pt x="7936" y="16015"/>
                    <a:pt x="7880" y="16015"/>
                  </a:cubicBezTo>
                  <a:cubicBezTo>
                    <a:pt x="7743" y="16015"/>
                    <a:pt x="7599" y="16067"/>
                    <a:pt x="7689" y="16247"/>
                  </a:cubicBezTo>
                  <a:cubicBezTo>
                    <a:pt x="7731" y="16332"/>
                    <a:pt x="7816" y="16416"/>
                    <a:pt x="7858" y="16501"/>
                  </a:cubicBezTo>
                  <a:cubicBezTo>
                    <a:pt x="7816" y="16480"/>
                    <a:pt x="7763" y="16469"/>
                    <a:pt x="7705" y="16469"/>
                  </a:cubicBezTo>
                  <a:cubicBezTo>
                    <a:pt x="7647" y="16469"/>
                    <a:pt x="7584" y="16480"/>
                    <a:pt x="7520" y="16501"/>
                  </a:cubicBezTo>
                  <a:cubicBezTo>
                    <a:pt x="7478" y="16501"/>
                    <a:pt x="7351" y="16501"/>
                    <a:pt x="7351" y="16543"/>
                  </a:cubicBezTo>
                  <a:cubicBezTo>
                    <a:pt x="7283" y="16883"/>
                    <a:pt x="7762" y="17140"/>
                    <a:pt x="7556" y="17140"/>
                  </a:cubicBezTo>
                  <a:cubicBezTo>
                    <a:pt x="7506" y="17140"/>
                    <a:pt x="7416" y="17125"/>
                    <a:pt x="7267" y="17092"/>
                  </a:cubicBezTo>
                  <a:cubicBezTo>
                    <a:pt x="7255" y="17089"/>
                    <a:pt x="7246" y="17088"/>
                    <a:pt x="7240" y="17088"/>
                  </a:cubicBezTo>
                  <a:cubicBezTo>
                    <a:pt x="7142" y="17088"/>
                    <a:pt x="7447" y="17348"/>
                    <a:pt x="7605" y="17388"/>
                  </a:cubicBezTo>
                  <a:cubicBezTo>
                    <a:pt x="7816" y="17472"/>
                    <a:pt x="7985" y="17599"/>
                    <a:pt x="8112" y="17726"/>
                  </a:cubicBezTo>
                  <a:cubicBezTo>
                    <a:pt x="8151" y="17738"/>
                    <a:pt x="8187" y="17743"/>
                    <a:pt x="8222" y="17743"/>
                  </a:cubicBezTo>
                  <a:cubicBezTo>
                    <a:pt x="8476" y="17743"/>
                    <a:pt x="8610" y="17456"/>
                    <a:pt x="8931" y="17456"/>
                  </a:cubicBezTo>
                  <a:cubicBezTo>
                    <a:pt x="9031" y="17456"/>
                    <a:pt x="9149" y="17484"/>
                    <a:pt x="9295" y="17557"/>
                  </a:cubicBezTo>
                  <a:cubicBezTo>
                    <a:pt x="9421" y="17599"/>
                    <a:pt x="10309" y="18360"/>
                    <a:pt x="10266" y="18444"/>
                  </a:cubicBezTo>
                  <a:cubicBezTo>
                    <a:pt x="10258" y="18469"/>
                    <a:pt x="10240" y="18479"/>
                    <a:pt x="10217" y="18479"/>
                  </a:cubicBezTo>
                  <a:cubicBezTo>
                    <a:pt x="10117" y="18479"/>
                    <a:pt x="9912" y="18301"/>
                    <a:pt x="9844" y="18233"/>
                  </a:cubicBezTo>
                  <a:cubicBezTo>
                    <a:pt x="9742" y="18131"/>
                    <a:pt x="9368" y="17566"/>
                    <a:pt x="8940" y="17566"/>
                  </a:cubicBezTo>
                  <a:cubicBezTo>
                    <a:pt x="8835" y="17566"/>
                    <a:pt x="8727" y="17600"/>
                    <a:pt x="8619" y="17684"/>
                  </a:cubicBezTo>
                  <a:cubicBezTo>
                    <a:pt x="8534" y="17768"/>
                    <a:pt x="8576" y="17937"/>
                    <a:pt x="8534" y="18064"/>
                  </a:cubicBezTo>
                  <a:cubicBezTo>
                    <a:pt x="8492" y="18191"/>
                    <a:pt x="8112" y="18233"/>
                    <a:pt x="8154" y="18402"/>
                  </a:cubicBezTo>
                  <a:cubicBezTo>
                    <a:pt x="8238" y="18613"/>
                    <a:pt x="9210" y="18740"/>
                    <a:pt x="8999" y="19247"/>
                  </a:cubicBezTo>
                  <a:cubicBezTo>
                    <a:pt x="8745" y="19754"/>
                    <a:pt x="8196" y="19669"/>
                    <a:pt x="8069" y="20218"/>
                  </a:cubicBezTo>
                  <a:cubicBezTo>
                    <a:pt x="8238" y="20599"/>
                    <a:pt x="8450" y="20937"/>
                    <a:pt x="8703" y="21232"/>
                  </a:cubicBezTo>
                  <a:cubicBezTo>
                    <a:pt x="8957" y="21528"/>
                    <a:pt x="8830" y="22077"/>
                    <a:pt x="8872" y="22373"/>
                  </a:cubicBezTo>
                  <a:cubicBezTo>
                    <a:pt x="8914" y="22711"/>
                    <a:pt x="9337" y="22796"/>
                    <a:pt x="9421" y="23007"/>
                  </a:cubicBezTo>
                  <a:cubicBezTo>
                    <a:pt x="9464" y="23049"/>
                    <a:pt x="9337" y="23134"/>
                    <a:pt x="9379" y="23176"/>
                  </a:cubicBezTo>
                  <a:lnTo>
                    <a:pt x="9886" y="23345"/>
                  </a:lnTo>
                  <a:cubicBezTo>
                    <a:pt x="10182" y="23472"/>
                    <a:pt x="9844" y="23725"/>
                    <a:pt x="9971" y="23852"/>
                  </a:cubicBezTo>
                  <a:lnTo>
                    <a:pt x="10393" y="23852"/>
                  </a:lnTo>
                  <a:cubicBezTo>
                    <a:pt x="10604" y="24021"/>
                    <a:pt x="10520" y="24359"/>
                    <a:pt x="10815" y="24486"/>
                  </a:cubicBezTo>
                  <a:cubicBezTo>
                    <a:pt x="10817" y="24487"/>
                    <a:pt x="10819" y="24488"/>
                    <a:pt x="10820" y="24488"/>
                  </a:cubicBezTo>
                  <a:cubicBezTo>
                    <a:pt x="10851" y="24488"/>
                    <a:pt x="10889" y="24206"/>
                    <a:pt x="11062" y="24206"/>
                  </a:cubicBezTo>
                  <a:cubicBezTo>
                    <a:pt x="11119" y="24206"/>
                    <a:pt x="11190" y="24236"/>
                    <a:pt x="11280" y="24317"/>
                  </a:cubicBezTo>
                  <a:cubicBezTo>
                    <a:pt x="11660" y="24655"/>
                    <a:pt x="10520" y="24824"/>
                    <a:pt x="10647" y="25077"/>
                  </a:cubicBezTo>
                  <a:cubicBezTo>
                    <a:pt x="10773" y="25330"/>
                    <a:pt x="10900" y="25626"/>
                    <a:pt x="10984" y="25922"/>
                  </a:cubicBezTo>
                  <a:cubicBezTo>
                    <a:pt x="11027" y="26006"/>
                    <a:pt x="11153" y="26133"/>
                    <a:pt x="11069" y="26175"/>
                  </a:cubicBezTo>
                  <a:cubicBezTo>
                    <a:pt x="10997" y="26175"/>
                    <a:pt x="10924" y="26082"/>
                    <a:pt x="10852" y="26082"/>
                  </a:cubicBezTo>
                  <a:cubicBezTo>
                    <a:pt x="10840" y="26082"/>
                    <a:pt x="10828" y="26085"/>
                    <a:pt x="10815" y="26091"/>
                  </a:cubicBezTo>
                  <a:cubicBezTo>
                    <a:pt x="10731" y="26133"/>
                    <a:pt x="10900" y="26387"/>
                    <a:pt x="10815" y="26513"/>
                  </a:cubicBezTo>
                  <a:cubicBezTo>
                    <a:pt x="10815" y="26556"/>
                    <a:pt x="10815" y="26598"/>
                    <a:pt x="10815" y="26640"/>
                  </a:cubicBezTo>
                  <a:cubicBezTo>
                    <a:pt x="10815" y="26725"/>
                    <a:pt x="10858" y="26809"/>
                    <a:pt x="10815" y="26809"/>
                  </a:cubicBezTo>
                  <a:cubicBezTo>
                    <a:pt x="10773" y="26851"/>
                    <a:pt x="10478" y="26851"/>
                    <a:pt x="10435" y="26936"/>
                  </a:cubicBezTo>
                  <a:cubicBezTo>
                    <a:pt x="10309" y="27274"/>
                    <a:pt x="10689" y="27527"/>
                    <a:pt x="10773" y="27781"/>
                  </a:cubicBezTo>
                  <a:cubicBezTo>
                    <a:pt x="10773" y="27781"/>
                    <a:pt x="10279" y="27216"/>
                    <a:pt x="10065" y="27216"/>
                  </a:cubicBezTo>
                  <a:cubicBezTo>
                    <a:pt x="10045" y="27216"/>
                    <a:pt x="10027" y="27221"/>
                    <a:pt x="10013" y="27232"/>
                  </a:cubicBezTo>
                  <a:cubicBezTo>
                    <a:pt x="9633" y="27443"/>
                    <a:pt x="9886" y="27739"/>
                    <a:pt x="10055" y="27865"/>
                  </a:cubicBezTo>
                  <a:cubicBezTo>
                    <a:pt x="10351" y="28077"/>
                    <a:pt x="10562" y="28372"/>
                    <a:pt x="10689" y="28753"/>
                  </a:cubicBezTo>
                  <a:cubicBezTo>
                    <a:pt x="10900" y="29386"/>
                    <a:pt x="11407" y="29598"/>
                    <a:pt x="11407" y="30400"/>
                  </a:cubicBezTo>
                  <a:cubicBezTo>
                    <a:pt x="11407" y="30738"/>
                    <a:pt x="11365" y="31076"/>
                    <a:pt x="11280" y="31456"/>
                  </a:cubicBezTo>
                  <a:cubicBezTo>
                    <a:pt x="11280" y="31583"/>
                    <a:pt x="11280" y="31710"/>
                    <a:pt x="11280" y="31837"/>
                  </a:cubicBezTo>
                  <a:cubicBezTo>
                    <a:pt x="11280" y="31879"/>
                    <a:pt x="11280" y="31921"/>
                    <a:pt x="11280" y="31921"/>
                  </a:cubicBezTo>
                  <a:cubicBezTo>
                    <a:pt x="11280" y="31955"/>
                    <a:pt x="11287" y="31990"/>
                    <a:pt x="11298" y="32024"/>
                  </a:cubicBezTo>
                  <a:lnTo>
                    <a:pt x="11298" y="32024"/>
                  </a:lnTo>
                  <a:cubicBezTo>
                    <a:pt x="11293" y="32019"/>
                    <a:pt x="11287" y="32013"/>
                    <a:pt x="11280" y="32006"/>
                  </a:cubicBezTo>
                  <a:cubicBezTo>
                    <a:pt x="11280" y="31963"/>
                    <a:pt x="11280" y="31921"/>
                    <a:pt x="11280" y="31921"/>
                  </a:cubicBezTo>
                  <a:cubicBezTo>
                    <a:pt x="11196" y="31625"/>
                    <a:pt x="11153" y="31330"/>
                    <a:pt x="11196" y="31034"/>
                  </a:cubicBezTo>
                  <a:cubicBezTo>
                    <a:pt x="11196" y="30189"/>
                    <a:pt x="10604" y="29513"/>
                    <a:pt x="10393" y="28837"/>
                  </a:cubicBezTo>
                  <a:cubicBezTo>
                    <a:pt x="10383" y="28817"/>
                    <a:pt x="10364" y="28809"/>
                    <a:pt x="10340" y="28809"/>
                  </a:cubicBezTo>
                  <a:cubicBezTo>
                    <a:pt x="10259" y="28809"/>
                    <a:pt x="10120" y="28899"/>
                    <a:pt x="10055" y="28964"/>
                  </a:cubicBezTo>
                  <a:cubicBezTo>
                    <a:pt x="9717" y="29260"/>
                    <a:pt x="9633" y="29893"/>
                    <a:pt x="9464" y="30316"/>
                  </a:cubicBezTo>
                  <a:cubicBezTo>
                    <a:pt x="9126" y="31456"/>
                    <a:pt x="8323" y="32555"/>
                    <a:pt x="8112" y="33738"/>
                  </a:cubicBezTo>
                  <a:cubicBezTo>
                    <a:pt x="8102" y="33790"/>
                    <a:pt x="8113" y="33812"/>
                    <a:pt x="8139" y="33812"/>
                  </a:cubicBezTo>
                  <a:cubicBezTo>
                    <a:pt x="8270" y="33812"/>
                    <a:pt x="8787" y="33258"/>
                    <a:pt x="9036" y="33258"/>
                  </a:cubicBezTo>
                  <a:cubicBezTo>
                    <a:pt x="9177" y="33258"/>
                    <a:pt x="9232" y="33436"/>
                    <a:pt x="9083" y="33991"/>
                  </a:cubicBezTo>
                  <a:cubicBezTo>
                    <a:pt x="9076" y="34022"/>
                    <a:pt x="9047" y="34035"/>
                    <a:pt x="9005" y="34035"/>
                  </a:cubicBezTo>
                  <a:cubicBezTo>
                    <a:pt x="8818" y="34035"/>
                    <a:pt x="8365" y="33780"/>
                    <a:pt x="8365" y="33780"/>
                  </a:cubicBezTo>
                  <a:cubicBezTo>
                    <a:pt x="7900" y="33991"/>
                    <a:pt x="7774" y="35090"/>
                    <a:pt x="7605" y="35512"/>
                  </a:cubicBezTo>
                  <a:cubicBezTo>
                    <a:pt x="7267" y="36442"/>
                    <a:pt x="5661" y="40160"/>
                    <a:pt x="4774" y="40498"/>
                  </a:cubicBezTo>
                  <a:cubicBezTo>
                    <a:pt x="4711" y="40508"/>
                    <a:pt x="4645" y="40513"/>
                    <a:pt x="4577" y="40513"/>
                  </a:cubicBezTo>
                  <a:cubicBezTo>
                    <a:pt x="4375" y="40513"/>
                    <a:pt x="4161" y="40466"/>
                    <a:pt x="3971" y="40371"/>
                  </a:cubicBezTo>
                  <a:lnTo>
                    <a:pt x="3971" y="40371"/>
                  </a:lnTo>
                  <a:lnTo>
                    <a:pt x="4014" y="40498"/>
                  </a:lnTo>
                  <a:cubicBezTo>
                    <a:pt x="4183" y="40667"/>
                    <a:pt x="4436" y="41131"/>
                    <a:pt x="4647" y="41258"/>
                  </a:cubicBezTo>
                  <a:cubicBezTo>
                    <a:pt x="4859" y="41342"/>
                    <a:pt x="5366" y="41342"/>
                    <a:pt x="5535" y="41638"/>
                  </a:cubicBezTo>
                  <a:cubicBezTo>
                    <a:pt x="5746" y="42061"/>
                    <a:pt x="4985" y="42356"/>
                    <a:pt x="4901" y="42694"/>
                  </a:cubicBezTo>
                  <a:cubicBezTo>
                    <a:pt x="4877" y="42839"/>
                    <a:pt x="4928" y="42891"/>
                    <a:pt x="5016" y="42891"/>
                  </a:cubicBezTo>
                  <a:cubicBezTo>
                    <a:pt x="5234" y="42891"/>
                    <a:pt x="5673" y="42568"/>
                    <a:pt x="5703" y="42568"/>
                  </a:cubicBezTo>
                  <a:cubicBezTo>
                    <a:pt x="5746" y="42610"/>
                    <a:pt x="5703" y="42737"/>
                    <a:pt x="5703" y="42779"/>
                  </a:cubicBezTo>
                  <a:cubicBezTo>
                    <a:pt x="5703" y="42863"/>
                    <a:pt x="5661" y="42948"/>
                    <a:pt x="5703" y="42990"/>
                  </a:cubicBezTo>
                  <a:cubicBezTo>
                    <a:pt x="6084" y="43666"/>
                    <a:pt x="7351" y="43582"/>
                    <a:pt x="7816" y="44089"/>
                  </a:cubicBezTo>
                  <a:cubicBezTo>
                    <a:pt x="8069" y="44342"/>
                    <a:pt x="7943" y="44976"/>
                    <a:pt x="8196" y="45229"/>
                  </a:cubicBezTo>
                  <a:cubicBezTo>
                    <a:pt x="8336" y="45344"/>
                    <a:pt x="8511" y="45374"/>
                    <a:pt x="8701" y="45374"/>
                  </a:cubicBezTo>
                  <a:cubicBezTo>
                    <a:pt x="8910" y="45374"/>
                    <a:pt x="9137" y="45338"/>
                    <a:pt x="9356" y="45338"/>
                  </a:cubicBezTo>
                  <a:cubicBezTo>
                    <a:pt x="9597" y="45338"/>
                    <a:pt x="9827" y="45382"/>
                    <a:pt x="10013" y="45567"/>
                  </a:cubicBezTo>
                  <a:cubicBezTo>
                    <a:pt x="10266" y="45863"/>
                    <a:pt x="10055" y="46412"/>
                    <a:pt x="10604" y="46539"/>
                  </a:cubicBezTo>
                  <a:cubicBezTo>
                    <a:pt x="10635" y="46551"/>
                    <a:pt x="10666" y="46556"/>
                    <a:pt x="10698" y="46556"/>
                  </a:cubicBezTo>
                  <a:cubicBezTo>
                    <a:pt x="10871" y="46556"/>
                    <a:pt x="11061" y="46407"/>
                    <a:pt x="11230" y="46407"/>
                  </a:cubicBezTo>
                  <a:cubicBezTo>
                    <a:pt x="11247" y="46407"/>
                    <a:pt x="11264" y="46409"/>
                    <a:pt x="11280" y="46412"/>
                  </a:cubicBezTo>
                  <a:cubicBezTo>
                    <a:pt x="11491" y="46454"/>
                    <a:pt x="11703" y="46877"/>
                    <a:pt x="11956" y="46877"/>
                  </a:cubicBezTo>
                  <a:lnTo>
                    <a:pt x="12210" y="46666"/>
                  </a:lnTo>
                  <a:cubicBezTo>
                    <a:pt x="12499" y="46666"/>
                    <a:pt x="13037" y="47131"/>
                    <a:pt x="13398" y="47131"/>
                  </a:cubicBezTo>
                  <a:cubicBezTo>
                    <a:pt x="13458" y="47131"/>
                    <a:pt x="13513" y="47118"/>
                    <a:pt x="13562" y="47088"/>
                  </a:cubicBezTo>
                  <a:cubicBezTo>
                    <a:pt x="13757" y="46932"/>
                    <a:pt x="13483" y="46271"/>
                    <a:pt x="13873" y="46271"/>
                  </a:cubicBezTo>
                  <a:cubicBezTo>
                    <a:pt x="13905" y="46271"/>
                    <a:pt x="13942" y="46276"/>
                    <a:pt x="13984" y="46285"/>
                  </a:cubicBezTo>
                  <a:cubicBezTo>
                    <a:pt x="14491" y="46454"/>
                    <a:pt x="14956" y="46750"/>
                    <a:pt x="15378" y="47130"/>
                  </a:cubicBezTo>
                  <a:lnTo>
                    <a:pt x="15590" y="47553"/>
                  </a:lnTo>
                  <a:cubicBezTo>
                    <a:pt x="15758" y="47722"/>
                    <a:pt x="16308" y="47680"/>
                    <a:pt x="16477" y="47891"/>
                  </a:cubicBezTo>
                  <a:cubicBezTo>
                    <a:pt x="16561" y="48102"/>
                    <a:pt x="16646" y="48356"/>
                    <a:pt x="16688" y="48609"/>
                  </a:cubicBezTo>
                  <a:cubicBezTo>
                    <a:pt x="16730" y="48482"/>
                    <a:pt x="16857" y="48356"/>
                    <a:pt x="16984" y="48313"/>
                  </a:cubicBezTo>
                  <a:cubicBezTo>
                    <a:pt x="16996" y="48311"/>
                    <a:pt x="17011" y="48310"/>
                    <a:pt x="17029" y="48310"/>
                  </a:cubicBezTo>
                  <a:cubicBezTo>
                    <a:pt x="17358" y="48310"/>
                    <a:pt x="18465" y="48694"/>
                    <a:pt x="17702" y="49496"/>
                  </a:cubicBezTo>
                  <a:cubicBezTo>
                    <a:pt x="17998" y="49623"/>
                    <a:pt x="18293" y="49834"/>
                    <a:pt x="18547" y="50046"/>
                  </a:cubicBezTo>
                  <a:cubicBezTo>
                    <a:pt x="18716" y="50215"/>
                    <a:pt x="18547" y="50553"/>
                    <a:pt x="18885" y="50637"/>
                  </a:cubicBezTo>
                  <a:cubicBezTo>
                    <a:pt x="18905" y="50640"/>
                    <a:pt x="18925" y="50641"/>
                    <a:pt x="18947" y="50641"/>
                  </a:cubicBezTo>
                  <a:cubicBezTo>
                    <a:pt x="19203" y="50641"/>
                    <a:pt x="19555" y="50453"/>
                    <a:pt x="19850" y="50453"/>
                  </a:cubicBezTo>
                  <a:cubicBezTo>
                    <a:pt x="19896" y="50453"/>
                    <a:pt x="19941" y="50457"/>
                    <a:pt x="19983" y="50468"/>
                  </a:cubicBezTo>
                  <a:cubicBezTo>
                    <a:pt x="20190" y="50509"/>
                    <a:pt x="21368" y="51441"/>
                    <a:pt x="21537" y="51441"/>
                  </a:cubicBezTo>
                  <a:cubicBezTo>
                    <a:pt x="21541" y="51441"/>
                    <a:pt x="21544" y="51441"/>
                    <a:pt x="21546" y="51440"/>
                  </a:cubicBezTo>
                  <a:lnTo>
                    <a:pt x="21758" y="50975"/>
                  </a:lnTo>
                  <a:cubicBezTo>
                    <a:pt x="21889" y="50854"/>
                    <a:pt x="22063" y="50808"/>
                    <a:pt x="22258" y="50808"/>
                  </a:cubicBezTo>
                  <a:cubicBezTo>
                    <a:pt x="22814" y="50808"/>
                    <a:pt x="23537" y="51188"/>
                    <a:pt x="23912" y="51313"/>
                  </a:cubicBezTo>
                  <a:cubicBezTo>
                    <a:pt x="23912" y="51017"/>
                    <a:pt x="23659" y="50806"/>
                    <a:pt x="23574" y="50553"/>
                  </a:cubicBezTo>
                  <a:cubicBezTo>
                    <a:pt x="23363" y="49961"/>
                    <a:pt x="23912" y="49496"/>
                    <a:pt x="23828" y="49032"/>
                  </a:cubicBezTo>
                  <a:cubicBezTo>
                    <a:pt x="23828" y="48989"/>
                    <a:pt x="23405" y="48905"/>
                    <a:pt x="23490" y="48778"/>
                  </a:cubicBezTo>
                  <a:cubicBezTo>
                    <a:pt x="23701" y="48482"/>
                    <a:pt x="23828" y="48567"/>
                    <a:pt x="24039" y="48482"/>
                  </a:cubicBezTo>
                  <a:cubicBezTo>
                    <a:pt x="24081" y="48440"/>
                    <a:pt x="24081" y="48356"/>
                    <a:pt x="24081" y="48271"/>
                  </a:cubicBezTo>
                  <a:cubicBezTo>
                    <a:pt x="23870" y="47722"/>
                    <a:pt x="24546" y="47891"/>
                    <a:pt x="24377" y="47553"/>
                  </a:cubicBezTo>
                  <a:cubicBezTo>
                    <a:pt x="24335" y="47426"/>
                    <a:pt x="24081" y="47384"/>
                    <a:pt x="24293" y="47215"/>
                  </a:cubicBezTo>
                  <a:cubicBezTo>
                    <a:pt x="24321" y="47187"/>
                    <a:pt x="24338" y="47175"/>
                    <a:pt x="24349" y="47175"/>
                  </a:cubicBezTo>
                  <a:cubicBezTo>
                    <a:pt x="24403" y="47175"/>
                    <a:pt x="24286" y="47468"/>
                    <a:pt x="24462" y="47468"/>
                  </a:cubicBezTo>
                  <a:cubicBezTo>
                    <a:pt x="24673" y="47426"/>
                    <a:pt x="24969" y="46877"/>
                    <a:pt x="25138" y="46792"/>
                  </a:cubicBezTo>
                  <a:cubicBezTo>
                    <a:pt x="25331" y="46657"/>
                    <a:pt x="25497" y="46628"/>
                    <a:pt x="25662" y="46628"/>
                  </a:cubicBezTo>
                  <a:cubicBezTo>
                    <a:pt x="25787" y="46628"/>
                    <a:pt x="25911" y="46645"/>
                    <a:pt x="26045" y="46645"/>
                  </a:cubicBezTo>
                  <a:cubicBezTo>
                    <a:pt x="26119" y="46645"/>
                    <a:pt x="26196" y="46640"/>
                    <a:pt x="26278" y="46623"/>
                  </a:cubicBezTo>
                  <a:cubicBezTo>
                    <a:pt x="26701" y="46497"/>
                    <a:pt x="26996" y="46074"/>
                    <a:pt x="27377" y="45863"/>
                  </a:cubicBezTo>
                  <a:lnTo>
                    <a:pt x="27377" y="45863"/>
                  </a:lnTo>
                  <a:cubicBezTo>
                    <a:pt x="27328" y="45887"/>
                    <a:pt x="27279" y="45912"/>
                    <a:pt x="27255" y="45912"/>
                  </a:cubicBezTo>
                  <a:cubicBezTo>
                    <a:pt x="27237" y="45912"/>
                    <a:pt x="27232" y="45899"/>
                    <a:pt x="27250" y="45863"/>
                  </a:cubicBezTo>
                  <a:cubicBezTo>
                    <a:pt x="27588" y="45567"/>
                    <a:pt x="27968" y="45356"/>
                    <a:pt x="28433" y="45314"/>
                  </a:cubicBezTo>
                  <a:cubicBezTo>
                    <a:pt x="29320" y="45314"/>
                    <a:pt x="29024" y="45821"/>
                    <a:pt x="29616" y="46116"/>
                  </a:cubicBezTo>
                  <a:cubicBezTo>
                    <a:pt x="29785" y="46201"/>
                    <a:pt x="31052" y="46497"/>
                    <a:pt x="31094" y="46666"/>
                  </a:cubicBezTo>
                  <a:lnTo>
                    <a:pt x="30883" y="46919"/>
                  </a:lnTo>
                  <a:cubicBezTo>
                    <a:pt x="30883" y="47038"/>
                    <a:pt x="31621" y="47304"/>
                    <a:pt x="31821" y="47304"/>
                  </a:cubicBezTo>
                  <a:cubicBezTo>
                    <a:pt x="31835" y="47304"/>
                    <a:pt x="31847" y="47302"/>
                    <a:pt x="31855" y="47299"/>
                  </a:cubicBezTo>
                  <a:cubicBezTo>
                    <a:pt x="32066" y="47257"/>
                    <a:pt x="31982" y="47130"/>
                    <a:pt x="31897" y="47046"/>
                  </a:cubicBezTo>
                  <a:lnTo>
                    <a:pt x="31897" y="47046"/>
                  </a:lnTo>
                  <a:cubicBezTo>
                    <a:pt x="31939" y="47088"/>
                    <a:pt x="31982" y="47088"/>
                    <a:pt x="32024" y="47088"/>
                  </a:cubicBezTo>
                  <a:cubicBezTo>
                    <a:pt x="32193" y="47088"/>
                    <a:pt x="32277" y="46919"/>
                    <a:pt x="32446" y="46919"/>
                  </a:cubicBezTo>
                  <a:cubicBezTo>
                    <a:pt x="32575" y="46919"/>
                    <a:pt x="32827" y="47115"/>
                    <a:pt x="32976" y="47115"/>
                  </a:cubicBezTo>
                  <a:cubicBezTo>
                    <a:pt x="33023" y="47115"/>
                    <a:pt x="33060" y="47096"/>
                    <a:pt x="33080" y="47046"/>
                  </a:cubicBezTo>
                  <a:cubicBezTo>
                    <a:pt x="33207" y="46835"/>
                    <a:pt x="32869" y="46750"/>
                    <a:pt x="32869" y="46581"/>
                  </a:cubicBezTo>
                  <a:cubicBezTo>
                    <a:pt x="32915" y="46421"/>
                    <a:pt x="33023" y="46348"/>
                    <a:pt x="33139" y="46348"/>
                  </a:cubicBezTo>
                  <a:cubicBezTo>
                    <a:pt x="33237" y="46348"/>
                    <a:pt x="33341" y="46400"/>
                    <a:pt x="33418" y="46497"/>
                  </a:cubicBezTo>
                  <a:cubicBezTo>
                    <a:pt x="33460" y="46539"/>
                    <a:pt x="33334" y="46623"/>
                    <a:pt x="33376" y="46666"/>
                  </a:cubicBezTo>
                  <a:cubicBezTo>
                    <a:pt x="33431" y="46804"/>
                    <a:pt x="33468" y="46847"/>
                    <a:pt x="33502" y="46847"/>
                  </a:cubicBezTo>
                  <a:cubicBezTo>
                    <a:pt x="33559" y="46847"/>
                    <a:pt x="33606" y="46728"/>
                    <a:pt x="33713" y="46728"/>
                  </a:cubicBezTo>
                  <a:cubicBezTo>
                    <a:pt x="33738" y="46728"/>
                    <a:pt x="33766" y="46734"/>
                    <a:pt x="33798" y="46750"/>
                  </a:cubicBezTo>
                  <a:cubicBezTo>
                    <a:pt x="34179" y="46961"/>
                    <a:pt x="32827" y="47299"/>
                    <a:pt x="32827" y="47299"/>
                  </a:cubicBezTo>
                  <a:cubicBezTo>
                    <a:pt x="32827" y="47299"/>
                    <a:pt x="32827" y="47426"/>
                    <a:pt x="32869" y="47468"/>
                  </a:cubicBezTo>
                  <a:cubicBezTo>
                    <a:pt x="32887" y="47627"/>
                    <a:pt x="33081" y="47668"/>
                    <a:pt x="33310" y="47668"/>
                  </a:cubicBezTo>
                  <a:cubicBezTo>
                    <a:pt x="33555" y="47668"/>
                    <a:pt x="33841" y="47621"/>
                    <a:pt x="33994" y="47621"/>
                  </a:cubicBezTo>
                  <a:cubicBezTo>
                    <a:pt x="34042" y="47621"/>
                    <a:pt x="34077" y="47626"/>
                    <a:pt x="34094" y="47637"/>
                  </a:cubicBezTo>
                  <a:cubicBezTo>
                    <a:pt x="34474" y="47764"/>
                    <a:pt x="34010" y="48313"/>
                    <a:pt x="34136" y="48525"/>
                  </a:cubicBezTo>
                  <a:cubicBezTo>
                    <a:pt x="34179" y="48651"/>
                    <a:pt x="35235" y="48820"/>
                    <a:pt x="35446" y="48989"/>
                  </a:cubicBezTo>
                  <a:cubicBezTo>
                    <a:pt x="35896" y="49317"/>
                    <a:pt x="35871" y="49921"/>
                    <a:pt x="36099" y="49921"/>
                  </a:cubicBezTo>
                  <a:cubicBezTo>
                    <a:pt x="36106" y="49921"/>
                    <a:pt x="36114" y="49920"/>
                    <a:pt x="36122" y="49919"/>
                  </a:cubicBezTo>
                  <a:cubicBezTo>
                    <a:pt x="36606" y="49844"/>
                    <a:pt x="36171" y="49475"/>
                    <a:pt x="36379" y="49475"/>
                  </a:cubicBezTo>
                  <a:cubicBezTo>
                    <a:pt x="36407" y="49475"/>
                    <a:pt x="36447" y="49481"/>
                    <a:pt x="36502" y="49496"/>
                  </a:cubicBezTo>
                  <a:cubicBezTo>
                    <a:pt x="36629" y="49496"/>
                    <a:pt x="36756" y="49665"/>
                    <a:pt x="36882" y="49750"/>
                  </a:cubicBezTo>
                  <a:cubicBezTo>
                    <a:pt x="36917" y="49773"/>
                    <a:pt x="36956" y="49780"/>
                    <a:pt x="36995" y="49780"/>
                  </a:cubicBezTo>
                  <a:cubicBezTo>
                    <a:pt x="37057" y="49780"/>
                    <a:pt x="37122" y="49761"/>
                    <a:pt x="37176" y="49761"/>
                  </a:cubicBezTo>
                  <a:cubicBezTo>
                    <a:pt x="37210" y="49761"/>
                    <a:pt x="37239" y="49769"/>
                    <a:pt x="37263" y="49792"/>
                  </a:cubicBezTo>
                  <a:cubicBezTo>
                    <a:pt x="37379" y="49986"/>
                    <a:pt x="37335" y="50020"/>
                    <a:pt x="37257" y="50020"/>
                  </a:cubicBezTo>
                  <a:cubicBezTo>
                    <a:pt x="37216" y="50020"/>
                    <a:pt x="37166" y="50011"/>
                    <a:pt x="37126" y="50011"/>
                  </a:cubicBezTo>
                  <a:cubicBezTo>
                    <a:pt x="37075" y="50011"/>
                    <a:pt x="37039" y="50025"/>
                    <a:pt x="37051" y="50088"/>
                  </a:cubicBezTo>
                  <a:cubicBezTo>
                    <a:pt x="37051" y="50109"/>
                    <a:pt x="37083" y="50109"/>
                    <a:pt x="37120" y="50109"/>
                  </a:cubicBezTo>
                  <a:cubicBezTo>
                    <a:pt x="37157" y="50109"/>
                    <a:pt x="37199" y="50109"/>
                    <a:pt x="37220" y="50130"/>
                  </a:cubicBezTo>
                  <a:cubicBezTo>
                    <a:pt x="37286" y="50140"/>
                    <a:pt x="37334" y="50145"/>
                    <a:pt x="37370" y="50145"/>
                  </a:cubicBezTo>
                  <a:cubicBezTo>
                    <a:pt x="37634" y="50145"/>
                    <a:pt x="37186" y="49889"/>
                    <a:pt x="37558" y="49665"/>
                  </a:cubicBezTo>
                  <a:cubicBezTo>
                    <a:pt x="37603" y="49643"/>
                    <a:pt x="37646" y="49633"/>
                    <a:pt x="37687" y="49633"/>
                  </a:cubicBezTo>
                  <a:cubicBezTo>
                    <a:pt x="37952" y="49633"/>
                    <a:pt x="38136" y="50051"/>
                    <a:pt x="38319" y="50088"/>
                  </a:cubicBezTo>
                  <a:cubicBezTo>
                    <a:pt x="38328" y="50090"/>
                    <a:pt x="38336" y="50091"/>
                    <a:pt x="38344" y="50091"/>
                  </a:cubicBezTo>
                  <a:cubicBezTo>
                    <a:pt x="38516" y="50091"/>
                    <a:pt x="38368" y="49663"/>
                    <a:pt x="38530" y="49623"/>
                  </a:cubicBezTo>
                  <a:cubicBezTo>
                    <a:pt x="38554" y="49617"/>
                    <a:pt x="38578" y="49614"/>
                    <a:pt x="38600" y="49614"/>
                  </a:cubicBezTo>
                  <a:cubicBezTo>
                    <a:pt x="38735" y="49614"/>
                    <a:pt x="38844" y="49708"/>
                    <a:pt x="38953" y="49708"/>
                  </a:cubicBezTo>
                  <a:cubicBezTo>
                    <a:pt x="39586" y="49623"/>
                    <a:pt x="39502" y="49792"/>
                    <a:pt x="39840" y="49285"/>
                  </a:cubicBezTo>
                  <a:cubicBezTo>
                    <a:pt x="39882" y="49243"/>
                    <a:pt x="39967" y="49201"/>
                    <a:pt x="39967" y="49158"/>
                  </a:cubicBezTo>
                  <a:lnTo>
                    <a:pt x="39417" y="49074"/>
                  </a:lnTo>
                  <a:cubicBezTo>
                    <a:pt x="39375" y="48947"/>
                    <a:pt x="39713" y="49032"/>
                    <a:pt x="39840" y="48947"/>
                  </a:cubicBezTo>
                  <a:cubicBezTo>
                    <a:pt x="40009" y="48736"/>
                    <a:pt x="40136" y="48525"/>
                    <a:pt x="40305" y="48313"/>
                  </a:cubicBezTo>
                  <a:cubicBezTo>
                    <a:pt x="40320" y="48282"/>
                    <a:pt x="40345" y="48269"/>
                    <a:pt x="40376" y="48269"/>
                  </a:cubicBezTo>
                  <a:cubicBezTo>
                    <a:pt x="40484" y="48269"/>
                    <a:pt x="40666" y="48424"/>
                    <a:pt x="40785" y="48424"/>
                  </a:cubicBezTo>
                  <a:cubicBezTo>
                    <a:pt x="40812" y="48424"/>
                    <a:pt x="40835" y="48417"/>
                    <a:pt x="40854" y="48398"/>
                  </a:cubicBezTo>
                  <a:cubicBezTo>
                    <a:pt x="41023" y="48271"/>
                    <a:pt x="41149" y="47891"/>
                    <a:pt x="41318" y="47764"/>
                  </a:cubicBezTo>
                  <a:cubicBezTo>
                    <a:pt x="41378" y="47728"/>
                    <a:pt x="41458" y="47716"/>
                    <a:pt x="41544" y="47716"/>
                  </a:cubicBezTo>
                  <a:cubicBezTo>
                    <a:pt x="41727" y="47716"/>
                    <a:pt x="41936" y="47771"/>
                    <a:pt x="42035" y="47771"/>
                  </a:cubicBezTo>
                  <a:cubicBezTo>
                    <a:pt x="42054" y="47771"/>
                    <a:pt x="42069" y="47769"/>
                    <a:pt x="42079" y="47764"/>
                  </a:cubicBezTo>
                  <a:cubicBezTo>
                    <a:pt x="42121" y="47722"/>
                    <a:pt x="42037" y="47257"/>
                    <a:pt x="42248" y="47173"/>
                  </a:cubicBezTo>
                  <a:cubicBezTo>
                    <a:pt x="42882" y="46961"/>
                    <a:pt x="43220" y="47299"/>
                    <a:pt x="43769" y="46708"/>
                  </a:cubicBezTo>
                  <a:lnTo>
                    <a:pt x="43980" y="46708"/>
                  </a:lnTo>
                  <a:lnTo>
                    <a:pt x="43938" y="46243"/>
                  </a:lnTo>
                  <a:cubicBezTo>
                    <a:pt x="44065" y="45905"/>
                    <a:pt x="45543" y="45018"/>
                    <a:pt x="44910" y="44469"/>
                  </a:cubicBezTo>
                  <a:cubicBezTo>
                    <a:pt x="44846" y="44416"/>
                    <a:pt x="44690" y="44413"/>
                    <a:pt x="44477" y="44413"/>
                  </a:cubicBezTo>
                  <a:cubicBezTo>
                    <a:pt x="44453" y="44413"/>
                    <a:pt x="44429" y="44413"/>
                    <a:pt x="44404" y="44413"/>
                  </a:cubicBezTo>
                  <a:cubicBezTo>
                    <a:pt x="43752" y="44413"/>
                    <a:pt x="42654" y="44391"/>
                    <a:pt x="41952" y="43201"/>
                  </a:cubicBezTo>
                  <a:cubicBezTo>
                    <a:pt x="41699" y="42779"/>
                    <a:pt x="41994" y="42652"/>
                    <a:pt x="42079" y="42399"/>
                  </a:cubicBezTo>
                  <a:cubicBezTo>
                    <a:pt x="42121" y="42145"/>
                    <a:pt x="41614" y="42187"/>
                    <a:pt x="41783" y="41849"/>
                  </a:cubicBezTo>
                  <a:cubicBezTo>
                    <a:pt x="42163" y="41258"/>
                    <a:pt x="43262" y="40962"/>
                    <a:pt x="42797" y="40075"/>
                  </a:cubicBezTo>
                  <a:cubicBezTo>
                    <a:pt x="42628" y="39737"/>
                    <a:pt x="41952" y="39653"/>
                    <a:pt x="41783" y="39315"/>
                  </a:cubicBezTo>
                  <a:cubicBezTo>
                    <a:pt x="41741" y="39188"/>
                    <a:pt x="41868" y="39061"/>
                    <a:pt x="41868" y="38934"/>
                  </a:cubicBezTo>
                  <a:cubicBezTo>
                    <a:pt x="41825" y="38808"/>
                    <a:pt x="41361" y="38385"/>
                    <a:pt x="41403" y="38216"/>
                  </a:cubicBezTo>
                  <a:cubicBezTo>
                    <a:pt x="41403" y="38162"/>
                    <a:pt x="41426" y="38146"/>
                    <a:pt x="41460" y="38146"/>
                  </a:cubicBezTo>
                  <a:cubicBezTo>
                    <a:pt x="41504" y="38146"/>
                    <a:pt x="41566" y="38174"/>
                    <a:pt x="41614" y="38174"/>
                  </a:cubicBezTo>
                  <a:cubicBezTo>
                    <a:pt x="41746" y="38136"/>
                    <a:pt x="41842" y="38122"/>
                    <a:pt x="41915" y="38122"/>
                  </a:cubicBezTo>
                  <a:cubicBezTo>
                    <a:pt x="42170" y="38122"/>
                    <a:pt x="42145" y="38301"/>
                    <a:pt x="42375" y="38301"/>
                  </a:cubicBezTo>
                  <a:cubicBezTo>
                    <a:pt x="42670" y="38301"/>
                    <a:pt x="44065" y="37160"/>
                    <a:pt x="44065" y="36864"/>
                  </a:cubicBezTo>
                  <a:cubicBezTo>
                    <a:pt x="44022" y="36526"/>
                    <a:pt x="43473" y="36357"/>
                    <a:pt x="43389" y="36146"/>
                  </a:cubicBezTo>
                  <a:lnTo>
                    <a:pt x="43389" y="35681"/>
                  </a:lnTo>
                  <a:cubicBezTo>
                    <a:pt x="43389" y="35597"/>
                    <a:pt x="43431" y="35512"/>
                    <a:pt x="43389" y="35428"/>
                  </a:cubicBezTo>
                  <a:cubicBezTo>
                    <a:pt x="42924" y="34414"/>
                    <a:pt x="41868" y="34583"/>
                    <a:pt x="43896" y="33696"/>
                  </a:cubicBezTo>
                  <a:cubicBezTo>
                    <a:pt x="43769" y="33358"/>
                    <a:pt x="43769" y="32893"/>
                    <a:pt x="43600" y="32808"/>
                  </a:cubicBezTo>
                  <a:cubicBezTo>
                    <a:pt x="43590" y="32804"/>
                    <a:pt x="43580" y="32802"/>
                    <a:pt x="43570" y="32802"/>
                  </a:cubicBezTo>
                  <a:cubicBezTo>
                    <a:pt x="43498" y="32802"/>
                    <a:pt x="43406" y="32900"/>
                    <a:pt x="43334" y="32900"/>
                  </a:cubicBezTo>
                  <a:cubicBezTo>
                    <a:pt x="43324" y="32900"/>
                    <a:pt x="43314" y="32898"/>
                    <a:pt x="43304" y="32893"/>
                  </a:cubicBezTo>
                  <a:cubicBezTo>
                    <a:pt x="43220" y="32808"/>
                    <a:pt x="43515" y="32555"/>
                    <a:pt x="43473" y="32386"/>
                  </a:cubicBezTo>
                  <a:cubicBezTo>
                    <a:pt x="43389" y="32259"/>
                    <a:pt x="43135" y="32344"/>
                    <a:pt x="43051" y="32217"/>
                  </a:cubicBezTo>
                  <a:cubicBezTo>
                    <a:pt x="42924" y="31963"/>
                    <a:pt x="43431" y="31752"/>
                    <a:pt x="43431" y="31583"/>
                  </a:cubicBezTo>
                  <a:cubicBezTo>
                    <a:pt x="43473" y="31414"/>
                    <a:pt x="43177" y="31203"/>
                    <a:pt x="43177" y="31076"/>
                  </a:cubicBezTo>
                  <a:cubicBezTo>
                    <a:pt x="43220" y="30696"/>
                    <a:pt x="43811" y="30400"/>
                    <a:pt x="42755" y="30273"/>
                  </a:cubicBezTo>
                  <a:cubicBezTo>
                    <a:pt x="42555" y="30244"/>
                    <a:pt x="42381" y="30230"/>
                    <a:pt x="42228" y="30230"/>
                  </a:cubicBezTo>
                  <a:cubicBezTo>
                    <a:pt x="40863" y="30230"/>
                    <a:pt x="41242" y="31309"/>
                    <a:pt x="40938" y="31499"/>
                  </a:cubicBezTo>
                  <a:cubicBezTo>
                    <a:pt x="40840" y="31564"/>
                    <a:pt x="40229" y="31886"/>
                    <a:pt x="39904" y="31886"/>
                  </a:cubicBezTo>
                  <a:cubicBezTo>
                    <a:pt x="39811" y="31886"/>
                    <a:pt x="39741" y="31860"/>
                    <a:pt x="39713" y="31794"/>
                  </a:cubicBezTo>
                  <a:cubicBezTo>
                    <a:pt x="39671" y="31710"/>
                    <a:pt x="39840" y="31668"/>
                    <a:pt x="39882" y="31583"/>
                  </a:cubicBezTo>
                  <a:cubicBezTo>
                    <a:pt x="39936" y="31295"/>
                    <a:pt x="39990" y="31230"/>
                    <a:pt x="40057" y="31230"/>
                  </a:cubicBezTo>
                  <a:cubicBezTo>
                    <a:pt x="40113" y="31230"/>
                    <a:pt x="40178" y="31275"/>
                    <a:pt x="40260" y="31275"/>
                  </a:cubicBezTo>
                  <a:cubicBezTo>
                    <a:pt x="40310" y="31275"/>
                    <a:pt x="40367" y="31258"/>
                    <a:pt x="40431" y="31203"/>
                  </a:cubicBezTo>
                  <a:cubicBezTo>
                    <a:pt x="40643" y="31034"/>
                    <a:pt x="40431" y="29598"/>
                    <a:pt x="40854" y="29133"/>
                  </a:cubicBezTo>
                  <a:cubicBezTo>
                    <a:pt x="41192" y="28795"/>
                    <a:pt x="42079" y="28753"/>
                    <a:pt x="42332" y="28372"/>
                  </a:cubicBezTo>
                  <a:cubicBezTo>
                    <a:pt x="42459" y="28119"/>
                    <a:pt x="42248" y="27612"/>
                    <a:pt x="42417" y="27358"/>
                  </a:cubicBezTo>
                  <a:cubicBezTo>
                    <a:pt x="42586" y="27147"/>
                    <a:pt x="43346" y="27232"/>
                    <a:pt x="43600" y="26978"/>
                  </a:cubicBezTo>
                  <a:cubicBezTo>
                    <a:pt x="43853" y="26682"/>
                    <a:pt x="43980" y="26387"/>
                    <a:pt x="44234" y="26175"/>
                  </a:cubicBezTo>
                  <a:cubicBezTo>
                    <a:pt x="44572" y="25837"/>
                    <a:pt x="45121" y="25626"/>
                    <a:pt x="45248" y="25457"/>
                  </a:cubicBezTo>
                  <a:cubicBezTo>
                    <a:pt x="45290" y="25415"/>
                    <a:pt x="45374" y="25373"/>
                    <a:pt x="45374" y="25330"/>
                  </a:cubicBezTo>
                  <a:cubicBezTo>
                    <a:pt x="45374" y="25288"/>
                    <a:pt x="45248" y="25204"/>
                    <a:pt x="45205" y="25204"/>
                  </a:cubicBezTo>
                  <a:cubicBezTo>
                    <a:pt x="45191" y="25196"/>
                    <a:pt x="45168" y="25194"/>
                    <a:pt x="45141" y="25194"/>
                  </a:cubicBezTo>
                  <a:cubicBezTo>
                    <a:pt x="45100" y="25194"/>
                    <a:pt x="45049" y="25199"/>
                    <a:pt x="45000" y="25199"/>
                  </a:cubicBezTo>
                  <a:cubicBezTo>
                    <a:pt x="44897" y="25199"/>
                    <a:pt x="44801" y="25176"/>
                    <a:pt x="44825" y="25035"/>
                  </a:cubicBezTo>
                  <a:cubicBezTo>
                    <a:pt x="44825" y="24950"/>
                    <a:pt x="45205" y="24697"/>
                    <a:pt x="45205" y="24697"/>
                  </a:cubicBezTo>
                  <a:lnTo>
                    <a:pt x="45205" y="24401"/>
                  </a:lnTo>
                  <a:cubicBezTo>
                    <a:pt x="45321" y="24357"/>
                    <a:pt x="45418" y="24338"/>
                    <a:pt x="45502" y="24338"/>
                  </a:cubicBezTo>
                  <a:cubicBezTo>
                    <a:pt x="46032" y="24338"/>
                    <a:pt x="46040" y="25087"/>
                    <a:pt x="46678" y="25087"/>
                  </a:cubicBezTo>
                  <a:cubicBezTo>
                    <a:pt x="46720" y="25087"/>
                    <a:pt x="46764" y="25084"/>
                    <a:pt x="46811" y="25077"/>
                  </a:cubicBezTo>
                  <a:cubicBezTo>
                    <a:pt x="47064" y="24993"/>
                    <a:pt x="47444" y="24443"/>
                    <a:pt x="47656" y="24274"/>
                  </a:cubicBezTo>
                  <a:cubicBezTo>
                    <a:pt x="47571" y="24063"/>
                    <a:pt x="47529" y="23852"/>
                    <a:pt x="47487" y="23641"/>
                  </a:cubicBezTo>
                  <a:cubicBezTo>
                    <a:pt x="47529" y="23091"/>
                    <a:pt x="48247" y="22373"/>
                    <a:pt x="48163" y="21824"/>
                  </a:cubicBezTo>
                  <a:cubicBezTo>
                    <a:pt x="48120" y="21486"/>
                    <a:pt x="48036" y="21359"/>
                    <a:pt x="48247" y="20937"/>
                  </a:cubicBezTo>
                  <a:cubicBezTo>
                    <a:pt x="48501" y="20514"/>
                    <a:pt x="48839" y="20303"/>
                    <a:pt x="49008" y="19923"/>
                  </a:cubicBezTo>
                  <a:cubicBezTo>
                    <a:pt x="49261" y="19416"/>
                    <a:pt x="49219" y="18867"/>
                    <a:pt x="49472" y="18402"/>
                  </a:cubicBezTo>
                  <a:cubicBezTo>
                    <a:pt x="49684" y="18064"/>
                    <a:pt x="51585" y="16754"/>
                    <a:pt x="51416" y="16501"/>
                  </a:cubicBezTo>
                  <a:cubicBezTo>
                    <a:pt x="50824" y="15613"/>
                    <a:pt x="49472" y="16163"/>
                    <a:pt x="48923" y="15402"/>
                  </a:cubicBezTo>
                  <a:cubicBezTo>
                    <a:pt x="48796" y="15275"/>
                    <a:pt x="48923" y="15022"/>
                    <a:pt x="48796" y="14853"/>
                  </a:cubicBezTo>
                  <a:cubicBezTo>
                    <a:pt x="48740" y="14787"/>
                    <a:pt x="48634" y="14763"/>
                    <a:pt x="48501" y="14763"/>
                  </a:cubicBezTo>
                  <a:cubicBezTo>
                    <a:pt x="48157" y="14763"/>
                    <a:pt x="47627" y="14922"/>
                    <a:pt x="47271" y="14922"/>
                  </a:cubicBezTo>
                  <a:cubicBezTo>
                    <a:pt x="47149" y="14922"/>
                    <a:pt x="47047" y="14903"/>
                    <a:pt x="46980" y="14853"/>
                  </a:cubicBezTo>
                  <a:lnTo>
                    <a:pt x="47064" y="14473"/>
                  </a:lnTo>
                  <a:cubicBezTo>
                    <a:pt x="46949" y="14294"/>
                    <a:pt x="46826" y="14235"/>
                    <a:pt x="46708" y="14235"/>
                  </a:cubicBezTo>
                  <a:cubicBezTo>
                    <a:pt x="46477" y="14235"/>
                    <a:pt x="46261" y="14457"/>
                    <a:pt x="46146" y="14457"/>
                  </a:cubicBezTo>
                  <a:cubicBezTo>
                    <a:pt x="46125" y="14457"/>
                    <a:pt x="46106" y="14449"/>
                    <a:pt x="46092" y="14431"/>
                  </a:cubicBezTo>
                  <a:cubicBezTo>
                    <a:pt x="45628" y="13881"/>
                    <a:pt x="45501" y="12741"/>
                    <a:pt x="45248" y="12572"/>
                  </a:cubicBezTo>
                  <a:lnTo>
                    <a:pt x="44783" y="12360"/>
                  </a:lnTo>
                  <a:cubicBezTo>
                    <a:pt x="44529" y="12234"/>
                    <a:pt x="44276" y="12107"/>
                    <a:pt x="44022" y="12022"/>
                  </a:cubicBezTo>
                  <a:cubicBezTo>
                    <a:pt x="43866" y="12022"/>
                    <a:pt x="43494" y="12238"/>
                    <a:pt x="43305" y="12238"/>
                  </a:cubicBezTo>
                  <a:cubicBezTo>
                    <a:pt x="43289" y="12238"/>
                    <a:pt x="43275" y="12237"/>
                    <a:pt x="43262" y="12234"/>
                  </a:cubicBezTo>
                  <a:cubicBezTo>
                    <a:pt x="43135" y="12149"/>
                    <a:pt x="42755" y="11642"/>
                    <a:pt x="42248" y="11515"/>
                  </a:cubicBezTo>
                  <a:cubicBezTo>
                    <a:pt x="42232" y="11511"/>
                    <a:pt x="42213" y="11510"/>
                    <a:pt x="42190" y="11510"/>
                  </a:cubicBezTo>
                  <a:cubicBezTo>
                    <a:pt x="42029" y="11510"/>
                    <a:pt x="41713" y="11599"/>
                    <a:pt x="41498" y="11599"/>
                  </a:cubicBezTo>
                  <a:cubicBezTo>
                    <a:pt x="41422" y="11599"/>
                    <a:pt x="41358" y="11588"/>
                    <a:pt x="41318" y="11558"/>
                  </a:cubicBezTo>
                  <a:cubicBezTo>
                    <a:pt x="41192" y="11431"/>
                    <a:pt x="41361" y="10966"/>
                    <a:pt x="41276" y="10839"/>
                  </a:cubicBezTo>
                  <a:lnTo>
                    <a:pt x="40854" y="10670"/>
                  </a:lnTo>
                  <a:cubicBezTo>
                    <a:pt x="40812" y="10501"/>
                    <a:pt x="41361" y="10459"/>
                    <a:pt x="40854" y="10248"/>
                  </a:cubicBezTo>
                  <a:cubicBezTo>
                    <a:pt x="40841" y="10242"/>
                    <a:pt x="40828" y="10239"/>
                    <a:pt x="40814" y="10239"/>
                  </a:cubicBezTo>
                  <a:cubicBezTo>
                    <a:pt x="40747" y="10239"/>
                    <a:pt x="40665" y="10299"/>
                    <a:pt x="40598" y="10299"/>
                  </a:cubicBezTo>
                  <a:cubicBezTo>
                    <a:pt x="40584" y="10299"/>
                    <a:pt x="40570" y="10296"/>
                    <a:pt x="40558" y="10290"/>
                  </a:cubicBezTo>
                  <a:cubicBezTo>
                    <a:pt x="40474" y="10290"/>
                    <a:pt x="40136" y="9699"/>
                    <a:pt x="39755" y="9530"/>
                  </a:cubicBezTo>
                  <a:lnTo>
                    <a:pt x="39291" y="9361"/>
                  </a:lnTo>
                  <a:cubicBezTo>
                    <a:pt x="39248" y="9234"/>
                    <a:pt x="39544" y="8812"/>
                    <a:pt x="39544" y="8685"/>
                  </a:cubicBezTo>
                  <a:cubicBezTo>
                    <a:pt x="39502" y="8220"/>
                    <a:pt x="39248" y="8347"/>
                    <a:pt x="39502" y="7882"/>
                  </a:cubicBezTo>
                  <a:cubicBezTo>
                    <a:pt x="39629" y="7713"/>
                    <a:pt x="39713" y="7544"/>
                    <a:pt x="39798" y="7333"/>
                  </a:cubicBezTo>
                  <a:cubicBezTo>
                    <a:pt x="39730" y="7250"/>
                    <a:pt x="39661" y="7215"/>
                    <a:pt x="39592" y="7215"/>
                  </a:cubicBezTo>
                  <a:cubicBezTo>
                    <a:pt x="39275" y="7215"/>
                    <a:pt x="38965" y="7947"/>
                    <a:pt x="38826" y="8051"/>
                  </a:cubicBezTo>
                  <a:cubicBezTo>
                    <a:pt x="38754" y="8105"/>
                    <a:pt x="38349" y="8151"/>
                    <a:pt x="37922" y="8151"/>
                  </a:cubicBezTo>
                  <a:cubicBezTo>
                    <a:pt x="37341" y="8151"/>
                    <a:pt x="36718" y="8065"/>
                    <a:pt x="36840" y="7798"/>
                  </a:cubicBezTo>
                  <a:cubicBezTo>
                    <a:pt x="36882" y="7629"/>
                    <a:pt x="37263" y="7375"/>
                    <a:pt x="37263" y="7248"/>
                  </a:cubicBezTo>
                  <a:cubicBezTo>
                    <a:pt x="37263" y="7248"/>
                    <a:pt x="36967" y="6868"/>
                    <a:pt x="36967" y="6868"/>
                  </a:cubicBezTo>
                  <a:cubicBezTo>
                    <a:pt x="36967" y="6657"/>
                    <a:pt x="37474" y="6361"/>
                    <a:pt x="37432" y="6150"/>
                  </a:cubicBezTo>
                  <a:cubicBezTo>
                    <a:pt x="37391" y="5986"/>
                    <a:pt x="36153" y="5303"/>
                    <a:pt x="35850" y="5303"/>
                  </a:cubicBezTo>
                  <a:cubicBezTo>
                    <a:pt x="35842" y="5303"/>
                    <a:pt x="35833" y="5304"/>
                    <a:pt x="35826" y="5305"/>
                  </a:cubicBezTo>
                  <a:cubicBezTo>
                    <a:pt x="35742" y="5305"/>
                    <a:pt x="35742" y="5474"/>
                    <a:pt x="35657" y="5474"/>
                  </a:cubicBezTo>
                  <a:cubicBezTo>
                    <a:pt x="35646" y="5477"/>
                    <a:pt x="35636" y="5479"/>
                    <a:pt x="35627" y="5479"/>
                  </a:cubicBezTo>
                  <a:cubicBezTo>
                    <a:pt x="35383" y="5479"/>
                    <a:pt x="35648" y="4455"/>
                    <a:pt x="35404" y="4333"/>
                  </a:cubicBezTo>
                  <a:cubicBezTo>
                    <a:pt x="35108" y="4164"/>
                    <a:pt x="34390" y="4333"/>
                    <a:pt x="34263" y="3869"/>
                  </a:cubicBezTo>
                  <a:cubicBezTo>
                    <a:pt x="34094" y="3446"/>
                    <a:pt x="34474" y="2474"/>
                    <a:pt x="33967" y="2179"/>
                  </a:cubicBezTo>
                  <a:cubicBezTo>
                    <a:pt x="33947" y="2166"/>
                    <a:pt x="33924" y="2161"/>
                    <a:pt x="33898" y="2161"/>
                  </a:cubicBezTo>
                  <a:cubicBezTo>
                    <a:pt x="33670" y="2161"/>
                    <a:pt x="33261" y="2603"/>
                    <a:pt x="33061" y="2603"/>
                  </a:cubicBezTo>
                  <a:cubicBezTo>
                    <a:pt x="33053" y="2603"/>
                    <a:pt x="33045" y="2603"/>
                    <a:pt x="33038" y="2601"/>
                  </a:cubicBezTo>
                  <a:cubicBezTo>
                    <a:pt x="32024" y="2348"/>
                    <a:pt x="32193" y="827"/>
                    <a:pt x="32151" y="66"/>
                  </a:cubicBezTo>
                  <a:lnTo>
                    <a:pt x="32151" y="66"/>
                  </a:lnTo>
                  <a:cubicBezTo>
                    <a:pt x="31953" y="126"/>
                    <a:pt x="31745" y="148"/>
                    <a:pt x="31532" y="148"/>
                  </a:cubicBezTo>
                  <a:cubicBezTo>
                    <a:pt x="30974" y="148"/>
                    <a:pt x="30377" y="0"/>
                    <a:pt x="2982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a:off x="2059150" y="3047400"/>
              <a:ext cx="40150" cy="12900"/>
            </a:xfrm>
            <a:custGeom>
              <a:rect b="b" l="l" r="r" t="t"/>
              <a:pathLst>
                <a:path extrusionOk="0" h="516" w="1606">
                  <a:moveTo>
                    <a:pt x="842" y="0"/>
                  </a:moveTo>
                  <a:cubicBezTo>
                    <a:pt x="825" y="0"/>
                    <a:pt x="807" y="3"/>
                    <a:pt x="789" y="9"/>
                  </a:cubicBezTo>
                  <a:cubicBezTo>
                    <a:pt x="1" y="121"/>
                    <a:pt x="977" y="516"/>
                    <a:pt x="1365" y="516"/>
                  </a:cubicBezTo>
                  <a:cubicBezTo>
                    <a:pt x="1559" y="516"/>
                    <a:pt x="1606" y="417"/>
                    <a:pt x="1212" y="135"/>
                  </a:cubicBezTo>
                  <a:cubicBezTo>
                    <a:pt x="1066" y="99"/>
                    <a:pt x="952" y="0"/>
                    <a:pt x="84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1886225" y="3286300"/>
              <a:ext cx="28675" cy="17275"/>
            </a:xfrm>
            <a:custGeom>
              <a:rect b="b" l="l" r="r" t="t"/>
              <a:pathLst>
                <a:path extrusionOk="0" h="691" w="1147">
                  <a:moveTo>
                    <a:pt x="566" y="1"/>
                  </a:moveTo>
                  <a:lnTo>
                    <a:pt x="566" y="1"/>
                  </a:lnTo>
                  <a:cubicBezTo>
                    <a:pt x="1" y="209"/>
                    <a:pt x="757" y="690"/>
                    <a:pt x="1016" y="690"/>
                  </a:cubicBezTo>
                  <a:cubicBezTo>
                    <a:pt x="1125" y="690"/>
                    <a:pt x="1146" y="606"/>
                    <a:pt x="947" y="381"/>
                  </a:cubicBezTo>
                  <a:lnTo>
                    <a:pt x="566"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1977925" y="3363025"/>
              <a:ext cx="8775" cy="20475"/>
            </a:xfrm>
            <a:custGeom>
              <a:rect b="b" l="l" r="r" t="t"/>
              <a:pathLst>
                <a:path extrusionOk="0" h="819" w="351">
                  <a:moveTo>
                    <a:pt x="56" y="1"/>
                  </a:moveTo>
                  <a:cubicBezTo>
                    <a:pt x="18" y="1"/>
                    <a:pt x="0" y="67"/>
                    <a:pt x="25" y="227"/>
                  </a:cubicBezTo>
                  <a:cubicBezTo>
                    <a:pt x="109" y="565"/>
                    <a:pt x="278" y="481"/>
                    <a:pt x="320" y="819"/>
                  </a:cubicBezTo>
                  <a:cubicBezTo>
                    <a:pt x="350" y="399"/>
                    <a:pt x="146" y="1"/>
                    <a:pt x="56"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2021650" y="3533500"/>
              <a:ext cx="29675" cy="35375"/>
            </a:xfrm>
            <a:custGeom>
              <a:rect b="b" l="l" r="r" t="t"/>
              <a:pathLst>
                <a:path extrusionOk="0" h="1415" w="1187">
                  <a:moveTo>
                    <a:pt x="154" y="0"/>
                  </a:moveTo>
                  <a:cubicBezTo>
                    <a:pt x="13" y="0"/>
                    <a:pt x="0" y="185"/>
                    <a:pt x="346" y="675"/>
                  </a:cubicBezTo>
                  <a:cubicBezTo>
                    <a:pt x="473" y="886"/>
                    <a:pt x="515" y="1139"/>
                    <a:pt x="515" y="1393"/>
                  </a:cubicBezTo>
                  <a:cubicBezTo>
                    <a:pt x="567" y="1406"/>
                    <a:pt x="595" y="1415"/>
                    <a:pt x="614" y="1415"/>
                  </a:cubicBezTo>
                  <a:cubicBezTo>
                    <a:pt x="656" y="1415"/>
                    <a:pt x="652" y="1370"/>
                    <a:pt x="768" y="1224"/>
                  </a:cubicBezTo>
                  <a:cubicBezTo>
                    <a:pt x="1186" y="695"/>
                    <a:pt x="428" y="0"/>
                    <a:pt x="15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3680075" y="2506450"/>
              <a:ext cx="951650" cy="873875"/>
            </a:xfrm>
            <a:custGeom>
              <a:rect b="b" l="l" r="r" t="t"/>
              <a:pathLst>
                <a:path extrusionOk="0" h="34955" w="38066">
                  <a:moveTo>
                    <a:pt x="15547" y="480"/>
                  </a:moveTo>
                  <a:cubicBezTo>
                    <a:pt x="15716" y="480"/>
                    <a:pt x="15927" y="523"/>
                    <a:pt x="16096" y="565"/>
                  </a:cubicBezTo>
                  <a:cubicBezTo>
                    <a:pt x="16012" y="776"/>
                    <a:pt x="16181" y="945"/>
                    <a:pt x="16308" y="1072"/>
                  </a:cubicBezTo>
                  <a:lnTo>
                    <a:pt x="16392" y="1156"/>
                  </a:lnTo>
                  <a:cubicBezTo>
                    <a:pt x="16350" y="1199"/>
                    <a:pt x="16350" y="1199"/>
                    <a:pt x="16350" y="1241"/>
                  </a:cubicBezTo>
                  <a:cubicBezTo>
                    <a:pt x="16308" y="1368"/>
                    <a:pt x="16308" y="1494"/>
                    <a:pt x="16350" y="1621"/>
                  </a:cubicBezTo>
                  <a:cubicBezTo>
                    <a:pt x="16434" y="1706"/>
                    <a:pt x="16477" y="1748"/>
                    <a:pt x="16519" y="1790"/>
                  </a:cubicBezTo>
                  <a:cubicBezTo>
                    <a:pt x="16603" y="1875"/>
                    <a:pt x="16646" y="1875"/>
                    <a:pt x="16646" y="1959"/>
                  </a:cubicBezTo>
                  <a:lnTo>
                    <a:pt x="16646" y="2677"/>
                  </a:lnTo>
                  <a:lnTo>
                    <a:pt x="16772" y="2762"/>
                  </a:lnTo>
                  <a:cubicBezTo>
                    <a:pt x="17237" y="3184"/>
                    <a:pt x="17871" y="3438"/>
                    <a:pt x="18547" y="3438"/>
                  </a:cubicBezTo>
                  <a:cubicBezTo>
                    <a:pt x="18927" y="3396"/>
                    <a:pt x="19307" y="3353"/>
                    <a:pt x="19730" y="3311"/>
                  </a:cubicBezTo>
                  <a:cubicBezTo>
                    <a:pt x="20110" y="3184"/>
                    <a:pt x="20490" y="3015"/>
                    <a:pt x="20786" y="2762"/>
                  </a:cubicBezTo>
                  <a:cubicBezTo>
                    <a:pt x="23363" y="3311"/>
                    <a:pt x="25940" y="3607"/>
                    <a:pt x="28602" y="3607"/>
                  </a:cubicBezTo>
                  <a:cubicBezTo>
                    <a:pt x="28739" y="3612"/>
                    <a:pt x="28876" y="3615"/>
                    <a:pt x="29014" y="3615"/>
                  </a:cubicBezTo>
                  <a:cubicBezTo>
                    <a:pt x="29975" y="3615"/>
                    <a:pt x="30936" y="3485"/>
                    <a:pt x="31897" y="3227"/>
                  </a:cubicBezTo>
                  <a:cubicBezTo>
                    <a:pt x="31897" y="3184"/>
                    <a:pt x="31939" y="3184"/>
                    <a:pt x="31982" y="3142"/>
                  </a:cubicBezTo>
                  <a:cubicBezTo>
                    <a:pt x="32024" y="3100"/>
                    <a:pt x="32108" y="3058"/>
                    <a:pt x="32151" y="2973"/>
                  </a:cubicBezTo>
                  <a:cubicBezTo>
                    <a:pt x="32151" y="2931"/>
                    <a:pt x="32151" y="2931"/>
                    <a:pt x="32193" y="2931"/>
                  </a:cubicBezTo>
                  <a:cubicBezTo>
                    <a:pt x="32277" y="2931"/>
                    <a:pt x="32320" y="2973"/>
                    <a:pt x="32446" y="3142"/>
                  </a:cubicBezTo>
                  <a:cubicBezTo>
                    <a:pt x="32489" y="3311"/>
                    <a:pt x="32573" y="3438"/>
                    <a:pt x="32700" y="3522"/>
                  </a:cubicBezTo>
                  <a:cubicBezTo>
                    <a:pt x="32911" y="3691"/>
                    <a:pt x="33165" y="3818"/>
                    <a:pt x="33460" y="3818"/>
                  </a:cubicBezTo>
                  <a:cubicBezTo>
                    <a:pt x="33714" y="3860"/>
                    <a:pt x="33925" y="3902"/>
                    <a:pt x="34136" y="4367"/>
                  </a:cubicBezTo>
                  <a:cubicBezTo>
                    <a:pt x="34179" y="4494"/>
                    <a:pt x="34179" y="4621"/>
                    <a:pt x="34136" y="4790"/>
                  </a:cubicBezTo>
                  <a:cubicBezTo>
                    <a:pt x="34094" y="5001"/>
                    <a:pt x="34094" y="5254"/>
                    <a:pt x="34221" y="5423"/>
                  </a:cubicBezTo>
                  <a:cubicBezTo>
                    <a:pt x="34432" y="6268"/>
                    <a:pt x="34728" y="7071"/>
                    <a:pt x="35024" y="7832"/>
                  </a:cubicBezTo>
                  <a:cubicBezTo>
                    <a:pt x="35615" y="9479"/>
                    <a:pt x="36418" y="11718"/>
                    <a:pt x="36122" y="12479"/>
                  </a:cubicBezTo>
                  <a:cubicBezTo>
                    <a:pt x="36080" y="12648"/>
                    <a:pt x="35657" y="12817"/>
                    <a:pt x="35404" y="12944"/>
                  </a:cubicBezTo>
                  <a:cubicBezTo>
                    <a:pt x="35235" y="13028"/>
                    <a:pt x="35066" y="13113"/>
                    <a:pt x="34939" y="13197"/>
                  </a:cubicBezTo>
                  <a:cubicBezTo>
                    <a:pt x="34390" y="13620"/>
                    <a:pt x="33925" y="14169"/>
                    <a:pt x="33672" y="14760"/>
                  </a:cubicBezTo>
                  <a:lnTo>
                    <a:pt x="33587" y="14929"/>
                  </a:lnTo>
                  <a:cubicBezTo>
                    <a:pt x="33460" y="15098"/>
                    <a:pt x="33418" y="15352"/>
                    <a:pt x="33460" y="15563"/>
                  </a:cubicBezTo>
                  <a:cubicBezTo>
                    <a:pt x="33503" y="15690"/>
                    <a:pt x="33629" y="15816"/>
                    <a:pt x="33756" y="15901"/>
                  </a:cubicBezTo>
                  <a:lnTo>
                    <a:pt x="33841" y="15943"/>
                  </a:lnTo>
                  <a:lnTo>
                    <a:pt x="34179" y="15816"/>
                  </a:lnTo>
                  <a:cubicBezTo>
                    <a:pt x="34517" y="15985"/>
                    <a:pt x="34812" y="16154"/>
                    <a:pt x="35108" y="16366"/>
                  </a:cubicBezTo>
                  <a:cubicBezTo>
                    <a:pt x="35277" y="16873"/>
                    <a:pt x="35362" y="17422"/>
                    <a:pt x="35277" y="17971"/>
                  </a:cubicBezTo>
                  <a:cubicBezTo>
                    <a:pt x="35235" y="18098"/>
                    <a:pt x="35193" y="18182"/>
                    <a:pt x="35150" y="18309"/>
                  </a:cubicBezTo>
                  <a:cubicBezTo>
                    <a:pt x="34939" y="18605"/>
                    <a:pt x="34855" y="18985"/>
                    <a:pt x="34939" y="19365"/>
                  </a:cubicBezTo>
                  <a:cubicBezTo>
                    <a:pt x="35024" y="19534"/>
                    <a:pt x="35150" y="19703"/>
                    <a:pt x="35277" y="19872"/>
                  </a:cubicBezTo>
                  <a:cubicBezTo>
                    <a:pt x="35362" y="19999"/>
                    <a:pt x="35446" y="20126"/>
                    <a:pt x="35488" y="20252"/>
                  </a:cubicBezTo>
                  <a:lnTo>
                    <a:pt x="35446" y="20717"/>
                  </a:lnTo>
                  <a:lnTo>
                    <a:pt x="35446" y="20802"/>
                  </a:lnTo>
                  <a:cubicBezTo>
                    <a:pt x="35404" y="20886"/>
                    <a:pt x="35404" y="21013"/>
                    <a:pt x="35446" y="21097"/>
                  </a:cubicBezTo>
                  <a:cubicBezTo>
                    <a:pt x="35573" y="21435"/>
                    <a:pt x="35784" y="21773"/>
                    <a:pt x="36037" y="22027"/>
                  </a:cubicBezTo>
                  <a:cubicBezTo>
                    <a:pt x="36164" y="22154"/>
                    <a:pt x="36291" y="22323"/>
                    <a:pt x="36375" y="22449"/>
                  </a:cubicBezTo>
                  <a:cubicBezTo>
                    <a:pt x="36629" y="22830"/>
                    <a:pt x="36882" y="23168"/>
                    <a:pt x="37178" y="23506"/>
                  </a:cubicBezTo>
                  <a:cubicBezTo>
                    <a:pt x="37051" y="23548"/>
                    <a:pt x="36967" y="23590"/>
                    <a:pt x="36882" y="23675"/>
                  </a:cubicBezTo>
                  <a:cubicBezTo>
                    <a:pt x="36756" y="23801"/>
                    <a:pt x="36756" y="23970"/>
                    <a:pt x="36756" y="24097"/>
                  </a:cubicBezTo>
                  <a:cubicBezTo>
                    <a:pt x="36840" y="24393"/>
                    <a:pt x="37009" y="24604"/>
                    <a:pt x="37220" y="24815"/>
                  </a:cubicBezTo>
                  <a:cubicBezTo>
                    <a:pt x="37432" y="25026"/>
                    <a:pt x="37558" y="25195"/>
                    <a:pt x="37558" y="25407"/>
                  </a:cubicBezTo>
                  <a:cubicBezTo>
                    <a:pt x="37474" y="25956"/>
                    <a:pt x="37305" y="25956"/>
                    <a:pt x="36840" y="26040"/>
                  </a:cubicBezTo>
                  <a:cubicBezTo>
                    <a:pt x="36544" y="26040"/>
                    <a:pt x="36291" y="26125"/>
                    <a:pt x="36037" y="26252"/>
                  </a:cubicBezTo>
                  <a:cubicBezTo>
                    <a:pt x="35573" y="26547"/>
                    <a:pt x="33207" y="29843"/>
                    <a:pt x="32953" y="30223"/>
                  </a:cubicBezTo>
                  <a:cubicBezTo>
                    <a:pt x="32108" y="31575"/>
                    <a:pt x="32024" y="31702"/>
                    <a:pt x="32277" y="32124"/>
                  </a:cubicBezTo>
                  <a:cubicBezTo>
                    <a:pt x="32446" y="32462"/>
                    <a:pt x="32573" y="32842"/>
                    <a:pt x="32573" y="33180"/>
                  </a:cubicBezTo>
                  <a:cubicBezTo>
                    <a:pt x="32573" y="33223"/>
                    <a:pt x="32489" y="33349"/>
                    <a:pt x="32489" y="33434"/>
                  </a:cubicBezTo>
                  <a:cubicBezTo>
                    <a:pt x="32362" y="33687"/>
                    <a:pt x="32277" y="33856"/>
                    <a:pt x="32362" y="34025"/>
                  </a:cubicBezTo>
                  <a:cubicBezTo>
                    <a:pt x="32489" y="34194"/>
                    <a:pt x="32573" y="34279"/>
                    <a:pt x="32742" y="34406"/>
                  </a:cubicBezTo>
                  <a:cubicBezTo>
                    <a:pt x="31897" y="34237"/>
                    <a:pt x="30461" y="33772"/>
                    <a:pt x="30165" y="33518"/>
                  </a:cubicBezTo>
                  <a:cubicBezTo>
                    <a:pt x="30123" y="33434"/>
                    <a:pt x="30123" y="33392"/>
                    <a:pt x="30123" y="33349"/>
                  </a:cubicBezTo>
                  <a:cubicBezTo>
                    <a:pt x="30123" y="33180"/>
                    <a:pt x="30038" y="33011"/>
                    <a:pt x="29954" y="32885"/>
                  </a:cubicBezTo>
                  <a:cubicBezTo>
                    <a:pt x="29489" y="32547"/>
                    <a:pt x="28940" y="32293"/>
                    <a:pt x="28348" y="32166"/>
                  </a:cubicBezTo>
                  <a:lnTo>
                    <a:pt x="28306" y="32166"/>
                  </a:lnTo>
                  <a:cubicBezTo>
                    <a:pt x="28243" y="32145"/>
                    <a:pt x="28190" y="32135"/>
                    <a:pt x="28142" y="32135"/>
                  </a:cubicBezTo>
                  <a:cubicBezTo>
                    <a:pt x="28095" y="32135"/>
                    <a:pt x="28053" y="32145"/>
                    <a:pt x="28010" y="32166"/>
                  </a:cubicBezTo>
                  <a:lnTo>
                    <a:pt x="27926" y="32209"/>
                  </a:lnTo>
                  <a:cubicBezTo>
                    <a:pt x="27841" y="32166"/>
                    <a:pt x="27715" y="32166"/>
                    <a:pt x="27630" y="32124"/>
                  </a:cubicBezTo>
                  <a:cubicBezTo>
                    <a:pt x="27461" y="32040"/>
                    <a:pt x="27292" y="31997"/>
                    <a:pt x="27123" y="31997"/>
                  </a:cubicBezTo>
                  <a:lnTo>
                    <a:pt x="26996" y="31997"/>
                  </a:lnTo>
                  <a:cubicBezTo>
                    <a:pt x="26912" y="31997"/>
                    <a:pt x="26912" y="31997"/>
                    <a:pt x="26701" y="32209"/>
                  </a:cubicBezTo>
                  <a:cubicBezTo>
                    <a:pt x="26532" y="32124"/>
                    <a:pt x="26532" y="32124"/>
                    <a:pt x="26447" y="32124"/>
                  </a:cubicBezTo>
                  <a:cubicBezTo>
                    <a:pt x="26109" y="32124"/>
                    <a:pt x="26025" y="32420"/>
                    <a:pt x="25940" y="32589"/>
                  </a:cubicBezTo>
                  <a:cubicBezTo>
                    <a:pt x="25856" y="32885"/>
                    <a:pt x="25856" y="32927"/>
                    <a:pt x="25644" y="32927"/>
                  </a:cubicBezTo>
                  <a:cubicBezTo>
                    <a:pt x="25602" y="32885"/>
                    <a:pt x="25433" y="32758"/>
                    <a:pt x="25391" y="32673"/>
                  </a:cubicBezTo>
                  <a:cubicBezTo>
                    <a:pt x="25222" y="32462"/>
                    <a:pt x="25053" y="32293"/>
                    <a:pt x="24800" y="32209"/>
                  </a:cubicBezTo>
                  <a:lnTo>
                    <a:pt x="24715" y="32209"/>
                  </a:lnTo>
                  <a:cubicBezTo>
                    <a:pt x="24588" y="32251"/>
                    <a:pt x="24462" y="32293"/>
                    <a:pt x="24335" y="32378"/>
                  </a:cubicBezTo>
                  <a:lnTo>
                    <a:pt x="24250" y="32420"/>
                  </a:lnTo>
                  <a:cubicBezTo>
                    <a:pt x="24208" y="32420"/>
                    <a:pt x="24166" y="32378"/>
                    <a:pt x="24124" y="32378"/>
                  </a:cubicBezTo>
                  <a:cubicBezTo>
                    <a:pt x="23997" y="32293"/>
                    <a:pt x="23828" y="32251"/>
                    <a:pt x="23701" y="32251"/>
                  </a:cubicBezTo>
                  <a:cubicBezTo>
                    <a:pt x="23110" y="32293"/>
                    <a:pt x="22560" y="33054"/>
                    <a:pt x="22265" y="33476"/>
                  </a:cubicBezTo>
                  <a:lnTo>
                    <a:pt x="22222" y="33561"/>
                  </a:lnTo>
                  <a:cubicBezTo>
                    <a:pt x="22011" y="33434"/>
                    <a:pt x="21884" y="33349"/>
                    <a:pt x="21758" y="33349"/>
                  </a:cubicBezTo>
                  <a:cubicBezTo>
                    <a:pt x="21673" y="33349"/>
                    <a:pt x="21546" y="33392"/>
                    <a:pt x="21462" y="33434"/>
                  </a:cubicBezTo>
                  <a:lnTo>
                    <a:pt x="21462" y="33349"/>
                  </a:lnTo>
                  <a:cubicBezTo>
                    <a:pt x="21546" y="32969"/>
                    <a:pt x="21631" y="32631"/>
                    <a:pt x="21420" y="32420"/>
                  </a:cubicBezTo>
                  <a:cubicBezTo>
                    <a:pt x="21335" y="32378"/>
                    <a:pt x="21293" y="32335"/>
                    <a:pt x="21039" y="32251"/>
                  </a:cubicBezTo>
                  <a:cubicBezTo>
                    <a:pt x="20870" y="32209"/>
                    <a:pt x="20575" y="32124"/>
                    <a:pt x="20532" y="32124"/>
                  </a:cubicBezTo>
                  <a:cubicBezTo>
                    <a:pt x="20490" y="31997"/>
                    <a:pt x="20490" y="31913"/>
                    <a:pt x="20448" y="31828"/>
                  </a:cubicBezTo>
                  <a:cubicBezTo>
                    <a:pt x="20406" y="31575"/>
                    <a:pt x="20321" y="31279"/>
                    <a:pt x="20110" y="31152"/>
                  </a:cubicBezTo>
                  <a:cubicBezTo>
                    <a:pt x="20026" y="31152"/>
                    <a:pt x="19983" y="31110"/>
                    <a:pt x="19899" y="31110"/>
                  </a:cubicBezTo>
                  <a:cubicBezTo>
                    <a:pt x="19561" y="31110"/>
                    <a:pt x="19307" y="31448"/>
                    <a:pt x="19012" y="31786"/>
                  </a:cubicBezTo>
                  <a:cubicBezTo>
                    <a:pt x="18800" y="32082"/>
                    <a:pt x="18505" y="32420"/>
                    <a:pt x="18293" y="32420"/>
                  </a:cubicBezTo>
                  <a:cubicBezTo>
                    <a:pt x="18293" y="32378"/>
                    <a:pt x="18293" y="32378"/>
                    <a:pt x="18293" y="32335"/>
                  </a:cubicBezTo>
                  <a:cubicBezTo>
                    <a:pt x="18336" y="32166"/>
                    <a:pt x="18378" y="31955"/>
                    <a:pt x="18209" y="31828"/>
                  </a:cubicBezTo>
                  <a:cubicBezTo>
                    <a:pt x="18124" y="31702"/>
                    <a:pt x="17998" y="31659"/>
                    <a:pt x="17871" y="31659"/>
                  </a:cubicBezTo>
                  <a:lnTo>
                    <a:pt x="17702" y="31659"/>
                  </a:lnTo>
                  <a:lnTo>
                    <a:pt x="17702" y="31448"/>
                  </a:lnTo>
                  <a:cubicBezTo>
                    <a:pt x="17744" y="31237"/>
                    <a:pt x="17702" y="31026"/>
                    <a:pt x="17617" y="30814"/>
                  </a:cubicBezTo>
                  <a:cubicBezTo>
                    <a:pt x="17448" y="30688"/>
                    <a:pt x="17279" y="30603"/>
                    <a:pt x="17068" y="30561"/>
                  </a:cubicBezTo>
                  <a:cubicBezTo>
                    <a:pt x="16984" y="30561"/>
                    <a:pt x="16941" y="30519"/>
                    <a:pt x="16857" y="30519"/>
                  </a:cubicBezTo>
                  <a:cubicBezTo>
                    <a:pt x="16815" y="30350"/>
                    <a:pt x="16772" y="30223"/>
                    <a:pt x="16772" y="30054"/>
                  </a:cubicBezTo>
                  <a:cubicBezTo>
                    <a:pt x="16815" y="29801"/>
                    <a:pt x="16730" y="29505"/>
                    <a:pt x="16561" y="29294"/>
                  </a:cubicBezTo>
                  <a:cubicBezTo>
                    <a:pt x="16477" y="29209"/>
                    <a:pt x="16350" y="29209"/>
                    <a:pt x="16096" y="29167"/>
                  </a:cubicBezTo>
                  <a:lnTo>
                    <a:pt x="15885" y="29125"/>
                  </a:lnTo>
                  <a:cubicBezTo>
                    <a:pt x="15758" y="29082"/>
                    <a:pt x="15420" y="28829"/>
                    <a:pt x="15167" y="28660"/>
                  </a:cubicBezTo>
                  <a:cubicBezTo>
                    <a:pt x="14956" y="28491"/>
                    <a:pt x="14745" y="28364"/>
                    <a:pt x="14491" y="28280"/>
                  </a:cubicBezTo>
                  <a:lnTo>
                    <a:pt x="14449" y="28280"/>
                  </a:lnTo>
                  <a:cubicBezTo>
                    <a:pt x="14280" y="28280"/>
                    <a:pt x="14111" y="28449"/>
                    <a:pt x="14069" y="28491"/>
                  </a:cubicBezTo>
                  <a:cubicBezTo>
                    <a:pt x="13984" y="28575"/>
                    <a:pt x="13815" y="28744"/>
                    <a:pt x="13773" y="28744"/>
                  </a:cubicBezTo>
                  <a:cubicBezTo>
                    <a:pt x="13731" y="28744"/>
                    <a:pt x="13731" y="28744"/>
                    <a:pt x="13688" y="28660"/>
                  </a:cubicBezTo>
                  <a:cubicBezTo>
                    <a:pt x="13646" y="28618"/>
                    <a:pt x="13646" y="28575"/>
                    <a:pt x="13646" y="28533"/>
                  </a:cubicBezTo>
                  <a:cubicBezTo>
                    <a:pt x="13646" y="28406"/>
                    <a:pt x="13562" y="28237"/>
                    <a:pt x="13477" y="28153"/>
                  </a:cubicBezTo>
                  <a:cubicBezTo>
                    <a:pt x="13435" y="28111"/>
                    <a:pt x="13393" y="28068"/>
                    <a:pt x="13350" y="28026"/>
                  </a:cubicBezTo>
                  <a:cubicBezTo>
                    <a:pt x="13435" y="28026"/>
                    <a:pt x="13519" y="27942"/>
                    <a:pt x="13604" y="27857"/>
                  </a:cubicBezTo>
                  <a:cubicBezTo>
                    <a:pt x="13646" y="27815"/>
                    <a:pt x="13731" y="27688"/>
                    <a:pt x="13604" y="27266"/>
                  </a:cubicBezTo>
                  <a:cubicBezTo>
                    <a:pt x="13477" y="26843"/>
                    <a:pt x="13308" y="26759"/>
                    <a:pt x="13266" y="26759"/>
                  </a:cubicBezTo>
                  <a:lnTo>
                    <a:pt x="13139" y="26759"/>
                  </a:lnTo>
                  <a:cubicBezTo>
                    <a:pt x="13012" y="26759"/>
                    <a:pt x="12886" y="26843"/>
                    <a:pt x="12843" y="27097"/>
                  </a:cubicBezTo>
                  <a:cubicBezTo>
                    <a:pt x="12590" y="27054"/>
                    <a:pt x="12336" y="27054"/>
                    <a:pt x="12083" y="27012"/>
                  </a:cubicBezTo>
                  <a:cubicBezTo>
                    <a:pt x="12083" y="26928"/>
                    <a:pt x="12041" y="26885"/>
                    <a:pt x="12041" y="26843"/>
                  </a:cubicBezTo>
                  <a:cubicBezTo>
                    <a:pt x="11365" y="26505"/>
                    <a:pt x="10689" y="26209"/>
                    <a:pt x="10013" y="25956"/>
                  </a:cubicBezTo>
                  <a:lnTo>
                    <a:pt x="9844" y="26040"/>
                  </a:lnTo>
                  <a:lnTo>
                    <a:pt x="9759" y="26167"/>
                  </a:lnTo>
                  <a:cubicBezTo>
                    <a:pt x="9675" y="26378"/>
                    <a:pt x="9802" y="26590"/>
                    <a:pt x="10140" y="27139"/>
                  </a:cubicBezTo>
                  <a:lnTo>
                    <a:pt x="10224" y="27308"/>
                  </a:lnTo>
                  <a:lnTo>
                    <a:pt x="10055" y="27350"/>
                  </a:lnTo>
                  <a:cubicBezTo>
                    <a:pt x="9886" y="27392"/>
                    <a:pt x="9759" y="27435"/>
                    <a:pt x="9633" y="27477"/>
                  </a:cubicBezTo>
                  <a:cubicBezTo>
                    <a:pt x="9548" y="27477"/>
                    <a:pt x="9548" y="27561"/>
                    <a:pt x="9337" y="27815"/>
                  </a:cubicBezTo>
                  <a:lnTo>
                    <a:pt x="9295" y="27899"/>
                  </a:lnTo>
                  <a:cubicBezTo>
                    <a:pt x="9041" y="27773"/>
                    <a:pt x="8957" y="27604"/>
                    <a:pt x="8830" y="27308"/>
                  </a:cubicBezTo>
                  <a:cubicBezTo>
                    <a:pt x="8745" y="27012"/>
                    <a:pt x="8534" y="26759"/>
                    <a:pt x="8323" y="26590"/>
                  </a:cubicBezTo>
                  <a:lnTo>
                    <a:pt x="8154" y="26463"/>
                  </a:lnTo>
                  <a:lnTo>
                    <a:pt x="7774" y="26209"/>
                  </a:lnTo>
                  <a:cubicBezTo>
                    <a:pt x="7816" y="26125"/>
                    <a:pt x="7900" y="26083"/>
                    <a:pt x="8027" y="26040"/>
                  </a:cubicBezTo>
                  <a:cubicBezTo>
                    <a:pt x="8323" y="25829"/>
                    <a:pt x="8661" y="25660"/>
                    <a:pt x="8661" y="25322"/>
                  </a:cubicBezTo>
                  <a:cubicBezTo>
                    <a:pt x="8661" y="24984"/>
                    <a:pt x="8281" y="24731"/>
                    <a:pt x="8196" y="24646"/>
                  </a:cubicBezTo>
                  <a:cubicBezTo>
                    <a:pt x="8055" y="24576"/>
                    <a:pt x="7907" y="24542"/>
                    <a:pt x="7760" y="24542"/>
                  </a:cubicBezTo>
                  <a:cubicBezTo>
                    <a:pt x="7555" y="24542"/>
                    <a:pt x="7354" y="24608"/>
                    <a:pt x="7182" y="24731"/>
                  </a:cubicBezTo>
                  <a:lnTo>
                    <a:pt x="6971" y="24857"/>
                  </a:lnTo>
                  <a:lnTo>
                    <a:pt x="6971" y="24562"/>
                  </a:lnTo>
                  <a:lnTo>
                    <a:pt x="6971" y="24520"/>
                  </a:lnTo>
                  <a:lnTo>
                    <a:pt x="6929" y="24435"/>
                  </a:lnTo>
                  <a:cubicBezTo>
                    <a:pt x="6886" y="24351"/>
                    <a:pt x="6760" y="24308"/>
                    <a:pt x="6633" y="24308"/>
                  </a:cubicBezTo>
                  <a:cubicBezTo>
                    <a:pt x="6548" y="24308"/>
                    <a:pt x="6464" y="24308"/>
                    <a:pt x="6379" y="24351"/>
                  </a:cubicBezTo>
                  <a:cubicBezTo>
                    <a:pt x="6295" y="24055"/>
                    <a:pt x="6253" y="23970"/>
                    <a:pt x="6168" y="23928"/>
                  </a:cubicBezTo>
                  <a:cubicBezTo>
                    <a:pt x="5957" y="23759"/>
                    <a:pt x="5661" y="23675"/>
                    <a:pt x="5408" y="23632"/>
                  </a:cubicBezTo>
                  <a:cubicBezTo>
                    <a:pt x="5028" y="23590"/>
                    <a:pt x="4647" y="23421"/>
                    <a:pt x="4352" y="23168"/>
                  </a:cubicBezTo>
                  <a:cubicBezTo>
                    <a:pt x="4267" y="23125"/>
                    <a:pt x="4267" y="23041"/>
                    <a:pt x="4267" y="22914"/>
                  </a:cubicBezTo>
                  <a:cubicBezTo>
                    <a:pt x="4309" y="22534"/>
                    <a:pt x="4056" y="22238"/>
                    <a:pt x="3718" y="22196"/>
                  </a:cubicBezTo>
                  <a:cubicBezTo>
                    <a:pt x="3594" y="22134"/>
                    <a:pt x="3448" y="22095"/>
                    <a:pt x="3295" y="22095"/>
                  </a:cubicBezTo>
                  <a:cubicBezTo>
                    <a:pt x="3240" y="22095"/>
                    <a:pt x="3183" y="22100"/>
                    <a:pt x="3126" y="22111"/>
                  </a:cubicBezTo>
                  <a:cubicBezTo>
                    <a:pt x="3295" y="21731"/>
                    <a:pt x="3422" y="21309"/>
                    <a:pt x="3507" y="20928"/>
                  </a:cubicBezTo>
                  <a:cubicBezTo>
                    <a:pt x="3464" y="20379"/>
                    <a:pt x="3338" y="19872"/>
                    <a:pt x="3084" y="19450"/>
                  </a:cubicBezTo>
                  <a:cubicBezTo>
                    <a:pt x="2957" y="19281"/>
                    <a:pt x="2788" y="19196"/>
                    <a:pt x="2619" y="19154"/>
                  </a:cubicBezTo>
                  <a:cubicBezTo>
                    <a:pt x="2577" y="19112"/>
                    <a:pt x="2493" y="19070"/>
                    <a:pt x="2408" y="19070"/>
                  </a:cubicBezTo>
                  <a:cubicBezTo>
                    <a:pt x="2450" y="18985"/>
                    <a:pt x="2493" y="18943"/>
                    <a:pt x="2493" y="18901"/>
                  </a:cubicBezTo>
                  <a:cubicBezTo>
                    <a:pt x="2535" y="18732"/>
                    <a:pt x="2577" y="18563"/>
                    <a:pt x="2577" y="18436"/>
                  </a:cubicBezTo>
                  <a:cubicBezTo>
                    <a:pt x="2535" y="18225"/>
                    <a:pt x="2450" y="18013"/>
                    <a:pt x="2281" y="17844"/>
                  </a:cubicBezTo>
                  <a:cubicBezTo>
                    <a:pt x="2197" y="17760"/>
                    <a:pt x="2112" y="17633"/>
                    <a:pt x="2070" y="17506"/>
                  </a:cubicBezTo>
                  <a:cubicBezTo>
                    <a:pt x="2070" y="17422"/>
                    <a:pt x="2239" y="17211"/>
                    <a:pt x="2366" y="17084"/>
                  </a:cubicBezTo>
                  <a:cubicBezTo>
                    <a:pt x="2619" y="16788"/>
                    <a:pt x="2915" y="16408"/>
                    <a:pt x="2788" y="16028"/>
                  </a:cubicBezTo>
                  <a:cubicBezTo>
                    <a:pt x="2788" y="15943"/>
                    <a:pt x="2788" y="15901"/>
                    <a:pt x="2577" y="15774"/>
                  </a:cubicBezTo>
                  <a:cubicBezTo>
                    <a:pt x="2619" y="15690"/>
                    <a:pt x="2619" y="15605"/>
                    <a:pt x="2662" y="15563"/>
                  </a:cubicBezTo>
                  <a:cubicBezTo>
                    <a:pt x="2704" y="15394"/>
                    <a:pt x="2746" y="15225"/>
                    <a:pt x="2704" y="15014"/>
                  </a:cubicBezTo>
                  <a:cubicBezTo>
                    <a:pt x="2619" y="14845"/>
                    <a:pt x="2493" y="14633"/>
                    <a:pt x="2324" y="14507"/>
                  </a:cubicBezTo>
                  <a:cubicBezTo>
                    <a:pt x="2155" y="14338"/>
                    <a:pt x="2112" y="14211"/>
                    <a:pt x="2112" y="14084"/>
                  </a:cubicBezTo>
                  <a:cubicBezTo>
                    <a:pt x="2155" y="14000"/>
                    <a:pt x="2197" y="13873"/>
                    <a:pt x="2281" y="13746"/>
                  </a:cubicBezTo>
                  <a:cubicBezTo>
                    <a:pt x="2408" y="13577"/>
                    <a:pt x="2535" y="13324"/>
                    <a:pt x="2535" y="13070"/>
                  </a:cubicBezTo>
                  <a:cubicBezTo>
                    <a:pt x="2493" y="12521"/>
                    <a:pt x="1943" y="12183"/>
                    <a:pt x="1479" y="11887"/>
                  </a:cubicBezTo>
                  <a:cubicBezTo>
                    <a:pt x="1183" y="11676"/>
                    <a:pt x="887" y="11549"/>
                    <a:pt x="803" y="11296"/>
                  </a:cubicBezTo>
                  <a:cubicBezTo>
                    <a:pt x="676" y="11042"/>
                    <a:pt x="803" y="10916"/>
                    <a:pt x="1225" y="10662"/>
                  </a:cubicBezTo>
                  <a:cubicBezTo>
                    <a:pt x="1352" y="10578"/>
                    <a:pt x="1479" y="10451"/>
                    <a:pt x="1605" y="10324"/>
                  </a:cubicBezTo>
                  <a:cubicBezTo>
                    <a:pt x="1859" y="9902"/>
                    <a:pt x="2028" y="9395"/>
                    <a:pt x="2155" y="8930"/>
                  </a:cubicBezTo>
                  <a:cubicBezTo>
                    <a:pt x="2112" y="8381"/>
                    <a:pt x="2028" y="7874"/>
                    <a:pt x="1901" y="7325"/>
                  </a:cubicBezTo>
                  <a:cubicBezTo>
                    <a:pt x="1859" y="7071"/>
                    <a:pt x="1774" y="6775"/>
                    <a:pt x="1732" y="6522"/>
                  </a:cubicBezTo>
                  <a:lnTo>
                    <a:pt x="1732" y="6522"/>
                  </a:lnTo>
                  <a:cubicBezTo>
                    <a:pt x="1859" y="6649"/>
                    <a:pt x="2028" y="6818"/>
                    <a:pt x="2112" y="6944"/>
                  </a:cubicBezTo>
                  <a:cubicBezTo>
                    <a:pt x="2366" y="7156"/>
                    <a:pt x="2408" y="7198"/>
                    <a:pt x="2450" y="7240"/>
                  </a:cubicBezTo>
                  <a:lnTo>
                    <a:pt x="2577" y="7240"/>
                  </a:lnTo>
                  <a:cubicBezTo>
                    <a:pt x="2619" y="7240"/>
                    <a:pt x="2873" y="7198"/>
                    <a:pt x="2873" y="6902"/>
                  </a:cubicBezTo>
                  <a:cubicBezTo>
                    <a:pt x="2915" y="6691"/>
                    <a:pt x="2831" y="6437"/>
                    <a:pt x="2619" y="6353"/>
                  </a:cubicBezTo>
                  <a:cubicBezTo>
                    <a:pt x="2662" y="6311"/>
                    <a:pt x="2704" y="6268"/>
                    <a:pt x="2746" y="6226"/>
                  </a:cubicBezTo>
                  <a:cubicBezTo>
                    <a:pt x="3042" y="6057"/>
                    <a:pt x="3169" y="5677"/>
                    <a:pt x="3000" y="5381"/>
                  </a:cubicBezTo>
                  <a:lnTo>
                    <a:pt x="2915" y="5212"/>
                  </a:lnTo>
                  <a:lnTo>
                    <a:pt x="2788" y="5212"/>
                  </a:lnTo>
                  <a:cubicBezTo>
                    <a:pt x="2704" y="5212"/>
                    <a:pt x="2619" y="5254"/>
                    <a:pt x="2577" y="5297"/>
                  </a:cubicBezTo>
                  <a:lnTo>
                    <a:pt x="2450" y="5170"/>
                  </a:lnTo>
                  <a:cubicBezTo>
                    <a:pt x="2577" y="5128"/>
                    <a:pt x="2662" y="5043"/>
                    <a:pt x="2788" y="5001"/>
                  </a:cubicBezTo>
                  <a:cubicBezTo>
                    <a:pt x="2915" y="4874"/>
                    <a:pt x="3126" y="4790"/>
                    <a:pt x="3295" y="4705"/>
                  </a:cubicBezTo>
                  <a:lnTo>
                    <a:pt x="4225" y="4494"/>
                  </a:lnTo>
                  <a:cubicBezTo>
                    <a:pt x="5197" y="4283"/>
                    <a:pt x="6126" y="4029"/>
                    <a:pt x="7098" y="3733"/>
                  </a:cubicBezTo>
                  <a:cubicBezTo>
                    <a:pt x="7351" y="3649"/>
                    <a:pt x="7605" y="3607"/>
                    <a:pt x="7858" y="3565"/>
                  </a:cubicBezTo>
                  <a:cubicBezTo>
                    <a:pt x="7985" y="3649"/>
                    <a:pt x="8069" y="3649"/>
                    <a:pt x="8196" y="3649"/>
                  </a:cubicBezTo>
                  <a:cubicBezTo>
                    <a:pt x="8323" y="3649"/>
                    <a:pt x="8450" y="3607"/>
                    <a:pt x="8576" y="3522"/>
                  </a:cubicBezTo>
                  <a:cubicBezTo>
                    <a:pt x="9041" y="3142"/>
                    <a:pt x="9421" y="2677"/>
                    <a:pt x="9717" y="2128"/>
                  </a:cubicBezTo>
                  <a:cubicBezTo>
                    <a:pt x="9802" y="1959"/>
                    <a:pt x="10266" y="1917"/>
                    <a:pt x="10604" y="1875"/>
                  </a:cubicBezTo>
                  <a:cubicBezTo>
                    <a:pt x="10815" y="1875"/>
                    <a:pt x="11027" y="1832"/>
                    <a:pt x="11238" y="1748"/>
                  </a:cubicBezTo>
                  <a:cubicBezTo>
                    <a:pt x="11449" y="1663"/>
                    <a:pt x="11703" y="1537"/>
                    <a:pt x="11872" y="1368"/>
                  </a:cubicBezTo>
                  <a:cubicBezTo>
                    <a:pt x="12041" y="1241"/>
                    <a:pt x="12252" y="1114"/>
                    <a:pt x="12463" y="1030"/>
                  </a:cubicBezTo>
                  <a:cubicBezTo>
                    <a:pt x="13477" y="734"/>
                    <a:pt x="14491" y="565"/>
                    <a:pt x="15547" y="480"/>
                  </a:cubicBezTo>
                  <a:close/>
                  <a:moveTo>
                    <a:pt x="15652" y="1"/>
                  </a:moveTo>
                  <a:cubicBezTo>
                    <a:pt x="14626" y="1"/>
                    <a:pt x="13091" y="325"/>
                    <a:pt x="12336" y="565"/>
                  </a:cubicBezTo>
                  <a:cubicBezTo>
                    <a:pt x="12041" y="649"/>
                    <a:pt x="11787" y="818"/>
                    <a:pt x="11576" y="987"/>
                  </a:cubicBezTo>
                  <a:cubicBezTo>
                    <a:pt x="11407" y="1114"/>
                    <a:pt x="11238" y="1241"/>
                    <a:pt x="11069" y="1325"/>
                  </a:cubicBezTo>
                  <a:cubicBezTo>
                    <a:pt x="10900" y="1368"/>
                    <a:pt x="10731" y="1368"/>
                    <a:pt x="10562" y="1410"/>
                  </a:cubicBezTo>
                  <a:cubicBezTo>
                    <a:pt x="10055" y="1452"/>
                    <a:pt x="9421" y="1494"/>
                    <a:pt x="9210" y="2001"/>
                  </a:cubicBezTo>
                  <a:cubicBezTo>
                    <a:pt x="8999" y="2424"/>
                    <a:pt x="8661" y="2846"/>
                    <a:pt x="8281" y="3184"/>
                  </a:cubicBezTo>
                  <a:lnTo>
                    <a:pt x="8196" y="3184"/>
                  </a:lnTo>
                  <a:cubicBezTo>
                    <a:pt x="8154" y="3142"/>
                    <a:pt x="8069" y="3100"/>
                    <a:pt x="7985" y="3100"/>
                  </a:cubicBezTo>
                  <a:cubicBezTo>
                    <a:pt x="7605" y="3142"/>
                    <a:pt x="7267" y="3184"/>
                    <a:pt x="6929" y="3311"/>
                  </a:cubicBezTo>
                  <a:cubicBezTo>
                    <a:pt x="5999" y="3607"/>
                    <a:pt x="5070" y="3860"/>
                    <a:pt x="4098" y="4029"/>
                  </a:cubicBezTo>
                  <a:lnTo>
                    <a:pt x="3211" y="4240"/>
                  </a:lnTo>
                  <a:cubicBezTo>
                    <a:pt x="2957" y="4325"/>
                    <a:pt x="2704" y="4452"/>
                    <a:pt x="2493" y="4621"/>
                  </a:cubicBezTo>
                  <a:cubicBezTo>
                    <a:pt x="2324" y="4705"/>
                    <a:pt x="2155" y="4790"/>
                    <a:pt x="1943" y="4874"/>
                  </a:cubicBezTo>
                  <a:cubicBezTo>
                    <a:pt x="1817" y="4874"/>
                    <a:pt x="1648" y="4832"/>
                    <a:pt x="1563" y="4705"/>
                  </a:cubicBezTo>
                  <a:lnTo>
                    <a:pt x="1267" y="4578"/>
                  </a:lnTo>
                  <a:lnTo>
                    <a:pt x="1141" y="4790"/>
                  </a:lnTo>
                  <a:cubicBezTo>
                    <a:pt x="1014" y="5001"/>
                    <a:pt x="972" y="5254"/>
                    <a:pt x="1014" y="5466"/>
                  </a:cubicBezTo>
                  <a:lnTo>
                    <a:pt x="1014" y="5592"/>
                  </a:lnTo>
                  <a:lnTo>
                    <a:pt x="1183" y="5719"/>
                  </a:lnTo>
                  <a:cubicBezTo>
                    <a:pt x="1352" y="5846"/>
                    <a:pt x="1521" y="5888"/>
                    <a:pt x="1732" y="5930"/>
                  </a:cubicBezTo>
                  <a:cubicBezTo>
                    <a:pt x="1859" y="5930"/>
                    <a:pt x="1986" y="5846"/>
                    <a:pt x="2028" y="5761"/>
                  </a:cubicBezTo>
                  <a:lnTo>
                    <a:pt x="2070" y="5677"/>
                  </a:lnTo>
                  <a:cubicBezTo>
                    <a:pt x="2155" y="5761"/>
                    <a:pt x="2239" y="5846"/>
                    <a:pt x="2366" y="5888"/>
                  </a:cubicBezTo>
                  <a:cubicBezTo>
                    <a:pt x="2239" y="5973"/>
                    <a:pt x="2155" y="6099"/>
                    <a:pt x="2112" y="6226"/>
                  </a:cubicBezTo>
                  <a:cubicBezTo>
                    <a:pt x="1986" y="6142"/>
                    <a:pt x="1901" y="6015"/>
                    <a:pt x="1774" y="5973"/>
                  </a:cubicBezTo>
                  <a:lnTo>
                    <a:pt x="1690" y="5930"/>
                  </a:lnTo>
                  <a:lnTo>
                    <a:pt x="1605" y="5930"/>
                  </a:lnTo>
                  <a:cubicBezTo>
                    <a:pt x="1479" y="5930"/>
                    <a:pt x="1352" y="5973"/>
                    <a:pt x="1267" y="6057"/>
                  </a:cubicBezTo>
                  <a:lnTo>
                    <a:pt x="1056" y="6184"/>
                  </a:lnTo>
                  <a:lnTo>
                    <a:pt x="1098" y="6353"/>
                  </a:lnTo>
                  <a:cubicBezTo>
                    <a:pt x="1141" y="6733"/>
                    <a:pt x="1225" y="7113"/>
                    <a:pt x="1310" y="7494"/>
                  </a:cubicBezTo>
                  <a:cubicBezTo>
                    <a:pt x="1436" y="7958"/>
                    <a:pt x="1521" y="8465"/>
                    <a:pt x="1563" y="8972"/>
                  </a:cubicBezTo>
                  <a:cubicBezTo>
                    <a:pt x="1479" y="9352"/>
                    <a:pt x="1352" y="9733"/>
                    <a:pt x="1183" y="10071"/>
                  </a:cubicBezTo>
                  <a:cubicBezTo>
                    <a:pt x="1098" y="10155"/>
                    <a:pt x="972" y="10240"/>
                    <a:pt x="845" y="10324"/>
                  </a:cubicBezTo>
                  <a:cubicBezTo>
                    <a:pt x="507" y="10535"/>
                    <a:pt x="0" y="10873"/>
                    <a:pt x="254" y="11549"/>
                  </a:cubicBezTo>
                  <a:cubicBezTo>
                    <a:pt x="380" y="11930"/>
                    <a:pt x="760" y="12183"/>
                    <a:pt x="1141" y="12437"/>
                  </a:cubicBezTo>
                  <a:cubicBezTo>
                    <a:pt x="1521" y="12648"/>
                    <a:pt x="1943" y="12901"/>
                    <a:pt x="1943" y="13197"/>
                  </a:cubicBezTo>
                  <a:cubicBezTo>
                    <a:pt x="1901" y="13324"/>
                    <a:pt x="1859" y="13451"/>
                    <a:pt x="1774" y="13535"/>
                  </a:cubicBezTo>
                  <a:cubicBezTo>
                    <a:pt x="1648" y="13704"/>
                    <a:pt x="1563" y="13873"/>
                    <a:pt x="1521" y="14084"/>
                  </a:cubicBezTo>
                  <a:cubicBezTo>
                    <a:pt x="1479" y="14422"/>
                    <a:pt x="1648" y="14718"/>
                    <a:pt x="1901" y="14929"/>
                  </a:cubicBezTo>
                  <a:cubicBezTo>
                    <a:pt x="2028" y="15014"/>
                    <a:pt x="2070" y="15098"/>
                    <a:pt x="2112" y="15225"/>
                  </a:cubicBezTo>
                  <a:cubicBezTo>
                    <a:pt x="2112" y="15309"/>
                    <a:pt x="2112" y="15394"/>
                    <a:pt x="2070" y="15478"/>
                  </a:cubicBezTo>
                  <a:cubicBezTo>
                    <a:pt x="2028" y="15647"/>
                    <a:pt x="1986" y="15859"/>
                    <a:pt x="2028" y="16028"/>
                  </a:cubicBezTo>
                  <a:cubicBezTo>
                    <a:pt x="2028" y="16112"/>
                    <a:pt x="2070" y="16112"/>
                    <a:pt x="2197" y="16239"/>
                  </a:cubicBezTo>
                  <a:lnTo>
                    <a:pt x="2239" y="16281"/>
                  </a:lnTo>
                  <a:cubicBezTo>
                    <a:pt x="2197" y="16492"/>
                    <a:pt x="2070" y="16661"/>
                    <a:pt x="1901" y="16830"/>
                  </a:cubicBezTo>
                  <a:cubicBezTo>
                    <a:pt x="1690" y="16999"/>
                    <a:pt x="1563" y="17295"/>
                    <a:pt x="1521" y="17633"/>
                  </a:cubicBezTo>
                  <a:cubicBezTo>
                    <a:pt x="1563" y="17844"/>
                    <a:pt x="1690" y="18056"/>
                    <a:pt x="1817" y="18225"/>
                  </a:cubicBezTo>
                  <a:cubicBezTo>
                    <a:pt x="1901" y="18309"/>
                    <a:pt x="1986" y="18436"/>
                    <a:pt x="2028" y="18563"/>
                  </a:cubicBezTo>
                  <a:cubicBezTo>
                    <a:pt x="2028" y="18605"/>
                    <a:pt x="1986" y="18689"/>
                    <a:pt x="1943" y="18732"/>
                  </a:cubicBezTo>
                  <a:cubicBezTo>
                    <a:pt x="1859" y="18901"/>
                    <a:pt x="1817" y="19112"/>
                    <a:pt x="1901" y="19323"/>
                  </a:cubicBezTo>
                  <a:cubicBezTo>
                    <a:pt x="2028" y="19492"/>
                    <a:pt x="2197" y="19661"/>
                    <a:pt x="2408" y="19703"/>
                  </a:cubicBezTo>
                  <a:cubicBezTo>
                    <a:pt x="2493" y="19745"/>
                    <a:pt x="2577" y="19745"/>
                    <a:pt x="2662" y="19830"/>
                  </a:cubicBezTo>
                  <a:cubicBezTo>
                    <a:pt x="2831" y="20168"/>
                    <a:pt x="2915" y="20548"/>
                    <a:pt x="2957" y="20971"/>
                  </a:cubicBezTo>
                  <a:cubicBezTo>
                    <a:pt x="2746" y="21731"/>
                    <a:pt x="2450" y="22492"/>
                    <a:pt x="2112" y="23210"/>
                  </a:cubicBezTo>
                  <a:lnTo>
                    <a:pt x="1943" y="23548"/>
                  </a:lnTo>
                  <a:lnTo>
                    <a:pt x="2450" y="23548"/>
                  </a:lnTo>
                  <a:cubicBezTo>
                    <a:pt x="2494" y="23555"/>
                    <a:pt x="2537" y="23559"/>
                    <a:pt x="2580" y="23559"/>
                  </a:cubicBezTo>
                  <a:cubicBezTo>
                    <a:pt x="2788" y="23559"/>
                    <a:pt x="2986" y="23477"/>
                    <a:pt x="3126" y="23337"/>
                  </a:cubicBezTo>
                  <a:cubicBezTo>
                    <a:pt x="3253" y="23168"/>
                    <a:pt x="3338" y="22956"/>
                    <a:pt x="3295" y="22745"/>
                  </a:cubicBezTo>
                  <a:cubicBezTo>
                    <a:pt x="3295" y="22703"/>
                    <a:pt x="3295" y="22703"/>
                    <a:pt x="3295" y="22661"/>
                  </a:cubicBezTo>
                  <a:cubicBezTo>
                    <a:pt x="3380" y="22661"/>
                    <a:pt x="3464" y="22703"/>
                    <a:pt x="3549" y="22703"/>
                  </a:cubicBezTo>
                  <a:cubicBezTo>
                    <a:pt x="3760" y="22787"/>
                    <a:pt x="3760" y="22787"/>
                    <a:pt x="3760" y="22956"/>
                  </a:cubicBezTo>
                  <a:cubicBezTo>
                    <a:pt x="3718" y="23210"/>
                    <a:pt x="3802" y="23421"/>
                    <a:pt x="3971" y="23590"/>
                  </a:cubicBezTo>
                  <a:cubicBezTo>
                    <a:pt x="4309" y="23928"/>
                    <a:pt x="4774" y="24139"/>
                    <a:pt x="5281" y="24182"/>
                  </a:cubicBezTo>
                  <a:cubicBezTo>
                    <a:pt x="5450" y="24224"/>
                    <a:pt x="5619" y="24266"/>
                    <a:pt x="5788" y="24351"/>
                  </a:cubicBezTo>
                  <a:cubicBezTo>
                    <a:pt x="5830" y="24393"/>
                    <a:pt x="5830" y="24477"/>
                    <a:pt x="5872" y="24562"/>
                  </a:cubicBezTo>
                  <a:cubicBezTo>
                    <a:pt x="5957" y="24815"/>
                    <a:pt x="5999" y="24942"/>
                    <a:pt x="6084" y="24942"/>
                  </a:cubicBezTo>
                  <a:lnTo>
                    <a:pt x="6210" y="24942"/>
                  </a:lnTo>
                  <a:cubicBezTo>
                    <a:pt x="6253" y="24942"/>
                    <a:pt x="6337" y="24942"/>
                    <a:pt x="6379" y="24900"/>
                  </a:cubicBezTo>
                  <a:lnTo>
                    <a:pt x="6464" y="24900"/>
                  </a:lnTo>
                  <a:lnTo>
                    <a:pt x="6464" y="25280"/>
                  </a:lnTo>
                  <a:lnTo>
                    <a:pt x="6591" y="25364"/>
                  </a:lnTo>
                  <a:cubicBezTo>
                    <a:pt x="6664" y="25423"/>
                    <a:pt x="6752" y="25446"/>
                    <a:pt x="6848" y="25446"/>
                  </a:cubicBezTo>
                  <a:cubicBezTo>
                    <a:pt x="7030" y="25446"/>
                    <a:pt x="7242" y="25363"/>
                    <a:pt x="7436" y="25280"/>
                  </a:cubicBezTo>
                  <a:cubicBezTo>
                    <a:pt x="7575" y="25176"/>
                    <a:pt x="7714" y="25100"/>
                    <a:pt x="7829" y="25100"/>
                  </a:cubicBezTo>
                  <a:cubicBezTo>
                    <a:pt x="7854" y="25100"/>
                    <a:pt x="7878" y="25103"/>
                    <a:pt x="7900" y="25111"/>
                  </a:cubicBezTo>
                  <a:cubicBezTo>
                    <a:pt x="8112" y="25280"/>
                    <a:pt x="8112" y="25364"/>
                    <a:pt x="8112" y="25364"/>
                  </a:cubicBezTo>
                  <a:cubicBezTo>
                    <a:pt x="8112" y="25407"/>
                    <a:pt x="7858" y="25576"/>
                    <a:pt x="7731" y="25618"/>
                  </a:cubicBezTo>
                  <a:cubicBezTo>
                    <a:pt x="7478" y="25787"/>
                    <a:pt x="7098" y="25998"/>
                    <a:pt x="7224" y="26336"/>
                  </a:cubicBezTo>
                  <a:cubicBezTo>
                    <a:pt x="7267" y="26505"/>
                    <a:pt x="7436" y="26674"/>
                    <a:pt x="7858" y="26928"/>
                  </a:cubicBezTo>
                  <a:lnTo>
                    <a:pt x="7985" y="27054"/>
                  </a:lnTo>
                  <a:cubicBezTo>
                    <a:pt x="8154" y="27181"/>
                    <a:pt x="8281" y="27350"/>
                    <a:pt x="8365" y="27561"/>
                  </a:cubicBezTo>
                  <a:cubicBezTo>
                    <a:pt x="8450" y="27984"/>
                    <a:pt x="8703" y="28280"/>
                    <a:pt x="9083" y="28449"/>
                  </a:cubicBezTo>
                  <a:cubicBezTo>
                    <a:pt x="9168" y="28533"/>
                    <a:pt x="9252" y="28575"/>
                    <a:pt x="9337" y="28575"/>
                  </a:cubicBezTo>
                  <a:lnTo>
                    <a:pt x="9464" y="28575"/>
                  </a:lnTo>
                  <a:cubicBezTo>
                    <a:pt x="9548" y="28533"/>
                    <a:pt x="9548" y="28533"/>
                    <a:pt x="9759" y="28195"/>
                  </a:cubicBezTo>
                  <a:lnTo>
                    <a:pt x="9886" y="28026"/>
                  </a:lnTo>
                  <a:lnTo>
                    <a:pt x="10140" y="27984"/>
                  </a:lnTo>
                  <a:cubicBezTo>
                    <a:pt x="10435" y="27942"/>
                    <a:pt x="10731" y="27857"/>
                    <a:pt x="10815" y="27688"/>
                  </a:cubicBezTo>
                  <a:cubicBezTo>
                    <a:pt x="10900" y="27477"/>
                    <a:pt x="10815" y="27350"/>
                    <a:pt x="10562" y="26970"/>
                  </a:cubicBezTo>
                  <a:cubicBezTo>
                    <a:pt x="10520" y="26928"/>
                    <a:pt x="10520" y="26843"/>
                    <a:pt x="10477" y="26801"/>
                  </a:cubicBezTo>
                  <a:lnTo>
                    <a:pt x="10477" y="26801"/>
                  </a:lnTo>
                  <a:lnTo>
                    <a:pt x="11534" y="27266"/>
                  </a:lnTo>
                  <a:cubicBezTo>
                    <a:pt x="11534" y="27350"/>
                    <a:pt x="11534" y="27435"/>
                    <a:pt x="11618" y="27477"/>
                  </a:cubicBezTo>
                  <a:cubicBezTo>
                    <a:pt x="11998" y="27646"/>
                    <a:pt x="12379" y="27730"/>
                    <a:pt x="12801" y="27730"/>
                  </a:cubicBezTo>
                  <a:cubicBezTo>
                    <a:pt x="12674" y="27730"/>
                    <a:pt x="12548" y="27815"/>
                    <a:pt x="12505" y="27942"/>
                  </a:cubicBezTo>
                  <a:cubicBezTo>
                    <a:pt x="12336" y="28364"/>
                    <a:pt x="12801" y="28533"/>
                    <a:pt x="13012" y="28618"/>
                  </a:cubicBezTo>
                  <a:lnTo>
                    <a:pt x="13097" y="28618"/>
                  </a:lnTo>
                  <a:cubicBezTo>
                    <a:pt x="13139" y="28660"/>
                    <a:pt x="13139" y="28702"/>
                    <a:pt x="13139" y="28744"/>
                  </a:cubicBezTo>
                  <a:cubicBezTo>
                    <a:pt x="13181" y="28871"/>
                    <a:pt x="13224" y="28956"/>
                    <a:pt x="13266" y="29082"/>
                  </a:cubicBezTo>
                  <a:cubicBezTo>
                    <a:pt x="13393" y="29251"/>
                    <a:pt x="13562" y="29378"/>
                    <a:pt x="13773" y="29378"/>
                  </a:cubicBezTo>
                  <a:cubicBezTo>
                    <a:pt x="14026" y="29336"/>
                    <a:pt x="14280" y="29209"/>
                    <a:pt x="14449" y="28998"/>
                  </a:cubicBezTo>
                  <a:lnTo>
                    <a:pt x="14491" y="28956"/>
                  </a:lnTo>
                  <a:lnTo>
                    <a:pt x="14871" y="29209"/>
                  </a:lnTo>
                  <a:cubicBezTo>
                    <a:pt x="15252" y="29463"/>
                    <a:pt x="15547" y="29674"/>
                    <a:pt x="15674" y="29716"/>
                  </a:cubicBezTo>
                  <a:cubicBezTo>
                    <a:pt x="15801" y="29758"/>
                    <a:pt x="15927" y="29801"/>
                    <a:pt x="16054" y="29801"/>
                  </a:cubicBezTo>
                  <a:lnTo>
                    <a:pt x="16223" y="29801"/>
                  </a:lnTo>
                  <a:cubicBezTo>
                    <a:pt x="16265" y="29927"/>
                    <a:pt x="16265" y="30054"/>
                    <a:pt x="16265" y="30181"/>
                  </a:cubicBezTo>
                  <a:cubicBezTo>
                    <a:pt x="16265" y="30476"/>
                    <a:pt x="16350" y="30730"/>
                    <a:pt x="16477" y="30941"/>
                  </a:cubicBezTo>
                  <a:cubicBezTo>
                    <a:pt x="16603" y="31068"/>
                    <a:pt x="16772" y="31152"/>
                    <a:pt x="16984" y="31195"/>
                  </a:cubicBezTo>
                  <a:cubicBezTo>
                    <a:pt x="17026" y="31195"/>
                    <a:pt x="17110" y="31195"/>
                    <a:pt x="17195" y="31237"/>
                  </a:cubicBezTo>
                  <a:cubicBezTo>
                    <a:pt x="17195" y="31321"/>
                    <a:pt x="17195" y="31406"/>
                    <a:pt x="17195" y="31533"/>
                  </a:cubicBezTo>
                  <a:cubicBezTo>
                    <a:pt x="17110" y="31744"/>
                    <a:pt x="17195" y="31997"/>
                    <a:pt x="17322" y="32166"/>
                  </a:cubicBezTo>
                  <a:cubicBezTo>
                    <a:pt x="17406" y="32251"/>
                    <a:pt x="17575" y="32293"/>
                    <a:pt x="17702" y="32293"/>
                  </a:cubicBezTo>
                  <a:lnTo>
                    <a:pt x="17744" y="32293"/>
                  </a:lnTo>
                  <a:lnTo>
                    <a:pt x="17744" y="32335"/>
                  </a:lnTo>
                  <a:cubicBezTo>
                    <a:pt x="17744" y="32547"/>
                    <a:pt x="17660" y="32800"/>
                    <a:pt x="17871" y="32927"/>
                  </a:cubicBezTo>
                  <a:cubicBezTo>
                    <a:pt x="17998" y="33011"/>
                    <a:pt x="18124" y="33054"/>
                    <a:pt x="18293" y="33054"/>
                  </a:cubicBezTo>
                  <a:cubicBezTo>
                    <a:pt x="18716" y="33054"/>
                    <a:pt x="19096" y="32631"/>
                    <a:pt x="19392" y="32251"/>
                  </a:cubicBezTo>
                  <a:cubicBezTo>
                    <a:pt x="19519" y="32082"/>
                    <a:pt x="19688" y="31871"/>
                    <a:pt x="19857" y="31702"/>
                  </a:cubicBezTo>
                  <a:cubicBezTo>
                    <a:pt x="19899" y="31828"/>
                    <a:pt x="19899" y="31913"/>
                    <a:pt x="19941" y="31997"/>
                  </a:cubicBezTo>
                  <a:cubicBezTo>
                    <a:pt x="19941" y="32251"/>
                    <a:pt x="20068" y="32462"/>
                    <a:pt x="20237" y="32631"/>
                  </a:cubicBezTo>
                  <a:cubicBezTo>
                    <a:pt x="20448" y="32716"/>
                    <a:pt x="20659" y="32800"/>
                    <a:pt x="20870" y="32842"/>
                  </a:cubicBezTo>
                  <a:lnTo>
                    <a:pt x="20997" y="32927"/>
                  </a:lnTo>
                  <a:cubicBezTo>
                    <a:pt x="20997" y="33054"/>
                    <a:pt x="20997" y="33180"/>
                    <a:pt x="20955" y="33349"/>
                  </a:cubicBezTo>
                  <a:cubicBezTo>
                    <a:pt x="20870" y="33645"/>
                    <a:pt x="20828" y="33899"/>
                    <a:pt x="20955" y="34068"/>
                  </a:cubicBezTo>
                  <a:cubicBezTo>
                    <a:pt x="20997" y="34110"/>
                    <a:pt x="21124" y="34152"/>
                    <a:pt x="21208" y="34152"/>
                  </a:cubicBezTo>
                  <a:cubicBezTo>
                    <a:pt x="21335" y="34152"/>
                    <a:pt x="21504" y="34110"/>
                    <a:pt x="21589" y="34025"/>
                  </a:cubicBezTo>
                  <a:cubicBezTo>
                    <a:pt x="21631" y="33983"/>
                    <a:pt x="21673" y="33983"/>
                    <a:pt x="21673" y="33983"/>
                  </a:cubicBezTo>
                  <a:cubicBezTo>
                    <a:pt x="21758" y="33983"/>
                    <a:pt x="21842" y="34068"/>
                    <a:pt x="21884" y="34110"/>
                  </a:cubicBezTo>
                  <a:cubicBezTo>
                    <a:pt x="22053" y="34194"/>
                    <a:pt x="22138" y="34279"/>
                    <a:pt x="22222" y="34279"/>
                  </a:cubicBezTo>
                  <a:lnTo>
                    <a:pt x="22307" y="34279"/>
                  </a:lnTo>
                  <a:cubicBezTo>
                    <a:pt x="22434" y="34237"/>
                    <a:pt x="22434" y="34194"/>
                    <a:pt x="22645" y="33899"/>
                  </a:cubicBezTo>
                  <a:cubicBezTo>
                    <a:pt x="22898" y="33603"/>
                    <a:pt x="23405" y="32885"/>
                    <a:pt x="23701" y="32885"/>
                  </a:cubicBezTo>
                  <a:cubicBezTo>
                    <a:pt x="23743" y="32885"/>
                    <a:pt x="23786" y="32885"/>
                    <a:pt x="23828" y="32927"/>
                  </a:cubicBezTo>
                  <a:cubicBezTo>
                    <a:pt x="23955" y="33011"/>
                    <a:pt x="24081" y="33054"/>
                    <a:pt x="24250" y="33054"/>
                  </a:cubicBezTo>
                  <a:cubicBezTo>
                    <a:pt x="24377" y="33054"/>
                    <a:pt x="24504" y="33011"/>
                    <a:pt x="24631" y="32927"/>
                  </a:cubicBezTo>
                  <a:lnTo>
                    <a:pt x="24715" y="32842"/>
                  </a:lnTo>
                  <a:cubicBezTo>
                    <a:pt x="24757" y="32885"/>
                    <a:pt x="24884" y="33011"/>
                    <a:pt x="24969" y="33096"/>
                  </a:cubicBezTo>
                  <a:cubicBezTo>
                    <a:pt x="25095" y="33349"/>
                    <a:pt x="25349" y="33476"/>
                    <a:pt x="25602" y="33561"/>
                  </a:cubicBezTo>
                  <a:cubicBezTo>
                    <a:pt x="25629" y="33563"/>
                    <a:pt x="25656" y="33565"/>
                    <a:pt x="25682" y="33565"/>
                  </a:cubicBezTo>
                  <a:cubicBezTo>
                    <a:pt x="26072" y="33565"/>
                    <a:pt x="26408" y="33280"/>
                    <a:pt x="26447" y="32885"/>
                  </a:cubicBezTo>
                  <a:lnTo>
                    <a:pt x="26447" y="32800"/>
                  </a:lnTo>
                  <a:cubicBezTo>
                    <a:pt x="26574" y="32927"/>
                    <a:pt x="26574" y="32927"/>
                    <a:pt x="26701" y="32927"/>
                  </a:cubicBezTo>
                  <a:cubicBezTo>
                    <a:pt x="26785" y="32927"/>
                    <a:pt x="26827" y="32927"/>
                    <a:pt x="27039" y="32716"/>
                  </a:cubicBezTo>
                  <a:lnTo>
                    <a:pt x="27123" y="32631"/>
                  </a:lnTo>
                  <a:cubicBezTo>
                    <a:pt x="27250" y="32631"/>
                    <a:pt x="27334" y="32673"/>
                    <a:pt x="27461" y="32716"/>
                  </a:cubicBezTo>
                  <a:cubicBezTo>
                    <a:pt x="27588" y="32758"/>
                    <a:pt x="27757" y="32800"/>
                    <a:pt x="27926" y="32800"/>
                  </a:cubicBezTo>
                  <a:cubicBezTo>
                    <a:pt x="28053" y="32800"/>
                    <a:pt x="28137" y="32800"/>
                    <a:pt x="28222" y="32758"/>
                  </a:cubicBezTo>
                  <a:lnTo>
                    <a:pt x="28264" y="32716"/>
                  </a:lnTo>
                  <a:cubicBezTo>
                    <a:pt x="28729" y="32842"/>
                    <a:pt x="29193" y="33011"/>
                    <a:pt x="29574" y="33307"/>
                  </a:cubicBezTo>
                  <a:cubicBezTo>
                    <a:pt x="29616" y="33349"/>
                    <a:pt x="29616" y="33392"/>
                    <a:pt x="29616" y="33434"/>
                  </a:cubicBezTo>
                  <a:cubicBezTo>
                    <a:pt x="29616" y="33603"/>
                    <a:pt x="29700" y="33772"/>
                    <a:pt x="29785" y="33899"/>
                  </a:cubicBezTo>
                  <a:cubicBezTo>
                    <a:pt x="30292" y="34363"/>
                    <a:pt x="32404" y="34955"/>
                    <a:pt x="33122" y="34955"/>
                  </a:cubicBezTo>
                  <a:lnTo>
                    <a:pt x="33165" y="34955"/>
                  </a:lnTo>
                  <a:cubicBezTo>
                    <a:pt x="33249" y="34955"/>
                    <a:pt x="33545" y="34955"/>
                    <a:pt x="33629" y="34701"/>
                  </a:cubicBezTo>
                  <a:cubicBezTo>
                    <a:pt x="33714" y="34448"/>
                    <a:pt x="33460" y="34237"/>
                    <a:pt x="33165" y="34025"/>
                  </a:cubicBezTo>
                  <a:cubicBezTo>
                    <a:pt x="33080" y="33983"/>
                    <a:pt x="32953" y="33899"/>
                    <a:pt x="32911" y="33814"/>
                  </a:cubicBezTo>
                  <a:cubicBezTo>
                    <a:pt x="32911" y="33772"/>
                    <a:pt x="32953" y="33687"/>
                    <a:pt x="32953" y="33645"/>
                  </a:cubicBezTo>
                  <a:cubicBezTo>
                    <a:pt x="33038" y="33518"/>
                    <a:pt x="33122" y="33349"/>
                    <a:pt x="33122" y="33180"/>
                  </a:cubicBezTo>
                  <a:cubicBezTo>
                    <a:pt x="33080" y="32716"/>
                    <a:pt x="32996" y="32293"/>
                    <a:pt x="32784" y="31871"/>
                  </a:cubicBezTo>
                  <a:cubicBezTo>
                    <a:pt x="32700" y="31702"/>
                    <a:pt x="32658" y="31702"/>
                    <a:pt x="33460" y="30476"/>
                  </a:cubicBezTo>
                  <a:cubicBezTo>
                    <a:pt x="33883" y="29843"/>
                    <a:pt x="35995" y="26928"/>
                    <a:pt x="36333" y="26716"/>
                  </a:cubicBezTo>
                  <a:cubicBezTo>
                    <a:pt x="36544" y="26632"/>
                    <a:pt x="36713" y="26547"/>
                    <a:pt x="36925" y="26547"/>
                  </a:cubicBezTo>
                  <a:cubicBezTo>
                    <a:pt x="37389" y="26463"/>
                    <a:pt x="38023" y="26378"/>
                    <a:pt x="38065" y="25407"/>
                  </a:cubicBezTo>
                  <a:cubicBezTo>
                    <a:pt x="38065" y="25026"/>
                    <a:pt x="37896" y="24688"/>
                    <a:pt x="37601" y="24435"/>
                  </a:cubicBezTo>
                  <a:cubicBezTo>
                    <a:pt x="37474" y="24308"/>
                    <a:pt x="37389" y="24182"/>
                    <a:pt x="37305" y="24013"/>
                  </a:cubicBezTo>
                  <a:lnTo>
                    <a:pt x="37558" y="24013"/>
                  </a:lnTo>
                  <a:cubicBezTo>
                    <a:pt x="37588" y="24020"/>
                    <a:pt x="37618" y="24024"/>
                    <a:pt x="37648" y="24024"/>
                  </a:cubicBezTo>
                  <a:cubicBezTo>
                    <a:pt x="37785" y="24024"/>
                    <a:pt x="37911" y="23948"/>
                    <a:pt x="37981" y="23844"/>
                  </a:cubicBezTo>
                  <a:cubicBezTo>
                    <a:pt x="38065" y="23675"/>
                    <a:pt x="37981" y="23590"/>
                    <a:pt x="37770" y="23337"/>
                  </a:cubicBezTo>
                  <a:cubicBezTo>
                    <a:pt x="37432" y="22956"/>
                    <a:pt x="37136" y="22576"/>
                    <a:pt x="36882" y="22154"/>
                  </a:cubicBezTo>
                  <a:cubicBezTo>
                    <a:pt x="36756" y="21985"/>
                    <a:pt x="36629" y="21816"/>
                    <a:pt x="36502" y="21689"/>
                  </a:cubicBezTo>
                  <a:cubicBezTo>
                    <a:pt x="36291" y="21478"/>
                    <a:pt x="36122" y="21224"/>
                    <a:pt x="35995" y="20971"/>
                  </a:cubicBezTo>
                  <a:cubicBezTo>
                    <a:pt x="35995" y="20928"/>
                    <a:pt x="35995" y="20928"/>
                    <a:pt x="35995" y="20886"/>
                  </a:cubicBezTo>
                  <a:cubicBezTo>
                    <a:pt x="35995" y="20844"/>
                    <a:pt x="35995" y="20802"/>
                    <a:pt x="35995" y="20759"/>
                  </a:cubicBezTo>
                  <a:lnTo>
                    <a:pt x="36037" y="20210"/>
                  </a:lnTo>
                  <a:lnTo>
                    <a:pt x="36037" y="20168"/>
                  </a:lnTo>
                  <a:cubicBezTo>
                    <a:pt x="35995" y="19914"/>
                    <a:pt x="35868" y="19703"/>
                    <a:pt x="35742" y="19534"/>
                  </a:cubicBezTo>
                  <a:cubicBezTo>
                    <a:pt x="35615" y="19450"/>
                    <a:pt x="35531" y="19323"/>
                    <a:pt x="35488" y="19154"/>
                  </a:cubicBezTo>
                  <a:cubicBezTo>
                    <a:pt x="35446" y="18943"/>
                    <a:pt x="35488" y="18689"/>
                    <a:pt x="35615" y="18520"/>
                  </a:cubicBezTo>
                  <a:cubicBezTo>
                    <a:pt x="35699" y="18394"/>
                    <a:pt x="35784" y="18225"/>
                    <a:pt x="35826" y="18098"/>
                  </a:cubicBezTo>
                  <a:cubicBezTo>
                    <a:pt x="35911" y="17760"/>
                    <a:pt x="35868" y="16323"/>
                    <a:pt x="35531" y="15985"/>
                  </a:cubicBezTo>
                  <a:cubicBezTo>
                    <a:pt x="35150" y="15647"/>
                    <a:pt x="34728" y="15436"/>
                    <a:pt x="34263" y="15267"/>
                  </a:cubicBezTo>
                  <a:lnTo>
                    <a:pt x="34179" y="15267"/>
                  </a:lnTo>
                  <a:lnTo>
                    <a:pt x="34010" y="15309"/>
                  </a:lnTo>
                  <a:cubicBezTo>
                    <a:pt x="34010" y="15267"/>
                    <a:pt x="34010" y="15183"/>
                    <a:pt x="34052" y="15140"/>
                  </a:cubicBezTo>
                  <a:lnTo>
                    <a:pt x="34136" y="15014"/>
                  </a:lnTo>
                  <a:cubicBezTo>
                    <a:pt x="34390" y="14464"/>
                    <a:pt x="34770" y="13958"/>
                    <a:pt x="35235" y="13620"/>
                  </a:cubicBezTo>
                  <a:cubicBezTo>
                    <a:pt x="35362" y="13535"/>
                    <a:pt x="35488" y="13451"/>
                    <a:pt x="35657" y="13408"/>
                  </a:cubicBezTo>
                  <a:cubicBezTo>
                    <a:pt x="36080" y="13239"/>
                    <a:pt x="36544" y="13028"/>
                    <a:pt x="36671" y="12648"/>
                  </a:cubicBezTo>
                  <a:cubicBezTo>
                    <a:pt x="37009" y="11718"/>
                    <a:pt x="36249" y="9648"/>
                    <a:pt x="35531" y="7620"/>
                  </a:cubicBezTo>
                  <a:cubicBezTo>
                    <a:pt x="35235" y="6860"/>
                    <a:pt x="34981" y="6057"/>
                    <a:pt x="34770" y="5254"/>
                  </a:cubicBezTo>
                  <a:lnTo>
                    <a:pt x="34770" y="5170"/>
                  </a:lnTo>
                  <a:lnTo>
                    <a:pt x="34686" y="5085"/>
                  </a:lnTo>
                  <a:cubicBezTo>
                    <a:pt x="34686" y="5001"/>
                    <a:pt x="34686" y="4916"/>
                    <a:pt x="34686" y="4832"/>
                  </a:cubicBezTo>
                  <a:cubicBezTo>
                    <a:pt x="34770" y="4578"/>
                    <a:pt x="34728" y="4325"/>
                    <a:pt x="34643" y="4114"/>
                  </a:cubicBezTo>
                  <a:cubicBezTo>
                    <a:pt x="34474" y="3649"/>
                    <a:pt x="34052" y="3311"/>
                    <a:pt x="33587" y="3269"/>
                  </a:cubicBezTo>
                  <a:cubicBezTo>
                    <a:pt x="33376" y="3269"/>
                    <a:pt x="33207" y="3184"/>
                    <a:pt x="33038" y="3100"/>
                  </a:cubicBezTo>
                  <a:cubicBezTo>
                    <a:pt x="32996" y="3015"/>
                    <a:pt x="32953" y="2973"/>
                    <a:pt x="32911" y="2889"/>
                  </a:cubicBezTo>
                  <a:cubicBezTo>
                    <a:pt x="32833" y="2575"/>
                    <a:pt x="32537" y="2335"/>
                    <a:pt x="32191" y="2335"/>
                  </a:cubicBezTo>
                  <a:cubicBezTo>
                    <a:pt x="32164" y="2335"/>
                    <a:pt x="32136" y="2336"/>
                    <a:pt x="32108" y="2339"/>
                  </a:cubicBezTo>
                  <a:cubicBezTo>
                    <a:pt x="31939" y="2382"/>
                    <a:pt x="31813" y="2466"/>
                    <a:pt x="31770" y="2593"/>
                  </a:cubicBezTo>
                  <a:cubicBezTo>
                    <a:pt x="31728" y="2635"/>
                    <a:pt x="31728" y="2677"/>
                    <a:pt x="31686" y="2677"/>
                  </a:cubicBezTo>
                  <a:cubicBezTo>
                    <a:pt x="30879" y="2913"/>
                    <a:pt x="30072" y="3041"/>
                    <a:pt x="29265" y="3041"/>
                  </a:cubicBezTo>
                  <a:cubicBezTo>
                    <a:pt x="29058" y="3041"/>
                    <a:pt x="28851" y="3033"/>
                    <a:pt x="28644" y="3015"/>
                  </a:cubicBezTo>
                  <a:cubicBezTo>
                    <a:pt x="25982" y="3015"/>
                    <a:pt x="23363" y="2720"/>
                    <a:pt x="20786" y="2170"/>
                  </a:cubicBezTo>
                  <a:lnTo>
                    <a:pt x="20659" y="2128"/>
                  </a:lnTo>
                  <a:lnTo>
                    <a:pt x="20575" y="2213"/>
                  </a:lnTo>
                  <a:cubicBezTo>
                    <a:pt x="20279" y="2466"/>
                    <a:pt x="19983" y="2635"/>
                    <a:pt x="19645" y="2762"/>
                  </a:cubicBezTo>
                  <a:cubicBezTo>
                    <a:pt x="19307" y="2846"/>
                    <a:pt x="18927" y="2889"/>
                    <a:pt x="18589" y="2973"/>
                  </a:cubicBezTo>
                  <a:cubicBezTo>
                    <a:pt x="18082" y="2973"/>
                    <a:pt x="17617" y="2804"/>
                    <a:pt x="17237" y="2508"/>
                  </a:cubicBezTo>
                  <a:lnTo>
                    <a:pt x="17237" y="2001"/>
                  </a:lnTo>
                  <a:cubicBezTo>
                    <a:pt x="17237" y="1748"/>
                    <a:pt x="17110" y="1537"/>
                    <a:pt x="16941" y="1410"/>
                  </a:cubicBezTo>
                  <a:lnTo>
                    <a:pt x="16941" y="1325"/>
                  </a:lnTo>
                  <a:cubicBezTo>
                    <a:pt x="16941" y="1283"/>
                    <a:pt x="16984" y="1199"/>
                    <a:pt x="16941" y="1114"/>
                  </a:cubicBezTo>
                  <a:lnTo>
                    <a:pt x="16941" y="1114"/>
                  </a:lnTo>
                  <a:cubicBezTo>
                    <a:pt x="17068" y="1199"/>
                    <a:pt x="17153" y="1241"/>
                    <a:pt x="17279" y="1325"/>
                  </a:cubicBezTo>
                  <a:cubicBezTo>
                    <a:pt x="17322" y="1410"/>
                    <a:pt x="17322" y="1452"/>
                    <a:pt x="17364" y="1494"/>
                  </a:cubicBezTo>
                  <a:cubicBezTo>
                    <a:pt x="17406" y="1663"/>
                    <a:pt x="17491" y="1832"/>
                    <a:pt x="17702" y="1832"/>
                  </a:cubicBezTo>
                  <a:lnTo>
                    <a:pt x="17913" y="1790"/>
                  </a:lnTo>
                  <a:lnTo>
                    <a:pt x="17955" y="1621"/>
                  </a:lnTo>
                  <a:cubicBezTo>
                    <a:pt x="17998" y="1494"/>
                    <a:pt x="17998" y="1368"/>
                    <a:pt x="17913" y="1283"/>
                  </a:cubicBezTo>
                  <a:cubicBezTo>
                    <a:pt x="17448" y="734"/>
                    <a:pt x="16899" y="354"/>
                    <a:pt x="16265" y="58"/>
                  </a:cubicBezTo>
                  <a:cubicBezTo>
                    <a:pt x="16099" y="18"/>
                    <a:pt x="15889" y="1"/>
                    <a:pt x="1565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3688500" y="2512400"/>
              <a:ext cx="940050" cy="861600"/>
            </a:xfrm>
            <a:custGeom>
              <a:rect b="b" l="l" r="r" t="t"/>
              <a:pathLst>
                <a:path extrusionOk="0" h="34464" w="37602">
                  <a:moveTo>
                    <a:pt x="15198" y="0"/>
                  </a:moveTo>
                  <a:cubicBezTo>
                    <a:pt x="14208" y="0"/>
                    <a:pt x="12757" y="336"/>
                    <a:pt x="12084" y="538"/>
                  </a:cubicBezTo>
                  <a:cubicBezTo>
                    <a:pt x="11619" y="707"/>
                    <a:pt x="11239" y="1130"/>
                    <a:pt x="10816" y="1299"/>
                  </a:cubicBezTo>
                  <a:cubicBezTo>
                    <a:pt x="10352" y="1468"/>
                    <a:pt x="9338" y="1299"/>
                    <a:pt x="9127" y="1806"/>
                  </a:cubicBezTo>
                  <a:cubicBezTo>
                    <a:pt x="8873" y="2313"/>
                    <a:pt x="8493" y="2777"/>
                    <a:pt x="8070" y="3158"/>
                  </a:cubicBezTo>
                  <a:cubicBezTo>
                    <a:pt x="8049" y="3179"/>
                    <a:pt x="7954" y="3189"/>
                    <a:pt x="7870" y="3189"/>
                  </a:cubicBezTo>
                  <a:cubicBezTo>
                    <a:pt x="7785" y="3189"/>
                    <a:pt x="7711" y="3179"/>
                    <a:pt x="7732" y="3158"/>
                  </a:cubicBezTo>
                  <a:cubicBezTo>
                    <a:pt x="7740" y="3150"/>
                    <a:pt x="7722" y="3146"/>
                    <a:pt x="7686" y="3146"/>
                  </a:cubicBezTo>
                  <a:cubicBezTo>
                    <a:pt x="7524" y="3146"/>
                    <a:pt x="6994" y="3215"/>
                    <a:pt x="6718" y="3284"/>
                  </a:cubicBezTo>
                  <a:cubicBezTo>
                    <a:pt x="5493" y="3664"/>
                    <a:pt x="4226" y="4002"/>
                    <a:pt x="2958" y="4256"/>
                  </a:cubicBezTo>
                  <a:cubicBezTo>
                    <a:pt x="2536" y="4383"/>
                    <a:pt x="2113" y="4805"/>
                    <a:pt x="1733" y="4890"/>
                  </a:cubicBezTo>
                  <a:cubicBezTo>
                    <a:pt x="1522" y="4890"/>
                    <a:pt x="1268" y="4847"/>
                    <a:pt x="1099" y="4678"/>
                  </a:cubicBezTo>
                  <a:lnTo>
                    <a:pt x="1099" y="4721"/>
                  </a:lnTo>
                  <a:cubicBezTo>
                    <a:pt x="1015" y="4805"/>
                    <a:pt x="973" y="4974"/>
                    <a:pt x="973" y="5185"/>
                  </a:cubicBezTo>
                  <a:cubicBezTo>
                    <a:pt x="1131" y="5280"/>
                    <a:pt x="1313" y="5399"/>
                    <a:pt x="1448" y="5399"/>
                  </a:cubicBezTo>
                  <a:cubicBezTo>
                    <a:pt x="1493" y="5399"/>
                    <a:pt x="1532" y="5386"/>
                    <a:pt x="1564" y="5354"/>
                  </a:cubicBezTo>
                  <a:cubicBezTo>
                    <a:pt x="1637" y="5245"/>
                    <a:pt x="1678" y="4949"/>
                    <a:pt x="1742" y="4949"/>
                  </a:cubicBezTo>
                  <a:cubicBezTo>
                    <a:pt x="1753" y="4949"/>
                    <a:pt x="1764" y="4956"/>
                    <a:pt x="1775" y="4974"/>
                  </a:cubicBezTo>
                  <a:cubicBezTo>
                    <a:pt x="1851" y="5087"/>
                    <a:pt x="2227" y="5501"/>
                    <a:pt x="2339" y="5501"/>
                  </a:cubicBezTo>
                  <a:cubicBezTo>
                    <a:pt x="2353" y="5501"/>
                    <a:pt x="2362" y="5495"/>
                    <a:pt x="2367" y="5481"/>
                  </a:cubicBezTo>
                  <a:cubicBezTo>
                    <a:pt x="2403" y="5408"/>
                    <a:pt x="2440" y="5304"/>
                    <a:pt x="2476" y="5304"/>
                  </a:cubicBezTo>
                  <a:cubicBezTo>
                    <a:pt x="2482" y="5304"/>
                    <a:pt x="2488" y="5306"/>
                    <a:pt x="2494" y="5312"/>
                  </a:cubicBezTo>
                  <a:cubicBezTo>
                    <a:pt x="2705" y="5735"/>
                    <a:pt x="2029" y="5861"/>
                    <a:pt x="2071" y="6157"/>
                  </a:cubicBezTo>
                  <a:cubicBezTo>
                    <a:pt x="2113" y="6495"/>
                    <a:pt x="2367" y="6326"/>
                    <a:pt x="2282" y="6622"/>
                  </a:cubicBezTo>
                  <a:cubicBezTo>
                    <a:pt x="2282" y="6706"/>
                    <a:pt x="2282" y="6791"/>
                    <a:pt x="2240" y="6791"/>
                  </a:cubicBezTo>
                  <a:cubicBezTo>
                    <a:pt x="2198" y="6791"/>
                    <a:pt x="1564" y="6030"/>
                    <a:pt x="1353" y="5946"/>
                  </a:cubicBezTo>
                  <a:cubicBezTo>
                    <a:pt x="1353" y="5946"/>
                    <a:pt x="1226" y="5988"/>
                    <a:pt x="1099" y="6073"/>
                  </a:cubicBezTo>
                  <a:cubicBezTo>
                    <a:pt x="1311" y="6918"/>
                    <a:pt x="1480" y="7805"/>
                    <a:pt x="1564" y="8692"/>
                  </a:cubicBezTo>
                  <a:cubicBezTo>
                    <a:pt x="1480" y="9157"/>
                    <a:pt x="1353" y="9579"/>
                    <a:pt x="1142" y="9959"/>
                  </a:cubicBezTo>
                  <a:cubicBezTo>
                    <a:pt x="846" y="10297"/>
                    <a:pt x="1" y="10509"/>
                    <a:pt x="254" y="11185"/>
                  </a:cubicBezTo>
                  <a:cubicBezTo>
                    <a:pt x="466" y="11903"/>
                    <a:pt x="1902" y="12156"/>
                    <a:pt x="1987" y="12917"/>
                  </a:cubicBezTo>
                  <a:cubicBezTo>
                    <a:pt x="1987" y="13213"/>
                    <a:pt x="1564" y="13551"/>
                    <a:pt x="1522" y="13888"/>
                  </a:cubicBezTo>
                  <a:cubicBezTo>
                    <a:pt x="1480" y="14353"/>
                    <a:pt x="2029" y="14522"/>
                    <a:pt x="2156" y="14945"/>
                  </a:cubicBezTo>
                  <a:cubicBezTo>
                    <a:pt x="2198" y="15156"/>
                    <a:pt x="1987" y="15452"/>
                    <a:pt x="2029" y="15705"/>
                  </a:cubicBezTo>
                  <a:lnTo>
                    <a:pt x="2282" y="15916"/>
                  </a:lnTo>
                  <a:cubicBezTo>
                    <a:pt x="2409" y="16466"/>
                    <a:pt x="1480" y="16973"/>
                    <a:pt x="1564" y="17353"/>
                  </a:cubicBezTo>
                  <a:cubicBezTo>
                    <a:pt x="1564" y="17691"/>
                    <a:pt x="1987" y="17987"/>
                    <a:pt x="2029" y="18325"/>
                  </a:cubicBezTo>
                  <a:cubicBezTo>
                    <a:pt x="2071" y="18451"/>
                    <a:pt x="1818" y="18832"/>
                    <a:pt x="1860" y="19001"/>
                  </a:cubicBezTo>
                  <a:cubicBezTo>
                    <a:pt x="1944" y="19127"/>
                    <a:pt x="2451" y="19254"/>
                    <a:pt x="2620" y="19423"/>
                  </a:cubicBezTo>
                  <a:cubicBezTo>
                    <a:pt x="2789" y="19845"/>
                    <a:pt x="2916" y="20310"/>
                    <a:pt x="2958" y="20733"/>
                  </a:cubicBezTo>
                  <a:cubicBezTo>
                    <a:pt x="2747" y="21578"/>
                    <a:pt x="2451" y="22338"/>
                    <a:pt x="2071" y="23099"/>
                  </a:cubicBezTo>
                  <a:cubicBezTo>
                    <a:pt x="2116" y="23101"/>
                    <a:pt x="2159" y="23103"/>
                    <a:pt x="2198" y="23103"/>
                  </a:cubicBezTo>
                  <a:cubicBezTo>
                    <a:pt x="3234" y="23103"/>
                    <a:pt x="2386" y="22196"/>
                    <a:pt x="3021" y="22196"/>
                  </a:cubicBezTo>
                  <a:cubicBezTo>
                    <a:pt x="3109" y="22196"/>
                    <a:pt x="3226" y="22214"/>
                    <a:pt x="3381" y="22254"/>
                  </a:cubicBezTo>
                  <a:lnTo>
                    <a:pt x="3339" y="22211"/>
                  </a:lnTo>
                  <a:lnTo>
                    <a:pt x="3339" y="22211"/>
                  </a:lnTo>
                  <a:cubicBezTo>
                    <a:pt x="3930" y="22380"/>
                    <a:pt x="3508" y="22803"/>
                    <a:pt x="3846" y="23141"/>
                  </a:cubicBezTo>
                  <a:cubicBezTo>
                    <a:pt x="4437" y="23775"/>
                    <a:pt x="5366" y="23606"/>
                    <a:pt x="5704" y="23944"/>
                  </a:cubicBezTo>
                  <a:lnTo>
                    <a:pt x="5873" y="24493"/>
                  </a:lnTo>
                  <a:cubicBezTo>
                    <a:pt x="5906" y="24493"/>
                    <a:pt x="6138" y="24368"/>
                    <a:pt x="6302" y="24368"/>
                  </a:cubicBezTo>
                  <a:cubicBezTo>
                    <a:pt x="6351" y="24368"/>
                    <a:pt x="6393" y="24379"/>
                    <a:pt x="6423" y="24408"/>
                  </a:cubicBezTo>
                  <a:lnTo>
                    <a:pt x="6465" y="24915"/>
                  </a:lnTo>
                  <a:cubicBezTo>
                    <a:pt x="6502" y="24942"/>
                    <a:pt x="6543" y="24953"/>
                    <a:pt x="6587" y="24953"/>
                  </a:cubicBezTo>
                  <a:cubicBezTo>
                    <a:pt x="6837" y="24953"/>
                    <a:pt x="7191" y="24592"/>
                    <a:pt x="7512" y="24592"/>
                  </a:cubicBezTo>
                  <a:cubicBezTo>
                    <a:pt x="7588" y="24592"/>
                    <a:pt x="7662" y="24612"/>
                    <a:pt x="7732" y="24662"/>
                  </a:cubicBezTo>
                  <a:cubicBezTo>
                    <a:pt x="8873" y="25422"/>
                    <a:pt x="7056" y="25591"/>
                    <a:pt x="7183" y="26056"/>
                  </a:cubicBezTo>
                  <a:cubicBezTo>
                    <a:pt x="7225" y="26183"/>
                    <a:pt x="7732" y="26478"/>
                    <a:pt x="7859" y="26563"/>
                  </a:cubicBezTo>
                  <a:cubicBezTo>
                    <a:pt x="8408" y="26985"/>
                    <a:pt x="8239" y="27661"/>
                    <a:pt x="8873" y="27915"/>
                  </a:cubicBezTo>
                  <a:cubicBezTo>
                    <a:pt x="8958" y="27915"/>
                    <a:pt x="9000" y="27999"/>
                    <a:pt x="9084" y="27999"/>
                  </a:cubicBezTo>
                  <a:lnTo>
                    <a:pt x="9422" y="27492"/>
                  </a:lnTo>
                  <a:cubicBezTo>
                    <a:pt x="9549" y="27408"/>
                    <a:pt x="10183" y="27408"/>
                    <a:pt x="10267" y="27239"/>
                  </a:cubicBezTo>
                  <a:cubicBezTo>
                    <a:pt x="10352" y="27070"/>
                    <a:pt x="9507" y="26056"/>
                    <a:pt x="9718" y="26014"/>
                  </a:cubicBezTo>
                  <a:cubicBezTo>
                    <a:pt x="9803" y="26014"/>
                    <a:pt x="11492" y="26774"/>
                    <a:pt x="11492" y="26774"/>
                  </a:cubicBezTo>
                  <a:cubicBezTo>
                    <a:pt x="11492" y="26816"/>
                    <a:pt x="11450" y="26943"/>
                    <a:pt x="11492" y="26985"/>
                  </a:cubicBezTo>
                  <a:cubicBezTo>
                    <a:pt x="11803" y="27054"/>
                    <a:pt x="12142" y="27123"/>
                    <a:pt x="12485" y="27123"/>
                  </a:cubicBezTo>
                  <a:cubicBezTo>
                    <a:pt x="12563" y="27123"/>
                    <a:pt x="12640" y="27120"/>
                    <a:pt x="12718" y="27112"/>
                  </a:cubicBezTo>
                  <a:cubicBezTo>
                    <a:pt x="12797" y="27073"/>
                    <a:pt x="12765" y="26812"/>
                    <a:pt x="12829" y="26812"/>
                  </a:cubicBezTo>
                  <a:cubicBezTo>
                    <a:pt x="12834" y="26812"/>
                    <a:pt x="12839" y="26814"/>
                    <a:pt x="12844" y="26816"/>
                  </a:cubicBezTo>
                  <a:cubicBezTo>
                    <a:pt x="13013" y="27028"/>
                    <a:pt x="13098" y="27281"/>
                    <a:pt x="13098" y="27535"/>
                  </a:cubicBezTo>
                  <a:cubicBezTo>
                    <a:pt x="13013" y="27661"/>
                    <a:pt x="12464" y="27577"/>
                    <a:pt x="12422" y="27704"/>
                  </a:cubicBezTo>
                  <a:cubicBezTo>
                    <a:pt x="12337" y="27957"/>
                    <a:pt x="12929" y="28042"/>
                    <a:pt x="13013" y="28126"/>
                  </a:cubicBezTo>
                  <a:cubicBezTo>
                    <a:pt x="13098" y="28211"/>
                    <a:pt x="13098" y="28464"/>
                    <a:pt x="13182" y="28633"/>
                  </a:cubicBezTo>
                  <a:cubicBezTo>
                    <a:pt x="13276" y="28769"/>
                    <a:pt x="13375" y="28819"/>
                    <a:pt x="13473" y="28819"/>
                  </a:cubicBezTo>
                  <a:cubicBezTo>
                    <a:pt x="13762" y="28819"/>
                    <a:pt x="14040" y="28378"/>
                    <a:pt x="14144" y="28378"/>
                  </a:cubicBezTo>
                  <a:cubicBezTo>
                    <a:pt x="14148" y="28378"/>
                    <a:pt x="14151" y="28379"/>
                    <a:pt x="14154" y="28380"/>
                  </a:cubicBezTo>
                  <a:cubicBezTo>
                    <a:pt x="14281" y="28422"/>
                    <a:pt x="15210" y="29098"/>
                    <a:pt x="15464" y="29182"/>
                  </a:cubicBezTo>
                  <a:cubicBezTo>
                    <a:pt x="15548" y="29225"/>
                    <a:pt x="16055" y="29267"/>
                    <a:pt x="16055" y="29309"/>
                  </a:cubicBezTo>
                  <a:cubicBezTo>
                    <a:pt x="16309" y="29563"/>
                    <a:pt x="16140" y="30238"/>
                    <a:pt x="16393" y="30534"/>
                  </a:cubicBezTo>
                  <a:cubicBezTo>
                    <a:pt x="16520" y="30703"/>
                    <a:pt x="16942" y="30661"/>
                    <a:pt x="17069" y="30830"/>
                  </a:cubicBezTo>
                  <a:cubicBezTo>
                    <a:pt x="17238" y="30999"/>
                    <a:pt x="17027" y="31548"/>
                    <a:pt x="17196" y="31717"/>
                  </a:cubicBezTo>
                  <a:cubicBezTo>
                    <a:pt x="17263" y="31785"/>
                    <a:pt x="17338" y="31798"/>
                    <a:pt x="17414" y="31798"/>
                  </a:cubicBezTo>
                  <a:cubicBezTo>
                    <a:pt x="17464" y="31798"/>
                    <a:pt x="17515" y="31792"/>
                    <a:pt x="17565" y="31792"/>
                  </a:cubicBezTo>
                  <a:cubicBezTo>
                    <a:pt x="17628" y="31792"/>
                    <a:pt x="17689" y="31802"/>
                    <a:pt x="17745" y="31844"/>
                  </a:cubicBezTo>
                  <a:cubicBezTo>
                    <a:pt x="17872" y="31928"/>
                    <a:pt x="17618" y="32351"/>
                    <a:pt x="17745" y="32435"/>
                  </a:cubicBezTo>
                  <a:cubicBezTo>
                    <a:pt x="17829" y="32494"/>
                    <a:pt x="17912" y="32520"/>
                    <a:pt x="17994" y="32520"/>
                  </a:cubicBezTo>
                  <a:cubicBezTo>
                    <a:pt x="18575" y="32520"/>
                    <a:pt x="19121" y="31230"/>
                    <a:pt x="19585" y="31230"/>
                  </a:cubicBezTo>
                  <a:cubicBezTo>
                    <a:pt x="19620" y="31230"/>
                    <a:pt x="19655" y="31237"/>
                    <a:pt x="19689" y="31252"/>
                  </a:cubicBezTo>
                  <a:cubicBezTo>
                    <a:pt x="19900" y="31337"/>
                    <a:pt x="19858" y="32013"/>
                    <a:pt x="20069" y="32140"/>
                  </a:cubicBezTo>
                  <a:cubicBezTo>
                    <a:pt x="20280" y="32266"/>
                    <a:pt x="20871" y="32435"/>
                    <a:pt x="20914" y="32435"/>
                  </a:cubicBezTo>
                  <a:cubicBezTo>
                    <a:pt x="21125" y="32647"/>
                    <a:pt x="20702" y="33661"/>
                    <a:pt x="20914" y="33661"/>
                  </a:cubicBezTo>
                  <a:cubicBezTo>
                    <a:pt x="21167" y="33661"/>
                    <a:pt x="21252" y="33449"/>
                    <a:pt x="21463" y="33449"/>
                  </a:cubicBezTo>
                  <a:cubicBezTo>
                    <a:pt x="21542" y="33449"/>
                    <a:pt x="21884" y="33749"/>
                    <a:pt x="21959" y="33749"/>
                  </a:cubicBezTo>
                  <a:cubicBezTo>
                    <a:pt x="21964" y="33749"/>
                    <a:pt x="21967" y="33748"/>
                    <a:pt x="21970" y="33745"/>
                  </a:cubicBezTo>
                  <a:cubicBezTo>
                    <a:pt x="22054" y="33745"/>
                    <a:pt x="22773" y="32435"/>
                    <a:pt x="23406" y="32351"/>
                  </a:cubicBezTo>
                  <a:cubicBezTo>
                    <a:pt x="23618" y="32351"/>
                    <a:pt x="23744" y="32562"/>
                    <a:pt x="23956" y="32562"/>
                  </a:cubicBezTo>
                  <a:cubicBezTo>
                    <a:pt x="24112" y="32562"/>
                    <a:pt x="24268" y="32346"/>
                    <a:pt x="24424" y="32346"/>
                  </a:cubicBezTo>
                  <a:cubicBezTo>
                    <a:pt x="24437" y="32346"/>
                    <a:pt x="24450" y="32348"/>
                    <a:pt x="24463" y="32351"/>
                  </a:cubicBezTo>
                  <a:cubicBezTo>
                    <a:pt x="24758" y="32393"/>
                    <a:pt x="25012" y="33027"/>
                    <a:pt x="25350" y="33027"/>
                  </a:cubicBezTo>
                  <a:cubicBezTo>
                    <a:pt x="25380" y="33031"/>
                    <a:pt x="25409" y="33033"/>
                    <a:pt x="25437" y="33033"/>
                  </a:cubicBezTo>
                  <a:cubicBezTo>
                    <a:pt x="26008" y="33033"/>
                    <a:pt x="25830" y="32224"/>
                    <a:pt x="26152" y="32224"/>
                  </a:cubicBezTo>
                  <a:lnTo>
                    <a:pt x="26448" y="32435"/>
                  </a:lnTo>
                  <a:cubicBezTo>
                    <a:pt x="26448" y="32435"/>
                    <a:pt x="26744" y="32140"/>
                    <a:pt x="26744" y="32097"/>
                  </a:cubicBezTo>
                  <a:cubicBezTo>
                    <a:pt x="26763" y="32094"/>
                    <a:pt x="26784" y="32093"/>
                    <a:pt x="26805" y="32093"/>
                  </a:cubicBezTo>
                  <a:cubicBezTo>
                    <a:pt x="27061" y="32093"/>
                    <a:pt x="27439" y="32309"/>
                    <a:pt x="27673" y="32309"/>
                  </a:cubicBezTo>
                  <a:cubicBezTo>
                    <a:pt x="27800" y="32309"/>
                    <a:pt x="27927" y="32182"/>
                    <a:pt x="28054" y="32182"/>
                  </a:cubicBezTo>
                  <a:cubicBezTo>
                    <a:pt x="28561" y="32309"/>
                    <a:pt x="29068" y="32562"/>
                    <a:pt x="29532" y="32858"/>
                  </a:cubicBezTo>
                  <a:cubicBezTo>
                    <a:pt x="29659" y="32985"/>
                    <a:pt x="29575" y="33323"/>
                    <a:pt x="29744" y="33449"/>
                  </a:cubicBezTo>
                  <a:cubicBezTo>
                    <a:pt x="30166" y="33872"/>
                    <a:pt x="32278" y="34463"/>
                    <a:pt x="32912" y="34463"/>
                  </a:cubicBezTo>
                  <a:cubicBezTo>
                    <a:pt x="33504" y="34421"/>
                    <a:pt x="32490" y="33914"/>
                    <a:pt x="32321" y="33661"/>
                  </a:cubicBezTo>
                  <a:cubicBezTo>
                    <a:pt x="32278" y="33576"/>
                    <a:pt x="32574" y="33111"/>
                    <a:pt x="32574" y="32985"/>
                  </a:cubicBezTo>
                  <a:cubicBezTo>
                    <a:pt x="32405" y="30999"/>
                    <a:pt x="31602" y="32224"/>
                    <a:pt x="32954" y="30112"/>
                  </a:cubicBezTo>
                  <a:cubicBezTo>
                    <a:pt x="33292" y="29563"/>
                    <a:pt x="35531" y="26478"/>
                    <a:pt x="35954" y="26225"/>
                  </a:cubicBezTo>
                  <a:cubicBezTo>
                    <a:pt x="36545" y="25845"/>
                    <a:pt x="37433" y="26309"/>
                    <a:pt x="37559" y="25169"/>
                  </a:cubicBezTo>
                  <a:cubicBezTo>
                    <a:pt x="37602" y="24619"/>
                    <a:pt x="36883" y="24324"/>
                    <a:pt x="36799" y="23817"/>
                  </a:cubicBezTo>
                  <a:cubicBezTo>
                    <a:pt x="36754" y="23570"/>
                    <a:pt x="36923" y="23526"/>
                    <a:pt x="37104" y="23526"/>
                  </a:cubicBezTo>
                  <a:cubicBezTo>
                    <a:pt x="37207" y="23526"/>
                    <a:pt x="37313" y="23540"/>
                    <a:pt x="37387" y="23540"/>
                  </a:cubicBezTo>
                  <a:cubicBezTo>
                    <a:pt x="37429" y="23540"/>
                    <a:pt x="37460" y="23535"/>
                    <a:pt x="37475" y="23521"/>
                  </a:cubicBezTo>
                  <a:cubicBezTo>
                    <a:pt x="37052" y="23056"/>
                    <a:pt x="36672" y="22592"/>
                    <a:pt x="36334" y="22127"/>
                  </a:cubicBezTo>
                  <a:cubicBezTo>
                    <a:pt x="35996" y="21704"/>
                    <a:pt x="35700" y="21282"/>
                    <a:pt x="35447" y="20817"/>
                  </a:cubicBezTo>
                  <a:cubicBezTo>
                    <a:pt x="35405" y="20733"/>
                    <a:pt x="35405" y="20606"/>
                    <a:pt x="35447" y="20521"/>
                  </a:cubicBezTo>
                  <a:lnTo>
                    <a:pt x="35489" y="20014"/>
                  </a:lnTo>
                  <a:cubicBezTo>
                    <a:pt x="35405" y="19676"/>
                    <a:pt x="35025" y="19381"/>
                    <a:pt x="34982" y="19043"/>
                  </a:cubicBezTo>
                  <a:cubicBezTo>
                    <a:pt x="34813" y="18494"/>
                    <a:pt x="35151" y="18240"/>
                    <a:pt x="35278" y="17818"/>
                  </a:cubicBezTo>
                  <a:cubicBezTo>
                    <a:pt x="35405" y="17522"/>
                    <a:pt x="35278" y="16212"/>
                    <a:pt x="35067" y="15959"/>
                  </a:cubicBezTo>
                  <a:cubicBezTo>
                    <a:pt x="34729" y="15663"/>
                    <a:pt x="34349" y="15452"/>
                    <a:pt x="33926" y="15325"/>
                  </a:cubicBezTo>
                  <a:lnTo>
                    <a:pt x="33630" y="15409"/>
                  </a:lnTo>
                  <a:cubicBezTo>
                    <a:pt x="33377" y="15283"/>
                    <a:pt x="33461" y="14987"/>
                    <a:pt x="33546" y="14818"/>
                  </a:cubicBezTo>
                  <a:cubicBezTo>
                    <a:pt x="33842" y="14142"/>
                    <a:pt x="34264" y="13593"/>
                    <a:pt x="34813" y="13170"/>
                  </a:cubicBezTo>
                  <a:cubicBezTo>
                    <a:pt x="35151" y="12959"/>
                    <a:pt x="35996" y="12748"/>
                    <a:pt x="36123" y="12325"/>
                  </a:cubicBezTo>
                  <a:cubicBezTo>
                    <a:pt x="36588" y="11016"/>
                    <a:pt x="34560" y="6706"/>
                    <a:pt x="34222" y="5101"/>
                  </a:cubicBezTo>
                  <a:cubicBezTo>
                    <a:pt x="33968" y="4847"/>
                    <a:pt x="34306" y="4383"/>
                    <a:pt x="34137" y="4002"/>
                  </a:cubicBezTo>
                  <a:cubicBezTo>
                    <a:pt x="33630" y="3031"/>
                    <a:pt x="33166" y="3538"/>
                    <a:pt x="32616" y="3073"/>
                  </a:cubicBezTo>
                  <a:cubicBezTo>
                    <a:pt x="32381" y="2877"/>
                    <a:pt x="32364" y="2388"/>
                    <a:pt x="31956" y="2388"/>
                  </a:cubicBezTo>
                  <a:cubicBezTo>
                    <a:pt x="31925" y="2388"/>
                    <a:pt x="31892" y="2391"/>
                    <a:pt x="31856" y="2397"/>
                  </a:cubicBezTo>
                  <a:cubicBezTo>
                    <a:pt x="31729" y="2397"/>
                    <a:pt x="31687" y="2608"/>
                    <a:pt x="31560" y="2693"/>
                  </a:cubicBezTo>
                  <a:lnTo>
                    <a:pt x="31518" y="2735"/>
                  </a:lnTo>
                  <a:cubicBezTo>
                    <a:pt x="30870" y="2997"/>
                    <a:pt x="29711" y="3101"/>
                    <a:pt x="28362" y="3101"/>
                  </a:cubicBezTo>
                  <a:cubicBezTo>
                    <a:pt x="25576" y="3101"/>
                    <a:pt x="21986" y="2655"/>
                    <a:pt x="20449" y="2228"/>
                  </a:cubicBezTo>
                  <a:cubicBezTo>
                    <a:pt x="20153" y="2524"/>
                    <a:pt x="19773" y="2693"/>
                    <a:pt x="19393" y="2820"/>
                  </a:cubicBezTo>
                  <a:cubicBezTo>
                    <a:pt x="18990" y="2884"/>
                    <a:pt x="18618" y="2936"/>
                    <a:pt x="18265" y="2936"/>
                  </a:cubicBezTo>
                  <a:cubicBezTo>
                    <a:pt x="17692" y="2936"/>
                    <a:pt x="17169" y="2799"/>
                    <a:pt x="16647" y="2355"/>
                  </a:cubicBezTo>
                  <a:lnTo>
                    <a:pt x="16647" y="1763"/>
                  </a:lnTo>
                  <a:cubicBezTo>
                    <a:pt x="16604" y="1425"/>
                    <a:pt x="16393" y="1383"/>
                    <a:pt x="16309" y="1214"/>
                  </a:cubicBezTo>
                  <a:cubicBezTo>
                    <a:pt x="16266" y="1172"/>
                    <a:pt x="16309" y="1087"/>
                    <a:pt x="16309" y="1045"/>
                  </a:cubicBezTo>
                  <a:cubicBezTo>
                    <a:pt x="16351" y="961"/>
                    <a:pt x="16393" y="918"/>
                    <a:pt x="16351" y="834"/>
                  </a:cubicBezTo>
                  <a:cubicBezTo>
                    <a:pt x="16266" y="623"/>
                    <a:pt x="15759" y="369"/>
                    <a:pt x="16182" y="327"/>
                  </a:cubicBezTo>
                  <a:lnTo>
                    <a:pt x="16182" y="327"/>
                  </a:lnTo>
                  <a:cubicBezTo>
                    <a:pt x="16520" y="454"/>
                    <a:pt x="16858" y="623"/>
                    <a:pt x="17111" y="876"/>
                  </a:cubicBezTo>
                  <a:cubicBezTo>
                    <a:pt x="17219" y="948"/>
                    <a:pt x="17296" y="1293"/>
                    <a:pt x="17343" y="1293"/>
                  </a:cubicBezTo>
                  <a:cubicBezTo>
                    <a:pt x="17351" y="1293"/>
                    <a:pt x="17358" y="1282"/>
                    <a:pt x="17365" y="1256"/>
                  </a:cubicBezTo>
                  <a:cubicBezTo>
                    <a:pt x="17492" y="961"/>
                    <a:pt x="16097" y="116"/>
                    <a:pt x="15844" y="73"/>
                  </a:cubicBezTo>
                  <a:cubicBezTo>
                    <a:pt x="15672" y="22"/>
                    <a:pt x="15450" y="0"/>
                    <a:pt x="1519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2829825" y="3084575"/>
              <a:ext cx="109875" cy="131000"/>
            </a:xfrm>
            <a:custGeom>
              <a:rect b="b" l="l" r="r" t="t"/>
              <a:pathLst>
                <a:path extrusionOk="0" h="5240" w="4395">
                  <a:moveTo>
                    <a:pt x="2409" y="550"/>
                  </a:moveTo>
                  <a:cubicBezTo>
                    <a:pt x="2282" y="803"/>
                    <a:pt x="2282" y="1099"/>
                    <a:pt x="2324" y="1395"/>
                  </a:cubicBezTo>
                  <a:cubicBezTo>
                    <a:pt x="2451" y="2028"/>
                    <a:pt x="2916" y="2535"/>
                    <a:pt x="3549" y="2789"/>
                  </a:cubicBezTo>
                  <a:cubicBezTo>
                    <a:pt x="3592" y="2831"/>
                    <a:pt x="3634" y="2831"/>
                    <a:pt x="3634" y="2831"/>
                  </a:cubicBezTo>
                  <a:cubicBezTo>
                    <a:pt x="3761" y="2915"/>
                    <a:pt x="3592" y="3127"/>
                    <a:pt x="3211" y="3465"/>
                  </a:cubicBezTo>
                  <a:cubicBezTo>
                    <a:pt x="2958" y="3634"/>
                    <a:pt x="2789" y="3887"/>
                    <a:pt x="2620" y="4183"/>
                  </a:cubicBezTo>
                  <a:cubicBezTo>
                    <a:pt x="2493" y="4098"/>
                    <a:pt x="2324" y="4056"/>
                    <a:pt x="2197" y="4056"/>
                  </a:cubicBezTo>
                  <a:cubicBezTo>
                    <a:pt x="2028" y="4056"/>
                    <a:pt x="1902" y="4098"/>
                    <a:pt x="1775" y="4141"/>
                  </a:cubicBezTo>
                  <a:cubicBezTo>
                    <a:pt x="1690" y="4183"/>
                    <a:pt x="1606" y="4225"/>
                    <a:pt x="1564" y="4225"/>
                  </a:cubicBezTo>
                  <a:lnTo>
                    <a:pt x="1395" y="4098"/>
                  </a:lnTo>
                  <a:lnTo>
                    <a:pt x="1268" y="3972"/>
                  </a:lnTo>
                  <a:cubicBezTo>
                    <a:pt x="1310" y="3929"/>
                    <a:pt x="1352" y="3929"/>
                    <a:pt x="1395" y="3845"/>
                  </a:cubicBezTo>
                  <a:cubicBezTo>
                    <a:pt x="1606" y="3549"/>
                    <a:pt x="1479" y="3042"/>
                    <a:pt x="1352" y="2493"/>
                  </a:cubicBezTo>
                  <a:cubicBezTo>
                    <a:pt x="1268" y="2282"/>
                    <a:pt x="1226" y="2028"/>
                    <a:pt x="1183" y="1775"/>
                  </a:cubicBezTo>
                  <a:cubicBezTo>
                    <a:pt x="1395" y="1395"/>
                    <a:pt x="2071" y="550"/>
                    <a:pt x="2409" y="550"/>
                  </a:cubicBezTo>
                  <a:close/>
                  <a:moveTo>
                    <a:pt x="2409" y="0"/>
                  </a:moveTo>
                  <a:cubicBezTo>
                    <a:pt x="1690" y="0"/>
                    <a:pt x="845" y="1268"/>
                    <a:pt x="719" y="1521"/>
                  </a:cubicBezTo>
                  <a:cubicBezTo>
                    <a:pt x="634" y="1775"/>
                    <a:pt x="719" y="2113"/>
                    <a:pt x="845" y="2620"/>
                  </a:cubicBezTo>
                  <a:cubicBezTo>
                    <a:pt x="930" y="2915"/>
                    <a:pt x="972" y="3211"/>
                    <a:pt x="1014" y="3507"/>
                  </a:cubicBezTo>
                  <a:lnTo>
                    <a:pt x="888" y="3507"/>
                  </a:lnTo>
                  <a:lnTo>
                    <a:pt x="0" y="3845"/>
                  </a:lnTo>
                  <a:lnTo>
                    <a:pt x="507" y="4098"/>
                  </a:lnTo>
                  <a:cubicBezTo>
                    <a:pt x="719" y="4225"/>
                    <a:pt x="888" y="4352"/>
                    <a:pt x="1057" y="4479"/>
                  </a:cubicBezTo>
                  <a:cubicBezTo>
                    <a:pt x="1141" y="4563"/>
                    <a:pt x="1226" y="4648"/>
                    <a:pt x="1310" y="4690"/>
                  </a:cubicBezTo>
                  <a:cubicBezTo>
                    <a:pt x="1391" y="4722"/>
                    <a:pt x="1478" y="4736"/>
                    <a:pt x="1566" y="4736"/>
                  </a:cubicBezTo>
                  <a:cubicBezTo>
                    <a:pt x="1709" y="4736"/>
                    <a:pt x="1856" y="4700"/>
                    <a:pt x="1986" y="4648"/>
                  </a:cubicBezTo>
                  <a:cubicBezTo>
                    <a:pt x="2028" y="4605"/>
                    <a:pt x="2113" y="4605"/>
                    <a:pt x="2155" y="4563"/>
                  </a:cubicBezTo>
                  <a:cubicBezTo>
                    <a:pt x="2324" y="4605"/>
                    <a:pt x="2451" y="4690"/>
                    <a:pt x="2578" y="4774"/>
                  </a:cubicBezTo>
                  <a:lnTo>
                    <a:pt x="2831" y="4859"/>
                  </a:lnTo>
                  <a:lnTo>
                    <a:pt x="3634" y="5239"/>
                  </a:lnTo>
                  <a:lnTo>
                    <a:pt x="3127" y="4479"/>
                  </a:lnTo>
                  <a:cubicBezTo>
                    <a:pt x="3000" y="4352"/>
                    <a:pt x="3169" y="4183"/>
                    <a:pt x="3549" y="3845"/>
                  </a:cubicBezTo>
                  <a:cubicBezTo>
                    <a:pt x="3930" y="3507"/>
                    <a:pt x="4394" y="3042"/>
                    <a:pt x="4056" y="2535"/>
                  </a:cubicBezTo>
                  <a:cubicBezTo>
                    <a:pt x="3972" y="2408"/>
                    <a:pt x="3845" y="2324"/>
                    <a:pt x="3718" y="2282"/>
                  </a:cubicBezTo>
                  <a:cubicBezTo>
                    <a:pt x="3254" y="2113"/>
                    <a:pt x="2916" y="1732"/>
                    <a:pt x="2831" y="1268"/>
                  </a:cubicBezTo>
                  <a:cubicBezTo>
                    <a:pt x="2831" y="1226"/>
                    <a:pt x="2831" y="1141"/>
                    <a:pt x="2831" y="1099"/>
                  </a:cubicBezTo>
                  <a:lnTo>
                    <a:pt x="3676" y="2155"/>
                  </a:lnTo>
                  <a:lnTo>
                    <a:pt x="3676" y="2155"/>
                  </a:lnTo>
                  <a:lnTo>
                    <a:pt x="2958" y="423"/>
                  </a:lnTo>
                  <a:cubicBezTo>
                    <a:pt x="2916" y="296"/>
                    <a:pt x="2831" y="169"/>
                    <a:pt x="2704" y="85"/>
                  </a:cubicBezTo>
                  <a:lnTo>
                    <a:pt x="2620" y="0"/>
                  </a:lnTo>
                  <a:lnTo>
                    <a:pt x="2620" y="43"/>
                  </a:lnTo>
                  <a:cubicBezTo>
                    <a:pt x="2578" y="43"/>
                    <a:pt x="2493" y="0"/>
                    <a:pt x="240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3"/>
            <p:cNvSpPr/>
            <p:nvPr/>
          </p:nvSpPr>
          <p:spPr>
            <a:xfrm>
              <a:off x="2845675" y="3091475"/>
              <a:ext cx="91900" cy="109300"/>
            </a:xfrm>
            <a:custGeom>
              <a:rect b="b" l="l" r="r" t="t"/>
              <a:pathLst>
                <a:path extrusionOk="0" h="4372" w="3676">
                  <a:moveTo>
                    <a:pt x="1767" y="1"/>
                  </a:moveTo>
                  <a:cubicBezTo>
                    <a:pt x="1262" y="1"/>
                    <a:pt x="503" y="1009"/>
                    <a:pt x="338" y="1372"/>
                  </a:cubicBezTo>
                  <a:cubicBezTo>
                    <a:pt x="96" y="1816"/>
                    <a:pt x="1011" y="3495"/>
                    <a:pt x="392" y="3495"/>
                  </a:cubicBezTo>
                  <a:cubicBezTo>
                    <a:pt x="363" y="3495"/>
                    <a:pt x="331" y="3492"/>
                    <a:pt x="296" y="3484"/>
                  </a:cubicBezTo>
                  <a:lnTo>
                    <a:pt x="0" y="3569"/>
                  </a:lnTo>
                  <a:cubicBezTo>
                    <a:pt x="296" y="3780"/>
                    <a:pt x="549" y="3949"/>
                    <a:pt x="803" y="4203"/>
                  </a:cubicBezTo>
                  <a:cubicBezTo>
                    <a:pt x="824" y="4213"/>
                    <a:pt x="850" y="4218"/>
                    <a:pt x="878" y="4218"/>
                  </a:cubicBezTo>
                  <a:cubicBezTo>
                    <a:pt x="1059" y="4218"/>
                    <a:pt x="1364" y="4029"/>
                    <a:pt x="1526" y="4029"/>
                  </a:cubicBezTo>
                  <a:cubicBezTo>
                    <a:pt x="1539" y="4029"/>
                    <a:pt x="1552" y="4031"/>
                    <a:pt x="1563" y="4034"/>
                  </a:cubicBezTo>
                  <a:cubicBezTo>
                    <a:pt x="1817" y="4076"/>
                    <a:pt x="2070" y="4203"/>
                    <a:pt x="2282" y="4372"/>
                  </a:cubicBezTo>
                  <a:cubicBezTo>
                    <a:pt x="1859" y="3653"/>
                    <a:pt x="3676" y="3104"/>
                    <a:pt x="3211" y="2386"/>
                  </a:cubicBezTo>
                  <a:lnTo>
                    <a:pt x="3253" y="2386"/>
                  </a:lnTo>
                  <a:cubicBezTo>
                    <a:pt x="3127" y="2259"/>
                    <a:pt x="2113" y="2090"/>
                    <a:pt x="1944" y="1076"/>
                  </a:cubicBezTo>
                  <a:cubicBezTo>
                    <a:pt x="1901" y="781"/>
                    <a:pt x="1944" y="485"/>
                    <a:pt x="2070" y="231"/>
                  </a:cubicBezTo>
                  <a:lnTo>
                    <a:pt x="2113" y="274"/>
                  </a:lnTo>
                  <a:cubicBezTo>
                    <a:pt x="2029" y="80"/>
                    <a:pt x="1908" y="1"/>
                    <a:pt x="176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2582675" y="2857500"/>
              <a:ext cx="351725" cy="330600"/>
            </a:xfrm>
            <a:custGeom>
              <a:rect b="b" l="l" r="r" t="t"/>
              <a:pathLst>
                <a:path extrusionOk="0" h="13224" w="14069">
                  <a:moveTo>
                    <a:pt x="12252" y="4563"/>
                  </a:moveTo>
                  <a:lnTo>
                    <a:pt x="12464" y="5661"/>
                  </a:lnTo>
                  <a:cubicBezTo>
                    <a:pt x="12252" y="5619"/>
                    <a:pt x="12041" y="5619"/>
                    <a:pt x="11872" y="5577"/>
                  </a:cubicBezTo>
                  <a:lnTo>
                    <a:pt x="11872" y="5534"/>
                  </a:lnTo>
                  <a:cubicBezTo>
                    <a:pt x="11957" y="5197"/>
                    <a:pt x="12083" y="4859"/>
                    <a:pt x="12252" y="4563"/>
                  </a:cubicBezTo>
                  <a:close/>
                  <a:moveTo>
                    <a:pt x="3338" y="591"/>
                  </a:moveTo>
                  <a:cubicBezTo>
                    <a:pt x="3296" y="845"/>
                    <a:pt x="3380" y="1141"/>
                    <a:pt x="3549" y="1310"/>
                  </a:cubicBezTo>
                  <a:cubicBezTo>
                    <a:pt x="3634" y="1436"/>
                    <a:pt x="3761" y="1479"/>
                    <a:pt x="3887" y="1479"/>
                  </a:cubicBezTo>
                  <a:cubicBezTo>
                    <a:pt x="4014" y="1479"/>
                    <a:pt x="4141" y="1394"/>
                    <a:pt x="4225" y="1310"/>
                  </a:cubicBezTo>
                  <a:cubicBezTo>
                    <a:pt x="4310" y="1310"/>
                    <a:pt x="4521" y="1394"/>
                    <a:pt x="4563" y="1436"/>
                  </a:cubicBezTo>
                  <a:lnTo>
                    <a:pt x="4774" y="1479"/>
                  </a:lnTo>
                  <a:cubicBezTo>
                    <a:pt x="4817" y="1521"/>
                    <a:pt x="4817" y="1521"/>
                    <a:pt x="4859" y="1605"/>
                  </a:cubicBezTo>
                  <a:cubicBezTo>
                    <a:pt x="4935" y="1833"/>
                    <a:pt x="5146" y="1992"/>
                    <a:pt x="5403" y="1992"/>
                  </a:cubicBezTo>
                  <a:cubicBezTo>
                    <a:pt x="5432" y="1992"/>
                    <a:pt x="5462" y="1990"/>
                    <a:pt x="5493" y="1986"/>
                  </a:cubicBezTo>
                  <a:lnTo>
                    <a:pt x="5619" y="1986"/>
                  </a:lnTo>
                  <a:cubicBezTo>
                    <a:pt x="5957" y="1943"/>
                    <a:pt x="6295" y="1774"/>
                    <a:pt x="6549" y="1563"/>
                  </a:cubicBezTo>
                  <a:lnTo>
                    <a:pt x="6676" y="1436"/>
                  </a:lnTo>
                  <a:cubicBezTo>
                    <a:pt x="6718" y="1521"/>
                    <a:pt x="6760" y="1648"/>
                    <a:pt x="6802" y="1774"/>
                  </a:cubicBezTo>
                  <a:lnTo>
                    <a:pt x="6887" y="1986"/>
                  </a:lnTo>
                  <a:lnTo>
                    <a:pt x="7183" y="1986"/>
                  </a:lnTo>
                  <a:lnTo>
                    <a:pt x="7267" y="1859"/>
                  </a:lnTo>
                  <a:cubicBezTo>
                    <a:pt x="7352" y="1774"/>
                    <a:pt x="7309" y="1690"/>
                    <a:pt x="7267" y="1563"/>
                  </a:cubicBezTo>
                  <a:lnTo>
                    <a:pt x="7563" y="1563"/>
                  </a:lnTo>
                  <a:cubicBezTo>
                    <a:pt x="7774" y="1521"/>
                    <a:pt x="7901" y="1310"/>
                    <a:pt x="7859" y="1098"/>
                  </a:cubicBezTo>
                  <a:lnTo>
                    <a:pt x="7859" y="1098"/>
                  </a:lnTo>
                  <a:cubicBezTo>
                    <a:pt x="7960" y="1251"/>
                    <a:pt x="8122" y="1327"/>
                    <a:pt x="8290" y="1327"/>
                  </a:cubicBezTo>
                  <a:cubicBezTo>
                    <a:pt x="8403" y="1327"/>
                    <a:pt x="8518" y="1293"/>
                    <a:pt x="8619" y="1225"/>
                  </a:cubicBezTo>
                  <a:cubicBezTo>
                    <a:pt x="8619" y="1267"/>
                    <a:pt x="8661" y="1310"/>
                    <a:pt x="8704" y="1352"/>
                  </a:cubicBezTo>
                  <a:cubicBezTo>
                    <a:pt x="8788" y="1563"/>
                    <a:pt x="8999" y="1648"/>
                    <a:pt x="9210" y="1648"/>
                  </a:cubicBezTo>
                  <a:cubicBezTo>
                    <a:pt x="9379" y="1648"/>
                    <a:pt x="9548" y="1605"/>
                    <a:pt x="9717" y="1479"/>
                  </a:cubicBezTo>
                  <a:lnTo>
                    <a:pt x="9802" y="1436"/>
                  </a:lnTo>
                  <a:cubicBezTo>
                    <a:pt x="9844" y="1436"/>
                    <a:pt x="9844" y="1479"/>
                    <a:pt x="9844" y="1521"/>
                  </a:cubicBezTo>
                  <a:cubicBezTo>
                    <a:pt x="9886" y="1901"/>
                    <a:pt x="10013" y="2281"/>
                    <a:pt x="10224" y="2577"/>
                  </a:cubicBezTo>
                  <a:cubicBezTo>
                    <a:pt x="10309" y="2662"/>
                    <a:pt x="10436" y="2662"/>
                    <a:pt x="10520" y="2662"/>
                  </a:cubicBezTo>
                  <a:lnTo>
                    <a:pt x="11154" y="2662"/>
                  </a:lnTo>
                  <a:cubicBezTo>
                    <a:pt x="11534" y="2915"/>
                    <a:pt x="11914" y="3169"/>
                    <a:pt x="12252" y="3464"/>
                  </a:cubicBezTo>
                  <a:lnTo>
                    <a:pt x="12168" y="3549"/>
                  </a:lnTo>
                  <a:lnTo>
                    <a:pt x="12126" y="3633"/>
                  </a:lnTo>
                  <a:lnTo>
                    <a:pt x="12041" y="3464"/>
                  </a:lnTo>
                  <a:lnTo>
                    <a:pt x="12083" y="3718"/>
                  </a:lnTo>
                  <a:cubicBezTo>
                    <a:pt x="11154" y="5492"/>
                    <a:pt x="11281" y="5703"/>
                    <a:pt x="11407" y="5872"/>
                  </a:cubicBezTo>
                  <a:cubicBezTo>
                    <a:pt x="11534" y="6041"/>
                    <a:pt x="11788" y="6126"/>
                    <a:pt x="12506" y="6168"/>
                  </a:cubicBezTo>
                  <a:lnTo>
                    <a:pt x="12633" y="6168"/>
                  </a:lnTo>
                  <a:cubicBezTo>
                    <a:pt x="12717" y="6295"/>
                    <a:pt x="12802" y="6464"/>
                    <a:pt x="12928" y="6591"/>
                  </a:cubicBezTo>
                  <a:cubicBezTo>
                    <a:pt x="13013" y="6717"/>
                    <a:pt x="13140" y="6929"/>
                    <a:pt x="13182" y="7055"/>
                  </a:cubicBezTo>
                  <a:cubicBezTo>
                    <a:pt x="13055" y="7140"/>
                    <a:pt x="12971" y="7309"/>
                    <a:pt x="13013" y="7478"/>
                  </a:cubicBezTo>
                  <a:cubicBezTo>
                    <a:pt x="13055" y="7689"/>
                    <a:pt x="13182" y="7858"/>
                    <a:pt x="13393" y="7943"/>
                  </a:cubicBezTo>
                  <a:cubicBezTo>
                    <a:pt x="13520" y="8069"/>
                    <a:pt x="13562" y="8069"/>
                    <a:pt x="13562" y="8154"/>
                  </a:cubicBezTo>
                  <a:cubicBezTo>
                    <a:pt x="13562" y="8407"/>
                    <a:pt x="13393" y="8534"/>
                    <a:pt x="13097" y="8745"/>
                  </a:cubicBezTo>
                  <a:cubicBezTo>
                    <a:pt x="12886" y="8872"/>
                    <a:pt x="12717" y="9041"/>
                    <a:pt x="12548" y="9210"/>
                  </a:cubicBezTo>
                  <a:cubicBezTo>
                    <a:pt x="12464" y="9126"/>
                    <a:pt x="12379" y="9126"/>
                    <a:pt x="12295" y="9126"/>
                  </a:cubicBezTo>
                  <a:cubicBezTo>
                    <a:pt x="11576" y="9126"/>
                    <a:pt x="10731" y="10393"/>
                    <a:pt x="10605" y="10646"/>
                  </a:cubicBezTo>
                  <a:cubicBezTo>
                    <a:pt x="10478" y="10858"/>
                    <a:pt x="10562" y="11196"/>
                    <a:pt x="10731" y="11745"/>
                  </a:cubicBezTo>
                  <a:cubicBezTo>
                    <a:pt x="10816" y="12041"/>
                    <a:pt x="10858" y="12336"/>
                    <a:pt x="10900" y="12632"/>
                  </a:cubicBezTo>
                  <a:lnTo>
                    <a:pt x="10774" y="12632"/>
                  </a:lnTo>
                  <a:lnTo>
                    <a:pt x="10562" y="12717"/>
                  </a:lnTo>
                  <a:lnTo>
                    <a:pt x="10393" y="12632"/>
                  </a:lnTo>
                  <a:cubicBezTo>
                    <a:pt x="10224" y="12632"/>
                    <a:pt x="10055" y="12632"/>
                    <a:pt x="9929" y="12674"/>
                  </a:cubicBezTo>
                  <a:cubicBezTo>
                    <a:pt x="9802" y="12674"/>
                    <a:pt x="9717" y="12717"/>
                    <a:pt x="9633" y="12717"/>
                  </a:cubicBezTo>
                  <a:cubicBezTo>
                    <a:pt x="9633" y="12674"/>
                    <a:pt x="9633" y="12632"/>
                    <a:pt x="9633" y="12590"/>
                  </a:cubicBezTo>
                  <a:cubicBezTo>
                    <a:pt x="9675" y="12421"/>
                    <a:pt x="9633" y="12210"/>
                    <a:pt x="9548" y="12041"/>
                  </a:cubicBezTo>
                  <a:lnTo>
                    <a:pt x="9506" y="11998"/>
                  </a:lnTo>
                  <a:lnTo>
                    <a:pt x="9422" y="11956"/>
                  </a:lnTo>
                  <a:lnTo>
                    <a:pt x="9337" y="11956"/>
                  </a:lnTo>
                  <a:cubicBezTo>
                    <a:pt x="9379" y="11872"/>
                    <a:pt x="9337" y="11787"/>
                    <a:pt x="9337" y="11745"/>
                  </a:cubicBezTo>
                  <a:cubicBezTo>
                    <a:pt x="9295" y="11491"/>
                    <a:pt x="9084" y="11407"/>
                    <a:pt x="8957" y="11365"/>
                  </a:cubicBezTo>
                  <a:lnTo>
                    <a:pt x="8873" y="11322"/>
                  </a:lnTo>
                  <a:lnTo>
                    <a:pt x="8830" y="11322"/>
                  </a:lnTo>
                  <a:cubicBezTo>
                    <a:pt x="8746" y="11322"/>
                    <a:pt x="8704" y="11322"/>
                    <a:pt x="8661" y="11365"/>
                  </a:cubicBezTo>
                  <a:lnTo>
                    <a:pt x="8577" y="11280"/>
                  </a:lnTo>
                  <a:cubicBezTo>
                    <a:pt x="8408" y="10984"/>
                    <a:pt x="8154" y="10773"/>
                    <a:pt x="7859" y="10646"/>
                  </a:cubicBezTo>
                  <a:lnTo>
                    <a:pt x="7605" y="10562"/>
                  </a:lnTo>
                  <a:lnTo>
                    <a:pt x="7647" y="10478"/>
                  </a:lnTo>
                  <a:cubicBezTo>
                    <a:pt x="7774" y="10351"/>
                    <a:pt x="7816" y="10182"/>
                    <a:pt x="7816" y="10013"/>
                  </a:cubicBezTo>
                  <a:cubicBezTo>
                    <a:pt x="7816" y="9844"/>
                    <a:pt x="7774" y="9717"/>
                    <a:pt x="7690" y="9590"/>
                  </a:cubicBezTo>
                  <a:lnTo>
                    <a:pt x="7690" y="9548"/>
                  </a:lnTo>
                  <a:cubicBezTo>
                    <a:pt x="7690" y="9464"/>
                    <a:pt x="7732" y="9379"/>
                    <a:pt x="7774" y="9337"/>
                  </a:cubicBezTo>
                  <a:lnTo>
                    <a:pt x="7816" y="9295"/>
                  </a:lnTo>
                  <a:cubicBezTo>
                    <a:pt x="8112" y="8745"/>
                    <a:pt x="8197" y="8661"/>
                    <a:pt x="8028" y="8492"/>
                  </a:cubicBezTo>
                  <a:cubicBezTo>
                    <a:pt x="7943" y="8365"/>
                    <a:pt x="7774" y="8281"/>
                    <a:pt x="7605" y="8281"/>
                  </a:cubicBezTo>
                  <a:cubicBezTo>
                    <a:pt x="7267" y="8281"/>
                    <a:pt x="6971" y="8703"/>
                    <a:pt x="6802" y="8999"/>
                  </a:cubicBezTo>
                  <a:cubicBezTo>
                    <a:pt x="6760" y="9083"/>
                    <a:pt x="6718" y="9168"/>
                    <a:pt x="6718" y="9168"/>
                  </a:cubicBezTo>
                  <a:cubicBezTo>
                    <a:pt x="6539" y="9198"/>
                    <a:pt x="6359" y="9228"/>
                    <a:pt x="6180" y="9228"/>
                  </a:cubicBezTo>
                  <a:cubicBezTo>
                    <a:pt x="6106" y="9228"/>
                    <a:pt x="6032" y="9222"/>
                    <a:pt x="5957" y="9210"/>
                  </a:cubicBezTo>
                  <a:cubicBezTo>
                    <a:pt x="5889" y="9221"/>
                    <a:pt x="5822" y="9227"/>
                    <a:pt x="5753" y="9227"/>
                  </a:cubicBezTo>
                  <a:cubicBezTo>
                    <a:pt x="5565" y="9227"/>
                    <a:pt x="5371" y="9187"/>
                    <a:pt x="5155" y="9126"/>
                  </a:cubicBezTo>
                  <a:lnTo>
                    <a:pt x="5239" y="9083"/>
                  </a:lnTo>
                  <a:cubicBezTo>
                    <a:pt x="5408" y="8957"/>
                    <a:pt x="5577" y="8788"/>
                    <a:pt x="5577" y="8534"/>
                  </a:cubicBezTo>
                  <a:cubicBezTo>
                    <a:pt x="5535" y="8492"/>
                    <a:pt x="5535" y="8492"/>
                    <a:pt x="5324" y="8238"/>
                  </a:cubicBezTo>
                  <a:cubicBezTo>
                    <a:pt x="5324" y="8238"/>
                    <a:pt x="5324" y="8196"/>
                    <a:pt x="5281" y="8196"/>
                  </a:cubicBezTo>
                  <a:lnTo>
                    <a:pt x="5408" y="8069"/>
                  </a:lnTo>
                  <a:cubicBezTo>
                    <a:pt x="5577" y="7900"/>
                    <a:pt x="5746" y="7689"/>
                    <a:pt x="5704" y="7478"/>
                  </a:cubicBezTo>
                  <a:cubicBezTo>
                    <a:pt x="5619" y="6971"/>
                    <a:pt x="4225" y="6422"/>
                    <a:pt x="3887" y="6422"/>
                  </a:cubicBezTo>
                  <a:lnTo>
                    <a:pt x="3803" y="6422"/>
                  </a:lnTo>
                  <a:lnTo>
                    <a:pt x="3803" y="6295"/>
                  </a:lnTo>
                  <a:cubicBezTo>
                    <a:pt x="3803" y="5957"/>
                    <a:pt x="3803" y="5577"/>
                    <a:pt x="3549" y="5408"/>
                  </a:cubicBezTo>
                  <a:cubicBezTo>
                    <a:pt x="3380" y="5365"/>
                    <a:pt x="3211" y="5323"/>
                    <a:pt x="3000" y="5281"/>
                  </a:cubicBezTo>
                  <a:cubicBezTo>
                    <a:pt x="2747" y="5281"/>
                    <a:pt x="2578" y="5239"/>
                    <a:pt x="2535" y="5154"/>
                  </a:cubicBezTo>
                  <a:cubicBezTo>
                    <a:pt x="2535" y="4985"/>
                    <a:pt x="2535" y="4816"/>
                    <a:pt x="2535" y="4690"/>
                  </a:cubicBezTo>
                  <a:cubicBezTo>
                    <a:pt x="2578" y="4225"/>
                    <a:pt x="2620" y="3591"/>
                    <a:pt x="2113" y="3295"/>
                  </a:cubicBezTo>
                  <a:cubicBezTo>
                    <a:pt x="2061" y="3264"/>
                    <a:pt x="2005" y="3251"/>
                    <a:pt x="1944" y="3251"/>
                  </a:cubicBezTo>
                  <a:cubicBezTo>
                    <a:pt x="1757" y="3251"/>
                    <a:pt x="1534" y="3379"/>
                    <a:pt x="1310" y="3507"/>
                  </a:cubicBezTo>
                  <a:cubicBezTo>
                    <a:pt x="1268" y="3591"/>
                    <a:pt x="1183" y="3633"/>
                    <a:pt x="1099" y="3676"/>
                  </a:cubicBezTo>
                  <a:cubicBezTo>
                    <a:pt x="507" y="3464"/>
                    <a:pt x="465" y="2662"/>
                    <a:pt x="465" y="1774"/>
                  </a:cubicBezTo>
                  <a:cubicBezTo>
                    <a:pt x="465" y="1732"/>
                    <a:pt x="465" y="1648"/>
                    <a:pt x="465" y="1605"/>
                  </a:cubicBezTo>
                  <a:cubicBezTo>
                    <a:pt x="761" y="1521"/>
                    <a:pt x="1099" y="1394"/>
                    <a:pt x="1437" y="1225"/>
                  </a:cubicBezTo>
                  <a:cubicBezTo>
                    <a:pt x="2071" y="972"/>
                    <a:pt x="2704" y="760"/>
                    <a:pt x="3338" y="591"/>
                  </a:cubicBezTo>
                  <a:close/>
                  <a:moveTo>
                    <a:pt x="3929" y="0"/>
                  </a:moveTo>
                  <a:lnTo>
                    <a:pt x="3676" y="42"/>
                  </a:lnTo>
                  <a:cubicBezTo>
                    <a:pt x="2831" y="211"/>
                    <a:pt x="2071" y="465"/>
                    <a:pt x="1310" y="803"/>
                  </a:cubicBezTo>
                  <a:cubicBezTo>
                    <a:pt x="930" y="972"/>
                    <a:pt x="592" y="1098"/>
                    <a:pt x="254" y="1183"/>
                  </a:cubicBezTo>
                  <a:lnTo>
                    <a:pt x="0" y="1267"/>
                  </a:lnTo>
                  <a:lnTo>
                    <a:pt x="0" y="1479"/>
                  </a:lnTo>
                  <a:lnTo>
                    <a:pt x="0" y="1817"/>
                  </a:lnTo>
                  <a:cubicBezTo>
                    <a:pt x="0" y="2619"/>
                    <a:pt x="0" y="3971"/>
                    <a:pt x="1057" y="4225"/>
                  </a:cubicBezTo>
                  <a:lnTo>
                    <a:pt x="1141" y="4225"/>
                  </a:lnTo>
                  <a:cubicBezTo>
                    <a:pt x="1352" y="4183"/>
                    <a:pt x="1521" y="4098"/>
                    <a:pt x="1690" y="3971"/>
                  </a:cubicBezTo>
                  <a:cubicBezTo>
                    <a:pt x="1775" y="3887"/>
                    <a:pt x="1859" y="3845"/>
                    <a:pt x="1944" y="3802"/>
                  </a:cubicBezTo>
                  <a:cubicBezTo>
                    <a:pt x="2113" y="3929"/>
                    <a:pt x="2071" y="4352"/>
                    <a:pt x="2071" y="4647"/>
                  </a:cubicBezTo>
                  <a:cubicBezTo>
                    <a:pt x="2028" y="4859"/>
                    <a:pt x="2028" y="5112"/>
                    <a:pt x="2071" y="5323"/>
                  </a:cubicBezTo>
                  <a:cubicBezTo>
                    <a:pt x="2197" y="5746"/>
                    <a:pt x="2662" y="5830"/>
                    <a:pt x="3000" y="5830"/>
                  </a:cubicBezTo>
                  <a:lnTo>
                    <a:pt x="3296" y="5872"/>
                  </a:lnTo>
                  <a:cubicBezTo>
                    <a:pt x="3338" y="5999"/>
                    <a:pt x="3338" y="6168"/>
                    <a:pt x="3338" y="6337"/>
                  </a:cubicBezTo>
                  <a:cubicBezTo>
                    <a:pt x="3338" y="6633"/>
                    <a:pt x="3338" y="6886"/>
                    <a:pt x="3465" y="7013"/>
                  </a:cubicBezTo>
                  <a:cubicBezTo>
                    <a:pt x="3549" y="7098"/>
                    <a:pt x="3634" y="7140"/>
                    <a:pt x="3718" y="7140"/>
                  </a:cubicBezTo>
                  <a:lnTo>
                    <a:pt x="3803" y="7140"/>
                  </a:lnTo>
                  <a:cubicBezTo>
                    <a:pt x="3887" y="7098"/>
                    <a:pt x="3972" y="7055"/>
                    <a:pt x="4014" y="6971"/>
                  </a:cubicBezTo>
                  <a:cubicBezTo>
                    <a:pt x="4436" y="7098"/>
                    <a:pt x="4859" y="7309"/>
                    <a:pt x="5239" y="7562"/>
                  </a:cubicBezTo>
                  <a:cubicBezTo>
                    <a:pt x="5197" y="7605"/>
                    <a:pt x="5112" y="7647"/>
                    <a:pt x="5070" y="7689"/>
                  </a:cubicBezTo>
                  <a:cubicBezTo>
                    <a:pt x="4901" y="7816"/>
                    <a:pt x="4817" y="8027"/>
                    <a:pt x="4774" y="8238"/>
                  </a:cubicBezTo>
                  <a:cubicBezTo>
                    <a:pt x="4774" y="8323"/>
                    <a:pt x="4774" y="8323"/>
                    <a:pt x="4986" y="8619"/>
                  </a:cubicBezTo>
                  <a:lnTo>
                    <a:pt x="4901" y="8703"/>
                  </a:lnTo>
                  <a:cubicBezTo>
                    <a:pt x="4817" y="8788"/>
                    <a:pt x="4732" y="8914"/>
                    <a:pt x="4648" y="9041"/>
                  </a:cubicBezTo>
                  <a:cubicBezTo>
                    <a:pt x="4605" y="9168"/>
                    <a:pt x="4605" y="9295"/>
                    <a:pt x="4690" y="9421"/>
                  </a:cubicBezTo>
                  <a:cubicBezTo>
                    <a:pt x="4732" y="9506"/>
                    <a:pt x="4943" y="9802"/>
                    <a:pt x="6000" y="9802"/>
                  </a:cubicBezTo>
                  <a:cubicBezTo>
                    <a:pt x="6338" y="9802"/>
                    <a:pt x="6718" y="9759"/>
                    <a:pt x="7056" y="9633"/>
                  </a:cubicBezTo>
                  <a:cubicBezTo>
                    <a:pt x="7098" y="9548"/>
                    <a:pt x="7183" y="9506"/>
                    <a:pt x="7225" y="9421"/>
                  </a:cubicBezTo>
                  <a:lnTo>
                    <a:pt x="7225" y="9421"/>
                  </a:lnTo>
                  <a:cubicBezTo>
                    <a:pt x="7183" y="9548"/>
                    <a:pt x="7183" y="9717"/>
                    <a:pt x="7267" y="9844"/>
                  </a:cubicBezTo>
                  <a:cubicBezTo>
                    <a:pt x="7309" y="9886"/>
                    <a:pt x="7352" y="9971"/>
                    <a:pt x="7352" y="10055"/>
                  </a:cubicBezTo>
                  <a:cubicBezTo>
                    <a:pt x="7309" y="10097"/>
                    <a:pt x="7309" y="10182"/>
                    <a:pt x="7267" y="10224"/>
                  </a:cubicBezTo>
                  <a:cubicBezTo>
                    <a:pt x="7140" y="10393"/>
                    <a:pt x="7098" y="10562"/>
                    <a:pt x="7098" y="10773"/>
                  </a:cubicBezTo>
                  <a:cubicBezTo>
                    <a:pt x="7098" y="10900"/>
                    <a:pt x="7140" y="10942"/>
                    <a:pt x="7732" y="11153"/>
                  </a:cubicBezTo>
                  <a:cubicBezTo>
                    <a:pt x="7901" y="11280"/>
                    <a:pt x="8070" y="11449"/>
                    <a:pt x="8197" y="11618"/>
                  </a:cubicBezTo>
                  <a:cubicBezTo>
                    <a:pt x="8281" y="11745"/>
                    <a:pt x="8408" y="11872"/>
                    <a:pt x="8535" y="11914"/>
                  </a:cubicBezTo>
                  <a:lnTo>
                    <a:pt x="8619" y="11914"/>
                  </a:lnTo>
                  <a:cubicBezTo>
                    <a:pt x="8619" y="11956"/>
                    <a:pt x="8619" y="11956"/>
                    <a:pt x="8619" y="11998"/>
                  </a:cubicBezTo>
                  <a:cubicBezTo>
                    <a:pt x="8619" y="12167"/>
                    <a:pt x="8619" y="12167"/>
                    <a:pt x="9084" y="12379"/>
                  </a:cubicBezTo>
                  <a:cubicBezTo>
                    <a:pt x="9084" y="12421"/>
                    <a:pt x="9084" y="12463"/>
                    <a:pt x="9084" y="12505"/>
                  </a:cubicBezTo>
                  <a:cubicBezTo>
                    <a:pt x="9041" y="12717"/>
                    <a:pt x="9084" y="12928"/>
                    <a:pt x="9210" y="13097"/>
                  </a:cubicBezTo>
                  <a:cubicBezTo>
                    <a:pt x="9295" y="13181"/>
                    <a:pt x="9422" y="13224"/>
                    <a:pt x="9548" y="13224"/>
                  </a:cubicBezTo>
                  <a:cubicBezTo>
                    <a:pt x="9717" y="13224"/>
                    <a:pt x="9844" y="13181"/>
                    <a:pt x="9971" y="13181"/>
                  </a:cubicBezTo>
                  <a:lnTo>
                    <a:pt x="10267" y="13139"/>
                  </a:lnTo>
                  <a:cubicBezTo>
                    <a:pt x="10309" y="13139"/>
                    <a:pt x="10351" y="13181"/>
                    <a:pt x="10436" y="13181"/>
                  </a:cubicBezTo>
                  <a:lnTo>
                    <a:pt x="10520" y="13224"/>
                  </a:lnTo>
                  <a:lnTo>
                    <a:pt x="10816" y="13224"/>
                  </a:lnTo>
                  <a:cubicBezTo>
                    <a:pt x="10985" y="13224"/>
                    <a:pt x="11154" y="13181"/>
                    <a:pt x="11281" y="13055"/>
                  </a:cubicBezTo>
                  <a:cubicBezTo>
                    <a:pt x="11492" y="12759"/>
                    <a:pt x="11365" y="12210"/>
                    <a:pt x="11196" y="11703"/>
                  </a:cubicBezTo>
                  <a:cubicBezTo>
                    <a:pt x="11154" y="11449"/>
                    <a:pt x="11069" y="11196"/>
                    <a:pt x="11069" y="10942"/>
                  </a:cubicBezTo>
                  <a:cubicBezTo>
                    <a:pt x="11238" y="10562"/>
                    <a:pt x="11957" y="9717"/>
                    <a:pt x="12252" y="9717"/>
                  </a:cubicBezTo>
                  <a:cubicBezTo>
                    <a:pt x="12295" y="9717"/>
                    <a:pt x="12295" y="9717"/>
                    <a:pt x="12337" y="9802"/>
                  </a:cubicBezTo>
                  <a:lnTo>
                    <a:pt x="12590" y="10224"/>
                  </a:lnTo>
                  <a:lnTo>
                    <a:pt x="12802" y="9802"/>
                  </a:lnTo>
                  <a:cubicBezTo>
                    <a:pt x="12928" y="9590"/>
                    <a:pt x="13140" y="9379"/>
                    <a:pt x="13351" y="9252"/>
                  </a:cubicBezTo>
                  <a:cubicBezTo>
                    <a:pt x="13689" y="9041"/>
                    <a:pt x="14069" y="8788"/>
                    <a:pt x="14069" y="8238"/>
                  </a:cubicBezTo>
                  <a:cubicBezTo>
                    <a:pt x="14069" y="7943"/>
                    <a:pt x="13900" y="7689"/>
                    <a:pt x="13647" y="7605"/>
                  </a:cubicBezTo>
                  <a:cubicBezTo>
                    <a:pt x="13604" y="7562"/>
                    <a:pt x="13562" y="7520"/>
                    <a:pt x="13562" y="7520"/>
                  </a:cubicBezTo>
                  <a:cubicBezTo>
                    <a:pt x="13647" y="7436"/>
                    <a:pt x="13731" y="7309"/>
                    <a:pt x="13731" y="7182"/>
                  </a:cubicBezTo>
                  <a:cubicBezTo>
                    <a:pt x="13773" y="7013"/>
                    <a:pt x="13689" y="6886"/>
                    <a:pt x="13351" y="6379"/>
                  </a:cubicBezTo>
                  <a:cubicBezTo>
                    <a:pt x="13224" y="6210"/>
                    <a:pt x="13097" y="6041"/>
                    <a:pt x="13055" y="5915"/>
                  </a:cubicBezTo>
                  <a:lnTo>
                    <a:pt x="12379" y="4352"/>
                  </a:lnTo>
                  <a:cubicBezTo>
                    <a:pt x="12421" y="4225"/>
                    <a:pt x="12506" y="4098"/>
                    <a:pt x="12590" y="3971"/>
                  </a:cubicBezTo>
                  <a:lnTo>
                    <a:pt x="12886" y="3591"/>
                  </a:lnTo>
                  <a:lnTo>
                    <a:pt x="12844" y="3464"/>
                  </a:lnTo>
                  <a:cubicBezTo>
                    <a:pt x="12717" y="3084"/>
                    <a:pt x="11534" y="2324"/>
                    <a:pt x="11323" y="2239"/>
                  </a:cubicBezTo>
                  <a:cubicBezTo>
                    <a:pt x="11281" y="2239"/>
                    <a:pt x="11196" y="2197"/>
                    <a:pt x="11112" y="2197"/>
                  </a:cubicBezTo>
                  <a:lnTo>
                    <a:pt x="10562" y="2197"/>
                  </a:lnTo>
                  <a:cubicBezTo>
                    <a:pt x="10478" y="1986"/>
                    <a:pt x="10393" y="1732"/>
                    <a:pt x="10351" y="1479"/>
                  </a:cubicBezTo>
                  <a:cubicBezTo>
                    <a:pt x="10309" y="1141"/>
                    <a:pt x="10267" y="1056"/>
                    <a:pt x="10140" y="972"/>
                  </a:cubicBezTo>
                  <a:cubicBezTo>
                    <a:pt x="10055" y="944"/>
                    <a:pt x="9971" y="929"/>
                    <a:pt x="9888" y="929"/>
                  </a:cubicBezTo>
                  <a:cubicBezTo>
                    <a:pt x="9722" y="929"/>
                    <a:pt x="9563" y="986"/>
                    <a:pt x="9422" y="1098"/>
                  </a:cubicBezTo>
                  <a:cubicBezTo>
                    <a:pt x="9379" y="1098"/>
                    <a:pt x="9379" y="1141"/>
                    <a:pt x="9337" y="1141"/>
                  </a:cubicBezTo>
                  <a:cubicBezTo>
                    <a:pt x="9422" y="1056"/>
                    <a:pt x="9464" y="972"/>
                    <a:pt x="9464" y="845"/>
                  </a:cubicBezTo>
                  <a:lnTo>
                    <a:pt x="9464" y="676"/>
                  </a:lnTo>
                  <a:lnTo>
                    <a:pt x="9379" y="591"/>
                  </a:lnTo>
                  <a:cubicBezTo>
                    <a:pt x="9309" y="535"/>
                    <a:pt x="9225" y="512"/>
                    <a:pt x="9134" y="512"/>
                  </a:cubicBezTo>
                  <a:cubicBezTo>
                    <a:pt x="8952" y="512"/>
                    <a:pt x="8746" y="606"/>
                    <a:pt x="8577" y="718"/>
                  </a:cubicBezTo>
                  <a:lnTo>
                    <a:pt x="8408" y="803"/>
                  </a:lnTo>
                  <a:cubicBezTo>
                    <a:pt x="8450" y="676"/>
                    <a:pt x="8408" y="591"/>
                    <a:pt x="8366" y="549"/>
                  </a:cubicBezTo>
                  <a:cubicBezTo>
                    <a:pt x="8275" y="459"/>
                    <a:pt x="8172" y="417"/>
                    <a:pt x="8070" y="417"/>
                  </a:cubicBezTo>
                  <a:cubicBezTo>
                    <a:pt x="7982" y="417"/>
                    <a:pt x="7895" y="448"/>
                    <a:pt x="7816" y="507"/>
                  </a:cubicBezTo>
                  <a:cubicBezTo>
                    <a:pt x="7647" y="507"/>
                    <a:pt x="7478" y="591"/>
                    <a:pt x="7394" y="718"/>
                  </a:cubicBezTo>
                  <a:cubicBezTo>
                    <a:pt x="7309" y="845"/>
                    <a:pt x="7309" y="929"/>
                    <a:pt x="7309" y="1056"/>
                  </a:cubicBezTo>
                  <a:cubicBezTo>
                    <a:pt x="7225" y="1014"/>
                    <a:pt x="7140" y="972"/>
                    <a:pt x="7098" y="929"/>
                  </a:cubicBezTo>
                  <a:lnTo>
                    <a:pt x="6929" y="887"/>
                  </a:lnTo>
                  <a:lnTo>
                    <a:pt x="6929" y="845"/>
                  </a:lnTo>
                  <a:lnTo>
                    <a:pt x="6887" y="845"/>
                  </a:lnTo>
                  <a:lnTo>
                    <a:pt x="6802" y="803"/>
                  </a:lnTo>
                  <a:lnTo>
                    <a:pt x="6802" y="887"/>
                  </a:lnTo>
                  <a:lnTo>
                    <a:pt x="6760" y="887"/>
                  </a:lnTo>
                  <a:cubicBezTo>
                    <a:pt x="6591" y="972"/>
                    <a:pt x="6422" y="1056"/>
                    <a:pt x="6295" y="1183"/>
                  </a:cubicBezTo>
                  <a:cubicBezTo>
                    <a:pt x="6084" y="1352"/>
                    <a:pt x="5873" y="1479"/>
                    <a:pt x="5619" y="1521"/>
                  </a:cubicBezTo>
                  <a:lnTo>
                    <a:pt x="5450" y="1521"/>
                  </a:lnTo>
                  <a:cubicBezTo>
                    <a:pt x="5450" y="1521"/>
                    <a:pt x="5450" y="1479"/>
                    <a:pt x="5450" y="1479"/>
                  </a:cubicBezTo>
                  <a:cubicBezTo>
                    <a:pt x="5366" y="1267"/>
                    <a:pt x="5197" y="1098"/>
                    <a:pt x="4986" y="1056"/>
                  </a:cubicBezTo>
                  <a:lnTo>
                    <a:pt x="4859" y="1014"/>
                  </a:lnTo>
                  <a:cubicBezTo>
                    <a:pt x="4648" y="887"/>
                    <a:pt x="4436" y="845"/>
                    <a:pt x="4183" y="803"/>
                  </a:cubicBezTo>
                  <a:lnTo>
                    <a:pt x="4056" y="803"/>
                  </a:lnTo>
                  <a:cubicBezTo>
                    <a:pt x="4014" y="803"/>
                    <a:pt x="3972" y="845"/>
                    <a:pt x="3929" y="887"/>
                  </a:cubicBezTo>
                  <a:cubicBezTo>
                    <a:pt x="3929" y="760"/>
                    <a:pt x="3929" y="634"/>
                    <a:pt x="3929" y="507"/>
                  </a:cubicBezTo>
                  <a:lnTo>
                    <a:pt x="3929" y="465"/>
                  </a:lnTo>
                  <a:lnTo>
                    <a:pt x="3929"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2584775" y="2864875"/>
              <a:ext cx="344350" cy="316900"/>
            </a:xfrm>
            <a:custGeom>
              <a:rect b="b" l="l" r="r" t="t"/>
              <a:pathLst>
                <a:path extrusionOk="0" h="12676" w="13774">
                  <a:moveTo>
                    <a:pt x="3550" y="1"/>
                  </a:moveTo>
                  <a:cubicBezTo>
                    <a:pt x="2451" y="170"/>
                    <a:pt x="1099" y="888"/>
                    <a:pt x="170" y="1141"/>
                  </a:cubicBezTo>
                  <a:lnTo>
                    <a:pt x="128" y="1141"/>
                  </a:lnTo>
                  <a:cubicBezTo>
                    <a:pt x="170" y="1902"/>
                    <a:pt x="1" y="3423"/>
                    <a:pt x="1015" y="3676"/>
                  </a:cubicBezTo>
                  <a:cubicBezTo>
                    <a:pt x="1022" y="3678"/>
                    <a:pt x="1030" y="3678"/>
                    <a:pt x="1038" y="3678"/>
                  </a:cubicBezTo>
                  <a:cubicBezTo>
                    <a:pt x="1238" y="3678"/>
                    <a:pt x="1647" y="3236"/>
                    <a:pt x="1875" y="3236"/>
                  </a:cubicBezTo>
                  <a:cubicBezTo>
                    <a:pt x="1901" y="3236"/>
                    <a:pt x="1924" y="3242"/>
                    <a:pt x="1944" y="3254"/>
                  </a:cubicBezTo>
                  <a:cubicBezTo>
                    <a:pt x="2451" y="3550"/>
                    <a:pt x="2113" y="4564"/>
                    <a:pt x="2240" y="4944"/>
                  </a:cubicBezTo>
                  <a:cubicBezTo>
                    <a:pt x="2325" y="5324"/>
                    <a:pt x="3085" y="5239"/>
                    <a:pt x="3381" y="5408"/>
                  </a:cubicBezTo>
                  <a:cubicBezTo>
                    <a:pt x="3625" y="5571"/>
                    <a:pt x="3399" y="6554"/>
                    <a:pt x="3607" y="6554"/>
                  </a:cubicBezTo>
                  <a:cubicBezTo>
                    <a:pt x="3616" y="6554"/>
                    <a:pt x="3625" y="6552"/>
                    <a:pt x="3634" y="6549"/>
                  </a:cubicBezTo>
                  <a:cubicBezTo>
                    <a:pt x="3719" y="6549"/>
                    <a:pt x="3719" y="6422"/>
                    <a:pt x="3803" y="6380"/>
                  </a:cubicBezTo>
                  <a:cubicBezTo>
                    <a:pt x="3813" y="6379"/>
                    <a:pt x="3825" y="6378"/>
                    <a:pt x="3837" y="6378"/>
                  </a:cubicBezTo>
                  <a:cubicBezTo>
                    <a:pt x="4184" y="6378"/>
                    <a:pt x="5368" y="6940"/>
                    <a:pt x="5409" y="7225"/>
                  </a:cubicBezTo>
                  <a:cubicBezTo>
                    <a:pt x="5409" y="7521"/>
                    <a:pt x="4944" y="7732"/>
                    <a:pt x="4944" y="7943"/>
                  </a:cubicBezTo>
                  <a:cubicBezTo>
                    <a:pt x="4944" y="7943"/>
                    <a:pt x="5240" y="8324"/>
                    <a:pt x="5240" y="8324"/>
                  </a:cubicBezTo>
                  <a:cubicBezTo>
                    <a:pt x="5240" y="8450"/>
                    <a:pt x="4859" y="8704"/>
                    <a:pt x="4817" y="8831"/>
                  </a:cubicBezTo>
                  <a:cubicBezTo>
                    <a:pt x="4697" y="9142"/>
                    <a:pt x="5297" y="9236"/>
                    <a:pt x="5870" y="9236"/>
                  </a:cubicBezTo>
                  <a:cubicBezTo>
                    <a:pt x="6308" y="9236"/>
                    <a:pt x="6730" y="9181"/>
                    <a:pt x="6803" y="9126"/>
                  </a:cubicBezTo>
                  <a:cubicBezTo>
                    <a:pt x="6942" y="9022"/>
                    <a:pt x="7252" y="8291"/>
                    <a:pt x="7569" y="8291"/>
                  </a:cubicBezTo>
                  <a:cubicBezTo>
                    <a:pt x="7638" y="8291"/>
                    <a:pt x="7707" y="8325"/>
                    <a:pt x="7775" y="8408"/>
                  </a:cubicBezTo>
                  <a:cubicBezTo>
                    <a:pt x="7690" y="8577"/>
                    <a:pt x="7606" y="8788"/>
                    <a:pt x="7479" y="8957"/>
                  </a:cubicBezTo>
                  <a:cubicBezTo>
                    <a:pt x="7225" y="9422"/>
                    <a:pt x="7479" y="9295"/>
                    <a:pt x="7521" y="9760"/>
                  </a:cubicBezTo>
                  <a:cubicBezTo>
                    <a:pt x="7521" y="9929"/>
                    <a:pt x="7225" y="10309"/>
                    <a:pt x="7268" y="10436"/>
                  </a:cubicBezTo>
                  <a:lnTo>
                    <a:pt x="7732" y="10605"/>
                  </a:lnTo>
                  <a:cubicBezTo>
                    <a:pt x="8113" y="10774"/>
                    <a:pt x="8408" y="11323"/>
                    <a:pt x="8535" y="11365"/>
                  </a:cubicBezTo>
                  <a:cubicBezTo>
                    <a:pt x="8554" y="11372"/>
                    <a:pt x="8571" y="11374"/>
                    <a:pt x="8588" y="11374"/>
                  </a:cubicBezTo>
                  <a:cubicBezTo>
                    <a:pt x="8670" y="11374"/>
                    <a:pt x="8733" y="11314"/>
                    <a:pt x="8793" y="11314"/>
                  </a:cubicBezTo>
                  <a:cubicBezTo>
                    <a:pt x="8806" y="11314"/>
                    <a:pt x="8818" y="11317"/>
                    <a:pt x="8831" y="11323"/>
                  </a:cubicBezTo>
                  <a:cubicBezTo>
                    <a:pt x="9338" y="11534"/>
                    <a:pt x="8789" y="11577"/>
                    <a:pt x="8831" y="11746"/>
                  </a:cubicBezTo>
                  <a:lnTo>
                    <a:pt x="9253" y="11915"/>
                  </a:lnTo>
                  <a:cubicBezTo>
                    <a:pt x="9338" y="12041"/>
                    <a:pt x="9169" y="12506"/>
                    <a:pt x="9295" y="12633"/>
                  </a:cubicBezTo>
                  <a:cubicBezTo>
                    <a:pt x="9335" y="12663"/>
                    <a:pt x="9399" y="12674"/>
                    <a:pt x="9475" y="12674"/>
                  </a:cubicBezTo>
                  <a:cubicBezTo>
                    <a:pt x="9690" y="12674"/>
                    <a:pt x="10006" y="12585"/>
                    <a:pt x="10167" y="12585"/>
                  </a:cubicBezTo>
                  <a:cubicBezTo>
                    <a:pt x="10190" y="12585"/>
                    <a:pt x="10209" y="12587"/>
                    <a:pt x="10225" y="12591"/>
                  </a:cubicBezTo>
                  <a:cubicBezTo>
                    <a:pt x="10309" y="12633"/>
                    <a:pt x="10394" y="12633"/>
                    <a:pt x="10436" y="12675"/>
                  </a:cubicBezTo>
                  <a:lnTo>
                    <a:pt x="10732" y="12591"/>
                  </a:lnTo>
                  <a:cubicBezTo>
                    <a:pt x="10760" y="12595"/>
                    <a:pt x="10785" y="12597"/>
                    <a:pt x="10809" y="12597"/>
                  </a:cubicBezTo>
                  <a:cubicBezTo>
                    <a:pt x="11512" y="12597"/>
                    <a:pt x="10570" y="10846"/>
                    <a:pt x="10774" y="10478"/>
                  </a:cubicBezTo>
                  <a:cubicBezTo>
                    <a:pt x="10943" y="10140"/>
                    <a:pt x="11709" y="9124"/>
                    <a:pt x="12202" y="9124"/>
                  </a:cubicBezTo>
                  <a:cubicBezTo>
                    <a:pt x="12325" y="9124"/>
                    <a:pt x="12431" y="9186"/>
                    <a:pt x="12506" y="9338"/>
                  </a:cubicBezTo>
                  <a:cubicBezTo>
                    <a:pt x="12844" y="8662"/>
                    <a:pt x="13774" y="8577"/>
                    <a:pt x="13732" y="7901"/>
                  </a:cubicBezTo>
                  <a:lnTo>
                    <a:pt x="13732" y="7859"/>
                  </a:lnTo>
                  <a:cubicBezTo>
                    <a:pt x="13732" y="7436"/>
                    <a:pt x="13225" y="7479"/>
                    <a:pt x="13182" y="7141"/>
                  </a:cubicBezTo>
                  <a:cubicBezTo>
                    <a:pt x="13140" y="6972"/>
                    <a:pt x="13394" y="6887"/>
                    <a:pt x="13394" y="6760"/>
                  </a:cubicBezTo>
                  <a:cubicBezTo>
                    <a:pt x="13436" y="6634"/>
                    <a:pt x="12718" y="5746"/>
                    <a:pt x="12718" y="5577"/>
                  </a:cubicBezTo>
                  <a:lnTo>
                    <a:pt x="12718" y="5620"/>
                  </a:lnTo>
                  <a:cubicBezTo>
                    <a:pt x="12549" y="5577"/>
                    <a:pt x="11619" y="5577"/>
                    <a:pt x="11535" y="5408"/>
                  </a:cubicBezTo>
                  <a:cubicBezTo>
                    <a:pt x="11366" y="5155"/>
                    <a:pt x="12126" y="3719"/>
                    <a:pt x="12295" y="3423"/>
                  </a:cubicBezTo>
                  <a:lnTo>
                    <a:pt x="12506" y="3169"/>
                  </a:lnTo>
                  <a:cubicBezTo>
                    <a:pt x="12126" y="2747"/>
                    <a:pt x="11661" y="2367"/>
                    <a:pt x="11154" y="2113"/>
                  </a:cubicBezTo>
                  <a:lnTo>
                    <a:pt x="10605" y="2113"/>
                  </a:lnTo>
                  <a:cubicBezTo>
                    <a:pt x="10549" y="2113"/>
                    <a:pt x="10493" y="2132"/>
                    <a:pt x="10436" y="2132"/>
                  </a:cubicBezTo>
                  <a:cubicBezTo>
                    <a:pt x="10408" y="2132"/>
                    <a:pt x="10380" y="2127"/>
                    <a:pt x="10352" y="2113"/>
                  </a:cubicBezTo>
                  <a:cubicBezTo>
                    <a:pt x="10098" y="1902"/>
                    <a:pt x="10014" y="888"/>
                    <a:pt x="9929" y="846"/>
                  </a:cubicBezTo>
                  <a:cubicBezTo>
                    <a:pt x="9894" y="828"/>
                    <a:pt x="9859" y="821"/>
                    <a:pt x="9824" y="821"/>
                  </a:cubicBezTo>
                  <a:cubicBezTo>
                    <a:pt x="9613" y="821"/>
                    <a:pt x="9399" y="1090"/>
                    <a:pt x="9160" y="1090"/>
                  </a:cubicBezTo>
                  <a:cubicBezTo>
                    <a:pt x="9056" y="1090"/>
                    <a:pt x="8946" y="1038"/>
                    <a:pt x="8831" y="888"/>
                  </a:cubicBezTo>
                  <a:cubicBezTo>
                    <a:pt x="8746" y="761"/>
                    <a:pt x="9253" y="592"/>
                    <a:pt x="9126" y="465"/>
                  </a:cubicBezTo>
                  <a:cubicBezTo>
                    <a:pt x="9094" y="433"/>
                    <a:pt x="9054" y="419"/>
                    <a:pt x="9009" y="419"/>
                  </a:cubicBezTo>
                  <a:cubicBezTo>
                    <a:pt x="8780" y="419"/>
                    <a:pt x="8419" y="772"/>
                    <a:pt x="8177" y="772"/>
                  </a:cubicBezTo>
                  <a:cubicBezTo>
                    <a:pt x="8098" y="772"/>
                    <a:pt x="8031" y="734"/>
                    <a:pt x="7986" y="634"/>
                  </a:cubicBezTo>
                  <a:cubicBezTo>
                    <a:pt x="7944" y="550"/>
                    <a:pt x="8113" y="423"/>
                    <a:pt x="8070" y="339"/>
                  </a:cubicBezTo>
                  <a:cubicBezTo>
                    <a:pt x="8054" y="331"/>
                    <a:pt x="8036" y="327"/>
                    <a:pt x="8018" y="327"/>
                  </a:cubicBezTo>
                  <a:cubicBezTo>
                    <a:pt x="7939" y="327"/>
                    <a:pt x="7843" y="389"/>
                    <a:pt x="7775" y="423"/>
                  </a:cubicBezTo>
                  <a:cubicBezTo>
                    <a:pt x="7183" y="508"/>
                    <a:pt x="7732" y="930"/>
                    <a:pt x="7394" y="1057"/>
                  </a:cubicBezTo>
                  <a:cubicBezTo>
                    <a:pt x="7383" y="1061"/>
                    <a:pt x="7371" y="1062"/>
                    <a:pt x="7358" y="1062"/>
                  </a:cubicBezTo>
                  <a:cubicBezTo>
                    <a:pt x="7230" y="1062"/>
                    <a:pt x="7041" y="884"/>
                    <a:pt x="6887" y="846"/>
                  </a:cubicBezTo>
                  <a:cubicBezTo>
                    <a:pt x="6887" y="930"/>
                    <a:pt x="6887" y="1015"/>
                    <a:pt x="6887" y="1141"/>
                  </a:cubicBezTo>
                  <a:cubicBezTo>
                    <a:pt x="6961" y="1363"/>
                    <a:pt x="6989" y="1445"/>
                    <a:pt x="6987" y="1445"/>
                  </a:cubicBezTo>
                  <a:cubicBezTo>
                    <a:pt x="6983" y="1445"/>
                    <a:pt x="6808" y="965"/>
                    <a:pt x="6718" y="846"/>
                  </a:cubicBezTo>
                  <a:cubicBezTo>
                    <a:pt x="6380" y="972"/>
                    <a:pt x="5958" y="1437"/>
                    <a:pt x="5535" y="1479"/>
                  </a:cubicBezTo>
                  <a:cubicBezTo>
                    <a:pt x="5500" y="1482"/>
                    <a:pt x="5468" y="1483"/>
                    <a:pt x="5438" y="1483"/>
                  </a:cubicBezTo>
                  <a:cubicBezTo>
                    <a:pt x="4893" y="1483"/>
                    <a:pt x="5175" y="1133"/>
                    <a:pt x="4775" y="972"/>
                  </a:cubicBezTo>
                  <a:cubicBezTo>
                    <a:pt x="4658" y="972"/>
                    <a:pt x="4217" y="756"/>
                    <a:pt x="4050" y="756"/>
                  </a:cubicBezTo>
                  <a:cubicBezTo>
                    <a:pt x="4036" y="756"/>
                    <a:pt x="4024" y="758"/>
                    <a:pt x="4014" y="761"/>
                  </a:cubicBezTo>
                  <a:cubicBezTo>
                    <a:pt x="3983" y="761"/>
                    <a:pt x="3927" y="975"/>
                    <a:pt x="3812" y="975"/>
                  </a:cubicBezTo>
                  <a:cubicBezTo>
                    <a:pt x="3774" y="975"/>
                    <a:pt x="3729" y="951"/>
                    <a:pt x="3677" y="888"/>
                  </a:cubicBezTo>
                  <a:cubicBezTo>
                    <a:pt x="3508" y="677"/>
                    <a:pt x="3465" y="381"/>
                    <a:pt x="3550" y="170"/>
                  </a:cubicBezTo>
                  <a:lnTo>
                    <a:pt x="3550"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2665050" y="2856700"/>
              <a:ext cx="97200" cy="51500"/>
            </a:xfrm>
            <a:custGeom>
              <a:rect b="b" l="l" r="r" t="t"/>
              <a:pathLst>
                <a:path extrusionOk="0" h="2060" w="3888">
                  <a:moveTo>
                    <a:pt x="972" y="539"/>
                  </a:moveTo>
                  <a:cubicBezTo>
                    <a:pt x="1099" y="539"/>
                    <a:pt x="1226" y="666"/>
                    <a:pt x="1353" y="835"/>
                  </a:cubicBezTo>
                  <a:lnTo>
                    <a:pt x="1522" y="961"/>
                  </a:lnTo>
                  <a:lnTo>
                    <a:pt x="1479" y="961"/>
                  </a:lnTo>
                  <a:cubicBezTo>
                    <a:pt x="1268" y="877"/>
                    <a:pt x="1057" y="792"/>
                    <a:pt x="846" y="792"/>
                  </a:cubicBezTo>
                  <a:lnTo>
                    <a:pt x="719" y="792"/>
                  </a:lnTo>
                  <a:cubicBezTo>
                    <a:pt x="677" y="792"/>
                    <a:pt x="634" y="835"/>
                    <a:pt x="592" y="877"/>
                  </a:cubicBezTo>
                  <a:cubicBezTo>
                    <a:pt x="550" y="750"/>
                    <a:pt x="550" y="666"/>
                    <a:pt x="592" y="539"/>
                  </a:cubicBezTo>
                  <a:close/>
                  <a:moveTo>
                    <a:pt x="2705" y="1088"/>
                  </a:moveTo>
                  <a:lnTo>
                    <a:pt x="2705" y="1130"/>
                  </a:lnTo>
                  <a:cubicBezTo>
                    <a:pt x="2747" y="1173"/>
                    <a:pt x="2789" y="1215"/>
                    <a:pt x="2831" y="1257"/>
                  </a:cubicBezTo>
                  <a:cubicBezTo>
                    <a:pt x="2662" y="1384"/>
                    <a:pt x="2493" y="1468"/>
                    <a:pt x="2282" y="1511"/>
                  </a:cubicBezTo>
                  <a:lnTo>
                    <a:pt x="2113" y="1511"/>
                  </a:lnTo>
                  <a:cubicBezTo>
                    <a:pt x="2071" y="1511"/>
                    <a:pt x="2071" y="1468"/>
                    <a:pt x="2113" y="1468"/>
                  </a:cubicBezTo>
                  <a:cubicBezTo>
                    <a:pt x="2071" y="1384"/>
                    <a:pt x="2029" y="1342"/>
                    <a:pt x="1986" y="1299"/>
                  </a:cubicBezTo>
                  <a:lnTo>
                    <a:pt x="2155" y="1299"/>
                  </a:lnTo>
                  <a:cubicBezTo>
                    <a:pt x="2367" y="1299"/>
                    <a:pt x="2578" y="1257"/>
                    <a:pt x="2705" y="1088"/>
                  </a:cubicBezTo>
                  <a:close/>
                  <a:moveTo>
                    <a:pt x="677" y="0"/>
                  </a:moveTo>
                  <a:cubicBezTo>
                    <a:pt x="550" y="0"/>
                    <a:pt x="423" y="11"/>
                    <a:pt x="297" y="32"/>
                  </a:cubicBezTo>
                  <a:lnTo>
                    <a:pt x="85" y="74"/>
                  </a:lnTo>
                  <a:lnTo>
                    <a:pt x="85" y="412"/>
                  </a:lnTo>
                  <a:cubicBezTo>
                    <a:pt x="1" y="750"/>
                    <a:pt x="43" y="1088"/>
                    <a:pt x="254" y="1342"/>
                  </a:cubicBezTo>
                  <a:cubicBezTo>
                    <a:pt x="339" y="1468"/>
                    <a:pt x="466" y="1511"/>
                    <a:pt x="592" y="1511"/>
                  </a:cubicBezTo>
                  <a:cubicBezTo>
                    <a:pt x="719" y="1511"/>
                    <a:pt x="846" y="1426"/>
                    <a:pt x="930" y="1342"/>
                  </a:cubicBezTo>
                  <a:cubicBezTo>
                    <a:pt x="1057" y="1342"/>
                    <a:pt x="1226" y="1426"/>
                    <a:pt x="1310" y="1468"/>
                  </a:cubicBezTo>
                  <a:lnTo>
                    <a:pt x="1479" y="1511"/>
                  </a:lnTo>
                  <a:cubicBezTo>
                    <a:pt x="1564" y="1553"/>
                    <a:pt x="1564" y="1553"/>
                    <a:pt x="1564" y="1637"/>
                  </a:cubicBezTo>
                  <a:cubicBezTo>
                    <a:pt x="1640" y="1865"/>
                    <a:pt x="1885" y="2024"/>
                    <a:pt x="2118" y="2024"/>
                  </a:cubicBezTo>
                  <a:cubicBezTo>
                    <a:pt x="2145" y="2024"/>
                    <a:pt x="2172" y="2022"/>
                    <a:pt x="2198" y="2018"/>
                  </a:cubicBezTo>
                  <a:lnTo>
                    <a:pt x="2324" y="2060"/>
                  </a:lnTo>
                  <a:cubicBezTo>
                    <a:pt x="2662" y="1975"/>
                    <a:pt x="2958" y="1849"/>
                    <a:pt x="3254" y="1595"/>
                  </a:cubicBezTo>
                  <a:cubicBezTo>
                    <a:pt x="3338" y="1511"/>
                    <a:pt x="3465" y="1426"/>
                    <a:pt x="3592" y="1384"/>
                  </a:cubicBezTo>
                  <a:lnTo>
                    <a:pt x="3888" y="1257"/>
                  </a:lnTo>
                  <a:lnTo>
                    <a:pt x="3719" y="1004"/>
                  </a:lnTo>
                  <a:lnTo>
                    <a:pt x="3634" y="919"/>
                  </a:lnTo>
                  <a:cubicBezTo>
                    <a:pt x="3554" y="839"/>
                    <a:pt x="3439" y="809"/>
                    <a:pt x="3334" y="809"/>
                  </a:cubicBezTo>
                  <a:cubicBezTo>
                    <a:pt x="3273" y="809"/>
                    <a:pt x="3216" y="819"/>
                    <a:pt x="3169" y="835"/>
                  </a:cubicBezTo>
                  <a:cubicBezTo>
                    <a:pt x="3085" y="666"/>
                    <a:pt x="2916" y="539"/>
                    <a:pt x="2705" y="539"/>
                  </a:cubicBezTo>
                  <a:cubicBezTo>
                    <a:pt x="2578" y="539"/>
                    <a:pt x="2451" y="581"/>
                    <a:pt x="2409" y="666"/>
                  </a:cubicBezTo>
                  <a:cubicBezTo>
                    <a:pt x="2324" y="750"/>
                    <a:pt x="2282" y="792"/>
                    <a:pt x="2198" y="792"/>
                  </a:cubicBezTo>
                  <a:cubicBezTo>
                    <a:pt x="2029" y="750"/>
                    <a:pt x="1944" y="666"/>
                    <a:pt x="1775" y="497"/>
                  </a:cubicBezTo>
                  <a:cubicBezTo>
                    <a:pt x="1606" y="243"/>
                    <a:pt x="1353" y="116"/>
                    <a:pt x="1057" y="32"/>
                  </a:cubicBezTo>
                  <a:cubicBezTo>
                    <a:pt x="930" y="11"/>
                    <a:pt x="803" y="0"/>
                    <a:pt x="67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3"/>
            <p:cNvSpPr/>
            <p:nvPr/>
          </p:nvSpPr>
          <p:spPr>
            <a:xfrm>
              <a:off x="2675625" y="2610325"/>
              <a:ext cx="407700" cy="401400"/>
            </a:xfrm>
            <a:custGeom>
              <a:rect b="b" l="l" r="r" t="t"/>
              <a:pathLst>
                <a:path extrusionOk="0" h="16056" w="16308">
                  <a:moveTo>
                    <a:pt x="1364" y="9363"/>
                  </a:moveTo>
                  <a:cubicBezTo>
                    <a:pt x="1543" y="9363"/>
                    <a:pt x="1722" y="9392"/>
                    <a:pt x="1901" y="9422"/>
                  </a:cubicBezTo>
                  <a:cubicBezTo>
                    <a:pt x="1859" y="9634"/>
                    <a:pt x="1901" y="9845"/>
                    <a:pt x="2070" y="9971"/>
                  </a:cubicBezTo>
                  <a:cubicBezTo>
                    <a:pt x="1944" y="10014"/>
                    <a:pt x="1817" y="10098"/>
                    <a:pt x="1775" y="10183"/>
                  </a:cubicBezTo>
                  <a:lnTo>
                    <a:pt x="1732" y="10183"/>
                  </a:lnTo>
                  <a:cubicBezTo>
                    <a:pt x="1690" y="10140"/>
                    <a:pt x="1648" y="10098"/>
                    <a:pt x="1648" y="10056"/>
                  </a:cubicBezTo>
                  <a:cubicBezTo>
                    <a:pt x="1563" y="9887"/>
                    <a:pt x="1479" y="9760"/>
                    <a:pt x="1310" y="9718"/>
                  </a:cubicBezTo>
                  <a:cubicBezTo>
                    <a:pt x="1225" y="9676"/>
                    <a:pt x="1141" y="9676"/>
                    <a:pt x="1056" y="9676"/>
                  </a:cubicBezTo>
                  <a:cubicBezTo>
                    <a:pt x="803" y="9634"/>
                    <a:pt x="676" y="9591"/>
                    <a:pt x="634" y="9549"/>
                  </a:cubicBezTo>
                  <a:cubicBezTo>
                    <a:pt x="634" y="9507"/>
                    <a:pt x="634" y="9507"/>
                    <a:pt x="634" y="9465"/>
                  </a:cubicBezTo>
                  <a:cubicBezTo>
                    <a:pt x="758" y="9403"/>
                    <a:pt x="881" y="9363"/>
                    <a:pt x="1005" y="9363"/>
                  </a:cubicBezTo>
                  <a:cubicBezTo>
                    <a:pt x="1050" y="9363"/>
                    <a:pt x="1096" y="9369"/>
                    <a:pt x="1141" y="9380"/>
                  </a:cubicBezTo>
                  <a:cubicBezTo>
                    <a:pt x="1215" y="9368"/>
                    <a:pt x="1289" y="9363"/>
                    <a:pt x="1364" y="9363"/>
                  </a:cubicBezTo>
                  <a:close/>
                  <a:moveTo>
                    <a:pt x="11924" y="492"/>
                  </a:moveTo>
                  <a:cubicBezTo>
                    <a:pt x="12144" y="492"/>
                    <a:pt x="12358" y="540"/>
                    <a:pt x="12548" y="635"/>
                  </a:cubicBezTo>
                  <a:lnTo>
                    <a:pt x="12844" y="719"/>
                  </a:lnTo>
                  <a:cubicBezTo>
                    <a:pt x="12930" y="732"/>
                    <a:pt x="13017" y="737"/>
                    <a:pt x="13103" y="737"/>
                  </a:cubicBezTo>
                  <a:cubicBezTo>
                    <a:pt x="13313" y="737"/>
                    <a:pt x="13522" y="707"/>
                    <a:pt x="13731" y="677"/>
                  </a:cubicBezTo>
                  <a:cubicBezTo>
                    <a:pt x="13916" y="615"/>
                    <a:pt x="14079" y="576"/>
                    <a:pt x="14253" y="576"/>
                  </a:cubicBezTo>
                  <a:cubicBezTo>
                    <a:pt x="14316" y="576"/>
                    <a:pt x="14381" y="581"/>
                    <a:pt x="14449" y="592"/>
                  </a:cubicBezTo>
                  <a:cubicBezTo>
                    <a:pt x="14534" y="592"/>
                    <a:pt x="14618" y="677"/>
                    <a:pt x="14660" y="719"/>
                  </a:cubicBezTo>
                  <a:cubicBezTo>
                    <a:pt x="14660" y="761"/>
                    <a:pt x="14660" y="804"/>
                    <a:pt x="14660" y="846"/>
                  </a:cubicBezTo>
                  <a:cubicBezTo>
                    <a:pt x="14618" y="973"/>
                    <a:pt x="14660" y="1099"/>
                    <a:pt x="14703" y="1226"/>
                  </a:cubicBezTo>
                  <a:cubicBezTo>
                    <a:pt x="14787" y="1395"/>
                    <a:pt x="14956" y="1522"/>
                    <a:pt x="15167" y="1564"/>
                  </a:cubicBezTo>
                  <a:lnTo>
                    <a:pt x="15294" y="1606"/>
                  </a:lnTo>
                  <a:cubicBezTo>
                    <a:pt x="15167" y="1902"/>
                    <a:pt x="15421" y="2029"/>
                    <a:pt x="15590" y="2113"/>
                  </a:cubicBezTo>
                  <a:lnTo>
                    <a:pt x="15716" y="2156"/>
                  </a:lnTo>
                  <a:cubicBezTo>
                    <a:pt x="15547" y="2789"/>
                    <a:pt x="15294" y="3381"/>
                    <a:pt x="14956" y="3972"/>
                  </a:cubicBezTo>
                  <a:cubicBezTo>
                    <a:pt x="14829" y="4184"/>
                    <a:pt x="14745" y="4395"/>
                    <a:pt x="14745" y="4648"/>
                  </a:cubicBezTo>
                  <a:cubicBezTo>
                    <a:pt x="14703" y="4775"/>
                    <a:pt x="14618" y="4986"/>
                    <a:pt x="14576" y="5113"/>
                  </a:cubicBezTo>
                  <a:lnTo>
                    <a:pt x="14365" y="5028"/>
                  </a:lnTo>
                  <a:cubicBezTo>
                    <a:pt x="14196" y="4944"/>
                    <a:pt x="14027" y="4859"/>
                    <a:pt x="13815" y="4859"/>
                  </a:cubicBezTo>
                  <a:cubicBezTo>
                    <a:pt x="13689" y="4859"/>
                    <a:pt x="13477" y="4859"/>
                    <a:pt x="13351" y="5071"/>
                  </a:cubicBezTo>
                  <a:cubicBezTo>
                    <a:pt x="13308" y="5197"/>
                    <a:pt x="13308" y="5324"/>
                    <a:pt x="13393" y="5451"/>
                  </a:cubicBezTo>
                  <a:cubicBezTo>
                    <a:pt x="13266" y="5493"/>
                    <a:pt x="13139" y="5578"/>
                    <a:pt x="13055" y="5704"/>
                  </a:cubicBezTo>
                  <a:cubicBezTo>
                    <a:pt x="13013" y="5873"/>
                    <a:pt x="13055" y="6085"/>
                    <a:pt x="13182" y="6211"/>
                  </a:cubicBezTo>
                  <a:cubicBezTo>
                    <a:pt x="13477" y="6465"/>
                    <a:pt x="13900" y="6634"/>
                    <a:pt x="14280" y="6718"/>
                  </a:cubicBezTo>
                  <a:lnTo>
                    <a:pt x="14365" y="6718"/>
                  </a:lnTo>
                  <a:cubicBezTo>
                    <a:pt x="14365" y="7014"/>
                    <a:pt x="14322" y="7310"/>
                    <a:pt x="14196" y="7563"/>
                  </a:cubicBezTo>
                  <a:cubicBezTo>
                    <a:pt x="14027" y="7775"/>
                    <a:pt x="13773" y="7901"/>
                    <a:pt x="13520" y="7944"/>
                  </a:cubicBezTo>
                  <a:cubicBezTo>
                    <a:pt x="13266" y="8028"/>
                    <a:pt x="13013" y="8155"/>
                    <a:pt x="12801" y="8282"/>
                  </a:cubicBezTo>
                  <a:cubicBezTo>
                    <a:pt x="12717" y="8366"/>
                    <a:pt x="12675" y="8451"/>
                    <a:pt x="12675" y="8577"/>
                  </a:cubicBezTo>
                  <a:cubicBezTo>
                    <a:pt x="12675" y="8746"/>
                    <a:pt x="12759" y="8915"/>
                    <a:pt x="12928" y="9042"/>
                  </a:cubicBezTo>
                  <a:cubicBezTo>
                    <a:pt x="12970" y="9084"/>
                    <a:pt x="13013" y="9127"/>
                    <a:pt x="13055" y="9169"/>
                  </a:cubicBezTo>
                  <a:cubicBezTo>
                    <a:pt x="12970" y="9169"/>
                    <a:pt x="12928" y="9211"/>
                    <a:pt x="12844" y="9253"/>
                  </a:cubicBezTo>
                  <a:cubicBezTo>
                    <a:pt x="12463" y="9338"/>
                    <a:pt x="12041" y="9380"/>
                    <a:pt x="11618" y="9422"/>
                  </a:cubicBezTo>
                  <a:cubicBezTo>
                    <a:pt x="11534" y="9338"/>
                    <a:pt x="11449" y="9296"/>
                    <a:pt x="11407" y="9211"/>
                  </a:cubicBezTo>
                  <a:cubicBezTo>
                    <a:pt x="11280" y="9042"/>
                    <a:pt x="11069" y="8915"/>
                    <a:pt x="10900" y="8873"/>
                  </a:cubicBezTo>
                  <a:lnTo>
                    <a:pt x="10816" y="8873"/>
                  </a:lnTo>
                  <a:cubicBezTo>
                    <a:pt x="10647" y="8915"/>
                    <a:pt x="10478" y="9000"/>
                    <a:pt x="10393" y="9169"/>
                  </a:cubicBezTo>
                  <a:lnTo>
                    <a:pt x="10266" y="9169"/>
                  </a:lnTo>
                  <a:cubicBezTo>
                    <a:pt x="10224" y="9127"/>
                    <a:pt x="10140" y="9127"/>
                    <a:pt x="10098" y="9127"/>
                  </a:cubicBezTo>
                  <a:cubicBezTo>
                    <a:pt x="10013" y="9127"/>
                    <a:pt x="9929" y="9169"/>
                    <a:pt x="9844" y="9211"/>
                  </a:cubicBezTo>
                  <a:cubicBezTo>
                    <a:pt x="9548" y="9549"/>
                    <a:pt x="9760" y="10098"/>
                    <a:pt x="9971" y="10605"/>
                  </a:cubicBezTo>
                  <a:cubicBezTo>
                    <a:pt x="10182" y="11154"/>
                    <a:pt x="10435" y="11788"/>
                    <a:pt x="10266" y="12211"/>
                  </a:cubicBezTo>
                  <a:cubicBezTo>
                    <a:pt x="10182" y="12295"/>
                    <a:pt x="10055" y="12422"/>
                    <a:pt x="9971" y="12464"/>
                  </a:cubicBezTo>
                  <a:cubicBezTo>
                    <a:pt x="9760" y="12633"/>
                    <a:pt x="9633" y="12802"/>
                    <a:pt x="9506" y="13013"/>
                  </a:cubicBezTo>
                  <a:cubicBezTo>
                    <a:pt x="9506" y="13098"/>
                    <a:pt x="9506" y="13182"/>
                    <a:pt x="9506" y="13309"/>
                  </a:cubicBezTo>
                  <a:cubicBezTo>
                    <a:pt x="9548" y="13394"/>
                    <a:pt x="9548" y="13520"/>
                    <a:pt x="9506" y="13605"/>
                  </a:cubicBezTo>
                  <a:cubicBezTo>
                    <a:pt x="9422" y="13732"/>
                    <a:pt x="9295" y="13816"/>
                    <a:pt x="9168" y="13816"/>
                  </a:cubicBezTo>
                  <a:cubicBezTo>
                    <a:pt x="9126" y="13774"/>
                    <a:pt x="9041" y="13689"/>
                    <a:pt x="8957" y="13689"/>
                  </a:cubicBezTo>
                  <a:lnTo>
                    <a:pt x="9168" y="13394"/>
                  </a:lnTo>
                  <a:lnTo>
                    <a:pt x="9126" y="13267"/>
                  </a:lnTo>
                  <a:cubicBezTo>
                    <a:pt x="8999" y="12887"/>
                    <a:pt x="7816" y="12126"/>
                    <a:pt x="7605" y="12042"/>
                  </a:cubicBezTo>
                  <a:cubicBezTo>
                    <a:pt x="7520" y="12042"/>
                    <a:pt x="7436" y="11999"/>
                    <a:pt x="7394" y="11999"/>
                  </a:cubicBezTo>
                  <a:lnTo>
                    <a:pt x="6844" y="11999"/>
                  </a:lnTo>
                  <a:cubicBezTo>
                    <a:pt x="6718" y="11788"/>
                    <a:pt x="6675" y="11535"/>
                    <a:pt x="6633" y="11281"/>
                  </a:cubicBezTo>
                  <a:cubicBezTo>
                    <a:pt x="6549" y="10943"/>
                    <a:pt x="6549" y="10859"/>
                    <a:pt x="6422" y="10774"/>
                  </a:cubicBezTo>
                  <a:cubicBezTo>
                    <a:pt x="6337" y="10746"/>
                    <a:pt x="6253" y="10732"/>
                    <a:pt x="6170" y="10732"/>
                  </a:cubicBezTo>
                  <a:cubicBezTo>
                    <a:pt x="6004" y="10732"/>
                    <a:pt x="5845" y="10788"/>
                    <a:pt x="5704" y="10901"/>
                  </a:cubicBezTo>
                  <a:cubicBezTo>
                    <a:pt x="5661" y="10901"/>
                    <a:pt x="5619" y="10943"/>
                    <a:pt x="5577" y="10943"/>
                  </a:cubicBezTo>
                  <a:cubicBezTo>
                    <a:pt x="5661" y="10901"/>
                    <a:pt x="5746" y="10774"/>
                    <a:pt x="5746" y="10647"/>
                  </a:cubicBezTo>
                  <a:lnTo>
                    <a:pt x="5746" y="10478"/>
                  </a:lnTo>
                  <a:lnTo>
                    <a:pt x="5661" y="10394"/>
                  </a:lnTo>
                  <a:cubicBezTo>
                    <a:pt x="5591" y="10338"/>
                    <a:pt x="5507" y="10314"/>
                    <a:pt x="5414" y="10314"/>
                  </a:cubicBezTo>
                  <a:cubicBezTo>
                    <a:pt x="5230" y="10314"/>
                    <a:pt x="5014" y="10408"/>
                    <a:pt x="4817" y="10521"/>
                  </a:cubicBezTo>
                  <a:lnTo>
                    <a:pt x="4690" y="10605"/>
                  </a:lnTo>
                  <a:cubicBezTo>
                    <a:pt x="4690" y="10521"/>
                    <a:pt x="4690" y="10394"/>
                    <a:pt x="4605" y="10352"/>
                  </a:cubicBezTo>
                  <a:cubicBezTo>
                    <a:pt x="4537" y="10261"/>
                    <a:pt x="4445" y="10219"/>
                    <a:pt x="4348" y="10219"/>
                  </a:cubicBezTo>
                  <a:cubicBezTo>
                    <a:pt x="4264" y="10219"/>
                    <a:pt x="4177" y="10251"/>
                    <a:pt x="4098" y="10309"/>
                  </a:cubicBezTo>
                  <a:cubicBezTo>
                    <a:pt x="3972" y="10309"/>
                    <a:pt x="3803" y="10352"/>
                    <a:pt x="3718" y="10436"/>
                  </a:cubicBezTo>
                  <a:cubicBezTo>
                    <a:pt x="3718" y="10436"/>
                    <a:pt x="3718" y="10394"/>
                    <a:pt x="3718" y="10394"/>
                  </a:cubicBezTo>
                  <a:cubicBezTo>
                    <a:pt x="3676" y="10183"/>
                    <a:pt x="3549" y="10014"/>
                    <a:pt x="3380" y="9929"/>
                  </a:cubicBezTo>
                  <a:cubicBezTo>
                    <a:pt x="3465" y="9845"/>
                    <a:pt x="3549" y="9760"/>
                    <a:pt x="3549" y="9676"/>
                  </a:cubicBezTo>
                  <a:cubicBezTo>
                    <a:pt x="3591" y="9549"/>
                    <a:pt x="3549" y="9380"/>
                    <a:pt x="3422" y="9296"/>
                  </a:cubicBezTo>
                  <a:cubicBezTo>
                    <a:pt x="3282" y="9119"/>
                    <a:pt x="3082" y="9031"/>
                    <a:pt x="2873" y="9031"/>
                  </a:cubicBezTo>
                  <a:cubicBezTo>
                    <a:pt x="2831" y="9031"/>
                    <a:pt x="2789" y="9035"/>
                    <a:pt x="2746" y="9042"/>
                  </a:cubicBezTo>
                  <a:lnTo>
                    <a:pt x="2451" y="9042"/>
                  </a:lnTo>
                  <a:cubicBezTo>
                    <a:pt x="2408" y="9000"/>
                    <a:pt x="2408" y="8958"/>
                    <a:pt x="2408" y="8915"/>
                  </a:cubicBezTo>
                  <a:cubicBezTo>
                    <a:pt x="2366" y="8746"/>
                    <a:pt x="2282" y="8620"/>
                    <a:pt x="2155" y="8493"/>
                  </a:cubicBezTo>
                  <a:cubicBezTo>
                    <a:pt x="2366" y="8366"/>
                    <a:pt x="2577" y="8282"/>
                    <a:pt x="2662" y="8197"/>
                  </a:cubicBezTo>
                  <a:lnTo>
                    <a:pt x="2746" y="8239"/>
                  </a:lnTo>
                  <a:cubicBezTo>
                    <a:pt x="2789" y="8324"/>
                    <a:pt x="2915" y="8408"/>
                    <a:pt x="3042" y="8408"/>
                  </a:cubicBezTo>
                  <a:lnTo>
                    <a:pt x="3253" y="8366"/>
                  </a:lnTo>
                  <a:lnTo>
                    <a:pt x="3338" y="8197"/>
                  </a:lnTo>
                  <a:cubicBezTo>
                    <a:pt x="3380" y="8028"/>
                    <a:pt x="3380" y="7859"/>
                    <a:pt x="3338" y="7690"/>
                  </a:cubicBezTo>
                  <a:cubicBezTo>
                    <a:pt x="3296" y="7606"/>
                    <a:pt x="3296" y="7563"/>
                    <a:pt x="3253" y="7479"/>
                  </a:cubicBezTo>
                  <a:lnTo>
                    <a:pt x="3253" y="7479"/>
                  </a:lnTo>
                  <a:cubicBezTo>
                    <a:pt x="3299" y="7490"/>
                    <a:pt x="3341" y="7495"/>
                    <a:pt x="3382" y="7495"/>
                  </a:cubicBezTo>
                  <a:cubicBezTo>
                    <a:pt x="3493" y="7495"/>
                    <a:pt x="3594" y="7456"/>
                    <a:pt x="3718" y="7394"/>
                  </a:cubicBezTo>
                  <a:cubicBezTo>
                    <a:pt x="4183" y="7056"/>
                    <a:pt x="4648" y="6634"/>
                    <a:pt x="5028" y="6211"/>
                  </a:cubicBezTo>
                  <a:cubicBezTo>
                    <a:pt x="5535" y="5535"/>
                    <a:pt x="5915" y="4817"/>
                    <a:pt x="6168" y="4057"/>
                  </a:cubicBezTo>
                  <a:cubicBezTo>
                    <a:pt x="6295" y="3719"/>
                    <a:pt x="6422" y="3381"/>
                    <a:pt x="6549" y="3043"/>
                  </a:cubicBezTo>
                  <a:cubicBezTo>
                    <a:pt x="6591" y="2958"/>
                    <a:pt x="6591" y="2916"/>
                    <a:pt x="6633" y="2874"/>
                  </a:cubicBezTo>
                  <a:lnTo>
                    <a:pt x="6802" y="2494"/>
                  </a:lnTo>
                  <a:cubicBezTo>
                    <a:pt x="6887" y="2620"/>
                    <a:pt x="7013" y="2705"/>
                    <a:pt x="7182" y="2705"/>
                  </a:cubicBezTo>
                  <a:lnTo>
                    <a:pt x="7225" y="2705"/>
                  </a:lnTo>
                  <a:lnTo>
                    <a:pt x="7901" y="2620"/>
                  </a:lnTo>
                  <a:lnTo>
                    <a:pt x="8027" y="2620"/>
                  </a:lnTo>
                  <a:lnTo>
                    <a:pt x="8070" y="2494"/>
                  </a:lnTo>
                  <a:cubicBezTo>
                    <a:pt x="8365" y="2367"/>
                    <a:pt x="8661" y="2240"/>
                    <a:pt x="8957" y="2156"/>
                  </a:cubicBezTo>
                  <a:lnTo>
                    <a:pt x="9295" y="2029"/>
                  </a:lnTo>
                  <a:lnTo>
                    <a:pt x="9422" y="1987"/>
                  </a:lnTo>
                  <a:lnTo>
                    <a:pt x="9464" y="1818"/>
                  </a:lnTo>
                  <a:cubicBezTo>
                    <a:pt x="9548" y="1691"/>
                    <a:pt x="9633" y="1564"/>
                    <a:pt x="9675" y="1395"/>
                  </a:cubicBezTo>
                  <a:cubicBezTo>
                    <a:pt x="9717" y="1311"/>
                    <a:pt x="9760" y="1226"/>
                    <a:pt x="9802" y="1142"/>
                  </a:cubicBezTo>
                  <a:cubicBezTo>
                    <a:pt x="10055" y="804"/>
                    <a:pt x="11111" y="550"/>
                    <a:pt x="11703" y="508"/>
                  </a:cubicBezTo>
                  <a:cubicBezTo>
                    <a:pt x="11777" y="497"/>
                    <a:pt x="11851" y="492"/>
                    <a:pt x="11924" y="492"/>
                  </a:cubicBezTo>
                  <a:close/>
                  <a:moveTo>
                    <a:pt x="8577" y="14323"/>
                  </a:moveTo>
                  <a:cubicBezTo>
                    <a:pt x="8661" y="14408"/>
                    <a:pt x="8746" y="14450"/>
                    <a:pt x="8830" y="14492"/>
                  </a:cubicBezTo>
                  <a:cubicBezTo>
                    <a:pt x="9168" y="14703"/>
                    <a:pt x="9253" y="14830"/>
                    <a:pt x="9210" y="14999"/>
                  </a:cubicBezTo>
                  <a:lnTo>
                    <a:pt x="9041" y="15168"/>
                  </a:lnTo>
                  <a:cubicBezTo>
                    <a:pt x="8830" y="15295"/>
                    <a:pt x="8830" y="15295"/>
                    <a:pt x="8788" y="15379"/>
                  </a:cubicBezTo>
                  <a:cubicBezTo>
                    <a:pt x="8746" y="15421"/>
                    <a:pt x="8746" y="15464"/>
                    <a:pt x="8746" y="15506"/>
                  </a:cubicBezTo>
                  <a:cubicBezTo>
                    <a:pt x="8534" y="15506"/>
                    <a:pt x="8323" y="15464"/>
                    <a:pt x="8154" y="15421"/>
                  </a:cubicBezTo>
                  <a:cubicBezTo>
                    <a:pt x="8239" y="15041"/>
                    <a:pt x="8365" y="14661"/>
                    <a:pt x="8577" y="14323"/>
                  </a:cubicBezTo>
                  <a:close/>
                  <a:moveTo>
                    <a:pt x="11661" y="1"/>
                  </a:moveTo>
                  <a:cubicBezTo>
                    <a:pt x="11196" y="85"/>
                    <a:pt x="9844" y="297"/>
                    <a:pt x="9379" y="846"/>
                  </a:cubicBezTo>
                  <a:cubicBezTo>
                    <a:pt x="9295" y="973"/>
                    <a:pt x="9210" y="1099"/>
                    <a:pt x="9168" y="1268"/>
                  </a:cubicBezTo>
                  <a:cubicBezTo>
                    <a:pt x="9168" y="1353"/>
                    <a:pt x="9126" y="1480"/>
                    <a:pt x="9041" y="1564"/>
                  </a:cubicBezTo>
                  <a:lnTo>
                    <a:pt x="8957" y="1606"/>
                  </a:lnTo>
                  <a:lnTo>
                    <a:pt x="8957" y="1649"/>
                  </a:lnTo>
                  <a:lnTo>
                    <a:pt x="8788" y="1691"/>
                  </a:lnTo>
                  <a:cubicBezTo>
                    <a:pt x="8408" y="1775"/>
                    <a:pt x="8070" y="1944"/>
                    <a:pt x="7732" y="2156"/>
                  </a:cubicBezTo>
                  <a:lnTo>
                    <a:pt x="7267" y="2198"/>
                  </a:lnTo>
                  <a:cubicBezTo>
                    <a:pt x="7267" y="2071"/>
                    <a:pt x="7182" y="1818"/>
                    <a:pt x="6760" y="1733"/>
                  </a:cubicBezTo>
                  <a:cubicBezTo>
                    <a:pt x="6549" y="1733"/>
                    <a:pt x="6549" y="1775"/>
                    <a:pt x="6126" y="2705"/>
                  </a:cubicBezTo>
                  <a:lnTo>
                    <a:pt x="6084" y="2832"/>
                  </a:lnTo>
                  <a:cubicBezTo>
                    <a:pt x="5915" y="3212"/>
                    <a:pt x="5788" y="3550"/>
                    <a:pt x="5661" y="3888"/>
                  </a:cubicBezTo>
                  <a:cubicBezTo>
                    <a:pt x="5450" y="4606"/>
                    <a:pt x="5112" y="5324"/>
                    <a:pt x="4648" y="5916"/>
                  </a:cubicBezTo>
                  <a:cubicBezTo>
                    <a:pt x="4267" y="6296"/>
                    <a:pt x="3845" y="6676"/>
                    <a:pt x="3422" y="7014"/>
                  </a:cubicBezTo>
                  <a:lnTo>
                    <a:pt x="3253" y="7014"/>
                  </a:lnTo>
                  <a:cubicBezTo>
                    <a:pt x="3211" y="6972"/>
                    <a:pt x="3127" y="6972"/>
                    <a:pt x="3084" y="6972"/>
                  </a:cubicBezTo>
                  <a:lnTo>
                    <a:pt x="2915" y="6972"/>
                  </a:lnTo>
                  <a:lnTo>
                    <a:pt x="2831" y="7056"/>
                  </a:lnTo>
                  <a:cubicBezTo>
                    <a:pt x="2704" y="7268"/>
                    <a:pt x="2662" y="7479"/>
                    <a:pt x="2746" y="7732"/>
                  </a:cubicBezTo>
                  <a:cubicBezTo>
                    <a:pt x="2239" y="7901"/>
                    <a:pt x="1732" y="8197"/>
                    <a:pt x="1268" y="8535"/>
                  </a:cubicBezTo>
                  <a:lnTo>
                    <a:pt x="1183" y="8662"/>
                  </a:lnTo>
                  <a:lnTo>
                    <a:pt x="1183" y="8789"/>
                  </a:lnTo>
                  <a:cubicBezTo>
                    <a:pt x="1183" y="8831"/>
                    <a:pt x="1225" y="8873"/>
                    <a:pt x="1225" y="8915"/>
                  </a:cubicBezTo>
                  <a:lnTo>
                    <a:pt x="1141" y="8915"/>
                  </a:lnTo>
                  <a:cubicBezTo>
                    <a:pt x="718" y="8915"/>
                    <a:pt x="211" y="8958"/>
                    <a:pt x="85" y="9338"/>
                  </a:cubicBezTo>
                  <a:cubicBezTo>
                    <a:pt x="0" y="9507"/>
                    <a:pt x="43" y="9718"/>
                    <a:pt x="127" y="9887"/>
                  </a:cubicBezTo>
                  <a:cubicBezTo>
                    <a:pt x="338" y="10098"/>
                    <a:pt x="634" y="10225"/>
                    <a:pt x="930" y="10225"/>
                  </a:cubicBezTo>
                  <a:lnTo>
                    <a:pt x="1056" y="10225"/>
                  </a:lnTo>
                  <a:lnTo>
                    <a:pt x="1099" y="10309"/>
                  </a:lnTo>
                  <a:cubicBezTo>
                    <a:pt x="1141" y="10478"/>
                    <a:pt x="1268" y="10605"/>
                    <a:pt x="1394" y="10690"/>
                  </a:cubicBezTo>
                  <a:cubicBezTo>
                    <a:pt x="1487" y="10752"/>
                    <a:pt x="1586" y="10780"/>
                    <a:pt x="1682" y="10780"/>
                  </a:cubicBezTo>
                  <a:cubicBezTo>
                    <a:pt x="1848" y="10780"/>
                    <a:pt x="2006" y="10697"/>
                    <a:pt x="2113" y="10563"/>
                  </a:cubicBezTo>
                  <a:lnTo>
                    <a:pt x="2155" y="10521"/>
                  </a:lnTo>
                  <a:cubicBezTo>
                    <a:pt x="2239" y="10563"/>
                    <a:pt x="2282" y="10647"/>
                    <a:pt x="2366" y="10732"/>
                  </a:cubicBezTo>
                  <a:cubicBezTo>
                    <a:pt x="2451" y="10816"/>
                    <a:pt x="2577" y="10901"/>
                    <a:pt x="2746" y="10985"/>
                  </a:cubicBezTo>
                  <a:lnTo>
                    <a:pt x="2958" y="10985"/>
                  </a:lnTo>
                  <a:lnTo>
                    <a:pt x="2958" y="11154"/>
                  </a:lnTo>
                  <a:lnTo>
                    <a:pt x="3127" y="11239"/>
                  </a:lnTo>
                  <a:lnTo>
                    <a:pt x="3296" y="11323"/>
                  </a:lnTo>
                  <a:cubicBezTo>
                    <a:pt x="3422" y="11408"/>
                    <a:pt x="3549" y="11450"/>
                    <a:pt x="3718" y="11492"/>
                  </a:cubicBezTo>
                  <a:lnTo>
                    <a:pt x="3845" y="11492"/>
                  </a:lnTo>
                  <a:cubicBezTo>
                    <a:pt x="4056" y="11408"/>
                    <a:pt x="4183" y="11197"/>
                    <a:pt x="4141" y="10985"/>
                  </a:cubicBezTo>
                  <a:lnTo>
                    <a:pt x="4141" y="10985"/>
                  </a:lnTo>
                  <a:cubicBezTo>
                    <a:pt x="4242" y="11138"/>
                    <a:pt x="4419" y="11214"/>
                    <a:pt x="4591" y="11214"/>
                  </a:cubicBezTo>
                  <a:cubicBezTo>
                    <a:pt x="4705" y="11214"/>
                    <a:pt x="4817" y="11180"/>
                    <a:pt x="4901" y="11112"/>
                  </a:cubicBezTo>
                  <a:cubicBezTo>
                    <a:pt x="4943" y="11154"/>
                    <a:pt x="4943" y="11197"/>
                    <a:pt x="4986" y="11239"/>
                  </a:cubicBezTo>
                  <a:cubicBezTo>
                    <a:pt x="5112" y="11450"/>
                    <a:pt x="5281" y="11535"/>
                    <a:pt x="5492" y="11577"/>
                  </a:cubicBezTo>
                  <a:cubicBezTo>
                    <a:pt x="5704" y="11535"/>
                    <a:pt x="5873" y="11492"/>
                    <a:pt x="5999" y="11366"/>
                  </a:cubicBezTo>
                  <a:lnTo>
                    <a:pt x="6084" y="11323"/>
                  </a:lnTo>
                  <a:cubicBezTo>
                    <a:pt x="6126" y="11323"/>
                    <a:pt x="6126" y="11366"/>
                    <a:pt x="6126" y="11408"/>
                  </a:cubicBezTo>
                  <a:cubicBezTo>
                    <a:pt x="6168" y="11788"/>
                    <a:pt x="6295" y="12168"/>
                    <a:pt x="6549" y="12464"/>
                  </a:cubicBezTo>
                  <a:cubicBezTo>
                    <a:pt x="6591" y="12549"/>
                    <a:pt x="6718" y="12549"/>
                    <a:pt x="6802" y="12549"/>
                  </a:cubicBezTo>
                  <a:lnTo>
                    <a:pt x="7436" y="12549"/>
                  </a:lnTo>
                  <a:cubicBezTo>
                    <a:pt x="7816" y="12802"/>
                    <a:pt x="8196" y="13056"/>
                    <a:pt x="8534" y="13351"/>
                  </a:cubicBezTo>
                  <a:lnTo>
                    <a:pt x="8450" y="13436"/>
                  </a:lnTo>
                  <a:lnTo>
                    <a:pt x="8408" y="13520"/>
                  </a:lnTo>
                  <a:cubicBezTo>
                    <a:pt x="7436" y="15379"/>
                    <a:pt x="7563" y="15590"/>
                    <a:pt x="7689" y="15759"/>
                  </a:cubicBezTo>
                  <a:cubicBezTo>
                    <a:pt x="7816" y="15928"/>
                    <a:pt x="8070" y="16013"/>
                    <a:pt x="8788" y="16055"/>
                  </a:cubicBezTo>
                  <a:lnTo>
                    <a:pt x="9253" y="16055"/>
                  </a:lnTo>
                  <a:lnTo>
                    <a:pt x="9337" y="15802"/>
                  </a:lnTo>
                  <a:lnTo>
                    <a:pt x="9337" y="15717"/>
                  </a:lnTo>
                  <a:cubicBezTo>
                    <a:pt x="9337" y="15675"/>
                    <a:pt x="9337" y="15633"/>
                    <a:pt x="9337" y="15590"/>
                  </a:cubicBezTo>
                  <a:lnTo>
                    <a:pt x="9379" y="15590"/>
                  </a:lnTo>
                  <a:cubicBezTo>
                    <a:pt x="9717" y="15337"/>
                    <a:pt x="9717" y="15337"/>
                    <a:pt x="9717" y="15252"/>
                  </a:cubicBezTo>
                  <a:cubicBezTo>
                    <a:pt x="9844" y="14915"/>
                    <a:pt x="9760" y="14492"/>
                    <a:pt x="9464" y="14281"/>
                  </a:cubicBezTo>
                  <a:cubicBezTo>
                    <a:pt x="9675" y="14239"/>
                    <a:pt x="9844" y="14070"/>
                    <a:pt x="9971" y="13901"/>
                  </a:cubicBezTo>
                  <a:cubicBezTo>
                    <a:pt x="10140" y="13689"/>
                    <a:pt x="10140" y="13394"/>
                    <a:pt x="10055" y="13140"/>
                  </a:cubicBezTo>
                  <a:cubicBezTo>
                    <a:pt x="10140" y="13056"/>
                    <a:pt x="10224" y="12971"/>
                    <a:pt x="10309" y="12887"/>
                  </a:cubicBezTo>
                  <a:cubicBezTo>
                    <a:pt x="10478" y="12760"/>
                    <a:pt x="10647" y="12633"/>
                    <a:pt x="10731" y="12422"/>
                  </a:cubicBezTo>
                  <a:cubicBezTo>
                    <a:pt x="11027" y="11830"/>
                    <a:pt x="10731" y="11028"/>
                    <a:pt x="10478" y="10436"/>
                  </a:cubicBezTo>
                  <a:cubicBezTo>
                    <a:pt x="10351" y="10183"/>
                    <a:pt x="10266" y="9929"/>
                    <a:pt x="10224" y="9676"/>
                  </a:cubicBezTo>
                  <a:lnTo>
                    <a:pt x="10351" y="9676"/>
                  </a:lnTo>
                  <a:cubicBezTo>
                    <a:pt x="10393" y="9697"/>
                    <a:pt x="10446" y="9707"/>
                    <a:pt x="10504" y="9707"/>
                  </a:cubicBezTo>
                  <a:cubicBezTo>
                    <a:pt x="10562" y="9707"/>
                    <a:pt x="10626" y="9697"/>
                    <a:pt x="10689" y="9676"/>
                  </a:cubicBezTo>
                  <a:cubicBezTo>
                    <a:pt x="10731" y="9634"/>
                    <a:pt x="10773" y="9591"/>
                    <a:pt x="10816" y="9507"/>
                  </a:cubicBezTo>
                  <a:cubicBezTo>
                    <a:pt x="10858" y="9465"/>
                    <a:pt x="10858" y="9465"/>
                    <a:pt x="10858" y="9422"/>
                  </a:cubicBezTo>
                  <a:cubicBezTo>
                    <a:pt x="10942" y="9507"/>
                    <a:pt x="10985" y="9549"/>
                    <a:pt x="11027" y="9591"/>
                  </a:cubicBezTo>
                  <a:cubicBezTo>
                    <a:pt x="11154" y="9760"/>
                    <a:pt x="11365" y="9887"/>
                    <a:pt x="11534" y="9929"/>
                  </a:cubicBezTo>
                  <a:lnTo>
                    <a:pt x="11661" y="9929"/>
                  </a:lnTo>
                  <a:cubicBezTo>
                    <a:pt x="12125" y="9887"/>
                    <a:pt x="12590" y="9845"/>
                    <a:pt x="13055" y="9718"/>
                  </a:cubicBezTo>
                  <a:cubicBezTo>
                    <a:pt x="13224" y="9676"/>
                    <a:pt x="13520" y="9507"/>
                    <a:pt x="13562" y="9253"/>
                  </a:cubicBezTo>
                  <a:cubicBezTo>
                    <a:pt x="13604" y="9042"/>
                    <a:pt x="13477" y="8789"/>
                    <a:pt x="13266" y="8662"/>
                  </a:cubicBezTo>
                  <a:lnTo>
                    <a:pt x="13224" y="8620"/>
                  </a:lnTo>
                  <a:cubicBezTo>
                    <a:pt x="13393" y="8577"/>
                    <a:pt x="13520" y="8493"/>
                    <a:pt x="13646" y="8451"/>
                  </a:cubicBezTo>
                  <a:cubicBezTo>
                    <a:pt x="14027" y="8366"/>
                    <a:pt x="14365" y="8155"/>
                    <a:pt x="14618" y="7859"/>
                  </a:cubicBezTo>
                  <a:cubicBezTo>
                    <a:pt x="14829" y="7437"/>
                    <a:pt x="14914" y="6930"/>
                    <a:pt x="14787" y="6423"/>
                  </a:cubicBezTo>
                  <a:cubicBezTo>
                    <a:pt x="14787" y="6254"/>
                    <a:pt x="14660" y="6127"/>
                    <a:pt x="14491" y="6042"/>
                  </a:cubicBezTo>
                  <a:lnTo>
                    <a:pt x="14365" y="6042"/>
                  </a:lnTo>
                  <a:cubicBezTo>
                    <a:pt x="14280" y="6042"/>
                    <a:pt x="14196" y="6127"/>
                    <a:pt x="14111" y="6169"/>
                  </a:cubicBezTo>
                  <a:cubicBezTo>
                    <a:pt x="13942" y="6127"/>
                    <a:pt x="13689" y="5958"/>
                    <a:pt x="13604" y="5916"/>
                  </a:cubicBezTo>
                  <a:cubicBezTo>
                    <a:pt x="13731" y="5916"/>
                    <a:pt x="13858" y="5831"/>
                    <a:pt x="13900" y="5704"/>
                  </a:cubicBezTo>
                  <a:cubicBezTo>
                    <a:pt x="13942" y="5620"/>
                    <a:pt x="13942" y="5535"/>
                    <a:pt x="13900" y="5409"/>
                  </a:cubicBezTo>
                  <a:lnTo>
                    <a:pt x="13900" y="5409"/>
                  </a:lnTo>
                  <a:lnTo>
                    <a:pt x="14111" y="5493"/>
                  </a:lnTo>
                  <a:cubicBezTo>
                    <a:pt x="14280" y="5578"/>
                    <a:pt x="14449" y="5620"/>
                    <a:pt x="14660" y="5662"/>
                  </a:cubicBezTo>
                  <a:lnTo>
                    <a:pt x="14703" y="5662"/>
                  </a:lnTo>
                  <a:cubicBezTo>
                    <a:pt x="14956" y="5620"/>
                    <a:pt x="15041" y="5366"/>
                    <a:pt x="15210" y="4775"/>
                  </a:cubicBezTo>
                  <a:cubicBezTo>
                    <a:pt x="15252" y="4606"/>
                    <a:pt x="15336" y="4353"/>
                    <a:pt x="15336" y="4268"/>
                  </a:cubicBezTo>
                  <a:cubicBezTo>
                    <a:pt x="15801" y="3550"/>
                    <a:pt x="16097" y="2747"/>
                    <a:pt x="16223" y="1902"/>
                  </a:cubicBezTo>
                  <a:lnTo>
                    <a:pt x="16308" y="1057"/>
                  </a:lnTo>
                  <a:lnTo>
                    <a:pt x="15801" y="1649"/>
                  </a:lnTo>
                  <a:lnTo>
                    <a:pt x="15759" y="1649"/>
                  </a:lnTo>
                  <a:cubicBezTo>
                    <a:pt x="15801" y="1606"/>
                    <a:pt x="15801" y="1564"/>
                    <a:pt x="15759" y="1480"/>
                  </a:cubicBezTo>
                  <a:cubicBezTo>
                    <a:pt x="15716" y="1226"/>
                    <a:pt x="15463" y="1099"/>
                    <a:pt x="15294" y="1057"/>
                  </a:cubicBezTo>
                  <a:lnTo>
                    <a:pt x="15167" y="1057"/>
                  </a:lnTo>
                  <a:cubicBezTo>
                    <a:pt x="15167" y="1015"/>
                    <a:pt x="15167" y="973"/>
                    <a:pt x="15167" y="930"/>
                  </a:cubicBezTo>
                  <a:cubicBezTo>
                    <a:pt x="15167" y="761"/>
                    <a:pt x="15167" y="635"/>
                    <a:pt x="15083" y="466"/>
                  </a:cubicBezTo>
                  <a:cubicBezTo>
                    <a:pt x="14956" y="297"/>
                    <a:pt x="14787" y="170"/>
                    <a:pt x="14534" y="85"/>
                  </a:cubicBezTo>
                  <a:cubicBezTo>
                    <a:pt x="14454" y="74"/>
                    <a:pt x="14375" y="69"/>
                    <a:pt x="14296" y="69"/>
                  </a:cubicBezTo>
                  <a:cubicBezTo>
                    <a:pt x="14079" y="69"/>
                    <a:pt x="13863" y="108"/>
                    <a:pt x="13646" y="170"/>
                  </a:cubicBezTo>
                  <a:cubicBezTo>
                    <a:pt x="13498" y="219"/>
                    <a:pt x="13364" y="240"/>
                    <a:pt x="13227" y="240"/>
                  </a:cubicBezTo>
                  <a:cubicBezTo>
                    <a:pt x="13131" y="240"/>
                    <a:pt x="13033" y="230"/>
                    <a:pt x="12928" y="212"/>
                  </a:cubicBezTo>
                  <a:lnTo>
                    <a:pt x="12675" y="170"/>
                  </a:lnTo>
                  <a:cubicBezTo>
                    <a:pt x="12337" y="43"/>
                    <a:pt x="11999" y="1"/>
                    <a:pt x="1166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3"/>
            <p:cNvSpPr/>
            <p:nvPr/>
          </p:nvSpPr>
          <p:spPr>
            <a:xfrm>
              <a:off x="2886850" y="2593450"/>
              <a:ext cx="112000" cy="24575"/>
            </a:xfrm>
            <a:custGeom>
              <a:rect b="b" l="l" r="r" t="t"/>
              <a:pathLst>
                <a:path extrusionOk="0" h="983" w="4480">
                  <a:moveTo>
                    <a:pt x="4479" y="0"/>
                  </a:moveTo>
                  <a:lnTo>
                    <a:pt x="1564" y="127"/>
                  </a:lnTo>
                  <a:cubicBezTo>
                    <a:pt x="677" y="169"/>
                    <a:pt x="254" y="169"/>
                    <a:pt x="85" y="422"/>
                  </a:cubicBezTo>
                  <a:cubicBezTo>
                    <a:pt x="1" y="549"/>
                    <a:pt x="1" y="676"/>
                    <a:pt x="43" y="760"/>
                  </a:cubicBezTo>
                  <a:cubicBezTo>
                    <a:pt x="78" y="900"/>
                    <a:pt x="200" y="982"/>
                    <a:pt x="313" y="982"/>
                  </a:cubicBezTo>
                  <a:cubicBezTo>
                    <a:pt x="336" y="982"/>
                    <a:pt x="359" y="979"/>
                    <a:pt x="381" y="972"/>
                  </a:cubicBezTo>
                  <a:cubicBezTo>
                    <a:pt x="888" y="929"/>
                    <a:pt x="1353" y="803"/>
                    <a:pt x="1775" y="676"/>
                  </a:cubicBezTo>
                  <a:lnTo>
                    <a:pt x="1944" y="634"/>
                  </a:lnTo>
                  <a:lnTo>
                    <a:pt x="4479"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3"/>
            <p:cNvSpPr/>
            <p:nvPr/>
          </p:nvSpPr>
          <p:spPr>
            <a:xfrm>
              <a:off x="2836150" y="2616675"/>
              <a:ext cx="34900" cy="47550"/>
            </a:xfrm>
            <a:custGeom>
              <a:rect b="b" l="l" r="r" t="t"/>
              <a:pathLst>
                <a:path extrusionOk="0" h="1902" w="1396">
                  <a:moveTo>
                    <a:pt x="1353" y="0"/>
                  </a:moveTo>
                  <a:lnTo>
                    <a:pt x="888" y="381"/>
                  </a:lnTo>
                  <a:cubicBezTo>
                    <a:pt x="339" y="803"/>
                    <a:pt x="1" y="1183"/>
                    <a:pt x="1" y="1479"/>
                  </a:cubicBezTo>
                  <a:cubicBezTo>
                    <a:pt x="43" y="1648"/>
                    <a:pt x="128" y="1775"/>
                    <a:pt x="254" y="1817"/>
                  </a:cubicBezTo>
                  <a:cubicBezTo>
                    <a:pt x="339" y="1859"/>
                    <a:pt x="423" y="1902"/>
                    <a:pt x="508" y="1902"/>
                  </a:cubicBezTo>
                  <a:cubicBezTo>
                    <a:pt x="677" y="1902"/>
                    <a:pt x="846" y="1817"/>
                    <a:pt x="930" y="1690"/>
                  </a:cubicBezTo>
                  <a:cubicBezTo>
                    <a:pt x="1226" y="1352"/>
                    <a:pt x="1353" y="930"/>
                    <a:pt x="1395" y="507"/>
                  </a:cubicBezTo>
                  <a:lnTo>
                    <a:pt x="1353"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3"/>
            <p:cNvSpPr/>
            <p:nvPr/>
          </p:nvSpPr>
          <p:spPr>
            <a:xfrm>
              <a:off x="2671400" y="2863025"/>
              <a:ext cx="81350" cy="36825"/>
            </a:xfrm>
            <a:custGeom>
              <a:rect b="b" l="l" r="r" t="t"/>
              <a:pathLst>
                <a:path extrusionOk="0" h="1473" w="3254">
                  <a:moveTo>
                    <a:pt x="423" y="1"/>
                  </a:moveTo>
                  <a:cubicBezTo>
                    <a:pt x="307" y="1"/>
                    <a:pt x="190" y="11"/>
                    <a:pt x="85" y="32"/>
                  </a:cubicBezTo>
                  <a:lnTo>
                    <a:pt x="85" y="159"/>
                  </a:lnTo>
                  <a:cubicBezTo>
                    <a:pt x="0" y="413"/>
                    <a:pt x="43" y="666"/>
                    <a:pt x="169" y="877"/>
                  </a:cubicBezTo>
                  <a:cubicBezTo>
                    <a:pt x="233" y="941"/>
                    <a:pt x="285" y="965"/>
                    <a:pt x="330" y="965"/>
                  </a:cubicBezTo>
                  <a:cubicBezTo>
                    <a:pt x="462" y="965"/>
                    <a:pt x="518" y="751"/>
                    <a:pt x="549" y="751"/>
                  </a:cubicBezTo>
                  <a:cubicBezTo>
                    <a:pt x="556" y="747"/>
                    <a:pt x="565" y="746"/>
                    <a:pt x="577" y="746"/>
                  </a:cubicBezTo>
                  <a:cubicBezTo>
                    <a:pt x="715" y="746"/>
                    <a:pt x="1193" y="965"/>
                    <a:pt x="1310" y="1004"/>
                  </a:cubicBezTo>
                  <a:cubicBezTo>
                    <a:pt x="1710" y="1124"/>
                    <a:pt x="1428" y="1472"/>
                    <a:pt x="1973" y="1472"/>
                  </a:cubicBezTo>
                  <a:cubicBezTo>
                    <a:pt x="2003" y="1472"/>
                    <a:pt x="2035" y="1471"/>
                    <a:pt x="2070" y="1469"/>
                  </a:cubicBezTo>
                  <a:cubicBezTo>
                    <a:pt x="2493" y="1427"/>
                    <a:pt x="2915" y="962"/>
                    <a:pt x="3253" y="835"/>
                  </a:cubicBezTo>
                  <a:cubicBezTo>
                    <a:pt x="3253" y="835"/>
                    <a:pt x="3253" y="793"/>
                    <a:pt x="3253" y="793"/>
                  </a:cubicBezTo>
                  <a:cubicBezTo>
                    <a:pt x="3217" y="771"/>
                    <a:pt x="3182" y="763"/>
                    <a:pt x="3148" y="763"/>
                  </a:cubicBezTo>
                  <a:cubicBezTo>
                    <a:pt x="3048" y="763"/>
                    <a:pt x="2954" y="834"/>
                    <a:pt x="2857" y="834"/>
                  </a:cubicBezTo>
                  <a:cubicBezTo>
                    <a:pt x="2795" y="834"/>
                    <a:pt x="2730" y="804"/>
                    <a:pt x="2662" y="708"/>
                  </a:cubicBezTo>
                  <a:cubicBezTo>
                    <a:pt x="2559" y="555"/>
                    <a:pt x="2496" y="502"/>
                    <a:pt x="2443" y="502"/>
                  </a:cubicBezTo>
                  <a:cubicBezTo>
                    <a:pt x="2327" y="502"/>
                    <a:pt x="2261" y="753"/>
                    <a:pt x="1953" y="753"/>
                  </a:cubicBezTo>
                  <a:cubicBezTo>
                    <a:pt x="1936" y="753"/>
                    <a:pt x="1919" y="752"/>
                    <a:pt x="1901" y="751"/>
                  </a:cubicBezTo>
                  <a:cubicBezTo>
                    <a:pt x="1352" y="708"/>
                    <a:pt x="1225" y="75"/>
                    <a:pt x="761" y="32"/>
                  </a:cubicBezTo>
                  <a:cubicBezTo>
                    <a:pt x="655" y="11"/>
                    <a:pt x="539" y="1"/>
                    <a:pt x="42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3"/>
            <p:cNvSpPr/>
            <p:nvPr/>
          </p:nvSpPr>
          <p:spPr>
            <a:xfrm>
              <a:off x="2678800" y="2615625"/>
              <a:ext cx="396075" cy="388700"/>
            </a:xfrm>
            <a:custGeom>
              <a:rect b="b" l="l" r="r" t="t"/>
              <a:pathLst>
                <a:path extrusionOk="0" h="15548" w="15843">
                  <a:moveTo>
                    <a:pt x="15843" y="1606"/>
                  </a:moveTo>
                  <a:cubicBezTo>
                    <a:pt x="15842" y="1608"/>
                    <a:pt x="15842" y="1610"/>
                    <a:pt x="15841" y="1613"/>
                  </a:cubicBezTo>
                  <a:lnTo>
                    <a:pt x="15841" y="1613"/>
                  </a:lnTo>
                  <a:cubicBezTo>
                    <a:pt x="15842" y="1611"/>
                    <a:pt x="15842" y="1608"/>
                    <a:pt x="15843" y="1606"/>
                  </a:cubicBezTo>
                  <a:close/>
                  <a:moveTo>
                    <a:pt x="11576" y="0"/>
                  </a:moveTo>
                  <a:cubicBezTo>
                    <a:pt x="11069" y="85"/>
                    <a:pt x="9844" y="338"/>
                    <a:pt x="9464" y="761"/>
                  </a:cubicBezTo>
                  <a:cubicBezTo>
                    <a:pt x="9295" y="930"/>
                    <a:pt x="9252" y="1310"/>
                    <a:pt x="9083" y="1479"/>
                  </a:cubicBezTo>
                  <a:lnTo>
                    <a:pt x="9083" y="1563"/>
                  </a:lnTo>
                  <a:cubicBezTo>
                    <a:pt x="8830" y="1690"/>
                    <a:pt x="7858" y="1901"/>
                    <a:pt x="7731" y="2113"/>
                  </a:cubicBezTo>
                  <a:lnTo>
                    <a:pt x="7098" y="2197"/>
                  </a:lnTo>
                  <a:cubicBezTo>
                    <a:pt x="6675" y="2155"/>
                    <a:pt x="7098" y="1817"/>
                    <a:pt x="6633" y="1732"/>
                  </a:cubicBezTo>
                  <a:cubicBezTo>
                    <a:pt x="6591" y="1732"/>
                    <a:pt x="6253" y="2620"/>
                    <a:pt x="6210" y="2704"/>
                  </a:cubicBezTo>
                  <a:cubicBezTo>
                    <a:pt x="5661" y="3803"/>
                    <a:pt x="5534" y="4816"/>
                    <a:pt x="4732" y="5788"/>
                  </a:cubicBezTo>
                  <a:cubicBezTo>
                    <a:pt x="4352" y="6211"/>
                    <a:pt x="3887" y="6591"/>
                    <a:pt x="3422" y="6971"/>
                  </a:cubicBezTo>
                  <a:cubicBezTo>
                    <a:pt x="3395" y="6989"/>
                    <a:pt x="3359" y="6996"/>
                    <a:pt x="3318" y="6996"/>
                  </a:cubicBezTo>
                  <a:cubicBezTo>
                    <a:pt x="3205" y="6996"/>
                    <a:pt x="3055" y="6947"/>
                    <a:pt x="2956" y="6947"/>
                  </a:cubicBezTo>
                  <a:cubicBezTo>
                    <a:pt x="2920" y="6947"/>
                    <a:pt x="2891" y="6953"/>
                    <a:pt x="2873" y="6971"/>
                  </a:cubicBezTo>
                  <a:cubicBezTo>
                    <a:pt x="2746" y="7098"/>
                    <a:pt x="3000" y="7732"/>
                    <a:pt x="2957" y="7858"/>
                  </a:cubicBezTo>
                  <a:cubicBezTo>
                    <a:pt x="2948" y="7895"/>
                    <a:pt x="2933" y="7910"/>
                    <a:pt x="2913" y="7910"/>
                  </a:cubicBezTo>
                  <a:cubicBezTo>
                    <a:pt x="2843" y="7910"/>
                    <a:pt x="2718" y="7722"/>
                    <a:pt x="2619" y="7689"/>
                  </a:cubicBezTo>
                  <a:cubicBezTo>
                    <a:pt x="2155" y="7901"/>
                    <a:pt x="1732" y="8154"/>
                    <a:pt x="1310" y="8450"/>
                  </a:cubicBezTo>
                  <a:cubicBezTo>
                    <a:pt x="1310" y="8492"/>
                    <a:pt x="1352" y="8534"/>
                    <a:pt x="1436" y="8577"/>
                  </a:cubicBezTo>
                  <a:cubicBezTo>
                    <a:pt x="1452" y="8580"/>
                    <a:pt x="1466" y="8582"/>
                    <a:pt x="1480" y="8582"/>
                  </a:cubicBezTo>
                  <a:cubicBezTo>
                    <a:pt x="1601" y="8582"/>
                    <a:pt x="1652" y="8444"/>
                    <a:pt x="1773" y="8444"/>
                  </a:cubicBezTo>
                  <a:cubicBezTo>
                    <a:pt x="1787" y="8444"/>
                    <a:pt x="1801" y="8446"/>
                    <a:pt x="1817" y="8450"/>
                  </a:cubicBezTo>
                  <a:cubicBezTo>
                    <a:pt x="2112" y="8534"/>
                    <a:pt x="1943" y="9041"/>
                    <a:pt x="2366" y="9084"/>
                  </a:cubicBezTo>
                  <a:cubicBezTo>
                    <a:pt x="2569" y="9084"/>
                    <a:pt x="2687" y="9035"/>
                    <a:pt x="2805" y="9035"/>
                  </a:cubicBezTo>
                  <a:cubicBezTo>
                    <a:pt x="2908" y="9035"/>
                    <a:pt x="3011" y="9072"/>
                    <a:pt x="3169" y="9210"/>
                  </a:cubicBezTo>
                  <a:cubicBezTo>
                    <a:pt x="3211" y="9295"/>
                    <a:pt x="3253" y="9422"/>
                    <a:pt x="3169" y="9422"/>
                  </a:cubicBezTo>
                  <a:cubicBezTo>
                    <a:pt x="3166" y="9423"/>
                    <a:pt x="3162" y="9424"/>
                    <a:pt x="3158" y="9424"/>
                  </a:cubicBezTo>
                  <a:cubicBezTo>
                    <a:pt x="3073" y="9424"/>
                    <a:pt x="2738" y="9142"/>
                    <a:pt x="2529" y="9142"/>
                  </a:cubicBezTo>
                  <a:cubicBezTo>
                    <a:pt x="2450" y="9142"/>
                    <a:pt x="2388" y="9183"/>
                    <a:pt x="2366" y="9295"/>
                  </a:cubicBezTo>
                  <a:cubicBezTo>
                    <a:pt x="2281" y="9591"/>
                    <a:pt x="3676" y="9971"/>
                    <a:pt x="3253" y="10266"/>
                  </a:cubicBezTo>
                  <a:cubicBezTo>
                    <a:pt x="3222" y="10289"/>
                    <a:pt x="3183" y="10299"/>
                    <a:pt x="3138" y="10299"/>
                  </a:cubicBezTo>
                  <a:cubicBezTo>
                    <a:pt x="2749" y="10299"/>
                    <a:pt x="1910" y="9560"/>
                    <a:pt x="1986" y="9295"/>
                  </a:cubicBezTo>
                  <a:cubicBezTo>
                    <a:pt x="1986" y="9210"/>
                    <a:pt x="1943" y="9126"/>
                    <a:pt x="1901" y="9084"/>
                  </a:cubicBezTo>
                  <a:cubicBezTo>
                    <a:pt x="1792" y="8953"/>
                    <a:pt x="1379" y="8867"/>
                    <a:pt x="987" y="8867"/>
                  </a:cubicBezTo>
                  <a:cubicBezTo>
                    <a:pt x="620" y="8867"/>
                    <a:pt x="273" y="8942"/>
                    <a:pt x="211" y="9126"/>
                  </a:cubicBezTo>
                  <a:cubicBezTo>
                    <a:pt x="0" y="9717"/>
                    <a:pt x="887" y="9675"/>
                    <a:pt x="1056" y="9717"/>
                  </a:cubicBezTo>
                  <a:cubicBezTo>
                    <a:pt x="1225" y="9759"/>
                    <a:pt x="1225" y="10097"/>
                    <a:pt x="1394" y="10182"/>
                  </a:cubicBezTo>
                  <a:cubicBezTo>
                    <a:pt x="1502" y="10236"/>
                    <a:pt x="1573" y="10257"/>
                    <a:pt x="1625" y="10257"/>
                  </a:cubicBezTo>
                  <a:cubicBezTo>
                    <a:pt x="1777" y="10257"/>
                    <a:pt x="1754" y="10076"/>
                    <a:pt x="1943" y="10013"/>
                  </a:cubicBezTo>
                  <a:cubicBezTo>
                    <a:pt x="1961" y="10006"/>
                    <a:pt x="1979" y="10003"/>
                    <a:pt x="1997" y="10003"/>
                  </a:cubicBezTo>
                  <a:cubicBezTo>
                    <a:pt x="2203" y="10003"/>
                    <a:pt x="2468" y="10400"/>
                    <a:pt x="2662" y="10478"/>
                  </a:cubicBezTo>
                  <a:lnTo>
                    <a:pt x="2873" y="10478"/>
                  </a:lnTo>
                  <a:cubicBezTo>
                    <a:pt x="2901" y="10478"/>
                    <a:pt x="2948" y="10440"/>
                    <a:pt x="3001" y="10440"/>
                  </a:cubicBezTo>
                  <a:cubicBezTo>
                    <a:pt x="3028" y="10440"/>
                    <a:pt x="3056" y="10450"/>
                    <a:pt x="3084" y="10478"/>
                  </a:cubicBezTo>
                  <a:cubicBezTo>
                    <a:pt x="3126" y="10520"/>
                    <a:pt x="3084" y="10604"/>
                    <a:pt x="3084" y="10773"/>
                  </a:cubicBezTo>
                  <a:cubicBezTo>
                    <a:pt x="3199" y="10812"/>
                    <a:pt x="3420" y="10990"/>
                    <a:pt x="3554" y="10990"/>
                  </a:cubicBezTo>
                  <a:cubicBezTo>
                    <a:pt x="3567" y="10990"/>
                    <a:pt x="3580" y="10988"/>
                    <a:pt x="3591" y="10985"/>
                  </a:cubicBezTo>
                  <a:cubicBezTo>
                    <a:pt x="3929" y="10858"/>
                    <a:pt x="3338" y="10435"/>
                    <a:pt x="3971" y="10351"/>
                  </a:cubicBezTo>
                  <a:cubicBezTo>
                    <a:pt x="4044" y="10351"/>
                    <a:pt x="4147" y="10258"/>
                    <a:pt x="4202" y="10258"/>
                  </a:cubicBezTo>
                  <a:cubicBezTo>
                    <a:pt x="4211" y="10258"/>
                    <a:pt x="4219" y="10260"/>
                    <a:pt x="4225" y="10266"/>
                  </a:cubicBezTo>
                  <a:cubicBezTo>
                    <a:pt x="4309" y="10351"/>
                    <a:pt x="4140" y="10478"/>
                    <a:pt x="4183" y="10562"/>
                  </a:cubicBezTo>
                  <a:cubicBezTo>
                    <a:pt x="4228" y="10662"/>
                    <a:pt x="4292" y="10699"/>
                    <a:pt x="4369" y="10699"/>
                  </a:cubicBezTo>
                  <a:cubicBezTo>
                    <a:pt x="4603" y="10699"/>
                    <a:pt x="4950" y="10347"/>
                    <a:pt x="5193" y="10347"/>
                  </a:cubicBezTo>
                  <a:cubicBezTo>
                    <a:pt x="5241" y="10347"/>
                    <a:pt x="5285" y="10360"/>
                    <a:pt x="5323" y="10393"/>
                  </a:cubicBezTo>
                  <a:cubicBezTo>
                    <a:pt x="5450" y="10520"/>
                    <a:pt x="4943" y="10689"/>
                    <a:pt x="5028" y="10858"/>
                  </a:cubicBezTo>
                  <a:cubicBezTo>
                    <a:pt x="5126" y="10989"/>
                    <a:pt x="5225" y="11036"/>
                    <a:pt x="5323" y="11036"/>
                  </a:cubicBezTo>
                  <a:cubicBezTo>
                    <a:pt x="5554" y="11036"/>
                    <a:pt x="5781" y="10778"/>
                    <a:pt x="5995" y="10778"/>
                  </a:cubicBezTo>
                  <a:cubicBezTo>
                    <a:pt x="6039" y="10778"/>
                    <a:pt x="6083" y="10789"/>
                    <a:pt x="6126" y="10816"/>
                  </a:cubicBezTo>
                  <a:cubicBezTo>
                    <a:pt x="6168" y="10816"/>
                    <a:pt x="6295" y="11830"/>
                    <a:pt x="6548" y="12041"/>
                  </a:cubicBezTo>
                  <a:cubicBezTo>
                    <a:pt x="6563" y="12055"/>
                    <a:pt x="6586" y="12060"/>
                    <a:pt x="6614" y="12060"/>
                  </a:cubicBezTo>
                  <a:cubicBezTo>
                    <a:pt x="6670" y="12060"/>
                    <a:pt x="6746" y="12041"/>
                    <a:pt x="6802" y="12041"/>
                  </a:cubicBezTo>
                  <a:lnTo>
                    <a:pt x="7351" y="12041"/>
                  </a:lnTo>
                  <a:cubicBezTo>
                    <a:pt x="7858" y="12294"/>
                    <a:pt x="8323" y="12675"/>
                    <a:pt x="8703" y="13097"/>
                  </a:cubicBezTo>
                  <a:lnTo>
                    <a:pt x="8450" y="13351"/>
                  </a:lnTo>
                  <a:cubicBezTo>
                    <a:pt x="8323" y="13646"/>
                    <a:pt x="7562" y="15083"/>
                    <a:pt x="7731" y="15336"/>
                  </a:cubicBezTo>
                  <a:cubicBezTo>
                    <a:pt x="7816" y="15463"/>
                    <a:pt x="8619" y="15505"/>
                    <a:pt x="8872" y="15547"/>
                  </a:cubicBezTo>
                  <a:lnTo>
                    <a:pt x="8872" y="15505"/>
                  </a:lnTo>
                  <a:cubicBezTo>
                    <a:pt x="8872" y="15421"/>
                    <a:pt x="8788" y="15336"/>
                    <a:pt x="8830" y="15252"/>
                  </a:cubicBezTo>
                  <a:cubicBezTo>
                    <a:pt x="8872" y="15167"/>
                    <a:pt x="9252" y="14914"/>
                    <a:pt x="9252" y="14914"/>
                  </a:cubicBezTo>
                  <a:cubicBezTo>
                    <a:pt x="9548" y="14069"/>
                    <a:pt x="8196" y="13984"/>
                    <a:pt x="8619" y="13689"/>
                  </a:cubicBezTo>
                  <a:cubicBezTo>
                    <a:pt x="8630" y="13685"/>
                    <a:pt x="8641" y="13683"/>
                    <a:pt x="8652" y="13683"/>
                  </a:cubicBezTo>
                  <a:cubicBezTo>
                    <a:pt x="8761" y="13683"/>
                    <a:pt x="8837" y="13858"/>
                    <a:pt x="8914" y="13858"/>
                  </a:cubicBezTo>
                  <a:cubicBezTo>
                    <a:pt x="9971" y="13646"/>
                    <a:pt x="9506" y="12970"/>
                    <a:pt x="9548" y="12844"/>
                  </a:cubicBezTo>
                  <a:cubicBezTo>
                    <a:pt x="9675" y="12548"/>
                    <a:pt x="10139" y="12337"/>
                    <a:pt x="10266" y="12083"/>
                  </a:cubicBezTo>
                  <a:cubicBezTo>
                    <a:pt x="10731" y="11154"/>
                    <a:pt x="9421" y="9548"/>
                    <a:pt x="9844" y="9168"/>
                  </a:cubicBezTo>
                  <a:cubicBezTo>
                    <a:pt x="9858" y="9140"/>
                    <a:pt x="9881" y="9130"/>
                    <a:pt x="9909" y="9130"/>
                  </a:cubicBezTo>
                  <a:cubicBezTo>
                    <a:pt x="9966" y="9130"/>
                    <a:pt x="10041" y="9168"/>
                    <a:pt x="10097" y="9168"/>
                  </a:cubicBezTo>
                  <a:cubicBezTo>
                    <a:pt x="10154" y="9168"/>
                    <a:pt x="10210" y="9187"/>
                    <a:pt x="10254" y="9187"/>
                  </a:cubicBezTo>
                  <a:cubicBezTo>
                    <a:pt x="10276" y="9187"/>
                    <a:pt x="10294" y="9182"/>
                    <a:pt x="10308" y="9168"/>
                  </a:cubicBezTo>
                  <a:cubicBezTo>
                    <a:pt x="10387" y="9129"/>
                    <a:pt x="10503" y="8868"/>
                    <a:pt x="10621" y="8868"/>
                  </a:cubicBezTo>
                  <a:cubicBezTo>
                    <a:pt x="10630" y="8868"/>
                    <a:pt x="10638" y="8869"/>
                    <a:pt x="10646" y="8872"/>
                  </a:cubicBezTo>
                  <a:cubicBezTo>
                    <a:pt x="10900" y="8915"/>
                    <a:pt x="11111" y="9379"/>
                    <a:pt x="11365" y="9422"/>
                  </a:cubicBezTo>
                  <a:cubicBezTo>
                    <a:pt x="11829" y="9379"/>
                    <a:pt x="12252" y="9337"/>
                    <a:pt x="12717" y="9210"/>
                  </a:cubicBezTo>
                  <a:cubicBezTo>
                    <a:pt x="13731" y="8872"/>
                    <a:pt x="12421" y="8492"/>
                    <a:pt x="12759" y="8239"/>
                  </a:cubicBezTo>
                  <a:cubicBezTo>
                    <a:pt x="13097" y="7985"/>
                    <a:pt x="13857" y="7901"/>
                    <a:pt x="14195" y="7478"/>
                  </a:cubicBezTo>
                  <a:cubicBezTo>
                    <a:pt x="14364" y="7267"/>
                    <a:pt x="14533" y="6168"/>
                    <a:pt x="14195" y="6042"/>
                  </a:cubicBezTo>
                  <a:cubicBezTo>
                    <a:pt x="14111" y="6042"/>
                    <a:pt x="14111" y="6211"/>
                    <a:pt x="14026" y="6211"/>
                  </a:cubicBezTo>
                  <a:cubicBezTo>
                    <a:pt x="13731" y="6126"/>
                    <a:pt x="13435" y="5957"/>
                    <a:pt x="13181" y="5788"/>
                  </a:cubicBezTo>
                  <a:cubicBezTo>
                    <a:pt x="12886" y="5366"/>
                    <a:pt x="13477" y="5408"/>
                    <a:pt x="13519" y="5323"/>
                  </a:cubicBezTo>
                  <a:cubicBezTo>
                    <a:pt x="13604" y="5070"/>
                    <a:pt x="13097" y="4859"/>
                    <a:pt x="13646" y="4859"/>
                  </a:cubicBezTo>
                  <a:cubicBezTo>
                    <a:pt x="13942" y="4859"/>
                    <a:pt x="14238" y="5112"/>
                    <a:pt x="14533" y="5112"/>
                  </a:cubicBezTo>
                  <a:cubicBezTo>
                    <a:pt x="14660" y="5112"/>
                    <a:pt x="14871" y="4014"/>
                    <a:pt x="14998" y="3845"/>
                  </a:cubicBezTo>
                  <a:cubicBezTo>
                    <a:pt x="15419" y="3171"/>
                    <a:pt x="15672" y="2413"/>
                    <a:pt x="15841" y="1613"/>
                  </a:cubicBezTo>
                  <a:lnTo>
                    <a:pt x="15841" y="1613"/>
                  </a:lnTo>
                  <a:cubicBezTo>
                    <a:pt x="15823" y="1697"/>
                    <a:pt x="15783" y="1724"/>
                    <a:pt x="15736" y="1724"/>
                  </a:cubicBezTo>
                  <a:cubicBezTo>
                    <a:pt x="15672" y="1724"/>
                    <a:pt x="15596" y="1672"/>
                    <a:pt x="15547" y="1648"/>
                  </a:cubicBezTo>
                  <a:cubicBezTo>
                    <a:pt x="15251" y="1479"/>
                    <a:pt x="15463" y="1521"/>
                    <a:pt x="15420" y="1268"/>
                  </a:cubicBezTo>
                  <a:cubicBezTo>
                    <a:pt x="15378" y="1014"/>
                    <a:pt x="14871" y="1099"/>
                    <a:pt x="14787" y="887"/>
                  </a:cubicBezTo>
                  <a:cubicBezTo>
                    <a:pt x="14702" y="676"/>
                    <a:pt x="14871" y="507"/>
                    <a:pt x="14745" y="338"/>
                  </a:cubicBezTo>
                  <a:cubicBezTo>
                    <a:pt x="14660" y="211"/>
                    <a:pt x="14533" y="127"/>
                    <a:pt x="14364" y="85"/>
                  </a:cubicBezTo>
                  <a:cubicBezTo>
                    <a:pt x="14296" y="66"/>
                    <a:pt x="14225" y="58"/>
                    <a:pt x="14150" y="58"/>
                  </a:cubicBezTo>
                  <a:cubicBezTo>
                    <a:pt x="13791" y="58"/>
                    <a:pt x="13369" y="238"/>
                    <a:pt x="12989" y="238"/>
                  </a:cubicBezTo>
                  <a:cubicBezTo>
                    <a:pt x="12910" y="238"/>
                    <a:pt x="12833" y="230"/>
                    <a:pt x="12759" y="211"/>
                  </a:cubicBezTo>
                  <a:cubicBezTo>
                    <a:pt x="12379" y="85"/>
                    <a:pt x="11998" y="0"/>
                    <a:pt x="1157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3"/>
            <p:cNvSpPr/>
            <p:nvPr/>
          </p:nvSpPr>
          <p:spPr>
            <a:xfrm>
              <a:off x="2891075" y="2602950"/>
              <a:ext cx="43325" cy="8400"/>
            </a:xfrm>
            <a:custGeom>
              <a:rect b="b" l="l" r="r" t="t"/>
              <a:pathLst>
                <a:path extrusionOk="0" h="336" w="1733">
                  <a:moveTo>
                    <a:pt x="1733" y="0"/>
                  </a:moveTo>
                  <a:lnTo>
                    <a:pt x="1733" y="0"/>
                  </a:lnTo>
                  <a:cubicBezTo>
                    <a:pt x="888" y="42"/>
                    <a:pt x="1" y="0"/>
                    <a:pt x="128" y="296"/>
                  </a:cubicBezTo>
                  <a:cubicBezTo>
                    <a:pt x="135" y="324"/>
                    <a:pt x="178" y="336"/>
                    <a:pt x="248" y="336"/>
                  </a:cubicBezTo>
                  <a:cubicBezTo>
                    <a:pt x="597" y="336"/>
                    <a:pt x="1592" y="36"/>
                    <a:pt x="173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3"/>
            <p:cNvSpPr/>
            <p:nvPr/>
          </p:nvSpPr>
          <p:spPr>
            <a:xfrm>
              <a:off x="2835100" y="2630400"/>
              <a:ext cx="29600" cy="27375"/>
            </a:xfrm>
            <a:custGeom>
              <a:rect b="b" l="l" r="r" t="t"/>
              <a:pathLst>
                <a:path extrusionOk="0" h="1095" w="1184">
                  <a:moveTo>
                    <a:pt x="1184" y="1"/>
                  </a:moveTo>
                  <a:cubicBezTo>
                    <a:pt x="1057" y="85"/>
                    <a:pt x="1" y="846"/>
                    <a:pt x="423" y="1057"/>
                  </a:cubicBezTo>
                  <a:cubicBezTo>
                    <a:pt x="471" y="1083"/>
                    <a:pt x="517" y="1095"/>
                    <a:pt x="561" y="1095"/>
                  </a:cubicBezTo>
                  <a:cubicBezTo>
                    <a:pt x="945" y="1095"/>
                    <a:pt x="1184" y="190"/>
                    <a:pt x="118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3"/>
            <p:cNvSpPr/>
            <p:nvPr/>
          </p:nvSpPr>
          <p:spPr>
            <a:xfrm>
              <a:off x="4516575" y="2273400"/>
              <a:ext cx="868225" cy="730925"/>
            </a:xfrm>
            <a:custGeom>
              <a:rect b="b" l="l" r="r" t="t"/>
              <a:pathLst>
                <a:path extrusionOk="0" h="29237" w="34729">
                  <a:moveTo>
                    <a:pt x="8450" y="12211"/>
                  </a:moveTo>
                  <a:cubicBezTo>
                    <a:pt x="8619" y="12253"/>
                    <a:pt x="8915" y="12337"/>
                    <a:pt x="8957" y="12464"/>
                  </a:cubicBezTo>
                  <a:cubicBezTo>
                    <a:pt x="8957" y="12549"/>
                    <a:pt x="8957" y="12633"/>
                    <a:pt x="8915" y="12675"/>
                  </a:cubicBezTo>
                  <a:lnTo>
                    <a:pt x="8788" y="12718"/>
                  </a:lnTo>
                  <a:cubicBezTo>
                    <a:pt x="8703" y="12802"/>
                    <a:pt x="8619" y="12844"/>
                    <a:pt x="8492" y="12887"/>
                  </a:cubicBezTo>
                  <a:cubicBezTo>
                    <a:pt x="8492" y="12802"/>
                    <a:pt x="8492" y="12760"/>
                    <a:pt x="8492" y="12718"/>
                  </a:cubicBezTo>
                  <a:cubicBezTo>
                    <a:pt x="8534" y="12549"/>
                    <a:pt x="8492" y="12380"/>
                    <a:pt x="8450" y="12211"/>
                  </a:cubicBezTo>
                  <a:close/>
                  <a:moveTo>
                    <a:pt x="16181" y="804"/>
                  </a:moveTo>
                  <a:cubicBezTo>
                    <a:pt x="16350" y="1015"/>
                    <a:pt x="16604" y="1142"/>
                    <a:pt x="16900" y="1184"/>
                  </a:cubicBezTo>
                  <a:cubicBezTo>
                    <a:pt x="17069" y="1184"/>
                    <a:pt x="17280" y="1099"/>
                    <a:pt x="17406" y="930"/>
                  </a:cubicBezTo>
                  <a:cubicBezTo>
                    <a:pt x="17491" y="888"/>
                    <a:pt x="17575" y="846"/>
                    <a:pt x="17618" y="846"/>
                  </a:cubicBezTo>
                  <a:cubicBezTo>
                    <a:pt x="17702" y="846"/>
                    <a:pt x="17744" y="888"/>
                    <a:pt x="17829" y="930"/>
                  </a:cubicBezTo>
                  <a:cubicBezTo>
                    <a:pt x="17871" y="973"/>
                    <a:pt x="17871" y="1057"/>
                    <a:pt x="17913" y="1142"/>
                  </a:cubicBezTo>
                  <a:cubicBezTo>
                    <a:pt x="17998" y="1353"/>
                    <a:pt x="18125" y="1733"/>
                    <a:pt x="18505" y="1733"/>
                  </a:cubicBezTo>
                  <a:lnTo>
                    <a:pt x="18589" y="1733"/>
                  </a:lnTo>
                  <a:cubicBezTo>
                    <a:pt x="18801" y="1649"/>
                    <a:pt x="19054" y="1564"/>
                    <a:pt x="19265" y="1395"/>
                  </a:cubicBezTo>
                  <a:cubicBezTo>
                    <a:pt x="19446" y="1237"/>
                    <a:pt x="19676" y="1151"/>
                    <a:pt x="19908" y="1151"/>
                  </a:cubicBezTo>
                  <a:cubicBezTo>
                    <a:pt x="20110" y="1151"/>
                    <a:pt x="20314" y="1215"/>
                    <a:pt x="20491" y="1353"/>
                  </a:cubicBezTo>
                  <a:lnTo>
                    <a:pt x="20491" y="1395"/>
                  </a:lnTo>
                  <a:cubicBezTo>
                    <a:pt x="20364" y="1860"/>
                    <a:pt x="20406" y="2325"/>
                    <a:pt x="20617" y="2747"/>
                  </a:cubicBezTo>
                  <a:cubicBezTo>
                    <a:pt x="20786" y="2916"/>
                    <a:pt x="20998" y="3000"/>
                    <a:pt x="21209" y="3000"/>
                  </a:cubicBezTo>
                  <a:cubicBezTo>
                    <a:pt x="21420" y="3000"/>
                    <a:pt x="21589" y="2789"/>
                    <a:pt x="22096" y="2282"/>
                  </a:cubicBezTo>
                  <a:cubicBezTo>
                    <a:pt x="22265" y="2113"/>
                    <a:pt x="22434" y="1944"/>
                    <a:pt x="22645" y="1818"/>
                  </a:cubicBezTo>
                  <a:lnTo>
                    <a:pt x="22856" y="1818"/>
                  </a:lnTo>
                  <a:cubicBezTo>
                    <a:pt x="22941" y="1839"/>
                    <a:pt x="23015" y="1849"/>
                    <a:pt x="23089" y="1849"/>
                  </a:cubicBezTo>
                  <a:cubicBezTo>
                    <a:pt x="23163" y="1849"/>
                    <a:pt x="23237" y="1839"/>
                    <a:pt x="23321" y="1818"/>
                  </a:cubicBezTo>
                  <a:cubicBezTo>
                    <a:pt x="23406" y="1818"/>
                    <a:pt x="23532" y="1733"/>
                    <a:pt x="23575" y="1649"/>
                  </a:cubicBezTo>
                  <a:cubicBezTo>
                    <a:pt x="23617" y="1606"/>
                    <a:pt x="23617" y="1606"/>
                    <a:pt x="23659" y="1606"/>
                  </a:cubicBezTo>
                  <a:cubicBezTo>
                    <a:pt x="23997" y="1606"/>
                    <a:pt x="24504" y="2071"/>
                    <a:pt x="24884" y="2409"/>
                  </a:cubicBezTo>
                  <a:lnTo>
                    <a:pt x="25180" y="2662"/>
                  </a:lnTo>
                  <a:cubicBezTo>
                    <a:pt x="25339" y="2758"/>
                    <a:pt x="25497" y="2805"/>
                    <a:pt x="25673" y="2805"/>
                  </a:cubicBezTo>
                  <a:cubicBezTo>
                    <a:pt x="25732" y="2805"/>
                    <a:pt x="25793" y="2800"/>
                    <a:pt x="25856" y="2789"/>
                  </a:cubicBezTo>
                  <a:lnTo>
                    <a:pt x="25983" y="2789"/>
                  </a:lnTo>
                  <a:cubicBezTo>
                    <a:pt x="26025" y="3212"/>
                    <a:pt x="25983" y="3592"/>
                    <a:pt x="25814" y="3972"/>
                  </a:cubicBezTo>
                  <a:cubicBezTo>
                    <a:pt x="25729" y="4310"/>
                    <a:pt x="25687" y="4479"/>
                    <a:pt x="25772" y="4606"/>
                  </a:cubicBezTo>
                  <a:cubicBezTo>
                    <a:pt x="25898" y="4817"/>
                    <a:pt x="26025" y="4986"/>
                    <a:pt x="26194" y="5155"/>
                  </a:cubicBezTo>
                  <a:cubicBezTo>
                    <a:pt x="26363" y="5282"/>
                    <a:pt x="26490" y="5451"/>
                    <a:pt x="26617" y="5620"/>
                  </a:cubicBezTo>
                  <a:cubicBezTo>
                    <a:pt x="26448" y="5662"/>
                    <a:pt x="26363" y="5747"/>
                    <a:pt x="26321" y="5873"/>
                  </a:cubicBezTo>
                  <a:cubicBezTo>
                    <a:pt x="26279" y="6000"/>
                    <a:pt x="26321" y="6127"/>
                    <a:pt x="26448" y="6211"/>
                  </a:cubicBezTo>
                  <a:cubicBezTo>
                    <a:pt x="26194" y="6507"/>
                    <a:pt x="25729" y="7099"/>
                    <a:pt x="26067" y="7479"/>
                  </a:cubicBezTo>
                  <a:cubicBezTo>
                    <a:pt x="26236" y="7648"/>
                    <a:pt x="26405" y="7774"/>
                    <a:pt x="26617" y="7817"/>
                  </a:cubicBezTo>
                  <a:cubicBezTo>
                    <a:pt x="26743" y="7859"/>
                    <a:pt x="26828" y="7859"/>
                    <a:pt x="26912" y="7943"/>
                  </a:cubicBezTo>
                  <a:cubicBezTo>
                    <a:pt x="26912" y="8028"/>
                    <a:pt x="26912" y="8112"/>
                    <a:pt x="26955" y="8197"/>
                  </a:cubicBezTo>
                  <a:cubicBezTo>
                    <a:pt x="26955" y="8324"/>
                    <a:pt x="27039" y="8366"/>
                    <a:pt x="27461" y="8366"/>
                  </a:cubicBezTo>
                  <a:cubicBezTo>
                    <a:pt x="27335" y="8662"/>
                    <a:pt x="27166" y="8957"/>
                    <a:pt x="27419" y="9169"/>
                  </a:cubicBezTo>
                  <a:cubicBezTo>
                    <a:pt x="27546" y="9211"/>
                    <a:pt x="27630" y="9253"/>
                    <a:pt x="27799" y="9295"/>
                  </a:cubicBezTo>
                  <a:lnTo>
                    <a:pt x="27926" y="9295"/>
                  </a:lnTo>
                  <a:cubicBezTo>
                    <a:pt x="28011" y="9464"/>
                    <a:pt x="28095" y="9633"/>
                    <a:pt x="28137" y="9802"/>
                  </a:cubicBezTo>
                  <a:cubicBezTo>
                    <a:pt x="28219" y="10493"/>
                    <a:pt x="28807" y="10988"/>
                    <a:pt x="29490" y="10988"/>
                  </a:cubicBezTo>
                  <a:cubicBezTo>
                    <a:pt x="29518" y="10988"/>
                    <a:pt x="29546" y="10987"/>
                    <a:pt x="29574" y="10985"/>
                  </a:cubicBezTo>
                  <a:cubicBezTo>
                    <a:pt x="29743" y="11028"/>
                    <a:pt x="29954" y="11070"/>
                    <a:pt x="30123" y="11154"/>
                  </a:cubicBezTo>
                  <a:lnTo>
                    <a:pt x="30292" y="11492"/>
                  </a:lnTo>
                  <a:lnTo>
                    <a:pt x="30503" y="11492"/>
                  </a:lnTo>
                  <a:cubicBezTo>
                    <a:pt x="30461" y="11577"/>
                    <a:pt x="30419" y="11661"/>
                    <a:pt x="30419" y="11746"/>
                  </a:cubicBezTo>
                  <a:cubicBezTo>
                    <a:pt x="30334" y="12168"/>
                    <a:pt x="30208" y="12718"/>
                    <a:pt x="30672" y="12887"/>
                  </a:cubicBezTo>
                  <a:cubicBezTo>
                    <a:pt x="30805" y="12924"/>
                    <a:pt x="30947" y="12945"/>
                    <a:pt x="31089" y="12945"/>
                  </a:cubicBezTo>
                  <a:cubicBezTo>
                    <a:pt x="31263" y="12945"/>
                    <a:pt x="31439" y="12914"/>
                    <a:pt x="31602" y="12844"/>
                  </a:cubicBezTo>
                  <a:cubicBezTo>
                    <a:pt x="31813" y="12760"/>
                    <a:pt x="32024" y="12760"/>
                    <a:pt x="32236" y="12760"/>
                  </a:cubicBezTo>
                  <a:cubicBezTo>
                    <a:pt x="32236" y="12802"/>
                    <a:pt x="32320" y="12844"/>
                    <a:pt x="32362" y="12887"/>
                  </a:cubicBezTo>
                  <a:cubicBezTo>
                    <a:pt x="32658" y="13098"/>
                    <a:pt x="32658" y="13098"/>
                    <a:pt x="32700" y="13098"/>
                  </a:cubicBezTo>
                  <a:lnTo>
                    <a:pt x="32911" y="13098"/>
                  </a:lnTo>
                  <a:cubicBezTo>
                    <a:pt x="32742" y="13393"/>
                    <a:pt x="32869" y="13816"/>
                    <a:pt x="33207" y="13985"/>
                  </a:cubicBezTo>
                  <a:cubicBezTo>
                    <a:pt x="33376" y="14069"/>
                    <a:pt x="33545" y="14112"/>
                    <a:pt x="33714" y="14154"/>
                  </a:cubicBezTo>
                  <a:cubicBezTo>
                    <a:pt x="33841" y="14154"/>
                    <a:pt x="33968" y="14196"/>
                    <a:pt x="34094" y="14281"/>
                  </a:cubicBezTo>
                  <a:cubicBezTo>
                    <a:pt x="34094" y="14365"/>
                    <a:pt x="34137" y="14534"/>
                    <a:pt x="34137" y="14661"/>
                  </a:cubicBezTo>
                  <a:cubicBezTo>
                    <a:pt x="34094" y="14703"/>
                    <a:pt x="34010" y="14703"/>
                    <a:pt x="33968" y="14745"/>
                  </a:cubicBezTo>
                  <a:cubicBezTo>
                    <a:pt x="33799" y="14745"/>
                    <a:pt x="33672" y="14830"/>
                    <a:pt x="33545" y="14914"/>
                  </a:cubicBezTo>
                  <a:cubicBezTo>
                    <a:pt x="33376" y="15126"/>
                    <a:pt x="33249" y="15337"/>
                    <a:pt x="33165" y="15590"/>
                  </a:cubicBezTo>
                  <a:cubicBezTo>
                    <a:pt x="33038" y="15928"/>
                    <a:pt x="32785" y="16266"/>
                    <a:pt x="32489" y="16435"/>
                  </a:cubicBezTo>
                  <a:lnTo>
                    <a:pt x="31898" y="16435"/>
                  </a:lnTo>
                  <a:cubicBezTo>
                    <a:pt x="31813" y="16435"/>
                    <a:pt x="31686" y="16393"/>
                    <a:pt x="31602" y="16393"/>
                  </a:cubicBezTo>
                  <a:lnTo>
                    <a:pt x="31475" y="16393"/>
                  </a:lnTo>
                  <a:cubicBezTo>
                    <a:pt x="31475" y="16393"/>
                    <a:pt x="31475" y="16351"/>
                    <a:pt x="31475" y="16351"/>
                  </a:cubicBezTo>
                  <a:cubicBezTo>
                    <a:pt x="31475" y="16182"/>
                    <a:pt x="31391" y="16055"/>
                    <a:pt x="31222" y="15971"/>
                  </a:cubicBezTo>
                  <a:cubicBezTo>
                    <a:pt x="31137" y="15928"/>
                    <a:pt x="31010" y="15886"/>
                    <a:pt x="30884" y="15886"/>
                  </a:cubicBezTo>
                  <a:cubicBezTo>
                    <a:pt x="30672" y="15886"/>
                    <a:pt x="29658" y="15928"/>
                    <a:pt x="29532" y="16309"/>
                  </a:cubicBezTo>
                  <a:cubicBezTo>
                    <a:pt x="29489" y="16435"/>
                    <a:pt x="29489" y="16562"/>
                    <a:pt x="29532" y="16689"/>
                  </a:cubicBezTo>
                  <a:cubicBezTo>
                    <a:pt x="29532" y="16731"/>
                    <a:pt x="29532" y="16773"/>
                    <a:pt x="29532" y="16816"/>
                  </a:cubicBezTo>
                  <a:cubicBezTo>
                    <a:pt x="29489" y="16900"/>
                    <a:pt x="29447" y="16942"/>
                    <a:pt x="29405" y="16985"/>
                  </a:cubicBezTo>
                  <a:cubicBezTo>
                    <a:pt x="29278" y="17196"/>
                    <a:pt x="29151" y="17365"/>
                    <a:pt x="29194" y="17576"/>
                  </a:cubicBezTo>
                  <a:cubicBezTo>
                    <a:pt x="29236" y="17830"/>
                    <a:pt x="29447" y="17999"/>
                    <a:pt x="29912" y="18336"/>
                  </a:cubicBezTo>
                  <a:cubicBezTo>
                    <a:pt x="30165" y="18505"/>
                    <a:pt x="30377" y="18717"/>
                    <a:pt x="30588" y="18928"/>
                  </a:cubicBezTo>
                  <a:cubicBezTo>
                    <a:pt x="30419" y="18970"/>
                    <a:pt x="30334" y="19097"/>
                    <a:pt x="30292" y="19224"/>
                  </a:cubicBezTo>
                  <a:cubicBezTo>
                    <a:pt x="30250" y="19562"/>
                    <a:pt x="30546" y="19773"/>
                    <a:pt x="30757" y="19942"/>
                  </a:cubicBezTo>
                  <a:lnTo>
                    <a:pt x="30884" y="20026"/>
                  </a:lnTo>
                  <a:cubicBezTo>
                    <a:pt x="30757" y="20153"/>
                    <a:pt x="30715" y="20195"/>
                    <a:pt x="30715" y="20280"/>
                  </a:cubicBezTo>
                  <a:cubicBezTo>
                    <a:pt x="30715" y="20491"/>
                    <a:pt x="30757" y="20745"/>
                    <a:pt x="30926" y="20914"/>
                  </a:cubicBezTo>
                  <a:cubicBezTo>
                    <a:pt x="30968" y="20998"/>
                    <a:pt x="31010" y="21083"/>
                    <a:pt x="31053" y="21167"/>
                  </a:cubicBezTo>
                  <a:cubicBezTo>
                    <a:pt x="30926" y="21252"/>
                    <a:pt x="30884" y="21421"/>
                    <a:pt x="30968" y="21590"/>
                  </a:cubicBezTo>
                  <a:cubicBezTo>
                    <a:pt x="31053" y="21801"/>
                    <a:pt x="31264" y="21970"/>
                    <a:pt x="31475" y="22097"/>
                  </a:cubicBezTo>
                  <a:cubicBezTo>
                    <a:pt x="31602" y="22181"/>
                    <a:pt x="31686" y="22266"/>
                    <a:pt x="31771" y="22350"/>
                  </a:cubicBezTo>
                  <a:lnTo>
                    <a:pt x="31771" y="22392"/>
                  </a:lnTo>
                  <a:lnTo>
                    <a:pt x="31391" y="22392"/>
                  </a:lnTo>
                  <a:cubicBezTo>
                    <a:pt x="31311" y="22382"/>
                    <a:pt x="31231" y="22377"/>
                    <a:pt x="31152" y="22377"/>
                  </a:cubicBezTo>
                  <a:cubicBezTo>
                    <a:pt x="30895" y="22377"/>
                    <a:pt x="30645" y="22432"/>
                    <a:pt x="30419" y="22561"/>
                  </a:cubicBezTo>
                  <a:cubicBezTo>
                    <a:pt x="30377" y="22561"/>
                    <a:pt x="30377" y="22561"/>
                    <a:pt x="30165" y="22815"/>
                  </a:cubicBezTo>
                  <a:lnTo>
                    <a:pt x="30039" y="22942"/>
                  </a:lnTo>
                  <a:lnTo>
                    <a:pt x="29954" y="22942"/>
                  </a:lnTo>
                  <a:lnTo>
                    <a:pt x="29405" y="22899"/>
                  </a:lnTo>
                  <a:lnTo>
                    <a:pt x="29151" y="22899"/>
                  </a:lnTo>
                  <a:cubicBezTo>
                    <a:pt x="29067" y="22942"/>
                    <a:pt x="28982" y="22984"/>
                    <a:pt x="28898" y="23111"/>
                  </a:cubicBezTo>
                  <a:lnTo>
                    <a:pt x="28813" y="23195"/>
                  </a:lnTo>
                  <a:lnTo>
                    <a:pt x="28687" y="23322"/>
                  </a:lnTo>
                  <a:lnTo>
                    <a:pt x="28813" y="23617"/>
                  </a:lnTo>
                  <a:cubicBezTo>
                    <a:pt x="28475" y="23955"/>
                    <a:pt x="28180" y="24293"/>
                    <a:pt x="27926" y="24716"/>
                  </a:cubicBezTo>
                  <a:cubicBezTo>
                    <a:pt x="27926" y="24800"/>
                    <a:pt x="27884" y="24885"/>
                    <a:pt x="27926" y="24969"/>
                  </a:cubicBezTo>
                  <a:lnTo>
                    <a:pt x="27926" y="25012"/>
                  </a:lnTo>
                  <a:lnTo>
                    <a:pt x="27926" y="25476"/>
                  </a:lnTo>
                  <a:cubicBezTo>
                    <a:pt x="27884" y="25561"/>
                    <a:pt x="27842" y="25603"/>
                    <a:pt x="27799" y="25688"/>
                  </a:cubicBezTo>
                  <a:cubicBezTo>
                    <a:pt x="27588" y="25941"/>
                    <a:pt x="27546" y="26279"/>
                    <a:pt x="27630" y="26575"/>
                  </a:cubicBezTo>
                  <a:cubicBezTo>
                    <a:pt x="27715" y="26702"/>
                    <a:pt x="27757" y="26828"/>
                    <a:pt x="27884" y="26955"/>
                  </a:cubicBezTo>
                  <a:cubicBezTo>
                    <a:pt x="28053" y="27251"/>
                    <a:pt x="28306" y="27631"/>
                    <a:pt x="28222" y="27800"/>
                  </a:cubicBezTo>
                  <a:lnTo>
                    <a:pt x="28095" y="28054"/>
                  </a:lnTo>
                  <a:cubicBezTo>
                    <a:pt x="27884" y="28011"/>
                    <a:pt x="27715" y="27800"/>
                    <a:pt x="27546" y="27547"/>
                  </a:cubicBezTo>
                  <a:cubicBezTo>
                    <a:pt x="27377" y="27209"/>
                    <a:pt x="27081" y="26997"/>
                    <a:pt x="26743" y="26871"/>
                  </a:cubicBezTo>
                  <a:cubicBezTo>
                    <a:pt x="26662" y="26853"/>
                    <a:pt x="26583" y="26844"/>
                    <a:pt x="26506" y="26844"/>
                  </a:cubicBezTo>
                  <a:cubicBezTo>
                    <a:pt x="26222" y="26844"/>
                    <a:pt x="25971" y="26958"/>
                    <a:pt x="25772" y="27124"/>
                  </a:cubicBezTo>
                  <a:cubicBezTo>
                    <a:pt x="25645" y="27209"/>
                    <a:pt x="25560" y="27251"/>
                    <a:pt x="25434" y="27293"/>
                  </a:cubicBezTo>
                  <a:cubicBezTo>
                    <a:pt x="25391" y="27251"/>
                    <a:pt x="25307" y="27251"/>
                    <a:pt x="25265" y="27209"/>
                  </a:cubicBezTo>
                  <a:cubicBezTo>
                    <a:pt x="25138" y="27082"/>
                    <a:pt x="24969" y="26997"/>
                    <a:pt x="24800" y="26955"/>
                  </a:cubicBezTo>
                  <a:cubicBezTo>
                    <a:pt x="24377" y="26997"/>
                    <a:pt x="24124" y="27335"/>
                    <a:pt x="23955" y="27589"/>
                  </a:cubicBezTo>
                  <a:cubicBezTo>
                    <a:pt x="23870" y="27716"/>
                    <a:pt x="23786" y="27842"/>
                    <a:pt x="23701" y="27927"/>
                  </a:cubicBezTo>
                  <a:cubicBezTo>
                    <a:pt x="23575" y="27885"/>
                    <a:pt x="23490" y="27547"/>
                    <a:pt x="23448" y="27378"/>
                  </a:cubicBezTo>
                  <a:cubicBezTo>
                    <a:pt x="23406" y="26997"/>
                    <a:pt x="23194" y="26659"/>
                    <a:pt x="22899" y="26448"/>
                  </a:cubicBezTo>
                  <a:cubicBezTo>
                    <a:pt x="22814" y="26406"/>
                    <a:pt x="22730" y="26364"/>
                    <a:pt x="22645" y="26364"/>
                  </a:cubicBezTo>
                  <a:cubicBezTo>
                    <a:pt x="22138" y="26364"/>
                    <a:pt x="21420" y="27040"/>
                    <a:pt x="21209" y="27547"/>
                  </a:cubicBezTo>
                  <a:cubicBezTo>
                    <a:pt x="21167" y="27378"/>
                    <a:pt x="21082" y="27209"/>
                    <a:pt x="20955" y="27082"/>
                  </a:cubicBezTo>
                  <a:cubicBezTo>
                    <a:pt x="20829" y="26997"/>
                    <a:pt x="20702" y="26955"/>
                    <a:pt x="20533" y="26955"/>
                  </a:cubicBezTo>
                  <a:cubicBezTo>
                    <a:pt x="20322" y="26955"/>
                    <a:pt x="20153" y="27082"/>
                    <a:pt x="20026" y="27209"/>
                  </a:cubicBezTo>
                  <a:cubicBezTo>
                    <a:pt x="19984" y="27251"/>
                    <a:pt x="19941" y="27293"/>
                    <a:pt x="19899" y="27293"/>
                  </a:cubicBezTo>
                  <a:cubicBezTo>
                    <a:pt x="19857" y="27209"/>
                    <a:pt x="19815" y="27082"/>
                    <a:pt x="19772" y="26955"/>
                  </a:cubicBezTo>
                  <a:cubicBezTo>
                    <a:pt x="19730" y="26828"/>
                    <a:pt x="19688" y="26744"/>
                    <a:pt x="19603" y="26659"/>
                  </a:cubicBezTo>
                  <a:lnTo>
                    <a:pt x="19519" y="26575"/>
                  </a:lnTo>
                  <a:lnTo>
                    <a:pt x="19392" y="26575"/>
                  </a:lnTo>
                  <a:cubicBezTo>
                    <a:pt x="19181" y="26575"/>
                    <a:pt x="19054" y="26786"/>
                    <a:pt x="18801" y="27166"/>
                  </a:cubicBezTo>
                  <a:cubicBezTo>
                    <a:pt x="18758" y="27209"/>
                    <a:pt x="18716" y="27251"/>
                    <a:pt x="18674" y="27293"/>
                  </a:cubicBezTo>
                  <a:cubicBezTo>
                    <a:pt x="18589" y="27293"/>
                    <a:pt x="18547" y="27251"/>
                    <a:pt x="18463" y="27209"/>
                  </a:cubicBezTo>
                  <a:cubicBezTo>
                    <a:pt x="18336" y="27082"/>
                    <a:pt x="18167" y="27040"/>
                    <a:pt x="17998" y="27040"/>
                  </a:cubicBezTo>
                  <a:lnTo>
                    <a:pt x="17913" y="27040"/>
                  </a:lnTo>
                  <a:cubicBezTo>
                    <a:pt x="17787" y="27040"/>
                    <a:pt x="17660" y="27124"/>
                    <a:pt x="17618" y="27251"/>
                  </a:cubicBezTo>
                  <a:cubicBezTo>
                    <a:pt x="17502" y="27106"/>
                    <a:pt x="17328" y="27041"/>
                    <a:pt x="17053" y="27041"/>
                  </a:cubicBezTo>
                  <a:cubicBezTo>
                    <a:pt x="16926" y="27041"/>
                    <a:pt x="16778" y="27055"/>
                    <a:pt x="16604" y="27082"/>
                  </a:cubicBezTo>
                  <a:cubicBezTo>
                    <a:pt x="16519" y="27082"/>
                    <a:pt x="16393" y="27166"/>
                    <a:pt x="16308" y="27209"/>
                  </a:cubicBezTo>
                  <a:lnTo>
                    <a:pt x="16097" y="27335"/>
                  </a:lnTo>
                  <a:cubicBezTo>
                    <a:pt x="16174" y="27104"/>
                    <a:pt x="15969" y="26907"/>
                    <a:pt x="15740" y="26907"/>
                  </a:cubicBezTo>
                  <a:cubicBezTo>
                    <a:pt x="15718" y="26907"/>
                    <a:pt x="15696" y="26909"/>
                    <a:pt x="15674" y="26913"/>
                  </a:cubicBezTo>
                  <a:cubicBezTo>
                    <a:pt x="15717" y="26828"/>
                    <a:pt x="15717" y="26702"/>
                    <a:pt x="15632" y="26575"/>
                  </a:cubicBezTo>
                  <a:cubicBezTo>
                    <a:pt x="15505" y="26448"/>
                    <a:pt x="15336" y="26406"/>
                    <a:pt x="15125" y="26406"/>
                  </a:cubicBezTo>
                  <a:cubicBezTo>
                    <a:pt x="14998" y="26406"/>
                    <a:pt x="14829" y="26448"/>
                    <a:pt x="14703" y="26490"/>
                  </a:cubicBezTo>
                  <a:cubicBezTo>
                    <a:pt x="14618" y="26533"/>
                    <a:pt x="14534" y="26575"/>
                    <a:pt x="14449" y="26575"/>
                  </a:cubicBezTo>
                  <a:cubicBezTo>
                    <a:pt x="14111" y="26575"/>
                    <a:pt x="11830" y="26195"/>
                    <a:pt x="11661" y="26152"/>
                  </a:cubicBezTo>
                  <a:cubicBezTo>
                    <a:pt x="11619" y="26152"/>
                    <a:pt x="11619" y="26110"/>
                    <a:pt x="11619" y="26110"/>
                  </a:cubicBezTo>
                  <a:cubicBezTo>
                    <a:pt x="11534" y="25983"/>
                    <a:pt x="11450" y="25899"/>
                    <a:pt x="11323" y="25857"/>
                  </a:cubicBezTo>
                  <a:cubicBezTo>
                    <a:pt x="11114" y="25819"/>
                    <a:pt x="10914" y="25798"/>
                    <a:pt x="10718" y="25798"/>
                  </a:cubicBezTo>
                  <a:cubicBezTo>
                    <a:pt x="10478" y="25798"/>
                    <a:pt x="10246" y="25829"/>
                    <a:pt x="10013" y="25899"/>
                  </a:cubicBezTo>
                  <a:cubicBezTo>
                    <a:pt x="9717" y="25941"/>
                    <a:pt x="9464" y="25983"/>
                    <a:pt x="9210" y="25983"/>
                  </a:cubicBezTo>
                  <a:cubicBezTo>
                    <a:pt x="9041" y="25983"/>
                    <a:pt x="8830" y="25941"/>
                    <a:pt x="8661" y="25899"/>
                  </a:cubicBezTo>
                  <a:cubicBezTo>
                    <a:pt x="8408" y="25814"/>
                    <a:pt x="8112" y="25772"/>
                    <a:pt x="7816" y="25772"/>
                  </a:cubicBezTo>
                  <a:cubicBezTo>
                    <a:pt x="7478" y="25814"/>
                    <a:pt x="7140" y="25941"/>
                    <a:pt x="6845" y="26110"/>
                  </a:cubicBezTo>
                  <a:cubicBezTo>
                    <a:pt x="6591" y="26237"/>
                    <a:pt x="6380" y="26321"/>
                    <a:pt x="6126" y="26364"/>
                  </a:cubicBezTo>
                  <a:cubicBezTo>
                    <a:pt x="6042" y="26385"/>
                    <a:pt x="5968" y="26395"/>
                    <a:pt x="5894" y="26395"/>
                  </a:cubicBezTo>
                  <a:cubicBezTo>
                    <a:pt x="5820" y="26395"/>
                    <a:pt x="5746" y="26385"/>
                    <a:pt x="5662" y="26364"/>
                  </a:cubicBezTo>
                  <a:lnTo>
                    <a:pt x="5366" y="26364"/>
                  </a:lnTo>
                  <a:cubicBezTo>
                    <a:pt x="5197" y="26364"/>
                    <a:pt x="4986" y="26406"/>
                    <a:pt x="4859" y="26448"/>
                  </a:cubicBezTo>
                  <a:cubicBezTo>
                    <a:pt x="4648" y="26533"/>
                    <a:pt x="4521" y="26786"/>
                    <a:pt x="4225" y="27251"/>
                  </a:cubicBezTo>
                  <a:cubicBezTo>
                    <a:pt x="4056" y="27589"/>
                    <a:pt x="3634" y="28349"/>
                    <a:pt x="3422" y="28349"/>
                  </a:cubicBezTo>
                  <a:cubicBezTo>
                    <a:pt x="3380" y="28307"/>
                    <a:pt x="3338" y="28265"/>
                    <a:pt x="3296" y="28265"/>
                  </a:cubicBezTo>
                  <a:cubicBezTo>
                    <a:pt x="3084" y="28054"/>
                    <a:pt x="2789" y="27969"/>
                    <a:pt x="2535" y="27969"/>
                  </a:cubicBezTo>
                  <a:cubicBezTo>
                    <a:pt x="2408" y="27969"/>
                    <a:pt x="2282" y="27969"/>
                    <a:pt x="2197" y="28011"/>
                  </a:cubicBezTo>
                  <a:cubicBezTo>
                    <a:pt x="2113" y="28011"/>
                    <a:pt x="2028" y="28054"/>
                    <a:pt x="1986" y="28096"/>
                  </a:cubicBezTo>
                  <a:cubicBezTo>
                    <a:pt x="1986" y="28011"/>
                    <a:pt x="2028" y="27927"/>
                    <a:pt x="2071" y="27842"/>
                  </a:cubicBezTo>
                  <a:cubicBezTo>
                    <a:pt x="2155" y="27716"/>
                    <a:pt x="2197" y="27589"/>
                    <a:pt x="2282" y="27462"/>
                  </a:cubicBezTo>
                  <a:cubicBezTo>
                    <a:pt x="2366" y="27082"/>
                    <a:pt x="2324" y="25645"/>
                    <a:pt x="1986" y="25307"/>
                  </a:cubicBezTo>
                  <a:cubicBezTo>
                    <a:pt x="1606" y="25012"/>
                    <a:pt x="1183" y="24758"/>
                    <a:pt x="719" y="24589"/>
                  </a:cubicBezTo>
                  <a:lnTo>
                    <a:pt x="634" y="24589"/>
                  </a:lnTo>
                  <a:lnTo>
                    <a:pt x="465" y="24674"/>
                  </a:lnTo>
                  <a:cubicBezTo>
                    <a:pt x="465" y="24589"/>
                    <a:pt x="465" y="24547"/>
                    <a:pt x="507" y="24505"/>
                  </a:cubicBezTo>
                  <a:lnTo>
                    <a:pt x="592" y="24336"/>
                  </a:lnTo>
                  <a:cubicBezTo>
                    <a:pt x="845" y="23786"/>
                    <a:pt x="1226" y="23322"/>
                    <a:pt x="1690" y="22984"/>
                  </a:cubicBezTo>
                  <a:cubicBezTo>
                    <a:pt x="1817" y="22899"/>
                    <a:pt x="1944" y="22815"/>
                    <a:pt x="2113" y="22773"/>
                  </a:cubicBezTo>
                  <a:cubicBezTo>
                    <a:pt x="2493" y="22561"/>
                    <a:pt x="2958" y="22350"/>
                    <a:pt x="3127" y="21970"/>
                  </a:cubicBezTo>
                  <a:cubicBezTo>
                    <a:pt x="3465" y="21040"/>
                    <a:pt x="2704" y="18970"/>
                    <a:pt x="1986" y="16985"/>
                  </a:cubicBezTo>
                  <a:cubicBezTo>
                    <a:pt x="1733" y="16266"/>
                    <a:pt x="1479" y="15548"/>
                    <a:pt x="1310" y="15041"/>
                  </a:cubicBezTo>
                  <a:lnTo>
                    <a:pt x="1859" y="15041"/>
                  </a:lnTo>
                  <a:cubicBezTo>
                    <a:pt x="2324" y="15041"/>
                    <a:pt x="2746" y="14999"/>
                    <a:pt x="3211" y="14872"/>
                  </a:cubicBezTo>
                  <a:cubicBezTo>
                    <a:pt x="3253" y="14830"/>
                    <a:pt x="3338" y="14745"/>
                    <a:pt x="3380" y="14703"/>
                  </a:cubicBezTo>
                  <a:lnTo>
                    <a:pt x="3465" y="14788"/>
                  </a:lnTo>
                  <a:cubicBezTo>
                    <a:pt x="3591" y="14999"/>
                    <a:pt x="3803" y="15126"/>
                    <a:pt x="4056" y="15126"/>
                  </a:cubicBezTo>
                  <a:lnTo>
                    <a:pt x="4267" y="15126"/>
                  </a:lnTo>
                  <a:cubicBezTo>
                    <a:pt x="4479" y="14999"/>
                    <a:pt x="4648" y="14830"/>
                    <a:pt x="4774" y="14661"/>
                  </a:cubicBezTo>
                  <a:cubicBezTo>
                    <a:pt x="4859" y="14534"/>
                    <a:pt x="4943" y="14407"/>
                    <a:pt x="5028" y="14407"/>
                  </a:cubicBezTo>
                  <a:lnTo>
                    <a:pt x="5408" y="14407"/>
                  </a:lnTo>
                  <a:cubicBezTo>
                    <a:pt x="5461" y="14425"/>
                    <a:pt x="5513" y="14435"/>
                    <a:pt x="5566" y="14435"/>
                  </a:cubicBezTo>
                  <a:cubicBezTo>
                    <a:pt x="5640" y="14435"/>
                    <a:pt x="5714" y="14415"/>
                    <a:pt x="5788" y="14365"/>
                  </a:cubicBezTo>
                  <a:cubicBezTo>
                    <a:pt x="6126" y="14154"/>
                    <a:pt x="5915" y="13774"/>
                    <a:pt x="5831" y="13562"/>
                  </a:cubicBezTo>
                  <a:lnTo>
                    <a:pt x="6126" y="13562"/>
                  </a:lnTo>
                  <a:cubicBezTo>
                    <a:pt x="6338" y="13562"/>
                    <a:pt x="6507" y="13520"/>
                    <a:pt x="6718" y="13478"/>
                  </a:cubicBezTo>
                  <a:cubicBezTo>
                    <a:pt x="6971" y="13309"/>
                    <a:pt x="7140" y="13055"/>
                    <a:pt x="7098" y="12802"/>
                  </a:cubicBezTo>
                  <a:cubicBezTo>
                    <a:pt x="7098" y="12718"/>
                    <a:pt x="7140" y="12675"/>
                    <a:pt x="7140" y="12633"/>
                  </a:cubicBezTo>
                  <a:lnTo>
                    <a:pt x="7436" y="12633"/>
                  </a:lnTo>
                  <a:cubicBezTo>
                    <a:pt x="7563" y="12591"/>
                    <a:pt x="7689" y="12549"/>
                    <a:pt x="7816" y="12422"/>
                  </a:cubicBezTo>
                  <a:lnTo>
                    <a:pt x="7858" y="12422"/>
                  </a:lnTo>
                  <a:cubicBezTo>
                    <a:pt x="7858" y="12506"/>
                    <a:pt x="7858" y="12591"/>
                    <a:pt x="7858" y="12718"/>
                  </a:cubicBezTo>
                  <a:cubicBezTo>
                    <a:pt x="7816" y="12887"/>
                    <a:pt x="7858" y="13098"/>
                    <a:pt x="7985" y="13267"/>
                  </a:cubicBezTo>
                  <a:cubicBezTo>
                    <a:pt x="8070" y="13351"/>
                    <a:pt x="8196" y="13393"/>
                    <a:pt x="8323" y="13393"/>
                  </a:cubicBezTo>
                  <a:cubicBezTo>
                    <a:pt x="8534" y="13393"/>
                    <a:pt x="8746" y="13309"/>
                    <a:pt x="8957" y="13182"/>
                  </a:cubicBezTo>
                  <a:cubicBezTo>
                    <a:pt x="9084" y="13140"/>
                    <a:pt x="9168" y="13055"/>
                    <a:pt x="9210" y="12971"/>
                  </a:cubicBezTo>
                  <a:cubicBezTo>
                    <a:pt x="9379" y="12760"/>
                    <a:pt x="9422" y="12506"/>
                    <a:pt x="9337" y="12295"/>
                  </a:cubicBezTo>
                  <a:cubicBezTo>
                    <a:pt x="9168" y="11873"/>
                    <a:pt x="8661" y="11746"/>
                    <a:pt x="8365" y="11661"/>
                  </a:cubicBezTo>
                  <a:cubicBezTo>
                    <a:pt x="8408" y="11450"/>
                    <a:pt x="8534" y="11281"/>
                    <a:pt x="8661" y="11112"/>
                  </a:cubicBezTo>
                  <a:cubicBezTo>
                    <a:pt x="8830" y="10943"/>
                    <a:pt x="8957" y="10690"/>
                    <a:pt x="9041" y="10436"/>
                  </a:cubicBezTo>
                  <a:cubicBezTo>
                    <a:pt x="9041" y="10225"/>
                    <a:pt x="8999" y="9971"/>
                    <a:pt x="8915" y="9760"/>
                  </a:cubicBezTo>
                  <a:cubicBezTo>
                    <a:pt x="8830" y="9591"/>
                    <a:pt x="8788" y="9422"/>
                    <a:pt x="8788" y="9253"/>
                  </a:cubicBezTo>
                  <a:cubicBezTo>
                    <a:pt x="9126" y="8577"/>
                    <a:pt x="9337" y="8535"/>
                    <a:pt x="9548" y="8450"/>
                  </a:cubicBezTo>
                  <a:cubicBezTo>
                    <a:pt x="9802" y="8408"/>
                    <a:pt x="10013" y="8281"/>
                    <a:pt x="10182" y="8112"/>
                  </a:cubicBezTo>
                  <a:cubicBezTo>
                    <a:pt x="10309" y="7901"/>
                    <a:pt x="10393" y="7690"/>
                    <a:pt x="10393" y="7479"/>
                  </a:cubicBezTo>
                  <a:cubicBezTo>
                    <a:pt x="10436" y="7352"/>
                    <a:pt x="10436" y="7225"/>
                    <a:pt x="10478" y="7141"/>
                  </a:cubicBezTo>
                  <a:cubicBezTo>
                    <a:pt x="10605" y="7141"/>
                    <a:pt x="10774" y="7141"/>
                    <a:pt x="10900" y="7183"/>
                  </a:cubicBezTo>
                  <a:cubicBezTo>
                    <a:pt x="10997" y="7215"/>
                    <a:pt x="11100" y="7229"/>
                    <a:pt x="11205" y="7229"/>
                  </a:cubicBezTo>
                  <a:cubicBezTo>
                    <a:pt x="11374" y="7229"/>
                    <a:pt x="11546" y="7193"/>
                    <a:pt x="11703" y="7141"/>
                  </a:cubicBezTo>
                  <a:cubicBezTo>
                    <a:pt x="11830" y="6972"/>
                    <a:pt x="11914" y="6803"/>
                    <a:pt x="11872" y="6592"/>
                  </a:cubicBezTo>
                  <a:lnTo>
                    <a:pt x="11872" y="6465"/>
                  </a:lnTo>
                  <a:lnTo>
                    <a:pt x="11914" y="6465"/>
                  </a:lnTo>
                  <a:cubicBezTo>
                    <a:pt x="12294" y="6254"/>
                    <a:pt x="12294" y="6254"/>
                    <a:pt x="12294" y="6211"/>
                  </a:cubicBezTo>
                  <a:cubicBezTo>
                    <a:pt x="12379" y="6085"/>
                    <a:pt x="12379" y="5916"/>
                    <a:pt x="12294" y="5789"/>
                  </a:cubicBezTo>
                  <a:cubicBezTo>
                    <a:pt x="12126" y="5535"/>
                    <a:pt x="11745" y="5535"/>
                    <a:pt x="11323" y="5535"/>
                  </a:cubicBezTo>
                  <a:lnTo>
                    <a:pt x="11112" y="5535"/>
                  </a:lnTo>
                  <a:cubicBezTo>
                    <a:pt x="11154" y="5366"/>
                    <a:pt x="11196" y="5155"/>
                    <a:pt x="11281" y="4986"/>
                  </a:cubicBezTo>
                  <a:cubicBezTo>
                    <a:pt x="11450" y="4690"/>
                    <a:pt x="11534" y="4310"/>
                    <a:pt x="11534" y="3972"/>
                  </a:cubicBezTo>
                  <a:cubicBezTo>
                    <a:pt x="11872" y="3803"/>
                    <a:pt x="12168" y="3592"/>
                    <a:pt x="12379" y="3254"/>
                  </a:cubicBezTo>
                  <a:cubicBezTo>
                    <a:pt x="12590" y="3000"/>
                    <a:pt x="12759" y="2831"/>
                    <a:pt x="12928" y="2831"/>
                  </a:cubicBezTo>
                  <a:cubicBezTo>
                    <a:pt x="12970" y="2831"/>
                    <a:pt x="12970" y="2874"/>
                    <a:pt x="13013" y="2916"/>
                  </a:cubicBezTo>
                  <a:cubicBezTo>
                    <a:pt x="13139" y="3085"/>
                    <a:pt x="13308" y="3169"/>
                    <a:pt x="13520" y="3169"/>
                  </a:cubicBezTo>
                  <a:lnTo>
                    <a:pt x="13604" y="3169"/>
                  </a:lnTo>
                  <a:cubicBezTo>
                    <a:pt x="13646" y="3127"/>
                    <a:pt x="13646" y="3127"/>
                    <a:pt x="13815" y="2916"/>
                  </a:cubicBezTo>
                  <a:lnTo>
                    <a:pt x="13942" y="2916"/>
                  </a:lnTo>
                  <a:lnTo>
                    <a:pt x="14238" y="2958"/>
                  </a:lnTo>
                  <a:lnTo>
                    <a:pt x="14280" y="2958"/>
                  </a:lnTo>
                  <a:cubicBezTo>
                    <a:pt x="14344" y="2979"/>
                    <a:pt x="14407" y="2990"/>
                    <a:pt x="14470" y="2990"/>
                  </a:cubicBezTo>
                  <a:cubicBezTo>
                    <a:pt x="14534" y="2990"/>
                    <a:pt x="14597" y="2979"/>
                    <a:pt x="14660" y="2958"/>
                  </a:cubicBezTo>
                  <a:cubicBezTo>
                    <a:pt x="14787" y="2916"/>
                    <a:pt x="14787" y="2916"/>
                    <a:pt x="14914" y="2536"/>
                  </a:cubicBezTo>
                  <a:cubicBezTo>
                    <a:pt x="14998" y="2156"/>
                    <a:pt x="15167" y="1818"/>
                    <a:pt x="15336" y="1480"/>
                  </a:cubicBezTo>
                  <a:cubicBezTo>
                    <a:pt x="15463" y="1268"/>
                    <a:pt x="15632" y="1142"/>
                    <a:pt x="15843" y="1057"/>
                  </a:cubicBezTo>
                  <a:cubicBezTo>
                    <a:pt x="15970" y="973"/>
                    <a:pt x="16097" y="888"/>
                    <a:pt x="16181" y="804"/>
                  </a:cubicBezTo>
                  <a:close/>
                  <a:moveTo>
                    <a:pt x="16350" y="1"/>
                  </a:moveTo>
                  <a:lnTo>
                    <a:pt x="16181" y="254"/>
                  </a:lnTo>
                  <a:cubicBezTo>
                    <a:pt x="16012" y="381"/>
                    <a:pt x="15886" y="508"/>
                    <a:pt x="15717" y="592"/>
                  </a:cubicBezTo>
                  <a:cubicBezTo>
                    <a:pt x="15421" y="719"/>
                    <a:pt x="15210" y="930"/>
                    <a:pt x="15041" y="1142"/>
                  </a:cubicBezTo>
                  <a:cubicBezTo>
                    <a:pt x="14829" y="1522"/>
                    <a:pt x="14660" y="1944"/>
                    <a:pt x="14534" y="2367"/>
                  </a:cubicBezTo>
                  <a:cubicBezTo>
                    <a:pt x="14534" y="2367"/>
                    <a:pt x="14534" y="2409"/>
                    <a:pt x="14534" y="2451"/>
                  </a:cubicBezTo>
                  <a:lnTo>
                    <a:pt x="14449" y="2451"/>
                  </a:lnTo>
                  <a:lnTo>
                    <a:pt x="14153" y="2409"/>
                  </a:lnTo>
                  <a:lnTo>
                    <a:pt x="13689" y="2409"/>
                  </a:lnTo>
                  <a:lnTo>
                    <a:pt x="13646" y="2451"/>
                  </a:lnTo>
                  <a:cubicBezTo>
                    <a:pt x="13604" y="2493"/>
                    <a:pt x="13562" y="2536"/>
                    <a:pt x="13562" y="2578"/>
                  </a:cubicBezTo>
                  <a:cubicBezTo>
                    <a:pt x="13435" y="2451"/>
                    <a:pt x="13308" y="2367"/>
                    <a:pt x="13139" y="2367"/>
                  </a:cubicBezTo>
                  <a:cubicBezTo>
                    <a:pt x="13098" y="2359"/>
                    <a:pt x="13058" y="2356"/>
                    <a:pt x="13019" y="2356"/>
                  </a:cubicBezTo>
                  <a:cubicBezTo>
                    <a:pt x="12616" y="2356"/>
                    <a:pt x="12314" y="2731"/>
                    <a:pt x="12083" y="3000"/>
                  </a:cubicBezTo>
                  <a:cubicBezTo>
                    <a:pt x="11872" y="3254"/>
                    <a:pt x="11661" y="3507"/>
                    <a:pt x="11323" y="3550"/>
                  </a:cubicBezTo>
                  <a:lnTo>
                    <a:pt x="11112" y="3592"/>
                  </a:lnTo>
                  <a:lnTo>
                    <a:pt x="11112" y="3888"/>
                  </a:lnTo>
                  <a:cubicBezTo>
                    <a:pt x="11154" y="4226"/>
                    <a:pt x="11069" y="4564"/>
                    <a:pt x="10943" y="4859"/>
                  </a:cubicBezTo>
                  <a:cubicBezTo>
                    <a:pt x="10774" y="5113"/>
                    <a:pt x="10689" y="5409"/>
                    <a:pt x="10689" y="5747"/>
                  </a:cubicBezTo>
                  <a:lnTo>
                    <a:pt x="10689" y="5873"/>
                  </a:lnTo>
                  <a:lnTo>
                    <a:pt x="10731" y="5958"/>
                  </a:lnTo>
                  <a:cubicBezTo>
                    <a:pt x="10900" y="6127"/>
                    <a:pt x="11112" y="6127"/>
                    <a:pt x="11450" y="6127"/>
                  </a:cubicBezTo>
                  <a:lnTo>
                    <a:pt x="11703" y="6127"/>
                  </a:lnTo>
                  <a:cubicBezTo>
                    <a:pt x="11661" y="6127"/>
                    <a:pt x="11619" y="6169"/>
                    <a:pt x="11576" y="6211"/>
                  </a:cubicBezTo>
                  <a:cubicBezTo>
                    <a:pt x="11492" y="6338"/>
                    <a:pt x="11450" y="6507"/>
                    <a:pt x="11492" y="6634"/>
                  </a:cubicBezTo>
                  <a:cubicBezTo>
                    <a:pt x="11492" y="6676"/>
                    <a:pt x="11492" y="6718"/>
                    <a:pt x="11492" y="6761"/>
                  </a:cubicBezTo>
                  <a:cubicBezTo>
                    <a:pt x="11365" y="6761"/>
                    <a:pt x="11238" y="6718"/>
                    <a:pt x="11112" y="6718"/>
                  </a:cubicBezTo>
                  <a:cubicBezTo>
                    <a:pt x="10998" y="6680"/>
                    <a:pt x="10875" y="6659"/>
                    <a:pt x="10752" y="6659"/>
                  </a:cubicBezTo>
                  <a:cubicBezTo>
                    <a:pt x="10601" y="6659"/>
                    <a:pt x="10448" y="6691"/>
                    <a:pt x="10309" y="6761"/>
                  </a:cubicBezTo>
                  <a:cubicBezTo>
                    <a:pt x="10098" y="6930"/>
                    <a:pt x="10013" y="7183"/>
                    <a:pt x="10013" y="7437"/>
                  </a:cubicBezTo>
                  <a:cubicBezTo>
                    <a:pt x="10013" y="7563"/>
                    <a:pt x="9971" y="7690"/>
                    <a:pt x="9929" y="7817"/>
                  </a:cubicBezTo>
                  <a:cubicBezTo>
                    <a:pt x="9844" y="7901"/>
                    <a:pt x="9675" y="7986"/>
                    <a:pt x="9548" y="8028"/>
                  </a:cubicBezTo>
                  <a:cubicBezTo>
                    <a:pt x="9168" y="8112"/>
                    <a:pt x="8872" y="8239"/>
                    <a:pt x="8450" y="9084"/>
                  </a:cubicBezTo>
                  <a:cubicBezTo>
                    <a:pt x="8365" y="9380"/>
                    <a:pt x="8408" y="9676"/>
                    <a:pt x="8534" y="9971"/>
                  </a:cubicBezTo>
                  <a:cubicBezTo>
                    <a:pt x="8577" y="10098"/>
                    <a:pt x="8619" y="10267"/>
                    <a:pt x="8619" y="10436"/>
                  </a:cubicBezTo>
                  <a:cubicBezTo>
                    <a:pt x="8577" y="10563"/>
                    <a:pt x="8492" y="10732"/>
                    <a:pt x="8365" y="10859"/>
                  </a:cubicBezTo>
                  <a:cubicBezTo>
                    <a:pt x="8112" y="11112"/>
                    <a:pt x="7943" y="11492"/>
                    <a:pt x="7943" y="11915"/>
                  </a:cubicBezTo>
                  <a:cubicBezTo>
                    <a:pt x="7816" y="11915"/>
                    <a:pt x="7689" y="11957"/>
                    <a:pt x="7605" y="12084"/>
                  </a:cubicBezTo>
                  <a:cubicBezTo>
                    <a:pt x="7563" y="12084"/>
                    <a:pt x="7520" y="12126"/>
                    <a:pt x="7478" y="12168"/>
                  </a:cubicBezTo>
                  <a:lnTo>
                    <a:pt x="7394" y="12168"/>
                  </a:lnTo>
                  <a:cubicBezTo>
                    <a:pt x="7348" y="12157"/>
                    <a:pt x="7300" y="12152"/>
                    <a:pt x="7251" y="12152"/>
                  </a:cubicBezTo>
                  <a:cubicBezTo>
                    <a:pt x="7118" y="12152"/>
                    <a:pt x="6980" y="12191"/>
                    <a:pt x="6887" y="12253"/>
                  </a:cubicBezTo>
                  <a:cubicBezTo>
                    <a:pt x="6760" y="12422"/>
                    <a:pt x="6718" y="12591"/>
                    <a:pt x="6718" y="12760"/>
                  </a:cubicBezTo>
                  <a:cubicBezTo>
                    <a:pt x="6676" y="12971"/>
                    <a:pt x="6676" y="13013"/>
                    <a:pt x="6591" y="13013"/>
                  </a:cubicBezTo>
                  <a:cubicBezTo>
                    <a:pt x="6464" y="13055"/>
                    <a:pt x="6338" y="13055"/>
                    <a:pt x="6253" y="13055"/>
                  </a:cubicBezTo>
                  <a:cubicBezTo>
                    <a:pt x="6202" y="13048"/>
                    <a:pt x="6152" y="13045"/>
                    <a:pt x="6101" y="13045"/>
                  </a:cubicBezTo>
                  <a:cubicBezTo>
                    <a:pt x="5858" y="13045"/>
                    <a:pt x="5625" y="13127"/>
                    <a:pt x="5450" y="13267"/>
                  </a:cubicBezTo>
                  <a:cubicBezTo>
                    <a:pt x="5281" y="13436"/>
                    <a:pt x="5366" y="13647"/>
                    <a:pt x="5450" y="13858"/>
                  </a:cubicBezTo>
                  <a:lnTo>
                    <a:pt x="5493" y="13943"/>
                  </a:lnTo>
                  <a:lnTo>
                    <a:pt x="5239" y="13900"/>
                  </a:lnTo>
                  <a:cubicBezTo>
                    <a:pt x="5176" y="13879"/>
                    <a:pt x="5123" y="13869"/>
                    <a:pt x="5070" y="13869"/>
                  </a:cubicBezTo>
                  <a:cubicBezTo>
                    <a:pt x="5017" y="13869"/>
                    <a:pt x="4964" y="13879"/>
                    <a:pt x="4901" y="13900"/>
                  </a:cubicBezTo>
                  <a:cubicBezTo>
                    <a:pt x="4732" y="14027"/>
                    <a:pt x="4563" y="14154"/>
                    <a:pt x="4436" y="14365"/>
                  </a:cubicBezTo>
                  <a:cubicBezTo>
                    <a:pt x="4352" y="14492"/>
                    <a:pt x="4225" y="14619"/>
                    <a:pt x="4141" y="14619"/>
                  </a:cubicBezTo>
                  <a:cubicBezTo>
                    <a:pt x="4098" y="14619"/>
                    <a:pt x="4014" y="14534"/>
                    <a:pt x="3929" y="14450"/>
                  </a:cubicBezTo>
                  <a:cubicBezTo>
                    <a:pt x="3803" y="14281"/>
                    <a:pt x="3634" y="14196"/>
                    <a:pt x="3422" y="14154"/>
                  </a:cubicBezTo>
                  <a:lnTo>
                    <a:pt x="3296" y="14154"/>
                  </a:lnTo>
                  <a:cubicBezTo>
                    <a:pt x="3169" y="14196"/>
                    <a:pt x="3084" y="14281"/>
                    <a:pt x="3042" y="14407"/>
                  </a:cubicBezTo>
                  <a:cubicBezTo>
                    <a:pt x="2662" y="14450"/>
                    <a:pt x="2324" y="14492"/>
                    <a:pt x="1986" y="14492"/>
                  </a:cubicBezTo>
                  <a:cubicBezTo>
                    <a:pt x="1918" y="14503"/>
                    <a:pt x="1850" y="14509"/>
                    <a:pt x="1782" y="14509"/>
                  </a:cubicBezTo>
                  <a:cubicBezTo>
                    <a:pt x="1597" y="14509"/>
                    <a:pt x="1411" y="14469"/>
                    <a:pt x="1226" y="14407"/>
                  </a:cubicBezTo>
                  <a:lnTo>
                    <a:pt x="634" y="13900"/>
                  </a:lnTo>
                  <a:lnTo>
                    <a:pt x="634" y="13900"/>
                  </a:lnTo>
                  <a:lnTo>
                    <a:pt x="803" y="14661"/>
                  </a:lnTo>
                  <a:cubicBezTo>
                    <a:pt x="1014" y="15506"/>
                    <a:pt x="1268" y="16309"/>
                    <a:pt x="1606" y="17111"/>
                  </a:cubicBezTo>
                  <a:cubicBezTo>
                    <a:pt x="2197" y="18759"/>
                    <a:pt x="3000" y="20998"/>
                    <a:pt x="2704" y="21759"/>
                  </a:cubicBezTo>
                  <a:cubicBezTo>
                    <a:pt x="2662" y="21928"/>
                    <a:pt x="2239" y="22097"/>
                    <a:pt x="1986" y="22223"/>
                  </a:cubicBezTo>
                  <a:cubicBezTo>
                    <a:pt x="1817" y="22308"/>
                    <a:pt x="1648" y="22392"/>
                    <a:pt x="1521" y="22477"/>
                  </a:cubicBezTo>
                  <a:cubicBezTo>
                    <a:pt x="972" y="22899"/>
                    <a:pt x="507" y="23448"/>
                    <a:pt x="254" y="24040"/>
                  </a:cubicBezTo>
                  <a:lnTo>
                    <a:pt x="169" y="24209"/>
                  </a:lnTo>
                  <a:cubicBezTo>
                    <a:pt x="43" y="24378"/>
                    <a:pt x="0" y="24631"/>
                    <a:pt x="43" y="24843"/>
                  </a:cubicBezTo>
                  <a:cubicBezTo>
                    <a:pt x="85" y="24969"/>
                    <a:pt x="212" y="25096"/>
                    <a:pt x="338" y="25181"/>
                  </a:cubicBezTo>
                  <a:lnTo>
                    <a:pt x="423" y="25223"/>
                  </a:lnTo>
                  <a:lnTo>
                    <a:pt x="761" y="25138"/>
                  </a:lnTo>
                  <a:cubicBezTo>
                    <a:pt x="1099" y="25265"/>
                    <a:pt x="1395" y="25434"/>
                    <a:pt x="1690" y="25645"/>
                  </a:cubicBezTo>
                  <a:cubicBezTo>
                    <a:pt x="1859" y="26152"/>
                    <a:pt x="1944" y="26702"/>
                    <a:pt x="1859" y="27251"/>
                  </a:cubicBezTo>
                  <a:cubicBezTo>
                    <a:pt x="1817" y="27378"/>
                    <a:pt x="1775" y="27462"/>
                    <a:pt x="1733" y="27589"/>
                  </a:cubicBezTo>
                  <a:cubicBezTo>
                    <a:pt x="1521" y="27885"/>
                    <a:pt x="1437" y="28265"/>
                    <a:pt x="1521" y="28645"/>
                  </a:cubicBezTo>
                  <a:cubicBezTo>
                    <a:pt x="1606" y="28814"/>
                    <a:pt x="1690" y="28983"/>
                    <a:pt x="1817" y="29110"/>
                  </a:cubicBezTo>
                  <a:lnTo>
                    <a:pt x="1902" y="29236"/>
                  </a:lnTo>
                  <a:lnTo>
                    <a:pt x="2028" y="29194"/>
                  </a:lnTo>
                  <a:cubicBezTo>
                    <a:pt x="2155" y="29194"/>
                    <a:pt x="2282" y="29152"/>
                    <a:pt x="2366" y="29025"/>
                  </a:cubicBezTo>
                  <a:cubicBezTo>
                    <a:pt x="2451" y="28898"/>
                    <a:pt x="2451" y="28729"/>
                    <a:pt x="2366" y="28561"/>
                  </a:cubicBezTo>
                  <a:cubicBezTo>
                    <a:pt x="2366" y="28561"/>
                    <a:pt x="2366" y="28518"/>
                    <a:pt x="2324" y="28476"/>
                  </a:cubicBezTo>
                  <a:lnTo>
                    <a:pt x="2366" y="28476"/>
                  </a:lnTo>
                  <a:cubicBezTo>
                    <a:pt x="2577" y="28476"/>
                    <a:pt x="2831" y="28518"/>
                    <a:pt x="2958" y="28687"/>
                  </a:cubicBezTo>
                  <a:cubicBezTo>
                    <a:pt x="3084" y="28772"/>
                    <a:pt x="3169" y="28814"/>
                    <a:pt x="3296" y="28856"/>
                  </a:cubicBezTo>
                  <a:lnTo>
                    <a:pt x="3380" y="28856"/>
                  </a:lnTo>
                  <a:cubicBezTo>
                    <a:pt x="3887" y="28856"/>
                    <a:pt x="4310" y="28138"/>
                    <a:pt x="4690" y="27504"/>
                  </a:cubicBezTo>
                  <a:cubicBezTo>
                    <a:pt x="4774" y="27293"/>
                    <a:pt x="4901" y="27124"/>
                    <a:pt x="5028" y="26955"/>
                  </a:cubicBezTo>
                  <a:cubicBezTo>
                    <a:pt x="5147" y="26925"/>
                    <a:pt x="5288" y="26895"/>
                    <a:pt x="5435" y="26895"/>
                  </a:cubicBezTo>
                  <a:cubicBezTo>
                    <a:pt x="5496" y="26895"/>
                    <a:pt x="5557" y="26900"/>
                    <a:pt x="5619" y="26913"/>
                  </a:cubicBezTo>
                  <a:cubicBezTo>
                    <a:pt x="5704" y="26934"/>
                    <a:pt x="5799" y="26945"/>
                    <a:pt x="5899" y="26945"/>
                  </a:cubicBezTo>
                  <a:cubicBezTo>
                    <a:pt x="6000" y="26945"/>
                    <a:pt x="6105" y="26934"/>
                    <a:pt x="6211" y="26913"/>
                  </a:cubicBezTo>
                  <a:cubicBezTo>
                    <a:pt x="6507" y="26828"/>
                    <a:pt x="6760" y="26744"/>
                    <a:pt x="7014" y="26617"/>
                  </a:cubicBezTo>
                  <a:cubicBezTo>
                    <a:pt x="7267" y="26490"/>
                    <a:pt x="7563" y="26364"/>
                    <a:pt x="7858" y="26321"/>
                  </a:cubicBezTo>
                  <a:cubicBezTo>
                    <a:pt x="7964" y="26300"/>
                    <a:pt x="8080" y="26290"/>
                    <a:pt x="8196" y="26290"/>
                  </a:cubicBezTo>
                  <a:cubicBezTo>
                    <a:pt x="8313" y="26290"/>
                    <a:pt x="8429" y="26300"/>
                    <a:pt x="8534" y="26321"/>
                  </a:cubicBezTo>
                  <a:cubicBezTo>
                    <a:pt x="8746" y="26364"/>
                    <a:pt x="8999" y="26406"/>
                    <a:pt x="9210" y="26448"/>
                  </a:cubicBezTo>
                  <a:lnTo>
                    <a:pt x="9253" y="26448"/>
                  </a:lnTo>
                  <a:cubicBezTo>
                    <a:pt x="9548" y="26448"/>
                    <a:pt x="9802" y="26406"/>
                    <a:pt x="10098" y="26321"/>
                  </a:cubicBezTo>
                  <a:cubicBezTo>
                    <a:pt x="10296" y="26272"/>
                    <a:pt x="10508" y="26251"/>
                    <a:pt x="10718" y="26251"/>
                  </a:cubicBezTo>
                  <a:cubicBezTo>
                    <a:pt x="10867" y="26251"/>
                    <a:pt x="11014" y="26262"/>
                    <a:pt x="11154" y="26279"/>
                  </a:cubicBezTo>
                  <a:cubicBezTo>
                    <a:pt x="11154" y="26279"/>
                    <a:pt x="11154" y="26279"/>
                    <a:pt x="11154" y="26321"/>
                  </a:cubicBezTo>
                  <a:cubicBezTo>
                    <a:pt x="11196" y="26406"/>
                    <a:pt x="11281" y="26490"/>
                    <a:pt x="11407" y="26533"/>
                  </a:cubicBezTo>
                  <a:cubicBezTo>
                    <a:pt x="11661" y="26659"/>
                    <a:pt x="14153" y="27040"/>
                    <a:pt x="14449" y="27040"/>
                  </a:cubicBezTo>
                  <a:cubicBezTo>
                    <a:pt x="14576" y="27040"/>
                    <a:pt x="14745" y="26997"/>
                    <a:pt x="14872" y="26913"/>
                  </a:cubicBezTo>
                  <a:cubicBezTo>
                    <a:pt x="14956" y="26913"/>
                    <a:pt x="15041" y="26871"/>
                    <a:pt x="15125" y="26871"/>
                  </a:cubicBezTo>
                  <a:cubicBezTo>
                    <a:pt x="15083" y="27040"/>
                    <a:pt x="15125" y="27209"/>
                    <a:pt x="15252" y="27335"/>
                  </a:cubicBezTo>
                  <a:cubicBezTo>
                    <a:pt x="15294" y="27420"/>
                    <a:pt x="15379" y="27462"/>
                    <a:pt x="15463" y="27462"/>
                  </a:cubicBezTo>
                  <a:cubicBezTo>
                    <a:pt x="15421" y="27547"/>
                    <a:pt x="15463" y="27673"/>
                    <a:pt x="15548" y="27716"/>
                  </a:cubicBezTo>
                  <a:cubicBezTo>
                    <a:pt x="15632" y="27842"/>
                    <a:pt x="15759" y="27885"/>
                    <a:pt x="15886" y="27885"/>
                  </a:cubicBezTo>
                  <a:cubicBezTo>
                    <a:pt x="16139" y="27842"/>
                    <a:pt x="16393" y="27758"/>
                    <a:pt x="16562" y="27589"/>
                  </a:cubicBezTo>
                  <a:lnTo>
                    <a:pt x="16688" y="27504"/>
                  </a:lnTo>
                  <a:lnTo>
                    <a:pt x="17153" y="27504"/>
                  </a:lnTo>
                  <a:cubicBezTo>
                    <a:pt x="17153" y="27547"/>
                    <a:pt x="17153" y="27631"/>
                    <a:pt x="17111" y="27716"/>
                  </a:cubicBezTo>
                  <a:cubicBezTo>
                    <a:pt x="17026" y="27885"/>
                    <a:pt x="17069" y="28096"/>
                    <a:pt x="17195" y="28223"/>
                  </a:cubicBezTo>
                  <a:lnTo>
                    <a:pt x="17618" y="28476"/>
                  </a:lnTo>
                  <a:lnTo>
                    <a:pt x="17744" y="28392"/>
                  </a:lnTo>
                  <a:cubicBezTo>
                    <a:pt x="17956" y="28265"/>
                    <a:pt x="18082" y="27969"/>
                    <a:pt x="18040" y="27673"/>
                  </a:cubicBezTo>
                  <a:lnTo>
                    <a:pt x="18040" y="27504"/>
                  </a:lnTo>
                  <a:lnTo>
                    <a:pt x="18167" y="27589"/>
                  </a:lnTo>
                  <a:cubicBezTo>
                    <a:pt x="18336" y="27673"/>
                    <a:pt x="18505" y="27758"/>
                    <a:pt x="18674" y="27758"/>
                  </a:cubicBezTo>
                  <a:cubicBezTo>
                    <a:pt x="18801" y="27758"/>
                    <a:pt x="18885" y="27716"/>
                    <a:pt x="19012" y="27673"/>
                  </a:cubicBezTo>
                  <a:cubicBezTo>
                    <a:pt x="19054" y="27631"/>
                    <a:pt x="19096" y="27589"/>
                    <a:pt x="19223" y="27378"/>
                  </a:cubicBezTo>
                  <a:lnTo>
                    <a:pt x="19308" y="27251"/>
                  </a:lnTo>
                  <a:cubicBezTo>
                    <a:pt x="19392" y="27504"/>
                    <a:pt x="19561" y="27800"/>
                    <a:pt x="19899" y="27800"/>
                  </a:cubicBezTo>
                  <a:cubicBezTo>
                    <a:pt x="20068" y="27758"/>
                    <a:pt x="20237" y="27673"/>
                    <a:pt x="20364" y="27547"/>
                  </a:cubicBezTo>
                  <a:cubicBezTo>
                    <a:pt x="20406" y="27504"/>
                    <a:pt x="20491" y="27420"/>
                    <a:pt x="20533" y="27420"/>
                  </a:cubicBezTo>
                  <a:cubicBezTo>
                    <a:pt x="20575" y="27420"/>
                    <a:pt x="20617" y="27420"/>
                    <a:pt x="20617" y="27462"/>
                  </a:cubicBezTo>
                  <a:cubicBezTo>
                    <a:pt x="20660" y="27462"/>
                    <a:pt x="20702" y="27547"/>
                    <a:pt x="20702" y="27631"/>
                  </a:cubicBezTo>
                  <a:cubicBezTo>
                    <a:pt x="20744" y="27885"/>
                    <a:pt x="20913" y="28138"/>
                    <a:pt x="21124" y="28265"/>
                  </a:cubicBezTo>
                  <a:cubicBezTo>
                    <a:pt x="21209" y="28307"/>
                    <a:pt x="21336" y="28349"/>
                    <a:pt x="21420" y="28349"/>
                  </a:cubicBezTo>
                  <a:lnTo>
                    <a:pt x="21674" y="28349"/>
                  </a:lnTo>
                  <a:lnTo>
                    <a:pt x="21716" y="28138"/>
                  </a:lnTo>
                  <a:cubicBezTo>
                    <a:pt x="21716" y="28096"/>
                    <a:pt x="21716" y="28096"/>
                    <a:pt x="21674" y="27758"/>
                  </a:cubicBezTo>
                  <a:lnTo>
                    <a:pt x="21674" y="27716"/>
                  </a:lnTo>
                  <a:cubicBezTo>
                    <a:pt x="21758" y="27504"/>
                    <a:pt x="22349" y="26871"/>
                    <a:pt x="22687" y="26871"/>
                  </a:cubicBezTo>
                  <a:cubicBezTo>
                    <a:pt x="22814" y="26955"/>
                    <a:pt x="22899" y="27251"/>
                    <a:pt x="22983" y="27462"/>
                  </a:cubicBezTo>
                  <a:cubicBezTo>
                    <a:pt x="23110" y="27885"/>
                    <a:pt x="23194" y="28307"/>
                    <a:pt x="23617" y="28392"/>
                  </a:cubicBezTo>
                  <a:lnTo>
                    <a:pt x="23701" y="28392"/>
                  </a:lnTo>
                  <a:cubicBezTo>
                    <a:pt x="24039" y="28392"/>
                    <a:pt x="24293" y="28054"/>
                    <a:pt x="24420" y="27885"/>
                  </a:cubicBezTo>
                  <a:cubicBezTo>
                    <a:pt x="24546" y="27673"/>
                    <a:pt x="24715" y="27462"/>
                    <a:pt x="24800" y="27462"/>
                  </a:cubicBezTo>
                  <a:cubicBezTo>
                    <a:pt x="24884" y="27462"/>
                    <a:pt x="24927" y="27504"/>
                    <a:pt x="24969" y="27547"/>
                  </a:cubicBezTo>
                  <a:cubicBezTo>
                    <a:pt x="25138" y="27673"/>
                    <a:pt x="25307" y="27758"/>
                    <a:pt x="25476" y="27758"/>
                  </a:cubicBezTo>
                  <a:lnTo>
                    <a:pt x="25518" y="27758"/>
                  </a:lnTo>
                  <a:cubicBezTo>
                    <a:pt x="25729" y="27716"/>
                    <a:pt x="25941" y="27631"/>
                    <a:pt x="26067" y="27504"/>
                  </a:cubicBezTo>
                  <a:cubicBezTo>
                    <a:pt x="26241" y="27400"/>
                    <a:pt x="26386" y="27324"/>
                    <a:pt x="26550" y="27324"/>
                  </a:cubicBezTo>
                  <a:cubicBezTo>
                    <a:pt x="26585" y="27324"/>
                    <a:pt x="26621" y="27328"/>
                    <a:pt x="26659" y="27335"/>
                  </a:cubicBezTo>
                  <a:cubicBezTo>
                    <a:pt x="26828" y="27378"/>
                    <a:pt x="26997" y="27589"/>
                    <a:pt x="27166" y="27800"/>
                  </a:cubicBezTo>
                  <a:cubicBezTo>
                    <a:pt x="27436" y="28147"/>
                    <a:pt x="27741" y="28529"/>
                    <a:pt x="28177" y="28529"/>
                  </a:cubicBezTo>
                  <a:cubicBezTo>
                    <a:pt x="28219" y="28529"/>
                    <a:pt x="28262" y="28526"/>
                    <a:pt x="28306" y="28518"/>
                  </a:cubicBezTo>
                  <a:lnTo>
                    <a:pt x="28433" y="28518"/>
                  </a:lnTo>
                  <a:lnTo>
                    <a:pt x="28687" y="28054"/>
                  </a:lnTo>
                  <a:cubicBezTo>
                    <a:pt x="28982" y="27589"/>
                    <a:pt x="28602" y="27082"/>
                    <a:pt x="28349" y="26659"/>
                  </a:cubicBezTo>
                  <a:cubicBezTo>
                    <a:pt x="28264" y="26533"/>
                    <a:pt x="28180" y="26406"/>
                    <a:pt x="28137" y="26321"/>
                  </a:cubicBezTo>
                  <a:cubicBezTo>
                    <a:pt x="28095" y="26237"/>
                    <a:pt x="28222" y="26068"/>
                    <a:pt x="28306" y="25941"/>
                  </a:cubicBezTo>
                  <a:cubicBezTo>
                    <a:pt x="28349" y="25814"/>
                    <a:pt x="28433" y="25688"/>
                    <a:pt x="28475" y="25561"/>
                  </a:cubicBezTo>
                  <a:lnTo>
                    <a:pt x="28518" y="25012"/>
                  </a:lnTo>
                  <a:cubicBezTo>
                    <a:pt x="28518" y="24969"/>
                    <a:pt x="28518" y="24969"/>
                    <a:pt x="28518" y="24927"/>
                  </a:cubicBezTo>
                  <a:lnTo>
                    <a:pt x="28518" y="24885"/>
                  </a:lnTo>
                  <a:cubicBezTo>
                    <a:pt x="28729" y="24505"/>
                    <a:pt x="28982" y="24167"/>
                    <a:pt x="29320" y="23871"/>
                  </a:cubicBezTo>
                  <a:cubicBezTo>
                    <a:pt x="29532" y="23660"/>
                    <a:pt x="29532" y="23660"/>
                    <a:pt x="29532" y="23533"/>
                  </a:cubicBezTo>
                  <a:cubicBezTo>
                    <a:pt x="29532" y="23491"/>
                    <a:pt x="29532" y="23448"/>
                    <a:pt x="29532" y="23406"/>
                  </a:cubicBezTo>
                  <a:lnTo>
                    <a:pt x="30039" y="23448"/>
                  </a:lnTo>
                  <a:cubicBezTo>
                    <a:pt x="30081" y="23470"/>
                    <a:pt x="30134" y="23480"/>
                    <a:pt x="30186" y="23480"/>
                  </a:cubicBezTo>
                  <a:cubicBezTo>
                    <a:pt x="30239" y="23480"/>
                    <a:pt x="30292" y="23470"/>
                    <a:pt x="30334" y="23448"/>
                  </a:cubicBezTo>
                  <a:cubicBezTo>
                    <a:pt x="30419" y="23448"/>
                    <a:pt x="30419" y="23448"/>
                    <a:pt x="30630" y="23153"/>
                  </a:cubicBezTo>
                  <a:lnTo>
                    <a:pt x="30757" y="22984"/>
                  </a:lnTo>
                  <a:cubicBezTo>
                    <a:pt x="31010" y="22942"/>
                    <a:pt x="31222" y="22899"/>
                    <a:pt x="31475" y="22899"/>
                  </a:cubicBezTo>
                  <a:lnTo>
                    <a:pt x="32447" y="22899"/>
                  </a:lnTo>
                  <a:lnTo>
                    <a:pt x="32362" y="22223"/>
                  </a:lnTo>
                  <a:lnTo>
                    <a:pt x="32320" y="22097"/>
                  </a:lnTo>
                  <a:cubicBezTo>
                    <a:pt x="32193" y="21928"/>
                    <a:pt x="32024" y="21801"/>
                    <a:pt x="31813" y="21674"/>
                  </a:cubicBezTo>
                  <a:cubicBezTo>
                    <a:pt x="31729" y="21632"/>
                    <a:pt x="31602" y="21547"/>
                    <a:pt x="31517" y="21463"/>
                  </a:cubicBezTo>
                  <a:cubicBezTo>
                    <a:pt x="31602" y="21378"/>
                    <a:pt x="31644" y="21252"/>
                    <a:pt x="31644" y="21125"/>
                  </a:cubicBezTo>
                  <a:cubicBezTo>
                    <a:pt x="31602" y="20956"/>
                    <a:pt x="31517" y="20745"/>
                    <a:pt x="31391" y="20618"/>
                  </a:cubicBezTo>
                  <a:cubicBezTo>
                    <a:pt x="31348" y="20533"/>
                    <a:pt x="31306" y="20491"/>
                    <a:pt x="31306" y="20407"/>
                  </a:cubicBezTo>
                  <a:cubicBezTo>
                    <a:pt x="31560" y="20195"/>
                    <a:pt x="31560" y="20195"/>
                    <a:pt x="31560" y="20069"/>
                  </a:cubicBezTo>
                  <a:cubicBezTo>
                    <a:pt x="31517" y="19857"/>
                    <a:pt x="31348" y="19688"/>
                    <a:pt x="31137" y="19519"/>
                  </a:cubicBezTo>
                  <a:lnTo>
                    <a:pt x="30926" y="19350"/>
                  </a:lnTo>
                  <a:cubicBezTo>
                    <a:pt x="31053" y="19308"/>
                    <a:pt x="31137" y="19224"/>
                    <a:pt x="31179" y="19139"/>
                  </a:cubicBezTo>
                  <a:cubicBezTo>
                    <a:pt x="31348" y="18717"/>
                    <a:pt x="30884" y="18379"/>
                    <a:pt x="30292" y="17914"/>
                  </a:cubicBezTo>
                  <a:cubicBezTo>
                    <a:pt x="30081" y="17787"/>
                    <a:pt x="29827" y="17576"/>
                    <a:pt x="29743" y="17492"/>
                  </a:cubicBezTo>
                  <a:cubicBezTo>
                    <a:pt x="29785" y="17407"/>
                    <a:pt x="29827" y="17365"/>
                    <a:pt x="29870" y="17280"/>
                  </a:cubicBezTo>
                  <a:cubicBezTo>
                    <a:pt x="29954" y="17196"/>
                    <a:pt x="30039" y="17069"/>
                    <a:pt x="30081" y="16942"/>
                  </a:cubicBezTo>
                  <a:cubicBezTo>
                    <a:pt x="30081" y="16816"/>
                    <a:pt x="30081" y="16689"/>
                    <a:pt x="30081" y="16604"/>
                  </a:cubicBezTo>
                  <a:lnTo>
                    <a:pt x="30081" y="16520"/>
                  </a:lnTo>
                  <a:cubicBezTo>
                    <a:pt x="30334" y="16435"/>
                    <a:pt x="30630" y="16435"/>
                    <a:pt x="30884" y="16435"/>
                  </a:cubicBezTo>
                  <a:lnTo>
                    <a:pt x="31010" y="16435"/>
                  </a:lnTo>
                  <a:lnTo>
                    <a:pt x="31010" y="16478"/>
                  </a:lnTo>
                  <a:cubicBezTo>
                    <a:pt x="31010" y="16647"/>
                    <a:pt x="31095" y="16773"/>
                    <a:pt x="31222" y="16858"/>
                  </a:cubicBezTo>
                  <a:cubicBezTo>
                    <a:pt x="31306" y="16900"/>
                    <a:pt x="31391" y="16942"/>
                    <a:pt x="31475" y="16942"/>
                  </a:cubicBezTo>
                  <a:lnTo>
                    <a:pt x="31898" y="16942"/>
                  </a:lnTo>
                  <a:cubicBezTo>
                    <a:pt x="32024" y="16963"/>
                    <a:pt x="32151" y="16974"/>
                    <a:pt x="32283" y="16974"/>
                  </a:cubicBezTo>
                  <a:cubicBezTo>
                    <a:pt x="32415" y="16974"/>
                    <a:pt x="32552" y="16963"/>
                    <a:pt x="32700" y="16942"/>
                  </a:cubicBezTo>
                  <a:cubicBezTo>
                    <a:pt x="33165" y="16689"/>
                    <a:pt x="33503" y="16309"/>
                    <a:pt x="33672" y="15802"/>
                  </a:cubicBezTo>
                  <a:cubicBezTo>
                    <a:pt x="33714" y="15633"/>
                    <a:pt x="33841" y="15464"/>
                    <a:pt x="33968" y="15337"/>
                  </a:cubicBezTo>
                  <a:cubicBezTo>
                    <a:pt x="34010" y="15295"/>
                    <a:pt x="34094" y="15252"/>
                    <a:pt x="34179" y="15252"/>
                  </a:cubicBezTo>
                  <a:cubicBezTo>
                    <a:pt x="34390" y="15210"/>
                    <a:pt x="34559" y="15083"/>
                    <a:pt x="34686" y="14914"/>
                  </a:cubicBezTo>
                  <a:cubicBezTo>
                    <a:pt x="34728" y="14576"/>
                    <a:pt x="34686" y="14238"/>
                    <a:pt x="34559" y="13943"/>
                  </a:cubicBezTo>
                  <a:cubicBezTo>
                    <a:pt x="34348" y="13774"/>
                    <a:pt x="34094" y="13647"/>
                    <a:pt x="33883" y="13647"/>
                  </a:cubicBezTo>
                  <a:cubicBezTo>
                    <a:pt x="33756" y="13605"/>
                    <a:pt x="33630" y="13605"/>
                    <a:pt x="33503" y="13520"/>
                  </a:cubicBezTo>
                  <a:cubicBezTo>
                    <a:pt x="33376" y="13436"/>
                    <a:pt x="33376" y="13436"/>
                    <a:pt x="33461" y="13182"/>
                  </a:cubicBezTo>
                  <a:cubicBezTo>
                    <a:pt x="33545" y="13055"/>
                    <a:pt x="33587" y="12844"/>
                    <a:pt x="33503" y="12675"/>
                  </a:cubicBezTo>
                  <a:cubicBezTo>
                    <a:pt x="33418" y="12549"/>
                    <a:pt x="33292" y="12464"/>
                    <a:pt x="33165" y="12422"/>
                  </a:cubicBezTo>
                  <a:lnTo>
                    <a:pt x="33080" y="12422"/>
                  </a:lnTo>
                  <a:cubicBezTo>
                    <a:pt x="32996" y="12422"/>
                    <a:pt x="32911" y="12464"/>
                    <a:pt x="32827" y="12506"/>
                  </a:cubicBezTo>
                  <a:lnTo>
                    <a:pt x="32742" y="12464"/>
                  </a:lnTo>
                  <a:cubicBezTo>
                    <a:pt x="32531" y="12253"/>
                    <a:pt x="32531" y="12253"/>
                    <a:pt x="32489" y="12253"/>
                  </a:cubicBezTo>
                  <a:cubicBezTo>
                    <a:pt x="32369" y="12223"/>
                    <a:pt x="32250" y="12209"/>
                    <a:pt x="32132" y="12209"/>
                  </a:cubicBezTo>
                  <a:cubicBezTo>
                    <a:pt x="31917" y="12209"/>
                    <a:pt x="31708" y="12255"/>
                    <a:pt x="31517" y="12337"/>
                  </a:cubicBezTo>
                  <a:cubicBezTo>
                    <a:pt x="31398" y="12367"/>
                    <a:pt x="31257" y="12397"/>
                    <a:pt x="31110" y="12397"/>
                  </a:cubicBezTo>
                  <a:cubicBezTo>
                    <a:pt x="31050" y="12397"/>
                    <a:pt x="30988" y="12392"/>
                    <a:pt x="30926" y="12380"/>
                  </a:cubicBezTo>
                  <a:cubicBezTo>
                    <a:pt x="30884" y="12337"/>
                    <a:pt x="30968" y="12042"/>
                    <a:pt x="31010" y="11873"/>
                  </a:cubicBezTo>
                  <a:cubicBezTo>
                    <a:pt x="31095" y="11450"/>
                    <a:pt x="31179" y="10943"/>
                    <a:pt x="30757" y="10816"/>
                  </a:cubicBezTo>
                  <a:lnTo>
                    <a:pt x="30588" y="10816"/>
                  </a:lnTo>
                  <a:lnTo>
                    <a:pt x="30546" y="10732"/>
                  </a:lnTo>
                  <a:lnTo>
                    <a:pt x="30461" y="10690"/>
                  </a:lnTo>
                  <a:cubicBezTo>
                    <a:pt x="30250" y="10563"/>
                    <a:pt x="29954" y="10478"/>
                    <a:pt x="29701" y="10478"/>
                  </a:cubicBezTo>
                  <a:cubicBezTo>
                    <a:pt x="29405" y="10436"/>
                    <a:pt x="29109" y="10352"/>
                    <a:pt x="28898" y="10183"/>
                  </a:cubicBezTo>
                  <a:cubicBezTo>
                    <a:pt x="28771" y="10014"/>
                    <a:pt x="28687" y="9845"/>
                    <a:pt x="28687" y="9633"/>
                  </a:cubicBezTo>
                  <a:cubicBezTo>
                    <a:pt x="28602" y="9422"/>
                    <a:pt x="28518" y="9211"/>
                    <a:pt x="28391" y="9000"/>
                  </a:cubicBezTo>
                  <a:cubicBezTo>
                    <a:pt x="28264" y="8831"/>
                    <a:pt x="28095" y="8746"/>
                    <a:pt x="27884" y="8746"/>
                  </a:cubicBezTo>
                  <a:lnTo>
                    <a:pt x="27968" y="8619"/>
                  </a:lnTo>
                  <a:cubicBezTo>
                    <a:pt x="28137" y="8366"/>
                    <a:pt x="28180" y="8197"/>
                    <a:pt x="28137" y="8028"/>
                  </a:cubicBezTo>
                  <a:lnTo>
                    <a:pt x="28053" y="7901"/>
                  </a:lnTo>
                  <a:lnTo>
                    <a:pt x="27926" y="7859"/>
                  </a:lnTo>
                  <a:lnTo>
                    <a:pt x="27504" y="7859"/>
                  </a:lnTo>
                  <a:cubicBezTo>
                    <a:pt x="27504" y="7774"/>
                    <a:pt x="27461" y="7732"/>
                    <a:pt x="27419" y="7690"/>
                  </a:cubicBezTo>
                  <a:cubicBezTo>
                    <a:pt x="27292" y="7479"/>
                    <a:pt x="27081" y="7352"/>
                    <a:pt x="26828" y="7310"/>
                  </a:cubicBezTo>
                  <a:cubicBezTo>
                    <a:pt x="26743" y="7268"/>
                    <a:pt x="26617" y="7225"/>
                    <a:pt x="26532" y="7183"/>
                  </a:cubicBezTo>
                  <a:cubicBezTo>
                    <a:pt x="26532" y="7183"/>
                    <a:pt x="26532" y="7056"/>
                    <a:pt x="26912" y="6507"/>
                  </a:cubicBezTo>
                  <a:lnTo>
                    <a:pt x="26997" y="6423"/>
                  </a:lnTo>
                  <a:cubicBezTo>
                    <a:pt x="27039" y="6296"/>
                    <a:pt x="27081" y="6211"/>
                    <a:pt x="27039" y="6127"/>
                  </a:cubicBezTo>
                  <a:cubicBezTo>
                    <a:pt x="27081" y="6085"/>
                    <a:pt x="27166" y="6042"/>
                    <a:pt x="27208" y="6000"/>
                  </a:cubicBezTo>
                  <a:cubicBezTo>
                    <a:pt x="27250" y="5916"/>
                    <a:pt x="27292" y="5789"/>
                    <a:pt x="27250" y="5704"/>
                  </a:cubicBezTo>
                  <a:cubicBezTo>
                    <a:pt x="27124" y="5324"/>
                    <a:pt x="26912" y="5028"/>
                    <a:pt x="26617" y="4775"/>
                  </a:cubicBezTo>
                  <a:cubicBezTo>
                    <a:pt x="26532" y="4690"/>
                    <a:pt x="26405" y="4564"/>
                    <a:pt x="26321" y="4437"/>
                  </a:cubicBezTo>
                  <a:cubicBezTo>
                    <a:pt x="26321" y="4352"/>
                    <a:pt x="26405" y="4226"/>
                    <a:pt x="26405" y="4141"/>
                  </a:cubicBezTo>
                  <a:cubicBezTo>
                    <a:pt x="26532" y="3676"/>
                    <a:pt x="26743" y="2958"/>
                    <a:pt x="26448" y="2451"/>
                  </a:cubicBezTo>
                  <a:cubicBezTo>
                    <a:pt x="26375" y="2378"/>
                    <a:pt x="26239" y="2274"/>
                    <a:pt x="25985" y="2274"/>
                  </a:cubicBezTo>
                  <a:cubicBezTo>
                    <a:pt x="25945" y="2274"/>
                    <a:pt x="25902" y="2276"/>
                    <a:pt x="25856" y="2282"/>
                  </a:cubicBezTo>
                  <a:lnTo>
                    <a:pt x="25560" y="2282"/>
                  </a:lnTo>
                  <a:cubicBezTo>
                    <a:pt x="25476" y="2198"/>
                    <a:pt x="25391" y="2113"/>
                    <a:pt x="25265" y="2029"/>
                  </a:cubicBezTo>
                  <a:cubicBezTo>
                    <a:pt x="24800" y="1606"/>
                    <a:pt x="24251" y="1099"/>
                    <a:pt x="23701" y="1099"/>
                  </a:cubicBezTo>
                  <a:lnTo>
                    <a:pt x="23617" y="1099"/>
                  </a:lnTo>
                  <a:cubicBezTo>
                    <a:pt x="23490" y="1099"/>
                    <a:pt x="23363" y="1184"/>
                    <a:pt x="23279" y="1311"/>
                  </a:cubicBezTo>
                  <a:lnTo>
                    <a:pt x="23237" y="1311"/>
                  </a:lnTo>
                  <a:cubicBezTo>
                    <a:pt x="23216" y="1332"/>
                    <a:pt x="23184" y="1342"/>
                    <a:pt x="23152" y="1342"/>
                  </a:cubicBezTo>
                  <a:cubicBezTo>
                    <a:pt x="23121" y="1342"/>
                    <a:pt x="23089" y="1332"/>
                    <a:pt x="23068" y="1311"/>
                  </a:cubicBezTo>
                  <a:cubicBezTo>
                    <a:pt x="23000" y="1299"/>
                    <a:pt x="22932" y="1294"/>
                    <a:pt x="22865" y="1294"/>
                  </a:cubicBezTo>
                  <a:cubicBezTo>
                    <a:pt x="22681" y="1294"/>
                    <a:pt x="22504" y="1333"/>
                    <a:pt x="22349" y="1395"/>
                  </a:cubicBezTo>
                  <a:cubicBezTo>
                    <a:pt x="22181" y="1564"/>
                    <a:pt x="22012" y="1733"/>
                    <a:pt x="21843" y="1944"/>
                  </a:cubicBezTo>
                  <a:cubicBezTo>
                    <a:pt x="21631" y="2113"/>
                    <a:pt x="21462" y="2282"/>
                    <a:pt x="21293" y="2451"/>
                  </a:cubicBezTo>
                  <a:cubicBezTo>
                    <a:pt x="21209" y="2451"/>
                    <a:pt x="21167" y="2451"/>
                    <a:pt x="21124" y="2409"/>
                  </a:cubicBezTo>
                  <a:cubicBezTo>
                    <a:pt x="20998" y="2240"/>
                    <a:pt x="21082" y="1733"/>
                    <a:pt x="21082" y="1522"/>
                  </a:cubicBezTo>
                  <a:cubicBezTo>
                    <a:pt x="21124" y="1268"/>
                    <a:pt x="21167" y="1057"/>
                    <a:pt x="20998" y="973"/>
                  </a:cubicBezTo>
                  <a:cubicBezTo>
                    <a:pt x="20702" y="761"/>
                    <a:pt x="20322" y="635"/>
                    <a:pt x="19941" y="592"/>
                  </a:cubicBezTo>
                  <a:cubicBezTo>
                    <a:pt x="19603" y="635"/>
                    <a:pt x="19308" y="719"/>
                    <a:pt x="19054" y="930"/>
                  </a:cubicBezTo>
                  <a:cubicBezTo>
                    <a:pt x="18927" y="1057"/>
                    <a:pt x="18758" y="1142"/>
                    <a:pt x="18632" y="1184"/>
                  </a:cubicBezTo>
                  <a:cubicBezTo>
                    <a:pt x="18589" y="1099"/>
                    <a:pt x="18547" y="1015"/>
                    <a:pt x="18505" y="930"/>
                  </a:cubicBezTo>
                  <a:cubicBezTo>
                    <a:pt x="18463" y="761"/>
                    <a:pt x="18378" y="635"/>
                    <a:pt x="18251" y="508"/>
                  </a:cubicBezTo>
                  <a:cubicBezTo>
                    <a:pt x="18125" y="381"/>
                    <a:pt x="17913" y="297"/>
                    <a:pt x="17744" y="297"/>
                  </a:cubicBezTo>
                  <a:cubicBezTo>
                    <a:pt x="17533" y="297"/>
                    <a:pt x="17322" y="381"/>
                    <a:pt x="17195" y="550"/>
                  </a:cubicBezTo>
                  <a:cubicBezTo>
                    <a:pt x="17153" y="592"/>
                    <a:pt x="17069" y="635"/>
                    <a:pt x="17026" y="635"/>
                  </a:cubicBezTo>
                  <a:cubicBezTo>
                    <a:pt x="17026" y="635"/>
                    <a:pt x="16900" y="635"/>
                    <a:pt x="16646" y="339"/>
                  </a:cubicBezTo>
                  <a:lnTo>
                    <a:pt x="16350"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4520800" y="2280800"/>
              <a:ext cx="856600" cy="714025"/>
            </a:xfrm>
            <a:custGeom>
              <a:rect b="b" l="l" r="r" t="t"/>
              <a:pathLst>
                <a:path extrusionOk="0" h="28561" w="34264">
                  <a:moveTo>
                    <a:pt x="16097" y="1"/>
                  </a:moveTo>
                  <a:cubicBezTo>
                    <a:pt x="15801" y="339"/>
                    <a:pt x="15252" y="550"/>
                    <a:pt x="14998" y="888"/>
                  </a:cubicBezTo>
                  <a:cubicBezTo>
                    <a:pt x="14787" y="1353"/>
                    <a:pt x="14618" y="1817"/>
                    <a:pt x="14449" y="2324"/>
                  </a:cubicBezTo>
                  <a:cubicBezTo>
                    <a:pt x="14432" y="2333"/>
                    <a:pt x="14414" y="2336"/>
                    <a:pt x="14394" y="2336"/>
                  </a:cubicBezTo>
                  <a:cubicBezTo>
                    <a:pt x="14316" y="2336"/>
                    <a:pt x="14221" y="2282"/>
                    <a:pt x="14153" y="2282"/>
                  </a:cubicBezTo>
                  <a:lnTo>
                    <a:pt x="13858" y="2240"/>
                  </a:lnTo>
                  <a:cubicBezTo>
                    <a:pt x="13773" y="2197"/>
                    <a:pt x="13689" y="2197"/>
                    <a:pt x="13562" y="2197"/>
                  </a:cubicBezTo>
                  <a:lnTo>
                    <a:pt x="13351" y="2535"/>
                  </a:lnTo>
                  <a:cubicBezTo>
                    <a:pt x="13224" y="2535"/>
                    <a:pt x="13013" y="2197"/>
                    <a:pt x="12886" y="2197"/>
                  </a:cubicBezTo>
                  <a:cubicBezTo>
                    <a:pt x="12863" y="2195"/>
                    <a:pt x="12840" y="2193"/>
                    <a:pt x="12818" y="2193"/>
                  </a:cubicBezTo>
                  <a:cubicBezTo>
                    <a:pt x="12192" y="2193"/>
                    <a:pt x="11929" y="3299"/>
                    <a:pt x="11154" y="3380"/>
                  </a:cubicBezTo>
                  <a:cubicBezTo>
                    <a:pt x="11323" y="4099"/>
                    <a:pt x="10774" y="4606"/>
                    <a:pt x="10731" y="5282"/>
                  </a:cubicBezTo>
                  <a:cubicBezTo>
                    <a:pt x="10731" y="5535"/>
                    <a:pt x="12210" y="5197"/>
                    <a:pt x="11957" y="5662"/>
                  </a:cubicBezTo>
                  <a:lnTo>
                    <a:pt x="11576" y="5915"/>
                  </a:lnTo>
                  <a:cubicBezTo>
                    <a:pt x="11492" y="6042"/>
                    <a:pt x="11576" y="6422"/>
                    <a:pt x="11450" y="6507"/>
                  </a:cubicBezTo>
                  <a:cubicBezTo>
                    <a:pt x="11396" y="6551"/>
                    <a:pt x="11322" y="6568"/>
                    <a:pt x="11235" y="6568"/>
                  </a:cubicBezTo>
                  <a:cubicBezTo>
                    <a:pt x="11000" y="6568"/>
                    <a:pt x="10674" y="6446"/>
                    <a:pt x="10439" y="6446"/>
                  </a:cubicBezTo>
                  <a:cubicBezTo>
                    <a:pt x="10352" y="6446"/>
                    <a:pt x="10278" y="6462"/>
                    <a:pt x="10224" y="6507"/>
                  </a:cubicBezTo>
                  <a:cubicBezTo>
                    <a:pt x="9971" y="6718"/>
                    <a:pt x="10098" y="7310"/>
                    <a:pt x="9886" y="7521"/>
                  </a:cubicBezTo>
                  <a:cubicBezTo>
                    <a:pt x="9422" y="8070"/>
                    <a:pt x="9084" y="7478"/>
                    <a:pt x="8450" y="8704"/>
                  </a:cubicBezTo>
                  <a:cubicBezTo>
                    <a:pt x="8323" y="8999"/>
                    <a:pt x="8703" y="9675"/>
                    <a:pt x="8661" y="9971"/>
                  </a:cubicBezTo>
                  <a:cubicBezTo>
                    <a:pt x="8619" y="10436"/>
                    <a:pt x="7901" y="10774"/>
                    <a:pt x="7985" y="11408"/>
                  </a:cubicBezTo>
                  <a:cubicBezTo>
                    <a:pt x="7985" y="11492"/>
                    <a:pt x="9379" y="11619"/>
                    <a:pt x="8915" y="12422"/>
                  </a:cubicBezTo>
                  <a:cubicBezTo>
                    <a:pt x="8872" y="12506"/>
                    <a:pt x="8788" y="12506"/>
                    <a:pt x="8703" y="12548"/>
                  </a:cubicBezTo>
                  <a:cubicBezTo>
                    <a:pt x="8459" y="12688"/>
                    <a:pt x="8300" y="12744"/>
                    <a:pt x="8196" y="12744"/>
                  </a:cubicBezTo>
                  <a:cubicBezTo>
                    <a:pt x="7798" y="12744"/>
                    <a:pt x="8227" y="11904"/>
                    <a:pt x="7858" y="11703"/>
                  </a:cubicBezTo>
                  <a:cubicBezTo>
                    <a:pt x="7835" y="11694"/>
                    <a:pt x="7813" y="11690"/>
                    <a:pt x="7791" y="11690"/>
                  </a:cubicBezTo>
                  <a:cubicBezTo>
                    <a:pt x="7617" y="11690"/>
                    <a:pt x="7492" y="11957"/>
                    <a:pt x="7267" y="11957"/>
                  </a:cubicBezTo>
                  <a:cubicBezTo>
                    <a:pt x="7126" y="11957"/>
                    <a:pt x="7042" y="11919"/>
                    <a:pt x="6963" y="11919"/>
                  </a:cubicBezTo>
                  <a:cubicBezTo>
                    <a:pt x="6924" y="11919"/>
                    <a:pt x="6887" y="11929"/>
                    <a:pt x="6845" y="11957"/>
                  </a:cubicBezTo>
                  <a:cubicBezTo>
                    <a:pt x="6633" y="12168"/>
                    <a:pt x="6845" y="12591"/>
                    <a:pt x="6507" y="12759"/>
                  </a:cubicBezTo>
                  <a:cubicBezTo>
                    <a:pt x="6253" y="12886"/>
                    <a:pt x="5577" y="12759"/>
                    <a:pt x="5450" y="12928"/>
                  </a:cubicBezTo>
                  <a:cubicBezTo>
                    <a:pt x="5281" y="13097"/>
                    <a:pt x="5788" y="13562"/>
                    <a:pt x="5535" y="13731"/>
                  </a:cubicBezTo>
                  <a:cubicBezTo>
                    <a:pt x="5521" y="13745"/>
                    <a:pt x="5497" y="13750"/>
                    <a:pt x="5469" y="13750"/>
                  </a:cubicBezTo>
                  <a:cubicBezTo>
                    <a:pt x="5413" y="13750"/>
                    <a:pt x="5338" y="13731"/>
                    <a:pt x="5281" y="13731"/>
                  </a:cubicBezTo>
                  <a:lnTo>
                    <a:pt x="5070" y="13731"/>
                  </a:lnTo>
                  <a:cubicBezTo>
                    <a:pt x="5028" y="13710"/>
                    <a:pt x="4986" y="13700"/>
                    <a:pt x="4943" y="13700"/>
                  </a:cubicBezTo>
                  <a:cubicBezTo>
                    <a:pt x="4901" y="13700"/>
                    <a:pt x="4859" y="13710"/>
                    <a:pt x="4817" y="13731"/>
                  </a:cubicBezTo>
                  <a:cubicBezTo>
                    <a:pt x="4521" y="13858"/>
                    <a:pt x="4394" y="14365"/>
                    <a:pt x="4098" y="14449"/>
                  </a:cubicBezTo>
                  <a:cubicBezTo>
                    <a:pt x="4051" y="14468"/>
                    <a:pt x="4007" y="14477"/>
                    <a:pt x="3966" y="14477"/>
                  </a:cubicBezTo>
                  <a:cubicBezTo>
                    <a:pt x="3658" y="14477"/>
                    <a:pt x="3492" y="14020"/>
                    <a:pt x="3227" y="14020"/>
                  </a:cubicBezTo>
                  <a:cubicBezTo>
                    <a:pt x="3208" y="14020"/>
                    <a:pt x="3189" y="14022"/>
                    <a:pt x="3169" y="14027"/>
                  </a:cubicBezTo>
                  <a:cubicBezTo>
                    <a:pt x="3084" y="14027"/>
                    <a:pt x="3084" y="14196"/>
                    <a:pt x="3000" y="14238"/>
                  </a:cubicBezTo>
                  <a:cubicBezTo>
                    <a:pt x="2834" y="14309"/>
                    <a:pt x="2258" y="14367"/>
                    <a:pt x="1739" y="14367"/>
                  </a:cubicBezTo>
                  <a:cubicBezTo>
                    <a:pt x="1330" y="14367"/>
                    <a:pt x="957" y="14331"/>
                    <a:pt x="845" y="14238"/>
                  </a:cubicBezTo>
                  <a:lnTo>
                    <a:pt x="845" y="14238"/>
                  </a:lnTo>
                  <a:cubicBezTo>
                    <a:pt x="1141" y="15844"/>
                    <a:pt x="3211" y="20153"/>
                    <a:pt x="2746" y="21463"/>
                  </a:cubicBezTo>
                  <a:cubicBezTo>
                    <a:pt x="2620" y="21885"/>
                    <a:pt x="1775" y="22096"/>
                    <a:pt x="1437" y="22308"/>
                  </a:cubicBezTo>
                  <a:cubicBezTo>
                    <a:pt x="888" y="22730"/>
                    <a:pt x="465" y="23279"/>
                    <a:pt x="169" y="23955"/>
                  </a:cubicBezTo>
                  <a:cubicBezTo>
                    <a:pt x="85" y="24124"/>
                    <a:pt x="0" y="24420"/>
                    <a:pt x="254" y="24547"/>
                  </a:cubicBezTo>
                  <a:lnTo>
                    <a:pt x="550" y="24462"/>
                  </a:lnTo>
                  <a:cubicBezTo>
                    <a:pt x="972" y="24589"/>
                    <a:pt x="1352" y="24800"/>
                    <a:pt x="1690" y="25096"/>
                  </a:cubicBezTo>
                  <a:cubicBezTo>
                    <a:pt x="1944" y="25349"/>
                    <a:pt x="1986" y="26659"/>
                    <a:pt x="1902" y="26955"/>
                  </a:cubicBezTo>
                  <a:cubicBezTo>
                    <a:pt x="1775" y="27377"/>
                    <a:pt x="1437" y="27631"/>
                    <a:pt x="1564" y="28180"/>
                  </a:cubicBezTo>
                  <a:cubicBezTo>
                    <a:pt x="1648" y="28307"/>
                    <a:pt x="1690" y="28433"/>
                    <a:pt x="1817" y="28560"/>
                  </a:cubicBezTo>
                  <a:lnTo>
                    <a:pt x="1859" y="28560"/>
                  </a:lnTo>
                  <a:cubicBezTo>
                    <a:pt x="2282" y="28560"/>
                    <a:pt x="1521" y="28011"/>
                    <a:pt x="2113" y="27884"/>
                  </a:cubicBezTo>
                  <a:lnTo>
                    <a:pt x="2113" y="27884"/>
                  </a:lnTo>
                  <a:lnTo>
                    <a:pt x="2155" y="27927"/>
                  </a:lnTo>
                  <a:cubicBezTo>
                    <a:pt x="2205" y="27919"/>
                    <a:pt x="2252" y="27915"/>
                    <a:pt x="2298" y="27915"/>
                  </a:cubicBezTo>
                  <a:cubicBezTo>
                    <a:pt x="2757" y="27915"/>
                    <a:pt x="3015" y="28268"/>
                    <a:pt x="3169" y="28307"/>
                  </a:cubicBezTo>
                  <a:cubicBezTo>
                    <a:pt x="3176" y="28307"/>
                    <a:pt x="3184" y="28307"/>
                    <a:pt x="3191" y="28307"/>
                  </a:cubicBezTo>
                  <a:cubicBezTo>
                    <a:pt x="3818" y="28307"/>
                    <a:pt x="4482" y="26531"/>
                    <a:pt x="4774" y="26406"/>
                  </a:cubicBezTo>
                  <a:cubicBezTo>
                    <a:pt x="4879" y="26361"/>
                    <a:pt x="5016" y="26348"/>
                    <a:pt x="5166" y="26348"/>
                  </a:cubicBezTo>
                  <a:cubicBezTo>
                    <a:pt x="5373" y="26348"/>
                    <a:pt x="5605" y="26372"/>
                    <a:pt x="5812" y="26372"/>
                  </a:cubicBezTo>
                  <a:cubicBezTo>
                    <a:pt x="5878" y="26372"/>
                    <a:pt x="5941" y="26370"/>
                    <a:pt x="6000" y="26363"/>
                  </a:cubicBezTo>
                  <a:cubicBezTo>
                    <a:pt x="6549" y="26237"/>
                    <a:pt x="7098" y="25814"/>
                    <a:pt x="7647" y="25730"/>
                  </a:cubicBezTo>
                  <a:cubicBezTo>
                    <a:pt x="8112" y="25772"/>
                    <a:pt x="8577" y="25856"/>
                    <a:pt x="9041" y="25941"/>
                  </a:cubicBezTo>
                  <a:cubicBezTo>
                    <a:pt x="9534" y="25941"/>
                    <a:pt x="10155" y="25762"/>
                    <a:pt x="10665" y="25762"/>
                  </a:cubicBezTo>
                  <a:cubicBezTo>
                    <a:pt x="10811" y="25762"/>
                    <a:pt x="10947" y="25777"/>
                    <a:pt x="11069" y="25814"/>
                  </a:cubicBezTo>
                  <a:cubicBezTo>
                    <a:pt x="11196" y="25856"/>
                    <a:pt x="11238" y="26025"/>
                    <a:pt x="11365" y="26068"/>
                  </a:cubicBezTo>
                  <a:cubicBezTo>
                    <a:pt x="11576" y="26152"/>
                    <a:pt x="13984" y="26532"/>
                    <a:pt x="14280" y="26532"/>
                  </a:cubicBezTo>
                  <a:cubicBezTo>
                    <a:pt x="14307" y="26536"/>
                    <a:pt x="14333" y="26538"/>
                    <a:pt x="14358" y="26538"/>
                  </a:cubicBezTo>
                  <a:cubicBezTo>
                    <a:pt x="14607" y="26538"/>
                    <a:pt x="14768" y="26363"/>
                    <a:pt x="14998" y="26363"/>
                  </a:cubicBezTo>
                  <a:cubicBezTo>
                    <a:pt x="15548" y="26363"/>
                    <a:pt x="15083" y="26701"/>
                    <a:pt x="15294" y="26955"/>
                  </a:cubicBezTo>
                  <a:cubicBezTo>
                    <a:pt x="15309" y="26969"/>
                    <a:pt x="15327" y="26975"/>
                    <a:pt x="15348" y="26975"/>
                  </a:cubicBezTo>
                  <a:cubicBezTo>
                    <a:pt x="15427" y="26975"/>
                    <a:pt x="15541" y="26892"/>
                    <a:pt x="15621" y="26892"/>
                  </a:cubicBezTo>
                  <a:cubicBezTo>
                    <a:pt x="15641" y="26892"/>
                    <a:pt x="15660" y="26898"/>
                    <a:pt x="15674" y="26913"/>
                  </a:cubicBezTo>
                  <a:cubicBezTo>
                    <a:pt x="15759" y="26997"/>
                    <a:pt x="15505" y="27208"/>
                    <a:pt x="15590" y="27335"/>
                  </a:cubicBezTo>
                  <a:cubicBezTo>
                    <a:pt x="15636" y="27374"/>
                    <a:pt x="15691" y="27390"/>
                    <a:pt x="15751" y="27390"/>
                  </a:cubicBezTo>
                  <a:cubicBezTo>
                    <a:pt x="16018" y="27390"/>
                    <a:pt x="16381" y="27074"/>
                    <a:pt x="16519" y="27039"/>
                  </a:cubicBezTo>
                  <a:cubicBezTo>
                    <a:pt x="16659" y="27016"/>
                    <a:pt x="16775" y="27006"/>
                    <a:pt x="16871" y="27006"/>
                  </a:cubicBezTo>
                  <a:cubicBezTo>
                    <a:pt x="17638" y="27006"/>
                    <a:pt x="17083" y="27682"/>
                    <a:pt x="17195" y="27758"/>
                  </a:cubicBezTo>
                  <a:lnTo>
                    <a:pt x="17449" y="27927"/>
                  </a:lnTo>
                  <a:cubicBezTo>
                    <a:pt x="17787" y="27800"/>
                    <a:pt x="17449" y="27082"/>
                    <a:pt x="17829" y="26997"/>
                  </a:cubicBezTo>
                  <a:cubicBezTo>
                    <a:pt x="17844" y="26995"/>
                    <a:pt x="17858" y="26994"/>
                    <a:pt x="17873" y="26994"/>
                  </a:cubicBezTo>
                  <a:cubicBezTo>
                    <a:pt x="18125" y="26994"/>
                    <a:pt x="18308" y="27264"/>
                    <a:pt x="18538" y="27264"/>
                  </a:cubicBezTo>
                  <a:cubicBezTo>
                    <a:pt x="18594" y="27264"/>
                    <a:pt x="18653" y="27248"/>
                    <a:pt x="18716" y="27208"/>
                  </a:cubicBezTo>
                  <a:cubicBezTo>
                    <a:pt x="18796" y="27169"/>
                    <a:pt x="19137" y="26567"/>
                    <a:pt x="19248" y="26567"/>
                  </a:cubicBezTo>
                  <a:cubicBezTo>
                    <a:pt x="19254" y="26567"/>
                    <a:pt x="19260" y="26570"/>
                    <a:pt x="19265" y="26575"/>
                  </a:cubicBezTo>
                  <a:cubicBezTo>
                    <a:pt x="19392" y="26659"/>
                    <a:pt x="19434" y="27335"/>
                    <a:pt x="19730" y="27335"/>
                  </a:cubicBezTo>
                  <a:cubicBezTo>
                    <a:pt x="19961" y="27302"/>
                    <a:pt x="20140" y="26935"/>
                    <a:pt x="20408" y="26935"/>
                  </a:cubicBezTo>
                  <a:cubicBezTo>
                    <a:pt x="20484" y="26935"/>
                    <a:pt x="20566" y="26965"/>
                    <a:pt x="20660" y="27039"/>
                  </a:cubicBezTo>
                  <a:cubicBezTo>
                    <a:pt x="20913" y="27208"/>
                    <a:pt x="20744" y="27631"/>
                    <a:pt x="21082" y="27758"/>
                  </a:cubicBezTo>
                  <a:cubicBezTo>
                    <a:pt x="21146" y="27790"/>
                    <a:pt x="21235" y="27870"/>
                    <a:pt x="21274" y="27870"/>
                  </a:cubicBezTo>
                  <a:cubicBezTo>
                    <a:pt x="21286" y="27870"/>
                    <a:pt x="21293" y="27862"/>
                    <a:pt x="21293" y="27842"/>
                  </a:cubicBezTo>
                  <a:cubicBezTo>
                    <a:pt x="21336" y="27800"/>
                    <a:pt x="21251" y="27462"/>
                    <a:pt x="21251" y="27462"/>
                  </a:cubicBezTo>
                  <a:cubicBezTo>
                    <a:pt x="21327" y="27158"/>
                    <a:pt x="22087" y="26375"/>
                    <a:pt x="22516" y="26375"/>
                  </a:cubicBezTo>
                  <a:cubicBezTo>
                    <a:pt x="22563" y="26375"/>
                    <a:pt x="22607" y="26384"/>
                    <a:pt x="22645" y="26406"/>
                  </a:cubicBezTo>
                  <a:cubicBezTo>
                    <a:pt x="23068" y="26617"/>
                    <a:pt x="23025" y="27800"/>
                    <a:pt x="23532" y="27927"/>
                  </a:cubicBezTo>
                  <a:cubicBezTo>
                    <a:pt x="23541" y="27927"/>
                    <a:pt x="23549" y="27928"/>
                    <a:pt x="23557" y="27928"/>
                  </a:cubicBezTo>
                  <a:cubicBezTo>
                    <a:pt x="23924" y="27928"/>
                    <a:pt x="24177" y="26996"/>
                    <a:pt x="24673" y="26955"/>
                  </a:cubicBezTo>
                  <a:cubicBezTo>
                    <a:pt x="24873" y="26955"/>
                    <a:pt x="25111" y="27296"/>
                    <a:pt x="25315" y="27296"/>
                  </a:cubicBezTo>
                  <a:cubicBezTo>
                    <a:pt x="25327" y="27296"/>
                    <a:pt x="25338" y="27295"/>
                    <a:pt x="25349" y="27293"/>
                  </a:cubicBezTo>
                  <a:cubicBezTo>
                    <a:pt x="25725" y="27218"/>
                    <a:pt x="25967" y="26808"/>
                    <a:pt x="26403" y="26808"/>
                  </a:cubicBezTo>
                  <a:cubicBezTo>
                    <a:pt x="26457" y="26808"/>
                    <a:pt x="26514" y="26814"/>
                    <a:pt x="26574" y="26828"/>
                  </a:cubicBezTo>
                  <a:cubicBezTo>
                    <a:pt x="27097" y="26949"/>
                    <a:pt x="27390" y="28062"/>
                    <a:pt x="27998" y="28062"/>
                  </a:cubicBezTo>
                  <a:cubicBezTo>
                    <a:pt x="28030" y="28062"/>
                    <a:pt x="28062" y="28059"/>
                    <a:pt x="28095" y="28053"/>
                  </a:cubicBezTo>
                  <a:lnTo>
                    <a:pt x="28306" y="27673"/>
                  </a:lnTo>
                  <a:cubicBezTo>
                    <a:pt x="28560" y="27251"/>
                    <a:pt x="27926" y="26575"/>
                    <a:pt x="27757" y="26194"/>
                  </a:cubicBezTo>
                  <a:cubicBezTo>
                    <a:pt x="27588" y="25899"/>
                    <a:pt x="27968" y="25518"/>
                    <a:pt x="28053" y="25223"/>
                  </a:cubicBezTo>
                  <a:lnTo>
                    <a:pt x="28053" y="24758"/>
                  </a:lnTo>
                  <a:cubicBezTo>
                    <a:pt x="28053" y="24673"/>
                    <a:pt x="28053" y="24589"/>
                    <a:pt x="28053" y="24547"/>
                  </a:cubicBezTo>
                  <a:cubicBezTo>
                    <a:pt x="28349" y="24082"/>
                    <a:pt x="28687" y="23659"/>
                    <a:pt x="29067" y="23279"/>
                  </a:cubicBezTo>
                  <a:cubicBezTo>
                    <a:pt x="29067" y="23112"/>
                    <a:pt x="29012" y="23070"/>
                    <a:pt x="28957" y="23070"/>
                  </a:cubicBezTo>
                  <a:cubicBezTo>
                    <a:pt x="28905" y="23070"/>
                    <a:pt x="28853" y="23109"/>
                    <a:pt x="28851" y="23109"/>
                  </a:cubicBezTo>
                  <a:cubicBezTo>
                    <a:pt x="28850" y="23109"/>
                    <a:pt x="28884" y="23082"/>
                    <a:pt x="28982" y="22984"/>
                  </a:cubicBezTo>
                  <a:cubicBezTo>
                    <a:pt x="29025" y="22984"/>
                    <a:pt x="29025" y="22899"/>
                    <a:pt x="29067" y="22899"/>
                  </a:cubicBezTo>
                  <a:cubicBezTo>
                    <a:pt x="29109" y="22878"/>
                    <a:pt x="29151" y="22867"/>
                    <a:pt x="29194" y="22867"/>
                  </a:cubicBezTo>
                  <a:cubicBezTo>
                    <a:pt x="29236" y="22867"/>
                    <a:pt x="29278" y="22878"/>
                    <a:pt x="29320" y="22899"/>
                  </a:cubicBezTo>
                  <a:lnTo>
                    <a:pt x="29785" y="22899"/>
                  </a:lnTo>
                  <a:cubicBezTo>
                    <a:pt x="29841" y="22899"/>
                    <a:pt x="29898" y="22937"/>
                    <a:pt x="29954" y="22937"/>
                  </a:cubicBezTo>
                  <a:cubicBezTo>
                    <a:pt x="29982" y="22937"/>
                    <a:pt x="30010" y="22927"/>
                    <a:pt x="30039" y="22899"/>
                  </a:cubicBezTo>
                  <a:cubicBezTo>
                    <a:pt x="30081" y="22857"/>
                    <a:pt x="30419" y="22477"/>
                    <a:pt x="30419" y="22477"/>
                  </a:cubicBezTo>
                  <a:cubicBezTo>
                    <a:pt x="30588" y="22371"/>
                    <a:pt x="30873" y="22350"/>
                    <a:pt x="31163" y="22350"/>
                  </a:cubicBezTo>
                  <a:cubicBezTo>
                    <a:pt x="31357" y="22350"/>
                    <a:pt x="31553" y="22359"/>
                    <a:pt x="31719" y="22359"/>
                  </a:cubicBezTo>
                  <a:cubicBezTo>
                    <a:pt x="31801" y="22359"/>
                    <a:pt x="31876" y="22357"/>
                    <a:pt x="31940" y="22350"/>
                  </a:cubicBezTo>
                  <a:lnTo>
                    <a:pt x="31898" y="21970"/>
                  </a:lnTo>
                  <a:cubicBezTo>
                    <a:pt x="31686" y="21674"/>
                    <a:pt x="31137" y="21505"/>
                    <a:pt x="31010" y="21167"/>
                  </a:cubicBezTo>
                  <a:cubicBezTo>
                    <a:pt x="30968" y="21082"/>
                    <a:pt x="31179" y="20956"/>
                    <a:pt x="31179" y="20871"/>
                  </a:cubicBezTo>
                  <a:cubicBezTo>
                    <a:pt x="31179" y="20575"/>
                    <a:pt x="30757" y="20280"/>
                    <a:pt x="30799" y="19984"/>
                  </a:cubicBezTo>
                  <a:lnTo>
                    <a:pt x="31053" y="19773"/>
                  </a:lnTo>
                  <a:cubicBezTo>
                    <a:pt x="31053" y="19561"/>
                    <a:pt x="30377" y="19223"/>
                    <a:pt x="30419" y="18970"/>
                  </a:cubicBezTo>
                  <a:cubicBezTo>
                    <a:pt x="30419" y="18801"/>
                    <a:pt x="30672" y="18843"/>
                    <a:pt x="30715" y="18716"/>
                  </a:cubicBezTo>
                  <a:cubicBezTo>
                    <a:pt x="30884" y="18378"/>
                    <a:pt x="29363" y="17491"/>
                    <a:pt x="29278" y="17196"/>
                  </a:cubicBezTo>
                  <a:cubicBezTo>
                    <a:pt x="29236" y="17069"/>
                    <a:pt x="29574" y="16731"/>
                    <a:pt x="29616" y="16562"/>
                  </a:cubicBezTo>
                  <a:cubicBezTo>
                    <a:pt x="29658" y="16435"/>
                    <a:pt x="29574" y="16224"/>
                    <a:pt x="29616" y="16055"/>
                  </a:cubicBezTo>
                  <a:cubicBezTo>
                    <a:pt x="29647" y="15898"/>
                    <a:pt x="30283" y="15811"/>
                    <a:pt x="30661" y="15811"/>
                  </a:cubicBezTo>
                  <a:cubicBezTo>
                    <a:pt x="30793" y="15811"/>
                    <a:pt x="30893" y="15822"/>
                    <a:pt x="30926" y="15844"/>
                  </a:cubicBezTo>
                  <a:cubicBezTo>
                    <a:pt x="31095" y="15928"/>
                    <a:pt x="31053" y="16224"/>
                    <a:pt x="31179" y="16308"/>
                  </a:cubicBezTo>
                  <a:cubicBezTo>
                    <a:pt x="31207" y="16322"/>
                    <a:pt x="31236" y="16327"/>
                    <a:pt x="31264" y="16327"/>
                  </a:cubicBezTo>
                  <a:cubicBezTo>
                    <a:pt x="31320" y="16327"/>
                    <a:pt x="31376" y="16308"/>
                    <a:pt x="31433" y="16308"/>
                  </a:cubicBezTo>
                  <a:cubicBezTo>
                    <a:pt x="31602" y="16329"/>
                    <a:pt x="31771" y="16340"/>
                    <a:pt x="31934" y="16340"/>
                  </a:cubicBezTo>
                  <a:cubicBezTo>
                    <a:pt x="32098" y="16340"/>
                    <a:pt x="32257" y="16329"/>
                    <a:pt x="32404" y="16308"/>
                  </a:cubicBezTo>
                  <a:cubicBezTo>
                    <a:pt x="33165" y="16013"/>
                    <a:pt x="33207" y="15125"/>
                    <a:pt x="33587" y="14745"/>
                  </a:cubicBezTo>
                  <a:cubicBezTo>
                    <a:pt x="33714" y="14618"/>
                    <a:pt x="34179" y="14576"/>
                    <a:pt x="34263" y="14407"/>
                  </a:cubicBezTo>
                  <a:cubicBezTo>
                    <a:pt x="34263" y="14154"/>
                    <a:pt x="34221" y="13942"/>
                    <a:pt x="34179" y="13731"/>
                  </a:cubicBezTo>
                  <a:cubicBezTo>
                    <a:pt x="33968" y="13520"/>
                    <a:pt x="33461" y="13520"/>
                    <a:pt x="33207" y="13351"/>
                  </a:cubicBezTo>
                  <a:cubicBezTo>
                    <a:pt x="32573" y="12971"/>
                    <a:pt x="33461" y="12464"/>
                    <a:pt x="32911" y="12295"/>
                  </a:cubicBezTo>
                  <a:cubicBezTo>
                    <a:pt x="32827" y="12295"/>
                    <a:pt x="32700" y="12464"/>
                    <a:pt x="32616" y="12464"/>
                  </a:cubicBezTo>
                  <a:lnTo>
                    <a:pt x="32193" y="12126"/>
                  </a:lnTo>
                  <a:cubicBezTo>
                    <a:pt x="32126" y="12099"/>
                    <a:pt x="32052" y="12088"/>
                    <a:pt x="31973" y="12088"/>
                  </a:cubicBezTo>
                  <a:cubicBezTo>
                    <a:pt x="31630" y="12088"/>
                    <a:pt x="31193" y="12290"/>
                    <a:pt x="30851" y="12290"/>
                  </a:cubicBezTo>
                  <a:cubicBezTo>
                    <a:pt x="30771" y="12290"/>
                    <a:pt x="30697" y="12279"/>
                    <a:pt x="30630" y="12253"/>
                  </a:cubicBezTo>
                  <a:cubicBezTo>
                    <a:pt x="30123" y="12041"/>
                    <a:pt x="30926" y="10816"/>
                    <a:pt x="30461" y="10689"/>
                  </a:cubicBezTo>
                  <a:cubicBezTo>
                    <a:pt x="30425" y="10689"/>
                    <a:pt x="30389" y="10782"/>
                    <a:pt x="30326" y="10782"/>
                  </a:cubicBezTo>
                  <a:cubicBezTo>
                    <a:pt x="30315" y="10782"/>
                    <a:pt x="30304" y="10780"/>
                    <a:pt x="30292" y="10774"/>
                  </a:cubicBezTo>
                  <a:lnTo>
                    <a:pt x="30165" y="10520"/>
                  </a:lnTo>
                  <a:cubicBezTo>
                    <a:pt x="29701" y="10267"/>
                    <a:pt x="28898" y="10394"/>
                    <a:pt x="28518" y="9971"/>
                  </a:cubicBezTo>
                  <a:cubicBezTo>
                    <a:pt x="28222" y="9633"/>
                    <a:pt x="28222" y="9084"/>
                    <a:pt x="27968" y="8746"/>
                  </a:cubicBezTo>
                  <a:cubicBezTo>
                    <a:pt x="27842" y="8577"/>
                    <a:pt x="27546" y="8619"/>
                    <a:pt x="27419" y="8535"/>
                  </a:cubicBezTo>
                  <a:cubicBezTo>
                    <a:pt x="27250" y="8408"/>
                    <a:pt x="27799" y="7732"/>
                    <a:pt x="27630" y="7690"/>
                  </a:cubicBezTo>
                  <a:lnTo>
                    <a:pt x="27039" y="7690"/>
                  </a:lnTo>
                  <a:cubicBezTo>
                    <a:pt x="26997" y="7605"/>
                    <a:pt x="27039" y="7478"/>
                    <a:pt x="26997" y="7394"/>
                  </a:cubicBezTo>
                  <a:cubicBezTo>
                    <a:pt x="26870" y="7141"/>
                    <a:pt x="26321" y="7141"/>
                    <a:pt x="26110" y="6929"/>
                  </a:cubicBezTo>
                  <a:cubicBezTo>
                    <a:pt x="25941" y="6676"/>
                    <a:pt x="26532" y="5915"/>
                    <a:pt x="26574" y="5873"/>
                  </a:cubicBezTo>
                  <a:cubicBezTo>
                    <a:pt x="26701" y="5577"/>
                    <a:pt x="26152" y="5535"/>
                    <a:pt x="26574" y="5451"/>
                  </a:cubicBezTo>
                  <a:cubicBezTo>
                    <a:pt x="26617" y="5451"/>
                    <a:pt x="26828" y="5451"/>
                    <a:pt x="26786" y="5324"/>
                  </a:cubicBezTo>
                  <a:cubicBezTo>
                    <a:pt x="26659" y="4817"/>
                    <a:pt x="26067" y="4479"/>
                    <a:pt x="25856" y="4099"/>
                  </a:cubicBezTo>
                  <a:cubicBezTo>
                    <a:pt x="25772" y="3930"/>
                    <a:pt x="26363" y="2789"/>
                    <a:pt x="25983" y="2155"/>
                  </a:cubicBezTo>
                  <a:cubicBezTo>
                    <a:pt x="25959" y="2109"/>
                    <a:pt x="25907" y="2094"/>
                    <a:pt x="25838" y="2094"/>
                  </a:cubicBezTo>
                  <a:cubicBezTo>
                    <a:pt x="25727" y="2094"/>
                    <a:pt x="25572" y="2132"/>
                    <a:pt x="25426" y="2132"/>
                  </a:cubicBezTo>
                  <a:cubicBezTo>
                    <a:pt x="25336" y="2132"/>
                    <a:pt x="25250" y="2117"/>
                    <a:pt x="25180" y="2071"/>
                  </a:cubicBezTo>
                  <a:cubicBezTo>
                    <a:pt x="24777" y="1748"/>
                    <a:pt x="24104" y="924"/>
                    <a:pt x="23492" y="924"/>
                  </a:cubicBezTo>
                  <a:cubicBezTo>
                    <a:pt x="23463" y="924"/>
                    <a:pt x="23434" y="926"/>
                    <a:pt x="23406" y="930"/>
                  </a:cubicBezTo>
                  <a:cubicBezTo>
                    <a:pt x="23279" y="930"/>
                    <a:pt x="23194" y="1141"/>
                    <a:pt x="23068" y="1184"/>
                  </a:cubicBezTo>
                  <a:cubicBezTo>
                    <a:pt x="23056" y="1188"/>
                    <a:pt x="23041" y="1189"/>
                    <a:pt x="23023" y="1189"/>
                  </a:cubicBezTo>
                  <a:cubicBezTo>
                    <a:pt x="22910" y="1189"/>
                    <a:pt x="22691" y="1117"/>
                    <a:pt x="22502" y="1117"/>
                  </a:cubicBezTo>
                  <a:cubicBezTo>
                    <a:pt x="22411" y="1117"/>
                    <a:pt x="22327" y="1134"/>
                    <a:pt x="22265" y="1184"/>
                  </a:cubicBezTo>
                  <a:cubicBezTo>
                    <a:pt x="21969" y="1395"/>
                    <a:pt x="21251" y="2324"/>
                    <a:pt x="21082" y="2324"/>
                  </a:cubicBezTo>
                  <a:cubicBezTo>
                    <a:pt x="20153" y="2324"/>
                    <a:pt x="20702" y="846"/>
                    <a:pt x="20617" y="803"/>
                  </a:cubicBezTo>
                  <a:cubicBezTo>
                    <a:pt x="20228" y="552"/>
                    <a:pt x="19936" y="461"/>
                    <a:pt x="19698" y="461"/>
                  </a:cubicBezTo>
                  <a:cubicBezTo>
                    <a:pt x="19137" y="461"/>
                    <a:pt x="18883" y="968"/>
                    <a:pt x="18378" y="1057"/>
                  </a:cubicBezTo>
                  <a:cubicBezTo>
                    <a:pt x="18369" y="1058"/>
                    <a:pt x="18361" y="1059"/>
                    <a:pt x="18352" y="1059"/>
                  </a:cubicBezTo>
                  <a:cubicBezTo>
                    <a:pt x="18080" y="1059"/>
                    <a:pt x="18035" y="419"/>
                    <a:pt x="17871" y="296"/>
                  </a:cubicBezTo>
                  <a:cubicBezTo>
                    <a:pt x="17715" y="179"/>
                    <a:pt x="17592" y="136"/>
                    <a:pt x="17489" y="136"/>
                  </a:cubicBezTo>
                  <a:cubicBezTo>
                    <a:pt x="17193" y="136"/>
                    <a:pt x="17063" y="497"/>
                    <a:pt x="16788" y="497"/>
                  </a:cubicBezTo>
                  <a:cubicBezTo>
                    <a:pt x="16642" y="497"/>
                    <a:pt x="16456" y="395"/>
                    <a:pt x="16181" y="85"/>
                  </a:cubicBezTo>
                  <a:lnTo>
                    <a:pt x="16097"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4183875" y="2365300"/>
              <a:ext cx="303150" cy="230425"/>
            </a:xfrm>
            <a:custGeom>
              <a:rect b="b" l="l" r="r" t="t"/>
              <a:pathLst>
                <a:path extrusionOk="0" h="9217" w="12126">
                  <a:moveTo>
                    <a:pt x="6591" y="3634"/>
                  </a:moveTo>
                  <a:cubicBezTo>
                    <a:pt x="6591" y="3718"/>
                    <a:pt x="6675" y="3803"/>
                    <a:pt x="6760" y="3887"/>
                  </a:cubicBezTo>
                  <a:cubicBezTo>
                    <a:pt x="7098" y="4056"/>
                    <a:pt x="7436" y="4183"/>
                    <a:pt x="7816" y="4267"/>
                  </a:cubicBezTo>
                  <a:cubicBezTo>
                    <a:pt x="8112" y="4310"/>
                    <a:pt x="8365" y="4394"/>
                    <a:pt x="8661" y="4521"/>
                  </a:cubicBezTo>
                  <a:cubicBezTo>
                    <a:pt x="8619" y="4648"/>
                    <a:pt x="8661" y="4774"/>
                    <a:pt x="8788" y="4817"/>
                  </a:cubicBezTo>
                  <a:cubicBezTo>
                    <a:pt x="8955" y="4891"/>
                    <a:pt x="9137" y="4924"/>
                    <a:pt x="9322" y="4924"/>
                  </a:cubicBezTo>
                  <a:cubicBezTo>
                    <a:pt x="9559" y="4924"/>
                    <a:pt x="9799" y="4869"/>
                    <a:pt x="10013" y="4774"/>
                  </a:cubicBezTo>
                  <a:cubicBezTo>
                    <a:pt x="10199" y="4713"/>
                    <a:pt x="10384" y="4673"/>
                    <a:pt x="10570" y="4673"/>
                  </a:cubicBezTo>
                  <a:cubicBezTo>
                    <a:pt x="10638" y="4673"/>
                    <a:pt x="10706" y="4679"/>
                    <a:pt x="10773" y="4690"/>
                  </a:cubicBezTo>
                  <a:lnTo>
                    <a:pt x="10773" y="4774"/>
                  </a:lnTo>
                  <a:cubicBezTo>
                    <a:pt x="10773" y="4986"/>
                    <a:pt x="10858" y="5155"/>
                    <a:pt x="11027" y="5281"/>
                  </a:cubicBezTo>
                  <a:cubicBezTo>
                    <a:pt x="11111" y="5324"/>
                    <a:pt x="11196" y="5324"/>
                    <a:pt x="11280" y="5366"/>
                  </a:cubicBezTo>
                  <a:cubicBezTo>
                    <a:pt x="11449" y="5408"/>
                    <a:pt x="11534" y="5450"/>
                    <a:pt x="11618" y="5577"/>
                  </a:cubicBezTo>
                  <a:cubicBezTo>
                    <a:pt x="11576" y="5788"/>
                    <a:pt x="11534" y="5957"/>
                    <a:pt x="11449" y="6084"/>
                  </a:cubicBezTo>
                  <a:cubicBezTo>
                    <a:pt x="11111" y="6802"/>
                    <a:pt x="11069" y="7647"/>
                    <a:pt x="11365" y="8408"/>
                  </a:cubicBezTo>
                  <a:cubicBezTo>
                    <a:pt x="10555" y="8584"/>
                    <a:pt x="9745" y="8672"/>
                    <a:pt x="8960" y="8672"/>
                  </a:cubicBezTo>
                  <a:cubicBezTo>
                    <a:pt x="8803" y="8672"/>
                    <a:pt x="8647" y="8668"/>
                    <a:pt x="8492" y="8661"/>
                  </a:cubicBezTo>
                  <a:cubicBezTo>
                    <a:pt x="5999" y="8661"/>
                    <a:pt x="3507" y="8408"/>
                    <a:pt x="1099" y="7943"/>
                  </a:cubicBezTo>
                  <a:cubicBezTo>
                    <a:pt x="1563" y="7521"/>
                    <a:pt x="1901" y="6971"/>
                    <a:pt x="1986" y="6380"/>
                  </a:cubicBezTo>
                  <a:cubicBezTo>
                    <a:pt x="1986" y="6211"/>
                    <a:pt x="1944" y="6084"/>
                    <a:pt x="1901" y="5957"/>
                  </a:cubicBezTo>
                  <a:cubicBezTo>
                    <a:pt x="1817" y="5662"/>
                    <a:pt x="1817" y="5577"/>
                    <a:pt x="1901" y="5493"/>
                  </a:cubicBezTo>
                  <a:cubicBezTo>
                    <a:pt x="2035" y="5412"/>
                    <a:pt x="2186" y="5383"/>
                    <a:pt x="2333" y="5383"/>
                  </a:cubicBezTo>
                  <a:cubicBezTo>
                    <a:pt x="2417" y="5383"/>
                    <a:pt x="2500" y="5393"/>
                    <a:pt x="2577" y="5408"/>
                  </a:cubicBezTo>
                  <a:cubicBezTo>
                    <a:pt x="2706" y="5440"/>
                    <a:pt x="2836" y="5454"/>
                    <a:pt x="2962" y="5454"/>
                  </a:cubicBezTo>
                  <a:cubicBezTo>
                    <a:pt x="3167" y="5454"/>
                    <a:pt x="3366" y="5418"/>
                    <a:pt x="3549" y="5366"/>
                  </a:cubicBezTo>
                  <a:cubicBezTo>
                    <a:pt x="3887" y="5704"/>
                    <a:pt x="4943" y="5788"/>
                    <a:pt x="5366" y="5788"/>
                  </a:cubicBezTo>
                  <a:cubicBezTo>
                    <a:pt x="5999" y="5788"/>
                    <a:pt x="6380" y="5662"/>
                    <a:pt x="6506" y="5366"/>
                  </a:cubicBezTo>
                  <a:cubicBezTo>
                    <a:pt x="6591" y="5155"/>
                    <a:pt x="6506" y="4859"/>
                    <a:pt x="6380" y="4479"/>
                  </a:cubicBezTo>
                  <a:cubicBezTo>
                    <a:pt x="6337" y="4352"/>
                    <a:pt x="6253" y="4183"/>
                    <a:pt x="6253" y="4056"/>
                  </a:cubicBezTo>
                  <a:cubicBezTo>
                    <a:pt x="6295" y="4056"/>
                    <a:pt x="6380" y="4014"/>
                    <a:pt x="6464" y="3972"/>
                  </a:cubicBezTo>
                  <a:cubicBezTo>
                    <a:pt x="6549" y="3930"/>
                    <a:pt x="6591" y="3845"/>
                    <a:pt x="6591" y="3634"/>
                  </a:cubicBezTo>
                  <a:close/>
                  <a:moveTo>
                    <a:pt x="5239" y="0"/>
                  </a:moveTo>
                  <a:lnTo>
                    <a:pt x="5324" y="1014"/>
                  </a:lnTo>
                  <a:cubicBezTo>
                    <a:pt x="5366" y="1099"/>
                    <a:pt x="5366" y="1183"/>
                    <a:pt x="5366" y="1268"/>
                  </a:cubicBezTo>
                  <a:cubicBezTo>
                    <a:pt x="5366" y="1437"/>
                    <a:pt x="5366" y="1606"/>
                    <a:pt x="5366" y="1775"/>
                  </a:cubicBezTo>
                  <a:cubicBezTo>
                    <a:pt x="5324" y="2240"/>
                    <a:pt x="5155" y="2704"/>
                    <a:pt x="4901" y="3085"/>
                  </a:cubicBezTo>
                  <a:cubicBezTo>
                    <a:pt x="4774" y="3296"/>
                    <a:pt x="4648" y="3549"/>
                    <a:pt x="4479" y="3845"/>
                  </a:cubicBezTo>
                  <a:cubicBezTo>
                    <a:pt x="3803" y="4774"/>
                    <a:pt x="3338" y="4901"/>
                    <a:pt x="3000" y="4901"/>
                  </a:cubicBezTo>
                  <a:cubicBezTo>
                    <a:pt x="2873" y="4901"/>
                    <a:pt x="2746" y="4901"/>
                    <a:pt x="2620" y="4859"/>
                  </a:cubicBezTo>
                  <a:cubicBezTo>
                    <a:pt x="2521" y="4837"/>
                    <a:pt x="2423" y="4827"/>
                    <a:pt x="2326" y="4827"/>
                  </a:cubicBezTo>
                  <a:cubicBezTo>
                    <a:pt x="2049" y="4827"/>
                    <a:pt x="1783" y="4914"/>
                    <a:pt x="1563" y="5070"/>
                  </a:cubicBezTo>
                  <a:cubicBezTo>
                    <a:pt x="1268" y="5324"/>
                    <a:pt x="1183" y="5746"/>
                    <a:pt x="1394" y="6126"/>
                  </a:cubicBezTo>
                  <a:cubicBezTo>
                    <a:pt x="1437" y="6211"/>
                    <a:pt x="1437" y="6295"/>
                    <a:pt x="1437" y="6380"/>
                  </a:cubicBezTo>
                  <a:cubicBezTo>
                    <a:pt x="1437" y="6718"/>
                    <a:pt x="1014" y="7352"/>
                    <a:pt x="380" y="7859"/>
                  </a:cubicBezTo>
                  <a:lnTo>
                    <a:pt x="0" y="8197"/>
                  </a:lnTo>
                  <a:lnTo>
                    <a:pt x="507" y="8323"/>
                  </a:lnTo>
                  <a:cubicBezTo>
                    <a:pt x="3127" y="8915"/>
                    <a:pt x="5788" y="9211"/>
                    <a:pt x="8492" y="9211"/>
                  </a:cubicBezTo>
                  <a:cubicBezTo>
                    <a:pt x="8602" y="9215"/>
                    <a:pt x="8712" y="9217"/>
                    <a:pt x="8822" y="9217"/>
                  </a:cubicBezTo>
                  <a:cubicBezTo>
                    <a:pt x="9810" y="9217"/>
                    <a:pt x="10795" y="9046"/>
                    <a:pt x="11745" y="8704"/>
                  </a:cubicBezTo>
                  <a:cubicBezTo>
                    <a:pt x="11787" y="8704"/>
                    <a:pt x="11830" y="8661"/>
                    <a:pt x="11830" y="8661"/>
                  </a:cubicBezTo>
                  <a:lnTo>
                    <a:pt x="12041" y="8535"/>
                  </a:lnTo>
                  <a:lnTo>
                    <a:pt x="11914" y="8323"/>
                  </a:lnTo>
                  <a:cubicBezTo>
                    <a:pt x="11576" y="7647"/>
                    <a:pt x="11576" y="6887"/>
                    <a:pt x="11914" y="6211"/>
                  </a:cubicBezTo>
                  <a:cubicBezTo>
                    <a:pt x="12083" y="5957"/>
                    <a:pt x="12125" y="5619"/>
                    <a:pt x="12083" y="5324"/>
                  </a:cubicBezTo>
                  <a:cubicBezTo>
                    <a:pt x="11956" y="5028"/>
                    <a:pt x="11703" y="4859"/>
                    <a:pt x="11407" y="4817"/>
                  </a:cubicBezTo>
                  <a:lnTo>
                    <a:pt x="11280" y="4774"/>
                  </a:lnTo>
                  <a:lnTo>
                    <a:pt x="11280" y="4648"/>
                  </a:lnTo>
                  <a:cubicBezTo>
                    <a:pt x="11238" y="4479"/>
                    <a:pt x="11238" y="4225"/>
                    <a:pt x="11027" y="4141"/>
                  </a:cubicBezTo>
                  <a:cubicBezTo>
                    <a:pt x="10869" y="4106"/>
                    <a:pt x="10705" y="4085"/>
                    <a:pt x="10539" y="4085"/>
                  </a:cubicBezTo>
                  <a:cubicBezTo>
                    <a:pt x="10304" y="4085"/>
                    <a:pt x="10067" y="4126"/>
                    <a:pt x="9844" y="4225"/>
                  </a:cubicBezTo>
                  <a:cubicBezTo>
                    <a:pt x="9633" y="4267"/>
                    <a:pt x="9379" y="4352"/>
                    <a:pt x="9168" y="4352"/>
                  </a:cubicBezTo>
                  <a:cubicBezTo>
                    <a:pt x="9126" y="4267"/>
                    <a:pt x="9126" y="4225"/>
                    <a:pt x="9084" y="4141"/>
                  </a:cubicBezTo>
                  <a:cubicBezTo>
                    <a:pt x="8746" y="3887"/>
                    <a:pt x="8323" y="3718"/>
                    <a:pt x="7901" y="3676"/>
                  </a:cubicBezTo>
                  <a:cubicBezTo>
                    <a:pt x="7605" y="3634"/>
                    <a:pt x="7309" y="3549"/>
                    <a:pt x="7056" y="3423"/>
                  </a:cubicBezTo>
                  <a:cubicBezTo>
                    <a:pt x="7056" y="3380"/>
                    <a:pt x="7056" y="3338"/>
                    <a:pt x="7013" y="3338"/>
                  </a:cubicBezTo>
                  <a:cubicBezTo>
                    <a:pt x="7013" y="3169"/>
                    <a:pt x="6887" y="3000"/>
                    <a:pt x="6718" y="2958"/>
                  </a:cubicBezTo>
                  <a:lnTo>
                    <a:pt x="6591" y="2958"/>
                  </a:lnTo>
                  <a:cubicBezTo>
                    <a:pt x="6464" y="2958"/>
                    <a:pt x="6337" y="3000"/>
                    <a:pt x="6253" y="3127"/>
                  </a:cubicBezTo>
                  <a:lnTo>
                    <a:pt x="6211" y="3169"/>
                  </a:lnTo>
                  <a:lnTo>
                    <a:pt x="6042" y="3211"/>
                  </a:lnTo>
                  <a:lnTo>
                    <a:pt x="6042" y="3465"/>
                  </a:lnTo>
                  <a:cubicBezTo>
                    <a:pt x="6008" y="3453"/>
                    <a:pt x="5977" y="3448"/>
                    <a:pt x="5949" y="3448"/>
                  </a:cubicBezTo>
                  <a:cubicBezTo>
                    <a:pt x="5873" y="3448"/>
                    <a:pt x="5819" y="3487"/>
                    <a:pt x="5788" y="3549"/>
                  </a:cubicBezTo>
                  <a:cubicBezTo>
                    <a:pt x="5535" y="3803"/>
                    <a:pt x="5661" y="4141"/>
                    <a:pt x="5830" y="4605"/>
                  </a:cubicBezTo>
                  <a:cubicBezTo>
                    <a:pt x="5873" y="4774"/>
                    <a:pt x="5915" y="4943"/>
                    <a:pt x="5957" y="5112"/>
                  </a:cubicBezTo>
                  <a:cubicBezTo>
                    <a:pt x="5957" y="5155"/>
                    <a:pt x="5788" y="5239"/>
                    <a:pt x="5324" y="5239"/>
                  </a:cubicBezTo>
                  <a:cubicBezTo>
                    <a:pt x="4901" y="5239"/>
                    <a:pt x="4479" y="5197"/>
                    <a:pt x="4098" y="5070"/>
                  </a:cubicBezTo>
                  <a:lnTo>
                    <a:pt x="4521" y="4648"/>
                  </a:lnTo>
                  <a:cubicBezTo>
                    <a:pt x="4690" y="4521"/>
                    <a:pt x="4817" y="4352"/>
                    <a:pt x="4943" y="4225"/>
                  </a:cubicBezTo>
                  <a:cubicBezTo>
                    <a:pt x="5112" y="4014"/>
                    <a:pt x="5281" y="3718"/>
                    <a:pt x="5492" y="3380"/>
                  </a:cubicBezTo>
                  <a:cubicBezTo>
                    <a:pt x="6211" y="2071"/>
                    <a:pt x="6295" y="1099"/>
                    <a:pt x="5788" y="550"/>
                  </a:cubicBezTo>
                  <a:lnTo>
                    <a:pt x="5239"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4197600" y="2383250"/>
              <a:ext cx="287300" cy="205650"/>
            </a:xfrm>
            <a:custGeom>
              <a:rect b="b" l="l" r="r" t="t"/>
              <a:pathLst>
                <a:path extrusionOk="0" h="8226" w="11492">
                  <a:moveTo>
                    <a:pt x="5070" y="1"/>
                  </a:moveTo>
                  <a:lnTo>
                    <a:pt x="5070" y="296"/>
                  </a:lnTo>
                  <a:cubicBezTo>
                    <a:pt x="5070" y="550"/>
                    <a:pt x="5112" y="803"/>
                    <a:pt x="5112" y="1099"/>
                  </a:cubicBezTo>
                  <a:cubicBezTo>
                    <a:pt x="5028" y="1606"/>
                    <a:pt x="4859" y="2071"/>
                    <a:pt x="4606" y="2493"/>
                  </a:cubicBezTo>
                  <a:cubicBezTo>
                    <a:pt x="4479" y="2789"/>
                    <a:pt x="4310" y="3043"/>
                    <a:pt x="4141" y="3254"/>
                  </a:cubicBezTo>
                  <a:cubicBezTo>
                    <a:pt x="3462" y="4282"/>
                    <a:pt x="2924" y="4479"/>
                    <a:pt x="2462" y="4479"/>
                  </a:cubicBezTo>
                  <a:cubicBezTo>
                    <a:pt x="2174" y="4479"/>
                    <a:pt x="1916" y="4403"/>
                    <a:pt x="1673" y="4403"/>
                  </a:cubicBezTo>
                  <a:cubicBezTo>
                    <a:pt x="1504" y="4403"/>
                    <a:pt x="1343" y="4439"/>
                    <a:pt x="1183" y="4563"/>
                  </a:cubicBezTo>
                  <a:cubicBezTo>
                    <a:pt x="803" y="4859"/>
                    <a:pt x="1183" y="5324"/>
                    <a:pt x="1183" y="5662"/>
                  </a:cubicBezTo>
                  <a:cubicBezTo>
                    <a:pt x="1183" y="6127"/>
                    <a:pt x="634" y="6845"/>
                    <a:pt x="0" y="7352"/>
                  </a:cubicBezTo>
                  <a:cubicBezTo>
                    <a:pt x="1566" y="7779"/>
                    <a:pt x="5166" y="8225"/>
                    <a:pt x="7955" y="8225"/>
                  </a:cubicBezTo>
                  <a:cubicBezTo>
                    <a:pt x="9304" y="8225"/>
                    <a:pt x="10464" y="8121"/>
                    <a:pt x="11112" y="7859"/>
                  </a:cubicBezTo>
                  <a:lnTo>
                    <a:pt x="11154" y="7817"/>
                  </a:lnTo>
                  <a:cubicBezTo>
                    <a:pt x="10351" y="6296"/>
                    <a:pt x="11492" y="5282"/>
                    <a:pt x="11281" y="4775"/>
                  </a:cubicBezTo>
                  <a:cubicBezTo>
                    <a:pt x="11154" y="4394"/>
                    <a:pt x="10816" y="4437"/>
                    <a:pt x="10562" y="4310"/>
                  </a:cubicBezTo>
                  <a:cubicBezTo>
                    <a:pt x="10436" y="4268"/>
                    <a:pt x="10520" y="3803"/>
                    <a:pt x="10393" y="3718"/>
                  </a:cubicBezTo>
                  <a:cubicBezTo>
                    <a:pt x="10317" y="3689"/>
                    <a:pt x="10231" y="3677"/>
                    <a:pt x="10139" y="3677"/>
                  </a:cubicBezTo>
                  <a:cubicBezTo>
                    <a:pt x="9693" y="3677"/>
                    <a:pt x="9097" y="3964"/>
                    <a:pt x="8650" y="3964"/>
                  </a:cubicBezTo>
                  <a:cubicBezTo>
                    <a:pt x="8528" y="3964"/>
                    <a:pt x="8417" y="3942"/>
                    <a:pt x="8323" y="3887"/>
                  </a:cubicBezTo>
                  <a:cubicBezTo>
                    <a:pt x="8281" y="3845"/>
                    <a:pt x="8366" y="3761"/>
                    <a:pt x="8323" y="3676"/>
                  </a:cubicBezTo>
                  <a:cubicBezTo>
                    <a:pt x="7985" y="3296"/>
                    <a:pt x="6802" y="3296"/>
                    <a:pt x="6338" y="2958"/>
                  </a:cubicBezTo>
                  <a:cubicBezTo>
                    <a:pt x="6211" y="2874"/>
                    <a:pt x="6253" y="2620"/>
                    <a:pt x="6126" y="2578"/>
                  </a:cubicBezTo>
                  <a:cubicBezTo>
                    <a:pt x="6099" y="2564"/>
                    <a:pt x="6073" y="2558"/>
                    <a:pt x="6050" y="2558"/>
                  </a:cubicBezTo>
                  <a:cubicBezTo>
                    <a:pt x="5929" y="2558"/>
                    <a:pt x="5852" y="2711"/>
                    <a:pt x="5746" y="2747"/>
                  </a:cubicBezTo>
                  <a:cubicBezTo>
                    <a:pt x="5746" y="2831"/>
                    <a:pt x="5746" y="2958"/>
                    <a:pt x="5704" y="3043"/>
                  </a:cubicBezTo>
                  <a:cubicBezTo>
                    <a:pt x="5693" y="3065"/>
                    <a:pt x="5673" y="3072"/>
                    <a:pt x="5649" y="3072"/>
                  </a:cubicBezTo>
                  <a:cubicBezTo>
                    <a:pt x="5593" y="3072"/>
                    <a:pt x="5513" y="3034"/>
                    <a:pt x="5451" y="3034"/>
                  </a:cubicBezTo>
                  <a:cubicBezTo>
                    <a:pt x="5436" y="3034"/>
                    <a:pt x="5421" y="3036"/>
                    <a:pt x="5408" y="3043"/>
                  </a:cubicBezTo>
                  <a:cubicBezTo>
                    <a:pt x="5239" y="3254"/>
                    <a:pt x="5788" y="4268"/>
                    <a:pt x="5704" y="4521"/>
                  </a:cubicBezTo>
                  <a:cubicBezTo>
                    <a:pt x="5604" y="4738"/>
                    <a:pt x="5214" y="4817"/>
                    <a:pt x="4768" y="4817"/>
                  </a:cubicBezTo>
                  <a:cubicBezTo>
                    <a:pt x="4085" y="4817"/>
                    <a:pt x="3271" y="4632"/>
                    <a:pt x="3169" y="4479"/>
                  </a:cubicBezTo>
                  <a:cubicBezTo>
                    <a:pt x="3507" y="4056"/>
                    <a:pt x="3845" y="3718"/>
                    <a:pt x="4225" y="3380"/>
                  </a:cubicBezTo>
                  <a:cubicBezTo>
                    <a:pt x="4352" y="3169"/>
                    <a:pt x="4563" y="2874"/>
                    <a:pt x="4732" y="2536"/>
                  </a:cubicBezTo>
                  <a:cubicBezTo>
                    <a:pt x="5155" y="1691"/>
                    <a:pt x="5577" y="592"/>
                    <a:pt x="507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3"/>
            <p:cNvSpPr/>
            <p:nvPr/>
          </p:nvSpPr>
          <p:spPr>
            <a:xfrm>
              <a:off x="4310625" y="2257575"/>
              <a:ext cx="519650" cy="393975"/>
            </a:xfrm>
            <a:custGeom>
              <a:rect b="b" l="l" r="r" t="t"/>
              <a:pathLst>
                <a:path extrusionOk="0" h="15759" w="20786">
                  <a:moveTo>
                    <a:pt x="16688" y="12844"/>
                  </a:moveTo>
                  <a:cubicBezTo>
                    <a:pt x="16857" y="12886"/>
                    <a:pt x="17153" y="12970"/>
                    <a:pt x="17195" y="13097"/>
                  </a:cubicBezTo>
                  <a:cubicBezTo>
                    <a:pt x="17195" y="13182"/>
                    <a:pt x="17195" y="13266"/>
                    <a:pt x="17153" y="13308"/>
                  </a:cubicBezTo>
                  <a:lnTo>
                    <a:pt x="17026" y="13351"/>
                  </a:lnTo>
                  <a:cubicBezTo>
                    <a:pt x="16941" y="13435"/>
                    <a:pt x="16857" y="13477"/>
                    <a:pt x="16730" y="13520"/>
                  </a:cubicBezTo>
                  <a:cubicBezTo>
                    <a:pt x="16730" y="13435"/>
                    <a:pt x="16730" y="13393"/>
                    <a:pt x="16730" y="13351"/>
                  </a:cubicBezTo>
                  <a:cubicBezTo>
                    <a:pt x="16772" y="13182"/>
                    <a:pt x="16730" y="13013"/>
                    <a:pt x="16688" y="12844"/>
                  </a:cubicBezTo>
                  <a:close/>
                  <a:moveTo>
                    <a:pt x="13350" y="507"/>
                  </a:moveTo>
                  <a:cubicBezTo>
                    <a:pt x="13435" y="507"/>
                    <a:pt x="13562" y="845"/>
                    <a:pt x="13604" y="1014"/>
                  </a:cubicBezTo>
                  <a:cubicBezTo>
                    <a:pt x="13731" y="1394"/>
                    <a:pt x="13900" y="1901"/>
                    <a:pt x="14322" y="2028"/>
                  </a:cubicBezTo>
                  <a:cubicBezTo>
                    <a:pt x="14463" y="2028"/>
                    <a:pt x="14585" y="2047"/>
                    <a:pt x="14713" y="2047"/>
                  </a:cubicBezTo>
                  <a:cubicBezTo>
                    <a:pt x="14777" y="2047"/>
                    <a:pt x="14843" y="2042"/>
                    <a:pt x="14914" y="2028"/>
                  </a:cubicBezTo>
                  <a:lnTo>
                    <a:pt x="15970" y="2070"/>
                  </a:lnTo>
                  <a:lnTo>
                    <a:pt x="16096" y="2070"/>
                  </a:lnTo>
                  <a:cubicBezTo>
                    <a:pt x="16519" y="2366"/>
                    <a:pt x="16941" y="2746"/>
                    <a:pt x="17279" y="3126"/>
                  </a:cubicBezTo>
                  <a:cubicBezTo>
                    <a:pt x="17955" y="3802"/>
                    <a:pt x="18631" y="4478"/>
                    <a:pt x="19138" y="4647"/>
                  </a:cubicBezTo>
                  <a:cubicBezTo>
                    <a:pt x="19223" y="4647"/>
                    <a:pt x="19307" y="4647"/>
                    <a:pt x="19392" y="4690"/>
                  </a:cubicBezTo>
                  <a:cubicBezTo>
                    <a:pt x="19392" y="4943"/>
                    <a:pt x="19307" y="5197"/>
                    <a:pt x="19181" y="5450"/>
                  </a:cubicBezTo>
                  <a:cubicBezTo>
                    <a:pt x="19054" y="5704"/>
                    <a:pt x="18969" y="6042"/>
                    <a:pt x="18927" y="6337"/>
                  </a:cubicBezTo>
                  <a:lnTo>
                    <a:pt x="18927" y="6464"/>
                  </a:lnTo>
                  <a:lnTo>
                    <a:pt x="19012" y="6549"/>
                  </a:lnTo>
                  <a:cubicBezTo>
                    <a:pt x="19138" y="6718"/>
                    <a:pt x="19392" y="6718"/>
                    <a:pt x="19730" y="6718"/>
                  </a:cubicBezTo>
                  <a:lnTo>
                    <a:pt x="19983" y="6718"/>
                  </a:lnTo>
                  <a:cubicBezTo>
                    <a:pt x="19899" y="6718"/>
                    <a:pt x="19857" y="6760"/>
                    <a:pt x="19857" y="6802"/>
                  </a:cubicBezTo>
                  <a:cubicBezTo>
                    <a:pt x="19772" y="6929"/>
                    <a:pt x="19730" y="7098"/>
                    <a:pt x="19730" y="7225"/>
                  </a:cubicBezTo>
                  <a:cubicBezTo>
                    <a:pt x="19730" y="7267"/>
                    <a:pt x="19730" y="7309"/>
                    <a:pt x="19730" y="7351"/>
                  </a:cubicBezTo>
                  <a:cubicBezTo>
                    <a:pt x="19603" y="7351"/>
                    <a:pt x="19476" y="7351"/>
                    <a:pt x="19392" y="7309"/>
                  </a:cubicBezTo>
                  <a:cubicBezTo>
                    <a:pt x="19259" y="7271"/>
                    <a:pt x="19126" y="7250"/>
                    <a:pt x="18997" y="7250"/>
                  </a:cubicBezTo>
                  <a:cubicBezTo>
                    <a:pt x="18839" y="7250"/>
                    <a:pt x="18686" y="7282"/>
                    <a:pt x="18547" y="7351"/>
                  </a:cubicBezTo>
                  <a:cubicBezTo>
                    <a:pt x="18378" y="7563"/>
                    <a:pt x="18251" y="7816"/>
                    <a:pt x="18251" y="8070"/>
                  </a:cubicBezTo>
                  <a:cubicBezTo>
                    <a:pt x="18251" y="8154"/>
                    <a:pt x="18251" y="8281"/>
                    <a:pt x="18167" y="8407"/>
                  </a:cubicBezTo>
                  <a:cubicBezTo>
                    <a:pt x="18082" y="8492"/>
                    <a:pt x="17955" y="8576"/>
                    <a:pt x="17786" y="8619"/>
                  </a:cubicBezTo>
                  <a:cubicBezTo>
                    <a:pt x="17448" y="8703"/>
                    <a:pt x="17110" y="8872"/>
                    <a:pt x="16688" y="9675"/>
                  </a:cubicBezTo>
                  <a:cubicBezTo>
                    <a:pt x="16603" y="9971"/>
                    <a:pt x="16646" y="10266"/>
                    <a:pt x="16772" y="10562"/>
                  </a:cubicBezTo>
                  <a:cubicBezTo>
                    <a:pt x="16857" y="10731"/>
                    <a:pt x="16857" y="10858"/>
                    <a:pt x="16899" y="11027"/>
                  </a:cubicBezTo>
                  <a:cubicBezTo>
                    <a:pt x="16857" y="11154"/>
                    <a:pt x="16730" y="11323"/>
                    <a:pt x="16646" y="11449"/>
                  </a:cubicBezTo>
                  <a:cubicBezTo>
                    <a:pt x="16350" y="11703"/>
                    <a:pt x="16223" y="12083"/>
                    <a:pt x="16223" y="12506"/>
                  </a:cubicBezTo>
                  <a:cubicBezTo>
                    <a:pt x="16096" y="12506"/>
                    <a:pt x="15970" y="12590"/>
                    <a:pt x="15885" y="12675"/>
                  </a:cubicBezTo>
                  <a:cubicBezTo>
                    <a:pt x="15843" y="12717"/>
                    <a:pt x="15801" y="12717"/>
                    <a:pt x="15758" y="12759"/>
                  </a:cubicBezTo>
                  <a:lnTo>
                    <a:pt x="15632" y="12759"/>
                  </a:lnTo>
                  <a:cubicBezTo>
                    <a:pt x="15589" y="12748"/>
                    <a:pt x="15547" y="12743"/>
                    <a:pt x="15506" y="12743"/>
                  </a:cubicBezTo>
                  <a:cubicBezTo>
                    <a:pt x="15381" y="12743"/>
                    <a:pt x="15262" y="12791"/>
                    <a:pt x="15167" y="12886"/>
                  </a:cubicBezTo>
                  <a:cubicBezTo>
                    <a:pt x="15040" y="13013"/>
                    <a:pt x="14956" y="13182"/>
                    <a:pt x="14956" y="13351"/>
                  </a:cubicBezTo>
                  <a:cubicBezTo>
                    <a:pt x="14956" y="13562"/>
                    <a:pt x="14914" y="13604"/>
                    <a:pt x="14871" y="13646"/>
                  </a:cubicBezTo>
                  <a:lnTo>
                    <a:pt x="14491" y="13646"/>
                  </a:lnTo>
                  <a:cubicBezTo>
                    <a:pt x="14448" y="13639"/>
                    <a:pt x="14403" y="13635"/>
                    <a:pt x="14357" y="13635"/>
                  </a:cubicBezTo>
                  <a:cubicBezTo>
                    <a:pt x="14139" y="13635"/>
                    <a:pt x="13906" y="13717"/>
                    <a:pt x="13731" y="13857"/>
                  </a:cubicBezTo>
                  <a:cubicBezTo>
                    <a:pt x="13519" y="14026"/>
                    <a:pt x="13646" y="14280"/>
                    <a:pt x="13731" y="14449"/>
                  </a:cubicBezTo>
                  <a:lnTo>
                    <a:pt x="13773" y="14533"/>
                  </a:lnTo>
                  <a:lnTo>
                    <a:pt x="13477" y="14491"/>
                  </a:lnTo>
                  <a:lnTo>
                    <a:pt x="13181" y="14491"/>
                  </a:lnTo>
                  <a:cubicBezTo>
                    <a:pt x="12970" y="14618"/>
                    <a:pt x="12801" y="14745"/>
                    <a:pt x="12717" y="14956"/>
                  </a:cubicBezTo>
                  <a:cubicBezTo>
                    <a:pt x="12632" y="15083"/>
                    <a:pt x="12548" y="15167"/>
                    <a:pt x="12463" y="15252"/>
                  </a:cubicBezTo>
                  <a:lnTo>
                    <a:pt x="12421" y="15252"/>
                  </a:lnTo>
                  <a:cubicBezTo>
                    <a:pt x="12379" y="15252"/>
                    <a:pt x="12294" y="15125"/>
                    <a:pt x="12210" y="15083"/>
                  </a:cubicBezTo>
                  <a:cubicBezTo>
                    <a:pt x="12083" y="14871"/>
                    <a:pt x="11872" y="14787"/>
                    <a:pt x="11660" y="14745"/>
                  </a:cubicBezTo>
                  <a:cubicBezTo>
                    <a:pt x="11660" y="14745"/>
                    <a:pt x="11618" y="14702"/>
                    <a:pt x="11576" y="14702"/>
                  </a:cubicBezTo>
                  <a:cubicBezTo>
                    <a:pt x="11449" y="14745"/>
                    <a:pt x="11365" y="14829"/>
                    <a:pt x="11322" y="14956"/>
                  </a:cubicBezTo>
                  <a:cubicBezTo>
                    <a:pt x="10984" y="14998"/>
                    <a:pt x="10604" y="15040"/>
                    <a:pt x="10266" y="15040"/>
                  </a:cubicBezTo>
                  <a:cubicBezTo>
                    <a:pt x="10013" y="15040"/>
                    <a:pt x="9759" y="15040"/>
                    <a:pt x="9506" y="14956"/>
                  </a:cubicBezTo>
                  <a:cubicBezTo>
                    <a:pt x="9506" y="14871"/>
                    <a:pt x="9506" y="14787"/>
                    <a:pt x="9506" y="14702"/>
                  </a:cubicBezTo>
                  <a:cubicBezTo>
                    <a:pt x="9590" y="14449"/>
                    <a:pt x="9548" y="14195"/>
                    <a:pt x="9464" y="13942"/>
                  </a:cubicBezTo>
                  <a:cubicBezTo>
                    <a:pt x="9295" y="13520"/>
                    <a:pt x="8872" y="13182"/>
                    <a:pt x="8407" y="13139"/>
                  </a:cubicBezTo>
                  <a:cubicBezTo>
                    <a:pt x="8196" y="13139"/>
                    <a:pt x="8027" y="13055"/>
                    <a:pt x="7900" y="12970"/>
                  </a:cubicBezTo>
                  <a:cubicBezTo>
                    <a:pt x="7816" y="12886"/>
                    <a:pt x="7774" y="12844"/>
                    <a:pt x="7774" y="12759"/>
                  </a:cubicBezTo>
                  <a:cubicBezTo>
                    <a:pt x="7656" y="12446"/>
                    <a:pt x="7357" y="12205"/>
                    <a:pt x="7012" y="12205"/>
                  </a:cubicBezTo>
                  <a:cubicBezTo>
                    <a:pt x="6984" y="12205"/>
                    <a:pt x="6957" y="12207"/>
                    <a:pt x="6929" y="12210"/>
                  </a:cubicBezTo>
                  <a:cubicBezTo>
                    <a:pt x="6886" y="12252"/>
                    <a:pt x="6802" y="12252"/>
                    <a:pt x="6760" y="12294"/>
                  </a:cubicBezTo>
                  <a:cubicBezTo>
                    <a:pt x="6591" y="11703"/>
                    <a:pt x="6633" y="11069"/>
                    <a:pt x="6929" y="10520"/>
                  </a:cubicBezTo>
                  <a:cubicBezTo>
                    <a:pt x="7098" y="10266"/>
                    <a:pt x="7140" y="9928"/>
                    <a:pt x="7055" y="9633"/>
                  </a:cubicBezTo>
                  <a:cubicBezTo>
                    <a:pt x="6971" y="9337"/>
                    <a:pt x="6717" y="9168"/>
                    <a:pt x="6422" y="9126"/>
                  </a:cubicBezTo>
                  <a:lnTo>
                    <a:pt x="6295" y="9083"/>
                  </a:lnTo>
                  <a:lnTo>
                    <a:pt x="6295" y="8957"/>
                  </a:lnTo>
                  <a:cubicBezTo>
                    <a:pt x="6253" y="8788"/>
                    <a:pt x="6253" y="8534"/>
                    <a:pt x="6041" y="8450"/>
                  </a:cubicBezTo>
                  <a:cubicBezTo>
                    <a:pt x="5884" y="8415"/>
                    <a:pt x="5719" y="8394"/>
                    <a:pt x="5553" y="8394"/>
                  </a:cubicBezTo>
                  <a:cubicBezTo>
                    <a:pt x="5318" y="8394"/>
                    <a:pt x="5081" y="8435"/>
                    <a:pt x="4859" y="8534"/>
                  </a:cubicBezTo>
                  <a:cubicBezTo>
                    <a:pt x="4647" y="8619"/>
                    <a:pt x="4394" y="8661"/>
                    <a:pt x="4183" y="8661"/>
                  </a:cubicBezTo>
                  <a:cubicBezTo>
                    <a:pt x="4140" y="8576"/>
                    <a:pt x="4140" y="8534"/>
                    <a:pt x="4056" y="8450"/>
                  </a:cubicBezTo>
                  <a:cubicBezTo>
                    <a:pt x="3718" y="8196"/>
                    <a:pt x="3338" y="8027"/>
                    <a:pt x="2915" y="7985"/>
                  </a:cubicBezTo>
                  <a:cubicBezTo>
                    <a:pt x="2619" y="7943"/>
                    <a:pt x="2324" y="7858"/>
                    <a:pt x="2070" y="7732"/>
                  </a:cubicBezTo>
                  <a:cubicBezTo>
                    <a:pt x="2070" y="7689"/>
                    <a:pt x="2028" y="7689"/>
                    <a:pt x="2028" y="7647"/>
                  </a:cubicBezTo>
                  <a:cubicBezTo>
                    <a:pt x="1986" y="7478"/>
                    <a:pt x="1901" y="7351"/>
                    <a:pt x="1732" y="7267"/>
                  </a:cubicBezTo>
                  <a:lnTo>
                    <a:pt x="1521" y="7267"/>
                  </a:lnTo>
                  <a:cubicBezTo>
                    <a:pt x="1521" y="7098"/>
                    <a:pt x="1479" y="6971"/>
                    <a:pt x="1394" y="6844"/>
                  </a:cubicBezTo>
                  <a:cubicBezTo>
                    <a:pt x="1436" y="6718"/>
                    <a:pt x="1436" y="6549"/>
                    <a:pt x="1436" y="6422"/>
                  </a:cubicBezTo>
                  <a:cubicBezTo>
                    <a:pt x="1352" y="5873"/>
                    <a:pt x="1141" y="5366"/>
                    <a:pt x="887" y="4901"/>
                  </a:cubicBezTo>
                  <a:lnTo>
                    <a:pt x="803" y="4774"/>
                  </a:lnTo>
                  <a:cubicBezTo>
                    <a:pt x="803" y="4690"/>
                    <a:pt x="718" y="4056"/>
                    <a:pt x="634" y="3084"/>
                  </a:cubicBezTo>
                  <a:lnTo>
                    <a:pt x="1014" y="3084"/>
                  </a:lnTo>
                  <a:lnTo>
                    <a:pt x="1098" y="3042"/>
                  </a:lnTo>
                  <a:cubicBezTo>
                    <a:pt x="1267" y="2915"/>
                    <a:pt x="1394" y="2704"/>
                    <a:pt x="1479" y="2451"/>
                  </a:cubicBezTo>
                  <a:cubicBezTo>
                    <a:pt x="1479" y="2366"/>
                    <a:pt x="1563" y="2239"/>
                    <a:pt x="1605" y="2155"/>
                  </a:cubicBezTo>
                  <a:cubicBezTo>
                    <a:pt x="2366" y="1606"/>
                    <a:pt x="3211" y="1268"/>
                    <a:pt x="4098" y="1099"/>
                  </a:cubicBezTo>
                  <a:cubicBezTo>
                    <a:pt x="4189" y="1087"/>
                    <a:pt x="4276" y="1082"/>
                    <a:pt x="4361" y="1082"/>
                  </a:cubicBezTo>
                  <a:cubicBezTo>
                    <a:pt x="4595" y="1082"/>
                    <a:pt x="4811" y="1121"/>
                    <a:pt x="5028" y="1183"/>
                  </a:cubicBezTo>
                  <a:cubicBezTo>
                    <a:pt x="5313" y="1278"/>
                    <a:pt x="5622" y="1326"/>
                    <a:pt x="5937" y="1326"/>
                  </a:cubicBezTo>
                  <a:cubicBezTo>
                    <a:pt x="6041" y="1326"/>
                    <a:pt x="6147" y="1320"/>
                    <a:pt x="6253" y="1310"/>
                  </a:cubicBezTo>
                  <a:cubicBezTo>
                    <a:pt x="6379" y="1268"/>
                    <a:pt x="6506" y="1225"/>
                    <a:pt x="6591" y="1099"/>
                  </a:cubicBezTo>
                  <a:lnTo>
                    <a:pt x="6717" y="1056"/>
                  </a:lnTo>
                  <a:cubicBezTo>
                    <a:pt x="6760" y="1099"/>
                    <a:pt x="6760" y="1099"/>
                    <a:pt x="6802" y="1141"/>
                  </a:cubicBezTo>
                  <a:cubicBezTo>
                    <a:pt x="6929" y="1394"/>
                    <a:pt x="7055" y="1690"/>
                    <a:pt x="7351" y="1690"/>
                  </a:cubicBezTo>
                  <a:lnTo>
                    <a:pt x="7562" y="1648"/>
                  </a:lnTo>
                  <a:lnTo>
                    <a:pt x="7605" y="1563"/>
                  </a:lnTo>
                  <a:lnTo>
                    <a:pt x="7858" y="1183"/>
                  </a:lnTo>
                  <a:lnTo>
                    <a:pt x="7985" y="1183"/>
                  </a:lnTo>
                  <a:cubicBezTo>
                    <a:pt x="8069" y="1183"/>
                    <a:pt x="8196" y="1225"/>
                    <a:pt x="8281" y="1268"/>
                  </a:cubicBezTo>
                  <a:cubicBezTo>
                    <a:pt x="8450" y="1352"/>
                    <a:pt x="8619" y="1394"/>
                    <a:pt x="8788" y="1437"/>
                  </a:cubicBezTo>
                  <a:cubicBezTo>
                    <a:pt x="8957" y="1394"/>
                    <a:pt x="9126" y="1352"/>
                    <a:pt x="9252" y="1268"/>
                  </a:cubicBezTo>
                  <a:cubicBezTo>
                    <a:pt x="9337" y="1225"/>
                    <a:pt x="9421" y="1225"/>
                    <a:pt x="9506" y="1183"/>
                  </a:cubicBezTo>
                  <a:cubicBezTo>
                    <a:pt x="9717" y="1225"/>
                    <a:pt x="9928" y="1310"/>
                    <a:pt x="10097" y="1437"/>
                  </a:cubicBezTo>
                  <a:cubicBezTo>
                    <a:pt x="10351" y="1606"/>
                    <a:pt x="10646" y="1690"/>
                    <a:pt x="10984" y="1690"/>
                  </a:cubicBezTo>
                  <a:cubicBezTo>
                    <a:pt x="11153" y="1690"/>
                    <a:pt x="11322" y="1606"/>
                    <a:pt x="11407" y="1479"/>
                  </a:cubicBezTo>
                  <a:lnTo>
                    <a:pt x="11576" y="1394"/>
                  </a:lnTo>
                  <a:cubicBezTo>
                    <a:pt x="11618" y="1394"/>
                    <a:pt x="11660" y="1437"/>
                    <a:pt x="11703" y="1479"/>
                  </a:cubicBezTo>
                  <a:cubicBezTo>
                    <a:pt x="11829" y="1563"/>
                    <a:pt x="11956" y="1648"/>
                    <a:pt x="12125" y="1648"/>
                  </a:cubicBezTo>
                  <a:cubicBezTo>
                    <a:pt x="12294" y="1648"/>
                    <a:pt x="12421" y="1563"/>
                    <a:pt x="12548" y="1479"/>
                  </a:cubicBezTo>
                  <a:cubicBezTo>
                    <a:pt x="12674" y="1352"/>
                    <a:pt x="12801" y="1183"/>
                    <a:pt x="12886" y="1014"/>
                  </a:cubicBezTo>
                  <a:cubicBezTo>
                    <a:pt x="13012" y="803"/>
                    <a:pt x="13181" y="507"/>
                    <a:pt x="13350" y="507"/>
                  </a:cubicBezTo>
                  <a:close/>
                  <a:moveTo>
                    <a:pt x="13350" y="0"/>
                  </a:moveTo>
                  <a:cubicBezTo>
                    <a:pt x="12886" y="0"/>
                    <a:pt x="12632" y="423"/>
                    <a:pt x="12421" y="761"/>
                  </a:cubicBezTo>
                  <a:cubicBezTo>
                    <a:pt x="12336" y="887"/>
                    <a:pt x="12294" y="972"/>
                    <a:pt x="12210" y="1099"/>
                  </a:cubicBezTo>
                  <a:lnTo>
                    <a:pt x="12125" y="1141"/>
                  </a:lnTo>
                  <a:cubicBezTo>
                    <a:pt x="12083" y="1141"/>
                    <a:pt x="12041" y="1099"/>
                    <a:pt x="11998" y="1056"/>
                  </a:cubicBezTo>
                  <a:cubicBezTo>
                    <a:pt x="11872" y="972"/>
                    <a:pt x="11703" y="887"/>
                    <a:pt x="11534" y="887"/>
                  </a:cubicBezTo>
                  <a:cubicBezTo>
                    <a:pt x="11365" y="887"/>
                    <a:pt x="11196" y="972"/>
                    <a:pt x="11069" y="1099"/>
                  </a:cubicBezTo>
                  <a:cubicBezTo>
                    <a:pt x="11027" y="1141"/>
                    <a:pt x="10984" y="1183"/>
                    <a:pt x="10900" y="1183"/>
                  </a:cubicBezTo>
                  <a:cubicBezTo>
                    <a:pt x="10731" y="1183"/>
                    <a:pt x="10520" y="1099"/>
                    <a:pt x="10351" y="972"/>
                  </a:cubicBezTo>
                  <a:cubicBezTo>
                    <a:pt x="10097" y="803"/>
                    <a:pt x="9802" y="718"/>
                    <a:pt x="9506" y="676"/>
                  </a:cubicBezTo>
                  <a:cubicBezTo>
                    <a:pt x="9337" y="676"/>
                    <a:pt x="9168" y="761"/>
                    <a:pt x="9041" y="845"/>
                  </a:cubicBezTo>
                  <a:cubicBezTo>
                    <a:pt x="8957" y="887"/>
                    <a:pt x="8872" y="887"/>
                    <a:pt x="8788" y="930"/>
                  </a:cubicBezTo>
                  <a:cubicBezTo>
                    <a:pt x="8661" y="887"/>
                    <a:pt x="8576" y="845"/>
                    <a:pt x="8492" y="803"/>
                  </a:cubicBezTo>
                  <a:cubicBezTo>
                    <a:pt x="8323" y="718"/>
                    <a:pt x="8143" y="676"/>
                    <a:pt x="7969" y="676"/>
                  </a:cubicBezTo>
                  <a:cubicBezTo>
                    <a:pt x="7795" y="676"/>
                    <a:pt x="7626" y="718"/>
                    <a:pt x="7478" y="803"/>
                  </a:cubicBezTo>
                  <a:lnTo>
                    <a:pt x="7393" y="887"/>
                  </a:lnTo>
                  <a:lnTo>
                    <a:pt x="7393" y="930"/>
                  </a:lnTo>
                  <a:cubicBezTo>
                    <a:pt x="7351" y="972"/>
                    <a:pt x="7309" y="1014"/>
                    <a:pt x="7309" y="1056"/>
                  </a:cubicBezTo>
                  <a:lnTo>
                    <a:pt x="7224" y="930"/>
                  </a:lnTo>
                  <a:cubicBezTo>
                    <a:pt x="7140" y="761"/>
                    <a:pt x="7013" y="549"/>
                    <a:pt x="6844" y="507"/>
                  </a:cubicBezTo>
                  <a:lnTo>
                    <a:pt x="6760" y="507"/>
                  </a:lnTo>
                  <a:cubicBezTo>
                    <a:pt x="6591" y="549"/>
                    <a:pt x="6422" y="592"/>
                    <a:pt x="6295" y="718"/>
                  </a:cubicBezTo>
                  <a:cubicBezTo>
                    <a:pt x="6210" y="761"/>
                    <a:pt x="6168" y="803"/>
                    <a:pt x="6126" y="845"/>
                  </a:cubicBezTo>
                  <a:cubicBezTo>
                    <a:pt x="5788" y="845"/>
                    <a:pt x="5450" y="803"/>
                    <a:pt x="5112" y="718"/>
                  </a:cubicBezTo>
                  <a:cubicBezTo>
                    <a:pt x="4774" y="634"/>
                    <a:pt x="4394" y="592"/>
                    <a:pt x="4056" y="592"/>
                  </a:cubicBezTo>
                  <a:cubicBezTo>
                    <a:pt x="3042" y="803"/>
                    <a:pt x="2070" y="1183"/>
                    <a:pt x="1267" y="1817"/>
                  </a:cubicBezTo>
                  <a:cubicBezTo>
                    <a:pt x="1098" y="1944"/>
                    <a:pt x="1014" y="2113"/>
                    <a:pt x="972" y="2324"/>
                  </a:cubicBezTo>
                  <a:cubicBezTo>
                    <a:pt x="929" y="2408"/>
                    <a:pt x="887" y="2535"/>
                    <a:pt x="803" y="2620"/>
                  </a:cubicBezTo>
                  <a:lnTo>
                    <a:pt x="465" y="2620"/>
                  </a:lnTo>
                  <a:lnTo>
                    <a:pt x="0" y="2535"/>
                  </a:lnTo>
                  <a:lnTo>
                    <a:pt x="0" y="2535"/>
                  </a:lnTo>
                  <a:lnTo>
                    <a:pt x="42" y="2873"/>
                  </a:lnTo>
                  <a:cubicBezTo>
                    <a:pt x="211" y="4859"/>
                    <a:pt x="296" y="4985"/>
                    <a:pt x="338" y="5070"/>
                  </a:cubicBezTo>
                  <a:lnTo>
                    <a:pt x="380" y="5197"/>
                  </a:lnTo>
                  <a:cubicBezTo>
                    <a:pt x="634" y="5577"/>
                    <a:pt x="803" y="6042"/>
                    <a:pt x="929" y="6549"/>
                  </a:cubicBezTo>
                  <a:cubicBezTo>
                    <a:pt x="929" y="6633"/>
                    <a:pt x="887" y="6718"/>
                    <a:pt x="845" y="6802"/>
                  </a:cubicBezTo>
                  <a:cubicBezTo>
                    <a:pt x="760" y="6971"/>
                    <a:pt x="676" y="7098"/>
                    <a:pt x="676" y="7267"/>
                  </a:cubicBezTo>
                  <a:lnTo>
                    <a:pt x="676" y="7563"/>
                  </a:lnTo>
                  <a:lnTo>
                    <a:pt x="1014" y="7563"/>
                  </a:lnTo>
                  <a:lnTo>
                    <a:pt x="1014" y="7774"/>
                  </a:lnTo>
                  <a:lnTo>
                    <a:pt x="1014" y="8154"/>
                  </a:lnTo>
                  <a:lnTo>
                    <a:pt x="1394" y="7985"/>
                  </a:lnTo>
                  <a:cubicBezTo>
                    <a:pt x="1436" y="7985"/>
                    <a:pt x="1479" y="7943"/>
                    <a:pt x="1563" y="7901"/>
                  </a:cubicBezTo>
                  <a:cubicBezTo>
                    <a:pt x="1563" y="8027"/>
                    <a:pt x="1648" y="8112"/>
                    <a:pt x="1732" y="8154"/>
                  </a:cubicBezTo>
                  <a:cubicBezTo>
                    <a:pt x="2070" y="8365"/>
                    <a:pt x="2408" y="8492"/>
                    <a:pt x="2788" y="8576"/>
                  </a:cubicBezTo>
                  <a:cubicBezTo>
                    <a:pt x="3084" y="8619"/>
                    <a:pt x="3338" y="8703"/>
                    <a:pt x="3591" y="8830"/>
                  </a:cubicBezTo>
                  <a:cubicBezTo>
                    <a:pt x="3591" y="8957"/>
                    <a:pt x="3633" y="9083"/>
                    <a:pt x="3760" y="9126"/>
                  </a:cubicBezTo>
                  <a:cubicBezTo>
                    <a:pt x="3937" y="9185"/>
                    <a:pt x="4131" y="9216"/>
                    <a:pt x="4327" y="9216"/>
                  </a:cubicBezTo>
                  <a:cubicBezTo>
                    <a:pt x="4553" y="9216"/>
                    <a:pt x="4781" y="9174"/>
                    <a:pt x="4985" y="9083"/>
                  </a:cubicBezTo>
                  <a:cubicBezTo>
                    <a:pt x="5239" y="8999"/>
                    <a:pt x="5492" y="8957"/>
                    <a:pt x="5746" y="8957"/>
                  </a:cubicBezTo>
                  <a:lnTo>
                    <a:pt x="5746" y="9083"/>
                  </a:lnTo>
                  <a:cubicBezTo>
                    <a:pt x="5746" y="9252"/>
                    <a:pt x="5830" y="9464"/>
                    <a:pt x="5999" y="9548"/>
                  </a:cubicBezTo>
                  <a:cubicBezTo>
                    <a:pt x="6084" y="9590"/>
                    <a:pt x="6168" y="9633"/>
                    <a:pt x="6253" y="9675"/>
                  </a:cubicBezTo>
                  <a:cubicBezTo>
                    <a:pt x="6422" y="9717"/>
                    <a:pt x="6506" y="9759"/>
                    <a:pt x="6591" y="9886"/>
                  </a:cubicBezTo>
                  <a:cubicBezTo>
                    <a:pt x="6548" y="10055"/>
                    <a:pt x="6506" y="10224"/>
                    <a:pt x="6422" y="10393"/>
                  </a:cubicBezTo>
                  <a:cubicBezTo>
                    <a:pt x="5999" y="11196"/>
                    <a:pt x="5999" y="12125"/>
                    <a:pt x="6422" y="12970"/>
                  </a:cubicBezTo>
                  <a:lnTo>
                    <a:pt x="6591" y="13224"/>
                  </a:lnTo>
                  <a:lnTo>
                    <a:pt x="6802" y="13055"/>
                  </a:lnTo>
                  <a:cubicBezTo>
                    <a:pt x="6844" y="13013"/>
                    <a:pt x="6929" y="12970"/>
                    <a:pt x="6971" y="12886"/>
                  </a:cubicBezTo>
                  <a:cubicBezTo>
                    <a:pt x="6971" y="12886"/>
                    <a:pt x="6929" y="12844"/>
                    <a:pt x="7013" y="12844"/>
                  </a:cubicBezTo>
                  <a:cubicBezTo>
                    <a:pt x="7098" y="12844"/>
                    <a:pt x="7140" y="12886"/>
                    <a:pt x="7224" y="13097"/>
                  </a:cubicBezTo>
                  <a:cubicBezTo>
                    <a:pt x="7309" y="13224"/>
                    <a:pt x="7393" y="13351"/>
                    <a:pt x="7520" y="13435"/>
                  </a:cubicBezTo>
                  <a:cubicBezTo>
                    <a:pt x="7731" y="13604"/>
                    <a:pt x="7985" y="13731"/>
                    <a:pt x="8238" y="13731"/>
                  </a:cubicBezTo>
                  <a:cubicBezTo>
                    <a:pt x="8534" y="13773"/>
                    <a:pt x="8703" y="13815"/>
                    <a:pt x="8957" y="14280"/>
                  </a:cubicBezTo>
                  <a:cubicBezTo>
                    <a:pt x="8999" y="14407"/>
                    <a:pt x="8999" y="14576"/>
                    <a:pt x="8957" y="14702"/>
                  </a:cubicBezTo>
                  <a:cubicBezTo>
                    <a:pt x="8872" y="14956"/>
                    <a:pt x="8914" y="15252"/>
                    <a:pt x="9126" y="15421"/>
                  </a:cubicBezTo>
                  <a:cubicBezTo>
                    <a:pt x="9168" y="15505"/>
                    <a:pt x="9337" y="15632"/>
                    <a:pt x="10224" y="15632"/>
                  </a:cubicBezTo>
                  <a:cubicBezTo>
                    <a:pt x="10646" y="15632"/>
                    <a:pt x="11111" y="15590"/>
                    <a:pt x="11576" y="15463"/>
                  </a:cubicBezTo>
                  <a:cubicBezTo>
                    <a:pt x="11618" y="15421"/>
                    <a:pt x="11660" y="15378"/>
                    <a:pt x="11703" y="15336"/>
                  </a:cubicBezTo>
                  <a:lnTo>
                    <a:pt x="11829" y="15421"/>
                  </a:lnTo>
                  <a:cubicBezTo>
                    <a:pt x="11956" y="15632"/>
                    <a:pt x="12167" y="15716"/>
                    <a:pt x="12421" y="15759"/>
                  </a:cubicBezTo>
                  <a:cubicBezTo>
                    <a:pt x="12505" y="15759"/>
                    <a:pt x="12590" y="15759"/>
                    <a:pt x="12674" y="15716"/>
                  </a:cubicBezTo>
                  <a:cubicBezTo>
                    <a:pt x="12886" y="15590"/>
                    <a:pt x="13055" y="15421"/>
                    <a:pt x="13181" y="15252"/>
                  </a:cubicBezTo>
                  <a:cubicBezTo>
                    <a:pt x="13266" y="15125"/>
                    <a:pt x="13350" y="14998"/>
                    <a:pt x="13435" y="14998"/>
                  </a:cubicBezTo>
                  <a:lnTo>
                    <a:pt x="13815" y="14998"/>
                  </a:lnTo>
                  <a:cubicBezTo>
                    <a:pt x="13868" y="15016"/>
                    <a:pt x="13920" y="15026"/>
                    <a:pt x="13973" y="15026"/>
                  </a:cubicBezTo>
                  <a:cubicBezTo>
                    <a:pt x="14047" y="15026"/>
                    <a:pt x="14121" y="15005"/>
                    <a:pt x="14195" y="14956"/>
                  </a:cubicBezTo>
                  <a:cubicBezTo>
                    <a:pt x="14533" y="14745"/>
                    <a:pt x="14322" y="14364"/>
                    <a:pt x="14238" y="14153"/>
                  </a:cubicBezTo>
                  <a:lnTo>
                    <a:pt x="14533" y="14153"/>
                  </a:lnTo>
                  <a:cubicBezTo>
                    <a:pt x="14745" y="14153"/>
                    <a:pt x="14956" y="14111"/>
                    <a:pt x="15125" y="14069"/>
                  </a:cubicBezTo>
                  <a:cubicBezTo>
                    <a:pt x="15378" y="13900"/>
                    <a:pt x="15547" y="13646"/>
                    <a:pt x="15547" y="13393"/>
                  </a:cubicBezTo>
                  <a:cubicBezTo>
                    <a:pt x="15547" y="13308"/>
                    <a:pt x="15547" y="13266"/>
                    <a:pt x="15547" y="13224"/>
                  </a:cubicBezTo>
                  <a:lnTo>
                    <a:pt x="15843" y="13224"/>
                  </a:lnTo>
                  <a:cubicBezTo>
                    <a:pt x="15970" y="13182"/>
                    <a:pt x="16139" y="13139"/>
                    <a:pt x="16223" y="13013"/>
                  </a:cubicBezTo>
                  <a:lnTo>
                    <a:pt x="16265" y="13013"/>
                  </a:lnTo>
                  <a:cubicBezTo>
                    <a:pt x="16308" y="13097"/>
                    <a:pt x="16308" y="13182"/>
                    <a:pt x="16265" y="13308"/>
                  </a:cubicBezTo>
                  <a:cubicBezTo>
                    <a:pt x="16223" y="13477"/>
                    <a:pt x="16308" y="13688"/>
                    <a:pt x="16392" y="13857"/>
                  </a:cubicBezTo>
                  <a:cubicBezTo>
                    <a:pt x="16458" y="13924"/>
                    <a:pt x="16559" y="13990"/>
                    <a:pt x="16731" y="13990"/>
                  </a:cubicBezTo>
                  <a:cubicBezTo>
                    <a:pt x="16887" y="13990"/>
                    <a:pt x="17103" y="13934"/>
                    <a:pt x="17406" y="13773"/>
                  </a:cubicBezTo>
                  <a:cubicBezTo>
                    <a:pt x="17491" y="13731"/>
                    <a:pt x="17575" y="13646"/>
                    <a:pt x="17660" y="13562"/>
                  </a:cubicBezTo>
                  <a:cubicBezTo>
                    <a:pt x="17786" y="13351"/>
                    <a:pt x="17829" y="13097"/>
                    <a:pt x="17744" y="12886"/>
                  </a:cubicBezTo>
                  <a:cubicBezTo>
                    <a:pt x="17575" y="12463"/>
                    <a:pt x="17110" y="12337"/>
                    <a:pt x="16772" y="12252"/>
                  </a:cubicBezTo>
                  <a:cubicBezTo>
                    <a:pt x="16857" y="12041"/>
                    <a:pt x="16941" y="11872"/>
                    <a:pt x="17110" y="11703"/>
                  </a:cubicBezTo>
                  <a:cubicBezTo>
                    <a:pt x="17279" y="11534"/>
                    <a:pt x="17406" y="11280"/>
                    <a:pt x="17448" y="11027"/>
                  </a:cubicBezTo>
                  <a:cubicBezTo>
                    <a:pt x="17448" y="10816"/>
                    <a:pt x="17406" y="10562"/>
                    <a:pt x="17322" y="10351"/>
                  </a:cubicBezTo>
                  <a:cubicBezTo>
                    <a:pt x="17279" y="10182"/>
                    <a:pt x="17237" y="10013"/>
                    <a:pt x="17237" y="9844"/>
                  </a:cubicBezTo>
                  <a:cubicBezTo>
                    <a:pt x="17575" y="9168"/>
                    <a:pt x="17744" y="9126"/>
                    <a:pt x="17955" y="9041"/>
                  </a:cubicBezTo>
                  <a:cubicBezTo>
                    <a:pt x="18209" y="8999"/>
                    <a:pt x="18462" y="8872"/>
                    <a:pt x="18631" y="8703"/>
                  </a:cubicBezTo>
                  <a:cubicBezTo>
                    <a:pt x="18758" y="8492"/>
                    <a:pt x="18843" y="8281"/>
                    <a:pt x="18843" y="8070"/>
                  </a:cubicBezTo>
                  <a:cubicBezTo>
                    <a:pt x="18843" y="7943"/>
                    <a:pt x="18885" y="7816"/>
                    <a:pt x="18927" y="7732"/>
                  </a:cubicBezTo>
                  <a:cubicBezTo>
                    <a:pt x="19054" y="7732"/>
                    <a:pt x="19181" y="7732"/>
                    <a:pt x="19307" y="7774"/>
                  </a:cubicBezTo>
                  <a:cubicBezTo>
                    <a:pt x="19476" y="7774"/>
                    <a:pt x="19603" y="7816"/>
                    <a:pt x="19772" y="7816"/>
                  </a:cubicBezTo>
                  <a:cubicBezTo>
                    <a:pt x="20110" y="7816"/>
                    <a:pt x="20364" y="7520"/>
                    <a:pt x="20279" y="7182"/>
                  </a:cubicBezTo>
                  <a:lnTo>
                    <a:pt x="20279" y="7056"/>
                  </a:lnTo>
                  <a:lnTo>
                    <a:pt x="20321" y="7056"/>
                  </a:lnTo>
                  <a:cubicBezTo>
                    <a:pt x="20701" y="6844"/>
                    <a:pt x="20701" y="6844"/>
                    <a:pt x="20701" y="6802"/>
                  </a:cubicBezTo>
                  <a:cubicBezTo>
                    <a:pt x="20786" y="6675"/>
                    <a:pt x="20786" y="6506"/>
                    <a:pt x="20701" y="6380"/>
                  </a:cubicBezTo>
                  <a:cubicBezTo>
                    <a:pt x="20532" y="6126"/>
                    <a:pt x="20152" y="6126"/>
                    <a:pt x="19730" y="6126"/>
                  </a:cubicBezTo>
                  <a:lnTo>
                    <a:pt x="19519" y="6126"/>
                  </a:lnTo>
                  <a:cubicBezTo>
                    <a:pt x="19561" y="5957"/>
                    <a:pt x="19603" y="5788"/>
                    <a:pt x="19688" y="5619"/>
                  </a:cubicBezTo>
                  <a:cubicBezTo>
                    <a:pt x="19899" y="5239"/>
                    <a:pt x="19983" y="4816"/>
                    <a:pt x="19899" y="4394"/>
                  </a:cubicBezTo>
                  <a:lnTo>
                    <a:pt x="19899" y="4098"/>
                  </a:lnTo>
                  <a:lnTo>
                    <a:pt x="19307" y="4098"/>
                  </a:lnTo>
                  <a:cubicBezTo>
                    <a:pt x="18927" y="3971"/>
                    <a:pt x="18209" y="3253"/>
                    <a:pt x="17660" y="2746"/>
                  </a:cubicBezTo>
                  <a:cubicBezTo>
                    <a:pt x="17279" y="2282"/>
                    <a:pt x="16857" y="1901"/>
                    <a:pt x="16350" y="1563"/>
                  </a:cubicBezTo>
                  <a:cubicBezTo>
                    <a:pt x="16265" y="1521"/>
                    <a:pt x="16139" y="1521"/>
                    <a:pt x="16054" y="1521"/>
                  </a:cubicBezTo>
                  <a:lnTo>
                    <a:pt x="15970" y="1521"/>
                  </a:lnTo>
                  <a:lnTo>
                    <a:pt x="14914" y="1479"/>
                  </a:lnTo>
                  <a:lnTo>
                    <a:pt x="14449" y="1479"/>
                  </a:lnTo>
                  <a:cubicBezTo>
                    <a:pt x="14280" y="1437"/>
                    <a:pt x="14195" y="1141"/>
                    <a:pt x="14111" y="845"/>
                  </a:cubicBezTo>
                  <a:cubicBezTo>
                    <a:pt x="13984" y="465"/>
                    <a:pt x="13815" y="42"/>
                    <a:pt x="1339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3"/>
            <p:cNvSpPr/>
            <p:nvPr/>
          </p:nvSpPr>
          <p:spPr>
            <a:xfrm>
              <a:off x="4316950" y="2265975"/>
              <a:ext cx="506700" cy="381750"/>
            </a:xfrm>
            <a:custGeom>
              <a:rect b="b" l="l" r="r" t="t"/>
              <a:pathLst>
                <a:path extrusionOk="0" h="15270" w="20268">
                  <a:moveTo>
                    <a:pt x="13062" y="1"/>
                  </a:moveTo>
                  <a:cubicBezTo>
                    <a:pt x="12579" y="1"/>
                    <a:pt x="12331" y="852"/>
                    <a:pt x="12083" y="1058"/>
                  </a:cubicBezTo>
                  <a:cubicBezTo>
                    <a:pt x="11982" y="1148"/>
                    <a:pt x="11899" y="1182"/>
                    <a:pt x="11825" y="1182"/>
                  </a:cubicBezTo>
                  <a:cubicBezTo>
                    <a:pt x="11624" y="1182"/>
                    <a:pt x="11498" y="932"/>
                    <a:pt x="11281" y="932"/>
                  </a:cubicBezTo>
                  <a:cubicBezTo>
                    <a:pt x="11069" y="932"/>
                    <a:pt x="10858" y="1227"/>
                    <a:pt x="10647" y="1270"/>
                  </a:cubicBezTo>
                  <a:cubicBezTo>
                    <a:pt x="10182" y="1270"/>
                    <a:pt x="9675" y="720"/>
                    <a:pt x="9211" y="720"/>
                  </a:cubicBezTo>
                  <a:cubicBezTo>
                    <a:pt x="8977" y="720"/>
                    <a:pt x="8743" y="936"/>
                    <a:pt x="8542" y="936"/>
                  </a:cubicBezTo>
                  <a:cubicBezTo>
                    <a:pt x="8525" y="936"/>
                    <a:pt x="8509" y="935"/>
                    <a:pt x="8492" y="932"/>
                  </a:cubicBezTo>
                  <a:cubicBezTo>
                    <a:pt x="8179" y="932"/>
                    <a:pt x="7936" y="700"/>
                    <a:pt x="7659" y="700"/>
                  </a:cubicBezTo>
                  <a:cubicBezTo>
                    <a:pt x="7562" y="700"/>
                    <a:pt x="7461" y="728"/>
                    <a:pt x="7352" y="805"/>
                  </a:cubicBezTo>
                  <a:lnTo>
                    <a:pt x="7056" y="1185"/>
                  </a:lnTo>
                  <a:cubicBezTo>
                    <a:pt x="7035" y="1195"/>
                    <a:pt x="7016" y="1200"/>
                    <a:pt x="6997" y="1200"/>
                  </a:cubicBezTo>
                  <a:cubicBezTo>
                    <a:pt x="6781" y="1200"/>
                    <a:pt x="6659" y="590"/>
                    <a:pt x="6464" y="551"/>
                  </a:cubicBezTo>
                  <a:cubicBezTo>
                    <a:pt x="6454" y="549"/>
                    <a:pt x="6444" y="548"/>
                    <a:pt x="6433" y="548"/>
                  </a:cubicBezTo>
                  <a:cubicBezTo>
                    <a:pt x="6261" y="548"/>
                    <a:pt x="5992" y="847"/>
                    <a:pt x="5873" y="847"/>
                  </a:cubicBezTo>
                  <a:cubicBezTo>
                    <a:pt x="5784" y="864"/>
                    <a:pt x="5693" y="871"/>
                    <a:pt x="5601" y="871"/>
                  </a:cubicBezTo>
                  <a:cubicBezTo>
                    <a:pt x="5062" y="871"/>
                    <a:pt x="4485" y="625"/>
                    <a:pt x="3950" y="625"/>
                  </a:cubicBezTo>
                  <a:cubicBezTo>
                    <a:pt x="3886" y="625"/>
                    <a:pt x="3823" y="628"/>
                    <a:pt x="3761" y="636"/>
                  </a:cubicBezTo>
                  <a:cubicBezTo>
                    <a:pt x="2789" y="805"/>
                    <a:pt x="1902" y="1185"/>
                    <a:pt x="1099" y="1777"/>
                  </a:cubicBezTo>
                  <a:cubicBezTo>
                    <a:pt x="888" y="1946"/>
                    <a:pt x="888" y="2495"/>
                    <a:pt x="634" y="2664"/>
                  </a:cubicBezTo>
                  <a:lnTo>
                    <a:pt x="1" y="2664"/>
                  </a:lnTo>
                  <a:cubicBezTo>
                    <a:pt x="43" y="3340"/>
                    <a:pt x="127" y="4058"/>
                    <a:pt x="254" y="4734"/>
                  </a:cubicBezTo>
                  <a:cubicBezTo>
                    <a:pt x="507" y="5199"/>
                    <a:pt x="719" y="5748"/>
                    <a:pt x="845" y="6297"/>
                  </a:cubicBezTo>
                  <a:cubicBezTo>
                    <a:pt x="888" y="6635"/>
                    <a:pt x="592" y="6762"/>
                    <a:pt x="634" y="7058"/>
                  </a:cubicBezTo>
                  <a:cubicBezTo>
                    <a:pt x="634" y="7078"/>
                    <a:pt x="637" y="7086"/>
                    <a:pt x="643" y="7086"/>
                  </a:cubicBezTo>
                  <a:cubicBezTo>
                    <a:pt x="671" y="7086"/>
                    <a:pt x="761" y="6885"/>
                    <a:pt x="830" y="6885"/>
                  </a:cubicBezTo>
                  <a:cubicBezTo>
                    <a:pt x="835" y="6885"/>
                    <a:pt x="840" y="6886"/>
                    <a:pt x="845" y="6889"/>
                  </a:cubicBezTo>
                  <a:cubicBezTo>
                    <a:pt x="930" y="6931"/>
                    <a:pt x="972" y="7269"/>
                    <a:pt x="972" y="7522"/>
                  </a:cubicBezTo>
                  <a:cubicBezTo>
                    <a:pt x="1085" y="7485"/>
                    <a:pt x="1164" y="7347"/>
                    <a:pt x="1270" y="7347"/>
                  </a:cubicBezTo>
                  <a:cubicBezTo>
                    <a:pt x="1283" y="7347"/>
                    <a:pt x="1296" y="7349"/>
                    <a:pt x="1310" y="7353"/>
                  </a:cubicBezTo>
                  <a:cubicBezTo>
                    <a:pt x="1437" y="7396"/>
                    <a:pt x="1437" y="7649"/>
                    <a:pt x="1564" y="7734"/>
                  </a:cubicBezTo>
                  <a:cubicBezTo>
                    <a:pt x="2028" y="8114"/>
                    <a:pt x="3169" y="8114"/>
                    <a:pt x="3549" y="8494"/>
                  </a:cubicBezTo>
                  <a:cubicBezTo>
                    <a:pt x="3592" y="8536"/>
                    <a:pt x="3507" y="8663"/>
                    <a:pt x="3549" y="8705"/>
                  </a:cubicBezTo>
                  <a:cubicBezTo>
                    <a:pt x="3632" y="8747"/>
                    <a:pt x="3728" y="8763"/>
                    <a:pt x="3833" y="8763"/>
                  </a:cubicBezTo>
                  <a:cubicBezTo>
                    <a:pt x="4268" y="8763"/>
                    <a:pt x="4858" y="8478"/>
                    <a:pt x="5293" y="8478"/>
                  </a:cubicBezTo>
                  <a:cubicBezTo>
                    <a:pt x="5399" y="8478"/>
                    <a:pt x="5495" y="8495"/>
                    <a:pt x="5577" y="8536"/>
                  </a:cubicBezTo>
                  <a:cubicBezTo>
                    <a:pt x="5704" y="8578"/>
                    <a:pt x="5662" y="9043"/>
                    <a:pt x="5788" y="9128"/>
                  </a:cubicBezTo>
                  <a:cubicBezTo>
                    <a:pt x="6042" y="9254"/>
                    <a:pt x="6338" y="9212"/>
                    <a:pt x="6507" y="9592"/>
                  </a:cubicBezTo>
                  <a:cubicBezTo>
                    <a:pt x="6676" y="10057"/>
                    <a:pt x="5535" y="11113"/>
                    <a:pt x="6338" y="12592"/>
                  </a:cubicBezTo>
                  <a:cubicBezTo>
                    <a:pt x="6464" y="12550"/>
                    <a:pt x="6507" y="12339"/>
                    <a:pt x="6633" y="12339"/>
                  </a:cubicBezTo>
                  <a:cubicBezTo>
                    <a:pt x="6669" y="12333"/>
                    <a:pt x="6702" y="12330"/>
                    <a:pt x="6733" y="12330"/>
                  </a:cubicBezTo>
                  <a:cubicBezTo>
                    <a:pt x="7142" y="12330"/>
                    <a:pt x="7158" y="12818"/>
                    <a:pt x="7394" y="13015"/>
                  </a:cubicBezTo>
                  <a:cubicBezTo>
                    <a:pt x="7943" y="13479"/>
                    <a:pt x="8408" y="12972"/>
                    <a:pt x="8915" y="13902"/>
                  </a:cubicBezTo>
                  <a:cubicBezTo>
                    <a:pt x="9126" y="14324"/>
                    <a:pt x="8746" y="14789"/>
                    <a:pt x="8999" y="15000"/>
                  </a:cubicBezTo>
                  <a:cubicBezTo>
                    <a:pt x="9133" y="15115"/>
                    <a:pt x="9533" y="15160"/>
                    <a:pt x="9956" y="15160"/>
                  </a:cubicBezTo>
                  <a:cubicBezTo>
                    <a:pt x="10469" y="15160"/>
                    <a:pt x="11015" y="15093"/>
                    <a:pt x="11154" y="15000"/>
                  </a:cubicBezTo>
                  <a:cubicBezTo>
                    <a:pt x="11238" y="14958"/>
                    <a:pt x="11238" y="14831"/>
                    <a:pt x="11323" y="14789"/>
                  </a:cubicBezTo>
                  <a:cubicBezTo>
                    <a:pt x="11343" y="14784"/>
                    <a:pt x="11362" y="14782"/>
                    <a:pt x="11381" y="14782"/>
                  </a:cubicBezTo>
                  <a:cubicBezTo>
                    <a:pt x="11654" y="14782"/>
                    <a:pt x="11822" y="15270"/>
                    <a:pt x="12149" y="15270"/>
                  </a:cubicBezTo>
                  <a:cubicBezTo>
                    <a:pt x="12181" y="15270"/>
                    <a:pt x="12216" y="15265"/>
                    <a:pt x="12252" y="15254"/>
                  </a:cubicBezTo>
                  <a:cubicBezTo>
                    <a:pt x="12548" y="15127"/>
                    <a:pt x="12717" y="14620"/>
                    <a:pt x="12971" y="14493"/>
                  </a:cubicBezTo>
                  <a:lnTo>
                    <a:pt x="13478" y="14493"/>
                  </a:lnTo>
                  <a:cubicBezTo>
                    <a:pt x="13534" y="14493"/>
                    <a:pt x="13590" y="14531"/>
                    <a:pt x="13634" y="14531"/>
                  </a:cubicBezTo>
                  <a:cubicBezTo>
                    <a:pt x="13656" y="14531"/>
                    <a:pt x="13675" y="14521"/>
                    <a:pt x="13689" y="14493"/>
                  </a:cubicBezTo>
                  <a:cubicBezTo>
                    <a:pt x="13942" y="14366"/>
                    <a:pt x="13478" y="13859"/>
                    <a:pt x="13604" y="13733"/>
                  </a:cubicBezTo>
                  <a:cubicBezTo>
                    <a:pt x="13731" y="13606"/>
                    <a:pt x="14449" y="13690"/>
                    <a:pt x="14661" y="13564"/>
                  </a:cubicBezTo>
                  <a:cubicBezTo>
                    <a:pt x="15041" y="13395"/>
                    <a:pt x="14830" y="12972"/>
                    <a:pt x="14999" y="12761"/>
                  </a:cubicBezTo>
                  <a:cubicBezTo>
                    <a:pt x="15041" y="12719"/>
                    <a:pt x="15088" y="12705"/>
                    <a:pt x="15138" y="12705"/>
                  </a:cubicBezTo>
                  <a:cubicBezTo>
                    <a:pt x="15238" y="12705"/>
                    <a:pt x="15351" y="12761"/>
                    <a:pt x="15463" y="12761"/>
                  </a:cubicBezTo>
                  <a:cubicBezTo>
                    <a:pt x="15576" y="12761"/>
                    <a:pt x="15789" y="12494"/>
                    <a:pt x="15953" y="12494"/>
                  </a:cubicBezTo>
                  <a:cubicBezTo>
                    <a:pt x="15974" y="12494"/>
                    <a:pt x="15994" y="12498"/>
                    <a:pt x="16012" y="12508"/>
                  </a:cubicBezTo>
                  <a:cubicBezTo>
                    <a:pt x="16384" y="12710"/>
                    <a:pt x="15973" y="13532"/>
                    <a:pt x="16374" y="13532"/>
                  </a:cubicBezTo>
                  <a:cubicBezTo>
                    <a:pt x="16475" y="13532"/>
                    <a:pt x="16628" y="13480"/>
                    <a:pt x="16857" y="13352"/>
                  </a:cubicBezTo>
                  <a:cubicBezTo>
                    <a:pt x="16942" y="13310"/>
                    <a:pt x="17026" y="13310"/>
                    <a:pt x="17069" y="13226"/>
                  </a:cubicBezTo>
                  <a:cubicBezTo>
                    <a:pt x="17576" y="12381"/>
                    <a:pt x="16181" y="12296"/>
                    <a:pt x="16181" y="12212"/>
                  </a:cubicBezTo>
                  <a:cubicBezTo>
                    <a:pt x="16097" y="11578"/>
                    <a:pt x="16773" y="11240"/>
                    <a:pt x="16815" y="10775"/>
                  </a:cubicBezTo>
                  <a:cubicBezTo>
                    <a:pt x="16857" y="10437"/>
                    <a:pt x="16477" y="9804"/>
                    <a:pt x="16646" y="9508"/>
                  </a:cubicBezTo>
                  <a:cubicBezTo>
                    <a:pt x="17238" y="8283"/>
                    <a:pt x="17576" y="8832"/>
                    <a:pt x="18083" y="8325"/>
                  </a:cubicBezTo>
                  <a:cubicBezTo>
                    <a:pt x="18252" y="8114"/>
                    <a:pt x="18167" y="7480"/>
                    <a:pt x="18378" y="7311"/>
                  </a:cubicBezTo>
                  <a:cubicBezTo>
                    <a:pt x="18436" y="7263"/>
                    <a:pt x="18519" y="7245"/>
                    <a:pt x="18615" y="7245"/>
                  </a:cubicBezTo>
                  <a:cubicBezTo>
                    <a:pt x="18858" y="7245"/>
                    <a:pt x="19189" y="7356"/>
                    <a:pt x="19435" y="7356"/>
                  </a:cubicBezTo>
                  <a:cubicBezTo>
                    <a:pt x="19516" y="7356"/>
                    <a:pt x="19589" y="7344"/>
                    <a:pt x="19646" y="7311"/>
                  </a:cubicBezTo>
                  <a:cubicBezTo>
                    <a:pt x="19730" y="7227"/>
                    <a:pt x="19646" y="6804"/>
                    <a:pt x="19730" y="6677"/>
                  </a:cubicBezTo>
                  <a:lnTo>
                    <a:pt x="20153" y="6466"/>
                  </a:lnTo>
                  <a:cubicBezTo>
                    <a:pt x="20268" y="6190"/>
                    <a:pt x="19880" y="6164"/>
                    <a:pt x="19504" y="6164"/>
                  </a:cubicBezTo>
                  <a:cubicBezTo>
                    <a:pt x="19421" y="6164"/>
                    <a:pt x="19338" y="6166"/>
                    <a:pt x="19261" y="6166"/>
                  </a:cubicBezTo>
                  <a:cubicBezTo>
                    <a:pt x="19050" y="6166"/>
                    <a:pt x="18885" y="6156"/>
                    <a:pt x="18885" y="6086"/>
                  </a:cubicBezTo>
                  <a:lnTo>
                    <a:pt x="18928" y="6044"/>
                  </a:lnTo>
                  <a:cubicBezTo>
                    <a:pt x="18970" y="5325"/>
                    <a:pt x="19519" y="4861"/>
                    <a:pt x="19350" y="4100"/>
                  </a:cubicBezTo>
                  <a:lnTo>
                    <a:pt x="19350" y="4100"/>
                  </a:lnTo>
                  <a:cubicBezTo>
                    <a:pt x="19294" y="4114"/>
                    <a:pt x="19242" y="4119"/>
                    <a:pt x="19194" y="4119"/>
                  </a:cubicBezTo>
                  <a:cubicBezTo>
                    <a:pt x="19097" y="4119"/>
                    <a:pt x="19012" y="4100"/>
                    <a:pt x="18928" y="4100"/>
                  </a:cubicBezTo>
                  <a:cubicBezTo>
                    <a:pt x="18125" y="3847"/>
                    <a:pt x="16604" y="1861"/>
                    <a:pt x="15928" y="1565"/>
                  </a:cubicBezTo>
                  <a:cubicBezTo>
                    <a:pt x="15900" y="1551"/>
                    <a:pt x="15872" y="1547"/>
                    <a:pt x="15843" y="1547"/>
                  </a:cubicBezTo>
                  <a:cubicBezTo>
                    <a:pt x="15787" y="1547"/>
                    <a:pt x="15731" y="1565"/>
                    <a:pt x="15674" y="1565"/>
                  </a:cubicBezTo>
                  <a:lnTo>
                    <a:pt x="15421" y="1565"/>
                  </a:lnTo>
                  <a:lnTo>
                    <a:pt x="14618" y="1523"/>
                  </a:lnTo>
                  <a:lnTo>
                    <a:pt x="14111" y="1523"/>
                  </a:lnTo>
                  <a:cubicBezTo>
                    <a:pt x="13520" y="1396"/>
                    <a:pt x="13604" y="87"/>
                    <a:pt x="13097" y="2"/>
                  </a:cubicBezTo>
                  <a:cubicBezTo>
                    <a:pt x="13086" y="1"/>
                    <a:pt x="13074" y="1"/>
                    <a:pt x="1306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3"/>
            <p:cNvSpPr/>
            <p:nvPr/>
          </p:nvSpPr>
          <p:spPr>
            <a:xfrm>
              <a:off x="4473275" y="1888950"/>
              <a:ext cx="35925" cy="23275"/>
            </a:xfrm>
            <a:custGeom>
              <a:rect b="b" l="l" r="r" t="t"/>
              <a:pathLst>
                <a:path extrusionOk="0" h="931" w="1437">
                  <a:moveTo>
                    <a:pt x="338" y="1"/>
                  </a:moveTo>
                  <a:cubicBezTo>
                    <a:pt x="0" y="212"/>
                    <a:pt x="0" y="381"/>
                    <a:pt x="0" y="550"/>
                  </a:cubicBezTo>
                  <a:cubicBezTo>
                    <a:pt x="85" y="930"/>
                    <a:pt x="676" y="930"/>
                    <a:pt x="845" y="930"/>
                  </a:cubicBezTo>
                  <a:cubicBezTo>
                    <a:pt x="1014" y="930"/>
                    <a:pt x="1183" y="888"/>
                    <a:pt x="1352" y="803"/>
                  </a:cubicBezTo>
                  <a:cubicBezTo>
                    <a:pt x="1437" y="719"/>
                    <a:pt x="1437" y="634"/>
                    <a:pt x="1437" y="550"/>
                  </a:cubicBezTo>
                  <a:cubicBezTo>
                    <a:pt x="1437" y="381"/>
                    <a:pt x="1352" y="1"/>
                    <a:pt x="76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4474325" y="1934225"/>
              <a:ext cx="40150" cy="33975"/>
            </a:xfrm>
            <a:custGeom>
              <a:rect b="b" l="l" r="r" t="t"/>
              <a:pathLst>
                <a:path extrusionOk="0" h="1359" w="1606">
                  <a:moveTo>
                    <a:pt x="719" y="555"/>
                  </a:moveTo>
                  <a:cubicBezTo>
                    <a:pt x="845" y="598"/>
                    <a:pt x="930" y="682"/>
                    <a:pt x="1057" y="767"/>
                  </a:cubicBezTo>
                  <a:cubicBezTo>
                    <a:pt x="1014" y="809"/>
                    <a:pt x="930" y="809"/>
                    <a:pt x="888" y="809"/>
                  </a:cubicBezTo>
                  <a:cubicBezTo>
                    <a:pt x="761" y="809"/>
                    <a:pt x="676" y="767"/>
                    <a:pt x="592" y="724"/>
                  </a:cubicBezTo>
                  <a:cubicBezTo>
                    <a:pt x="592" y="640"/>
                    <a:pt x="634" y="598"/>
                    <a:pt x="719" y="555"/>
                  </a:cubicBezTo>
                  <a:close/>
                  <a:moveTo>
                    <a:pt x="703" y="1"/>
                  </a:moveTo>
                  <a:cubicBezTo>
                    <a:pt x="472" y="1"/>
                    <a:pt x="236" y="182"/>
                    <a:pt x="85" y="513"/>
                  </a:cubicBezTo>
                  <a:cubicBezTo>
                    <a:pt x="0" y="640"/>
                    <a:pt x="0" y="851"/>
                    <a:pt x="85" y="1020"/>
                  </a:cubicBezTo>
                  <a:cubicBezTo>
                    <a:pt x="296" y="1231"/>
                    <a:pt x="592" y="1316"/>
                    <a:pt x="888" y="1358"/>
                  </a:cubicBezTo>
                  <a:cubicBezTo>
                    <a:pt x="1183" y="1358"/>
                    <a:pt x="1479" y="1189"/>
                    <a:pt x="1564" y="893"/>
                  </a:cubicBezTo>
                  <a:cubicBezTo>
                    <a:pt x="1606" y="767"/>
                    <a:pt x="1606" y="386"/>
                    <a:pt x="972" y="91"/>
                  </a:cubicBezTo>
                  <a:cubicBezTo>
                    <a:pt x="887" y="30"/>
                    <a:pt x="795" y="1"/>
                    <a:pt x="70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4494400" y="1786500"/>
              <a:ext cx="395025" cy="319000"/>
            </a:xfrm>
            <a:custGeom>
              <a:rect b="b" l="l" r="r" t="t"/>
              <a:pathLst>
                <a:path extrusionOk="0" h="12760" w="15801">
                  <a:moveTo>
                    <a:pt x="8407" y="677"/>
                  </a:moveTo>
                  <a:lnTo>
                    <a:pt x="8450" y="719"/>
                  </a:lnTo>
                  <a:cubicBezTo>
                    <a:pt x="8914" y="972"/>
                    <a:pt x="9464" y="1099"/>
                    <a:pt x="10013" y="1141"/>
                  </a:cubicBezTo>
                  <a:cubicBezTo>
                    <a:pt x="10140" y="1141"/>
                    <a:pt x="10266" y="1099"/>
                    <a:pt x="10351" y="1057"/>
                  </a:cubicBezTo>
                  <a:cubicBezTo>
                    <a:pt x="10393" y="1014"/>
                    <a:pt x="10435" y="1014"/>
                    <a:pt x="10478" y="1014"/>
                  </a:cubicBezTo>
                  <a:cubicBezTo>
                    <a:pt x="10604" y="1014"/>
                    <a:pt x="10731" y="1099"/>
                    <a:pt x="10816" y="1183"/>
                  </a:cubicBezTo>
                  <a:cubicBezTo>
                    <a:pt x="11027" y="1352"/>
                    <a:pt x="11280" y="1437"/>
                    <a:pt x="11534" y="1479"/>
                  </a:cubicBezTo>
                  <a:cubicBezTo>
                    <a:pt x="11787" y="1479"/>
                    <a:pt x="12083" y="1479"/>
                    <a:pt x="12379" y="1437"/>
                  </a:cubicBezTo>
                  <a:cubicBezTo>
                    <a:pt x="12590" y="1395"/>
                    <a:pt x="12801" y="1352"/>
                    <a:pt x="13013" y="1352"/>
                  </a:cubicBezTo>
                  <a:cubicBezTo>
                    <a:pt x="13181" y="1352"/>
                    <a:pt x="13393" y="1395"/>
                    <a:pt x="13562" y="1437"/>
                  </a:cubicBezTo>
                  <a:cubicBezTo>
                    <a:pt x="13815" y="1479"/>
                    <a:pt x="14111" y="1521"/>
                    <a:pt x="14364" y="1521"/>
                  </a:cubicBezTo>
                  <a:cubicBezTo>
                    <a:pt x="14618" y="1521"/>
                    <a:pt x="14829" y="1395"/>
                    <a:pt x="14998" y="1226"/>
                  </a:cubicBezTo>
                  <a:lnTo>
                    <a:pt x="15125" y="1310"/>
                  </a:lnTo>
                  <a:cubicBezTo>
                    <a:pt x="14787" y="1352"/>
                    <a:pt x="14533" y="1521"/>
                    <a:pt x="14322" y="1775"/>
                  </a:cubicBezTo>
                  <a:cubicBezTo>
                    <a:pt x="14153" y="2071"/>
                    <a:pt x="14111" y="2409"/>
                    <a:pt x="14111" y="2789"/>
                  </a:cubicBezTo>
                  <a:cubicBezTo>
                    <a:pt x="14153" y="3042"/>
                    <a:pt x="14111" y="3296"/>
                    <a:pt x="14026" y="3549"/>
                  </a:cubicBezTo>
                  <a:cubicBezTo>
                    <a:pt x="13900" y="3676"/>
                    <a:pt x="13815" y="3761"/>
                    <a:pt x="13688" y="3845"/>
                  </a:cubicBezTo>
                  <a:cubicBezTo>
                    <a:pt x="13393" y="4014"/>
                    <a:pt x="13181" y="4352"/>
                    <a:pt x="13097" y="4690"/>
                  </a:cubicBezTo>
                  <a:cubicBezTo>
                    <a:pt x="13097" y="5155"/>
                    <a:pt x="13224" y="5620"/>
                    <a:pt x="13435" y="6042"/>
                  </a:cubicBezTo>
                  <a:cubicBezTo>
                    <a:pt x="13646" y="6422"/>
                    <a:pt x="13731" y="6802"/>
                    <a:pt x="13731" y="7225"/>
                  </a:cubicBezTo>
                  <a:cubicBezTo>
                    <a:pt x="13731" y="7309"/>
                    <a:pt x="13688" y="7394"/>
                    <a:pt x="13646" y="7436"/>
                  </a:cubicBezTo>
                  <a:cubicBezTo>
                    <a:pt x="13477" y="7690"/>
                    <a:pt x="13435" y="7985"/>
                    <a:pt x="13562" y="8281"/>
                  </a:cubicBezTo>
                  <a:cubicBezTo>
                    <a:pt x="13688" y="8535"/>
                    <a:pt x="13900" y="8746"/>
                    <a:pt x="14111" y="8873"/>
                  </a:cubicBezTo>
                  <a:cubicBezTo>
                    <a:pt x="14195" y="8957"/>
                    <a:pt x="14280" y="8999"/>
                    <a:pt x="14322" y="9042"/>
                  </a:cubicBezTo>
                  <a:cubicBezTo>
                    <a:pt x="14364" y="9126"/>
                    <a:pt x="14364" y="9211"/>
                    <a:pt x="14322" y="9295"/>
                  </a:cubicBezTo>
                  <a:cubicBezTo>
                    <a:pt x="14280" y="9549"/>
                    <a:pt x="14322" y="9802"/>
                    <a:pt x="14449" y="9971"/>
                  </a:cubicBezTo>
                  <a:cubicBezTo>
                    <a:pt x="14491" y="10013"/>
                    <a:pt x="14533" y="10056"/>
                    <a:pt x="14576" y="10056"/>
                  </a:cubicBezTo>
                  <a:cubicBezTo>
                    <a:pt x="14407" y="10098"/>
                    <a:pt x="14238" y="10140"/>
                    <a:pt x="14111" y="10225"/>
                  </a:cubicBezTo>
                  <a:cubicBezTo>
                    <a:pt x="13942" y="10394"/>
                    <a:pt x="13900" y="10647"/>
                    <a:pt x="13984" y="10858"/>
                  </a:cubicBezTo>
                  <a:lnTo>
                    <a:pt x="13815" y="10901"/>
                  </a:lnTo>
                  <a:lnTo>
                    <a:pt x="13731" y="10985"/>
                  </a:lnTo>
                  <a:cubicBezTo>
                    <a:pt x="13562" y="11196"/>
                    <a:pt x="13519" y="11492"/>
                    <a:pt x="13604" y="11745"/>
                  </a:cubicBezTo>
                  <a:lnTo>
                    <a:pt x="13604" y="11914"/>
                  </a:lnTo>
                  <a:cubicBezTo>
                    <a:pt x="13350" y="11830"/>
                    <a:pt x="13139" y="11745"/>
                    <a:pt x="12928" y="11661"/>
                  </a:cubicBezTo>
                  <a:cubicBezTo>
                    <a:pt x="12675" y="11534"/>
                    <a:pt x="12421" y="11492"/>
                    <a:pt x="12210" y="11450"/>
                  </a:cubicBezTo>
                  <a:cubicBezTo>
                    <a:pt x="11914" y="11534"/>
                    <a:pt x="11661" y="11703"/>
                    <a:pt x="11492" y="11914"/>
                  </a:cubicBezTo>
                  <a:cubicBezTo>
                    <a:pt x="11407" y="12041"/>
                    <a:pt x="11280" y="12126"/>
                    <a:pt x="11154" y="12210"/>
                  </a:cubicBezTo>
                  <a:cubicBezTo>
                    <a:pt x="10604" y="11830"/>
                    <a:pt x="10055" y="11408"/>
                    <a:pt x="9590" y="10985"/>
                  </a:cubicBezTo>
                  <a:lnTo>
                    <a:pt x="9590" y="10689"/>
                  </a:lnTo>
                  <a:lnTo>
                    <a:pt x="9464" y="10605"/>
                  </a:lnTo>
                  <a:cubicBezTo>
                    <a:pt x="9433" y="10543"/>
                    <a:pt x="9357" y="10504"/>
                    <a:pt x="9285" y="10504"/>
                  </a:cubicBezTo>
                  <a:cubicBezTo>
                    <a:pt x="9259" y="10504"/>
                    <a:pt x="9233" y="10509"/>
                    <a:pt x="9210" y="10520"/>
                  </a:cubicBezTo>
                  <a:lnTo>
                    <a:pt x="8661" y="10520"/>
                  </a:lnTo>
                  <a:cubicBezTo>
                    <a:pt x="8619" y="10351"/>
                    <a:pt x="8534" y="10182"/>
                    <a:pt x="8407" y="10140"/>
                  </a:cubicBezTo>
                  <a:lnTo>
                    <a:pt x="8323" y="10098"/>
                  </a:lnTo>
                  <a:lnTo>
                    <a:pt x="8238" y="10098"/>
                  </a:lnTo>
                  <a:cubicBezTo>
                    <a:pt x="8154" y="10098"/>
                    <a:pt x="8027" y="10140"/>
                    <a:pt x="7943" y="10225"/>
                  </a:cubicBezTo>
                  <a:lnTo>
                    <a:pt x="7901" y="10225"/>
                  </a:lnTo>
                  <a:cubicBezTo>
                    <a:pt x="7816" y="10140"/>
                    <a:pt x="7732" y="10013"/>
                    <a:pt x="7647" y="9929"/>
                  </a:cubicBezTo>
                  <a:cubicBezTo>
                    <a:pt x="7436" y="9633"/>
                    <a:pt x="7182" y="9337"/>
                    <a:pt x="6844" y="9337"/>
                  </a:cubicBezTo>
                  <a:lnTo>
                    <a:pt x="6718" y="9337"/>
                  </a:lnTo>
                  <a:cubicBezTo>
                    <a:pt x="6591" y="9337"/>
                    <a:pt x="6506" y="9422"/>
                    <a:pt x="6464" y="9549"/>
                  </a:cubicBezTo>
                  <a:cubicBezTo>
                    <a:pt x="6371" y="9487"/>
                    <a:pt x="6256" y="9448"/>
                    <a:pt x="6151" y="9448"/>
                  </a:cubicBezTo>
                  <a:cubicBezTo>
                    <a:pt x="6113" y="9448"/>
                    <a:pt x="6076" y="9453"/>
                    <a:pt x="6042" y="9464"/>
                  </a:cubicBezTo>
                  <a:cubicBezTo>
                    <a:pt x="5577" y="9633"/>
                    <a:pt x="5154" y="9887"/>
                    <a:pt x="4774" y="10140"/>
                  </a:cubicBezTo>
                  <a:cubicBezTo>
                    <a:pt x="4563" y="10309"/>
                    <a:pt x="4267" y="10478"/>
                    <a:pt x="4014" y="10605"/>
                  </a:cubicBezTo>
                  <a:cubicBezTo>
                    <a:pt x="4140" y="10351"/>
                    <a:pt x="4183" y="10140"/>
                    <a:pt x="4267" y="9887"/>
                  </a:cubicBezTo>
                  <a:cubicBezTo>
                    <a:pt x="4267" y="9718"/>
                    <a:pt x="4267" y="9549"/>
                    <a:pt x="4267" y="9380"/>
                  </a:cubicBezTo>
                  <a:cubicBezTo>
                    <a:pt x="4225" y="9211"/>
                    <a:pt x="4225" y="9084"/>
                    <a:pt x="4267" y="8915"/>
                  </a:cubicBezTo>
                  <a:lnTo>
                    <a:pt x="4309" y="8915"/>
                  </a:lnTo>
                  <a:cubicBezTo>
                    <a:pt x="4563" y="8830"/>
                    <a:pt x="4647" y="8535"/>
                    <a:pt x="4563" y="8323"/>
                  </a:cubicBezTo>
                  <a:cubicBezTo>
                    <a:pt x="4521" y="8154"/>
                    <a:pt x="4394" y="7690"/>
                    <a:pt x="3971" y="7690"/>
                  </a:cubicBezTo>
                  <a:cubicBezTo>
                    <a:pt x="3676" y="7690"/>
                    <a:pt x="3464" y="7943"/>
                    <a:pt x="3253" y="8197"/>
                  </a:cubicBezTo>
                  <a:cubicBezTo>
                    <a:pt x="3126" y="8323"/>
                    <a:pt x="2915" y="8535"/>
                    <a:pt x="2789" y="8535"/>
                  </a:cubicBezTo>
                  <a:cubicBezTo>
                    <a:pt x="2704" y="8492"/>
                    <a:pt x="2577" y="8450"/>
                    <a:pt x="2535" y="8366"/>
                  </a:cubicBezTo>
                  <a:cubicBezTo>
                    <a:pt x="2366" y="8197"/>
                    <a:pt x="2155" y="8112"/>
                    <a:pt x="1944" y="8070"/>
                  </a:cubicBezTo>
                  <a:lnTo>
                    <a:pt x="1817" y="8070"/>
                  </a:lnTo>
                  <a:cubicBezTo>
                    <a:pt x="1690" y="7225"/>
                    <a:pt x="1648" y="7183"/>
                    <a:pt x="1606" y="7098"/>
                  </a:cubicBezTo>
                  <a:lnTo>
                    <a:pt x="1521" y="7014"/>
                  </a:lnTo>
                  <a:lnTo>
                    <a:pt x="1394" y="7014"/>
                  </a:lnTo>
                  <a:cubicBezTo>
                    <a:pt x="1373" y="6993"/>
                    <a:pt x="1352" y="6982"/>
                    <a:pt x="1336" y="6982"/>
                  </a:cubicBezTo>
                  <a:cubicBezTo>
                    <a:pt x="1320" y="6982"/>
                    <a:pt x="1310" y="6993"/>
                    <a:pt x="1310" y="7014"/>
                  </a:cubicBezTo>
                  <a:cubicBezTo>
                    <a:pt x="1268" y="6887"/>
                    <a:pt x="1183" y="6802"/>
                    <a:pt x="1099" y="6760"/>
                  </a:cubicBezTo>
                  <a:lnTo>
                    <a:pt x="1099" y="6633"/>
                  </a:lnTo>
                  <a:lnTo>
                    <a:pt x="1099" y="6591"/>
                  </a:lnTo>
                  <a:lnTo>
                    <a:pt x="1225" y="6591"/>
                  </a:lnTo>
                  <a:lnTo>
                    <a:pt x="1225" y="6380"/>
                  </a:lnTo>
                  <a:lnTo>
                    <a:pt x="1479" y="6380"/>
                  </a:lnTo>
                  <a:cubicBezTo>
                    <a:pt x="1648" y="6380"/>
                    <a:pt x="1817" y="6253"/>
                    <a:pt x="1859" y="6127"/>
                  </a:cubicBezTo>
                  <a:lnTo>
                    <a:pt x="2239" y="6127"/>
                  </a:lnTo>
                  <a:lnTo>
                    <a:pt x="2324" y="5704"/>
                  </a:lnTo>
                  <a:lnTo>
                    <a:pt x="2113" y="5620"/>
                  </a:lnTo>
                  <a:cubicBezTo>
                    <a:pt x="1944" y="5507"/>
                    <a:pt x="1737" y="5451"/>
                    <a:pt x="1530" y="5451"/>
                  </a:cubicBezTo>
                  <a:cubicBezTo>
                    <a:pt x="1427" y="5451"/>
                    <a:pt x="1324" y="5465"/>
                    <a:pt x="1225" y="5493"/>
                  </a:cubicBezTo>
                  <a:lnTo>
                    <a:pt x="1099" y="5493"/>
                  </a:lnTo>
                  <a:cubicBezTo>
                    <a:pt x="1056" y="5366"/>
                    <a:pt x="972" y="5239"/>
                    <a:pt x="845" y="5155"/>
                  </a:cubicBezTo>
                  <a:lnTo>
                    <a:pt x="803" y="5155"/>
                  </a:lnTo>
                  <a:cubicBezTo>
                    <a:pt x="1014" y="5113"/>
                    <a:pt x="1352" y="5070"/>
                    <a:pt x="1394" y="4775"/>
                  </a:cubicBezTo>
                  <a:cubicBezTo>
                    <a:pt x="1437" y="4606"/>
                    <a:pt x="1394" y="4437"/>
                    <a:pt x="1310" y="4268"/>
                  </a:cubicBezTo>
                  <a:lnTo>
                    <a:pt x="1225" y="4141"/>
                  </a:lnTo>
                  <a:lnTo>
                    <a:pt x="1056" y="4141"/>
                  </a:lnTo>
                  <a:cubicBezTo>
                    <a:pt x="1056" y="3930"/>
                    <a:pt x="972" y="3718"/>
                    <a:pt x="845" y="3507"/>
                  </a:cubicBezTo>
                  <a:lnTo>
                    <a:pt x="845" y="3465"/>
                  </a:lnTo>
                  <a:lnTo>
                    <a:pt x="1183" y="3465"/>
                  </a:lnTo>
                  <a:cubicBezTo>
                    <a:pt x="1310" y="3465"/>
                    <a:pt x="1394" y="3465"/>
                    <a:pt x="1521" y="3423"/>
                  </a:cubicBezTo>
                  <a:lnTo>
                    <a:pt x="1648" y="3338"/>
                  </a:lnTo>
                  <a:lnTo>
                    <a:pt x="1648" y="3169"/>
                  </a:lnTo>
                  <a:lnTo>
                    <a:pt x="1817" y="3169"/>
                  </a:lnTo>
                  <a:cubicBezTo>
                    <a:pt x="1986" y="3169"/>
                    <a:pt x="2197" y="3211"/>
                    <a:pt x="2366" y="3211"/>
                  </a:cubicBezTo>
                  <a:cubicBezTo>
                    <a:pt x="2451" y="3211"/>
                    <a:pt x="2493" y="3211"/>
                    <a:pt x="2577" y="3169"/>
                  </a:cubicBezTo>
                  <a:lnTo>
                    <a:pt x="2704" y="3085"/>
                  </a:lnTo>
                  <a:lnTo>
                    <a:pt x="2746" y="2958"/>
                  </a:lnTo>
                  <a:cubicBezTo>
                    <a:pt x="2789" y="2789"/>
                    <a:pt x="2704" y="2578"/>
                    <a:pt x="2620" y="2451"/>
                  </a:cubicBezTo>
                  <a:lnTo>
                    <a:pt x="2958" y="2451"/>
                  </a:lnTo>
                  <a:cubicBezTo>
                    <a:pt x="3084" y="2451"/>
                    <a:pt x="3253" y="2409"/>
                    <a:pt x="3338" y="2282"/>
                  </a:cubicBezTo>
                  <a:cubicBezTo>
                    <a:pt x="3422" y="2197"/>
                    <a:pt x="3422" y="2071"/>
                    <a:pt x="3338" y="1986"/>
                  </a:cubicBezTo>
                  <a:lnTo>
                    <a:pt x="3380" y="1986"/>
                  </a:lnTo>
                  <a:cubicBezTo>
                    <a:pt x="3464" y="2071"/>
                    <a:pt x="3591" y="2155"/>
                    <a:pt x="3718" y="2155"/>
                  </a:cubicBezTo>
                  <a:lnTo>
                    <a:pt x="4352" y="1944"/>
                  </a:lnTo>
                  <a:lnTo>
                    <a:pt x="4436" y="2028"/>
                  </a:lnTo>
                  <a:lnTo>
                    <a:pt x="4521" y="2028"/>
                  </a:lnTo>
                  <a:cubicBezTo>
                    <a:pt x="4605" y="2028"/>
                    <a:pt x="4690" y="1986"/>
                    <a:pt x="4774" y="1944"/>
                  </a:cubicBezTo>
                  <a:cubicBezTo>
                    <a:pt x="4816" y="1902"/>
                    <a:pt x="4859" y="1859"/>
                    <a:pt x="4901" y="1775"/>
                  </a:cubicBezTo>
                  <a:lnTo>
                    <a:pt x="5112" y="1690"/>
                  </a:lnTo>
                  <a:cubicBezTo>
                    <a:pt x="5366" y="1648"/>
                    <a:pt x="5577" y="1564"/>
                    <a:pt x="5746" y="1437"/>
                  </a:cubicBezTo>
                  <a:cubicBezTo>
                    <a:pt x="5830" y="1479"/>
                    <a:pt x="5915" y="1521"/>
                    <a:pt x="5999" y="1564"/>
                  </a:cubicBezTo>
                  <a:cubicBezTo>
                    <a:pt x="6168" y="1606"/>
                    <a:pt x="6337" y="1690"/>
                    <a:pt x="6506" y="1690"/>
                  </a:cubicBezTo>
                  <a:cubicBezTo>
                    <a:pt x="6591" y="1690"/>
                    <a:pt x="6675" y="1648"/>
                    <a:pt x="6760" y="1606"/>
                  </a:cubicBezTo>
                  <a:cubicBezTo>
                    <a:pt x="6802" y="1564"/>
                    <a:pt x="6844" y="1521"/>
                    <a:pt x="6844" y="1479"/>
                  </a:cubicBezTo>
                  <a:lnTo>
                    <a:pt x="7140" y="1479"/>
                  </a:lnTo>
                  <a:lnTo>
                    <a:pt x="7182" y="1352"/>
                  </a:lnTo>
                  <a:cubicBezTo>
                    <a:pt x="7225" y="1268"/>
                    <a:pt x="7267" y="1226"/>
                    <a:pt x="7225" y="1141"/>
                  </a:cubicBezTo>
                  <a:cubicBezTo>
                    <a:pt x="7309" y="1141"/>
                    <a:pt x="7436" y="1141"/>
                    <a:pt x="7520" y="1099"/>
                  </a:cubicBezTo>
                  <a:cubicBezTo>
                    <a:pt x="7563" y="1099"/>
                    <a:pt x="7605" y="1057"/>
                    <a:pt x="7647" y="1014"/>
                  </a:cubicBezTo>
                  <a:cubicBezTo>
                    <a:pt x="7732" y="1057"/>
                    <a:pt x="7816" y="1099"/>
                    <a:pt x="7901" y="1099"/>
                  </a:cubicBezTo>
                  <a:cubicBezTo>
                    <a:pt x="8112" y="1057"/>
                    <a:pt x="8238" y="888"/>
                    <a:pt x="8238" y="677"/>
                  </a:cubicBezTo>
                  <a:close/>
                  <a:moveTo>
                    <a:pt x="7309" y="1"/>
                  </a:moveTo>
                  <a:lnTo>
                    <a:pt x="7225" y="85"/>
                  </a:lnTo>
                  <a:cubicBezTo>
                    <a:pt x="7182" y="127"/>
                    <a:pt x="7140" y="212"/>
                    <a:pt x="7140" y="296"/>
                  </a:cubicBezTo>
                  <a:cubicBezTo>
                    <a:pt x="7098" y="254"/>
                    <a:pt x="7056" y="212"/>
                    <a:pt x="7013" y="212"/>
                  </a:cubicBezTo>
                  <a:lnTo>
                    <a:pt x="6929" y="212"/>
                  </a:lnTo>
                  <a:cubicBezTo>
                    <a:pt x="6760" y="212"/>
                    <a:pt x="6675" y="296"/>
                    <a:pt x="6591" y="381"/>
                  </a:cubicBezTo>
                  <a:cubicBezTo>
                    <a:pt x="6549" y="508"/>
                    <a:pt x="6506" y="677"/>
                    <a:pt x="6549" y="803"/>
                  </a:cubicBezTo>
                  <a:cubicBezTo>
                    <a:pt x="6464" y="846"/>
                    <a:pt x="6422" y="888"/>
                    <a:pt x="6422" y="930"/>
                  </a:cubicBezTo>
                  <a:cubicBezTo>
                    <a:pt x="6380" y="972"/>
                    <a:pt x="6337" y="1014"/>
                    <a:pt x="6337" y="1057"/>
                  </a:cubicBezTo>
                  <a:lnTo>
                    <a:pt x="6211" y="1014"/>
                  </a:lnTo>
                  <a:cubicBezTo>
                    <a:pt x="6031" y="955"/>
                    <a:pt x="5852" y="895"/>
                    <a:pt x="5718" y="895"/>
                  </a:cubicBezTo>
                  <a:cubicBezTo>
                    <a:pt x="5662" y="895"/>
                    <a:pt x="5614" y="905"/>
                    <a:pt x="5577" y="930"/>
                  </a:cubicBezTo>
                  <a:lnTo>
                    <a:pt x="5450" y="888"/>
                  </a:lnTo>
                  <a:cubicBezTo>
                    <a:pt x="5366" y="972"/>
                    <a:pt x="5281" y="1014"/>
                    <a:pt x="5154" y="1057"/>
                  </a:cubicBezTo>
                  <a:cubicBezTo>
                    <a:pt x="5028" y="846"/>
                    <a:pt x="4985" y="803"/>
                    <a:pt x="4943" y="803"/>
                  </a:cubicBezTo>
                  <a:cubicBezTo>
                    <a:pt x="4850" y="733"/>
                    <a:pt x="4744" y="702"/>
                    <a:pt x="4640" y="702"/>
                  </a:cubicBezTo>
                  <a:cubicBezTo>
                    <a:pt x="4554" y="702"/>
                    <a:pt x="4470" y="723"/>
                    <a:pt x="4394" y="761"/>
                  </a:cubicBezTo>
                  <a:cubicBezTo>
                    <a:pt x="4225" y="888"/>
                    <a:pt x="4183" y="1141"/>
                    <a:pt x="4309" y="1310"/>
                  </a:cubicBezTo>
                  <a:lnTo>
                    <a:pt x="3718" y="1521"/>
                  </a:lnTo>
                  <a:lnTo>
                    <a:pt x="3676" y="1521"/>
                  </a:lnTo>
                  <a:cubicBezTo>
                    <a:pt x="3591" y="1395"/>
                    <a:pt x="3422" y="1352"/>
                    <a:pt x="3295" y="1352"/>
                  </a:cubicBezTo>
                  <a:cubicBezTo>
                    <a:pt x="3169" y="1352"/>
                    <a:pt x="3084" y="1395"/>
                    <a:pt x="3000" y="1437"/>
                  </a:cubicBezTo>
                  <a:cubicBezTo>
                    <a:pt x="2873" y="1521"/>
                    <a:pt x="2789" y="1690"/>
                    <a:pt x="2789" y="1817"/>
                  </a:cubicBezTo>
                  <a:lnTo>
                    <a:pt x="2366" y="1817"/>
                  </a:lnTo>
                  <a:cubicBezTo>
                    <a:pt x="2197" y="1817"/>
                    <a:pt x="2070" y="1902"/>
                    <a:pt x="1986" y="2028"/>
                  </a:cubicBezTo>
                  <a:cubicBezTo>
                    <a:pt x="1901" y="2197"/>
                    <a:pt x="1944" y="2451"/>
                    <a:pt x="2070" y="2578"/>
                  </a:cubicBezTo>
                  <a:lnTo>
                    <a:pt x="1606" y="2578"/>
                  </a:lnTo>
                  <a:cubicBezTo>
                    <a:pt x="1394" y="2578"/>
                    <a:pt x="1183" y="2704"/>
                    <a:pt x="1099" y="2916"/>
                  </a:cubicBezTo>
                  <a:cubicBezTo>
                    <a:pt x="676" y="2916"/>
                    <a:pt x="423" y="2958"/>
                    <a:pt x="296" y="3127"/>
                  </a:cubicBezTo>
                  <a:cubicBezTo>
                    <a:pt x="211" y="3254"/>
                    <a:pt x="169" y="3380"/>
                    <a:pt x="254" y="3549"/>
                  </a:cubicBezTo>
                  <a:cubicBezTo>
                    <a:pt x="254" y="3592"/>
                    <a:pt x="296" y="3676"/>
                    <a:pt x="338" y="3761"/>
                  </a:cubicBezTo>
                  <a:cubicBezTo>
                    <a:pt x="380" y="3803"/>
                    <a:pt x="423" y="3887"/>
                    <a:pt x="465" y="3972"/>
                  </a:cubicBezTo>
                  <a:cubicBezTo>
                    <a:pt x="338" y="4014"/>
                    <a:pt x="0" y="4183"/>
                    <a:pt x="85" y="4479"/>
                  </a:cubicBezTo>
                  <a:cubicBezTo>
                    <a:pt x="127" y="4563"/>
                    <a:pt x="169" y="4648"/>
                    <a:pt x="254" y="4732"/>
                  </a:cubicBezTo>
                  <a:cubicBezTo>
                    <a:pt x="169" y="4817"/>
                    <a:pt x="127" y="4901"/>
                    <a:pt x="127" y="5028"/>
                  </a:cubicBezTo>
                  <a:cubicBezTo>
                    <a:pt x="169" y="5239"/>
                    <a:pt x="296" y="5408"/>
                    <a:pt x="465" y="5535"/>
                  </a:cubicBezTo>
                  <a:cubicBezTo>
                    <a:pt x="380" y="5577"/>
                    <a:pt x="296" y="5662"/>
                    <a:pt x="254" y="5746"/>
                  </a:cubicBezTo>
                  <a:cubicBezTo>
                    <a:pt x="211" y="5831"/>
                    <a:pt x="211" y="5958"/>
                    <a:pt x="254" y="6042"/>
                  </a:cubicBezTo>
                  <a:lnTo>
                    <a:pt x="380" y="6169"/>
                  </a:lnTo>
                  <a:lnTo>
                    <a:pt x="465" y="6169"/>
                  </a:lnTo>
                  <a:lnTo>
                    <a:pt x="507" y="6676"/>
                  </a:lnTo>
                  <a:cubicBezTo>
                    <a:pt x="507" y="6718"/>
                    <a:pt x="507" y="6760"/>
                    <a:pt x="507" y="6802"/>
                  </a:cubicBezTo>
                  <a:cubicBezTo>
                    <a:pt x="507" y="6971"/>
                    <a:pt x="634" y="7098"/>
                    <a:pt x="761" y="7140"/>
                  </a:cubicBezTo>
                  <a:lnTo>
                    <a:pt x="803" y="7183"/>
                  </a:lnTo>
                  <a:cubicBezTo>
                    <a:pt x="887" y="7352"/>
                    <a:pt x="972" y="7478"/>
                    <a:pt x="1141" y="7521"/>
                  </a:cubicBezTo>
                  <a:cubicBezTo>
                    <a:pt x="1183" y="7732"/>
                    <a:pt x="1268" y="7943"/>
                    <a:pt x="1268" y="8112"/>
                  </a:cubicBezTo>
                  <a:lnTo>
                    <a:pt x="1310" y="8366"/>
                  </a:lnTo>
                  <a:lnTo>
                    <a:pt x="1394" y="8619"/>
                  </a:lnTo>
                  <a:lnTo>
                    <a:pt x="1606" y="8619"/>
                  </a:lnTo>
                  <a:cubicBezTo>
                    <a:pt x="1690" y="8619"/>
                    <a:pt x="1775" y="8577"/>
                    <a:pt x="1859" y="8492"/>
                  </a:cubicBezTo>
                  <a:lnTo>
                    <a:pt x="1901" y="8492"/>
                  </a:lnTo>
                  <a:cubicBezTo>
                    <a:pt x="1944" y="8535"/>
                    <a:pt x="2070" y="8619"/>
                    <a:pt x="2155" y="8704"/>
                  </a:cubicBezTo>
                  <a:cubicBezTo>
                    <a:pt x="2282" y="8830"/>
                    <a:pt x="2408" y="8915"/>
                    <a:pt x="2620" y="8957"/>
                  </a:cubicBezTo>
                  <a:cubicBezTo>
                    <a:pt x="2659" y="8967"/>
                    <a:pt x="2699" y="8972"/>
                    <a:pt x="2739" y="8972"/>
                  </a:cubicBezTo>
                  <a:cubicBezTo>
                    <a:pt x="3037" y="8972"/>
                    <a:pt x="3330" y="8711"/>
                    <a:pt x="3591" y="8450"/>
                  </a:cubicBezTo>
                  <a:cubicBezTo>
                    <a:pt x="3676" y="8323"/>
                    <a:pt x="3760" y="8239"/>
                    <a:pt x="3887" y="8112"/>
                  </a:cubicBezTo>
                  <a:cubicBezTo>
                    <a:pt x="3887" y="8112"/>
                    <a:pt x="3929" y="8154"/>
                    <a:pt x="4014" y="8323"/>
                  </a:cubicBezTo>
                  <a:cubicBezTo>
                    <a:pt x="3887" y="8366"/>
                    <a:pt x="3760" y="8492"/>
                    <a:pt x="3718" y="8619"/>
                  </a:cubicBezTo>
                  <a:cubicBezTo>
                    <a:pt x="3676" y="8830"/>
                    <a:pt x="3676" y="9084"/>
                    <a:pt x="3718" y="9337"/>
                  </a:cubicBezTo>
                  <a:cubicBezTo>
                    <a:pt x="3760" y="9464"/>
                    <a:pt x="3760" y="9591"/>
                    <a:pt x="3718" y="9718"/>
                  </a:cubicBezTo>
                  <a:cubicBezTo>
                    <a:pt x="3676" y="9929"/>
                    <a:pt x="3591" y="10140"/>
                    <a:pt x="3507" y="10309"/>
                  </a:cubicBezTo>
                  <a:cubicBezTo>
                    <a:pt x="3422" y="10478"/>
                    <a:pt x="3380" y="10689"/>
                    <a:pt x="3295" y="10901"/>
                  </a:cubicBezTo>
                  <a:lnTo>
                    <a:pt x="3211" y="11239"/>
                  </a:lnTo>
                  <a:lnTo>
                    <a:pt x="3633" y="11239"/>
                  </a:lnTo>
                  <a:cubicBezTo>
                    <a:pt x="4140" y="11070"/>
                    <a:pt x="4605" y="10858"/>
                    <a:pt x="5070" y="10520"/>
                  </a:cubicBezTo>
                  <a:cubicBezTo>
                    <a:pt x="5408" y="10267"/>
                    <a:pt x="5788" y="10056"/>
                    <a:pt x="6168" y="9887"/>
                  </a:cubicBezTo>
                  <a:cubicBezTo>
                    <a:pt x="6211" y="9929"/>
                    <a:pt x="6295" y="10013"/>
                    <a:pt x="6337" y="10056"/>
                  </a:cubicBezTo>
                  <a:cubicBezTo>
                    <a:pt x="6380" y="10182"/>
                    <a:pt x="6549" y="10267"/>
                    <a:pt x="6675" y="10267"/>
                  </a:cubicBezTo>
                  <a:cubicBezTo>
                    <a:pt x="6760" y="10267"/>
                    <a:pt x="6844" y="10267"/>
                    <a:pt x="6929" y="10182"/>
                  </a:cubicBezTo>
                  <a:cubicBezTo>
                    <a:pt x="6971" y="10098"/>
                    <a:pt x="7013" y="10013"/>
                    <a:pt x="7013" y="9929"/>
                  </a:cubicBezTo>
                  <a:cubicBezTo>
                    <a:pt x="7098" y="10013"/>
                    <a:pt x="7182" y="10098"/>
                    <a:pt x="7225" y="10182"/>
                  </a:cubicBezTo>
                  <a:cubicBezTo>
                    <a:pt x="7351" y="10394"/>
                    <a:pt x="7563" y="10563"/>
                    <a:pt x="7816" y="10647"/>
                  </a:cubicBezTo>
                  <a:lnTo>
                    <a:pt x="7901" y="10647"/>
                  </a:lnTo>
                  <a:cubicBezTo>
                    <a:pt x="7985" y="10647"/>
                    <a:pt x="8069" y="10647"/>
                    <a:pt x="8154" y="10605"/>
                  </a:cubicBezTo>
                  <a:cubicBezTo>
                    <a:pt x="8154" y="10647"/>
                    <a:pt x="8196" y="10732"/>
                    <a:pt x="8238" y="10816"/>
                  </a:cubicBezTo>
                  <a:cubicBezTo>
                    <a:pt x="8365" y="10943"/>
                    <a:pt x="8576" y="10943"/>
                    <a:pt x="9041" y="10943"/>
                  </a:cubicBezTo>
                  <a:lnTo>
                    <a:pt x="9041" y="11154"/>
                  </a:lnTo>
                  <a:lnTo>
                    <a:pt x="9083" y="11196"/>
                  </a:lnTo>
                  <a:cubicBezTo>
                    <a:pt x="9126" y="11323"/>
                    <a:pt x="10773" y="12759"/>
                    <a:pt x="11111" y="12759"/>
                  </a:cubicBezTo>
                  <a:lnTo>
                    <a:pt x="11111" y="12717"/>
                  </a:lnTo>
                  <a:cubicBezTo>
                    <a:pt x="11407" y="12675"/>
                    <a:pt x="11661" y="12506"/>
                    <a:pt x="11830" y="12252"/>
                  </a:cubicBezTo>
                  <a:cubicBezTo>
                    <a:pt x="11956" y="12126"/>
                    <a:pt x="12041" y="12041"/>
                    <a:pt x="12210" y="11957"/>
                  </a:cubicBezTo>
                  <a:cubicBezTo>
                    <a:pt x="12337" y="11999"/>
                    <a:pt x="12506" y="12041"/>
                    <a:pt x="12675" y="12126"/>
                  </a:cubicBezTo>
                  <a:cubicBezTo>
                    <a:pt x="12970" y="12295"/>
                    <a:pt x="13308" y="12379"/>
                    <a:pt x="13688" y="12421"/>
                  </a:cubicBezTo>
                  <a:cubicBezTo>
                    <a:pt x="13710" y="12429"/>
                    <a:pt x="13732" y="12432"/>
                    <a:pt x="13753" y="12432"/>
                  </a:cubicBezTo>
                  <a:cubicBezTo>
                    <a:pt x="13857" y="12432"/>
                    <a:pt x="13956" y="12350"/>
                    <a:pt x="14026" y="12210"/>
                  </a:cubicBezTo>
                  <a:cubicBezTo>
                    <a:pt x="14069" y="12041"/>
                    <a:pt x="14111" y="11830"/>
                    <a:pt x="14069" y="11661"/>
                  </a:cubicBezTo>
                  <a:cubicBezTo>
                    <a:pt x="14069" y="11576"/>
                    <a:pt x="14069" y="11450"/>
                    <a:pt x="14069" y="11365"/>
                  </a:cubicBezTo>
                  <a:lnTo>
                    <a:pt x="14449" y="11196"/>
                  </a:lnTo>
                  <a:lnTo>
                    <a:pt x="14491" y="11070"/>
                  </a:lnTo>
                  <a:cubicBezTo>
                    <a:pt x="14533" y="10985"/>
                    <a:pt x="14533" y="10858"/>
                    <a:pt x="14491" y="10732"/>
                  </a:cubicBezTo>
                  <a:cubicBezTo>
                    <a:pt x="14491" y="10689"/>
                    <a:pt x="14491" y="10647"/>
                    <a:pt x="14449" y="10605"/>
                  </a:cubicBezTo>
                  <a:cubicBezTo>
                    <a:pt x="14533" y="10563"/>
                    <a:pt x="14618" y="10563"/>
                    <a:pt x="14660" y="10563"/>
                  </a:cubicBezTo>
                  <a:cubicBezTo>
                    <a:pt x="14956" y="10563"/>
                    <a:pt x="15209" y="10436"/>
                    <a:pt x="15336" y="10182"/>
                  </a:cubicBezTo>
                  <a:cubicBezTo>
                    <a:pt x="15421" y="10098"/>
                    <a:pt x="15421" y="9971"/>
                    <a:pt x="15378" y="9887"/>
                  </a:cubicBezTo>
                  <a:cubicBezTo>
                    <a:pt x="15294" y="9675"/>
                    <a:pt x="15083" y="9633"/>
                    <a:pt x="14871" y="9591"/>
                  </a:cubicBezTo>
                  <a:cubicBezTo>
                    <a:pt x="14829" y="9506"/>
                    <a:pt x="14829" y="9422"/>
                    <a:pt x="14871" y="9337"/>
                  </a:cubicBezTo>
                  <a:cubicBezTo>
                    <a:pt x="14914" y="9084"/>
                    <a:pt x="14829" y="8830"/>
                    <a:pt x="14702" y="8661"/>
                  </a:cubicBezTo>
                  <a:lnTo>
                    <a:pt x="14449" y="8450"/>
                  </a:lnTo>
                  <a:cubicBezTo>
                    <a:pt x="14280" y="8366"/>
                    <a:pt x="14111" y="8197"/>
                    <a:pt x="14026" y="8028"/>
                  </a:cubicBezTo>
                  <a:cubicBezTo>
                    <a:pt x="13984" y="7901"/>
                    <a:pt x="13984" y="7859"/>
                    <a:pt x="14069" y="7690"/>
                  </a:cubicBezTo>
                  <a:cubicBezTo>
                    <a:pt x="14153" y="7563"/>
                    <a:pt x="14195" y="7436"/>
                    <a:pt x="14238" y="7309"/>
                  </a:cubicBezTo>
                  <a:cubicBezTo>
                    <a:pt x="14280" y="6802"/>
                    <a:pt x="14153" y="6295"/>
                    <a:pt x="13900" y="5831"/>
                  </a:cubicBezTo>
                  <a:cubicBezTo>
                    <a:pt x="13731" y="5493"/>
                    <a:pt x="13646" y="5113"/>
                    <a:pt x="13604" y="4690"/>
                  </a:cubicBezTo>
                  <a:cubicBezTo>
                    <a:pt x="13646" y="4521"/>
                    <a:pt x="13773" y="4394"/>
                    <a:pt x="13984" y="4225"/>
                  </a:cubicBezTo>
                  <a:cubicBezTo>
                    <a:pt x="14195" y="4099"/>
                    <a:pt x="14322" y="3972"/>
                    <a:pt x="14449" y="3761"/>
                  </a:cubicBezTo>
                  <a:cubicBezTo>
                    <a:pt x="14576" y="3423"/>
                    <a:pt x="14660" y="3085"/>
                    <a:pt x="14660" y="2747"/>
                  </a:cubicBezTo>
                  <a:cubicBezTo>
                    <a:pt x="14618" y="2493"/>
                    <a:pt x="14660" y="2240"/>
                    <a:pt x="14745" y="2028"/>
                  </a:cubicBezTo>
                  <a:cubicBezTo>
                    <a:pt x="14871" y="1902"/>
                    <a:pt x="15040" y="1817"/>
                    <a:pt x="15209" y="1817"/>
                  </a:cubicBezTo>
                  <a:cubicBezTo>
                    <a:pt x="15421" y="1733"/>
                    <a:pt x="15674" y="1733"/>
                    <a:pt x="15759" y="1437"/>
                  </a:cubicBezTo>
                  <a:cubicBezTo>
                    <a:pt x="15801" y="1183"/>
                    <a:pt x="15590" y="930"/>
                    <a:pt x="15083" y="508"/>
                  </a:cubicBezTo>
                  <a:lnTo>
                    <a:pt x="14745" y="212"/>
                  </a:lnTo>
                  <a:lnTo>
                    <a:pt x="14660" y="677"/>
                  </a:lnTo>
                  <a:cubicBezTo>
                    <a:pt x="14660" y="846"/>
                    <a:pt x="14576" y="930"/>
                    <a:pt x="14364" y="930"/>
                  </a:cubicBezTo>
                  <a:cubicBezTo>
                    <a:pt x="14153" y="930"/>
                    <a:pt x="13900" y="930"/>
                    <a:pt x="13688" y="846"/>
                  </a:cubicBezTo>
                  <a:cubicBezTo>
                    <a:pt x="13477" y="803"/>
                    <a:pt x="13224" y="803"/>
                    <a:pt x="13013" y="803"/>
                  </a:cubicBezTo>
                  <a:cubicBezTo>
                    <a:pt x="12801" y="803"/>
                    <a:pt x="12548" y="803"/>
                    <a:pt x="12337" y="846"/>
                  </a:cubicBezTo>
                  <a:cubicBezTo>
                    <a:pt x="12083" y="888"/>
                    <a:pt x="11830" y="930"/>
                    <a:pt x="11576" y="930"/>
                  </a:cubicBezTo>
                  <a:cubicBezTo>
                    <a:pt x="11407" y="888"/>
                    <a:pt x="11280" y="803"/>
                    <a:pt x="11154" y="719"/>
                  </a:cubicBezTo>
                  <a:cubicBezTo>
                    <a:pt x="10942" y="550"/>
                    <a:pt x="10773" y="465"/>
                    <a:pt x="10520" y="423"/>
                  </a:cubicBezTo>
                  <a:lnTo>
                    <a:pt x="10478" y="423"/>
                  </a:lnTo>
                  <a:cubicBezTo>
                    <a:pt x="10351" y="423"/>
                    <a:pt x="10266" y="465"/>
                    <a:pt x="10140" y="508"/>
                  </a:cubicBezTo>
                  <a:cubicBezTo>
                    <a:pt x="10097" y="550"/>
                    <a:pt x="10097" y="550"/>
                    <a:pt x="10055" y="550"/>
                  </a:cubicBezTo>
                  <a:cubicBezTo>
                    <a:pt x="9633" y="550"/>
                    <a:pt x="9210" y="423"/>
                    <a:pt x="8830" y="296"/>
                  </a:cubicBezTo>
                  <a:cubicBezTo>
                    <a:pt x="8795" y="192"/>
                    <a:pt x="8675" y="116"/>
                    <a:pt x="8562" y="116"/>
                  </a:cubicBezTo>
                  <a:cubicBezTo>
                    <a:pt x="8538" y="116"/>
                    <a:pt x="8514" y="120"/>
                    <a:pt x="8492" y="127"/>
                  </a:cubicBezTo>
                  <a:lnTo>
                    <a:pt x="8027" y="127"/>
                  </a:lnTo>
                  <a:cubicBezTo>
                    <a:pt x="7943" y="127"/>
                    <a:pt x="7901" y="170"/>
                    <a:pt x="7858" y="212"/>
                  </a:cubicBezTo>
                  <a:cubicBezTo>
                    <a:pt x="7774" y="85"/>
                    <a:pt x="7647" y="1"/>
                    <a:pt x="752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4388775" y="1883675"/>
              <a:ext cx="94025" cy="71850"/>
            </a:xfrm>
            <a:custGeom>
              <a:rect b="b" l="l" r="r" t="t"/>
              <a:pathLst>
                <a:path extrusionOk="0" h="2874" w="3761">
                  <a:moveTo>
                    <a:pt x="1986" y="719"/>
                  </a:moveTo>
                  <a:cubicBezTo>
                    <a:pt x="2071" y="761"/>
                    <a:pt x="2113" y="845"/>
                    <a:pt x="2197" y="930"/>
                  </a:cubicBezTo>
                  <a:cubicBezTo>
                    <a:pt x="2282" y="1014"/>
                    <a:pt x="2408" y="1014"/>
                    <a:pt x="2535" y="1014"/>
                  </a:cubicBezTo>
                  <a:lnTo>
                    <a:pt x="2873" y="1014"/>
                  </a:lnTo>
                  <a:lnTo>
                    <a:pt x="2873" y="1057"/>
                  </a:lnTo>
                  <a:cubicBezTo>
                    <a:pt x="2831" y="1141"/>
                    <a:pt x="2831" y="1226"/>
                    <a:pt x="2873" y="1310"/>
                  </a:cubicBezTo>
                  <a:lnTo>
                    <a:pt x="2915" y="1395"/>
                  </a:lnTo>
                  <a:lnTo>
                    <a:pt x="2746" y="1479"/>
                  </a:lnTo>
                  <a:cubicBezTo>
                    <a:pt x="2620" y="1479"/>
                    <a:pt x="2577" y="1479"/>
                    <a:pt x="2493" y="1564"/>
                  </a:cubicBezTo>
                  <a:cubicBezTo>
                    <a:pt x="2282" y="1648"/>
                    <a:pt x="2155" y="1859"/>
                    <a:pt x="2113" y="2113"/>
                  </a:cubicBezTo>
                  <a:cubicBezTo>
                    <a:pt x="2028" y="2324"/>
                    <a:pt x="2028" y="2324"/>
                    <a:pt x="1944" y="2324"/>
                  </a:cubicBezTo>
                  <a:cubicBezTo>
                    <a:pt x="1902" y="2240"/>
                    <a:pt x="1902" y="2155"/>
                    <a:pt x="1902" y="2071"/>
                  </a:cubicBezTo>
                  <a:cubicBezTo>
                    <a:pt x="1944" y="1775"/>
                    <a:pt x="1817" y="1437"/>
                    <a:pt x="1564" y="1268"/>
                  </a:cubicBezTo>
                  <a:cubicBezTo>
                    <a:pt x="1648" y="1226"/>
                    <a:pt x="1733" y="1183"/>
                    <a:pt x="1817" y="1099"/>
                  </a:cubicBezTo>
                  <a:cubicBezTo>
                    <a:pt x="1902" y="1014"/>
                    <a:pt x="1944" y="888"/>
                    <a:pt x="1986" y="761"/>
                  </a:cubicBezTo>
                  <a:lnTo>
                    <a:pt x="1986" y="719"/>
                  </a:lnTo>
                  <a:close/>
                  <a:moveTo>
                    <a:pt x="2071" y="0"/>
                  </a:moveTo>
                  <a:cubicBezTo>
                    <a:pt x="1733" y="0"/>
                    <a:pt x="1606" y="296"/>
                    <a:pt x="1521" y="550"/>
                  </a:cubicBezTo>
                  <a:cubicBezTo>
                    <a:pt x="1479" y="634"/>
                    <a:pt x="1395" y="719"/>
                    <a:pt x="1395" y="761"/>
                  </a:cubicBezTo>
                  <a:cubicBezTo>
                    <a:pt x="1226" y="803"/>
                    <a:pt x="1014" y="803"/>
                    <a:pt x="845" y="803"/>
                  </a:cubicBezTo>
                  <a:cubicBezTo>
                    <a:pt x="423" y="803"/>
                    <a:pt x="127" y="845"/>
                    <a:pt x="43" y="1057"/>
                  </a:cubicBezTo>
                  <a:cubicBezTo>
                    <a:pt x="0" y="1310"/>
                    <a:pt x="212" y="1479"/>
                    <a:pt x="338" y="1521"/>
                  </a:cubicBezTo>
                  <a:cubicBezTo>
                    <a:pt x="465" y="1648"/>
                    <a:pt x="634" y="1690"/>
                    <a:pt x="803" y="1690"/>
                  </a:cubicBezTo>
                  <a:lnTo>
                    <a:pt x="972" y="1690"/>
                  </a:lnTo>
                  <a:cubicBezTo>
                    <a:pt x="1014" y="1669"/>
                    <a:pt x="1057" y="1659"/>
                    <a:pt x="1099" y="1659"/>
                  </a:cubicBezTo>
                  <a:cubicBezTo>
                    <a:pt x="1141" y="1659"/>
                    <a:pt x="1183" y="1669"/>
                    <a:pt x="1226" y="1690"/>
                  </a:cubicBezTo>
                  <a:cubicBezTo>
                    <a:pt x="1310" y="1733"/>
                    <a:pt x="1310" y="1859"/>
                    <a:pt x="1352" y="2071"/>
                  </a:cubicBezTo>
                  <a:cubicBezTo>
                    <a:pt x="1352" y="2324"/>
                    <a:pt x="1395" y="2831"/>
                    <a:pt x="1944" y="2831"/>
                  </a:cubicBezTo>
                  <a:lnTo>
                    <a:pt x="1944" y="2873"/>
                  </a:lnTo>
                  <a:cubicBezTo>
                    <a:pt x="2282" y="2831"/>
                    <a:pt x="2535" y="2620"/>
                    <a:pt x="2577" y="2324"/>
                  </a:cubicBezTo>
                  <a:cubicBezTo>
                    <a:pt x="2662" y="2366"/>
                    <a:pt x="2746" y="2366"/>
                    <a:pt x="2831" y="2366"/>
                  </a:cubicBezTo>
                  <a:cubicBezTo>
                    <a:pt x="2958" y="2366"/>
                    <a:pt x="3084" y="2324"/>
                    <a:pt x="3127" y="2240"/>
                  </a:cubicBezTo>
                  <a:cubicBezTo>
                    <a:pt x="3169" y="2155"/>
                    <a:pt x="3211" y="2113"/>
                    <a:pt x="3211" y="2028"/>
                  </a:cubicBezTo>
                  <a:lnTo>
                    <a:pt x="3380" y="2028"/>
                  </a:lnTo>
                  <a:cubicBezTo>
                    <a:pt x="3507" y="2028"/>
                    <a:pt x="3591" y="1986"/>
                    <a:pt x="3676" y="1859"/>
                  </a:cubicBezTo>
                  <a:cubicBezTo>
                    <a:pt x="3760" y="1690"/>
                    <a:pt x="3634" y="1479"/>
                    <a:pt x="3465" y="1268"/>
                  </a:cubicBezTo>
                  <a:cubicBezTo>
                    <a:pt x="3465" y="1226"/>
                    <a:pt x="3422" y="1183"/>
                    <a:pt x="3380" y="1099"/>
                  </a:cubicBezTo>
                  <a:cubicBezTo>
                    <a:pt x="3422" y="930"/>
                    <a:pt x="3380" y="719"/>
                    <a:pt x="3211" y="592"/>
                  </a:cubicBezTo>
                  <a:cubicBezTo>
                    <a:pt x="3087" y="530"/>
                    <a:pt x="2941" y="491"/>
                    <a:pt x="2805" y="491"/>
                  </a:cubicBezTo>
                  <a:cubicBezTo>
                    <a:pt x="2756" y="491"/>
                    <a:pt x="2707" y="496"/>
                    <a:pt x="2662" y="507"/>
                  </a:cubicBezTo>
                  <a:lnTo>
                    <a:pt x="2620" y="507"/>
                  </a:lnTo>
                  <a:cubicBezTo>
                    <a:pt x="2620" y="465"/>
                    <a:pt x="2662" y="423"/>
                    <a:pt x="2662" y="381"/>
                  </a:cubicBezTo>
                  <a:cubicBezTo>
                    <a:pt x="2620" y="169"/>
                    <a:pt x="2451" y="85"/>
                    <a:pt x="215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a:off x="4371875" y="1949150"/>
              <a:ext cx="138375" cy="118325"/>
            </a:xfrm>
            <a:custGeom>
              <a:rect b="b" l="l" r="r" t="t"/>
              <a:pathLst>
                <a:path extrusionOk="0" h="4733" w="5535">
                  <a:moveTo>
                    <a:pt x="2535" y="634"/>
                  </a:moveTo>
                  <a:cubicBezTo>
                    <a:pt x="2620" y="761"/>
                    <a:pt x="2704" y="846"/>
                    <a:pt x="2831" y="846"/>
                  </a:cubicBezTo>
                  <a:cubicBezTo>
                    <a:pt x="2888" y="857"/>
                    <a:pt x="2944" y="862"/>
                    <a:pt x="3000" y="862"/>
                  </a:cubicBezTo>
                  <a:cubicBezTo>
                    <a:pt x="3152" y="862"/>
                    <a:pt x="3299" y="823"/>
                    <a:pt x="3422" y="761"/>
                  </a:cubicBezTo>
                  <a:cubicBezTo>
                    <a:pt x="3549" y="677"/>
                    <a:pt x="3676" y="677"/>
                    <a:pt x="3845" y="677"/>
                  </a:cubicBezTo>
                  <a:cubicBezTo>
                    <a:pt x="3929" y="761"/>
                    <a:pt x="4014" y="803"/>
                    <a:pt x="4056" y="888"/>
                  </a:cubicBezTo>
                  <a:cubicBezTo>
                    <a:pt x="4098" y="972"/>
                    <a:pt x="4183" y="1015"/>
                    <a:pt x="4267" y="1099"/>
                  </a:cubicBezTo>
                  <a:cubicBezTo>
                    <a:pt x="4225" y="1184"/>
                    <a:pt x="4183" y="1268"/>
                    <a:pt x="4183" y="1353"/>
                  </a:cubicBezTo>
                  <a:cubicBezTo>
                    <a:pt x="4183" y="1395"/>
                    <a:pt x="4141" y="1437"/>
                    <a:pt x="4141" y="1522"/>
                  </a:cubicBezTo>
                  <a:cubicBezTo>
                    <a:pt x="4056" y="1479"/>
                    <a:pt x="4014" y="1437"/>
                    <a:pt x="3929" y="1437"/>
                  </a:cubicBezTo>
                  <a:lnTo>
                    <a:pt x="3760" y="1437"/>
                  </a:lnTo>
                  <a:lnTo>
                    <a:pt x="3718" y="1564"/>
                  </a:lnTo>
                  <a:cubicBezTo>
                    <a:pt x="3634" y="1648"/>
                    <a:pt x="3634" y="1733"/>
                    <a:pt x="3634" y="1817"/>
                  </a:cubicBezTo>
                  <a:cubicBezTo>
                    <a:pt x="3634" y="1902"/>
                    <a:pt x="3634" y="1944"/>
                    <a:pt x="3634" y="1986"/>
                  </a:cubicBezTo>
                  <a:lnTo>
                    <a:pt x="3465" y="1986"/>
                  </a:lnTo>
                  <a:cubicBezTo>
                    <a:pt x="3296" y="2029"/>
                    <a:pt x="3000" y="2029"/>
                    <a:pt x="2915" y="2324"/>
                  </a:cubicBezTo>
                  <a:lnTo>
                    <a:pt x="2747" y="2282"/>
                  </a:lnTo>
                  <a:cubicBezTo>
                    <a:pt x="2704" y="2240"/>
                    <a:pt x="2620" y="2240"/>
                    <a:pt x="2578" y="2240"/>
                  </a:cubicBezTo>
                  <a:cubicBezTo>
                    <a:pt x="2409" y="2240"/>
                    <a:pt x="2282" y="2324"/>
                    <a:pt x="2282" y="2493"/>
                  </a:cubicBezTo>
                  <a:lnTo>
                    <a:pt x="2155" y="2493"/>
                  </a:lnTo>
                  <a:cubicBezTo>
                    <a:pt x="1944" y="2493"/>
                    <a:pt x="1775" y="2578"/>
                    <a:pt x="1606" y="2662"/>
                  </a:cubicBezTo>
                  <a:lnTo>
                    <a:pt x="1521" y="2747"/>
                  </a:lnTo>
                  <a:cubicBezTo>
                    <a:pt x="1352" y="2662"/>
                    <a:pt x="1099" y="2536"/>
                    <a:pt x="845" y="2409"/>
                  </a:cubicBezTo>
                  <a:lnTo>
                    <a:pt x="888" y="2409"/>
                  </a:lnTo>
                  <a:cubicBezTo>
                    <a:pt x="972" y="2324"/>
                    <a:pt x="1057" y="2198"/>
                    <a:pt x="1099" y="2071"/>
                  </a:cubicBezTo>
                  <a:cubicBezTo>
                    <a:pt x="1099" y="1986"/>
                    <a:pt x="1099" y="1944"/>
                    <a:pt x="1099" y="1902"/>
                  </a:cubicBezTo>
                  <a:cubicBezTo>
                    <a:pt x="1226" y="1902"/>
                    <a:pt x="1310" y="1775"/>
                    <a:pt x="1352" y="1606"/>
                  </a:cubicBezTo>
                  <a:cubicBezTo>
                    <a:pt x="1352" y="1522"/>
                    <a:pt x="1395" y="1437"/>
                    <a:pt x="1395" y="1353"/>
                  </a:cubicBezTo>
                  <a:cubicBezTo>
                    <a:pt x="1473" y="1411"/>
                    <a:pt x="1570" y="1443"/>
                    <a:pt x="1663" y="1443"/>
                  </a:cubicBezTo>
                  <a:cubicBezTo>
                    <a:pt x="1772" y="1443"/>
                    <a:pt x="1876" y="1401"/>
                    <a:pt x="1944" y="1310"/>
                  </a:cubicBezTo>
                  <a:cubicBezTo>
                    <a:pt x="2028" y="1184"/>
                    <a:pt x="2071" y="1057"/>
                    <a:pt x="2028" y="972"/>
                  </a:cubicBezTo>
                  <a:cubicBezTo>
                    <a:pt x="2028" y="930"/>
                    <a:pt x="2028" y="930"/>
                    <a:pt x="2028" y="888"/>
                  </a:cubicBezTo>
                  <a:lnTo>
                    <a:pt x="2535" y="634"/>
                  </a:lnTo>
                  <a:close/>
                  <a:moveTo>
                    <a:pt x="2662" y="1"/>
                  </a:moveTo>
                  <a:cubicBezTo>
                    <a:pt x="2282" y="127"/>
                    <a:pt x="1902" y="296"/>
                    <a:pt x="1606" y="465"/>
                  </a:cubicBezTo>
                  <a:cubicBezTo>
                    <a:pt x="1564" y="465"/>
                    <a:pt x="1564" y="508"/>
                    <a:pt x="1564" y="508"/>
                  </a:cubicBezTo>
                  <a:lnTo>
                    <a:pt x="1310" y="508"/>
                  </a:lnTo>
                  <a:lnTo>
                    <a:pt x="1268" y="550"/>
                  </a:lnTo>
                  <a:cubicBezTo>
                    <a:pt x="1141" y="677"/>
                    <a:pt x="1014" y="803"/>
                    <a:pt x="972" y="972"/>
                  </a:cubicBezTo>
                  <a:cubicBezTo>
                    <a:pt x="916" y="860"/>
                    <a:pt x="784" y="766"/>
                    <a:pt x="565" y="766"/>
                  </a:cubicBezTo>
                  <a:cubicBezTo>
                    <a:pt x="456" y="766"/>
                    <a:pt x="324" y="789"/>
                    <a:pt x="169" y="846"/>
                  </a:cubicBezTo>
                  <a:lnTo>
                    <a:pt x="0" y="930"/>
                  </a:lnTo>
                  <a:lnTo>
                    <a:pt x="0" y="1099"/>
                  </a:lnTo>
                  <a:cubicBezTo>
                    <a:pt x="0" y="1310"/>
                    <a:pt x="212" y="1437"/>
                    <a:pt x="254" y="1437"/>
                  </a:cubicBezTo>
                  <a:lnTo>
                    <a:pt x="338" y="1437"/>
                  </a:lnTo>
                  <a:cubicBezTo>
                    <a:pt x="381" y="1522"/>
                    <a:pt x="465" y="1648"/>
                    <a:pt x="507" y="1733"/>
                  </a:cubicBezTo>
                  <a:cubicBezTo>
                    <a:pt x="381" y="1733"/>
                    <a:pt x="296" y="1775"/>
                    <a:pt x="212" y="1860"/>
                  </a:cubicBezTo>
                  <a:lnTo>
                    <a:pt x="127" y="1944"/>
                  </a:lnTo>
                  <a:lnTo>
                    <a:pt x="127" y="2071"/>
                  </a:lnTo>
                  <a:cubicBezTo>
                    <a:pt x="43" y="2155"/>
                    <a:pt x="43" y="2198"/>
                    <a:pt x="43" y="2282"/>
                  </a:cubicBezTo>
                  <a:cubicBezTo>
                    <a:pt x="43" y="2620"/>
                    <a:pt x="719" y="2958"/>
                    <a:pt x="1183" y="3169"/>
                  </a:cubicBezTo>
                  <a:cubicBezTo>
                    <a:pt x="1141" y="3212"/>
                    <a:pt x="1057" y="3296"/>
                    <a:pt x="972" y="3381"/>
                  </a:cubicBezTo>
                  <a:cubicBezTo>
                    <a:pt x="719" y="3592"/>
                    <a:pt x="550" y="3930"/>
                    <a:pt x="507" y="4268"/>
                  </a:cubicBezTo>
                  <a:cubicBezTo>
                    <a:pt x="507" y="4437"/>
                    <a:pt x="592" y="4564"/>
                    <a:pt x="719" y="4648"/>
                  </a:cubicBezTo>
                  <a:cubicBezTo>
                    <a:pt x="761" y="4690"/>
                    <a:pt x="845" y="4733"/>
                    <a:pt x="972" y="4733"/>
                  </a:cubicBezTo>
                  <a:cubicBezTo>
                    <a:pt x="1141" y="4733"/>
                    <a:pt x="1310" y="4606"/>
                    <a:pt x="1395" y="4437"/>
                  </a:cubicBezTo>
                  <a:cubicBezTo>
                    <a:pt x="1690" y="4099"/>
                    <a:pt x="1902" y="3719"/>
                    <a:pt x="1944" y="3254"/>
                  </a:cubicBezTo>
                  <a:cubicBezTo>
                    <a:pt x="1944" y="3169"/>
                    <a:pt x="1986" y="3043"/>
                    <a:pt x="1986" y="3000"/>
                  </a:cubicBezTo>
                  <a:cubicBezTo>
                    <a:pt x="2071" y="2958"/>
                    <a:pt x="2155" y="2958"/>
                    <a:pt x="2240" y="2916"/>
                  </a:cubicBezTo>
                  <a:cubicBezTo>
                    <a:pt x="2366" y="2916"/>
                    <a:pt x="2493" y="2874"/>
                    <a:pt x="2620" y="2831"/>
                  </a:cubicBezTo>
                  <a:cubicBezTo>
                    <a:pt x="2662" y="2789"/>
                    <a:pt x="2704" y="2789"/>
                    <a:pt x="2747" y="2747"/>
                  </a:cubicBezTo>
                  <a:cubicBezTo>
                    <a:pt x="2870" y="2809"/>
                    <a:pt x="3017" y="2848"/>
                    <a:pt x="3169" y="2848"/>
                  </a:cubicBezTo>
                  <a:cubicBezTo>
                    <a:pt x="3225" y="2848"/>
                    <a:pt x="3281" y="2843"/>
                    <a:pt x="3338" y="2831"/>
                  </a:cubicBezTo>
                  <a:lnTo>
                    <a:pt x="3507" y="2747"/>
                  </a:lnTo>
                  <a:lnTo>
                    <a:pt x="3549" y="2662"/>
                  </a:lnTo>
                  <a:cubicBezTo>
                    <a:pt x="3549" y="2578"/>
                    <a:pt x="3549" y="2493"/>
                    <a:pt x="3549" y="2409"/>
                  </a:cubicBezTo>
                  <a:cubicBezTo>
                    <a:pt x="3579" y="2416"/>
                    <a:pt x="3610" y="2420"/>
                    <a:pt x="3642" y="2420"/>
                  </a:cubicBezTo>
                  <a:cubicBezTo>
                    <a:pt x="3790" y="2420"/>
                    <a:pt x="3952" y="2344"/>
                    <a:pt x="4056" y="2240"/>
                  </a:cubicBezTo>
                  <a:cubicBezTo>
                    <a:pt x="4141" y="2198"/>
                    <a:pt x="4183" y="2113"/>
                    <a:pt x="4183" y="2029"/>
                  </a:cubicBezTo>
                  <a:lnTo>
                    <a:pt x="4310" y="2029"/>
                  </a:lnTo>
                  <a:cubicBezTo>
                    <a:pt x="4563" y="1986"/>
                    <a:pt x="4648" y="1775"/>
                    <a:pt x="4690" y="1479"/>
                  </a:cubicBezTo>
                  <a:lnTo>
                    <a:pt x="4774" y="1522"/>
                  </a:lnTo>
                  <a:cubicBezTo>
                    <a:pt x="4817" y="1564"/>
                    <a:pt x="4901" y="1564"/>
                    <a:pt x="4943" y="1564"/>
                  </a:cubicBezTo>
                  <a:lnTo>
                    <a:pt x="5155" y="1564"/>
                  </a:lnTo>
                  <a:lnTo>
                    <a:pt x="5155" y="1522"/>
                  </a:lnTo>
                  <a:lnTo>
                    <a:pt x="5408" y="1522"/>
                  </a:lnTo>
                  <a:lnTo>
                    <a:pt x="5450" y="1353"/>
                  </a:lnTo>
                  <a:cubicBezTo>
                    <a:pt x="5535" y="1099"/>
                    <a:pt x="5112" y="719"/>
                    <a:pt x="5070" y="677"/>
                  </a:cubicBezTo>
                  <a:cubicBezTo>
                    <a:pt x="5028" y="634"/>
                    <a:pt x="5028" y="634"/>
                    <a:pt x="4774" y="592"/>
                  </a:cubicBezTo>
                  <a:lnTo>
                    <a:pt x="4605" y="592"/>
                  </a:lnTo>
                  <a:cubicBezTo>
                    <a:pt x="4563" y="550"/>
                    <a:pt x="4521" y="508"/>
                    <a:pt x="4479" y="465"/>
                  </a:cubicBezTo>
                  <a:cubicBezTo>
                    <a:pt x="4352" y="339"/>
                    <a:pt x="4225" y="212"/>
                    <a:pt x="4098" y="127"/>
                  </a:cubicBezTo>
                  <a:cubicBezTo>
                    <a:pt x="3976" y="92"/>
                    <a:pt x="3846" y="72"/>
                    <a:pt x="3718" y="72"/>
                  </a:cubicBezTo>
                  <a:cubicBezTo>
                    <a:pt x="3537" y="72"/>
                    <a:pt x="3360" y="113"/>
                    <a:pt x="3211" y="212"/>
                  </a:cubicBezTo>
                  <a:cubicBezTo>
                    <a:pt x="3169" y="212"/>
                    <a:pt x="3084" y="254"/>
                    <a:pt x="3000" y="254"/>
                  </a:cubicBezTo>
                  <a:cubicBezTo>
                    <a:pt x="2958" y="85"/>
                    <a:pt x="2789" y="1"/>
                    <a:pt x="266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3"/>
            <p:cNvSpPr/>
            <p:nvPr/>
          </p:nvSpPr>
          <p:spPr>
            <a:xfrm>
              <a:off x="4473250" y="1895050"/>
              <a:ext cx="29625" cy="10375"/>
            </a:xfrm>
            <a:custGeom>
              <a:rect b="b" l="l" r="r" t="t"/>
              <a:pathLst>
                <a:path extrusionOk="0" h="415" w="1185">
                  <a:moveTo>
                    <a:pt x="746" y="1"/>
                  </a:moveTo>
                  <a:cubicBezTo>
                    <a:pt x="640" y="1"/>
                    <a:pt x="536" y="10"/>
                    <a:pt x="466" y="10"/>
                  </a:cubicBezTo>
                  <a:cubicBezTo>
                    <a:pt x="0" y="256"/>
                    <a:pt x="440" y="414"/>
                    <a:pt x="807" y="414"/>
                  </a:cubicBezTo>
                  <a:cubicBezTo>
                    <a:pt x="1006" y="414"/>
                    <a:pt x="1184" y="368"/>
                    <a:pt x="1184" y="264"/>
                  </a:cubicBezTo>
                  <a:cubicBezTo>
                    <a:pt x="1184" y="38"/>
                    <a:pt x="959" y="1"/>
                    <a:pt x="746"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4480825" y="1940350"/>
              <a:ext cx="32825" cy="20750"/>
            </a:xfrm>
            <a:custGeom>
              <a:rect b="b" l="l" r="r" t="t"/>
              <a:pathLst>
                <a:path extrusionOk="0" h="830" w="1313">
                  <a:moveTo>
                    <a:pt x="408" y="0"/>
                  </a:moveTo>
                  <a:cubicBezTo>
                    <a:pt x="175" y="0"/>
                    <a:pt x="1" y="493"/>
                    <a:pt x="36" y="564"/>
                  </a:cubicBezTo>
                  <a:cubicBezTo>
                    <a:pt x="226" y="754"/>
                    <a:pt x="446" y="830"/>
                    <a:pt x="631" y="830"/>
                  </a:cubicBezTo>
                  <a:cubicBezTo>
                    <a:pt x="1066" y="830"/>
                    <a:pt x="1313" y="412"/>
                    <a:pt x="543" y="57"/>
                  </a:cubicBezTo>
                  <a:cubicBezTo>
                    <a:pt x="497" y="17"/>
                    <a:pt x="452" y="0"/>
                    <a:pt x="40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4499675" y="1793825"/>
              <a:ext cx="399275" cy="304275"/>
            </a:xfrm>
            <a:custGeom>
              <a:rect b="b" l="l" r="r" t="t"/>
              <a:pathLst>
                <a:path extrusionOk="0" h="12171" w="15971">
                  <a:moveTo>
                    <a:pt x="7212" y="1"/>
                  </a:moveTo>
                  <a:cubicBezTo>
                    <a:pt x="7121" y="1"/>
                    <a:pt x="7385" y="473"/>
                    <a:pt x="7183" y="595"/>
                  </a:cubicBezTo>
                  <a:cubicBezTo>
                    <a:pt x="7160" y="602"/>
                    <a:pt x="7138" y="606"/>
                    <a:pt x="7119" y="606"/>
                  </a:cubicBezTo>
                  <a:cubicBezTo>
                    <a:pt x="6920" y="606"/>
                    <a:pt x="6872" y="253"/>
                    <a:pt x="6718" y="215"/>
                  </a:cubicBezTo>
                  <a:cubicBezTo>
                    <a:pt x="6710" y="213"/>
                    <a:pt x="6702" y="212"/>
                    <a:pt x="6695" y="212"/>
                  </a:cubicBezTo>
                  <a:cubicBezTo>
                    <a:pt x="6553" y="212"/>
                    <a:pt x="6591" y="597"/>
                    <a:pt x="6591" y="637"/>
                  </a:cubicBezTo>
                  <a:cubicBezTo>
                    <a:pt x="6716" y="860"/>
                    <a:pt x="6759" y="927"/>
                    <a:pt x="6752" y="927"/>
                  </a:cubicBezTo>
                  <a:cubicBezTo>
                    <a:pt x="6743" y="927"/>
                    <a:pt x="6622" y="777"/>
                    <a:pt x="6503" y="777"/>
                  </a:cubicBezTo>
                  <a:cubicBezTo>
                    <a:pt x="6460" y="777"/>
                    <a:pt x="6417" y="796"/>
                    <a:pt x="6380" y="848"/>
                  </a:cubicBezTo>
                  <a:cubicBezTo>
                    <a:pt x="6338" y="890"/>
                    <a:pt x="6422" y="1059"/>
                    <a:pt x="6380" y="1102"/>
                  </a:cubicBezTo>
                  <a:cubicBezTo>
                    <a:pt x="6371" y="1110"/>
                    <a:pt x="6357" y="1114"/>
                    <a:pt x="6337" y="1114"/>
                  </a:cubicBezTo>
                  <a:cubicBezTo>
                    <a:pt x="6183" y="1114"/>
                    <a:pt x="5724" y="878"/>
                    <a:pt x="5516" y="878"/>
                  </a:cubicBezTo>
                  <a:cubicBezTo>
                    <a:pt x="5490" y="878"/>
                    <a:pt x="5467" y="882"/>
                    <a:pt x="5450" y="890"/>
                  </a:cubicBezTo>
                  <a:cubicBezTo>
                    <a:pt x="5413" y="890"/>
                    <a:pt x="5150" y="1117"/>
                    <a:pt x="4915" y="1117"/>
                  </a:cubicBezTo>
                  <a:cubicBezTo>
                    <a:pt x="4881" y="1117"/>
                    <a:pt x="4848" y="1112"/>
                    <a:pt x="4817" y="1102"/>
                  </a:cubicBezTo>
                  <a:lnTo>
                    <a:pt x="4648" y="848"/>
                  </a:lnTo>
                  <a:cubicBezTo>
                    <a:pt x="4583" y="816"/>
                    <a:pt x="4495" y="735"/>
                    <a:pt x="4438" y="735"/>
                  </a:cubicBezTo>
                  <a:cubicBezTo>
                    <a:pt x="4419" y="735"/>
                    <a:pt x="4404" y="743"/>
                    <a:pt x="4394" y="764"/>
                  </a:cubicBezTo>
                  <a:cubicBezTo>
                    <a:pt x="4183" y="933"/>
                    <a:pt x="4521" y="1059"/>
                    <a:pt x="4479" y="1271"/>
                  </a:cubicBezTo>
                  <a:cubicBezTo>
                    <a:pt x="4549" y="1257"/>
                    <a:pt x="4587" y="1252"/>
                    <a:pt x="4601" y="1252"/>
                  </a:cubicBezTo>
                  <a:cubicBezTo>
                    <a:pt x="4629" y="1252"/>
                    <a:pt x="4563" y="1271"/>
                    <a:pt x="4479" y="1271"/>
                  </a:cubicBezTo>
                  <a:lnTo>
                    <a:pt x="4479" y="1271"/>
                  </a:lnTo>
                  <a:lnTo>
                    <a:pt x="4479" y="1271"/>
                  </a:lnTo>
                  <a:cubicBezTo>
                    <a:pt x="4479" y="1355"/>
                    <a:pt x="4436" y="1397"/>
                    <a:pt x="4394" y="1440"/>
                  </a:cubicBezTo>
                  <a:lnTo>
                    <a:pt x="4267" y="1440"/>
                  </a:lnTo>
                  <a:cubicBezTo>
                    <a:pt x="4225" y="1397"/>
                    <a:pt x="4352" y="1313"/>
                    <a:pt x="4479" y="1271"/>
                  </a:cubicBezTo>
                  <a:lnTo>
                    <a:pt x="4479" y="1271"/>
                  </a:lnTo>
                  <a:lnTo>
                    <a:pt x="3549" y="1566"/>
                  </a:lnTo>
                  <a:cubicBezTo>
                    <a:pt x="3533" y="1574"/>
                    <a:pt x="3518" y="1578"/>
                    <a:pt x="3502" y="1578"/>
                  </a:cubicBezTo>
                  <a:cubicBezTo>
                    <a:pt x="3383" y="1578"/>
                    <a:pt x="3262" y="1380"/>
                    <a:pt x="3124" y="1380"/>
                  </a:cubicBezTo>
                  <a:cubicBezTo>
                    <a:pt x="3084" y="1380"/>
                    <a:pt x="3043" y="1397"/>
                    <a:pt x="3000" y="1440"/>
                  </a:cubicBezTo>
                  <a:cubicBezTo>
                    <a:pt x="2626" y="1745"/>
                    <a:pt x="3181" y="1887"/>
                    <a:pt x="2755" y="1887"/>
                  </a:cubicBezTo>
                  <a:cubicBezTo>
                    <a:pt x="2651" y="1887"/>
                    <a:pt x="2488" y="1879"/>
                    <a:pt x="2240" y="1862"/>
                  </a:cubicBezTo>
                  <a:cubicBezTo>
                    <a:pt x="2223" y="1861"/>
                    <a:pt x="2208" y="1860"/>
                    <a:pt x="2193" y="1860"/>
                  </a:cubicBezTo>
                  <a:cubicBezTo>
                    <a:pt x="1735" y="1860"/>
                    <a:pt x="2446" y="2500"/>
                    <a:pt x="2282" y="2623"/>
                  </a:cubicBezTo>
                  <a:cubicBezTo>
                    <a:pt x="1986" y="2623"/>
                    <a:pt x="1733" y="2623"/>
                    <a:pt x="1479" y="2538"/>
                  </a:cubicBezTo>
                  <a:cubicBezTo>
                    <a:pt x="1141" y="2538"/>
                    <a:pt x="1183" y="2834"/>
                    <a:pt x="1183" y="2876"/>
                  </a:cubicBezTo>
                  <a:cubicBezTo>
                    <a:pt x="1141" y="2876"/>
                    <a:pt x="423" y="2876"/>
                    <a:pt x="338" y="3003"/>
                  </a:cubicBezTo>
                  <a:cubicBezTo>
                    <a:pt x="212" y="3130"/>
                    <a:pt x="338" y="3130"/>
                    <a:pt x="338" y="3172"/>
                  </a:cubicBezTo>
                  <a:cubicBezTo>
                    <a:pt x="338" y="3256"/>
                    <a:pt x="676" y="3721"/>
                    <a:pt x="507" y="3848"/>
                  </a:cubicBezTo>
                  <a:cubicBezTo>
                    <a:pt x="338" y="4017"/>
                    <a:pt x="85" y="4017"/>
                    <a:pt x="169" y="4144"/>
                  </a:cubicBezTo>
                  <a:cubicBezTo>
                    <a:pt x="205" y="4286"/>
                    <a:pt x="421" y="4459"/>
                    <a:pt x="564" y="4459"/>
                  </a:cubicBezTo>
                  <a:cubicBezTo>
                    <a:pt x="590" y="4459"/>
                    <a:pt x="614" y="4453"/>
                    <a:pt x="634" y="4439"/>
                  </a:cubicBezTo>
                  <a:cubicBezTo>
                    <a:pt x="761" y="4355"/>
                    <a:pt x="845" y="4228"/>
                    <a:pt x="845" y="4144"/>
                  </a:cubicBezTo>
                  <a:cubicBezTo>
                    <a:pt x="845" y="4117"/>
                    <a:pt x="849" y="4105"/>
                    <a:pt x="855" y="4105"/>
                  </a:cubicBezTo>
                  <a:cubicBezTo>
                    <a:pt x="878" y="4105"/>
                    <a:pt x="930" y="4264"/>
                    <a:pt x="930" y="4397"/>
                  </a:cubicBezTo>
                  <a:cubicBezTo>
                    <a:pt x="888" y="4608"/>
                    <a:pt x="381" y="4524"/>
                    <a:pt x="296" y="4651"/>
                  </a:cubicBezTo>
                  <a:cubicBezTo>
                    <a:pt x="0" y="4904"/>
                    <a:pt x="634" y="5115"/>
                    <a:pt x="634" y="5284"/>
                  </a:cubicBezTo>
                  <a:cubicBezTo>
                    <a:pt x="592" y="5496"/>
                    <a:pt x="381" y="5453"/>
                    <a:pt x="338" y="5580"/>
                  </a:cubicBezTo>
                  <a:cubicBezTo>
                    <a:pt x="319" y="5609"/>
                    <a:pt x="326" y="5621"/>
                    <a:pt x="352" y="5621"/>
                  </a:cubicBezTo>
                  <a:cubicBezTo>
                    <a:pt x="435" y="5621"/>
                    <a:pt x="715" y="5496"/>
                    <a:pt x="845" y="5496"/>
                  </a:cubicBezTo>
                  <a:cubicBezTo>
                    <a:pt x="1057" y="5453"/>
                    <a:pt x="1204" y="5422"/>
                    <a:pt x="1342" y="5422"/>
                  </a:cubicBezTo>
                  <a:cubicBezTo>
                    <a:pt x="1479" y="5422"/>
                    <a:pt x="1606" y="5453"/>
                    <a:pt x="1775" y="5538"/>
                  </a:cubicBezTo>
                  <a:cubicBezTo>
                    <a:pt x="1788" y="5544"/>
                    <a:pt x="1790" y="5547"/>
                    <a:pt x="1784" y="5547"/>
                  </a:cubicBezTo>
                  <a:cubicBezTo>
                    <a:pt x="1762" y="5547"/>
                    <a:pt x="1621" y="5508"/>
                    <a:pt x="1525" y="5508"/>
                  </a:cubicBezTo>
                  <a:cubicBezTo>
                    <a:pt x="1482" y="5508"/>
                    <a:pt x="1448" y="5516"/>
                    <a:pt x="1437" y="5538"/>
                  </a:cubicBezTo>
                  <a:cubicBezTo>
                    <a:pt x="1364" y="5731"/>
                    <a:pt x="1347" y="5772"/>
                    <a:pt x="1259" y="5772"/>
                  </a:cubicBezTo>
                  <a:cubicBezTo>
                    <a:pt x="1193" y="5772"/>
                    <a:pt x="1087" y="5749"/>
                    <a:pt x="888" y="5749"/>
                  </a:cubicBezTo>
                  <a:cubicBezTo>
                    <a:pt x="815" y="5749"/>
                    <a:pt x="712" y="5656"/>
                    <a:pt x="657" y="5656"/>
                  </a:cubicBezTo>
                  <a:cubicBezTo>
                    <a:pt x="648" y="5656"/>
                    <a:pt x="640" y="5658"/>
                    <a:pt x="634" y="5665"/>
                  </a:cubicBezTo>
                  <a:cubicBezTo>
                    <a:pt x="484" y="5890"/>
                    <a:pt x="646" y="5952"/>
                    <a:pt x="705" y="5965"/>
                  </a:cubicBezTo>
                  <a:lnTo>
                    <a:pt x="705" y="5965"/>
                  </a:lnTo>
                  <a:cubicBezTo>
                    <a:pt x="681" y="5963"/>
                    <a:pt x="633" y="5960"/>
                    <a:pt x="550" y="5960"/>
                  </a:cubicBezTo>
                  <a:cubicBezTo>
                    <a:pt x="550" y="6045"/>
                    <a:pt x="592" y="6171"/>
                    <a:pt x="592" y="6256"/>
                  </a:cubicBezTo>
                  <a:cubicBezTo>
                    <a:pt x="592" y="6340"/>
                    <a:pt x="634" y="6425"/>
                    <a:pt x="634" y="6552"/>
                  </a:cubicBezTo>
                  <a:cubicBezTo>
                    <a:pt x="634" y="6594"/>
                    <a:pt x="676" y="6636"/>
                    <a:pt x="761" y="6636"/>
                  </a:cubicBezTo>
                  <a:cubicBezTo>
                    <a:pt x="803" y="6636"/>
                    <a:pt x="930" y="7016"/>
                    <a:pt x="1014" y="7016"/>
                  </a:cubicBezTo>
                  <a:cubicBezTo>
                    <a:pt x="1089" y="7016"/>
                    <a:pt x="1131" y="6883"/>
                    <a:pt x="1169" y="6883"/>
                  </a:cubicBezTo>
                  <a:cubicBezTo>
                    <a:pt x="1174" y="6883"/>
                    <a:pt x="1179" y="6885"/>
                    <a:pt x="1183" y="6890"/>
                  </a:cubicBezTo>
                  <a:cubicBezTo>
                    <a:pt x="1226" y="6974"/>
                    <a:pt x="1352" y="7861"/>
                    <a:pt x="1395" y="8073"/>
                  </a:cubicBezTo>
                  <a:cubicBezTo>
                    <a:pt x="1395" y="8087"/>
                    <a:pt x="1400" y="8093"/>
                    <a:pt x="1411" y="8093"/>
                  </a:cubicBezTo>
                  <a:cubicBezTo>
                    <a:pt x="1463" y="8093"/>
                    <a:pt x="1627" y="7946"/>
                    <a:pt x="1733" y="7946"/>
                  </a:cubicBezTo>
                  <a:cubicBezTo>
                    <a:pt x="1944" y="7946"/>
                    <a:pt x="2282" y="8368"/>
                    <a:pt x="2493" y="8411"/>
                  </a:cubicBezTo>
                  <a:cubicBezTo>
                    <a:pt x="2522" y="8418"/>
                    <a:pt x="2551" y="8422"/>
                    <a:pt x="2581" y="8422"/>
                  </a:cubicBezTo>
                  <a:cubicBezTo>
                    <a:pt x="3017" y="8422"/>
                    <a:pt x="3431" y="7596"/>
                    <a:pt x="3779" y="7596"/>
                  </a:cubicBezTo>
                  <a:cubicBezTo>
                    <a:pt x="3910" y="7596"/>
                    <a:pt x="4031" y="7712"/>
                    <a:pt x="4141" y="8030"/>
                  </a:cubicBezTo>
                  <a:cubicBezTo>
                    <a:pt x="4225" y="8284"/>
                    <a:pt x="3887" y="8242"/>
                    <a:pt x="3803" y="8411"/>
                  </a:cubicBezTo>
                  <a:cubicBezTo>
                    <a:pt x="3718" y="8749"/>
                    <a:pt x="3887" y="9171"/>
                    <a:pt x="3803" y="9467"/>
                  </a:cubicBezTo>
                  <a:cubicBezTo>
                    <a:pt x="3760" y="9805"/>
                    <a:pt x="3507" y="10270"/>
                    <a:pt x="3380" y="10650"/>
                  </a:cubicBezTo>
                  <a:lnTo>
                    <a:pt x="3465" y="10650"/>
                  </a:lnTo>
                  <a:cubicBezTo>
                    <a:pt x="3929" y="10650"/>
                    <a:pt x="5281" y="9551"/>
                    <a:pt x="5957" y="9340"/>
                  </a:cubicBezTo>
                  <a:cubicBezTo>
                    <a:pt x="5980" y="9334"/>
                    <a:pt x="6002" y="9332"/>
                    <a:pt x="6023" y="9332"/>
                  </a:cubicBezTo>
                  <a:cubicBezTo>
                    <a:pt x="6282" y="9332"/>
                    <a:pt x="6404" y="9738"/>
                    <a:pt x="6512" y="9738"/>
                  </a:cubicBezTo>
                  <a:cubicBezTo>
                    <a:pt x="6524" y="9738"/>
                    <a:pt x="6536" y="9733"/>
                    <a:pt x="6549" y="9720"/>
                  </a:cubicBezTo>
                  <a:cubicBezTo>
                    <a:pt x="6718" y="9551"/>
                    <a:pt x="6464" y="9256"/>
                    <a:pt x="6591" y="9213"/>
                  </a:cubicBezTo>
                  <a:cubicBezTo>
                    <a:pt x="6610" y="9210"/>
                    <a:pt x="6629" y="9208"/>
                    <a:pt x="6648" y="9208"/>
                  </a:cubicBezTo>
                  <a:cubicBezTo>
                    <a:pt x="7044" y="9208"/>
                    <a:pt x="7367" y="10020"/>
                    <a:pt x="7690" y="10101"/>
                  </a:cubicBezTo>
                  <a:cubicBezTo>
                    <a:pt x="7705" y="10104"/>
                    <a:pt x="7720" y="10106"/>
                    <a:pt x="7735" y="10106"/>
                  </a:cubicBezTo>
                  <a:cubicBezTo>
                    <a:pt x="7867" y="10106"/>
                    <a:pt x="7973" y="9968"/>
                    <a:pt x="8077" y="9968"/>
                  </a:cubicBezTo>
                  <a:cubicBezTo>
                    <a:pt x="8089" y="9968"/>
                    <a:pt x="8100" y="9970"/>
                    <a:pt x="8112" y="9974"/>
                  </a:cubicBezTo>
                  <a:cubicBezTo>
                    <a:pt x="8281" y="10058"/>
                    <a:pt x="8196" y="10270"/>
                    <a:pt x="8323" y="10354"/>
                  </a:cubicBezTo>
                  <a:lnTo>
                    <a:pt x="8872" y="10354"/>
                  </a:lnTo>
                  <a:cubicBezTo>
                    <a:pt x="8929" y="10354"/>
                    <a:pt x="9004" y="10335"/>
                    <a:pt x="9060" y="10335"/>
                  </a:cubicBezTo>
                  <a:cubicBezTo>
                    <a:pt x="9088" y="10335"/>
                    <a:pt x="9112" y="10340"/>
                    <a:pt x="9126" y="10354"/>
                  </a:cubicBezTo>
                  <a:lnTo>
                    <a:pt x="9126" y="10734"/>
                  </a:lnTo>
                  <a:cubicBezTo>
                    <a:pt x="9675" y="11283"/>
                    <a:pt x="10267" y="11748"/>
                    <a:pt x="10943" y="12171"/>
                  </a:cubicBezTo>
                  <a:cubicBezTo>
                    <a:pt x="11323" y="12171"/>
                    <a:pt x="11661" y="11452"/>
                    <a:pt x="12041" y="11368"/>
                  </a:cubicBezTo>
                  <a:cubicBezTo>
                    <a:pt x="12224" y="11368"/>
                    <a:pt x="13196" y="11874"/>
                    <a:pt x="13538" y="11874"/>
                  </a:cubicBezTo>
                  <a:cubicBezTo>
                    <a:pt x="13591" y="11874"/>
                    <a:pt x="13629" y="11861"/>
                    <a:pt x="13646" y="11833"/>
                  </a:cubicBezTo>
                  <a:cubicBezTo>
                    <a:pt x="13731" y="11579"/>
                    <a:pt x="13520" y="11030"/>
                    <a:pt x="13689" y="10861"/>
                  </a:cubicBezTo>
                  <a:lnTo>
                    <a:pt x="14069" y="10734"/>
                  </a:lnTo>
                  <a:cubicBezTo>
                    <a:pt x="14111" y="10608"/>
                    <a:pt x="13900" y="10270"/>
                    <a:pt x="14069" y="10143"/>
                  </a:cubicBezTo>
                  <a:cubicBezTo>
                    <a:pt x="14365" y="9889"/>
                    <a:pt x="14703" y="10143"/>
                    <a:pt x="14914" y="9763"/>
                  </a:cubicBezTo>
                  <a:cubicBezTo>
                    <a:pt x="15041" y="9594"/>
                    <a:pt x="14534" y="9594"/>
                    <a:pt x="14449" y="9509"/>
                  </a:cubicBezTo>
                  <a:cubicBezTo>
                    <a:pt x="14280" y="9256"/>
                    <a:pt x="14534" y="8749"/>
                    <a:pt x="14322" y="8537"/>
                  </a:cubicBezTo>
                  <a:cubicBezTo>
                    <a:pt x="14111" y="8368"/>
                    <a:pt x="13731" y="8157"/>
                    <a:pt x="13604" y="7861"/>
                  </a:cubicBezTo>
                  <a:cubicBezTo>
                    <a:pt x="13393" y="7439"/>
                    <a:pt x="13731" y="7270"/>
                    <a:pt x="13773" y="6932"/>
                  </a:cubicBezTo>
                  <a:cubicBezTo>
                    <a:pt x="13942" y="6171"/>
                    <a:pt x="13097" y="5200"/>
                    <a:pt x="13182" y="4397"/>
                  </a:cubicBezTo>
                  <a:cubicBezTo>
                    <a:pt x="13182" y="3890"/>
                    <a:pt x="13815" y="3763"/>
                    <a:pt x="13984" y="3383"/>
                  </a:cubicBezTo>
                  <a:cubicBezTo>
                    <a:pt x="14280" y="2918"/>
                    <a:pt x="14027" y="1989"/>
                    <a:pt x="14322" y="1609"/>
                  </a:cubicBezTo>
                  <a:cubicBezTo>
                    <a:pt x="14703" y="1017"/>
                    <a:pt x="15970" y="1566"/>
                    <a:pt x="14703" y="468"/>
                  </a:cubicBezTo>
                  <a:lnTo>
                    <a:pt x="14703" y="468"/>
                  </a:lnTo>
                  <a:cubicBezTo>
                    <a:pt x="14660" y="721"/>
                    <a:pt x="14449" y="933"/>
                    <a:pt x="14153" y="933"/>
                  </a:cubicBezTo>
                  <a:cubicBezTo>
                    <a:pt x="14115" y="937"/>
                    <a:pt x="14076" y="938"/>
                    <a:pt x="14037" y="938"/>
                  </a:cubicBezTo>
                  <a:cubicBezTo>
                    <a:pt x="13646" y="938"/>
                    <a:pt x="13224" y="764"/>
                    <a:pt x="12802" y="764"/>
                  </a:cubicBezTo>
                  <a:cubicBezTo>
                    <a:pt x="12426" y="764"/>
                    <a:pt x="11950" y="897"/>
                    <a:pt x="11493" y="897"/>
                  </a:cubicBezTo>
                  <a:cubicBezTo>
                    <a:pt x="11436" y="897"/>
                    <a:pt x="11379" y="895"/>
                    <a:pt x="11323" y="890"/>
                  </a:cubicBezTo>
                  <a:cubicBezTo>
                    <a:pt x="10943" y="890"/>
                    <a:pt x="10647" y="468"/>
                    <a:pt x="10267" y="426"/>
                  </a:cubicBezTo>
                  <a:cubicBezTo>
                    <a:pt x="10140" y="426"/>
                    <a:pt x="9971" y="553"/>
                    <a:pt x="9802" y="553"/>
                  </a:cubicBezTo>
                  <a:cubicBezTo>
                    <a:pt x="9337" y="510"/>
                    <a:pt x="8830" y="384"/>
                    <a:pt x="8365" y="172"/>
                  </a:cubicBezTo>
                  <a:cubicBezTo>
                    <a:pt x="8306" y="142"/>
                    <a:pt x="8457" y="113"/>
                    <a:pt x="8267" y="113"/>
                  </a:cubicBezTo>
                  <a:cubicBezTo>
                    <a:pt x="8189" y="113"/>
                    <a:pt x="8051" y="118"/>
                    <a:pt x="7816" y="130"/>
                  </a:cubicBezTo>
                  <a:cubicBezTo>
                    <a:pt x="7774" y="130"/>
                    <a:pt x="7816" y="510"/>
                    <a:pt x="7647" y="510"/>
                  </a:cubicBezTo>
                  <a:cubicBezTo>
                    <a:pt x="7641" y="512"/>
                    <a:pt x="7634" y="513"/>
                    <a:pt x="7628" y="513"/>
                  </a:cubicBezTo>
                  <a:cubicBezTo>
                    <a:pt x="7481" y="513"/>
                    <a:pt x="7509" y="44"/>
                    <a:pt x="7225" y="3"/>
                  </a:cubicBezTo>
                  <a:cubicBezTo>
                    <a:pt x="7220" y="2"/>
                    <a:pt x="7215" y="1"/>
                    <a:pt x="721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4383500" y="1890000"/>
              <a:ext cx="95075" cy="58125"/>
            </a:xfrm>
            <a:custGeom>
              <a:rect b="b" l="l" r="r" t="t"/>
              <a:pathLst>
                <a:path extrusionOk="0" h="2325" w="3803">
                  <a:moveTo>
                    <a:pt x="2282" y="1"/>
                  </a:moveTo>
                  <a:cubicBezTo>
                    <a:pt x="2028" y="1"/>
                    <a:pt x="1986" y="466"/>
                    <a:pt x="1775" y="677"/>
                  </a:cubicBezTo>
                  <a:cubicBezTo>
                    <a:pt x="1563" y="930"/>
                    <a:pt x="0" y="635"/>
                    <a:pt x="676" y="1057"/>
                  </a:cubicBezTo>
                  <a:cubicBezTo>
                    <a:pt x="788" y="1137"/>
                    <a:pt x="895" y="1157"/>
                    <a:pt x="999" y="1157"/>
                  </a:cubicBezTo>
                  <a:cubicBezTo>
                    <a:pt x="1096" y="1157"/>
                    <a:pt x="1192" y="1140"/>
                    <a:pt x="1290" y="1140"/>
                  </a:cubicBezTo>
                  <a:cubicBezTo>
                    <a:pt x="1365" y="1140"/>
                    <a:pt x="1442" y="1150"/>
                    <a:pt x="1521" y="1184"/>
                  </a:cubicBezTo>
                  <a:cubicBezTo>
                    <a:pt x="2070" y="1395"/>
                    <a:pt x="1563" y="2324"/>
                    <a:pt x="2155" y="2324"/>
                  </a:cubicBezTo>
                  <a:cubicBezTo>
                    <a:pt x="2746" y="2282"/>
                    <a:pt x="2450" y="1733"/>
                    <a:pt x="2831" y="1522"/>
                  </a:cubicBezTo>
                  <a:cubicBezTo>
                    <a:pt x="2896" y="1485"/>
                    <a:pt x="2930" y="1470"/>
                    <a:pt x="2945" y="1470"/>
                  </a:cubicBezTo>
                  <a:cubicBezTo>
                    <a:pt x="3013" y="1470"/>
                    <a:pt x="2622" y="1818"/>
                    <a:pt x="3042" y="1818"/>
                  </a:cubicBezTo>
                  <a:cubicBezTo>
                    <a:pt x="3295" y="1818"/>
                    <a:pt x="3042" y="1480"/>
                    <a:pt x="3126" y="1395"/>
                  </a:cubicBezTo>
                  <a:cubicBezTo>
                    <a:pt x="3328" y="1276"/>
                    <a:pt x="3410" y="1234"/>
                    <a:pt x="3435" y="1234"/>
                  </a:cubicBezTo>
                  <a:cubicBezTo>
                    <a:pt x="3497" y="1234"/>
                    <a:pt x="3227" y="1482"/>
                    <a:pt x="3535" y="1482"/>
                  </a:cubicBezTo>
                  <a:cubicBezTo>
                    <a:pt x="3552" y="1482"/>
                    <a:pt x="3571" y="1481"/>
                    <a:pt x="3591" y="1480"/>
                  </a:cubicBezTo>
                  <a:cubicBezTo>
                    <a:pt x="3802" y="1480"/>
                    <a:pt x="3422" y="1099"/>
                    <a:pt x="3338" y="930"/>
                  </a:cubicBezTo>
                  <a:cubicBezTo>
                    <a:pt x="3295" y="846"/>
                    <a:pt x="3380" y="635"/>
                    <a:pt x="3295" y="550"/>
                  </a:cubicBezTo>
                  <a:cubicBezTo>
                    <a:pt x="3232" y="508"/>
                    <a:pt x="3074" y="508"/>
                    <a:pt x="2921" y="508"/>
                  </a:cubicBezTo>
                  <a:cubicBezTo>
                    <a:pt x="2767" y="508"/>
                    <a:pt x="2619" y="508"/>
                    <a:pt x="2577" y="466"/>
                  </a:cubicBezTo>
                  <a:cubicBezTo>
                    <a:pt x="2070" y="1"/>
                    <a:pt x="3042" y="254"/>
                    <a:pt x="228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a:off x="4375050" y="1955500"/>
              <a:ext cx="128250" cy="105575"/>
            </a:xfrm>
            <a:custGeom>
              <a:rect b="b" l="l" r="r" t="t"/>
              <a:pathLst>
                <a:path extrusionOk="0" h="4223" w="5130">
                  <a:moveTo>
                    <a:pt x="2493" y="0"/>
                  </a:moveTo>
                  <a:cubicBezTo>
                    <a:pt x="2493" y="0"/>
                    <a:pt x="1690" y="380"/>
                    <a:pt x="1648" y="380"/>
                  </a:cubicBezTo>
                  <a:cubicBezTo>
                    <a:pt x="1606" y="423"/>
                    <a:pt x="1648" y="507"/>
                    <a:pt x="1648" y="592"/>
                  </a:cubicBezTo>
                  <a:lnTo>
                    <a:pt x="1648" y="803"/>
                  </a:lnTo>
                  <a:cubicBezTo>
                    <a:pt x="1615" y="835"/>
                    <a:pt x="1588" y="849"/>
                    <a:pt x="1564" y="849"/>
                  </a:cubicBezTo>
                  <a:cubicBezTo>
                    <a:pt x="1444" y="849"/>
                    <a:pt x="1420" y="499"/>
                    <a:pt x="1334" y="499"/>
                  </a:cubicBezTo>
                  <a:cubicBezTo>
                    <a:pt x="1326" y="499"/>
                    <a:pt x="1318" y="501"/>
                    <a:pt x="1310" y="507"/>
                  </a:cubicBezTo>
                  <a:cubicBezTo>
                    <a:pt x="1105" y="630"/>
                    <a:pt x="1019" y="1270"/>
                    <a:pt x="1014" y="1270"/>
                  </a:cubicBezTo>
                  <a:cubicBezTo>
                    <a:pt x="1014" y="1270"/>
                    <a:pt x="1014" y="1269"/>
                    <a:pt x="1014" y="1268"/>
                  </a:cubicBezTo>
                  <a:cubicBezTo>
                    <a:pt x="630" y="1163"/>
                    <a:pt x="823" y="740"/>
                    <a:pt x="472" y="740"/>
                  </a:cubicBezTo>
                  <a:cubicBezTo>
                    <a:pt x="398" y="740"/>
                    <a:pt x="301" y="759"/>
                    <a:pt x="169" y="803"/>
                  </a:cubicBezTo>
                  <a:cubicBezTo>
                    <a:pt x="85" y="845"/>
                    <a:pt x="380" y="930"/>
                    <a:pt x="465" y="1014"/>
                  </a:cubicBezTo>
                  <a:cubicBezTo>
                    <a:pt x="592" y="1225"/>
                    <a:pt x="676" y="1437"/>
                    <a:pt x="761" y="1690"/>
                  </a:cubicBezTo>
                  <a:cubicBezTo>
                    <a:pt x="734" y="1850"/>
                    <a:pt x="699" y="1900"/>
                    <a:pt x="657" y="1900"/>
                  </a:cubicBezTo>
                  <a:cubicBezTo>
                    <a:pt x="583" y="1900"/>
                    <a:pt x="488" y="1743"/>
                    <a:pt x="378" y="1743"/>
                  </a:cubicBezTo>
                  <a:cubicBezTo>
                    <a:pt x="351" y="1743"/>
                    <a:pt x="324" y="1752"/>
                    <a:pt x="296" y="1775"/>
                  </a:cubicBezTo>
                  <a:cubicBezTo>
                    <a:pt x="254" y="1859"/>
                    <a:pt x="507" y="1901"/>
                    <a:pt x="465" y="1986"/>
                  </a:cubicBezTo>
                  <a:cubicBezTo>
                    <a:pt x="465" y="2014"/>
                    <a:pt x="451" y="2023"/>
                    <a:pt x="429" y="2023"/>
                  </a:cubicBezTo>
                  <a:cubicBezTo>
                    <a:pt x="385" y="2023"/>
                    <a:pt x="310" y="1986"/>
                    <a:pt x="254" y="1986"/>
                  </a:cubicBezTo>
                  <a:cubicBezTo>
                    <a:pt x="0" y="2113"/>
                    <a:pt x="1352" y="2704"/>
                    <a:pt x="1352" y="2746"/>
                  </a:cubicBezTo>
                  <a:cubicBezTo>
                    <a:pt x="1394" y="2746"/>
                    <a:pt x="1437" y="2789"/>
                    <a:pt x="1437" y="2831"/>
                  </a:cubicBezTo>
                  <a:cubicBezTo>
                    <a:pt x="1437" y="3127"/>
                    <a:pt x="380" y="3803"/>
                    <a:pt x="803" y="4183"/>
                  </a:cubicBezTo>
                  <a:cubicBezTo>
                    <a:pt x="831" y="4211"/>
                    <a:pt x="862" y="4223"/>
                    <a:pt x="893" y="4223"/>
                  </a:cubicBezTo>
                  <a:cubicBezTo>
                    <a:pt x="999" y="4223"/>
                    <a:pt x="1108" y="4089"/>
                    <a:pt x="1141" y="4056"/>
                  </a:cubicBezTo>
                  <a:cubicBezTo>
                    <a:pt x="1563" y="3718"/>
                    <a:pt x="1563" y="2746"/>
                    <a:pt x="1690" y="2620"/>
                  </a:cubicBezTo>
                  <a:cubicBezTo>
                    <a:pt x="1901" y="2451"/>
                    <a:pt x="2239" y="2493"/>
                    <a:pt x="2408" y="2408"/>
                  </a:cubicBezTo>
                  <a:cubicBezTo>
                    <a:pt x="2451" y="2366"/>
                    <a:pt x="2408" y="2197"/>
                    <a:pt x="2493" y="2197"/>
                  </a:cubicBezTo>
                  <a:cubicBezTo>
                    <a:pt x="2565" y="2197"/>
                    <a:pt x="2855" y="2383"/>
                    <a:pt x="3069" y="2383"/>
                  </a:cubicBezTo>
                  <a:cubicBezTo>
                    <a:pt x="3105" y="2383"/>
                    <a:pt x="3139" y="2378"/>
                    <a:pt x="3169" y="2366"/>
                  </a:cubicBezTo>
                  <a:cubicBezTo>
                    <a:pt x="3253" y="2366"/>
                    <a:pt x="3084" y="2197"/>
                    <a:pt x="3084" y="2113"/>
                  </a:cubicBezTo>
                  <a:cubicBezTo>
                    <a:pt x="3169" y="1859"/>
                    <a:pt x="3591" y="2028"/>
                    <a:pt x="3760" y="1859"/>
                  </a:cubicBezTo>
                  <a:cubicBezTo>
                    <a:pt x="3887" y="1732"/>
                    <a:pt x="3802" y="1437"/>
                    <a:pt x="3845" y="1394"/>
                  </a:cubicBezTo>
                  <a:cubicBezTo>
                    <a:pt x="3848" y="1391"/>
                    <a:pt x="3852" y="1390"/>
                    <a:pt x="3856" y="1390"/>
                  </a:cubicBezTo>
                  <a:cubicBezTo>
                    <a:pt x="3902" y="1390"/>
                    <a:pt x="4002" y="1568"/>
                    <a:pt x="4078" y="1568"/>
                  </a:cubicBezTo>
                  <a:cubicBezTo>
                    <a:pt x="4085" y="1568"/>
                    <a:pt x="4092" y="1567"/>
                    <a:pt x="4098" y="1563"/>
                  </a:cubicBezTo>
                  <a:cubicBezTo>
                    <a:pt x="4225" y="1563"/>
                    <a:pt x="4352" y="845"/>
                    <a:pt x="4478" y="803"/>
                  </a:cubicBezTo>
                  <a:cubicBezTo>
                    <a:pt x="4489" y="792"/>
                    <a:pt x="4499" y="788"/>
                    <a:pt x="4508" y="788"/>
                  </a:cubicBezTo>
                  <a:cubicBezTo>
                    <a:pt x="4575" y="788"/>
                    <a:pt x="4621" y="1019"/>
                    <a:pt x="4732" y="1056"/>
                  </a:cubicBezTo>
                  <a:cubicBezTo>
                    <a:pt x="4783" y="1075"/>
                    <a:pt x="4811" y="1083"/>
                    <a:pt x="4824" y="1083"/>
                  </a:cubicBezTo>
                  <a:cubicBezTo>
                    <a:pt x="4874" y="1083"/>
                    <a:pt x="4698" y="967"/>
                    <a:pt x="4775" y="967"/>
                  </a:cubicBezTo>
                  <a:cubicBezTo>
                    <a:pt x="4809" y="967"/>
                    <a:pt x="4893" y="990"/>
                    <a:pt x="5070" y="1056"/>
                  </a:cubicBezTo>
                  <a:cubicBezTo>
                    <a:pt x="5075" y="1059"/>
                    <a:pt x="5079" y="1060"/>
                    <a:pt x="5082" y="1060"/>
                  </a:cubicBezTo>
                  <a:cubicBezTo>
                    <a:pt x="5130" y="1060"/>
                    <a:pt x="4936" y="756"/>
                    <a:pt x="4816" y="676"/>
                  </a:cubicBezTo>
                  <a:lnTo>
                    <a:pt x="4352" y="592"/>
                  </a:lnTo>
                  <a:cubicBezTo>
                    <a:pt x="4183" y="507"/>
                    <a:pt x="4098" y="254"/>
                    <a:pt x="3845" y="127"/>
                  </a:cubicBezTo>
                  <a:cubicBezTo>
                    <a:pt x="3741" y="84"/>
                    <a:pt x="3650" y="67"/>
                    <a:pt x="3568" y="67"/>
                  </a:cubicBezTo>
                  <a:cubicBezTo>
                    <a:pt x="3284" y="67"/>
                    <a:pt x="3103" y="265"/>
                    <a:pt x="2880" y="265"/>
                  </a:cubicBezTo>
                  <a:cubicBezTo>
                    <a:pt x="2850" y="265"/>
                    <a:pt x="2820" y="262"/>
                    <a:pt x="2788" y="254"/>
                  </a:cubicBezTo>
                  <a:cubicBezTo>
                    <a:pt x="2662" y="254"/>
                    <a:pt x="2620" y="0"/>
                    <a:pt x="249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3224850" y="2392975"/>
              <a:ext cx="27475" cy="15650"/>
            </a:xfrm>
            <a:custGeom>
              <a:rect b="b" l="l" r="r" t="t"/>
              <a:pathLst>
                <a:path extrusionOk="0" h="626" w="1099">
                  <a:moveTo>
                    <a:pt x="733" y="1"/>
                  </a:moveTo>
                  <a:cubicBezTo>
                    <a:pt x="685" y="1"/>
                    <a:pt x="637" y="11"/>
                    <a:pt x="592" y="34"/>
                  </a:cubicBezTo>
                  <a:lnTo>
                    <a:pt x="0" y="161"/>
                  </a:lnTo>
                  <a:lnTo>
                    <a:pt x="507" y="499"/>
                  </a:lnTo>
                  <a:cubicBezTo>
                    <a:pt x="592" y="541"/>
                    <a:pt x="676" y="583"/>
                    <a:pt x="803" y="626"/>
                  </a:cubicBezTo>
                  <a:lnTo>
                    <a:pt x="1014" y="583"/>
                  </a:lnTo>
                  <a:lnTo>
                    <a:pt x="1099" y="330"/>
                  </a:lnTo>
                  <a:lnTo>
                    <a:pt x="1056" y="203"/>
                  </a:lnTo>
                  <a:cubicBezTo>
                    <a:pt x="995" y="79"/>
                    <a:pt x="865" y="1"/>
                    <a:pt x="73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3215325" y="2381150"/>
              <a:ext cx="42275" cy="30650"/>
            </a:xfrm>
            <a:custGeom>
              <a:rect b="b" l="l" r="r" t="t"/>
              <a:pathLst>
                <a:path extrusionOk="0" h="1226" w="1691">
                  <a:moveTo>
                    <a:pt x="677" y="0"/>
                  </a:moveTo>
                  <a:cubicBezTo>
                    <a:pt x="508" y="42"/>
                    <a:pt x="381" y="127"/>
                    <a:pt x="339" y="254"/>
                  </a:cubicBezTo>
                  <a:cubicBezTo>
                    <a:pt x="128" y="634"/>
                    <a:pt x="1" y="887"/>
                    <a:pt x="128" y="1099"/>
                  </a:cubicBezTo>
                  <a:cubicBezTo>
                    <a:pt x="170" y="1183"/>
                    <a:pt x="297" y="1225"/>
                    <a:pt x="423" y="1225"/>
                  </a:cubicBezTo>
                  <a:cubicBezTo>
                    <a:pt x="592" y="1225"/>
                    <a:pt x="719" y="1141"/>
                    <a:pt x="846" y="1056"/>
                  </a:cubicBezTo>
                  <a:cubicBezTo>
                    <a:pt x="930" y="1056"/>
                    <a:pt x="1015" y="1014"/>
                    <a:pt x="1099" y="972"/>
                  </a:cubicBezTo>
                  <a:lnTo>
                    <a:pt x="1691" y="845"/>
                  </a:lnTo>
                  <a:lnTo>
                    <a:pt x="1184" y="507"/>
                  </a:lnTo>
                  <a:lnTo>
                    <a:pt x="1142" y="507"/>
                  </a:lnTo>
                  <a:lnTo>
                    <a:pt x="1099" y="423"/>
                  </a:lnTo>
                  <a:cubicBezTo>
                    <a:pt x="1015" y="254"/>
                    <a:pt x="930" y="0"/>
                    <a:pt x="67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3"/>
            <p:cNvSpPr/>
            <p:nvPr/>
          </p:nvSpPr>
          <p:spPr>
            <a:xfrm>
              <a:off x="3197375" y="2035775"/>
              <a:ext cx="272525" cy="426725"/>
            </a:xfrm>
            <a:custGeom>
              <a:rect b="b" l="l" r="r" t="t"/>
              <a:pathLst>
                <a:path extrusionOk="0" h="17069" w="10901">
                  <a:moveTo>
                    <a:pt x="4395" y="3380"/>
                  </a:moveTo>
                  <a:cubicBezTo>
                    <a:pt x="4437" y="3464"/>
                    <a:pt x="4479" y="3591"/>
                    <a:pt x="4563" y="3676"/>
                  </a:cubicBezTo>
                  <a:cubicBezTo>
                    <a:pt x="4352" y="3676"/>
                    <a:pt x="4141" y="3633"/>
                    <a:pt x="3930" y="3549"/>
                  </a:cubicBezTo>
                  <a:cubicBezTo>
                    <a:pt x="4057" y="3507"/>
                    <a:pt x="4183" y="3464"/>
                    <a:pt x="4310" y="3380"/>
                  </a:cubicBezTo>
                  <a:close/>
                  <a:moveTo>
                    <a:pt x="9422" y="1099"/>
                  </a:moveTo>
                  <a:lnTo>
                    <a:pt x="9422" y="1099"/>
                  </a:lnTo>
                  <a:cubicBezTo>
                    <a:pt x="9380" y="1183"/>
                    <a:pt x="9380" y="1268"/>
                    <a:pt x="9380" y="1352"/>
                  </a:cubicBezTo>
                  <a:cubicBezTo>
                    <a:pt x="9380" y="1437"/>
                    <a:pt x="9380" y="1521"/>
                    <a:pt x="9380" y="1563"/>
                  </a:cubicBezTo>
                  <a:cubicBezTo>
                    <a:pt x="9422" y="1690"/>
                    <a:pt x="9507" y="1817"/>
                    <a:pt x="9591" y="1943"/>
                  </a:cubicBezTo>
                  <a:cubicBezTo>
                    <a:pt x="9633" y="1986"/>
                    <a:pt x="9675" y="2028"/>
                    <a:pt x="9718" y="2070"/>
                  </a:cubicBezTo>
                  <a:cubicBezTo>
                    <a:pt x="9591" y="2831"/>
                    <a:pt x="9295" y="3507"/>
                    <a:pt x="8873" y="4140"/>
                  </a:cubicBezTo>
                  <a:cubicBezTo>
                    <a:pt x="8746" y="4267"/>
                    <a:pt x="8662" y="4309"/>
                    <a:pt x="8662" y="4309"/>
                  </a:cubicBezTo>
                  <a:cubicBezTo>
                    <a:pt x="8577" y="4225"/>
                    <a:pt x="8493" y="4140"/>
                    <a:pt x="8450" y="4056"/>
                  </a:cubicBezTo>
                  <a:cubicBezTo>
                    <a:pt x="8366" y="3887"/>
                    <a:pt x="8239" y="3676"/>
                    <a:pt x="7943" y="3676"/>
                  </a:cubicBezTo>
                  <a:cubicBezTo>
                    <a:pt x="7901" y="3676"/>
                    <a:pt x="7817" y="3676"/>
                    <a:pt x="7774" y="3718"/>
                  </a:cubicBezTo>
                  <a:lnTo>
                    <a:pt x="7690" y="3760"/>
                  </a:lnTo>
                  <a:cubicBezTo>
                    <a:pt x="7648" y="3718"/>
                    <a:pt x="7648" y="3676"/>
                    <a:pt x="7605" y="3676"/>
                  </a:cubicBezTo>
                  <a:cubicBezTo>
                    <a:pt x="7521" y="3507"/>
                    <a:pt x="7352" y="3422"/>
                    <a:pt x="7183" y="3422"/>
                  </a:cubicBezTo>
                  <a:cubicBezTo>
                    <a:pt x="7014" y="3422"/>
                    <a:pt x="6887" y="3549"/>
                    <a:pt x="6845" y="3718"/>
                  </a:cubicBezTo>
                  <a:lnTo>
                    <a:pt x="6380" y="3718"/>
                  </a:lnTo>
                  <a:cubicBezTo>
                    <a:pt x="6275" y="3697"/>
                    <a:pt x="6158" y="3686"/>
                    <a:pt x="6042" y="3686"/>
                  </a:cubicBezTo>
                  <a:cubicBezTo>
                    <a:pt x="5926" y="3686"/>
                    <a:pt x="5810" y="3697"/>
                    <a:pt x="5704" y="3718"/>
                  </a:cubicBezTo>
                  <a:lnTo>
                    <a:pt x="5366" y="3802"/>
                  </a:lnTo>
                  <a:cubicBezTo>
                    <a:pt x="5239" y="3718"/>
                    <a:pt x="5113" y="3507"/>
                    <a:pt x="5028" y="3380"/>
                  </a:cubicBezTo>
                  <a:lnTo>
                    <a:pt x="5113" y="3380"/>
                  </a:lnTo>
                  <a:cubicBezTo>
                    <a:pt x="5295" y="3432"/>
                    <a:pt x="5478" y="3468"/>
                    <a:pt x="5671" y="3468"/>
                  </a:cubicBezTo>
                  <a:cubicBezTo>
                    <a:pt x="5790" y="3468"/>
                    <a:pt x="5913" y="3454"/>
                    <a:pt x="6042" y="3422"/>
                  </a:cubicBezTo>
                  <a:cubicBezTo>
                    <a:pt x="6591" y="3211"/>
                    <a:pt x="7056" y="2788"/>
                    <a:pt x="7310" y="2197"/>
                  </a:cubicBezTo>
                  <a:cubicBezTo>
                    <a:pt x="7521" y="1817"/>
                    <a:pt x="7817" y="1479"/>
                    <a:pt x="8197" y="1268"/>
                  </a:cubicBezTo>
                  <a:cubicBezTo>
                    <a:pt x="8260" y="1246"/>
                    <a:pt x="8324" y="1236"/>
                    <a:pt x="8392" y="1236"/>
                  </a:cubicBezTo>
                  <a:cubicBezTo>
                    <a:pt x="8461" y="1236"/>
                    <a:pt x="8535" y="1246"/>
                    <a:pt x="8619" y="1268"/>
                  </a:cubicBezTo>
                  <a:cubicBezTo>
                    <a:pt x="8831" y="1268"/>
                    <a:pt x="9042" y="1268"/>
                    <a:pt x="9253" y="1225"/>
                  </a:cubicBezTo>
                  <a:cubicBezTo>
                    <a:pt x="9295" y="1183"/>
                    <a:pt x="9380" y="1141"/>
                    <a:pt x="9422" y="1099"/>
                  </a:cubicBezTo>
                  <a:close/>
                  <a:moveTo>
                    <a:pt x="3254" y="3422"/>
                  </a:moveTo>
                  <a:cubicBezTo>
                    <a:pt x="3296" y="3422"/>
                    <a:pt x="3338" y="3422"/>
                    <a:pt x="3381" y="3464"/>
                  </a:cubicBezTo>
                  <a:cubicBezTo>
                    <a:pt x="3507" y="3549"/>
                    <a:pt x="3634" y="3591"/>
                    <a:pt x="3761" y="3591"/>
                  </a:cubicBezTo>
                  <a:lnTo>
                    <a:pt x="3719" y="3591"/>
                  </a:lnTo>
                  <a:cubicBezTo>
                    <a:pt x="3592" y="3633"/>
                    <a:pt x="3550" y="3760"/>
                    <a:pt x="3592" y="3887"/>
                  </a:cubicBezTo>
                  <a:cubicBezTo>
                    <a:pt x="3550" y="3866"/>
                    <a:pt x="3507" y="3855"/>
                    <a:pt x="3465" y="3855"/>
                  </a:cubicBezTo>
                  <a:cubicBezTo>
                    <a:pt x="3423" y="3855"/>
                    <a:pt x="3381" y="3866"/>
                    <a:pt x="3338" y="3887"/>
                  </a:cubicBezTo>
                  <a:cubicBezTo>
                    <a:pt x="3000" y="4140"/>
                    <a:pt x="2662" y="4436"/>
                    <a:pt x="2409" y="4774"/>
                  </a:cubicBezTo>
                  <a:cubicBezTo>
                    <a:pt x="2367" y="4859"/>
                    <a:pt x="2324" y="4901"/>
                    <a:pt x="2282" y="4985"/>
                  </a:cubicBezTo>
                  <a:lnTo>
                    <a:pt x="2198" y="4816"/>
                  </a:lnTo>
                  <a:lnTo>
                    <a:pt x="2113" y="4774"/>
                  </a:lnTo>
                  <a:cubicBezTo>
                    <a:pt x="2451" y="4267"/>
                    <a:pt x="2831" y="3802"/>
                    <a:pt x="3254" y="3422"/>
                  </a:cubicBezTo>
                  <a:close/>
                  <a:moveTo>
                    <a:pt x="4944" y="4098"/>
                  </a:moveTo>
                  <a:lnTo>
                    <a:pt x="5028" y="4225"/>
                  </a:lnTo>
                  <a:cubicBezTo>
                    <a:pt x="4859" y="4394"/>
                    <a:pt x="4732" y="4605"/>
                    <a:pt x="4648" y="4816"/>
                  </a:cubicBezTo>
                  <a:lnTo>
                    <a:pt x="4563" y="4816"/>
                  </a:lnTo>
                  <a:cubicBezTo>
                    <a:pt x="4469" y="4807"/>
                    <a:pt x="4384" y="4802"/>
                    <a:pt x="4309" y="4802"/>
                  </a:cubicBezTo>
                  <a:cubicBezTo>
                    <a:pt x="4048" y="4802"/>
                    <a:pt x="3892" y="4864"/>
                    <a:pt x="3761" y="5028"/>
                  </a:cubicBezTo>
                  <a:cubicBezTo>
                    <a:pt x="3634" y="5154"/>
                    <a:pt x="3592" y="5366"/>
                    <a:pt x="3634" y="5535"/>
                  </a:cubicBezTo>
                  <a:lnTo>
                    <a:pt x="3338" y="5619"/>
                  </a:lnTo>
                  <a:lnTo>
                    <a:pt x="3127" y="5704"/>
                  </a:lnTo>
                  <a:cubicBezTo>
                    <a:pt x="3127" y="5577"/>
                    <a:pt x="3085" y="5450"/>
                    <a:pt x="3000" y="5408"/>
                  </a:cubicBezTo>
                  <a:cubicBezTo>
                    <a:pt x="2958" y="5366"/>
                    <a:pt x="2916" y="5366"/>
                    <a:pt x="2874" y="5366"/>
                  </a:cubicBezTo>
                  <a:cubicBezTo>
                    <a:pt x="2874" y="5281"/>
                    <a:pt x="2831" y="5197"/>
                    <a:pt x="2789" y="5112"/>
                  </a:cubicBezTo>
                  <a:cubicBezTo>
                    <a:pt x="2789" y="5070"/>
                    <a:pt x="2831" y="5028"/>
                    <a:pt x="2831" y="5028"/>
                  </a:cubicBezTo>
                  <a:cubicBezTo>
                    <a:pt x="3043" y="4774"/>
                    <a:pt x="3254" y="4563"/>
                    <a:pt x="3507" y="4352"/>
                  </a:cubicBezTo>
                  <a:cubicBezTo>
                    <a:pt x="3550" y="4394"/>
                    <a:pt x="3634" y="4394"/>
                    <a:pt x="3676" y="4394"/>
                  </a:cubicBezTo>
                  <a:cubicBezTo>
                    <a:pt x="3888" y="4352"/>
                    <a:pt x="4014" y="4267"/>
                    <a:pt x="4099" y="4098"/>
                  </a:cubicBezTo>
                  <a:cubicBezTo>
                    <a:pt x="4226" y="4140"/>
                    <a:pt x="4363" y="4161"/>
                    <a:pt x="4505" y="4161"/>
                  </a:cubicBezTo>
                  <a:cubicBezTo>
                    <a:pt x="4648" y="4161"/>
                    <a:pt x="4796" y="4140"/>
                    <a:pt x="4944" y="4098"/>
                  </a:cubicBezTo>
                  <a:close/>
                  <a:moveTo>
                    <a:pt x="5536" y="5654"/>
                  </a:moveTo>
                  <a:lnTo>
                    <a:pt x="5471" y="5724"/>
                  </a:lnTo>
                  <a:lnTo>
                    <a:pt x="5471" y="5724"/>
                  </a:lnTo>
                  <a:lnTo>
                    <a:pt x="5493" y="5746"/>
                  </a:lnTo>
                  <a:lnTo>
                    <a:pt x="5536" y="5654"/>
                  </a:lnTo>
                  <a:close/>
                  <a:moveTo>
                    <a:pt x="1944" y="5492"/>
                  </a:moveTo>
                  <a:cubicBezTo>
                    <a:pt x="2029" y="5661"/>
                    <a:pt x="2113" y="5830"/>
                    <a:pt x="2198" y="5957"/>
                  </a:cubicBezTo>
                  <a:cubicBezTo>
                    <a:pt x="2071" y="5915"/>
                    <a:pt x="1902" y="5830"/>
                    <a:pt x="1817" y="5788"/>
                  </a:cubicBezTo>
                  <a:cubicBezTo>
                    <a:pt x="1860" y="5704"/>
                    <a:pt x="1860" y="5661"/>
                    <a:pt x="1902" y="5577"/>
                  </a:cubicBezTo>
                  <a:lnTo>
                    <a:pt x="1902" y="5535"/>
                  </a:lnTo>
                  <a:lnTo>
                    <a:pt x="1944" y="5492"/>
                  </a:lnTo>
                  <a:close/>
                  <a:moveTo>
                    <a:pt x="1015" y="9083"/>
                  </a:moveTo>
                  <a:cubicBezTo>
                    <a:pt x="1184" y="9295"/>
                    <a:pt x="1310" y="9590"/>
                    <a:pt x="1353" y="9928"/>
                  </a:cubicBezTo>
                  <a:cubicBezTo>
                    <a:pt x="1310" y="9971"/>
                    <a:pt x="1226" y="10055"/>
                    <a:pt x="1141" y="10097"/>
                  </a:cubicBezTo>
                  <a:cubicBezTo>
                    <a:pt x="1141" y="9886"/>
                    <a:pt x="1141" y="9717"/>
                    <a:pt x="1057" y="9548"/>
                  </a:cubicBezTo>
                  <a:lnTo>
                    <a:pt x="972" y="9464"/>
                  </a:lnTo>
                  <a:cubicBezTo>
                    <a:pt x="1015" y="9379"/>
                    <a:pt x="1015" y="9337"/>
                    <a:pt x="1015" y="9295"/>
                  </a:cubicBezTo>
                  <a:lnTo>
                    <a:pt x="1015" y="9083"/>
                  </a:lnTo>
                  <a:close/>
                  <a:moveTo>
                    <a:pt x="6972" y="4352"/>
                  </a:moveTo>
                  <a:lnTo>
                    <a:pt x="8155" y="4732"/>
                  </a:lnTo>
                  <a:lnTo>
                    <a:pt x="8197" y="4732"/>
                  </a:lnTo>
                  <a:cubicBezTo>
                    <a:pt x="8281" y="4774"/>
                    <a:pt x="8366" y="4774"/>
                    <a:pt x="8450" y="4816"/>
                  </a:cubicBezTo>
                  <a:cubicBezTo>
                    <a:pt x="8450" y="4859"/>
                    <a:pt x="8408" y="4985"/>
                    <a:pt x="8366" y="5028"/>
                  </a:cubicBezTo>
                  <a:cubicBezTo>
                    <a:pt x="8281" y="5197"/>
                    <a:pt x="8239" y="5323"/>
                    <a:pt x="8239" y="5492"/>
                  </a:cubicBezTo>
                  <a:cubicBezTo>
                    <a:pt x="8239" y="5619"/>
                    <a:pt x="8281" y="5746"/>
                    <a:pt x="8324" y="5873"/>
                  </a:cubicBezTo>
                  <a:cubicBezTo>
                    <a:pt x="8264" y="5843"/>
                    <a:pt x="8204" y="5829"/>
                    <a:pt x="8146" y="5829"/>
                  </a:cubicBezTo>
                  <a:cubicBezTo>
                    <a:pt x="8040" y="5829"/>
                    <a:pt x="7941" y="5875"/>
                    <a:pt x="7859" y="5957"/>
                  </a:cubicBezTo>
                  <a:lnTo>
                    <a:pt x="7817" y="6084"/>
                  </a:lnTo>
                  <a:lnTo>
                    <a:pt x="7817" y="6211"/>
                  </a:lnTo>
                  <a:cubicBezTo>
                    <a:pt x="7859" y="6337"/>
                    <a:pt x="7943" y="6380"/>
                    <a:pt x="8028" y="6422"/>
                  </a:cubicBezTo>
                  <a:cubicBezTo>
                    <a:pt x="8197" y="6464"/>
                    <a:pt x="8324" y="6549"/>
                    <a:pt x="8450" y="6633"/>
                  </a:cubicBezTo>
                  <a:lnTo>
                    <a:pt x="8366" y="6675"/>
                  </a:lnTo>
                  <a:lnTo>
                    <a:pt x="8197" y="6760"/>
                  </a:lnTo>
                  <a:cubicBezTo>
                    <a:pt x="8112" y="6844"/>
                    <a:pt x="8028" y="6886"/>
                    <a:pt x="7943" y="6971"/>
                  </a:cubicBezTo>
                  <a:lnTo>
                    <a:pt x="7732" y="7140"/>
                  </a:lnTo>
                  <a:lnTo>
                    <a:pt x="7817" y="7140"/>
                  </a:lnTo>
                  <a:cubicBezTo>
                    <a:pt x="7774" y="7267"/>
                    <a:pt x="7732" y="7393"/>
                    <a:pt x="7774" y="7562"/>
                  </a:cubicBezTo>
                  <a:lnTo>
                    <a:pt x="7817" y="7774"/>
                  </a:lnTo>
                  <a:lnTo>
                    <a:pt x="8028" y="7774"/>
                  </a:lnTo>
                  <a:cubicBezTo>
                    <a:pt x="8239" y="7774"/>
                    <a:pt x="8281" y="7647"/>
                    <a:pt x="8366" y="7478"/>
                  </a:cubicBezTo>
                  <a:cubicBezTo>
                    <a:pt x="8408" y="7393"/>
                    <a:pt x="8450" y="7309"/>
                    <a:pt x="8493" y="7224"/>
                  </a:cubicBezTo>
                  <a:cubicBezTo>
                    <a:pt x="8577" y="7436"/>
                    <a:pt x="8746" y="7605"/>
                    <a:pt x="8957" y="7689"/>
                  </a:cubicBezTo>
                  <a:cubicBezTo>
                    <a:pt x="9126" y="7731"/>
                    <a:pt x="9295" y="7731"/>
                    <a:pt x="9464" y="7731"/>
                  </a:cubicBezTo>
                  <a:lnTo>
                    <a:pt x="9760" y="7731"/>
                  </a:lnTo>
                  <a:cubicBezTo>
                    <a:pt x="10056" y="7731"/>
                    <a:pt x="10267" y="7816"/>
                    <a:pt x="10267" y="7816"/>
                  </a:cubicBezTo>
                  <a:cubicBezTo>
                    <a:pt x="10267" y="7816"/>
                    <a:pt x="10351" y="7943"/>
                    <a:pt x="10098" y="8450"/>
                  </a:cubicBezTo>
                  <a:cubicBezTo>
                    <a:pt x="10056" y="8576"/>
                    <a:pt x="9929" y="8661"/>
                    <a:pt x="9844" y="8745"/>
                  </a:cubicBezTo>
                  <a:cubicBezTo>
                    <a:pt x="9718" y="8830"/>
                    <a:pt x="9633" y="8914"/>
                    <a:pt x="9549" y="8999"/>
                  </a:cubicBezTo>
                  <a:cubicBezTo>
                    <a:pt x="9454" y="8904"/>
                    <a:pt x="9335" y="8856"/>
                    <a:pt x="9228" y="8856"/>
                  </a:cubicBezTo>
                  <a:cubicBezTo>
                    <a:pt x="9192" y="8856"/>
                    <a:pt x="9158" y="8862"/>
                    <a:pt x="9126" y="8872"/>
                  </a:cubicBezTo>
                  <a:cubicBezTo>
                    <a:pt x="9126" y="8788"/>
                    <a:pt x="9126" y="8745"/>
                    <a:pt x="9126" y="8703"/>
                  </a:cubicBezTo>
                  <a:cubicBezTo>
                    <a:pt x="9053" y="8519"/>
                    <a:pt x="8883" y="8399"/>
                    <a:pt x="8701" y="8399"/>
                  </a:cubicBezTo>
                  <a:cubicBezTo>
                    <a:pt x="8674" y="8399"/>
                    <a:pt x="8647" y="8402"/>
                    <a:pt x="8619" y="8407"/>
                  </a:cubicBezTo>
                  <a:cubicBezTo>
                    <a:pt x="8408" y="8407"/>
                    <a:pt x="8197" y="8534"/>
                    <a:pt x="8070" y="8745"/>
                  </a:cubicBezTo>
                  <a:cubicBezTo>
                    <a:pt x="7774" y="9168"/>
                    <a:pt x="7605" y="9675"/>
                    <a:pt x="7648" y="10182"/>
                  </a:cubicBezTo>
                  <a:lnTo>
                    <a:pt x="7690" y="10435"/>
                  </a:lnTo>
                  <a:cubicBezTo>
                    <a:pt x="7690" y="10520"/>
                    <a:pt x="7605" y="10604"/>
                    <a:pt x="7563" y="10731"/>
                  </a:cubicBezTo>
                  <a:cubicBezTo>
                    <a:pt x="7439" y="10669"/>
                    <a:pt x="7338" y="10630"/>
                    <a:pt x="7227" y="10630"/>
                  </a:cubicBezTo>
                  <a:cubicBezTo>
                    <a:pt x="7186" y="10630"/>
                    <a:pt x="7144" y="10635"/>
                    <a:pt x="7098" y="10647"/>
                  </a:cubicBezTo>
                  <a:cubicBezTo>
                    <a:pt x="6887" y="10647"/>
                    <a:pt x="6634" y="10647"/>
                    <a:pt x="6422" y="10731"/>
                  </a:cubicBezTo>
                  <a:lnTo>
                    <a:pt x="6211" y="10816"/>
                  </a:lnTo>
                  <a:lnTo>
                    <a:pt x="6211" y="10985"/>
                  </a:lnTo>
                  <a:cubicBezTo>
                    <a:pt x="6253" y="11238"/>
                    <a:pt x="6465" y="11323"/>
                    <a:pt x="6803" y="11407"/>
                  </a:cubicBezTo>
                  <a:cubicBezTo>
                    <a:pt x="6887" y="11449"/>
                    <a:pt x="6929" y="11492"/>
                    <a:pt x="6929" y="11492"/>
                  </a:cubicBezTo>
                  <a:cubicBezTo>
                    <a:pt x="6773" y="11648"/>
                    <a:pt x="6593" y="11735"/>
                    <a:pt x="6390" y="11735"/>
                  </a:cubicBezTo>
                  <a:cubicBezTo>
                    <a:pt x="6319" y="11735"/>
                    <a:pt x="6245" y="11725"/>
                    <a:pt x="6169" y="11703"/>
                  </a:cubicBezTo>
                  <a:cubicBezTo>
                    <a:pt x="6127" y="11703"/>
                    <a:pt x="6084" y="11661"/>
                    <a:pt x="6042" y="11618"/>
                  </a:cubicBezTo>
                  <a:cubicBezTo>
                    <a:pt x="5915" y="11492"/>
                    <a:pt x="5704" y="11407"/>
                    <a:pt x="5535" y="11407"/>
                  </a:cubicBezTo>
                  <a:lnTo>
                    <a:pt x="5451" y="11407"/>
                  </a:lnTo>
                  <a:cubicBezTo>
                    <a:pt x="5324" y="11407"/>
                    <a:pt x="5197" y="11449"/>
                    <a:pt x="5155" y="11576"/>
                  </a:cubicBezTo>
                  <a:lnTo>
                    <a:pt x="5070" y="11787"/>
                  </a:lnTo>
                  <a:lnTo>
                    <a:pt x="5239" y="11914"/>
                  </a:lnTo>
                  <a:cubicBezTo>
                    <a:pt x="5366" y="11998"/>
                    <a:pt x="5493" y="12083"/>
                    <a:pt x="5577" y="12210"/>
                  </a:cubicBezTo>
                  <a:cubicBezTo>
                    <a:pt x="5662" y="12294"/>
                    <a:pt x="5704" y="12336"/>
                    <a:pt x="5789" y="12421"/>
                  </a:cubicBezTo>
                  <a:cubicBezTo>
                    <a:pt x="5662" y="12463"/>
                    <a:pt x="5577" y="12463"/>
                    <a:pt x="5493" y="12463"/>
                  </a:cubicBezTo>
                  <a:cubicBezTo>
                    <a:pt x="5282" y="12463"/>
                    <a:pt x="5070" y="12548"/>
                    <a:pt x="4901" y="12632"/>
                  </a:cubicBezTo>
                  <a:lnTo>
                    <a:pt x="4775" y="12759"/>
                  </a:lnTo>
                  <a:lnTo>
                    <a:pt x="4775" y="12886"/>
                  </a:lnTo>
                  <a:cubicBezTo>
                    <a:pt x="4817" y="13055"/>
                    <a:pt x="4901" y="13097"/>
                    <a:pt x="5070" y="13181"/>
                  </a:cubicBezTo>
                  <a:cubicBezTo>
                    <a:pt x="5028" y="13224"/>
                    <a:pt x="4986" y="13308"/>
                    <a:pt x="5028" y="13393"/>
                  </a:cubicBezTo>
                  <a:cubicBezTo>
                    <a:pt x="5028" y="13519"/>
                    <a:pt x="5028" y="13604"/>
                    <a:pt x="5028" y="13731"/>
                  </a:cubicBezTo>
                  <a:cubicBezTo>
                    <a:pt x="4986" y="13900"/>
                    <a:pt x="4986" y="14069"/>
                    <a:pt x="5028" y="14195"/>
                  </a:cubicBezTo>
                  <a:cubicBezTo>
                    <a:pt x="5028" y="14322"/>
                    <a:pt x="5113" y="14449"/>
                    <a:pt x="5197" y="14491"/>
                  </a:cubicBezTo>
                  <a:lnTo>
                    <a:pt x="4944" y="14491"/>
                  </a:lnTo>
                  <a:cubicBezTo>
                    <a:pt x="4732" y="14491"/>
                    <a:pt x="4563" y="14576"/>
                    <a:pt x="4479" y="14787"/>
                  </a:cubicBezTo>
                  <a:cubicBezTo>
                    <a:pt x="4437" y="14871"/>
                    <a:pt x="4395" y="14998"/>
                    <a:pt x="4437" y="15125"/>
                  </a:cubicBezTo>
                  <a:cubicBezTo>
                    <a:pt x="4479" y="15209"/>
                    <a:pt x="4437" y="15336"/>
                    <a:pt x="4352" y="15421"/>
                  </a:cubicBezTo>
                  <a:lnTo>
                    <a:pt x="4268" y="15547"/>
                  </a:lnTo>
                  <a:lnTo>
                    <a:pt x="4395" y="15843"/>
                  </a:lnTo>
                  <a:lnTo>
                    <a:pt x="4563" y="15843"/>
                  </a:lnTo>
                  <a:cubicBezTo>
                    <a:pt x="4648" y="15843"/>
                    <a:pt x="4690" y="15843"/>
                    <a:pt x="4775" y="15801"/>
                  </a:cubicBezTo>
                  <a:lnTo>
                    <a:pt x="4817" y="15801"/>
                  </a:lnTo>
                  <a:cubicBezTo>
                    <a:pt x="4859" y="15843"/>
                    <a:pt x="4901" y="15928"/>
                    <a:pt x="4944" y="15970"/>
                  </a:cubicBezTo>
                  <a:cubicBezTo>
                    <a:pt x="4648" y="16139"/>
                    <a:pt x="4437" y="16308"/>
                    <a:pt x="4268" y="16561"/>
                  </a:cubicBezTo>
                  <a:cubicBezTo>
                    <a:pt x="3972" y="16477"/>
                    <a:pt x="3719" y="16392"/>
                    <a:pt x="3465" y="16223"/>
                  </a:cubicBezTo>
                  <a:cubicBezTo>
                    <a:pt x="3212" y="16054"/>
                    <a:pt x="2916" y="15928"/>
                    <a:pt x="2620" y="15843"/>
                  </a:cubicBezTo>
                  <a:lnTo>
                    <a:pt x="2240" y="15801"/>
                  </a:lnTo>
                  <a:lnTo>
                    <a:pt x="1902" y="15759"/>
                  </a:lnTo>
                  <a:lnTo>
                    <a:pt x="1986" y="15463"/>
                  </a:lnTo>
                  <a:cubicBezTo>
                    <a:pt x="2113" y="15167"/>
                    <a:pt x="2155" y="14871"/>
                    <a:pt x="2198" y="14533"/>
                  </a:cubicBezTo>
                  <a:cubicBezTo>
                    <a:pt x="2367" y="13942"/>
                    <a:pt x="2367" y="13266"/>
                    <a:pt x="2198" y="12674"/>
                  </a:cubicBezTo>
                  <a:cubicBezTo>
                    <a:pt x="2155" y="12548"/>
                    <a:pt x="2071" y="12463"/>
                    <a:pt x="1986" y="12379"/>
                  </a:cubicBezTo>
                  <a:lnTo>
                    <a:pt x="1902" y="12379"/>
                  </a:lnTo>
                  <a:lnTo>
                    <a:pt x="1479" y="12336"/>
                  </a:lnTo>
                  <a:cubicBezTo>
                    <a:pt x="1437" y="12210"/>
                    <a:pt x="1353" y="12083"/>
                    <a:pt x="1353" y="11956"/>
                  </a:cubicBezTo>
                  <a:cubicBezTo>
                    <a:pt x="1268" y="11703"/>
                    <a:pt x="1184" y="11449"/>
                    <a:pt x="930" y="11449"/>
                  </a:cubicBezTo>
                  <a:lnTo>
                    <a:pt x="761" y="11449"/>
                  </a:lnTo>
                  <a:cubicBezTo>
                    <a:pt x="677" y="11534"/>
                    <a:pt x="592" y="11576"/>
                    <a:pt x="550" y="11703"/>
                  </a:cubicBezTo>
                  <a:cubicBezTo>
                    <a:pt x="592" y="11576"/>
                    <a:pt x="634" y="11449"/>
                    <a:pt x="719" y="11323"/>
                  </a:cubicBezTo>
                  <a:cubicBezTo>
                    <a:pt x="888" y="11111"/>
                    <a:pt x="972" y="10900"/>
                    <a:pt x="1015" y="10604"/>
                  </a:cubicBezTo>
                  <a:cubicBezTo>
                    <a:pt x="1395" y="10562"/>
                    <a:pt x="1691" y="10351"/>
                    <a:pt x="1902" y="10013"/>
                  </a:cubicBezTo>
                  <a:cubicBezTo>
                    <a:pt x="1902" y="9548"/>
                    <a:pt x="1775" y="9083"/>
                    <a:pt x="1479" y="8703"/>
                  </a:cubicBezTo>
                  <a:cubicBezTo>
                    <a:pt x="1395" y="8619"/>
                    <a:pt x="1268" y="8492"/>
                    <a:pt x="1141" y="8450"/>
                  </a:cubicBezTo>
                  <a:cubicBezTo>
                    <a:pt x="1184" y="8323"/>
                    <a:pt x="1226" y="8154"/>
                    <a:pt x="1268" y="8027"/>
                  </a:cubicBezTo>
                  <a:cubicBezTo>
                    <a:pt x="1268" y="7943"/>
                    <a:pt x="1268" y="7900"/>
                    <a:pt x="1268" y="7816"/>
                  </a:cubicBezTo>
                  <a:lnTo>
                    <a:pt x="1268" y="7774"/>
                  </a:lnTo>
                  <a:cubicBezTo>
                    <a:pt x="1353" y="7858"/>
                    <a:pt x="1437" y="7900"/>
                    <a:pt x="1564" y="7900"/>
                  </a:cubicBezTo>
                  <a:cubicBezTo>
                    <a:pt x="1775" y="7900"/>
                    <a:pt x="1944" y="7731"/>
                    <a:pt x="1944" y="7520"/>
                  </a:cubicBezTo>
                  <a:cubicBezTo>
                    <a:pt x="1944" y="7393"/>
                    <a:pt x="1902" y="7267"/>
                    <a:pt x="1775" y="7182"/>
                  </a:cubicBezTo>
                  <a:cubicBezTo>
                    <a:pt x="1860" y="6971"/>
                    <a:pt x="1733" y="6886"/>
                    <a:pt x="1606" y="6760"/>
                  </a:cubicBezTo>
                  <a:cubicBezTo>
                    <a:pt x="1522" y="6675"/>
                    <a:pt x="1437" y="6633"/>
                    <a:pt x="1395" y="6549"/>
                  </a:cubicBezTo>
                  <a:cubicBezTo>
                    <a:pt x="1395" y="6422"/>
                    <a:pt x="1395" y="6295"/>
                    <a:pt x="1479" y="6126"/>
                  </a:cubicBezTo>
                  <a:cubicBezTo>
                    <a:pt x="1775" y="6337"/>
                    <a:pt x="2155" y="6506"/>
                    <a:pt x="2536" y="6633"/>
                  </a:cubicBezTo>
                  <a:cubicBezTo>
                    <a:pt x="2536" y="6802"/>
                    <a:pt x="2705" y="7013"/>
                    <a:pt x="2874" y="7055"/>
                  </a:cubicBezTo>
                  <a:cubicBezTo>
                    <a:pt x="2944" y="7084"/>
                    <a:pt x="3014" y="7098"/>
                    <a:pt x="3082" y="7098"/>
                  </a:cubicBezTo>
                  <a:cubicBezTo>
                    <a:pt x="3216" y="7098"/>
                    <a:pt x="3338" y="7041"/>
                    <a:pt x="3423" y="6929"/>
                  </a:cubicBezTo>
                  <a:cubicBezTo>
                    <a:pt x="3634" y="6718"/>
                    <a:pt x="3507" y="6380"/>
                    <a:pt x="3423" y="6126"/>
                  </a:cubicBezTo>
                  <a:lnTo>
                    <a:pt x="3465" y="6126"/>
                  </a:lnTo>
                  <a:cubicBezTo>
                    <a:pt x="3888" y="6042"/>
                    <a:pt x="4057" y="5957"/>
                    <a:pt x="4141" y="5788"/>
                  </a:cubicBezTo>
                  <a:cubicBezTo>
                    <a:pt x="4183" y="5704"/>
                    <a:pt x="4183" y="5619"/>
                    <a:pt x="4141" y="5535"/>
                  </a:cubicBezTo>
                  <a:cubicBezTo>
                    <a:pt x="4141" y="5450"/>
                    <a:pt x="4141" y="5408"/>
                    <a:pt x="4141" y="5366"/>
                  </a:cubicBezTo>
                  <a:cubicBezTo>
                    <a:pt x="4162" y="5344"/>
                    <a:pt x="4194" y="5334"/>
                    <a:pt x="4226" y="5334"/>
                  </a:cubicBezTo>
                  <a:cubicBezTo>
                    <a:pt x="4257" y="5334"/>
                    <a:pt x="4289" y="5344"/>
                    <a:pt x="4310" y="5366"/>
                  </a:cubicBezTo>
                  <a:lnTo>
                    <a:pt x="4521" y="5366"/>
                  </a:lnTo>
                  <a:cubicBezTo>
                    <a:pt x="4479" y="5577"/>
                    <a:pt x="4395" y="5788"/>
                    <a:pt x="4268" y="5999"/>
                  </a:cubicBezTo>
                  <a:cubicBezTo>
                    <a:pt x="4141" y="6295"/>
                    <a:pt x="4057" y="6506"/>
                    <a:pt x="4141" y="6675"/>
                  </a:cubicBezTo>
                  <a:lnTo>
                    <a:pt x="4226" y="6844"/>
                  </a:lnTo>
                  <a:lnTo>
                    <a:pt x="4395" y="6844"/>
                  </a:lnTo>
                  <a:cubicBezTo>
                    <a:pt x="4563" y="6844"/>
                    <a:pt x="4690" y="6718"/>
                    <a:pt x="4775" y="6549"/>
                  </a:cubicBezTo>
                  <a:cubicBezTo>
                    <a:pt x="4817" y="6633"/>
                    <a:pt x="4859" y="6675"/>
                    <a:pt x="4859" y="6718"/>
                  </a:cubicBezTo>
                  <a:cubicBezTo>
                    <a:pt x="4944" y="6971"/>
                    <a:pt x="5070" y="7182"/>
                    <a:pt x="5282" y="7182"/>
                  </a:cubicBezTo>
                  <a:cubicBezTo>
                    <a:pt x="5493" y="7182"/>
                    <a:pt x="5620" y="6971"/>
                    <a:pt x="5662" y="6929"/>
                  </a:cubicBezTo>
                  <a:cubicBezTo>
                    <a:pt x="5704" y="6802"/>
                    <a:pt x="5704" y="6633"/>
                    <a:pt x="5662" y="6506"/>
                  </a:cubicBezTo>
                  <a:cubicBezTo>
                    <a:pt x="5620" y="6422"/>
                    <a:pt x="5535" y="6380"/>
                    <a:pt x="5451" y="6337"/>
                  </a:cubicBezTo>
                  <a:cubicBezTo>
                    <a:pt x="5577" y="6168"/>
                    <a:pt x="5577" y="5915"/>
                    <a:pt x="5451" y="5746"/>
                  </a:cubicBezTo>
                  <a:lnTo>
                    <a:pt x="5471" y="5724"/>
                  </a:lnTo>
                  <a:lnTo>
                    <a:pt x="5471" y="5724"/>
                  </a:lnTo>
                  <a:lnTo>
                    <a:pt x="5451" y="5704"/>
                  </a:lnTo>
                  <a:cubicBezTo>
                    <a:pt x="5451" y="5661"/>
                    <a:pt x="5408" y="5619"/>
                    <a:pt x="5366" y="5619"/>
                  </a:cubicBezTo>
                  <a:cubicBezTo>
                    <a:pt x="5408" y="5535"/>
                    <a:pt x="5408" y="5492"/>
                    <a:pt x="5408" y="5450"/>
                  </a:cubicBezTo>
                  <a:cubicBezTo>
                    <a:pt x="5366" y="5281"/>
                    <a:pt x="5282" y="5154"/>
                    <a:pt x="5155" y="5154"/>
                  </a:cubicBezTo>
                  <a:cubicBezTo>
                    <a:pt x="5113" y="5112"/>
                    <a:pt x="5113" y="5070"/>
                    <a:pt x="5155" y="5028"/>
                  </a:cubicBezTo>
                  <a:cubicBezTo>
                    <a:pt x="5239" y="4774"/>
                    <a:pt x="5408" y="4521"/>
                    <a:pt x="5662" y="4394"/>
                  </a:cubicBezTo>
                  <a:cubicBezTo>
                    <a:pt x="5746" y="4373"/>
                    <a:pt x="5820" y="4362"/>
                    <a:pt x="5894" y="4362"/>
                  </a:cubicBezTo>
                  <a:cubicBezTo>
                    <a:pt x="5968" y="4362"/>
                    <a:pt x="6042" y="4373"/>
                    <a:pt x="6127" y="4394"/>
                  </a:cubicBezTo>
                  <a:lnTo>
                    <a:pt x="5536" y="5654"/>
                  </a:lnTo>
                  <a:lnTo>
                    <a:pt x="6549" y="4563"/>
                  </a:lnTo>
                  <a:cubicBezTo>
                    <a:pt x="6676" y="4478"/>
                    <a:pt x="6845" y="4394"/>
                    <a:pt x="6972" y="4352"/>
                  </a:cubicBezTo>
                  <a:close/>
                  <a:moveTo>
                    <a:pt x="10098" y="0"/>
                  </a:moveTo>
                  <a:cubicBezTo>
                    <a:pt x="9887" y="0"/>
                    <a:pt x="9633" y="211"/>
                    <a:pt x="9295" y="507"/>
                  </a:cubicBezTo>
                  <a:cubicBezTo>
                    <a:pt x="9211" y="549"/>
                    <a:pt x="9126" y="634"/>
                    <a:pt x="9042" y="718"/>
                  </a:cubicBezTo>
                  <a:lnTo>
                    <a:pt x="8662" y="718"/>
                  </a:lnTo>
                  <a:cubicBezTo>
                    <a:pt x="8557" y="701"/>
                    <a:pt x="8459" y="691"/>
                    <a:pt x="8365" y="691"/>
                  </a:cubicBezTo>
                  <a:cubicBezTo>
                    <a:pt x="8233" y="691"/>
                    <a:pt x="8109" y="711"/>
                    <a:pt x="7986" y="761"/>
                  </a:cubicBezTo>
                  <a:cubicBezTo>
                    <a:pt x="7479" y="1014"/>
                    <a:pt x="7098" y="1437"/>
                    <a:pt x="6845" y="1943"/>
                  </a:cubicBezTo>
                  <a:cubicBezTo>
                    <a:pt x="6591" y="2408"/>
                    <a:pt x="6338" y="2788"/>
                    <a:pt x="5873" y="2915"/>
                  </a:cubicBezTo>
                  <a:cubicBezTo>
                    <a:pt x="5786" y="2933"/>
                    <a:pt x="5698" y="2943"/>
                    <a:pt x="5611" y="2943"/>
                  </a:cubicBezTo>
                  <a:cubicBezTo>
                    <a:pt x="5487" y="2943"/>
                    <a:pt x="5363" y="2922"/>
                    <a:pt x="5239" y="2873"/>
                  </a:cubicBezTo>
                  <a:cubicBezTo>
                    <a:pt x="5070" y="2788"/>
                    <a:pt x="4859" y="2746"/>
                    <a:pt x="4690" y="2746"/>
                  </a:cubicBezTo>
                  <a:cubicBezTo>
                    <a:pt x="4479" y="2746"/>
                    <a:pt x="4310" y="2831"/>
                    <a:pt x="4141" y="2915"/>
                  </a:cubicBezTo>
                  <a:cubicBezTo>
                    <a:pt x="4014" y="2957"/>
                    <a:pt x="3888" y="3000"/>
                    <a:pt x="3803" y="3000"/>
                  </a:cubicBezTo>
                  <a:cubicBezTo>
                    <a:pt x="3719" y="3000"/>
                    <a:pt x="3676" y="2957"/>
                    <a:pt x="3634" y="2957"/>
                  </a:cubicBezTo>
                  <a:cubicBezTo>
                    <a:pt x="3550" y="2873"/>
                    <a:pt x="3423" y="2831"/>
                    <a:pt x="3254" y="2831"/>
                  </a:cubicBezTo>
                  <a:lnTo>
                    <a:pt x="3169" y="2831"/>
                  </a:lnTo>
                  <a:cubicBezTo>
                    <a:pt x="2705" y="2957"/>
                    <a:pt x="1564" y="4563"/>
                    <a:pt x="1522" y="4943"/>
                  </a:cubicBezTo>
                  <a:cubicBezTo>
                    <a:pt x="1522" y="4943"/>
                    <a:pt x="1522" y="4985"/>
                    <a:pt x="1522" y="4985"/>
                  </a:cubicBezTo>
                  <a:cubicBezTo>
                    <a:pt x="1479" y="5028"/>
                    <a:pt x="1479" y="5112"/>
                    <a:pt x="1479" y="5154"/>
                  </a:cubicBezTo>
                  <a:cubicBezTo>
                    <a:pt x="1437" y="5154"/>
                    <a:pt x="1395" y="5197"/>
                    <a:pt x="1353" y="5239"/>
                  </a:cubicBezTo>
                  <a:cubicBezTo>
                    <a:pt x="1015" y="5661"/>
                    <a:pt x="888" y="6168"/>
                    <a:pt x="888" y="6718"/>
                  </a:cubicBezTo>
                  <a:cubicBezTo>
                    <a:pt x="930" y="6760"/>
                    <a:pt x="972" y="6844"/>
                    <a:pt x="1015" y="6886"/>
                  </a:cubicBezTo>
                  <a:cubicBezTo>
                    <a:pt x="1015" y="6929"/>
                    <a:pt x="1015" y="6971"/>
                    <a:pt x="1015" y="6971"/>
                  </a:cubicBezTo>
                  <a:lnTo>
                    <a:pt x="930" y="7013"/>
                  </a:lnTo>
                  <a:cubicBezTo>
                    <a:pt x="761" y="7098"/>
                    <a:pt x="719" y="7309"/>
                    <a:pt x="761" y="7478"/>
                  </a:cubicBezTo>
                  <a:lnTo>
                    <a:pt x="761" y="7858"/>
                  </a:lnTo>
                  <a:cubicBezTo>
                    <a:pt x="761" y="7900"/>
                    <a:pt x="761" y="7943"/>
                    <a:pt x="761" y="7985"/>
                  </a:cubicBezTo>
                  <a:cubicBezTo>
                    <a:pt x="761" y="8112"/>
                    <a:pt x="719" y="8238"/>
                    <a:pt x="677" y="8323"/>
                  </a:cubicBezTo>
                  <a:cubicBezTo>
                    <a:pt x="465" y="8703"/>
                    <a:pt x="423" y="9083"/>
                    <a:pt x="550" y="9464"/>
                  </a:cubicBezTo>
                  <a:lnTo>
                    <a:pt x="634" y="9675"/>
                  </a:lnTo>
                  <a:cubicBezTo>
                    <a:pt x="550" y="9971"/>
                    <a:pt x="508" y="10309"/>
                    <a:pt x="508" y="10647"/>
                  </a:cubicBezTo>
                  <a:cubicBezTo>
                    <a:pt x="465" y="10816"/>
                    <a:pt x="381" y="10985"/>
                    <a:pt x="296" y="11111"/>
                  </a:cubicBezTo>
                  <a:cubicBezTo>
                    <a:pt x="85" y="11365"/>
                    <a:pt x="1" y="11618"/>
                    <a:pt x="1" y="11914"/>
                  </a:cubicBezTo>
                  <a:lnTo>
                    <a:pt x="1" y="12041"/>
                  </a:lnTo>
                  <a:lnTo>
                    <a:pt x="423" y="12294"/>
                  </a:lnTo>
                  <a:lnTo>
                    <a:pt x="888" y="12759"/>
                  </a:lnTo>
                  <a:lnTo>
                    <a:pt x="1057" y="12717"/>
                  </a:lnTo>
                  <a:cubicBezTo>
                    <a:pt x="1099" y="12759"/>
                    <a:pt x="1141" y="12801"/>
                    <a:pt x="1184" y="12801"/>
                  </a:cubicBezTo>
                  <a:cubicBezTo>
                    <a:pt x="1353" y="12928"/>
                    <a:pt x="1564" y="12970"/>
                    <a:pt x="1733" y="12970"/>
                  </a:cubicBezTo>
                  <a:cubicBezTo>
                    <a:pt x="1817" y="13477"/>
                    <a:pt x="1817" y="13984"/>
                    <a:pt x="1733" y="14491"/>
                  </a:cubicBezTo>
                  <a:lnTo>
                    <a:pt x="1691" y="14618"/>
                  </a:lnTo>
                  <a:lnTo>
                    <a:pt x="1691" y="14660"/>
                  </a:lnTo>
                  <a:cubicBezTo>
                    <a:pt x="1648" y="14787"/>
                    <a:pt x="1522" y="15209"/>
                    <a:pt x="1479" y="15378"/>
                  </a:cubicBezTo>
                  <a:cubicBezTo>
                    <a:pt x="1437" y="15547"/>
                    <a:pt x="1395" y="15716"/>
                    <a:pt x="1353" y="15885"/>
                  </a:cubicBezTo>
                  <a:lnTo>
                    <a:pt x="1268" y="16139"/>
                  </a:lnTo>
                  <a:lnTo>
                    <a:pt x="1522" y="16181"/>
                  </a:lnTo>
                  <a:cubicBezTo>
                    <a:pt x="1733" y="16266"/>
                    <a:pt x="1986" y="16308"/>
                    <a:pt x="2198" y="16308"/>
                  </a:cubicBezTo>
                  <a:cubicBezTo>
                    <a:pt x="2282" y="16308"/>
                    <a:pt x="2409" y="16308"/>
                    <a:pt x="2493" y="16350"/>
                  </a:cubicBezTo>
                  <a:cubicBezTo>
                    <a:pt x="2747" y="16392"/>
                    <a:pt x="3000" y="16519"/>
                    <a:pt x="3212" y="16646"/>
                  </a:cubicBezTo>
                  <a:cubicBezTo>
                    <a:pt x="3550" y="16899"/>
                    <a:pt x="3930" y="17026"/>
                    <a:pt x="4352" y="17068"/>
                  </a:cubicBezTo>
                  <a:lnTo>
                    <a:pt x="4563" y="17026"/>
                  </a:lnTo>
                  <a:lnTo>
                    <a:pt x="4606" y="16942"/>
                  </a:lnTo>
                  <a:lnTo>
                    <a:pt x="4732" y="16815"/>
                  </a:lnTo>
                  <a:cubicBezTo>
                    <a:pt x="4775" y="16899"/>
                    <a:pt x="4859" y="16984"/>
                    <a:pt x="4986" y="16984"/>
                  </a:cubicBezTo>
                  <a:cubicBezTo>
                    <a:pt x="5239" y="16984"/>
                    <a:pt x="5451" y="16730"/>
                    <a:pt x="5493" y="16688"/>
                  </a:cubicBezTo>
                  <a:cubicBezTo>
                    <a:pt x="5620" y="16604"/>
                    <a:pt x="5704" y="16477"/>
                    <a:pt x="5704" y="16308"/>
                  </a:cubicBezTo>
                  <a:cubicBezTo>
                    <a:pt x="5704" y="16223"/>
                    <a:pt x="5282" y="15378"/>
                    <a:pt x="4944" y="15252"/>
                  </a:cubicBezTo>
                  <a:cubicBezTo>
                    <a:pt x="4986" y="15167"/>
                    <a:pt x="4986" y="15125"/>
                    <a:pt x="4944" y="15040"/>
                  </a:cubicBezTo>
                  <a:lnTo>
                    <a:pt x="4944" y="14998"/>
                  </a:lnTo>
                  <a:lnTo>
                    <a:pt x="5197" y="14998"/>
                  </a:lnTo>
                  <a:cubicBezTo>
                    <a:pt x="5222" y="15001"/>
                    <a:pt x="5247" y="15003"/>
                    <a:pt x="5271" y="15003"/>
                  </a:cubicBezTo>
                  <a:cubicBezTo>
                    <a:pt x="5571" y="15003"/>
                    <a:pt x="5789" y="14765"/>
                    <a:pt x="5789" y="14491"/>
                  </a:cubicBezTo>
                  <a:cubicBezTo>
                    <a:pt x="5789" y="14322"/>
                    <a:pt x="5704" y="14153"/>
                    <a:pt x="5577" y="14069"/>
                  </a:cubicBezTo>
                  <a:lnTo>
                    <a:pt x="5535" y="14069"/>
                  </a:lnTo>
                  <a:lnTo>
                    <a:pt x="5535" y="13731"/>
                  </a:lnTo>
                  <a:cubicBezTo>
                    <a:pt x="5535" y="13646"/>
                    <a:pt x="5535" y="13562"/>
                    <a:pt x="5535" y="13435"/>
                  </a:cubicBezTo>
                  <a:cubicBezTo>
                    <a:pt x="5662" y="13435"/>
                    <a:pt x="5746" y="13350"/>
                    <a:pt x="5831" y="13224"/>
                  </a:cubicBezTo>
                  <a:lnTo>
                    <a:pt x="5873" y="13097"/>
                  </a:lnTo>
                  <a:lnTo>
                    <a:pt x="5831" y="12970"/>
                  </a:lnTo>
                  <a:lnTo>
                    <a:pt x="5789" y="12928"/>
                  </a:lnTo>
                  <a:cubicBezTo>
                    <a:pt x="6169" y="12843"/>
                    <a:pt x="6549" y="12717"/>
                    <a:pt x="6591" y="12336"/>
                  </a:cubicBezTo>
                  <a:lnTo>
                    <a:pt x="6591" y="12252"/>
                  </a:lnTo>
                  <a:cubicBezTo>
                    <a:pt x="6887" y="12167"/>
                    <a:pt x="7183" y="11998"/>
                    <a:pt x="7352" y="11787"/>
                  </a:cubicBezTo>
                  <a:cubicBezTo>
                    <a:pt x="7436" y="11661"/>
                    <a:pt x="7479" y="11534"/>
                    <a:pt x="7479" y="11449"/>
                  </a:cubicBezTo>
                  <a:lnTo>
                    <a:pt x="7774" y="11449"/>
                  </a:lnTo>
                  <a:lnTo>
                    <a:pt x="7901" y="11154"/>
                  </a:lnTo>
                  <a:cubicBezTo>
                    <a:pt x="8239" y="10647"/>
                    <a:pt x="8366" y="10309"/>
                    <a:pt x="8366" y="10097"/>
                  </a:cubicBezTo>
                  <a:lnTo>
                    <a:pt x="8281" y="9886"/>
                  </a:lnTo>
                  <a:lnTo>
                    <a:pt x="8197" y="9886"/>
                  </a:lnTo>
                  <a:cubicBezTo>
                    <a:pt x="8197" y="9759"/>
                    <a:pt x="8197" y="9675"/>
                    <a:pt x="8239" y="9590"/>
                  </a:cubicBezTo>
                  <a:cubicBezTo>
                    <a:pt x="8324" y="9633"/>
                    <a:pt x="8450" y="9633"/>
                    <a:pt x="8535" y="9633"/>
                  </a:cubicBezTo>
                  <a:cubicBezTo>
                    <a:pt x="8535" y="9717"/>
                    <a:pt x="8619" y="9844"/>
                    <a:pt x="8704" y="9928"/>
                  </a:cubicBezTo>
                  <a:lnTo>
                    <a:pt x="8788" y="10055"/>
                  </a:lnTo>
                  <a:lnTo>
                    <a:pt x="8915" y="10055"/>
                  </a:lnTo>
                  <a:cubicBezTo>
                    <a:pt x="9169" y="10055"/>
                    <a:pt x="9211" y="9802"/>
                    <a:pt x="9253" y="9590"/>
                  </a:cubicBezTo>
                  <a:cubicBezTo>
                    <a:pt x="9295" y="9717"/>
                    <a:pt x="9338" y="9886"/>
                    <a:pt x="9549" y="9886"/>
                  </a:cubicBezTo>
                  <a:cubicBezTo>
                    <a:pt x="9802" y="9886"/>
                    <a:pt x="9844" y="9675"/>
                    <a:pt x="9887" y="9506"/>
                  </a:cubicBezTo>
                  <a:cubicBezTo>
                    <a:pt x="9887" y="9464"/>
                    <a:pt x="9887" y="9421"/>
                    <a:pt x="9887" y="9379"/>
                  </a:cubicBezTo>
                  <a:cubicBezTo>
                    <a:pt x="9971" y="9295"/>
                    <a:pt x="10056" y="9210"/>
                    <a:pt x="10182" y="9126"/>
                  </a:cubicBezTo>
                  <a:cubicBezTo>
                    <a:pt x="10351" y="8999"/>
                    <a:pt x="10520" y="8872"/>
                    <a:pt x="10605" y="8661"/>
                  </a:cubicBezTo>
                  <a:cubicBezTo>
                    <a:pt x="10858" y="8112"/>
                    <a:pt x="10901" y="7774"/>
                    <a:pt x="10732" y="7520"/>
                  </a:cubicBezTo>
                  <a:cubicBezTo>
                    <a:pt x="10510" y="7299"/>
                    <a:pt x="10225" y="7174"/>
                    <a:pt x="9931" y="7174"/>
                  </a:cubicBezTo>
                  <a:cubicBezTo>
                    <a:pt x="9888" y="7174"/>
                    <a:pt x="9845" y="7177"/>
                    <a:pt x="9802" y="7182"/>
                  </a:cubicBezTo>
                  <a:lnTo>
                    <a:pt x="9507" y="7182"/>
                  </a:lnTo>
                  <a:cubicBezTo>
                    <a:pt x="9380" y="7182"/>
                    <a:pt x="9211" y="7182"/>
                    <a:pt x="9084" y="7140"/>
                  </a:cubicBezTo>
                  <a:cubicBezTo>
                    <a:pt x="9042" y="7098"/>
                    <a:pt x="9042" y="7055"/>
                    <a:pt x="9000" y="6971"/>
                  </a:cubicBezTo>
                  <a:cubicBezTo>
                    <a:pt x="8957" y="6929"/>
                    <a:pt x="8957" y="6886"/>
                    <a:pt x="8915" y="6844"/>
                  </a:cubicBezTo>
                  <a:cubicBezTo>
                    <a:pt x="8957" y="6802"/>
                    <a:pt x="8957" y="6802"/>
                    <a:pt x="8957" y="6760"/>
                  </a:cubicBezTo>
                  <a:cubicBezTo>
                    <a:pt x="9000" y="6718"/>
                    <a:pt x="9000" y="6675"/>
                    <a:pt x="9000" y="6591"/>
                  </a:cubicBezTo>
                  <a:lnTo>
                    <a:pt x="9507" y="5915"/>
                  </a:lnTo>
                  <a:lnTo>
                    <a:pt x="9507" y="5915"/>
                  </a:lnTo>
                  <a:lnTo>
                    <a:pt x="9000" y="6295"/>
                  </a:lnTo>
                  <a:cubicBezTo>
                    <a:pt x="9000" y="6253"/>
                    <a:pt x="9000" y="6253"/>
                    <a:pt x="9000" y="6211"/>
                  </a:cubicBezTo>
                  <a:cubicBezTo>
                    <a:pt x="9000" y="6042"/>
                    <a:pt x="8957" y="5873"/>
                    <a:pt x="8873" y="5704"/>
                  </a:cubicBezTo>
                  <a:cubicBezTo>
                    <a:pt x="8831" y="5619"/>
                    <a:pt x="8831" y="5577"/>
                    <a:pt x="8788" y="5492"/>
                  </a:cubicBezTo>
                  <a:cubicBezTo>
                    <a:pt x="8831" y="5408"/>
                    <a:pt x="8873" y="5281"/>
                    <a:pt x="8915" y="5197"/>
                  </a:cubicBezTo>
                  <a:cubicBezTo>
                    <a:pt x="8957" y="5028"/>
                    <a:pt x="9000" y="4859"/>
                    <a:pt x="9042" y="4690"/>
                  </a:cubicBezTo>
                  <a:cubicBezTo>
                    <a:pt x="9126" y="4605"/>
                    <a:pt x="9211" y="4521"/>
                    <a:pt x="9295" y="4436"/>
                  </a:cubicBezTo>
                  <a:cubicBezTo>
                    <a:pt x="9802" y="3718"/>
                    <a:pt x="10140" y="2873"/>
                    <a:pt x="10225" y="1986"/>
                  </a:cubicBezTo>
                  <a:cubicBezTo>
                    <a:pt x="10182" y="1817"/>
                    <a:pt x="10098" y="1690"/>
                    <a:pt x="10013" y="1605"/>
                  </a:cubicBezTo>
                  <a:cubicBezTo>
                    <a:pt x="9971" y="1521"/>
                    <a:pt x="9929" y="1479"/>
                    <a:pt x="9887" y="1394"/>
                  </a:cubicBezTo>
                  <a:lnTo>
                    <a:pt x="9887" y="1310"/>
                  </a:lnTo>
                  <a:cubicBezTo>
                    <a:pt x="9971" y="1141"/>
                    <a:pt x="10056" y="1014"/>
                    <a:pt x="10182" y="845"/>
                  </a:cubicBezTo>
                  <a:cubicBezTo>
                    <a:pt x="10351" y="634"/>
                    <a:pt x="10478" y="465"/>
                    <a:pt x="10436" y="254"/>
                  </a:cubicBezTo>
                  <a:lnTo>
                    <a:pt x="10394" y="127"/>
                  </a:lnTo>
                  <a:lnTo>
                    <a:pt x="10309" y="42"/>
                  </a:lnTo>
                  <a:cubicBezTo>
                    <a:pt x="10225" y="42"/>
                    <a:pt x="10182" y="0"/>
                    <a:pt x="1009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a:off x="3456150" y="2103350"/>
              <a:ext cx="46500" cy="24325"/>
            </a:xfrm>
            <a:custGeom>
              <a:rect b="b" l="l" r="r" t="t"/>
              <a:pathLst>
                <a:path extrusionOk="0" h="973" w="1860">
                  <a:moveTo>
                    <a:pt x="761" y="1"/>
                  </a:moveTo>
                  <a:lnTo>
                    <a:pt x="676" y="43"/>
                  </a:lnTo>
                  <a:cubicBezTo>
                    <a:pt x="338" y="212"/>
                    <a:pt x="0" y="423"/>
                    <a:pt x="85" y="719"/>
                  </a:cubicBezTo>
                  <a:cubicBezTo>
                    <a:pt x="127" y="888"/>
                    <a:pt x="296" y="973"/>
                    <a:pt x="550" y="973"/>
                  </a:cubicBezTo>
                  <a:cubicBezTo>
                    <a:pt x="592" y="973"/>
                    <a:pt x="1775" y="930"/>
                    <a:pt x="1817" y="423"/>
                  </a:cubicBezTo>
                  <a:cubicBezTo>
                    <a:pt x="1859" y="128"/>
                    <a:pt x="1437" y="43"/>
                    <a:pt x="1268" y="43"/>
                  </a:cubicBezTo>
                  <a:lnTo>
                    <a:pt x="76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3410725" y="2290300"/>
              <a:ext cx="25375" cy="50725"/>
            </a:xfrm>
            <a:custGeom>
              <a:rect b="b" l="l" r="r" t="t"/>
              <a:pathLst>
                <a:path extrusionOk="0" h="2029" w="1015">
                  <a:moveTo>
                    <a:pt x="128" y="1"/>
                  </a:moveTo>
                  <a:lnTo>
                    <a:pt x="85" y="170"/>
                  </a:lnTo>
                  <a:cubicBezTo>
                    <a:pt x="1" y="297"/>
                    <a:pt x="43" y="466"/>
                    <a:pt x="254" y="804"/>
                  </a:cubicBezTo>
                  <a:lnTo>
                    <a:pt x="1015" y="2029"/>
                  </a:lnTo>
                  <a:lnTo>
                    <a:pt x="719" y="592"/>
                  </a:lnTo>
                  <a:cubicBezTo>
                    <a:pt x="719" y="466"/>
                    <a:pt x="677" y="381"/>
                    <a:pt x="677" y="339"/>
                  </a:cubicBezTo>
                  <a:lnTo>
                    <a:pt x="677" y="254"/>
                  </a:lnTo>
                  <a:lnTo>
                    <a:pt x="635" y="212"/>
                  </a:lnTo>
                  <a:cubicBezTo>
                    <a:pt x="550" y="85"/>
                    <a:pt x="423" y="43"/>
                    <a:pt x="29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a:off x="3410725" y="2273400"/>
              <a:ext cx="20100" cy="60225"/>
            </a:xfrm>
            <a:custGeom>
              <a:rect b="b" l="l" r="r" t="t"/>
              <a:pathLst>
                <a:path extrusionOk="0" h="2409" w="804">
                  <a:moveTo>
                    <a:pt x="1" y="1"/>
                  </a:moveTo>
                  <a:lnTo>
                    <a:pt x="212" y="1353"/>
                  </a:lnTo>
                  <a:lnTo>
                    <a:pt x="381" y="2409"/>
                  </a:lnTo>
                  <a:lnTo>
                    <a:pt x="761" y="1606"/>
                  </a:lnTo>
                  <a:cubicBezTo>
                    <a:pt x="804" y="1480"/>
                    <a:pt x="804" y="1353"/>
                    <a:pt x="761" y="1226"/>
                  </a:cubicBezTo>
                  <a:lnTo>
                    <a:pt x="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3"/>
            <p:cNvSpPr/>
            <p:nvPr/>
          </p:nvSpPr>
          <p:spPr>
            <a:xfrm>
              <a:off x="3407575" y="2291375"/>
              <a:ext cx="25350" cy="46475"/>
            </a:xfrm>
            <a:custGeom>
              <a:rect b="b" l="l" r="r" t="t"/>
              <a:pathLst>
                <a:path extrusionOk="0" h="1859" w="1014">
                  <a:moveTo>
                    <a:pt x="761" y="0"/>
                  </a:moveTo>
                  <a:lnTo>
                    <a:pt x="380" y="676"/>
                  </a:lnTo>
                  <a:cubicBezTo>
                    <a:pt x="380" y="718"/>
                    <a:pt x="338" y="761"/>
                    <a:pt x="296" y="803"/>
                  </a:cubicBezTo>
                  <a:cubicBezTo>
                    <a:pt x="127" y="930"/>
                    <a:pt x="0" y="1141"/>
                    <a:pt x="0" y="1352"/>
                  </a:cubicBezTo>
                  <a:cubicBezTo>
                    <a:pt x="42" y="1479"/>
                    <a:pt x="127" y="1648"/>
                    <a:pt x="254" y="1732"/>
                  </a:cubicBezTo>
                  <a:cubicBezTo>
                    <a:pt x="338" y="1817"/>
                    <a:pt x="423" y="1817"/>
                    <a:pt x="549" y="1859"/>
                  </a:cubicBezTo>
                  <a:cubicBezTo>
                    <a:pt x="634" y="1859"/>
                    <a:pt x="761" y="1817"/>
                    <a:pt x="803" y="1732"/>
                  </a:cubicBezTo>
                  <a:cubicBezTo>
                    <a:pt x="887" y="1606"/>
                    <a:pt x="1014" y="1394"/>
                    <a:pt x="887" y="761"/>
                  </a:cubicBezTo>
                  <a:lnTo>
                    <a:pt x="761"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a:off x="3439250" y="2290300"/>
              <a:ext cx="162675" cy="175350"/>
            </a:xfrm>
            <a:custGeom>
              <a:rect b="b" l="l" r="r" t="t"/>
              <a:pathLst>
                <a:path extrusionOk="0" h="7014" w="6507">
                  <a:moveTo>
                    <a:pt x="2873" y="1226"/>
                  </a:moveTo>
                  <a:cubicBezTo>
                    <a:pt x="2873" y="1353"/>
                    <a:pt x="2831" y="1437"/>
                    <a:pt x="2873" y="1522"/>
                  </a:cubicBezTo>
                  <a:lnTo>
                    <a:pt x="2704" y="1522"/>
                  </a:lnTo>
                  <a:cubicBezTo>
                    <a:pt x="2747" y="1437"/>
                    <a:pt x="2789" y="1353"/>
                    <a:pt x="2789" y="1226"/>
                  </a:cubicBezTo>
                  <a:close/>
                  <a:moveTo>
                    <a:pt x="3549" y="1142"/>
                  </a:moveTo>
                  <a:lnTo>
                    <a:pt x="3549" y="1184"/>
                  </a:lnTo>
                  <a:lnTo>
                    <a:pt x="3549" y="1268"/>
                  </a:lnTo>
                  <a:cubicBezTo>
                    <a:pt x="3549" y="1353"/>
                    <a:pt x="3549" y="1480"/>
                    <a:pt x="3592" y="1564"/>
                  </a:cubicBezTo>
                  <a:cubicBezTo>
                    <a:pt x="3549" y="1606"/>
                    <a:pt x="3465" y="1649"/>
                    <a:pt x="3380" y="1733"/>
                  </a:cubicBezTo>
                  <a:cubicBezTo>
                    <a:pt x="3380" y="1691"/>
                    <a:pt x="3380" y="1691"/>
                    <a:pt x="3380" y="1691"/>
                  </a:cubicBezTo>
                  <a:cubicBezTo>
                    <a:pt x="3380" y="1480"/>
                    <a:pt x="3380" y="1437"/>
                    <a:pt x="3380" y="1437"/>
                  </a:cubicBezTo>
                  <a:cubicBezTo>
                    <a:pt x="3423" y="1353"/>
                    <a:pt x="3507" y="1226"/>
                    <a:pt x="3549" y="1142"/>
                  </a:cubicBezTo>
                  <a:close/>
                  <a:moveTo>
                    <a:pt x="4014" y="1986"/>
                  </a:moveTo>
                  <a:cubicBezTo>
                    <a:pt x="4014" y="2029"/>
                    <a:pt x="3972" y="2071"/>
                    <a:pt x="3972" y="2113"/>
                  </a:cubicBezTo>
                  <a:lnTo>
                    <a:pt x="3887" y="2155"/>
                  </a:lnTo>
                  <a:lnTo>
                    <a:pt x="3761" y="2240"/>
                  </a:lnTo>
                  <a:lnTo>
                    <a:pt x="3761" y="2113"/>
                  </a:lnTo>
                  <a:cubicBezTo>
                    <a:pt x="3803" y="2071"/>
                    <a:pt x="3845" y="2071"/>
                    <a:pt x="3845" y="2029"/>
                  </a:cubicBezTo>
                  <a:lnTo>
                    <a:pt x="3972" y="1986"/>
                  </a:lnTo>
                  <a:close/>
                  <a:moveTo>
                    <a:pt x="888" y="4141"/>
                  </a:moveTo>
                  <a:lnTo>
                    <a:pt x="888" y="4395"/>
                  </a:lnTo>
                  <a:lnTo>
                    <a:pt x="803" y="4141"/>
                  </a:lnTo>
                  <a:close/>
                  <a:moveTo>
                    <a:pt x="5155" y="466"/>
                  </a:moveTo>
                  <a:cubicBezTo>
                    <a:pt x="5450" y="508"/>
                    <a:pt x="5704" y="592"/>
                    <a:pt x="6000" y="719"/>
                  </a:cubicBezTo>
                  <a:lnTo>
                    <a:pt x="6042" y="761"/>
                  </a:lnTo>
                  <a:cubicBezTo>
                    <a:pt x="6042" y="804"/>
                    <a:pt x="6000" y="846"/>
                    <a:pt x="5957" y="888"/>
                  </a:cubicBezTo>
                  <a:cubicBezTo>
                    <a:pt x="5831" y="1015"/>
                    <a:pt x="5704" y="1226"/>
                    <a:pt x="5662" y="1437"/>
                  </a:cubicBezTo>
                  <a:cubicBezTo>
                    <a:pt x="5662" y="1649"/>
                    <a:pt x="5704" y="1902"/>
                    <a:pt x="5831" y="2113"/>
                  </a:cubicBezTo>
                  <a:cubicBezTo>
                    <a:pt x="5915" y="2409"/>
                    <a:pt x="5957" y="2536"/>
                    <a:pt x="5788" y="2747"/>
                  </a:cubicBezTo>
                  <a:cubicBezTo>
                    <a:pt x="5619" y="2874"/>
                    <a:pt x="5450" y="2916"/>
                    <a:pt x="5281" y="2958"/>
                  </a:cubicBezTo>
                  <a:cubicBezTo>
                    <a:pt x="4901" y="3043"/>
                    <a:pt x="4352" y="3169"/>
                    <a:pt x="4268" y="3845"/>
                  </a:cubicBezTo>
                  <a:cubicBezTo>
                    <a:pt x="4225" y="4268"/>
                    <a:pt x="4479" y="4437"/>
                    <a:pt x="4817" y="4606"/>
                  </a:cubicBezTo>
                  <a:cubicBezTo>
                    <a:pt x="5155" y="4817"/>
                    <a:pt x="5197" y="4859"/>
                    <a:pt x="5155" y="4986"/>
                  </a:cubicBezTo>
                  <a:cubicBezTo>
                    <a:pt x="5155" y="5028"/>
                    <a:pt x="5112" y="5028"/>
                    <a:pt x="4943" y="5028"/>
                  </a:cubicBezTo>
                  <a:lnTo>
                    <a:pt x="4521" y="5028"/>
                  </a:lnTo>
                  <a:cubicBezTo>
                    <a:pt x="4268" y="5028"/>
                    <a:pt x="4056" y="5113"/>
                    <a:pt x="3887" y="5324"/>
                  </a:cubicBezTo>
                  <a:cubicBezTo>
                    <a:pt x="3803" y="5324"/>
                    <a:pt x="3676" y="5366"/>
                    <a:pt x="3634" y="5451"/>
                  </a:cubicBezTo>
                  <a:cubicBezTo>
                    <a:pt x="3549" y="5535"/>
                    <a:pt x="3507" y="5704"/>
                    <a:pt x="3549" y="5831"/>
                  </a:cubicBezTo>
                  <a:cubicBezTo>
                    <a:pt x="3634" y="5958"/>
                    <a:pt x="3761" y="6085"/>
                    <a:pt x="3930" y="6127"/>
                  </a:cubicBezTo>
                  <a:cubicBezTo>
                    <a:pt x="3845" y="6169"/>
                    <a:pt x="3803" y="6254"/>
                    <a:pt x="3803" y="6380"/>
                  </a:cubicBezTo>
                  <a:cubicBezTo>
                    <a:pt x="3803" y="6380"/>
                    <a:pt x="3803" y="6423"/>
                    <a:pt x="3803" y="6465"/>
                  </a:cubicBezTo>
                  <a:cubicBezTo>
                    <a:pt x="3592" y="6380"/>
                    <a:pt x="3380" y="6338"/>
                    <a:pt x="3169" y="6254"/>
                  </a:cubicBezTo>
                  <a:cubicBezTo>
                    <a:pt x="3254" y="6085"/>
                    <a:pt x="3254" y="5916"/>
                    <a:pt x="3127" y="5831"/>
                  </a:cubicBezTo>
                  <a:lnTo>
                    <a:pt x="3127" y="5747"/>
                  </a:lnTo>
                  <a:lnTo>
                    <a:pt x="3127" y="5535"/>
                  </a:lnTo>
                  <a:lnTo>
                    <a:pt x="3000" y="5451"/>
                  </a:lnTo>
                  <a:cubicBezTo>
                    <a:pt x="3042" y="5366"/>
                    <a:pt x="3042" y="5240"/>
                    <a:pt x="3000" y="5113"/>
                  </a:cubicBezTo>
                  <a:lnTo>
                    <a:pt x="2916" y="4986"/>
                  </a:lnTo>
                  <a:lnTo>
                    <a:pt x="2747" y="4986"/>
                  </a:lnTo>
                  <a:cubicBezTo>
                    <a:pt x="2662" y="4986"/>
                    <a:pt x="2578" y="5028"/>
                    <a:pt x="2493" y="5113"/>
                  </a:cubicBezTo>
                  <a:cubicBezTo>
                    <a:pt x="2409" y="5071"/>
                    <a:pt x="2324" y="5028"/>
                    <a:pt x="2240" y="4986"/>
                  </a:cubicBezTo>
                  <a:cubicBezTo>
                    <a:pt x="2065" y="4846"/>
                    <a:pt x="1832" y="4764"/>
                    <a:pt x="1613" y="4764"/>
                  </a:cubicBezTo>
                  <a:cubicBezTo>
                    <a:pt x="1567" y="4764"/>
                    <a:pt x="1523" y="4768"/>
                    <a:pt x="1479" y="4775"/>
                  </a:cubicBezTo>
                  <a:lnTo>
                    <a:pt x="1479" y="4733"/>
                  </a:lnTo>
                  <a:lnTo>
                    <a:pt x="1395" y="4606"/>
                  </a:lnTo>
                  <a:lnTo>
                    <a:pt x="1310" y="4521"/>
                  </a:lnTo>
                  <a:cubicBezTo>
                    <a:pt x="1268" y="4479"/>
                    <a:pt x="1183" y="4395"/>
                    <a:pt x="1183" y="4352"/>
                  </a:cubicBezTo>
                  <a:lnTo>
                    <a:pt x="1183" y="4226"/>
                  </a:lnTo>
                  <a:cubicBezTo>
                    <a:pt x="1268" y="4183"/>
                    <a:pt x="1352" y="4099"/>
                    <a:pt x="1395" y="4014"/>
                  </a:cubicBezTo>
                  <a:cubicBezTo>
                    <a:pt x="1521" y="3719"/>
                    <a:pt x="1352" y="3423"/>
                    <a:pt x="1183" y="3212"/>
                  </a:cubicBezTo>
                  <a:cubicBezTo>
                    <a:pt x="1352" y="3085"/>
                    <a:pt x="1437" y="2874"/>
                    <a:pt x="1352" y="2705"/>
                  </a:cubicBezTo>
                  <a:cubicBezTo>
                    <a:pt x="1310" y="2578"/>
                    <a:pt x="1268" y="2493"/>
                    <a:pt x="1183" y="2409"/>
                  </a:cubicBezTo>
                  <a:cubicBezTo>
                    <a:pt x="1183" y="2324"/>
                    <a:pt x="1183" y="2282"/>
                    <a:pt x="1183" y="2198"/>
                  </a:cubicBezTo>
                  <a:cubicBezTo>
                    <a:pt x="1268" y="2240"/>
                    <a:pt x="1352" y="2240"/>
                    <a:pt x="1437" y="2240"/>
                  </a:cubicBezTo>
                  <a:cubicBezTo>
                    <a:pt x="1690" y="2240"/>
                    <a:pt x="1944" y="2155"/>
                    <a:pt x="2155" y="1986"/>
                  </a:cubicBezTo>
                  <a:cubicBezTo>
                    <a:pt x="2197" y="1944"/>
                    <a:pt x="2282" y="1860"/>
                    <a:pt x="2282" y="1733"/>
                  </a:cubicBezTo>
                  <a:cubicBezTo>
                    <a:pt x="2307" y="1745"/>
                    <a:pt x="2331" y="1751"/>
                    <a:pt x="2356" y="1751"/>
                  </a:cubicBezTo>
                  <a:cubicBezTo>
                    <a:pt x="2416" y="1751"/>
                    <a:pt x="2476" y="1721"/>
                    <a:pt x="2535" y="1691"/>
                  </a:cubicBezTo>
                  <a:cubicBezTo>
                    <a:pt x="2535" y="1733"/>
                    <a:pt x="2535" y="1733"/>
                    <a:pt x="2535" y="1775"/>
                  </a:cubicBezTo>
                  <a:cubicBezTo>
                    <a:pt x="2493" y="1860"/>
                    <a:pt x="2535" y="1986"/>
                    <a:pt x="2620" y="2071"/>
                  </a:cubicBezTo>
                  <a:cubicBezTo>
                    <a:pt x="2682" y="2133"/>
                    <a:pt x="2789" y="2172"/>
                    <a:pt x="2892" y="2172"/>
                  </a:cubicBezTo>
                  <a:cubicBezTo>
                    <a:pt x="2929" y="2172"/>
                    <a:pt x="2966" y="2167"/>
                    <a:pt x="3000" y="2155"/>
                  </a:cubicBezTo>
                  <a:lnTo>
                    <a:pt x="3000" y="2198"/>
                  </a:lnTo>
                  <a:cubicBezTo>
                    <a:pt x="2958" y="2367"/>
                    <a:pt x="2958" y="2536"/>
                    <a:pt x="3085" y="2705"/>
                  </a:cubicBezTo>
                  <a:cubicBezTo>
                    <a:pt x="3127" y="2789"/>
                    <a:pt x="3254" y="2831"/>
                    <a:pt x="3380" y="2831"/>
                  </a:cubicBezTo>
                  <a:lnTo>
                    <a:pt x="3549" y="2831"/>
                  </a:lnTo>
                  <a:lnTo>
                    <a:pt x="3592" y="2874"/>
                  </a:lnTo>
                  <a:lnTo>
                    <a:pt x="3676" y="3000"/>
                  </a:lnTo>
                  <a:lnTo>
                    <a:pt x="3803" y="3000"/>
                  </a:lnTo>
                  <a:cubicBezTo>
                    <a:pt x="3887" y="3000"/>
                    <a:pt x="3972" y="2958"/>
                    <a:pt x="4056" y="2916"/>
                  </a:cubicBezTo>
                  <a:cubicBezTo>
                    <a:pt x="4225" y="2874"/>
                    <a:pt x="4394" y="2789"/>
                    <a:pt x="4521" y="2620"/>
                  </a:cubicBezTo>
                  <a:cubicBezTo>
                    <a:pt x="4732" y="2198"/>
                    <a:pt x="4817" y="1649"/>
                    <a:pt x="4648" y="1142"/>
                  </a:cubicBezTo>
                  <a:cubicBezTo>
                    <a:pt x="4606" y="973"/>
                    <a:pt x="4437" y="846"/>
                    <a:pt x="4268" y="804"/>
                  </a:cubicBezTo>
                  <a:cubicBezTo>
                    <a:pt x="4521" y="592"/>
                    <a:pt x="4817" y="508"/>
                    <a:pt x="5155" y="466"/>
                  </a:cubicBezTo>
                  <a:close/>
                  <a:moveTo>
                    <a:pt x="5070" y="1"/>
                  </a:moveTo>
                  <a:cubicBezTo>
                    <a:pt x="4479" y="43"/>
                    <a:pt x="3972" y="297"/>
                    <a:pt x="3549" y="677"/>
                  </a:cubicBezTo>
                  <a:lnTo>
                    <a:pt x="3423" y="592"/>
                  </a:lnTo>
                  <a:lnTo>
                    <a:pt x="3338" y="592"/>
                  </a:lnTo>
                  <a:cubicBezTo>
                    <a:pt x="3211" y="592"/>
                    <a:pt x="3085" y="635"/>
                    <a:pt x="2958" y="677"/>
                  </a:cubicBezTo>
                  <a:cubicBezTo>
                    <a:pt x="2916" y="719"/>
                    <a:pt x="2831" y="761"/>
                    <a:pt x="2831" y="761"/>
                  </a:cubicBezTo>
                  <a:cubicBezTo>
                    <a:pt x="2747" y="719"/>
                    <a:pt x="2662" y="677"/>
                    <a:pt x="2535" y="592"/>
                  </a:cubicBezTo>
                  <a:cubicBezTo>
                    <a:pt x="2282" y="423"/>
                    <a:pt x="1944" y="339"/>
                    <a:pt x="1606" y="339"/>
                  </a:cubicBezTo>
                  <a:lnTo>
                    <a:pt x="1395" y="423"/>
                  </a:lnTo>
                  <a:lnTo>
                    <a:pt x="1395" y="592"/>
                  </a:lnTo>
                  <a:cubicBezTo>
                    <a:pt x="1395" y="804"/>
                    <a:pt x="1606" y="888"/>
                    <a:pt x="1817" y="1015"/>
                  </a:cubicBezTo>
                  <a:lnTo>
                    <a:pt x="1859" y="1015"/>
                  </a:lnTo>
                  <a:cubicBezTo>
                    <a:pt x="2028" y="1099"/>
                    <a:pt x="2155" y="1142"/>
                    <a:pt x="2240" y="1268"/>
                  </a:cubicBezTo>
                  <a:cubicBezTo>
                    <a:pt x="2180" y="1238"/>
                    <a:pt x="2115" y="1224"/>
                    <a:pt x="2050" y="1224"/>
                  </a:cubicBezTo>
                  <a:cubicBezTo>
                    <a:pt x="1932" y="1224"/>
                    <a:pt x="1815" y="1271"/>
                    <a:pt x="1733" y="1353"/>
                  </a:cubicBezTo>
                  <a:cubicBezTo>
                    <a:pt x="1648" y="1480"/>
                    <a:pt x="1648" y="1606"/>
                    <a:pt x="1733" y="1733"/>
                  </a:cubicBezTo>
                  <a:cubicBezTo>
                    <a:pt x="1648" y="1775"/>
                    <a:pt x="1521" y="1817"/>
                    <a:pt x="1437" y="1817"/>
                  </a:cubicBezTo>
                  <a:cubicBezTo>
                    <a:pt x="1352" y="1733"/>
                    <a:pt x="1268" y="1649"/>
                    <a:pt x="1141" y="1649"/>
                  </a:cubicBezTo>
                  <a:lnTo>
                    <a:pt x="1057" y="1649"/>
                  </a:lnTo>
                  <a:cubicBezTo>
                    <a:pt x="888" y="1606"/>
                    <a:pt x="634" y="1606"/>
                    <a:pt x="550" y="1606"/>
                  </a:cubicBezTo>
                  <a:cubicBezTo>
                    <a:pt x="465" y="1606"/>
                    <a:pt x="212" y="1606"/>
                    <a:pt x="127" y="1817"/>
                  </a:cubicBezTo>
                  <a:cubicBezTo>
                    <a:pt x="43" y="1902"/>
                    <a:pt x="85" y="2071"/>
                    <a:pt x="169" y="2155"/>
                  </a:cubicBezTo>
                  <a:cubicBezTo>
                    <a:pt x="127" y="2155"/>
                    <a:pt x="127" y="2198"/>
                    <a:pt x="127" y="2240"/>
                  </a:cubicBezTo>
                  <a:cubicBezTo>
                    <a:pt x="0" y="2493"/>
                    <a:pt x="296" y="2620"/>
                    <a:pt x="423" y="2662"/>
                  </a:cubicBezTo>
                  <a:cubicBezTo>
                    <a:pt x="550" y="2705"/>
                    <a:pt x="676" y="2789"/>
                    <a:pt x="761" y="2916"/>
                  </a:cubicBezTo>
                  <a:cubicBezTo>
                    <a:pt x="676" y="2916"/>
                    <a:pt x="550" y="3000"/>
                    <a:pt x="507" y="3127"/>
                  </a:cubicBezTo>
                  <a:cubicBezTo>
                    <a:pt x="507" y="3212"/>
                    <a:pt x="507" y="3338"/>
                    <a:pt x="592" y="3423"/>
                  </a:cubicBezTo>
                  <a:lnTo>
                    <a:pt x="634" y="3465"/>
                  </a:lnTo>
                  <a:cubicBezTo>
                    <a:pt x="719" y="3592"/>
                    <a:pt x="803" y="3719"/>
                    <a:pt x="845" y="3845"/>
                  </a:cubicBezTo>
                  <a:cubicBezTo>
                    <a:pt x="634" y="3845"/>
                    <a:pt x="465" y="3972"/>
                    <a:pt x="423" y="4183"/>
                  </a:cubicBezTo>
                  <a:cubicBezTo>
                    <a:pt x="381" y="4310"/>
                    <a:pt x="381" y="4437"/>
                    <a:pt x="465" y="4564"/>
                  </a:cubicBezTo>
                  <a:cubicBezTo>
                    <a:pt x="507" y="4606"/>
                    <a:pt x="592" y="4648"/>
                    <a:pt x="676" y="4690"/>
                  </a:cubicBezTo>
                  <a:cubicBezTo>
                    <a:pt x="719" y="4733"/>
                    <a:pt x="719" y="4775"/>
                    <a:pt x="803" y="4859"/>
                  </a:cubicBezTo>
                  <a:cubicBezTo>
                    <a:pt x="761" y="5028"/>
                    <a:pt x="803" y="5197"/>
                    <a:pt x="972" y="5324"/>
                  </a:cubicBezTo>
                  <a:cubicBezTo>
                    <a:pt x="1046" y="5423"/>
                    <a:pt x="1150" y="5464"/>
                    <a:pt x="1256" y="5464"/>
                  </a:cubicBezTo>
                  <a:cubicBezTo>
                    <a:pt x="1332" y="5464"/>
                    <a:pt x="1409" y="5444"/>
                    <a:pt x="1479" y="5409"/>
                  </a:cubicBezTo>
                  <a:cubicBezTo>
                    <a:pt x="1521" y="5366"/>
                    <a:pt x="1521" y="5366"/>
                    <a:pt x="1564" y="5366"/>
                  </a:cubicBezTo>
                  <a:cubicBezTo>
                    <a:pt x="1690" y="5409"/>
                    <a:pt x="1817" y="5451"/>
                    <a:pt x="1902" y="5535"/>
                  </a:cubicBezTo>
                  <a:cubicBezTo>
                    <a:pt x="2071" y="5620"/>
                    <a:pt x="2240" y="5704"/>
                    <a:pt x="2451" y="5747"/>
                  </a:cubicBezTo>
                  <a:lnTo>
                    <a:pt x="2409" y="5831"/>
                  </a:lnTo>
                  <a:cubicBezTo>
                    <a:pt x="2409" y="5873"/>
                    <a:pt x="2409" y="5958"/>
                    <a:pt x="2451" y="6042"/>
                  </a:cubicBezTo>
                  <a:lnTo>
                    <a:pt x="2409" y="6127"/>
                  </a:lnTo>
                  <a:lnTo>
                    <a:pt x="2409" y="6211"/>
                  </a:lnTo>
                  <a:cubicBezTo>
                    <a:pt x="2409" y="6634"/>
                    <a:pt x="3634" y="7014"/>
                    <a:pt x="3972" y="7014"/>
                  </a:cubicBezTo>
                  <a:cubicBezTo>
                    <a:pt x="4183" y="7014"/>
                    <a:pt x="4352" y="6930"/>
                    <a:pt x="4394" y="6718"/>
                  </a:cubicBezTo>
                  <a:cubicBezTo>
                    <a:pt x="4437" y="6634"/>
                    <a:pt x="4394" y="6507"/>
                    <a:pt x="4352" y="6423"/>
                  </a:cubicBezTo>
                  <a:cubicBezTo>
                    <a:pt x="4521" y="6296"/>
                    <a:pt x="4563" y="6042"/>
                    <a:pt x="4437" y="5831"/>
                  </a:cubicBezTo>
                  <a:cubicBezTo>
                    <a:pt x="4394" y="5789"/>
                    <a:pt x="4310" y="5747"/>
                    <a:pt x="4268" y="5704"/>
                  </a:cubicBezTo>
                  <a:cubicBezTo>
                    <a:pt x="4268" y="5704"/>
                    <a:pt x="4268" y="5662"/>
                    <a:pt x="4268" y="5662"/>
                  </a:cubicBezTo>
                  <a:cubicBezTo>
                    <a:pt x="4268" y="5662"/>
                    <a:pt x="4268" y="5620"/>
                    <a:pt x="4479" y="5620"/>
                  </a:cubicBezTo>
                  <a:lnTo>
                    <a:pt x="4901" y="5620"/>
                  </a:lnTo>
                  <a:cubicBezTo>
                    <a:pt x="5281" y="5620"/>
                    <a:pt x="5535" y="5451"/>
                    <a:pt x="5577" y="5155"/>
                  </a:cubicBezTo>
                  <a:cubicBezTo>
                    <a:pt x="5704" y="4606"/>
                    <a:pt x="5281" y="4352"/>
                    <a:pt x="5028" y="4226"/>
                  </a:cubicBezTo>
                  <a:cubicBezTo>
                    <a:pt x="4817" y="4099"/>
                    <a:pt x="4732" y="4014"/>
                    <a:pt x="4732" y="3930"/>
                  </a:cubicBezTo>
                  <a:cubicBezTo>
                    <a:pt x="4732" y="3676"/>
                    <a:pt x="4901" y="3592"/>
                    <a:pt x="5324" y="3507"/>
                  </a:cubicBezTo>
                  <a:cubicBezTo>
                    <a:pt x="5619" y="3465"/>
                    <a:pt x="5873" y="3338"/>
                    <a:pt x="6084" y="3127"/>
                  </a:cubicBezTo>
                  <a:cubicBezTo>
                    <a:pt x="6380" y="2831"/>
                    <a:pt x="6422" y="2367"/>
                    <a:pt x="6211" y="1986"/>
                  </a:cubicBezTo>
                  <a:cubicBezTo>
                    <a:pt x="6126" y="1817"/>
                    <a:pt x="6126" y="1691"/>
                    <a:pt x="6126" y="1522"/>
                  </a:cubicBezTo>
                  <a:cubicBezTo>
                    <a:pt x="6126" y="1437"/>
                    <a:pt x="6211" y="1353"/>
                    <a:pt x="6253" y="1268"/>
                  </a:cubicBezTo>
                  <a:cubicBezTo>
                    <a:pt x="6422" y="1142"/>
                    <a:pt x="6507" y="930"/>
                    <a:pt x="6507" y="761"/>
                  </a:cubicBezTo>
                  <a:cubicBezTo>
                    <a:pt x="6464" y="550"/>
                    <a:pt x="6338" y="381"/>
                    <a:pt x="6169" y="297"/>
                  </a:cubicBezTo>
                  <a:cubicBezTo>
                    <a:pt x="5788" y="128"/>
                    <a:pt x="5450" y="43"/>
                    <a:pt x="507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3"/>
            <p:cNvSpPr/>
            <p:nvPr/>
          </p:nvSpPr>
          <p:spPr>
            <a:xfrm>
              <a:off x="3331525" y="2342050"/>
              <a:ext cx="110925" cy="99725"/>
            </a:xfrm>
            <a:custGeom>
              <a:rect b="b" l="l" r="r" t="t"/>
              <a:pathLst>
                <a:path extrusionOk="0" h="3989" w="4437">
                  <a:moveTo>
                    <a:pt x="2535" y="592"/>
                  </a:moveTo>
                  <a:cubicBezTo>
                    <a:pt x="2620" y="677"/>
                    <a:pt x="2662" y="761"/>
                    <a:pt x="2746" y="846"/>
                  </a:cubicBezTo>
                  <a:lnTo>
                    <a:pt x="2789" y="888"/>
                  </a:lnTo>
                  <a:cubicBezTo>
                    <a:pt x="2662" y="930"/>
                    <a:pt x="2535" y="1057"/>
                    <a:pt x="2535" y="1184"/>
                  </a:cubicBezTo>
                  <a:cubicBezTo>
                    <a:pt x="2493" y="1353"/>
                    <a:pt x="2535" y="1522"/>
                    <a:pt x="2662" y="1606"/>
                  </a:cubicBezTo>
                  <a:cubicBezTo>
                    <a:pt x="2746" y="1691"/>
                    <a:pt x="2831" y="1733"/>
                    <a:pt x="2958" y="1775"/>
                  </a:cubicBezTo>
                  <a:cubicBezTo>
                    <a:pt x="3169" y="1775"/>
                    <a:pt x="3253" y="1564"/>
                    <a:pt x="3338" y="1437"/>
                  </a:cubicBezTo>
                  <a:cubicBezTo>
                    <a:pt x="3338" y="1395"/>
                    <a:pt x="3380" y="1353"/>
                    <a:pt x="3465" y="1353"/>
                  </a:cubicBezTo>
                  <a:cubicBezTo>
                    <a:pt x="3422" y="1437"/>
                    <a:pt x="3422" y="1522"/>
                    <a:pt x="3465" y="1564"/>
                  </a:cubicBezTo>
                  <a:cubicBezTo>
                    <a:pt x="3507" y="1733"/>
                    <a:pt x="3591" y="1902"/>
                    <a:pt x="3676" y="2029"/>
                  </a:cubicBezTo>
                  <a:lnTo>
                    <a:pt x="3803" y="2198"/>
                  </a:lnTo>
                  <a:cubicBezTo>
                    <a:pt x="3760" y="2240"/>
                    <a:pt x="3760" y="2282"/>
                    <a:pt x="3718" y="2325"/>
                  </a:cubicBezTo>
                  <a:cubicBezTo>
                    <a:pt x="3634" y="2494"/>
                    <a:pt x="3591" y="2705"/>
                    <a:pt x="3634" y="2916"/>
                  </a:cubicBezTo>
                  <a:cubicBezTo>
                    <a:pt x="3591" y="3127"/>
                    <a:pt x="3591" y="3381"/>
                    <a:pt x="3507" y="3465"/>
                  </a:cubicBezTo>
                  <a:lnTo>
                    <a:pt x="3296" y="3465"/>
                  </a:lnTo>
                  <a:cubicBezTo>
                    <a:pt x="2958" y="3465"/>
                    <a:pt x="2577" y="3381"/>
                    <a:pt x="2239" y="3254"/>
                  </a:cubicBezTo>
                  <a:cubicBezTo>
                    <a:pt x="2239" y="3254"/>
                    <a:pt x="2239" y="3212"/>
                    <a:pt x="2239" y="3212"/>
                  </a:cubicBezTo>
                  <a:cubicBezTo>
                    <a:pt x="2155" y="3085"/>
                    <a:pt x="2028" y="3001"/>
                    <a:pt x="1859" y="3001"/>
                  </a:cubicBezTo>
                  <a:cubicBezTo>
                    <a:pt x="1901" y="2958"/>
                    <a:pt x="1901" y="2916"/>
                    <a:pt x="1859" y="2832"/>
                  </a:cubicBezTo>
                  <a:cubicBezTo>
                    <a:pt x="1775" y="2578"/>
                    <a:pt x="1521" y="2409"/>
                    <a:pt x="1268" y="2367"/>
                  </a:cubicBezTo>
                  <a:cubicBezTo>
                    <a:pt x="1225" y="2198"/>
                    <a:pt x="1183" y="2029"/>
                    <a:pt x="1183" y="1944"/>
                  </a:cubicBezTo>
                  <a:cubicBezTo>
                    <a:pt x="1183" y="1818"/>
                    <a:pt x="1183" y="1691"/>
                    <a:pt x="1141" y="1564"/>
                  </a:cubicBezTo>
                  <a:cubicBezTo>
                    <a:pt x="1099" y="1522"/>
                    <a:pt x="1056" y="1480"/>
                    <a:pt x="1014" y="1437"/>
                  </a:cubicBezTo>
                  <a:cubicBezTo>
                    <a:pt x="972" y="1226"/>
                    <a:pt x="887" y="1057"/>
                    <a:pt x="761" y="930"/>
                  </a:cubicBezTo>
                  <a:lnTo>
                    <a:pt x="676" y="846"/>
                  </a:lnTo>
                  <a:lnTo>
                    <a:pt x="676" y="846"/>
                  </a:lnTo>
                  <a:lnTo>
                    <a:pt x="845" y="973"/>
                  </a:lnTo>
                  <a:cubicBezTo>
                    <a:pt x="930" y="1015"/>
                    <a:pt x="1014" y="1057"/>
                    <a:pt x="1141" y="1099"/>
                  </a:cubicBezTo>
                  <a:cubicBezTo>
                    <a:pt x="1563" y="1015"/>
                    <a:pt x="1944" y="888"/>
                    <a:pt x="2324" y="677"/>
                  </a:cubicBezTo>
                  <a:lnTo>
                    <a:pt x="2535" y="592"/>
                  </a:lnTo>
                  <a:close/>
                  <a:moveTo>
                    <a:pt x="2493" y="1"/>
                  </a:moveTo>
                  <a:cubicBezTo>
                    <a:pt x="2366" y="43"/>
                    <a:pt x="2239" y="128"/>
                    <a:pt x="2113" y="170"/>
                  </a:cubicBezTo>
                  <a:cubicBezTo>
                    <a:pt x="1775" y="339"/>
                    <a:pt x="1479" y="423"/>
                    <a:pt x="1183" y="508"/>
                  </a:cubicBezTo>
                  <a:lnTo>
                    <a:pt x="1099" y="466"/>
                  </a:lnTo>
                  <a:cubicBezTo>
                    <a:pt x="930" y="339"/>
                    <a:pt x="718" y="254"/>
                    <a:pt x="507" y="212"/>
                  </a:cubicBezTo>
                  <a:cubicBezTo>
                    <a:pt x="254" y="212"/>
                    <a:pt x="85" y="381"/>
                    <a:pt x="42" y="635"/>
                  </a:cubicBezTo>
                  <a:cubicBezTo>
                    <a:pt x="0" y="846"/>
                    <a:pt x="169" y="1015"/>
                    <a:pt x="296" y="1226"/>
                  </a:cubicBezTo>
                  <a:lnTo>
                    <a:pt x="380" y="1311"/>
                  </a:lnTo>
                  <a:cubicBezTo>
                    <a:pt x="338" y="1353"/>
                    <a:pt x="296" y="1395"/>
                    <a:pt x="296" y="1480"/>
                  </a:cubicBezTo>
                  <a:cubicBezTo>
                    <a:pt x="254" y="1691"/>
                    <a:pt x="423" y="1902"/>
                    <a:pt x="634" y="1902"/>
                  </a:cubicBezTo>
                  <a:lnTo>
                    <a:pt x="634" y="1987"/>
                  </a:lnTo>
                  <a:cubicBezTo>
                    <a:pt x="761" y="2789"/>
                    <a:pt x="803" y="3170"/>
                    <a:pt x="1014" y="3296"/>
                  </a:cubicBezTo>
                  <a:lnTo>
                    <a:pt x="1014" y="3339"/>
                  </a:lnTo>
                  <a:lnTo>
                    <a:pt x="1099" y="3465"/>
                  </a:lnTo>
                  <a:cubicBezTo>
                    <a:pt x="1183" y="3592"/>
                    <a:pt x="1352" y="3677"/>
                    <a:pt x="1521" y="3677"/>
                  </a:cubicBezTo>
                  <a:cubicBezTo>
                    <a:pt x="1606" y="3677"/>
                    <a:pt x="1732" y="3634"/>
                    <a:pt x="1817" y="3592"/>
                  </a:cubicBezTo>
                  <a:cubicBezTo>
                    <a:pt x="1859" y="3634"/>
                    <a:pt x="1901" y="3677"/>
                    <a:pt x="1986" y="3719"/>
                  </a:cubicBezTo>
                  <a:cubicBezTo>
                    <a:pt x="2408" y="3888"/>
                    <a:pt x="2831" y="3972"/>
                    <a:pt x="3296" y="3972"/>
                  </a:cubicBezTo>
                  <a:cubicBezTo>
                    <a:pt x="3338" y="3983"/>
                    <a:pt x="3380" y="3988"/>
                    <a:pt x="3422" y="3988"/>
                  </a:cubicBezTo>
                  <a:cubicBezTo>
                    <a:pt x="3549" y="3988"/>
                    <a:pt x="3676" y="3941"/>
                    <a:pt x="3803" y="3846"/>
                  </a:cubicBezTo>
                  <a:cubicBezTo>
                    <a:pt x="4056" y="3634"/>
                    <a:pt x="4183" y="3254"/>
                    <a:pt x="4141" y="2916"/>
                  </a:cubicBezTo>
                  <a:cubicBezTo>
                    <a:pt x="4141" y="2789"/>
                    <a:pt x="4141" y="2705"/>
                    <a:pt x="4141" y="2620"/>
                  </a:cubicBezTo>
                  <a:cubicBezTo>
                    <a:pt x="4267" y="2578"/>
                    <a:pt x="4352" y="2494"/>
                    <a:pt x="4394" y="2409"/>
                  </a:cubicBezTo>
                  <a:cubicBezTo>
                    <a:pt x="4436" y="2156"/>
                    <a:pt x="4267" y="1944"/>
                    <a:pt x="4098" y="1691"/>
                  </a:cubicBezTo>
                  <a:cubicBezTo>
                    <a:pt x="4056" y="1606"/>
                    <a:pt x="3972" y="1522"/>
                    <a:pt x="3929" y="1437"/>
                  </a:cubicBezTo>
                  <a:lnTo>
                    <a:pt x="3929" y="1395"/>
                  </a:lnTo>
                  <a:cubicBezTo>
                    <a:pt x="4056" y="1099"/>
                    <a:pt x="4056" y="761"/>
                    <a:pt x="3929" y="508"/>
                  </a:cubicBezTo>
                  <a:lnTo>
                    <a:pt x="3887" y="423"/>
                  </a:lnTo>
                  <a:lnTo>
                    <a:pt x="3803" y="381"/>
                  </a:lnTo>
                  <a:cubicBezTo>
                    <a:pt x="3760" y="254"/>
                    <a:pt x="3634" y="212"/>
                    <a:pt x="3507" y="212"/>
                  </a:cubicBezTo>
                  <a:lnTo>
                    <a:pt x="3422" y="212"/>
                  </a:lnTo>
                  <a:lnTo>
                    <a:pt x="3253" y="339"/>
                  </a:lnTo>
                  <a:lnTo>
                    <a:pt x="3253" y="592"/>
                  </a:lnTo>
                  <a:cubicBezTo>
                    <a:pt x="3211" y="592"/>
                    <a:pt x="3169" y="550"/>
                    <a:pt x="3169" y="550"/>
                  </a:cubicBezTo>
                  <a:cubicBezTo>
                    <a:pt x="2915" y="170"/>
                    <a:pt x="2746" y="1"/>
                    <a:pt x="257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a:off x="3536425" y="2443450"/>
              <a:ext cx="53875" cy="38050"/>
            </a:xfrm>
            <a:custGeom>
              <a:rect b="b" l="l" r="r" t="t"/>
              <a:pathLst>
                <a:path extrusionOk="0" h="1522" w="2155">
                  <a:moveTo>
                    <a:pt x="676" y="1"/>
                  </a:moveTo>
                  <a:lnTo>
                    <a:pt x="592" y="339"/>
                  </a:lnTo>
                  <a:lnTo>
                    <a:pt x="676" y="423"/>
                  </a:lnTo>
                  <a:lnTo>
                    <a:pt x="592" y="423"/>
                  </a:lnTo>
                  <a:cubicBezTo>
                    <a:pt x="423" y="466"/>
                    <a:pt x="296" y="592"/>
                    <a:pt x="212" y="719"/>
                  </a:cubicBezTo>
                  <a:cubicBezTo>
                    <a:pt x="85" y="761"/>
                    <a:pt x="43" y="888"/>
                    <a:pt x="0" y="972"/>
                  </a:cubicBezTo>
                  <a:cubicBezTo>
                    <a:pt x="0" y="1099"/>
                    <a:pt x="0" y="1184"/>
                    <a:pt x="85" y="1268"/>
                  </a:cubicBezTo>
                  <a:cubicBezTo>
                    <a:pt x="169" y="1395"/>
                    <a:pt x="338" y="1479"/>
                    <a:pt x="507" y="1522"/>
                  </a:cubicBezTo>
                  <a:cubicBezTo>
                    <a:pt x="719" y="1479"/>
                    <a:pt x="888" y="1353"/>
                    <a:pt x="1014" y="1184"/>
                  </a:cubicBezTo>
                  <a:lnTo>
                    <a:pt x="1056" y="1099"/>
                  </a:lnTo>
                  <a:lnTo>
                    <a:pt x="1225" y="1141"/>
                  </a:lnTo>
                  <a:cubicBezTo>
                    <a:pt x="1394" y="1184"/>
                    <a:pt x="1521" y="1226"/>
                    <a:pt x="1690" y="1226"/>
                  </a:cubicBezTo>
                  <a:cubicBezTo>
                    <a:pt x="1859" y="1226"/>
                    <a:pt x="1986" y="1184"/>
                    <a:pt x="2070" y="1057"/>
                  </a:cubicBezTo>
                  <a:cubicBezTo>
                    <a:pt x="2155" y="930"/>
                    <a:pt x="2155" y="761"/>
                    <a:pt x="2070" y="592"/>
                  </a:cubicBezTo>
                  <a:cubicBezTo>
                    <a:pt x="1944" y="381"/>
                    <a:pt x="1732" y="254"/>
                    <a:pt x="1479" y="170"/>
                  </a:cubicBezTo>
                  <a:cubicBezTo>
                    <a:pt x="1394" y="170"/>
                    <a:pt x="1268" y="128"/>
                    <a:pt x="1183" y="43"/>
                  </a:cubicBezTo>
                  <a:lnTo>
                    <a:pt x="114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3326225" y="2413875"/>
              <a:ext cx="53900" cy="49675"/>
            </a:xfrm>
            <a:custGeom>
              <a:rect b="b" l="l" r="r" t="t"/>
              <a:pathLst>
                <a:path extrusionOk="0" h="1987" w="2156">
                  <a:moveTo>
                    <a:pt x="1226" y="1184"/>
                  </a:moveTo>
                  <a:cubicBezTo>
                    <a:pt x="1353" y="1311"/>
                    <a:pt x="1437" y="1480"/>
                    <a:pt x="1395" y="1480"/>
                  </a:cubicBezTo>
                  <a:cubicBezTo>
                    <a:pt x="1353" y="1437"/>
                    <a:pt x="1268" y="1395"/>
                    <a:pt x="1142" y="1268"/>
                  </a:cubicBezTo>
                  <a:cubicBezTo>
                    <a:pt x="1184" y="1268"/>
                    <a:pt x="1226" y="1226"/>
                    <a:pt x="1226" y="1184"/>
                  </a:cubicBezTo>
                  <a:close/>
                  <a:moveTo>
                    <a:pt x="677" y="1"/>
                  </a:moveTo>
                  <a:cubicBezTo>
                    <a:pt x="85" y="1"/>
                    <a:pt x="1" y="212"/>
                    <a:pt x="1" y="423"/>
                  </a:cubicBezTo>
                  <a:cubicBezTo>
                    <a:pt x="1" y="592"/>
                    <a:pt x="170" y="719"/>
                    <a:pt x="423" y="888"/>
                  </a:cubicBezTo>
                  <a:lnTo>
                    <a:pt x="339" y="1099"/>
                  </a:lnTo>
                  <a:lnTo>
                    <a:pt x="466" y="1226"/>
                  </a:lnTo>
                  <a:lnTo>
                    <a:pt x="508" y="1311"/>
                  </a:lnTo>
                  <a:cubicBezTo>
                    <a:pt x="761" y="1649"/>
                    <a:pt x="1057" y="1987"/>
                    <a:pt x="1395" y="1987"/>
                  </a:cubicBezTo>
                  <a:cubicBezTo>
                    <a:pt x="1606" y="1987"/>
                    <a:pt x="1775" y="1902"/>
                    <a:pt x="1860" y="1733"/>
                  </a:cubicBezTo>
                  <a:cubicBezTo>
                    <a:pt x="2156" y="1268"/>
                    <a:pt x="1480" y="635"/>
                    <a:pt x="1015" y="212"/>
                  </a:cubicBezTo>
                  <a:lnTo>
                    <a:pt x="888" y="85"/>
                  </a:lnTo>
                  <a:lnTo>
                    <a:pt x="804"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3399125" y="2418100"/>
              <a:ext cx="48600" cy="69750"/>
            </a:xfrm>
            <a:custGeom>
              <a:rect b="b" l="l" r="r" t="t"/>
              <a:pathLst>
                <a:path extrusionOk="0" h="2790" w="1944">
                  <a:moveTo>
                    <a:pt x="1563" y="1"/>
                  </a:moveTo>
                  <a:cubicBezTo>
                    <a:pt x="1352" y="1"/>
                    <a:pt x="1225" y="254"/>
                    <a:pt x="1056" y="550"/>
                  </a:cubicBezTo>
                  <a:cubicBezTo>
                    <a:pt x="1014" y="635"/>
                    <a:pt x="972" y="677"/>
                    <a:pt x="930" y="761"/>
                  </a:cubicBezTo>
                  <a:cubicBezTo>
                    <a:pt x="592" y="1099"/>
                    <a:pt x="549" y="1184"/>
                    <a:pt x="465" y="1437"/>
                  </a:cubicBezTo>
                  <a:cubicBezTo>
                    <a:pt x="423" y="1480"/>
                    <a:pt x="423" y="1522"/>
                    <a:pt x="423" y="1564"/>
                  </a:cubicBezTo>
                  <a:lnTo>
                    <a:pt x="380" y="1564"/>
                  </a:lnTo>
                  <a:cubicBezTo>
                    <a:pt x="127" y="1606"/>
                    <a:pt x="0" y="1775"/>
                    <a:pt x="42" y="1986"/>
                  </a:cubicBezTo>
                  <a:cubicBezTo>
                    <a:pt x="85" y="2324"/>
                    <a:pt x="169" y="2789"/>
                    <a:pt x="507" y="2789"/>
                  </a:cubicBezTo>
                  <a:cubicBezTo>
                    <a:pt x="761" y="2789"/>
                    <a:pt x="887" y="2536"/>
                    <a:pt x="887" y="2451"/>
                  </a:cubicBezTo>
                  <a:lnTo>
                    <a:pt x="1014" y="2113"/>
                  </a:lnTo>
                  <a:cubicBezTo>
                    <a:pt x="1099" y="1902"/>
                    <a:pt x="1183" y="1691"/>
                    <a:pt x="1310" y="1522"/>
                  </a:cubicBezTo>
                  <a:lnTo>
                    <a:pt x="1352" y="1437"/>
                  </a:lnTo>
                  <a:cubicBezTo>
                    <a:pt x="1563" y="1099"/>
                    <a:pt x="1732" y="761"/>
                    <a:pt x="1901" y="423"/>
                  </a:cubicBezTo>
                  <a:lnTo>
                    <a:pt x="1943" y="339"/>
                  </a:lnTo>
                  <a:lnTo>
                    <a:pt x="1901" y="212"/>
                  </a:lnTo>
                  <a:cubicBezTo>
                    <a:pt x="1817" y="85"/>
                    <a:pt x="1732" y="1"/>
                    <a:pt x="156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3196325" y="2404375"/>
              <a:ext cx="41225" cy="49675"/>
            </a:xfrm>
            <a:custGeom>
              <a:rect b="b" l="l" r="r" t="t"/>
              <a:pathLst>
                <a:path extrusionOk="0" h="1987" w="1649">
                  <a:moveTo>
                    <a:pt x="867" y="1"/>
                  </a:moveTo>
                  <a:cubicBezTo>
                    <a:pt x="750" y="1"/>
                    <a:pt x="634" y="43"/>
                    <a:pt x="550" y="127"/>
                  </a:cubicBezTo>
                  <a:cubicBezTo>
                    <a:pt x="212" y="592"/>
                    <a:pt x="0" y="1184"/>
                    <a:pt x="0" y="1775"/>
                  </a:cubicBezTo>
                  <a:lnTo>
                    <a:pt x="0" y="1860"/>
                  </a:lnTo>
                  <a:lnTo>
                    <a:pt x="507" y="1986"/>
                  </a:lnTo>
                  <a:cubicBezTo>
                    <a:pt x="507" y="1944"/>
                    <a:pt x="507" y="1944"/>
                    <a:pt x="507" y="1860"/>
                  </a:cubicBezTo>
                  <a:cubicBezTo>
                    <a:pt x="550" y="1775"/>
                    <a:pt x="592" y="1648"/>
                    <a:pt x="592" y="1522"/>
                  </a:cubicBezTo>
                  <a:lnTo>
                    <a:pt x="1606" y="1522"/>
                  </a:lnTo>
                  <a:lnTo>
                    <a:pt x="1648" y="1057"/>
                  </a:lnTo>
                  <a:lnTo>
                    <a:pt x="1395" y="1015"/>
                  </a:lnTo>
                  <a:lnTo>
                    <a:pt x="930" y="888"/>
                  </a:lnTo>
                  <a:cubicBezTo>
                    <a:pt x="1099" y="761"/>
                    <a:pt x="1183" y="592"/>
                    <a:pt x="1268" y="381"/>
                  </a:cubicBezTo>
                  <a:lnTo>
                    <a:pt x="1268" y="212"/>
                  </a:lnTo>
                  <a:lnTo>
                    <a:pt x="1183" y="127"/>
                  </a:lnTo>
                  <a:cubicBezTo>
                    <a:pt x="1099" y="43"/>
                    <a:pt x="983" y="1"/>
                    <a:pt x="86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3430800" y="2448475"/>
              <a:ext cx="87700" cy="66825"/>
            </a:xfrm>
            <a:custGeom>
              <a:rect b="b" l="l" r="r" t="t"/>
              <a:pathLst>
                <a:path extrusionOk="0" h="2673" w="3508">
                  <a:moveTo>
                    <a:pt x="1268" y="518"/>
                  </a:moveTo>
                  <a:cubicBezTo>
                    <a:pt x="1395" y="645"/>
                    <a:pt x="1479" y="771"/>
                    <a:pt x="1606" y="898"/>
                  </a:cubicBezTo>
                  <a:cubicBezTo>
                    <a:pt x="1852" y="1250"/>
                    <a:pt x="2128" y="1573"/>
                    <a:pt x="2433" y="1573"/>
                  </a:cubicBezTo>
                  <a:cubicBezTo>
                    <a:pt x="2494" y="1573"/>
                    <a:pt x="2557" y="1560"/>
                    <a:pt x="2620" y="1532"/>
                  </a:cubicBezTo>
                  <a:lnTo>
                    <a:pt x="2747" y="1447"/>
                  </a:lnTo>
                  <a:lnTo>
                    <a:pt x="2789" y="1321"/>
                  </a:lnTo>
                  <a:cubicBezTo>
                    <a:pt x="2789" y="1278"/>
                    <a:pt x="2789" y="1278"/>
                    <a:pt x="2789" y="1236"/>
                  </a:cubicBezTo>
                  <a:lnTo>
                    <a:pt x="2831" y="1194"/>
                  </a:lnTo>
                  <a:cubicBezTo>
                    <a:pt x="2873" y="1236"/>
                    <a:pt x="2873" y="1278"/>
                    <a:pt x="2873" y="1321"/>
                  </a:cubicBezTo>
                  <a:cubicBezTo>
                    <a:pt x="2958" y="1532"/>
                    <a:pt x="2958" y="1785"/>
                    <a:pt x="2958" y="2039"/>
                  </a:cubicBezTo>
                  <a:lnTo>
                    <a:pt x="2873" y="1997"/>
                  </a:lnTo>
                  <a:cubicBezTo>
                    <a:pt x="2769" y="1892"/>
                    <a:pt x="2608" y="1817"/>
                    <a:pt x="2436" y="1817"/>
                  </a:cubicBezTo>
                  <a:cubicBezTo>
                    <a:pt x="2399" y="1817"/>
                    <a:pt x="2362" y="1820"/>
                    <a:pt x="2324" y="1828"/>
                  </a:cubicBezTo>
                  <a:cubicBezTo>
                    <a:pt x="2155" y="1870"/>
                    <a:pt x="2028" y="1954"/>
                    <a:pt x="1944" y="2039"/>
                  </a:cubicBezTo>
                  <a:lnTo>
                    <a:pt x="1902" y="2081"/>
                  </a:lnTo>
                  <a:lnTo>
                    <a:pt x="1817" y="2039"/>
                  </a:lnTo>
                  <a:lnTo>
                    <a:pt x="1690" y="1912"/>
                  </a:lnTo>
                  <a:lnTo>
                    <a:pt x="1648" y="1828"/>
                  </a:lnTo>
                  <a:cubicBezTo>
                    <a:pt x="1479" y="1701"/>
                    <a:pt x="1310" y="1574"/>
                    <a:pt x="1141" y="1490"/>
                  </a:cubicBezTo>
                  <a:lnTo>
                    <a:pt x="845" y="1278"/>
                  </a:lnTo>
                  <a:cubicBezTo>
                    <a:pt x="930" y="1236"/>
                    <a:pt x="972" y="1194"/>
                    <a:pt x="1014" y="1109"/>
                  </a:cubicBezTo>
                  <a:cubicBezTo>
                    <a:pt x="1057" y="898"/>
                    <a:pt x="1014" y="729"/>
                    <a:pt x="930" y="560"/>
                  </a:cubicBezTo>
                  <a:lnTo>
                    <a:pt x="888" y="518"/>
                  </a:lnTo>
                  <a:close/>
                  <a:moveTo>
                    <a:pt x="846" y="0"/>
                  </a:moveTo>
                  <a:cubicBezTo>
                    <a:pt x="649" y="0"/>
                    <a:pt x="486" y="82"/>
                    <a:pt x="381" y="222"/>
                  </a:cubicBezTo>
                  <a:cubicBezTo>
                    <a:pt x="296" y="391"/>
                    <a:pt x="296" y="560"/>
                    <a:pt x="381" y="729"/>
                  </a:cubicBezTo>
                  <a:lnTo>
                    <a:pt x="212" y="729"/>
                  </a:lnTo>
                  <a:lnTo>
                    <a:pt x="127" y="814"/>
                  </a:lnTo>
                  <a:cubicBezTo>
                    <a:pt x="43" y="940"/>
                    <a:pt x="1" y="1109"/>
                    <a:pt x="43" y="1236"/>
                  </a:cubicBezTo>
                  <a:cubicBezTo>
                    <a:pt x="127" y="1532"/>
                    <a:pt x="465" y="1743"/>
                    <a:pt x="888" y="1997"/>
                  </a:cubicBezTo>
                  <a:cubicBezTo>
                    <a:pt x="1014" y="2039"/>
                    <a:pt x="1141" y="2123"/>
                    <a:pt x="1268" y="2250"/>
                  </a:cubicBezTo>
                  <a:lnTo>
                    <a:pt x="1437" y="2419"/>
                  </a:lnTo>
                  <a:lnTo>
                    <a:pt x="1564" y="2546"/>
                  </a:lnTo>
                  <a:lnTo>
                    <a:pt x="1564" y="2630"/>
                  </a:lnTo>
                  <a:lnTo>
                    <a:pt x="1775" y="2673"/>
                  </a:lnTo>
                  <a:lnTo>
                    <a:pt x="1859" y="2673"/>
                  </a:lnTo>
                  <a:cubicBezTo>
                    <a:pt x="2028" y="2673"/>
                    <a:pt x="2197" y="2588"/>
                    <a:pt x="2324" y="2461"/>
                  </a:cubicBezTo>
                  <a:cubicBezTo>
                    <a:pt x="2324" y="2419"/>
                    <a:pt x="2366" y="2377"/>
                    <a:pt x="2409" y="2335"/>
                  </a:cubicBezTo>
                  <a:cubicBezTo>
                    <a:pt x="2493" y="2377"/>
                    <a:pt x="2535" y="2419"/>
                    <a:pt x="2578" y="2461"/>
                  </a:cubicBezTo>
                  <a:cubicBezTo>
                    <a:pt x="2704" y="2546"/>
                    <a:pt x="2873" y="2630"/>
                    <a:pt x="3042" y="2630"/>
                  </a:cubicBezTo>
                  <a:cubicBezTo>
                    <a:pt x="3169" y="2630"/>
                    <a:pt x="3507" y="2504"/>
                    <a:pt x="3507" y="1954"/>
                  </a:cubicBezTo>
                  <a:cubicBezTo>
                    <a:pt x="3507" y="1405"/>
                    <a:pt x="3296" y="560"/>
                    <a:pt x="2747" y="476"/>
                  </a:cubicBezTo>
                  <a:cubicBezTo>
                    <a:pt x="2662" y="476"/>
                    <a:pt x="2451" y="518"/>
                    <a:pt x="2409" y="814"/>
                  </a:cubicBezTo>
                  <a:cubicBezTo>
                    <a:pt x="2366" y="814"/>
                    <a:pt x="2282" y="856"/>
                    <a:pt x="2240" y="898"/>
                  </a:cubicBezTo>
                  <a:cubicBezTo>
                    <a:pt x="2155" y="771"/>
                    <a:pt x="2071" y="687"/>
                    <a:pt x="2028" y="603"/>
                  </a:cubicBezTo>
                  <a:cubicBezTo>
                    <a:pt x="1775" y="307"/>
                    <a:pt x="1564" y="53"/>
                    <a:pt x="1352" y="53"/>
                  </a:cubicBezTo>
                  <a:cubicBezTo>
                    <a:pt x="1226" y="11"/>
                    <a:pt x="1099" y="11"/>
                    <a:pt x="972" y="11"/>
                  </a:cubicBezTo>
                  <a:cubicBezTo>
                    <a:pt x="929" y="4"/>
                    <a:pt x="886" y="0"/>
                    <a:pt x="84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3502625" y="2451900"/>
              <a:ext cx="52825" cy="73975"/>
            </a:xfrm>
            <a:custGeom>
              <a:rect b="b" l="l" r="r" t="t"/>
              <a:pathLst>
                <a:path extrusionOk="0" h="2959" w="2113">
                  <a:moveTo>
                    <a:pt x="592" y="634"/>
                  </a:moveTo>
                  <a:lnTo>
                    <a:pt x="676" y="677"/>
                  </a:lnTo>
                  <a:cubicBezTo>
                    <a:pt x="803" y="761"/>
                    <a:pt x="930" y="803"/>
                    <a:pt x="1057" y="846"/>
                  </a:cubicBezTo>
                  <a:cubicBezTo>
                    <a:pt x="1226" y="888"/>
                    <a:pt x="1352" y="972"/>
                    <a:pt x="1437" y="1099"/>
                  </a:cubicBezTo>
                  <a:cubicBezTo>
                    <a:pt x="1437" y="1141"/>
                    <a:pt x="1268" y="1268"/>
                    <a:pt x="1183" y="1353"/>
                  </a:cubicBezTo>
                  <a:lnTo>
                    <a:pt x="1014" y="1479"/>
                  </a:lnTo>
                  <a:cubicBezTo>
                    <a:pt x="930" y="1268"/>
                    <a:pt x="845" y="1099"/>
                    <a:pt x="761" y="930"/>
                  </a:cubicBezTo>
                  <a:cubicBezTo>
                    <a:pt x="719" y="846"/>
                    <a:pt x="634" y="719"/>
                    <a:pt x="592" y="634"/>
                  </a:cubicBezTo>
                  <a:close/>
                  <a:moveTo>
                    <a:pt x="888" y="1"/>
                  </a:moveTo>
                  <a:lnTo>
                    <a:pt x="719" y="85"/>
                  </a:lnTo>
                  <a:lnTo>
                    <a:pt x="381" y="85"/>
                  </a:lnTo>
                  <a:cubicBezTo>
                    <a:pt x="43" y="85"/>
                    <a:pt x="0" y="297"/>
                    <a:pt x="0" y="381"/>
                  </a:cubicBezTo>
                  <a:cubicBezTo>
                    <a:pt x="0" y="677"/>
                    <a:pt x="127" y="972"/>
                    <a:pt x="296" y="1184"/>
                  </a:cubicBezTo>
                  <a:cubicBezTo>
                    <a:pt x="423" y="1395"/>
                    <a:pt x="507" y="1564"/>
                    <a:pt x="550" y="1775"/>
                  </a:cubicBezTo>
                  <a:cubicBezTo>
                    <a:pt x="550" y="1860"/>
                    <a:pt x="550" y="1902"/>
                    <a:pt x="507" y="1944"/>
                  </a:cubicBezTo>
                  <a:cubicBezTo>
                    <a:pt x="423" y="2198"/>
                    <a:pt x="423" y="2451"/>
                    <a:pt x="592" y="2705"/>
                  </a:cubicBezTo>
                  <a:cubicBezTo>
                    <a:pt x="634" y="2831"/>
                    <a:pt x="761" y="2916"/>
                    <a:pt x="930" y="2958"/>
                  </a:cubicBezTo>
                  <a:lnTo>
                    <a:pt x="1057" y="2916"/>
                  </a:lnTo>
                  <a:lnTo>
                    <a:pt x="1141" y="2831"/>
                  </a:lnTo>
                  <a:cubicBezTo>
                    <a:pt x="1268" y="2747"/>
                    <a:pt x="1310" y="2536"/>
                    <a:pt x="1268" y="2409"/>
                  </a:cubicBezTo>
                  <a:lnTo>
                    <a:pt x="1268" y="1944"/>
                  </a:lnTo>
                  <a:cubicBezTo>
                    <a:pt x="1310" y="1860"/>
                    <a:pt x="1395" y="1775"/>
                    <a:pt x="1479" y="1733"/>
                  </a:cubicBezTo>
                  <a:cubicBezTo>
                    <a:pt x="1733" y="1564"/>
                    <a:pt x="2113" y="1310"/>
                    <a:pt x="1944" y="888"/>
                  </a:cubicBezTo>
                  <a:cubicBezTo>
                    <a:pt x="1775" y="634"/>
                    <a:pt x="1564" y="423"/>
                    <a:pt x="1268" y="339"/>
                  </a:cubicBezTo>
                  <a:cubicBezTo>
                    <a:pt x="1183" y="297"/>
                    <a:pt x="1057" y="254"/>
                    <a:pt x="1014" y="212"/>
                  </a:cubicBezTo>
                  <a:lnTo>
                    <a:pt x="888"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3241750" y="2399450"/>
              <a:ext cx="4250" cy="2225"/>
            </a:xfrm>
            <a:custGeom>
              <a:rect b="b" l="l" r="r" t="t"/>
              <a:pathLst>
                <a:path extrusionOk="0" h="89" w="170">
                  <a:moveTo>
                    <a:pt x="81" y="1"/>
                  </a:moveTo>
                  <a:cubicBezTo>
                    <a:pt x="50" y="1"/>
                    <a:pt x="18" y="11"/>
                    <a:pt x="0" y="29"/>
                  </a:cubicBezTo>
                  <a:cubicBezTo>
                    <a:pt x="30" y="59"/>
                    <a:pt x="81" y="88"/>
                    <a:pt x="123" y="88"/>
                  </a:cubicBezTo>
                  <a:cubicBezTo>
                    <a:pt x="141" y="88"/>
                    <a:pt x="157" y="83"/>
                    <a:pt x="169" y="71"/>
                  </a:cubicBezTo>
                  <a:cubicBezTo>
                    <a:pt x="169" y="21"/>
                    <a:pt x="126" y="1"/>
                    <a:pt x="8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3222700" y="2388050"/>
              <a:ext cx="19075" cy="17725"/>
            </a:xfrm>
            <a:custGeom>
              <a:rect b="b" l="l" r="r" t="t"/>
              <a:pathLst>
                <a:path extrusionOk="0" h="709" w="763">
                  <a:moveTo>
                    <a:pt x="377" y="1"/>
                  </a:moveTo>
                  <a:cubicBezTo>
                    <a:pt x="342" y="1"/>
                    <a:pt x="301" y="30"/>
                    <a:pt x="255" y="104"/>
                  </a:cubicBezTo>
                  <a:cubicBezTo>
                    <a:pt x="0" y="575"/>
                    <a:pt x="9" y="709"/>
                    <a:pt x="130" y="709"/>
                  </a:cubicBezTo>
                  <a:cubicBezTo>
                    <a:pt x="269" y="709"/>
                    <a:pt x="558" y="530"/>
                    <a:pt x="762" y="485"/>
                  </a:cubicBezTo>
                  <a:lnTo>
                    <a:pt x="678" y="442"/>
                  </a:lnTo>
                  <a:cubicBezTo>
                    <a:pt x="579" y="376"/>
                    <a:pt x="505" y="1"/>
                    <a:pt x="37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3203725" y="2044025"/>
              <a:ext cx="265575" cy="411075"/>
            </a:xfrm>
            <a:custGeom>
              <a:rect b="b" l="l" r="r" t="t"/>
              <a:pathLst>
                <a:path extrusionOk="0" h="16443" w="10623">
                  <a:moveTo>
                    <a:pt x="4383" y="2999"/>
                  </a:moveTo>
                  <a:cubicBezTo>
                    <a:pt x="4388" y="2999"/>
                    <a:pt x="4506" y="3165"/>
                    <a:pt x="4641" y="3343"/>
                  </a:cubicBezTo>
                  <a:lnTo>
                    <a:pt x="4641" y="3343"/>
                  </a:lnTo>
                  <a:cubicBezTo>
                    <a:pt x="4601" y="3305"/>
                    <a:pt x="4546" y="3269"/>
                    <a:pt x="4521" y="3219"/>
                  </a:cubicBezTo>
                  <a:cubicBezTo>
                    <a:pt x="4418" y="3060"/>
                    <a:pt x="4379" y="2999"/>
                    <a:pt x="4383" y="2999"/>
                  </a:cubicBezTo>
                  <a:close/>
                  <a:moveTo>
                    <a:pt x="7711" y="3620"/>
                  </a:moveTo>
                  <a:cubicBezTo>
                    <a:pt x="7947" y="3620"/>
                    <a:pt x="7977" y="4004"/>
                    <a:pt x="8239" y="4191"/>
                  </a:cubicBezTo>
                  <a:cubicBezTo>
                    <a:pt x="8281" y="4191"/>
                    <a:pt x="8281" y="4191"/>
                    <a:pt x="8323" y="4233"/>
                  </a:cubicBezTo>
                  <a:cubicBezTo>
                    <a:pt x="8281" y="4191"/>
                    <a:pt x="8196" y="4191"/>
                    <a:pt x="8154" y="4148"/>
                  </a:cubicBezTo>
                  <a:cubicBezTo>
                    <a:pt x="7985" y="4064"/>
                    <a:pt x="7774" y="3684"/>
                    <a:pt x="7605" y="3641"/>
                  </a:cubicBezTo>
                  <a:cubicBezTo>
                    <a:pt x="7644" y="3627"/>
                    <a:pt x="7679" y="3620"/>
                    <a:pt x="7711" y="3620"/>
                  </a:cubicBezTo>
                  <a:close/>
                  <a:moveTo>
                    <a:pt x="6929" y="3346"/>
                  </a:moveTo>
                  <a:cubicBezTo>
                    <a:pt x="7056" y="3388"/>
                    <a:pt x="7182" y="3684"/>
                    <a:pt x="7478" y="3726"/>
                  </a:cubicBezTo>
                  <a:cubicBezTo>
                    <a:pt x="7619" y="3726"/>
                    <a:pt x="7384" y="3745"/>
                    <a:pt x="7162" y="3745"/>
                  </a:cubicBezTo>
                  <a:cubicBezTo>
                    <a:pt x="7051" y="3745"/>
                    <a:pt x="6943" y="3740"/>
                    <a:pt x="6887" y="3726"/>
                  </a:cubicBezTo>
                  <a:cubicBezTo>
                    <a:pt x="6591" y="3726"/>
                    <a:pt x="6380" y="3853"/>
                    <a:pt x="6168" y="4064"/>
                  </a:cubicBezTo>
                  <a:cubicBezTo>
                    <a:pt x="6211" y="4022"/>
                    <a:pt x="6211" y="3979"/>
                    <a:pt x="6211" y="3895"/>
                  </a:cubicBezTo>
                  <a:cubicBezTo>
                    <a:pt x="6183" y="3813"/>
                    <a:pt x="5874" y="3766"/>
                    <a:pt x="5624" y="3766"/>
                  </a:cubicBezTo>
                  <a:cubicBezTo>
                    <a:pt x="5487" y="3766"/>
                    <a:pt x="5368" y="3780"/>
                    <a:pt x="5323" y="3810"/>
                  </a:cubicBezTo>
                  <a:cubicBezTo>
                    <a:pt x="4985" y="3979"/>
                    <a:pt x="4436" y="4655"/>
                    <a:pt x="4690" y="4993"/>
                  </a:cubicBezTo>
                  <a:cubicBezTo>
                    <a:pt x="4732" y="5078"/>
                    <a:pt x="4901" y="5036"/>
                    <a:pt x="4901" y="5120"/>
                  </a:cubicBezTo>
                  <a:lnTo>
                    <a:pt x="4563" y="5585"/>
                  </a:lnTo>
                  <a:cubicBezTo>
                    <a:pt x="4555" y="5626"/>
                    <a:pt x="4561" y="5641"/>
                    <a:pt x="4577" y="5641"/>
                  </a:cubicBezTo>
                  <a:cubicBezTo>
                    <a:pt x="4629" y="5641"/>
                    <a:pt x="4783" y="5486"/>
                    <a:pt x="4914" y="5486"/>
                  </a:cubicBezTo>
                  <a:cubicBezTo>
                    <a:pt x="4956" y="5486"/>
                    <a:pt x="4995" y="5502"/>
                    <a:pt x="5028" y="5543"/>
                  </a:cubicBezTo>
                  <a:cubicBezTo>
                    <a:pt x="5197" y="5754"/>
                    <a:pt x="4816" y="6134"/>
                    <a:pt x="4901" y="6219"/>
                  </a:cubicBezTo>
                  <a:cubicBezTo>
                    <a:pt x="4912" y="6241"/>
                    <a:pt x="4951" y="6246"/>
                    <a:pt x="4999" y="6246"/>
                  </a:cubicBezTo>
                  <a:cubicBezTo>
                    <a:pt x="5028" y="6246"/>
                    <a:pt x="5061" y="6244"/>
                    <a:pt x="5093" y="6244"/>
                  </a:cubicBezTo>
                  <a:cubicBezTo>
                    <a:pt x="5199" y="6244"/>
                    <a:pt x="5292" y="6263"/>
                    <a:pt x="5197" y="6430"/>
                  </a:cubicBezTo>
                  <a:cubicBezTo>
                    <a:pt x="5141" y="6533"/>
                    <a:pt x="5096" y="6575"/>
                    <a:pt x="5057" y="6575"/>
                  </a:cubicBezTo>
                  <a:cubicBezTo>
                    <a:pt x="4886" y="6575"/>
                    <a:pt x="4822" y="5788"/>
                    <a:pt x="4478" y="5754"/>
                  </a:cubicBezTo>
                  <a:cubicBezTo>
                    <a:pt x="4478" y="5754"/>
                    <a:pt x="4281" y="6247"/>
                    <a:pt x="4177" y="6247"/>
                  </a:cubicBezTo>
                  <a:cubicBezTo>
                    <a:pt x="4163" y="6247"/>
                    <a:pt x="4150" y="6238"/>
                    <a:pt x="4141" y="6219"/>
                  </a:cubicBezTo>
                  <a:cubicBezTo>
                    <a:pt x="4056" y="6050"/>
                    <a:pt x="4985" y="4824"/>
                    <a:pt x="4267" y="4740"/>
                  </a:cubicBezTo>
                  <a:cubicBezTo>
                    <a:pt x="4192" y="4729"/>
                    <a:pt x="4125" y="4724"/>
                    <a:pt x="4066" y="4724"/>
                  </a:cubicBezTo>
                  <a:cubicBezTo>
                    <a:pt x="3435" y="4724"/>
                    <a:pt x="3714" y="5296"/>
                    <a:pt x="3676" y="5374"/>
                  </a:cubicBezTo>
                  <a:cubicBezTo>
                    <a:pt x="3634" y="5416"/>
                    <a:pt x="2958" y="5585"/>
                    <a:pt x="2915" y="5627"/>
                  </a:cubicBezTo>
                  <a:cubicBezTo>
                    <a:pt x="2838" y="5705"/>
                    <a:pt x="3297" y="6534"/>
                    <a:pt x="2876" y="6534"/>
                  </a:cubicBezTo>
                  <a:cubicBezTo>
                    <a:pt x="2840" y="6534"/>
                    <a:pt x="2797" y="6528"/>
                    <a:pt x="2746" y="6514"/>
                  </a:cubicBezTo>
                  <a:cubicBezTo>
                    <a:pt x="2510" y="6435"/>
                    <a:pt x="2494" y="5916"/>
                    <a:pt x="2424" y="5880"/>
                  </a:cubicBezTo>
                  <a:lnTo>
                    <a:pt x="2424" y="5880"/>
                  </a:lnTo>
                  <a:cubicBezTo>
                    <a:pt x="2432" y="5881"/>
                    <a:pt x="2441" y="5881"/>
                    <a:pt x="2451" y="5881"/>
                  </a:cubicBezTo>
                  <a:cubicBezTo>
                    <a:pt x="2493" y="5881"/>
                    <a:pt x="2704" y="5374"/>
                    <a:pt x="2620" y="5331"/>
                  </a:cubicBezTo>
                  <a:cubicBezTo>
                    <a:pt x="2535" y="5289"/>
                    <a:pt x="1986" y="5331"/>
                    <a:pt x="2113" y="5247"/>
                  </a:cubicBezTo>
                  <a:cubicBezTo>
                    <a:pt x="2620" y="4909"/>
                    <a:pt x="2028" y="5162"/>
                    <a:pt x="2366" y="4613"/>
                  </a:cubicBezTo>
                  <a:cubicBezTo>
                    <a:pt x="2620" y="4317"/>
                    <a:pt x="2873" y="4064"/>
                    <a:pt x="3169" y="3810"/>
                  </a:cubicBezTo>
                  <a:cubicBezTo>
                    <a:pt x="3184" y="3807"/>
                    <a:pt x="3197" y="3806"/>
                    <a:pt x="3211" y="3806"/>
                  </a:cubicBezTo>
                  <a:cubicBezTo>
                    <a:pt x="3310" y="3806"/>
                    <a:pt x="3370" y="3880"/>
                    <a:pt x="3438" y="3880"/>
                  </a:cubicBezTo>
                  <a:cubicBezTo>
                    <a:pt x="3491" y="3880"/>
                    <a:pt x="3548" y="3837"/>
                    <a:pt x="3634" y="3684"/>
                  </a:cubicBezTo>
                  <a:cubicBezTo>
                    <a:pt x="3676" y="3641"/>
                    <a:pt x="3549" y="3515"/>
                    <a:pt x="3591" y="3472"/>
                  </a:cubicBezTo>
                  <a:cubicBezTo>
                    <a:pt x="3618" y="3472"/>
                    <a:pt x="4012" y="3630"/>
                    <a:pt x="4324" y="3630"/>
                  </a:cubicBezTo>
                  <a:cubicBezTo>
                    <a:pt x="4497" y="3630"/>
                    <a:pt x="4644" y="3581"/>
                    <a:pt x="4690" y="3430"/>
                  </a:cubicBezTo>
                  <a:cubicBezTo>
                    <a:pt x="4690" y="3418"/>
                    <a:pt x="4687" y="3407"/>
                    <a:pt x="4683" y="3397"/>
                  </a:cubicBezTo>
                  <a:lnTo>
                    <a:pt x="4683" y="3397"/>
                  </a:lnTo>
                  <a:cubicBezTo>
                    <a:pt x="4827" y="3585"/>
                    <a:pt x="4979" y="3768"/>
                    <a:pt x="5028" y="3768"/>
                  </a:cubicBezTo>
                  <a:lnTo>
                    <a:pt x="5535" y="3641"/>
                  </a:lnTo>
                  <a:cubicBezTo>
                    <a:pt x="5608" y="3623"/>
                    <a:pt x="5692" y="3617"/>
                    <a:pt x="5781" y="3617"/>
                  </a:cubicBezTo>
                  <a:cubicBezTo>
                    <a:pt x="5980" y="3617"/>
                    <a:pt x="6204" y="3648"/>
                    <a:pt x="6401" y="3648"/>
                  </a:cubicBezTo>
                  <a:cubicBezTo>
                    <a:pt x="6521" y="3648"/>
                    <a:pt x="6630" y="3637"/>
                    <a:pt x="6718" y="3599"/>
                  </a:cubicBezTo>
                  <a:cubicBezTo>
                    <a:pt x="6844" y="3599"/>
                    <a:pt x="6844" y="3346"/>
                    <a:pt x="6929" y="3346"/>
                  </a:cubicBezTo>
                  <a:close/>
                  <a:moveTo>
                    <a:pt x="8154" y="6683"/>
                  </a:moveTo>
                  <a:cubicBezTo>
                    <a:pt x="8006" y="6868"/>
                    <a:pt x="7891" y="7213"/>
                    <a:pt x="7836" y="7213"/>
                  </a:cubicBezTo>
                  <a:cubicBezTo>
                    <a:pt x="7828" y="7213"/>
                    <a:pt x="7821" y="7206"/>
                    <a:pt x="7816" y="7190"/>
                  </a:cubicBezTo>
                  <a:cubicBezTo>
                    <a:pt x="7774" y="6937"/>
                    <a:pt x="7943" y="6768"/>
                    <a:pt x="8154" y="6683"/>
                  </a:cubicBezTo>
                  <a:close/>
                  <a:moveTo>
                    <a:pt x="9894" y="1"/>
                  </a:moveTo>
                  <a:cubicBezTo>
                    <a:pt x="9682" y="1"/>
                    <a:pt x="9074" y="604"/>
                    <a:pt x="8915" y="684"/>
                  </a:cubicBezTo>
                  <a:cubicBezTo>
                    <a:pt x="8841" y="702"/>
                    <a:pt x="8763" y="709"/>
                    <a:pt x="8683" y="709"/>
                  </a:cubicBezTo>
                  <a:cubicBezTo>
                    <a:pt x="8506" y="709"/>
                    <a:pt x="8319" y="677"/>
                    <a:pt x="8148" y="677"/>
                  </a:cubicBezTo>
                  <a:cubicBezTo>
                    <a:pt x="8044" y="677"/>
                    <a:pt x="7946" y="689"/>
                    <a:pt x="7858" y="726"/>
                  </a:cubicBezTo>
                  <a:cubicBezTo>
                    <a:pt x="6844" y="1149"/>
                    <a:pt x="6802" y="2585"/>
                    <a:pt x="5746" y="2923"/>
                  </a:cubicBezTo>
                  <a:cubicBezTo>
                    <a:pt x="5664" y="2946"/>
                    <a:pt x="5583" y="2955"/>
                    <a:pt x="5504" y="2955"/>
                  </a:cubicBezTo>
                  <a:cubicBezTo>
                    <a:pt x="5133" y="2955"/>
                    <a:pt x="4792" y="2754"/>
                    <a:pt x="4478" y="2754"/>
                  </a:cubicBezTo>
                  <a:cubicBezTo>
                    <a:pt x="4141" y="2754"/>
                    <a:pt x="3845" y="3008"/>
                    <a:pt x="3507" y="3008"/>
                  </a:cubicBezTo>
                  <a:cubicBezTo>
                    <a:pt x="3353" y="3008"/>
                    <a:pt x="3200" y="2833"/>
                    <a:pt x="3046" y="2833"/>
                  </a:cubicBezTo>
                  <a:cubicBezTo>
                    <a:pt x="3031" y="2833"/>
                    <a:pt x="3015" y="2835"/>
                    <a:pt x="3000" y="2839"/>
                  </a:cubicBezTo>
                  <a:cubicBezTo>
                    <a:pt x="2704" y="2881"/>
                    <a:pt x="1563" y="4360"/>
                    <a:pt x="1521" y="4698"/>
                  </a:cubicBezTo>
                  <a:cubicBezTo>
                    <a:pt x="1521" y="4782"/>
                    <a:pt x="1437" y="4951"/>
                    <a:pt x="1521" y="4993"/>
                  </a:cubicBezTo>
                  <a:cubicBezTo>
                    <a:pt x="1635" y="4993"/>
                    <a:pt x="1681" y="4685"/>
                    <a:pt x="1720" y="4685"/>
                  </a:cubicBezTo>
                  <a:cubicBezTo>
                    <a:pt x="1724" y="4685"/>
                    <a:pt x="1728" y="4689"/>
                    <a:pt x="1732" y="4698"/>
                  </a:cubicBezTo>
                  <a:cubicBezTo>
                    <a:pt x="1817" y="4782"/>
                    <a:pt x="2282" y="5669"/>
                    <a:pt x="2324" y="5754"/>
                  </a:cubicBezTo>
                  <a:cubicBezTo>
                    <a:pt x="2358" y="5856"/>
                    <a:pt x="2365" y="5876"/>
                    <a:pt x="2410" y="5880"/>
                  </a:cubicBezTo>
                  <a:lnTo>
                    <a:pt x="2410" y="5880"/>
                  </a:lnTo>
                  <a:cubicBezTo>
                    <a:pt x="2410" y="5880"/>
                    <a:pt x="2409" y="5880"/>
                    <a:pt x="2408" y="5881"/>
                  </a:cubicBezTo>
                  <a:cubicBezTo>
                    <a:pt x="2366" y="5881"/>
                    <a:pt x="2366" y="6050"/>
                    <a:pt x="2282" y="6050"/>
                  </a:cubicBezTo>
                  <a:cubicBezTo>
                    <a:pt x="1944" y="5923"/>
                    <a:pt x="1648" y="5796"/>
                    <a:pt x="1352" y="5627"/>
                  </a:cubicBezTo>
                  <a:cubicBezTo>
                    <a:pt x="1213" y="5488"/>
                    <a:pt x="1475" y="5004"/>
                    <a:pt x="1383" y="5004"/>
                  </a:cubicBezTo>
                  <a:cubicBezTo>
                    <a:pt x="1363" y="5004"/>
                    <a:pt x="1327" y="5026"/>
                    <a:pt x="1268" y="5078"/>
                  </a:cubicBezTo>
                  <a:cubicBezTo>
                    <a:pt x="1014" y="5416"/>
                    <a:pt x="887" y="5838"/>
                    <a:pt x="887" y="6303"/>
                  </a:cubicBezTo>
                  <a:cubicBezTo>
                    <a:pt x="927" y="6462"/>
                    <a:pt x="1379" y="6771"/>
                    <a:pt x="1290" y="6771"/>
                  </a:cubicBezTo>
                  <a:cubicBezTo>
                    <a:pt x="1285" y="6771"/>
                    <a:pt x="1277" y="6770"/>
                    <a:pt x="1268" y="6768"/>
                  </a:cubicBezTo>
                  <a:cubicBezTo>
                    <a:pt x="1241" y="6768"/>
                    <a:pt x="1092" y="6629"/>
                    <a:pt x="1022" y="6629"/>
                  </a:cubicBezTo>
                  <a:cubicBezTo>
                    <a:pt x="983" y="6629"/>
                    <a:pt x="969" y="6673"/>
                    <a:pt x="1014" y="6810"/>
                  </a:cubicBezTo>
                  <a:cubicBezTo>
                    <a:pt x="1056" y="6979"/>
                    <a:pt x="1437" y="7021"/>
                    <a:pt x="1437" y="7190"/>
                  </a:cubicBezTo>
                  <a:cubicBezTo>
                    <a:pt x="1418" y="7283"/>
                    <a:pt x="1379" y="7318"/>
                    <a:pt x="1329" y="7318"/>
                  </a:cubicBezTo>
                  <a:cubicBezTo>
                    <a:pt x="1157" y="7318"/>
                    <a:pt x="849" y="6893"/>
                    <a:pt x="768" y="6893"/>
                  </a:cubicBezTo>
                  <a:cubicBezTo>
                    <a:pt x="766" y="6893"/>
                    <a:pt x="763" y="6893"/>
                    <a:pt x="761" y="6894"/>
                  </a:cubicBezTo>
                  <a:cubicBezTo>
                    <a:pt x="718" y="6894"/>
                    <a:pt x="761" y="7063"/>
                    <a:pt x="761" y="7148"/>
                  </a:cubicBezTo>
                  <a:lnTo>
                    <a:pt x="761" y="7401"/>
                  </a:lnTo>
                  <a:cubicBezTo>
                    <a:pt x="761" y="7486"/>
                    <a:pt x="761" y="7570"/>
                    <a:pt x="761" y="7655"/>
                  </a:cubicBezTo>
                  <a:cubicBezTo>
                    <a:pt x="718" y="8035"/>
                    <a:pt x="380" y="8627"/>
                    <a:pt x="507" y="9007"/>
                  </a:cubicBezTo>
                  <a:cubicBezTo>
                    <a:pt x="517" y="9030"/>
                    <a:pt x="523" y="9041"/>
                    <a:pt x="528" y="9041"/>
                  </a:cubicBezTo>
                  <a:cubicBezTo>
                    <a:pt x="568" y="9041"/>
                    <a:pt x="488" y="8368"/>
                    <a:pt x="676" y="8331"/>
                  </a:cubicBezTo>
                  <a:cubicBezTo>
                    <a:pt x="684" y="8330"/>
                    <a:pt x="692" y="8330"/>
                    <a:pt x="700" y="8330"/>
                  </a:cubicBezTo>
                  <a:cubicBezTo>
                    <a:pt x="1113" y="8330"/>
                    <a:pt x="1477" y="9392"/>
                    <a:pt x="1394" y="9641"/>
                  </a:cubicBezTo>
                  <a:cubicBezTo>
                    <a:pt x="1360" y="9780"/>
                    <a:pt x="980" y="10063"/>
                    <a:pt x="729" y="10063"/>
                  </a:cubicBezTo>
                  <a:cubicBezTo>
                    <a:pt x="676" y="10063"/>
                    <a:pt x="629" y="10050"/>
                    <a:pt x="592" y="10021"/>
                  </a:cubicBezTo>
                  <a:cubicBezTo>
                    <a:pt x="549" y="9979"/>
                    <a:pt x="634" y="9936"/>
                    <a:pt x="634" y="9894"/>
                  </a:cubicBezTo>
                  <a:cubicBezTo>
                    <a:pt x="718" y="9725"/>
                    <a:pt x="718" y="9514"/>
                    <a:pt x="634" y="9345"/>
                  </a:cubicBezTo>
                  <a:cubicBezTo>
                    <a:pt x="634" y="9344"/>
                    <a:pt x="634" y="9343"/>
                    <a:pt x="634" y="9343"/>
                  </a:cubicBezTo>
                  <a:cubicBezTo>
                    <a:pt x="630" y="9343"/>
                    <a:pt x="549" y="10152"/>
                    <a:pt x="549" y="10317"/>
                  </a:cubicBezTo>
                  <a:cubicBezTo>
                    <a:pt x="549" y="10655"/>
                    <a:pt x="0" y="11246"/>
                    <a:pt x="0" y="11542"/>
                  </a:cubicBezTo>
                  <a:lnTo>
                    <a:pt x="380" y="11795"/>
                  </a:lnTo>
                  <a:lnTo>
                    <a:pt x="761" y="12133"/>
                  </a:lnTo>
                  <a:cubicBezTo>
                    <a:pt x="803" y="12133"/>
                    <a:pt x="761" y="12006"/>
                    <a:pt x="718" y="11922"/>
                  </a:cubicBezTo>
                  <a:cubicBezTo>
                    <a:pt x="676" y="11880"/>
                    <a:pt x="380" y="11584"/>
                    <a:pt x="676" y="11415"/>
                  </a:cubicBezTo>
                  <a:cubicBezTo>
                    <a:pt x="682" y="11411"/>
                    <a:pt x="689" y="11409"/>
                    <a:pt x="695" y="11409"/>
                  </a:cubicBezTo>
                  <a:cubicBezTo>
                    <a:pt x="812" y="11409"/>
                    <a:pt x="900" y="12140"/>
                    <a:pt x="1141" y="12260"/>
                  </a:cubicBezTo>
                  <a:lnTo>
                    <a:pt x="1648" y="12344"/>
                  </a:lnTo>
                  <a:cubicBezTo>
                    <a:pt x="1986" y="12471"/>
                    <a:pt x="1817" y="14034"/>
                    <a:pt x="1732" y="14246"/>
                  </a:cubicBezTo>
                  <a:cubicBezTo>
                    <a:pt x="1648" y="14710"/>
                    <a:pt x="1563" y="15133"/>
                    <a:pt x="1394" y="15598"/>
                  </a:cubicBezTo>
                  <a:cubicBezTo>
                    <a:pt x="1690" y="15682"/>
                    <a:pt x="2155" y="15682"/>
                    <a:pt x="2366" y="15724"/>
                  </a:cubicBezTo>
                  <a:cubicBezTo>
                    <a:pt x="2958" y="15851"/>
                    <a:pt x="3549" y="16443"/>
                    <a:pt x="4141" y="16443"/>
                  </a:cubicBezTo>
                  <a:lnTo>
                    <a:pt x="4183" y="16443"/>
                  </a:lnTo>
                  <a:cubicBezTo>
                    <a:pt x="4352" y="16274"/>
                    <a:pt x="4732" y="15851"/>
                    <a:pt x="4816" y="15851"/>
                  </a:cubicBezTo>
                  <a:cubicBezTo>
                    <a:pt x="4901" y="15893"/>
                    <a:pt x="4774" y="15978"/>
                    <a:pt x="4732" y="16062"/>
                  </a:cubicBezTo>
                  <a:cubicBezTo>
                    <a:pt x="4690" y="16147"/>
                    <a:pt x="4690" y="16274"/>
                    <a:pt x="4732" y="16358"/>
                  </a:cubicBezTo>
                  <a:cubicBezTo>
                    <a:pt x="4747" y="16380"/>
                    <a:pt x="4766" y="16390"/>
                    <a:pt x="4787" y="16390"/>
                  </a:cubicBezTo>
                  <a:cubicBezTo>
                    <a:pt x="4886" y="16390"/>
                    <a:pt x="5035" y="16189"/>
                    <a:pt x="5070" y="16189"/>
                  </a:cubicBezTo>
                  <a:cubicBezTo>
                    <a:pt x="5070" y="16189"/>
                    <a:pt x="5239" y="16105"/>
                    <a:pt x="5239" y="16020"/>
                  </a:cubicBezTo>
                  <a:cubicBezTo>
                    <a:pt x="5112" y="15724"/>
                    <a:pt x="4901" y="15429"/>
                    <a:pt x="4647" y="15175"/>
                  </a:cubicBezTo>
                  <a:cubicBezTo>
                    <a:pt x="4586" y="15175"/>
                    <a:pt x="4413" y="15264"/>
                    <a:pt x="4339" y="15264"/>
                  </a:cubicBezTo>
                  <a:cubicBezTo>
                    <a:pt x="4312" y="15264"/>
                    <a:pt x="4298" y="15252"/>
                    <a:pt x="4309" y="15217"/>
                  </a:cubicBezTo>
                  <a:cubicBezTo>
                    <a:pt x="4563" y="14922"/>
                    <a:pt x="4394" y="14710"/>
                    <a:pt x="4436" y="14541"/>
                  </a:cubicBezTo>
                  <a:cubicBezTo>
                    <a:pt x="4487" y="14453"/>
                    <a:pt x="4575" y="14433"/>
                    <a:pt x="4675" y="14433"/>
                  </a:cubicBezTo>
                  <a:cubicBezTo>
                    <a:pt x="4764" y="14433"/>
                    <a:pt x="4862" y="14448"/>
                    <a:pt x="4953" y="14448"/>
                  </a:cubicBezTo>
                  <a:cubicBezTo>
                    <a:pt x="5108" y="14448"/>
                    <a:pt x="5244" y="14403"/>
                    <a:pt x="5281" y="14161"/>
                  </a:cubicBezTo>
                  <a:cubicBezTo>
                    <a:pt x="5281" y="14034"/>
                    <a:pt x="5028" y="13992"/>
                    <a:pt x="5028" y="13823"/>
                  </a:cubicBezTo>
                  <a:cubicBezTo>
                    <a:pt x="4985" y="13696"/>
                    <a:pt x="5028" y="13232"/>
                    <a:pt x="5028" y="13063"/>
                  </a:cubicBezTo>
                  <a:cubicBezTo>
                    <a:pt x="5028" y="12851"/>
                    <a:pt x="5408" y="12894"/>
                    <a:pt x="5323" y="12767"/>
                  </a:cubicBezTo>
                  <a:cubicBezTo>
                    <a:pt x="5281" y="12640"/>
                    <a:pt x="4732" y="12598"/>
                    <a:pt x="4816" y="12513"/>
                  </a:cubicBezTo>
                  <a:cubicBezTo>
                    <a:pt x="5028" y="12344"/>
                    <a:pt x="6042" y="12471"/>
                    <a:pt x="6084" y="12006"/>
                  </a:cubicBezTo>
                  <a:cubicBezTo>
                    <a:pt x="6084" y="11975"/>
                    <a:pt x="6044" y="11967"/>
                    <a:pt x="5991" y="11967"/>
                  </a:cubicBezTo>
                  <a:cubicBezTo>
                    <a:pt x="5933" y="11967"/>
                    <a:pt x="5859" y="11977"/>
                    <a:pt x="5807" y="11977"/>
                  </a:cubicBezTo>
                  <a:cubicBezTo>
                    <a:pt x="5778" y="11977"/>
                    <a:pt x="5755" y="11974"/>
                    <a:pt x="5746" y="11964"/>
                  </a:cubicBezTo>
                  <a:cubicBezTo>
                    <a:pt x="5577" y="11753"/>
                    <a:pt x="5366" y="11542"/>
                    <a:pt x="5154" y="11373"/>
                  </a:cubicBezTo>
                  <a:cubicBezTo>
                    <a:pt x="5126" y="11359"/>
                    <a:pt x="5131" y="11354"/>
                    <a:pt x="5151" y="11354"/>
                  </a:cubicBezTo>
                  <a:cubicBezTo>
                    <a:pt x="5192" y="11354"/>
                    <a:pt x="5295" y="11373"/>
                    <a:pt x="5323" y="11373"/>
                  </a:cubicBezTo>
                  <a:cubicBezTo>
                    <a:pt x="5355" y="11368"/>
                    <a:pt x="5383" y="11366"/>
                    <a:pt x="5409" y="11366"/>
                  </a:cubicBezTo>
                  <a:cubicBezTo>
                    <a:pt x="5622" y="11366"/>
                    <a:pt x="5646" y="11513"/>
                    <a:pt x="5873" y="11626"/>
                  </a:cubicBezTo>
                  <a:cubicBezTo>
                    <a:pt x="5972" y="11659"/>
                    <a:pt x="6074" y="11675"/>
                    <a:pt x="6176" y="11675"/>
                  </a:cubicBezTo>
                  <a:cubicBezTo>
                    <a:pt x="6462" y="11675"/>
                    <a:pt x="6742" y="11549"/>
                    <a:pt x="6929" y="11331"/>
                  </a:cubicBezTo>
                  <a:cubicBezTo>
                    <a:pt x="7013" y="11204"/>
                    <a:pt x="7056" y="10993"/>
                    <a:pt x="6675" y="10866"/>
                  </a:cubicBezTo>
                  <a:cubicBezTo>
                    <a:pt x="6549" y="10824"/>
                    <a:pt x="6168" y="10697"/>
                    <a:pt x="6295" y="10655"/>
                  </a:cubicBezTo>
                  <a:cubicBezTo>
                    <a:pt x="6372" y="10629"/>
                    <a:pt x="6683" y="10588"/>
                    <a:pt x="6925" y="10588"/>
                  </a:cubicBezTo>
                  <a:cubicBezTo>
                    <a:pt x="7081" y="10588"/>
                    <a:pt x="7208" y="10605"/>
                    <a:pt x="7225" y="10655"/>
                  </a:cubicBezTo>
                  <a:cubicBezTo>
                    <a:pt x="7260" y="10725"/>
                    <a:pt x="7325" y="10885"/>
                    <a:pt x="7370" y="10885"/>
                  </a:cubicBezTo>
                  <a:cubicBezTo>
                    <a:pt x="7379" y="10885"/>
                    <a:pt x="7387" y="10879"/>
                    <a:pt x="7394" y="10866"/>
                  </a:cubicBezTo>
                  <a:cubicBezTo>
                    <a:pt x="7478" y="10697"/>
                    <a:pt x="7901" y="10063"/>
                    <a:pt x="7858" y="9852"/>
                  </a:cubicBezTo>
                  <a:cubicBezTo>
                    <a:pt x="7858" y="9843"/>
                    <a:pt x="7851" y="9840"/>
                    <a:pt x="7839" y="9840"/>
                  </a:cubicBezTo>
                  <a:cubicBezTo>
                    <a:pt x="7806" y="9840"/>
                    <a:pt x="7741" y="9864"/>
                    <a:pt x="7709" y="9864"/>
                  </a:cubicBezTo>
                  <a:cubicBezTo>
                    <a:pt x="7697" y="9864"/>
                    <a:pt x="7689" y="9861"/>
                    <a:pt x="7689" y="9852"/>
                  </a:cubicBezTo>
                  <a:cubicBezTo>
                    <a:pt x="7647" y="9514"/>
                    <a:pt x="7901" y="8415"/>
                    <a:pt x="8450" y="8373"/>
                  </a:cubicBezTo>
                  <a:cubicBezTo>
                    <a:pt x="8466" y="8371"/>
                    <a:pt x="8482" y="8370"/>
                    <a:pt x="8496" y="8370"/>
                  </a:cubicBezTo>
                  <a:cubicBezTo>
                    <a:pt x="8812" y="8370"/>
                    <a:pt x="8613" y="8799"/>
                    <a:pt x="8492" y="8880"/>
                  </a:cubicBezTo>
                  <a:cubicBezTo>
                    <a:pt x="8471" y="8894"/>
                    <a:pt x="8456" y="8900"/>
                    <a:pt x="8445" y="8900"/>
                  </a:cubicBezTo>
                  <a:cubicBezTo>
                    <a:pt x="8390" y="8900"/>
                    <a:pt x="8443" y="8753"/>
                    <a:pt x="8408" y="8753"/>
                  </a:cubicBezTo>
                  <a:cubicBezTo>
                    <a:pt x="8383" y="8741"/>
                    <a:pt x="8354" y="8736"/>
                    <a:pt x="8326" y="8736"/>
                  </a:cubicBezTo>
                  <a:cubicBezTo>
                    <a:pt x="8256" y="8736"/>
                    <a:pt x="8184" y="8766"/>
                    <a:pt x="8154" y="8796"/>
                  </a:cubicBezTo>
                  <a:cubicBezTo>
                    <a:pt x="7994" y="9036"/>
                    <a:pt x="8090" y="9087"/>
                    <a:pt x="8245" y="9087"/>
                  </a:cubicBezTo>
                  <a:cubicBezTo>
                    <a:pt x="8356" y="9087"/>
                    <a:pt x="8498" y="9060"/>
                    <a:pt x="8595" y="9060"/>
                  </a:cubicBezTo>
                  <a:cubicBezTo>
                    <a:pt x="8648" y="9060"/>
                    <a:pt x="8688" y="9068"/>
                    <a:pt x="8703" y="9091"/>
                  </a:cubicBezTo>
                  <a:cubicBezTo>
                    <a:pt x="8746" y="9218"/>
                    <a:pt x="8577" y="9176"/>
                    <a:pt x="8534" y="9260"/>
                  </a:cubicBezTo>
                  <a:cubicBezTo>
                    <a:pt x="8534" y="9345"/>
                    <a:pt x="8577" y="9429"/>
                    <a:pt x="8619" y="9472"/>
                  </a:cubicBezTo>
                  <a:cubicBezTo>
                    <a:pt x="8632" y="9482"/>
                    <a:pt x="8645" y="9487"/>
                    <a:pt x="8656" y="9487"/>
                  </a:cubicBezTo>
                  <a:cubicBezTo>
                    <a:pt x="8783" y="9487"/>
                    <a:pt x="8763" y="8873"/>
                    <a:pt x="8957" y="8796"/>
                  </a:cubicBezTo>
                  <a:cubicBezTo>
                    <a:pt x="8983" y="8784"/>
                    <a:pt x="9008" y="8778"/>
                    <a:pt x="9030" y="8778"/>
                  </a:cubicBezTo>
                  <a:cubicBezTo>
                    <a:pt x="9260" y="8778"/>
                    <a:pt x="9272" y="9348"/>
                    <a:pt x="9321" y="9348"/>
                  </a:cubicBezTo>
                  <a:cubicBezTo>
                    <a:pt x="9335" y="9348"/>
                    <a:pt x="9353" y="9300"/>
                    <a:pt x="9379" y="9176"/>
                  </a:cubicBezTo>
                  <a:cubicBezTo>
                    <a:pt x="9379" y="9091"/>
                    <a:pt x="9421" y="9049"/>
                    <a:pt x="9464" y="8965"/>
                  </a:cubicBezTo>
                  <a:cubicBezTo>
                    <a:pt x="9590" y="8711"/>
                    <a:pt x="10013" y="8542"/>
                    <a:pt x="10140" y="8246"/>
                  </a:cubicBezTo>
                  <a:cubicBezTo>
                    <a:pt x="10623" y="7190"/>
                    <a:pt x="10092" y="7147"/>
                    <a:pt x="9488" y="7147"/>
                  </a:cubicBezTo>
                  <a:cubicBezTo>
                    <a:pt x="9434" y="7147"/>
                    <a:pt x="9380" y="7147"/>
                    <a:pt x="9326" y="7147"/>
                  </a:cubicBezTo>
                  <a:cubicBezTo>
                    <a:pt x="9136" y="7147"/>
                    <a:pt x="8947" y="7143"/>
                    <a:pt x="8788" y="7106"/>
                  </a:cubicBezTo>
                  <a:cubicBezTo>
                    <a:pt x="8577" y="7063"/>
                    <a:pt x="8534" y="6641"/>
                    <a:pt x="8365" y="6599"/>
                  </a:cubicBezTo>
                  <a:lnTo>
                    <a:pt x="8323" y="6599"/>
                  </a:lnTo>
                  <a:cubicBezTo>
                    <a:pt x="8408" y="6556"/>
                    <a:pt x="8450" y="6472"/>
                    <a:pt x="8492" y="6388"/>
                  </a:cubicBezTo>
                  <a:cubicBezTo>
                    <a:pt x="8619" y="6092"/>
                    <a:pt x="7858" y="5881"/>
                    <a:pt x="7901" y="5838"/>
                  </a:cubicBezTo>
                  <a:cubicBezTo>
                    <a:pt x="7913" y="5813"/>
                    <a:pt x="7934" y="5803"/>
                    <a:pt x="7961" y="5803"/>
                  </a:cubicBezTo>
                  <a:cubicBezTo>
                    <a:pt x="8076" y="5803"/>
                    <a:pt x="8301" y="5995"/>
                    <a:pt x="8418" y="5995"/>
                  </a:cubicBezTo>
                  <a:cubicBezTo>
                    <a:pt x="8456" y="5995"/>
                    <a:pt x="8483" y="5975"/>
                    <a:pt x="8492" y="5923"/>
                  </a:cubicBezTo>
                  <a:cubicBezTo>
                    <a:pt x="8534" y="5669"/>
                    <a:pt x="8281" y="5416"/>
                    <a:pt x="8281" y="5205"/>
                  </a:cubicBezTo>
                  <a:cubicBezTo>
                    <a:pt x="8281" y="4993"/>
                    <a:pt x="8577" y="4571"/>
                    <a:pt x="8534" y="4360"/>
                  </a:cubicBezTo>
                  <a:cubicBezTo>
                    <a:pt x="8494" y="4320"/>
                    <a:pt x="8454" y="4280"/>
                    <a:pt x="8415" y="4275"/>
                  </a:cubicBezTo>
                  <a:lnTo>
                    <a:pt x="8415" y="4275"/>
                  </a:lnTo>
                  <a:cubicBezTo>
                    <a:pt x="8418" y="4276"/>
                    <a:pt x="8422" y="4276"/>
                    <a:pt x="8426" y="4276"/>
                  </a:cubicBezTo>
                  <a:cubicBezTo>
                    <a:pt x="9056" y="4276"/>
                    <a:pt x="9801" y="2159"/>
                    <a:pt x="9717" y="1740"/>
                  </a:cubicBezTo>
                  <a:cubicBezTo>
                    <a:pt x="9717" y="1571"/>
                    <a:pt x="9464" y="1402"/>
                    <a:pt x="9379" y="1233"/>
                  </a:cubicBezTo>
                  <a:cubicBezTo>
                    <a:pt x="9379" y="1149"/>
                    <a:pt x="9379" y="1107"/>
                    <a:pt x="9379" y="1022"/>
                  </a:cubicBezTo>
                  <a:cubicBezTo>
                    <a:pt x="9379" y="726"/>
                    <a:pt x="10097" y="93"/>
                    <a:pt x="9928" y="8"/>
                  </a:cubicBezTo>
                  <a:cubicBezTo>
                    <a:pt x="9919" y="3"/>
                    <a:pt x="9907" y="1"/>
                    <a:pt x="989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3460625" y="2109700"/>
              <a:ext cx="47175" cy="11225"/>
            </a:xfrm>
            <a:custGeom>
              <a:rect b="b" l="l" r="r" t="t"/>
              <a:pathLst>
                <a:path extrusionOk="0" h="449" w="1887">
                  <a:moveTo>
                    <a:pt x="624" y="0"/>
                  </a:moveTo>
                  <a:cubicBezTo>
                    <a:pt x="0" y="337"/>
                    <a:pt x="103" y="448"/>
                    <a:pt x="399" y="448"/>
                  </a:cubicBezTo>
                  <a:cubicBezTo>
                    <a:pt x="884" y="448"/>
                    <a:pt x="1886" y="148"/>
                    <a:pt x="1047" y="43"/>
                  </a:cubicBezTo>
                  <a:lnTo>
                    <a:pt x="624"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3"/>
            <p:cNvSpPr/>
            <p:nvPr/>
          </p:nvSpPr>
          <p:spPr>
            <a:xfrm>
              <a:off x="3417225" y="2297250"/>
              <a:ext cx="6200" cy="9975"/>
            </a:xfrm>
            <a:custGeom>
              <a:rect b="b" l="l" r="r" t="t"/>
              <a:pathLst>
                <a:path extrusionOk="0" h="399" w="248">
                  <a:moveTo>
                    <a:pt x="40" y="1"/>
                  </a:moveTo>
                  <a:cubicBezTo>
                    <a:pt x="1" y="1"/>
                    <a:pt x="184" y="272"/>
                    <a:pt x="248" y="399"/>
                  </a:cubicBezTo>
                  <a:cubicBezTo>
                    <a:pt x="248" y="272"/>
                    <a:pt x="163" y="145"/>
                    <a:pt x="163" y="103"/>
                  </a:cubicBezTo>
                  <a:cubicBezTo>
                    <a:pt x="90" y="30"/>
                    <a:pt x="53" y="1"/>
                    <a:pt x="4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3"/>
            <p:cNvSpPr/>
            <p:nvPr/>
          </p:nvSpPr>
          <p:spPr>
            <a:xfrm>
              <a:off x="3423400" y="2307200"/>
              <a:ext cx="1100" cy="4250"/>
            </a:xfrm>
            <a:custGeom>
              <a:rect b="b" l="l" r="r" t="t"/>
              <a:pathLst>
                <a:path extrusionOk="0" h="170" w="44">
                  <a:moveTo>
                    <a:pt x="1" y="1"/>
                  </a:moveTo>
                  <a:cubicBezTo>
                    <a:pt x="1" y="43"/>
                    <a:pt x="1" y="85"/>
                    <a:pt x="43" y="170"/>
                  </a:cubicBezTo>
                  <a:cubicBezTo>
                    <a:pt x="43" y="85"/>
                    <a:pt x="43" y="43"/>
                    <a:pt x="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3408625" y="2311425"/>
              <a:ext cx="17650" cy="19150"/>
            </a:xfrm>
            <a:custGeom>
              <a:rect b="b" l="l" r="r" t="t"/>
              <a:pathLst>
                <a:path extrusionOk="0" h="766" w="706">
                  <a:moveTo>
                    <a:pt x="634" y="1"/>
                  </a:moveTo>
                  <a:cubicBezTo>
                    <a:pt x="507" y="212"/>
                    <a:pt x="0" y="423"/>
                    <a:pt x="423" y="719"/>
                  </a:cubicBezTo>
                  <a:cubicBezTo>
                    <a:pt x="468" y="751"/>
                    <a:pt x="505" y="766"/>
                    <a:pt x="536" y="766"/>
                  </a:cubicBezTo>
                  <a:cubicBezTo>
                    <a:pt x="706" y="766"/>
                    <a:pt x="670" y="323"/>
                    <a:pt x="63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3446650" y="2295600"/>
              <a:ext cx="158450" cy="164050"/>
            </a:xfrm>
            <a:custGeom>
              <a:rect b="b" l="l" r="r" t="t"/>
              <a:pathLst>
                <a:path extrusionOk="0" h="6562" w="6338">
                  <a:moveTo>
                    <a:pt x="4816" y="0"/>
                  </a:moveTo>
                  <a:cubicBezTo>
                    <a:pt x="4310" y="85"/>
                    <a:pt x="3803" y="296"/>
                    <a:pt x="3422" y="676"/>
                  </a:cubicBezTo>
                  <a:cubicBezTo>
                    <a:pt x="3253" y="803"/>
                    <a:pt x="4056" y="803"/>
                    <a:pt x="4098" y="1014"/>
                  </a:cubicBezTo>
                  <a:cubicBezTo>
                    <a:pt x="4183" y="1563"/>
                    <a:pt x="4225" y="2408"/>
                    <a:pt x="3634" y="2450"/>
                  </a:cubicBezTo>
                  <a:cubicBezTo>
                    <a:pt x="3597" y="2450"/>
                    <a:pt x="3530" y="2544"/>
                    <a:pt x="3485" y="2544"/>
                  </a:cubicBezTo>
                  <a:cubicBezTo>
                    <a:pt x="3477" y="2544"/>
                    <a:pt x="3471" y="2541"/>
                    <a:pt x="3465" y="2535"/>
                  </a:cubicBezTo>
                  <a:cubicBezTo>
                    <a:pt x="3338" y="2324"/>
                    <a:pt x="3972" y="2112"/>
                    <a:pt x="4014" y="2028"/>
                  </a:cubicBezTo>
                  <a:cubicBezTo>
                    <a:pt x="4014" y="1906"/>
                    <a:pt x="3857" y="883"/>
                    <a:pt x="3657" y="883"/>
                  </a:cubicBezTo>
                  <a:cubicBezTo>
                    <a:pt x="3649" y="883"/>
                    <a:pt x="3641" y="884"/>
                    <a:pt x="3634" y="887"/>
                  </a:cubicBezTo>
                  <a:cubicBezTo>
                    <a:pt x="3591" y="930"/>
                    <a:pt x="3591" y="1014"/>
                    <a:pt x="3549" y="1099"/>
                  </a:cubicBezTo>
                  <a:cubicBezTo>
                    <a:pt x="3549" y="1141"/>
                    <a:pt x="3676" y="1352"/>
                    <a:pt x="3634" y="1479"/>
                  </a:cubicBezTo>
                  <a:cubicBezTo>
                    <a:pt x="3591" y="1605"/>
                    <a:pt x="3296" y="1648"/>
                    <a:pt x="3253" y="1817"/>
                  </a:cubicBezTo>
                  <a:cubicBezTo>
                    <a:pt x="3253" y="1898"/>
                    <a:pt x="3293" y="2411"/>
                    <a:pt x="3069" y="2411"/>
                  </a:cubicBezTo>
                  <a:cubicBezTo>
                    <a:pt x="3060" y="2411"/>
                    <a:pt x="3051" y="2410"/>
                    <a:pt x="3042" y="2408"/>
                  </a:cubicBezTo>
                  <a:cubicBezTo>
                    <a:pt x="2746" y="2366"/>
                    <a:pt x="3042" y="1986"/>
                    <a:pt x="2958" y="1817"/>
                  </a:cubicBezTo>
                  <a:cubicBezTo>
                    <a:pt x="2945" y="1752"/>
                    <a:pt x="2892" y="1735"/>
                    <a:pt x="2827" y="1735"/>
                  </a:cubicBezTo>
                  <a:cubicBezTo>
                    <a:pt x="2752" y="1735"/>
                    <a:pt x="2661" y="1757"/>
                    <a:pt x="2592" y="1757"/>
                  </a:cubicBezTo>
                  <a:cubicBezTo>
                    <a:pt x="2524" y="1757"/>
                    <a:pt x="2478" y="1735"/>
                    <a:pt x="2493" y="1648"/>
                  </a:cubicBezTo>
                  <a:cubicBezTo>
                    <a:pt x="2493" y="1603"/>
                    <a:pt x="2530" y="1590"/>
                    <a:pt x="2582" y="1590"/>
                  </a:cubicBezTo>
                  <a:cubicBezTo>
                    <a:pt x="2654" y="1590"/>
                    <a:pt x="2753" y="1615"/>
                    <a:pt x="2820" y="1615"/>
                  </a:cubicBezTo>
                  <a:cubicBezTo>
                    <a:pt x="2842" y="1615"/>
                    <a:pt x="2860" y="1612"/>
                    <a:pt x="2873" y="1605"/>
                  </a:cubicBezTo>
                  <a:cubicBezTo>
                    <a:pt x="2873" y="1605"/>
                    <a:pt x="2789" y="1183"/>
                    <a:pt x="2873" y="1099"/>
                  </a:cubicBezTo>
                  <a:cubicBezTo>
                    <a:pt x="2958" y="930"/>
                    <a:pt x="3042" y="803"/>
                    <a:pt x="3127" y="676"/>
                  </a:cubicBezTo>
                  <a:cubicBezTo>
                    <a:pt x="3114" y="664"/>
                    <a:pt x="3096" y="659"/>
                    <a:pt x="3073" y="659"/>
                  </a:cubicBezTo>
                  <a:cubicBezTo>
                    <a:pt x="2950" y="659"/>
                    <a:pt x="2696" y="808"/>
                    <a:pt x="2569" y="808"/>
                  </a:cubicBezTo>
                  <a:cubicBezTo>
                    <a:pt x="2556" y="808"/>
                    <a:pt x="2545" y="806"/>
                    <a:pt x="2535" y="803"/>
                  </a:cubicBezTo>
                  <a:cubicBezTo>
                    <a:pt x="2310" y="765"/>
                    <a:pt x="1850" y="360"/>
                    <a:pt x="1543" y="360"/>
                  </a:cubicBezTo>
                  <a:cubicBezTo>
                    <a:pt x="1505" y="360"/>
                    <a:pt x="1469" y="366"/>
                    <a:pt x="1437" y="380"/>
                  </a:cubicBezTo>
                  <a:cubicBezTo>
                    <a:pt x="1310" y="423"/>
                    <a:pt x="1606" y="549"/>
                    <a:pt x="1732" y="592"/>
                  </a:cubicBezTo>
                  <a:cubicBezTo>
                    <a:pt x="2028" y="718"/>
                    <a:pt x="2535" y="972"/>
                    <a:pt x="2070" y="1352"/>
                  </a:cubicBezTo>
                  <a:cubicBezTo>
                    <a:pt x="2052" y="1365"/>
                    <a:pt x="2031" y="1370"/>
                    <a:pt x="2009" y="1370"/>
                  </a:cubicBezTo>
                  <a:cubicBezTo>
                    <a:pt x="1913" y="1370"/>
                    <a:pt x="1793" y="1274"/>
                    <a:pt x="1694" y="1274"/>
                  </a:cubicBezTo>
                  <a:cubicBezTo>
                    <a:pt x="1662" y="1274"/>
                    <a:pt x="1632" y="1283"/>
                    <a:pt x="1606" y="1310"/>
                  </a:cubicBezTo>
                  <a:cubicBezTo>
                    <a:pt x="1521" y="1394"/>
                    <a:pt x="1690" y="1437"/>
                    <a:pt x="1732" y="1521"/>
                  </a:cubicBezTo>
                  <a:cubicBezTo>
                    <a:pt x="1690" y="1563"/>
                    <a:pt x="1690" y="1648"/>
                    <a:pt x="1648" y="1690"/>
                  </a:cubicBezTo>
                  <a:cubicBezTo>
                    <a:pt x="1523" y="1815"/>
                    <a:pt x="1280" y="1851"/>
                    <a:pt x="1110" y="1851"/>
                  </a:cubicBezTo>
                  <a:cubicBezTo>
                    <a:pt x="994" y="1851"/>
                    <a:pt x="912" y="1834"/>
                    <a:pt x="930" y="1817"/>
                  </a:cubicBezTo>
                  <a:cubicBezTo>
                    <a:pt x="972" y="1774"/>
                    <a:pt x="887" y="1690"/>
                    <a:pt x="845" y="1690"/>
                  </a:cubicBezTo>
                  <a:cubicBezTo>
                    <a:pt x="718" y="1669"/>
                    <a:pt x="486" y="1637"/>
                    <a:pt x="307" y="1637"/>
                  </a:cubicBezTo>
                  <a:cubicBezTo>
                    <a:pt x="127" y="1637"/>
                    <a:pt x="0" y="1669"/>
                    <a:pt x="85" y="1774"/>
                  </a:cubicBezTo>
                  <a:cubicBezTo>
                    <a:pt x="211" y="1943"/>
                    <a:pt x="676" y="1943"/>
                    <a:pt x="592" y="2155"/>
                  </a:cubicBezTo>
                  <a:cubicBezTo>
                    <a:pt x="578" y="2183"/>
                    <a:pt x="554" y="2192"/>
                    <a:pt x="526" y="2192"/>
                  </a:cubicBezTo>
                  <a:cubicBezTo>
                    <a:pt x="470" y="2192"/>
                    <a:pt x="395" y="2155"/>
                    <a:pt x="338" y="2155"/>
                  </a:cubicBezTo>
                  <a:cubicBezTo>
                    <a:pt x="282" y="2155"/>
                    <a:pt x="207" y="2117"/>
                    <a:pt x="150" y="2117"/>
                  </a:cubicBezTo>
                  <a:cubicBezTo>
                    <a:pt x="122" y="2117"/>
                    <a:pt x="99" y="2127"/>
                    <a:pt x="85" y="2155"/>
                  </a:cubicBezTo>
                  <a:cubicBezTo>
                    <a:pt x="42" y="2197"/>
                    <a:pt x="634" y="2281"/>
                    <a:pt x="761" y="2704"/>
                  </a:cubicBezTo>
                  <a:cubicBezTo>
                    <a:pt x="845" y="3000"/>
                    <a:pt x="380" y="2915"/>
                    <a:pt x="507" y="3084"/>
                  </a:cubicBezTo>
                  <a:cubicBezTo>
                    <a:pt x="634" y="3253"/>
                    <a:pt x="930" y="3591"/>
                    <a:pt x="803" y="3802"/>
                  </a:cubicBezTo>
                  <a:cubicBezTo>
                    <a:pt x="718" y="4014"/>
                    <a:pt x="423" y="3887"/>
                    <a:pt x="380" y="4056"/>
                  </a:cubicBezTo>
                  <a:cubicBezTo>
                    <a:pt x="333" y="4223"/>
                    <a:pt x="406" y="4242"/>
                    <a:pt x="479" y="4242"/>
                  </a:cubicBezTo>
                  <a:cubicBezTo>
                    <a:pt x="501" y="4242"/>
                    <a:pt x="522" y="4240"/>
                    <a:pt x="540" y="4240"/>
                  </a:cubicBezTo>
                  <a:cubicBezTo>
                    <a:pt x="570" y="4240"/>
                    <a:pt x="592" y="4244"/>
                    <a:pt x="592" y="4267"/>
                  </a:cubicBezTo>
                  <a:cubicBezTo>
                    <a:pt x="592" y="4436"/>
                    <a:pt x="761" y="4563"/>
                    <a:pt x="845" y="4690"/>
                  </a:cubicBezTo>
                  <a:cubicBezTo>
                    <a:pt x="887" y="4732"/>
                    <a:pt x="592" y="4647"/>
                    <a:pt x="887" y="4985"/>
                  </a:cubicBezTo>
                  <a:cubicBezTo>
                    <a:pt x="909" y="5006"/>
                    <a:pt x="930" y="5017"/>
                    <a:pt x="956" y="5017"/>
                  </a:cubicBezTo>
                  <a:cubicBezTo>
                    <a:pt x="982" y="5017"/>
                    <a:pt x="1014" y="5006"/>
                    <a:pt x="1056" y="4985"/>
                  </a:cubicBezTo>
                  <a:cubicBezTo>
                    <a:pt x="1134" y="4936"/>
                    <a:pt x="1210" y="4916"/>
                    <a:pt x="1285" y="4916"/>
                  </a:cubicBezTo>
                  <a:cubicBezTo>
                    <a:pt x="1603" y="4916"/>
                    <a:pt x="1897" y="5276"/>
                    <a:pt x="2151" y="5276"/>
                  </a:cubicBezTo>
                  <a:cubicBezTo>
                    <a:pt x="2196" y="5276"/>
                    <a:pt x="2239" y="5265"/>
                    <a:pt x="2282" y="5239"/>
                  </a:cubicBezTo>
                  <a:cubicBezTo>
                    <a:pt x="2318" y="5239"/>
                    <a:pt x="2385" y="5146"/>
                    <a:pt x="2404" y="5146"/>
                  </a:cubicBezTo>
                  <a:cubicBezTo>
                    <a:pt x="2407" y="5146"/>
                    <a:pt x="2408" y="5148"/>
                    <a:pt x="2408" y="5154"/>
                  </a:cubicBezTo>
                  <a:cubicBezTo>
                    <a:pt x="2451" y="5197"/>
                    <a:pt x="2366" y="5323"/>
                    <a:pt x="2408" y="5450"/>
                  </a:cubicBezTo>
                  <a:cubicBezTo>
                    <a:pt x="2451" y="5535"/>
                    <a:pt x="2620" y="5577"/>
                    <a:pt x="2577" y="5619"/>
                  </a:cubicBezTo>
                  <a:cubicBezTo>
                    <a:pt x="2028" y="5704"/>
                    <a:pt x="2746" y="5788"/>
                    <a:pt x="2620" y="5999"/>
                  </a:cubicBezTo>
                  <a:cubicBezTo>
                    <a:pt x="2611" y="6008"/>
                    <a:pt x="2594" y="6011"/>
                    <a:pt x="2574" y="6011"/>
                  </a:cubicBezTo>
                  <a:cubicBezTo>
                    <a:pt x="2518" y="6011"/>
                    <a:pt x="2433" y="5987"/>
                    <a:pt x="2391" y="5987"/>
                  </a:cubicBezTo>
                  <a:cubicBezTo>
                    <a:pt x="2376" y="5987"/>
                    <a:pt x="2366" y="5990"/>
                    <a:pt x="2366" y="5999"/>
                  </a:cubicBezTo>
                  <a:cubicBezTo>
                    <a:pt x="2366" y="6134"/>
                    <a:pt x="3274" y="6562"/>
                    <a:pt x="3689" y="6562"/>
                  </a:cubicBezTo>
                  <a:cubicBezTo>
                    <a:pt x="3796" y="6562"/>
                    <a:pt x="3870" y="6533"/>
                    <a:pt x="3887" y="6464"/>
                  </a:cubicBezTo>
                  <a:cubicBezTo>
                    <a:pt x="3887" y="6380"/>
                    <a:pt x="3760" y="6295"/>
                    <a:pt x="3760" y="6211"/>
                  </a:cubicBezTo>
                  <a:cubicBezTo>
                    <a:pt x="3760" y="6126"/>
                    <a:pt x="4056" y="5957"/>
                    <a:pt x="3929" y="5788"/>
                  </a:cubicBezTo>
                  <a:cubicBezTo>
                    <a:pt x="3887" y="5704"/>
                    <a:pt x="3296" y="5704"/>
                    <a:pt x="3507" y="5450"/>
                  </a:cubicBezTo>
                  <a:cubicBezTo>
                    <a:pt x="3549" y="5408"/>
                    <a:pt x="3718" y="5450"/>
                    <a:pt x="3760" y="5366"/>
                  </a:cubicBezTo>
                  <a:cubicBezTo>
                    <a:pt x="3839" y="5177"/>
                    <a:pt x="4022" y="5141"/>
                    <a:pt x="4228" y="5141"/>
                  </a:cubicBezTo>
                  <a:cubicBezTo>
                    <a:pt x="4360" y="5141"/>
                    <a:pt x="4502" y="5156"/>
                    <a:pt x="4631" y="5156"/>
                  </a:cubicBezTo>
                  <a:cubicBezTo>
                    <a:pt x="4843" y="5156"/>
                    <a:pt x="5021" y="5115"/>
                    <a:pt x="5070" y="4901"/>
                  </a:cubicBezTo>
                  <a:cubicBezTo>
                    <a:pt x="5239" y="4267"/>
                    <a:pt x="4141" y="4267"/>
                    <a:pt x="4183" y="3718"/>
                  </a:cubicBezTo>
                  <a:cubicBezTo>
                    <a:pt x="4267" y="2915"/>
                    <a:pt x="5239" y="3211"/>
                    <a:pt x="5619" y="2788"/>
                  </a:cubicBezTo>
                  <a:cubicBezTo>
                    <a:pt x="6126" y="2197"/>
                    <a:pt x="5535" y="1859"/>
                    <a:pt x="5577" y="1310"/>
                  </a:cubicBezTo>
                  <a:cubicBezTo>
                    <a:pt x="5661" y="887"/>
                    <a:pt x="6337" y="676"/>
                    <a:pt x="5830" y="296"/>
                  </a:cubicBezTo>
                  <a:cubicBezTo>
                    <a:pt x="5492" y="169"/>
                    <a:pt x="5154" y="42"/>
                    <a:pt x="481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3337850" y="2348400"/>
              <a:ext cx="98250" cy="87150"/>
            </a:xfrm>
            <a:custGeom>
              <a:rect b="b" l="l" r="r" t="t"/>
              <a:pathLst>
                <a:path extrusionOk="0" h="3486" w="3930">
                  <a:moveTo>
                    <a:pt x="2324" y="0"/>
                  </a:moveTo>
                  <a:cubicBezTo>
                    <a:pt x="1860" y="254"/>
                    <a:pt x="1353" y="423"/>
                    <a:pt x="846" y="550"/>
                  </a:cubicBezTo>
                  <a:cubicBezTo>
                    <a:pt x="785" y="550"/>
                    <a:pt x="466" y="226"/>
                    <a:pt x="243" y="226"/>
                  </a:cubicBezTo>
                  <a:cubicBezTo>
                    <a:pt x="153" y="226"/>
                    <a:pt x="79" y="278"/>
                    <a:pt x="43" y="423"/>
                  </a:cubicBezTo>
                  <a:cubicBezTo>
                    <a:pt x="1" y="634"/>
                    <a:pt x="508" y="1014"/>
                    <a:pt x="465" y="1183"/>
                  </a:cubicBezTo>
                  <a:cubicBezTo>
                    <a:pt x="465" y="1226"/>
                    <a:pt x="423" y="1226"/>
                    <a:pt x="381" y="1226"/>
                  </a:cubicBezTo>
                  <a:cubicBezTo>
                    <a:pt x="339" y="1226"/>
                    <a:pt x="296" y="1226"/>
                    <a:pt x="296" y="1268"/>
                  </a:cubicBezTo>
                  <a:cubicBezTo>
                    <a:pt x="296" y="1360"/>
                    <a:pt x="353" y="1380"/>
                    <a:pt x="420" y="1380"/>
                  </a:cubicBezTo>
                  <a:cubicBezTo>
                    <a:pt x="470" y="1380"/>
                    <a:pt x="526" y="1369"/>
                    <a:pt x="569" y="1369"/>
                  </a:cubicBezTo>
                  <a:cubicBezTo>
                    <a:pt x="600" y="1369"/>
                    <a:pt x="624" y="1375"/>
                    <a:pt x="634" y="1395"/>
                  </a:cubicBezTo>
                  <a:cubicBezTo>
                    <a:pt x="677" y="1479"/>
                    <a:pt x="761" y="2789"/>
                    <a:pt x="930" y="2831"/>
                  </a:cubicBezTo>
                  <a:cubicBezTo>
                    <a:pt x="1093" y="2831"/>
                    <a:pt x="746" y="2322"/>
                    <a:pt x="909" y="2322"/>
                  </a:cubicBezTo>
                  <a:cubicBezTo>
                    <a:pt x="915" y="2322"/>
                    <a:pt x="922" y="2323"/>
                    <a:pt x="930" y="2324"/>
                  </a:cubicBezTo>
                  <a:cubicBezTo>
                    <a:pt x="1141" y="2366"/>
                    <a:pt x="1564" y="2662"/>
                    <a:pt x="1226" y="2916"/>
                  </a:cubicBezTo>
                  <a:cubicBezTo>
                    <a:pt x="1184" y="2958"/>
                    <a:pt x="1015" y="3000"/>
                    <a:pt x="1057" y="3042"/>
                  </a:cubicBezTo>
                  <a:cubicBezTo>
                    <a:pt x="1125" y="3125"/>
                    <a:pt x="1203" y="3153"/>
                    <a:pt x="1278" y="3153"/>
                  </a:cubicBezTo>
                  <a:cubicBezTo>
                    <a:pt x="1433" y="3153"/>
                    <a:pt x="1578" y="3029"/>
                    <a:pt x="1606" y="3000"/>
                  </a:cubicBezTo>
                  <a:cubicBezTo>
                    <a:pt x="1648" y="3000"/>
                    <a:pt x="1775" y="3169"/>
                    <a:pt x="1860" y="3254"/>
                  </a:cubicBezTo>
                  <a:cubicBezTo>
                    <a:pt x="2046" y="3347"/>
                    <a:pt x="2643" y="3485"/>
                    <a:pt x="3047" y="3485"/>
                  </a:cubicBezTo>
                  <a:cubicBezTo>
                    <a:pt x="3193" y="3485"/>
                    <a:pt x="3313" y="3467"/>
                    <a:pt x="3381" y="3423"/>
                  </a:cubicBezTo>
                  <a:cubicBezTo>
                    <a:pt x="3719" y="3127"/>
                    <a:pt x="3507" y="2451"/>
                    <a:pt x="3676" y="2155"/>
                  </a:cubicBezTo>
                  <a:cubicBezTo>
                    <a:pt x="3719" y="2113"/>
                    <a:pt x="3845" y="2155"/>
                    <a:pt x="3845" y="2071"/>
                  </a:cubicBezTo>
                  <a:cubicBezTo>
                    <a:pt x="3930" y="1902"/>
                    <a:pt x="3465" y="1437"/>
                    <a:pt x="3423" y="1226"/>
                  </a:cubicBezTo>
                  <a:cubicBezTo>
                    <a:pt x="3381" y="1014"/>
                    <a:pt x="3676" y="1014"/>
                    <a:pt x="3423" y="338"/>
                  </a:cubicBezTo>
                  <a:cubicBezTo>
                    <a:pt x="3386" y="302"/>
                    <a:pt x="3350" y="203"/>
                    <a:pt x="3314" y="203"/>
                  </a:cubicBezTo>
                  <a:cubicBezTo>
                    <a:pt x="3308" y="203"/>
                    <a:pt x="3302" y="206"/>
                    <a:pt x="3296" y="212"/>
                  </a:cubicBezTo>
                  <a:lnTo>
                    <a:pt x="3296" y="719"/>
                  </a:lnTo>
                  <a:cubicBezTo>
                    <a:pt x="3169" y="845"/>
                    <a:pt x="3085" y="761"/>
                    <a:pt x="2831" y="972"/>
                  </a:cubicBezTo>
                  <a:cubicBezTo>
                    <a:pt x="2799" y="1005"/>
                    <a:pt x="2791" y="1210"/>
                    <a:pt x="2695" y="1210"/>
                  </a:cubicBezTo>
                  <a:cubicBezTo>
                    <a:pt x="2665" y="1210"/>
                    <a:pt x="2627" y="1191"/>
                    <a:pt x="2578" y="1141"/>
                  </a:cubicBezTo>
                  <a:cubicBezTo>
                    <a:pt x="2282" y="803"/>
                    <a:pt x="2831" y="803"/>
                    <a:pt x="3000" y="676"/>
                  </a:cubicBezTo>
                  <a:cubicBezTo>
                    <a:pt x="3127" y="550"/>
                    <a:pt x="2789" y="550"/>
                    <a:pt x="2705" y="465"/>
                  </a:cubicBezTo>
                  <a:cubicBezTo>
                    <a:pt x="2662" y="381"/>
                    <a:pt x="2409" y="0"/>
                    <a:pt x="232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3540650" y="2449675"/>
              <a:ext cx="43600" cy="24350"/>
            </a:xfrm>
            <a:custGeom>
              <a:rect b="b" l="l" r="r" t="t"/>
              <a:pathLst>
                <a:path extrusionOk="0" h="974" w="1744">
                  <a:moveTo>
                    <a:pt x="729" y="1"/>
                  </a:moveTo>
                  <a:cubicBezTo>
                    <a:pt x="704" y="1"/>
                    <a:pt x="761" y="19"/>
                    <a:pt x="761" y="132"/>
                  </a:cubicBezTo>
                  <a:cubicBezTo>
                    <a:pt x="761" y="512"/>
                    <a:pt x="338" y="343"/>
                    <a:pt x="254" y="639"/>
                  </a:cubicBezTo>
                  <a:cubicBezTo>
                    <a:pt x="254" y="639"/>
                    <a:pt x="0" y="723"/>
                    <a:pt x="85" y="808"/>
                  </a:cubicBezTo>
                  <a:cubicBezTo>
                    <a:pt x="181" y="928"/>
                    <a:pt x="267" y="973"/>
                    <a:pt x="345" y="973"/>
                  </a:cubicBezTo>
                  <a:cubicBezTo>
                    <a:pt x="543" y="973"/>
                    <a:pt x="694" y="687"/>
                    <a:pt x="845" y="597"/>
                  </a:cubicBezTo>
                  <a:cubicBezTo>
                    <a:pt x="849" y="595"/>
                    <a:pt x="855" y="594"/>
                    <a:pt x="862" y="594"/>
                  </a:cubicBezTo>
                  <a:cubicBezTo>
                    <a:pt x="954" y="594"/>
                    <a:pt x="1310" y="740"/>
                    <a:pt x="1524" y="740"/>
                  </a:cubicBezTo>
                  <a:cubicBezTo>
                    <a:pt x="1665" y="740"/>
                    <a:pt x="1744" y="678"/>
                    <a:pt x="1648" y="470"/>
                  </a:cubicBezTo>
                  <a:cubicBezTo>
                    <a:pt x="1563" y="259"/>
                    <a:pt x="1014" y="217"/>
                    <a:pt x="845" y="5"/>
                  </a:cubicBezTo>
                  <a:cubicBezTo>
                    <a:pt x="775" y="5"/>
                    <a:pt x="742" y="1"/>
                    <a:pt x="72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3332575" y="2420225"/>
              <a:ext cx="40150" cy="37275"/>
            </a:xfrm>
            <a:custGeom>
              <a:rect b="b" l="l" r="r" t="t"/>
              <a:pathLst>
                <a:path extrusionOk="0" h="1491" w="1606">
                  <a:moveTo>
                    <a:pt x="423" y="0"/>
                  </a:moveTo>
                  <a:cubicBezTo>
                    <a:pt x="423" y="0"/>
                    <a:pt x="0" y="0"/>
                    <a:pt x="0" y="169"/>
                  </a:cubicBezTo>
                  <a:cubicBezTo>
                    <a:pt x="0" y="296"/>
                    <a:pt x="592" y="550"/>
                    <a:pt x="634" y="634"/>
                  </a:cubicBezTo>
                  <a:cubicBezTo>
                    <a:pt x="766" y="804"/>
                    <a:pt x="730" y="847"/>
                    <a:pt x="650" y="847"/>
                  </a:cubicBezTo>
                  <a:cubicBezTo>
                    <a:pt x="564" y="847"/>
                    <a:pt x="429" y="798"/>
                    <a:pt x="391" y="798"/>
                  </a:cubicBezTo>
                  <a:cubicBezTo>
                    <a:pt x="384" y="798"/>
                    <a:pt x="381" y="800"/>
                    <a:pt x="381" y="803"/>
                  </a:cubicBezTo>
                  <a:cubicBezTo>
                    <a:pt x="514" y="936"/>
                    <a:pt x="858" y="1490"/>
                    <a:pt x="1163" y="1490"/>
                  </a:cubicBezTo>
                  <a:cubicBezTo>
                    <a:pt x="1244" y="1490"/>
                    <a:pt x="1323" y="1450"/>
                    <a:pt x="1395" y="1352"/>
                  </a:cubicBezTo>
                  <a:cubicBezTo>
                    <a:pt x="1606" y="972"/>
                    <a:pt x="634" y="212"/>
                    <a:pt x="42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3405450" y="2424225"/>
              <a:ext cx="34875" cy="56775"/>
            </a:xfrm>
            <a:custGeom>
              <a:rect b="b" l="l" r="r" t="t"/>
              <a:pathLst>
                <a:path extrusionOk="0" h="2271" w="1395">
                  <a:moveTo>
                    <a:pt x="1334" y="0"/>
                  </a:moveTo>
                  <a:cubicBezTo>
                    <a:pt x="1199" y="0"/>
                    <a:pt x="997" y="576"/>
                    <a:pt x="888" y="685"/>
                  </a:cubicBezTo>
                  <a:cubicBezTo>
                    <a:pt x="634" y="854"/>
                    <a:pt x="465" y="1150"/>
                    <a:pt x="423" y="1446"/>
                  </a:cubicBezTo>
                  <a:cubicBezTo>
                    <a:pt x="381" y="1573"/>
                    <a:pt x="1" y="1530"/>
                    <a:pt x="43" y="1699"/>
                  </a:cubicBezTo>
                  <a:cubicBezTo>
                    <a:pt x="74" y="1884"/>
                    <a:pt x="127" y="2271"/>
                    <a:pt x="252" y="2271"/>
                  </a:cubicBezTo>
                  <a:cubicBezTo>
                    <a:pt x="298" y="2271"/>
                    <a:pt x="354" y="2217"/>
                    <a:pt x="423" y="2079"/>
                  </a:cubicBezTo>
                  <a:cubicBezTo>
                    <a:pt x="550" y="1741"/>
                    <a:pt x="719" y="1404"/>
                    <a:pt x="888" y="1066"/>
                  </a:cubicBezTo>
                  <a:cubicBezTo>
                    <a:pt x="1057" y="770"/>
                    <a:pt x="1268" y="432"/>
                    <a:pt x="1395" y="52"/>
                  </a:cubicBezTo>
                  <a:cubicBezTo>
                    <a:pt x="1377" y="16"/>
                    <a:pt x="1356" y="0"/>
                    <a:pt x="133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3194200" y="2410625"/>
              <a:ext cx="37000" cy="40250"/>
            </a:xfrm>
            <a:custGeom>
              <a:rect b="b" l="l" r="r" t="t"/>
              <a:pathLst>
                <a:path extrusionOk="0" h="1610" w="1480">
                  <a:moveTo>
                    <a:pt x="976" y="0"/>
                  </a:moveTo>
                  <a:cubicBezTo>
                    <a:pt x="939" y="0"/>
                    <a:pt x="904" y="14"/>
                    <a:pt x="888" y="46"/>
                  </a:cubicBezTo>
                  <a:cubicBezTo>
                    <a:pt x="550" y="511"/>
                    <a:pt x="381" y="1060"/>
                    <a:pt x="339" y="1610"/>
                  </a:cubicBezTo>
                  <a:cubicBezTo>
                    <a:pt x="381" y="1525"/>
                    <a:pt x="466" y="1018"/>
                    <a:pt x="550" y="976"/>
                  </a:cubicBezTo>
                  <a:cubicBezTo>
                    <a:pt x="578" y="962"/>
                    <a:pt x="611" y="957"/>
                    <a:pt x="646" y="957"/>
                  </a:cubicBezTo>
                  <a:cubicBezTo>
                    <a:pt x="714" y="957"/>
                    <a:pt x="790" y="976"/>
                    <a:pt x="846" y="976"/>
                  </a:cubicBezTo>
                  <a:lnTo>
                    <a:pt x="1480" y="976"/>
                  </a:lnTo>
                  <a:cubicBezTo>
                    <a:pt x="1" y="638"/>
                    <a:pt x="973" y="680"/>
                    <a:pt x="1099" y="89"/>
                  </a:cubicBezTo>
                  <a:cubicBezTo>
                    <a:pt x="1099" y="36"/>
                    <a:pt x="1035" y="0"/>
                    <a:pt x="97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3435025" y="2455075"/>
              <a:ext cx="81350" cy="53975"/>
            </a:xfrm>
            <a:custGeom>
              <a:rect b="b" l="l" r="r" t="t"/>
              <a:pathLst>
                <a:path extrusionOk="0" h="2159" w="3254">
                  <a:moveTo>
                    <a:pt x="803" y="1"/>
                  </a:moveTo>
                  <a:cubicBezTo>
                    <a:pt x="1" y="1"/>
                    <a:pt x="676" y="507"/>
                    <a:pt x="592" y="761"/>
                  </a:cubicBezTo>
                  <a:cubicBezTo>
                    <a:pt x="555" y="843"/>
                    <a:pt x="509" y="872"/>
                    <a:pt x="460" y="872"/>
                  </a:cubicBezTo>
                  <a:cubicBezTo>
                    <a:pt x="343" y="872"/>
                    <a:pt x="211" y="707"/>
                    <a:pt x="163" y="707"/>
                  </a:cubicBezTo>
                  <a:cubicBezTo>
                    <a:pt x="138" y="707"/>
                    <a:pt x="135" y="752"/>
                    <a:pt x="169" y="888"/>
                  </a:cubicBezTo>
                  <a:cubicBezTo>
                    <a:pt x="212" y="1183"/>
                    <a:pt x="1014" y="1521"/>
                    <a:pt x="1268" y="1775"/>
                  </a:cubicBezTo>
                  <a:lnTo>
                    <a:pt x="1690" y="2155"/>
                  </a:lnTo>
                  <a:cubicBezTo>
                    <a:pt x="1695" y="2157"/>
                    <a:pt x="1700" y="2158"/>
                    <a:pt x="1705" y="2158"/>
                  </a:cubicBezTo>
                  <a:cubicBezTo>
                    <a:pt x="1806" y="2158"/>
                    <a:pt x="2077" y="1817"/>
                    <a:pt x="2197" y="1817"/>
                  </a:cubicBezTo>
                  <a:cubicBezTo>
                    <a:pt x="2215" y="1815"/>
                    <a:pt x="2232" y="1814"/>
                    <a:pt x="2248" y="1814"/>
                  </a:cubicBezTo>
                  <a:cubicBezTo>
                    <a:pt x="2492" y="1814"/>
                    <a:pt x="2618" y="2074"/>
                    <a:pt x="2830" y="2074"/>
                  </a:cubicBezTo>
                  <a:cubicBezTo>
                    <a:pt x="2844" y="2074"/>
                    <a:pt x="2858" y="2073"/>
                    <a:pt x="2873" y="2071"/>
                  </a:cubicBezTo>
                  <a:cubicBezTo>
                    <a:pt x="3254" y="2071"/>
                    <a:pt x="3042" y="507"/>
                    <a:pt x="2578" y="465"/>
                  </a:cubicBezTo>
                  <a:cubicBezTo>
                    <a:pt x="2451" y="465"/>
                    <a:pt x="2578" y="676"/>
                    <a:pt x="2451" y="761"/>
                  </a:cubicBezTo>
                  <a:cubicBezTo>
                    <a:pt x="2409" y="803"/>
                    <a:pt x="2366" y="803"/>
                    <a:pt x="2329" y="803"/>
                  </a:cubicBezTo>
                  <a:cubicBezTo>
                    <a:pt x="2292" y="803"/>
                    <a:pt x="2261" y="803"/>
                    <a:pt x="2240" y="845"/>
                  </a:cubicBezTo>
                  <a:cubicBezTo>
                    <a:pt x="2197" y="888"/>
                    <a:pt x="2409" y="1014"/>
                    <a:pt x="2324" y="1057"/>
                  </a:cubicBezTo>
                  <a:cubicBezTo>
                    <a:pt x="2306" y="1063"/>
                    <a:pt x="2288" y="1067"/>
                    <a:pt x="2269" y="1067"/>
                  </a:cubicBezTo>
                  <a:cubicBezTo>
                    <a:pt x="1929" y="1067"/>
                    <a:pt x="1421" y="41"/>
                    <a:pt x="114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3507900" y="2461025"/>
              <a:ext cx="41225" cy="57725"/>
            </a:xfrm>
            <a:custGeom>
              <a:rect b="b" l="l" r="r" t="t"/>
              <a:pathLst>
                <a:path extrusionOk="0" h="2309" w="1649">
                  <a:moveTo>
                    <a:pt x="170" y="0"/>
                  </a:moveTo>
                  <a:cubicBezTo>
                    <a:pt x="96" y="0"/>
                    <a:pt x="43" y="13"/>
                    <a:pt x="43" y="58"/>
                  </a:cubicBezTo>
                  <a:cubicBezTo>
                    <a:pt x="1" y="354"/>
                    <a:pt x="592" y="988"/>
                    <a:pt x="634" y="1410"/>
                  </a:cubicBezTo>
                  <a:cubicBezTo>
                    <a:pt x="634" y="1664"/>
                    <a:pt x="381" y="1833"/>
                    <a:pt x="634" y="2171"/>
                  </a:cubicBezTo>
                  <a:cubicBezTo>
                    <a:pt x="634" y="2240"/>
                    <a:pt x="691" y="2309"/>
                    <a:pt x="757" y="2309"/>
                  </a:cubicBezTo>
                  <a:cubicBezTo>
                    <a:pt x="772" y="2309"/>
                    <a:pt x="788" y="2305"/>
                    <a:pt x="803" y="2297"/>
                  </a:cubicBezTo>
                  <a:cubicBezTo>
                    <a:pt x="846" y="2255"/>
                    <a:pt x="803" y="2128"/>
                    <a:pt x="803" y="2044"/>
                  </a:cubicBezTo>
                  <a:lnTo>
                    <a:pt x="803" y="1495"/>
                  </a:lnTo>
                  <a:cubicBezTo>
                    <a:pt x="888" y="1199"/>
                    <a:pt x="1648" y="988"/>
                    <a:pt x="1479" y="650"/>
                  </a:cubicBezTo>
                  <a:cubicBezTo>
                    <a:pt x="1310" y="312"/>
                    <a:pt x="761" y="269"/>
                    <a:pt x="592" y="16"/>
                  </a:cubicBezTo>
                  <a:cubicBezTo>
                    <a:pt x="572" y="23"/>
                    <a:pt x="546" y="25"/>
                    <a:pt x="514" y="25"/>
                  </a:cubicBezTo>
                  <a:cubicBezTo>
                    <a:pt x="416" y="25"/>
                    <a:pt x="273" y="0"/>
                    <a:pt x="170"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4882025" y="3418325"/>
              <a:ext cx="400325" cy="459475"/>
            </a:xfrm>
            <a:custGeom>
              <a:rect b="b" l="l" r="r" t="t"/>
              <a:pathLst>
                <a:path extrusionOk="0" h="18379" w="16013">
                  <a:moveTo>
                    <a:pt x="4442" y="687"/>
                  </a:moveTo>
                  <a:cubicBezTo>
                    <a:pt x="4539" y="687"/>
                    <a:pt x="4637" y="698"/>
                    <a:pt x="4732" y="719"/>
                  </a:cubicBezTo>
                  <a:cubicBezTo>
                    <a:pt x="5154" y="888"/>
                    <a:pt x="5577" y="1099"/>
                    <a:pt x="5957" y="1353"/>
                  </a:cubicBezTo>
                  <a:lnTo>
                    <a:pt x="5999" y="1775"/>
                  </a:lnTo>
                  <a:lnTo>
                    <a:pt x="6126" y="1860"/>
                  </a:lnTo>
                  <a:cubicBezTo>
                    <a:pt x="6216" y="1890"/>
                    <a:pt x="6306" y="1904"/>
                    <a:pt x="6395" y="1904"/>
                  </a:cubicBezTo>
                  <a:cubicBezTo>
                    <a:pt x="6559" y="1904"/>
                    <a:pt x="6723" y="1857"/>
                    <a:pt x="6887" y="1775"/>
                  </a:cubicBezTo>
                  <a:cubicBezTo>
                    <a:pt x="6929" y="1733"/>
                    <a:pt x="7013" y="1691"/>
                    <a:pt x="7098" y="1691"/>
                  </a:cubicBezTo>
                  <a:cubicBezTo>
                    <a:pt x="7056" y="1733"/>
                    <a:pt x="7056" y="1775"/>
                    <a:pt x="7056" y="1817"/>
                  </a:cubicBezTo>
                  <a:cubicBezTo>
                    <a:pt x="7013" y="1944"/>
                    <a:pt x="6971" y="2113"/>
                    <a:pt x="7056" y="2240"/>
                  </a:cubicBezTo>
                  <a:lnTo>
                    <a:pt x="7140" y="2367"/>
                  </a:lnTo>
                  <a:lnTo>
                    <a:pt x="7309" y="2367"/>
                  </a:lnTo>
                  <a:cubicBezTo>
                    <a:pt x="7394" y="2367"/>
                    <a:pt x="7478" y="2324"/>
                    <a:pt x="7563" y="2240"/>
                  </a:cubicBezTo>
                  <a:cubicBezTo>
                    <a:pt x="7605" y="2367"/>
                    <a:pt x="7647" y="2578"/>
                    <a:pt x="7858" y="2578"/>
                  </a:cubicBezTo>
                  <a:lnTo>
                    <a:pt x="8027" y="2578"/>
                  </a:lnTo>
                  <a:lnTo>
                    <a:pt x="8112" y="2493"/>
                  </a:lnTo>
                  <a:cubicBezTo>
                    <a:pt x="8450" y="2113"/>
                    <a:pt x="8661" y="2029"/>
                    <a:pt x="8745" y="2029"/>
                  </a:cubicBezTo>
                  <a:cubicBezTo>
                    <a:pt x="8914" y="2029"/>
                    <a:pt x="9083" y="2282"/>
                    <a:pt x="9252" y="2578"/>
                  </a:cubicBezTo>
                  <a:cubicBezTo>
                    <a:pt x="9421" y="2874"/>
                    <a:pt x="9633" y="3169"/>
                    <a:pt x="9971" y="3296"/>
                  </a:cubicBezTo>
                  <a:lnTo>
                    <a:pt x="10140" y="3296"/>
                  </a:lnTo>
                  <a:cubicBezTo>
                    <a:pt x="10351" y="3296"/>
                    <a:pt x="10562" y="3127"/>
                    <a:pt x="10604" y="2874"/>
                  </a:cubicBezTo>
                  <a:cubicBezTo>
                    <a:pt x="10942" y="3127"/>
                    <a:pt x="10900" y="3634"/>
                    <a:pt x="10731" y="4394"/>
                  </a:cubicBezTo>
                  <a:cubicBezTo>
                    <a:pt x="10647" y="4690"/>
                    <a:pt x="10647" y="5028"/>
                    <a:pt x="10647" y="5324"/>
                  </a:cubicBezTo>
                  <a:cubicBezTo>
                    <a:pt x="10689" y="5704"/>
                    <a:pt x="11027" y="5958"/>
                    <a:pt x="11280" y="6127"/>
                  </a:cubicBezTo>
                  <a:cubicBezTo>
                    <a:pt x="11449" y="6253"/>
                    <a:pt x="11576" y="6338"/>
                    <a:pt x="11703" y="6465"/>
                  </a:cubicBezTo>
                  <a:cubicBezTo>
                    <a:pt x="12083" y="6929"/>
                    <a:pt x="12083" y="6929"/>
                    <a:pt x="12168" y="6929"/>
                  </a:cubicBezTo>
                  <a:cubicBezTo>
                    <a:pt x="12210" y="6940"/>
                    <a:pt x="12252" y="6945"/>
                    <a:pt x="12294" y="6945"/>
                  </a:cubicBezTo>
                  <a:cubicBezTo>
                    <a:pt x="12418" y="6945"/>
                    <a:pt x="12537" y="6898"/>
                    <a:pt x="12632" y="6803"/>
                  </a:cubicBezTo>
                  <a:cubicBezTo>
                    <a:pt x="12674" y="6760"/>
                    <a:pt x="12674" y="6760"/>
                    <a:pt x="12717" y="6718"/>
                  </a:cubicBezTo>
                  <a:cubicBezTo>
                    <a:pt x="12759" y="6887"/>
                    <a:pt x="12759" y="7098"/>
                    <a:pt x="12717" y="7310"/>
                  </a:cubicBezTo>
                  <a:cubicBezTo>
                    <a:pt x="12632" y="7310"/>
                    <a:pt x="12506" y="7394"/>
                    <a:pt x="12463" y="7479"/>
                  </a:cubicBezTo>
                  <a:cubicBezTo>
                    <a:pt x="12379" y="7605"/>
                    <a:pt x="12337" y="7732"/>
                    <a:pt x="12421" y="7859"/>
                  </a:cubicBezTo>
                  <a:cubicBezTo>
                    <a:pt x="12506" y="8028"/>
                    <a:pt x="12674" y="8070"/>
                    <a:pt x="12928" y="8070"/>
                  </a:cubicBezTo>
                  <a:lnTo>
                    <a:pt x="12928" y="8155"/>
                  </a:lnTo>
                  <a:lnTo>
                    <a:pt x="12928" y="8239"/>
                  </a:lnTo>
                  <a:cubicBezTo>
                    <a:pt x="12843" y="8366"/>
                    <a:pt x="12843" y="8493"/>
                    <a:pt x="12928" y="8619"/>
                  </a:cubicBezTo>
                  <a:cubicBezTo>
                    <a:pt x="13097" y="8915"/>
                    <a:pt x="13435" y="9084"/>
                    <a:pt x="13815" y="9084"/>
                  </a:cubicBezTo>
                  <a:cubicBezTo>
                    <a:pt x="14195" y="9168"/>
                    <a:pt x="14491" y="9168"/>
                    <a:pt x="14660" y="10225"/>
                  </a:cubicBezTo>
                  <a:cubicBezTo>
                    <a:pt x="14660" y="10309"/>
                    <a:pt x="14702" y="10351"/>
                    <a:pt x="14702" y="10436"/>
                  </a:cubicBezTo>
                  <a:cubicBezTo>
                    <a:pt x="14702" y="10478"/>
                    <a:pt x="14702" y="10478"/>
                    <a:pt x="14702" y="10478"/>
                  </a:cubicBezTo>
                  <a:cubicBezTo>
                    <a:pt x="14618" y="10520"/>
                    <a:pt x="14491" y="10605"/>
                    <a:pt x="14449" y="10732"/>
                  </a:cubicBezTo>
                  <a:cubicBezTo>
                    <a:pt x="14364" y="11112"/>
                    <a:pt x="14745" y="11281"/>
                    <a:pt x="15083" y="11450"/>
                  </a:cubicBezTo>
                  <a:lnTo>
                    <a:pt x="15040" y="11450"/>
                  </a:lnTo>
                  <a:cubicBezTo>
                    <a:pt x="14914" y="11492"/>
                    <a:pt x="14829" y="11577"/>
                    <a:pt x="14745" y="11661"/>
                  </a:cubicBezTo>
                  <a:lnTo>
                    <a:pt x="14702" y="11703"/>
                  </a:lnTo>
                  <a:lnTo>
                    <a:pt x="14660" y="11661"/>
                  </a:lnTo>
                  <a:cubicBezTo>
                    <a:pt x="14576" y="11450"/>
                    <a:pt x="14407" y="11154"/>
                    <a:pt x="14153" y="11154"/>
                  </a:cubicBezTo>
                  <a:cubicBezTo>
                    <a:pt x="14026" y="11154"/>
                    <a:pt x="13942" y="11196"/>
                    <a:pt x="13857" y="11281"/>
                  </a:cubicBezTo>
                  <a:cubicBezTo>
                    <a:pt x="13731" y="11408"/>
                    <a:pt x="13688" y="11534"/>
                    <a:pt x="13688" y="11703"/>
                  </a:cubicBezTo>
                  <a:lnTo>
                    <a:pt x="13688" y="11746"/>
                  </a:lnTo>
                  <a:cubicBezTo>
                    <a:pt x="13562" y="11661"/>
                    <a:pt x="13477" y="11534"/>
                    <a:pt x="13393" y="11408"/>
                  </a:cubicBezTo>
                  <a:cubicBezTo>
                    <a:pt x="13266" y="11239"/>
                    <a:pt x="13181" y="11112"/>
                    <a:pt x="13012" y="11112"/>
                  </a:cubicBezTo>
                  <a:lnTo>
                    <a:pt x="12928" y="11112"/>
                  </a:lnTo>
                  <a:lnTo>
                    <a:pt x="12843" y="11196"/>
                  </a:lnTo>
                  <a:lnTo>
                    <a:pt x="12801" y="11239"/>
                  </a:lnTo>
                  <a:cubicBezTo>
                    <a:pt x="12759" y="11281"/>
                    <a:pt x="12717" y="11323"/>
                    <a:pt x="12717" y="11323"/>
                  </a:cubicBezTo>
                  <a:cubicBezTo>
                    <a:pt x="12674" y="11323"/>
                    <a:pt x="12590" y="11281"/>
                    <a:pt x="12548" y="11281"/>
                  </a:cubicBezTo>
                  <a:lnTo>
                    <a:pt x="12463" y="11281"/>
                  </a:lnTo>
                  <a:cubicBezTo>
                    <a:pt x="12379" y="11323"/>
                    <a:pt x="12337" y="11365"/>
                    <a:pt x="12294" y="11408"/>
                  </a:cubicBezTo>
                  <a:cubicBezTo>
                    <a:pt x="12252" y="11112"/>
                    <a:pt x="12125" y="10858"/>
                    <a:pt x="11830" y="10858"/>
                  </a:cubicBezTo>
                  <a:lnTo>
                    <a:pt x="11745" y="10858"/>
                  </a:lnTo>
                  <a:cubicBezTo>
                    <a:pt x="11280" y="11070"/>
                    <a:pt x="10858" y="11408"/>
                    <a:pt x="10604" y="11872"/>
                  </a:cubicBezTo>
                  <a:cubicBezTo>
                    <a:pt x="10520" y="12295"/>
                    <a:pt x="10647" y="12760"/>
                    <a:pt x="10985" y="13098"/>
                  </a:cubicBezTo>
                  <a:cubicBezTo>
                    <a:pt x="11027" y="13182"/>
                    <a:pt x="11111" y="13224"/>
                    <a:pt x="11154" y="13309"/>
                  </a:cubicBezTo>
                  <a:cubicBezTo>
                    <a:pt x="11111" y="13351"/>
                    <a:pt x="11069" y="13436"/>
                    <a:pt x="11069" y="13520"/>
                  </a:cubicBezTo>
                  <a:cubicBezTo>
                    <a:pt x="10942" y="13605"/>
                    <a:pt x="10900" y="13731"/>
                    <a:pt x="10858" y="13900"/>
                  </a:cubicBezTo>
                  <a:cubicBezTo>
                    <a:pt x="10858" y="14027"/>
                    <a:pt x="10900" y="14154"/>
                    <a:pt x="10942" y="14281"/>
                  </a:cubicBezTo>
                  <a:cubicBezTo>
                    <a:pt x="10985" y="14281"/>
                    <a:pt x="10985" y="14323"/>
                    <a:pt x="10985" y="14365"/>
                  </a:cubicBezTo>
                  <a:lnTo>
                    <a:pt x="10816" y="14407"/>
                  </a:lnTo>
                  <a:cubicBezTo>
                    <a:pt x="10689" y="14449"/>
                    <a:pt x="10562" y="14492"/>
                    <a:pt x="10435" y="14576"/>
                  </a:cubicBezTo>
                  <a:cubicBezTo>
                    <a:pt x="10182" y="14745"/>
                    <a:pt x="10097" y="15083"/>
                    <a:pt x="10266" y="15337"/>
                  </a:cubicBezTo>
                  <a:lnTo>
                    <a:pt x="10266" y="15463"/>
                  </a:lnTo>
                  <a:cubicBezTo>
                    <a:pt x="10140" y="15590"/>
                    <a:pt x="10013" y="15675"/>
                    <a:pt x="9886" y="15801"/>
                  </a:cubicBezTo>
                  <a:cubicBezTo>
                    <a:pt x="9675" y="15928"/>
                    <a:pt x="9506" y="16139"/>
                    <a:pt x="9337" y="16393"/>
                  </a:cubicBezTo>
                  <a:cubicBezTo>
                    <a:pt x="9295" y="16477"/>
                    <a:pt x="9295" y="16604"/>
                    <a:pt x="9337" y="16858"/>
                  </a:cubicBezTo>
                  <a:cubicBezTo>
                    <a:pt x="9379" y="17069"/>
                    <a:pt x="9421" y="17238"/>
                    <a:pt x="9421" y="17449"/>
                  </a:cubicBezTo>
                  <a:cubicBezTo>
                    <a:pt x="9379" y="17449"/>
                    <a:pt x="9295" y="17407"/>
                    <a:pt x="9252" y="17407"/>
                  </a:cubicBezTo>
                  <a:cubicBezTo>
                    <a:pt x="9083" y="17322"/>
                    <a:pt x="8872" y="17322"/>
                    <a:pt x="8703" y="17322"/>
                  </a:cubicBezTo>
                  <a:cubicBezTo>
                    <a:pt x="8576" y="17365"/>
                    <a:pt x="8492" y="17449"/>
                    <a:pt x="8450" y="17534"/>
                  </a:cubicBezTo>
                  <a:cubicBezTo>
                    <a:pt x="8365" y="17449"/>
                    <a:pt x="8323" y="17407"/>
                    <a:pt x="8281" y="17407"/>
                  </a:cubicBezTo>
                  <a:lnTo>
                    <a:pt x="8196" y="17407"/>
                  </a:lnTo>
                  <a:cubicBezTo>
                    <a:pt x="8238" y="17365"/>
                    <a:pt x="8323" y="17280"/>
                    <a:pt x="8365" y="17196"/>
                  </a:cubicBezTo>
                  <a:cubicBezTo>
                    <a:pt x="8407" y="16984"/>
                    <a:pt x="8323" y="16604"/>
                    <a:pt x="8027" y="15759"/>
                  </a:cubicBezTo>
                  <a:cubicBezTo>
                    <a:pt x="7943" y="15463"/>
                    <a:pt x="7858" y="15168"/>
                    <a:pt x="7774" y="14830"/>
                  </a:cubicBezTo>
                  <a:cubicBezTo>
                    <a:pt x="7774" y="14281"/>
                    <a:pt x="7816" y="13731"/>
                    <a:pt x="7943" y="13182"/>
                  </a:cubicBezTo>
                  <a:cubicBezTo>
                    <a:pt x="8112" y="12591"/>
                    <a:pt x="8154" y="11915"/>
                    <a:pt x="8112" y="11281"/>
                  </a:cubicBezTo>
                  <a:cubicBezTo>
                    <a:pt x="7858" y="9675"/>
                    <a:pt x="6802" y="8788"/>
                    <a:pt x="5957" y="8112"/>
                  </a:cubicBezTo>
                  <a:cubicBezTo>
                    <a:pt x="5535" y="7817"/>
                    <a:pt x="5154" y="7436"/>
                    <a:pt x="4901" y="6972"/>
                  </a:cubicBezTo>
                  <a:lnTo>
                    <a:pt x="4901" y="6422"/>
                  </a:lnTo>
                  <a:lnTo>
                    <a:pt x="4859" y="6380"/>
                  </a:lnTo>
                  <a:cubicBezTo>
                    <a:pt x="4732" y="6253"/>
                    <a:pt x="4563" y="6169"/>
                    <a:pt x="4394" y="6169"/>
                  </a:cubicBezTo>
                  <a:lnTo>
                    <a:pt x="4352" y="6169"/>
                  </a:lnTo>
                  <a:cubicBezTo>
                    <a:pt x="4098" y="5873"/>
                    <a:pt x="3845" y="5577"/>
                    <a:pt x="3676" y="5282"/>
                  </a:cubicBezTo>
                  <a:cubicBezTo>
                    <a:pt x="3422" y="4901"/>
                    <a:pt x="3253" y="4521"/>
                    <a:pt x="3126" y="4099"/>
                  </a:cubicBezTo>
                  <a:cubicBezTo>
                    <a:pt x="2915" y="3465"/>
                    <a:pt x="2577" y="2874"/>
                    <a:pt x="2113" y="2367"/>
                  </a:cubicBezTo>
                  <a:cubicBezTo>
                    <a:pt x="1859" y="2155"/>
                    <a:pt x="1563" y="2029"/>
                    <a:pt x="1268" y="1944"/>
                  </a:cubicBezTo>
                  <a:cubicBezTo>
                    <a:pt x="1310" y="1902"/>
                    <a:pt x="1352" y="1860"/>
                    <a:pt x="1352" y="1817"/>
                  </a:cubicBezTo>
                  <a:cubicBezTo>
                    <a:pt x="1394" y="1691"/>
                    <a:pt x="1394" y="1564"/>
                    <a:pt x="1352" y="1479"/>
                  </a:cubicBezTo>
                  <a:lnTo>
                    <a:pt x="2155" y="1479"/>
                  </a:lnTo>
                  <a:cubicBezTo>
                    <a:pt x="2408" y="1479"/>
                    <a:pt x="2662" y="1437"/>
                    <a:pt x="2915" y="1395"/>
                  </a:cubicBezTo>
                  <a:cubicBezTo>
                    <a:pt x="3169" y="1310"/>
                    <a:pt x="3422" y="1184"/>
                    <a:pt x="3676" y="972"/>
                  </a:cubicBezTo>
                  <a:cubicBezTo>
                    <a:pt x="3866" y="782"/>
                    <a:pt x="4151" y="687"/>
                    <a:pt x="4442" y="687"/>
                  </a:cubicBezTo>
                  <a:close/>
                  <a:moveTo>
                    <a:pt x="4394" y="1"/>
                  </a:moveTo>
                  <a:cubicBezTo>
                    <a:pt x="4014" y="43"/>
                    <a:pt x="3633" y="170"/>
                    <a:pt x="3338" y="423"/>
                  </a:cubicBezTo>
                  <a:cubicBezTo>
                    <a:pt x="3169" y="592"/>
                    <a:pt x="2957" y="677"/>
                    <a:pt x="2746" y="761"/>
                  </a:cubicBezTo>
                  <a:cubicBezTo>
                    <a:pt x="2535" y="803"/>
                    <a:pt x="2366" y="803"/>
                    <a:pt x="2155" y="803"/>
                  </a:cubicBezTo>
                  <a:lnTo>
                    <a:pt x="1183" y="803"/>
                  </a:lnTo>
                  <a:cubicBezTo>
                    <a:pt x="1014" y="803"/>
                    <a:pt x="803" y="803"/>
                    <a:pt x="718" y="1015"/>
                  </a:cubicBezTo>
                  <a:cubicBezTo>
                    <a:pt x="676" y="1057"/>
                    <a:pt x="676" y="1141"/>
                    <a:pt x="676" y="1184"/>
                  </a:cubicBezTo>
                  <a:lnTo>
                    <a:pt x="634" y="1184"/>
                  </a:lnTo>
                  <a:cubicBezTo>
                    <a:pt x="423" y="1184"/>
                    <a:pt x="338" y="1353"/>
                    <a:pt x="254" y="1522"/>
                  </a:cubicBezTo>
                  <a:cubicBezTo>
                    <a:pt x="254" y="1606"/>
                    <a:pt x="211" y="1648"/>
                    <a:pt x="169" y="1775"/>
                  </a:cubicBezTo>
                  <a:lnTo>
                    <a:pt x="0" y="2324"/>
                  </a:lnTo>
                  <a:lnTo>
                    <a:pt x="380" y="2324"/>
                  </a:lnTo>
                  <a:cubicBezTo>
                    <a:pt x="484" y="2307"/>
                    <a:pt x="586" y="2299"/>
                    <a:pt x="686" y="2299"/>
                  </a:cubicBezTo>
                  <a:cubicBezTo>
                    <a:pt x="1075" y="2299"/>
                    <a:pt x="1438" y="2427"/>
                    <a:pt x="1775" y="2662"/>
                  </a:cubicBezTo>
                  <a:cubicBezTo>
                    <a:pt x="2197" y="3127"/>
                    <a:pt x="2493" y="3634"/>
                    <a:pt x="2662" y="4225"/>
                  </a:cubicBezTo>
                  <a:cubicBezTo>
                    <a:pt x="2788" y="4690"/>
                    <a:pt x="3000" y="5113"/>
                    <a:pt x="3253" y="5493"/>
                  </a:cubicBezTo>
                  <a:cubicBezTo>
                    <a:pt x="3464" y="5831"/>
                    <a:pt x="3718" y="6169"/>
                    <a:pt x="3971" y="6465"/>
                  </a:cubicBezTo>
                  <a:cubicBezTo>
                    <a:pt x="4098" y="6591"/>
                    <a:pt x="4225" y="6634"/>
                    <a:pt x="4394" y="6634"/>
                  </a:cubicBezTo>
                  <a:lnTo>
                    <a:pt x="4394" y="7014"/>
                  </a:lnTo>
                  <a:lnTo>
                    <a:pt x="4394" y="7056"/>
                  </a:lnTo>
                  <a:cubicBezTo>
                    <a:pt x="4690" y="7605"/>
                    <a:pt x="5112" y="8112"/>
                    <a:pt x="5661" y="8450"/>
                  </a:cubicBezTo>
                  <a:cubicBezTo>
                    <a:pt x="6464" y="9126"/>
                    <a:pt x="7394" y="9887"/>
                    <a:pt x="7605" y="11281"/>
                  </a:cubicBezTo>
                  <a:cubicBezTo>
                    <a:pt x="7647" y="11872"/>
                    <a:pt x="7605" y="12464"/>
                    <a:pt x="7478" y="13055"/>
                  </a:cubicBezTo>
                  <a:cubicBezTo>
                    <a:pt x="7309" y="13647"/>
                    <a:pt x="7267" y="14238"/>
                    <a:pt x="7267" y="14830"/>
                  </a:cubicBezTo>
                  <a:cubicBezTo>
                    <a:pt x="7351" y="15210"/>
                    <a:pt x="7436" y="15548"/>
                    <a:pt x="7563" y="15886"/>
                  </a:cubicBezTo>
                  <a:cubicBezTo>
                    <a:pt x="7689" y="16266"/>
                    <a:pt x="7774" y="16604"/>
                    <a:pt x="7858" y="16984"/>
                  </a:cubicBezTo>
                  <a:lnTo>
                    <a:pt x="7816" y="16984"/>
                  </a:lnTo>
                  <a:cubicBezTo>
                    <a:pt x="7689" y="17027"/>
                    <a:pt x="7436" y="17153"/>
                    <a:pt x="7478" y="17407"/>
                  </a:cubicBezTo>
                  <a:cubicBezTo>
                    <a:pt x="7478" y="17534"/>
                    <a:pt x="7478" y="17534"/>
                    <a:pt x="7985" y="17829"/>
                  </a:cubicBezTo>
                  <a:cubicBezTo>
                    <a:pt x="8069" y="17956"/>
                    <a:pt x="8238" y="18252"/>
                    <a:pt x="8238" y="18252"/>
                  </a:cubicBezTo>
                  <a:lnTo>
                    <a:pt x="8281" y="18379"/>
                  </a:lnTo>
                  <a:lnTo>
                    <a:pt x="8492" y="18379"/>
                  </a:lnTo>
                  <a:cubicBezTo>
                    <a:pt x="8788" y="18379"/>
                    <a:pt x="8830" y="18083"/>
                    <a:pt x="8872" y="17872"/>
                  </a:cubicBezTo>
                  <a:lnTo>
                    <a:pt x="8872" y="17787"/>
                  </a:lnTo>
                  <a:lnTo>
                    <a:pt x="9083" y="17829"/>
                  </a:lnTo>
                  <a:cubicBezTo>
                    <a:pt x="9252" y="17914"/>
                    <a:pt x="9421" y="17914"/>
                    <a:pt x="9590" y="17914"/>
                  </a:cubicBezTo>
                  <a:cubicBezTo>
                    <a:pt x="9717" y="17872"/>
                    <a:pt x="9802" y="17829"/>
                    <a:pt x="9886" y="17745"/>
                  </a:cubicBezTo>
                  <a:cubicBezTo>
                    <a:pt x="10013" y="17407"/>
                    <a:pt x="10013" y="17027"/>
                    <a:pt x="9886" y="16689"/>
                  </a:cubicBezTo>
                  <a:cubicBezTo>
                    <a:pt x="9844" y="16604"/>
                    <a:pt x="9844" y="16562"/>
                    <a:pt x="9844" y="16477"/>
                  </a:cubicBezTo>
                  <a:cubicBezTo>
                    <a:pt x="9928" y="16351"/>
                    <a:pt x="10055" y="16224"/>
                    <a:pt x="10224" y="16097"/>
                  </a:cubicBezTo>
                  <a:cubicBezTo>
                    <a:pt x="10393" y="15970"/>
                    <a:pt x="10520" y="15844"/>
                    <a:pt x="10689" y="15675"/>
                  </a:cubicBezTo>
                  <a:cubicBezTo>
                    <a:pt x="10816" y="15506"/>
                    <a:pt x="10816" y="15252"/>
                    <a:pt x="10689" y="15041"/>
                  </a:cubicBezTo>
                  <a:cubicBezTo>
                    <a:pt x="10689" y="14999"/>
                    <a:pt x="10689" y="14999"/>
                    <a:pt x="10689" y="14956"/>
                  </a:cubicBezTo>
                  <a:cubicBezTo>
                    <a:pt x="10689" y="14956"/>
                    <a:pt x="10689" y="14914"/>
                    <a:pt x="10731" y="14914"/>
                  </a:cubicBezTo>
                  <a:cubicBezTo>
                    <a:pt x="10773" y="14872"/>
                    <a:pt x="10858" y="14872"/>
                    <a:pt x="10942" y="14872"/>
                  </a:cubicBezTo>
                  <a:cubicBezTo>
                    <a:pt x="11154" y="14830"/>
                    <a:pt x="11323" y="14703"/>
                    <a:pt x="11449" y="14576"/>
                  </a:cubicBezTo>
                  <a:cubicBezTo>
                    <a:pt x="11576" y="14407"/>
                    <a:pt x="11492" y="14196"/>
                    <a:pt x="11407" y="13985"/>
                  </a:cubicBezTo>
                  <a:cubicBezTo>
                    <a:pt x="11407" y="13943"/>
                    <a:pt x="11365" y="13900"/>
                    <a:pt x="11365" y="13900"/>
                  </a:cubicBezTo>
                  <a:cubicBezTo>
                    <a:pt x="11407" y="13816"/>
                    <a:pt x="11407" y="13774"/>
                    <a:pt x="11449" y="13689"/>
                  </a:cubicBezTo>
                  <a:cubicBezTo>
                    <a:pt x="11576" y="13562"/>
                    <a:pt x="11661" y="13351"/>
                    <a:pt x="11618" y="13140"/>
                  </a:cubicBezTo>
                  <a:cubicBezTo>
                    <a:pt x="11576" y="12971"/>
                    <a:pt x="11492" y="12802"/>
                    <a:pt x="11365" y="12675"/>
                  </a:cubicBezTo>
                  <a:cubicBezTo>
                    <a:pt x="11154" y="12379"/>
                    <a:pt x="10985" y="12168"/>
                    <a:pt x="11069" y="11957"/>
                  </a:cubicBezTo>
                  <a:cubicBezTo>
                    <a:pt x="11238" y="11703"/>
                    <a:pt x="11449" y="11534"/>
                    <a:pt x="11703" y="11365"/>
                  </a:cubicBezTo>
                  <a:cubicBezTo>
                    <a:pt x="11745" y="11492"/>
                    <a:pt x="11745" y="11619"/>
                    <a:pt x="11745" y="11746"/>
                  </a:cubicBezTo>
                  <a:cubicBezTo>
                    <a:pt x="11745" y="12041"/>
                    <a:pt x="11745" y="12379"/>
                    <a:pt x="12083" y="12379"/>
                  </a:cubicBezTo>
                  <a:lnTo>
                    <a:pt x="12168" y="12379"/>
                  </a:lnTo>
                  <a:lnTo>
                    <a:pt x="12210" y="12337"/>
                  </a:lnTo>
                  <a:cubicBezTo>
                    <a:pt x="12337" y="12253"/>
                    <a:pt x="12463" y="12126"/>
                    <a:pt x="12506" y="11957"/>
                  </a:cubicBezTo>
                  <a:cubicBezTo>
                    <a:pt x="12548" y="11999"/>
                    <a:pt x="12590" y="11999"/>
                    <a:pt x="12674" y="11999"/>
                  </a:cubicBezTo>
                  <a:lnTo>
                    <a:pt x="12928" y="11957"/>
                  </a:lnTo>
                  <a:lnTo>
                    <a:pt x="12928" y="11830"/>
                  </a:lnTo>
                  <a:lnTo>
                    <a:pt x="13012" y="11746"/>
                  </a:lnTo>
                  <a:cubicBezTo>
                    <a:pt x="13139" y="11957"/>
                    <a:pt x="13393" y="12126"/>
                    <a:pt x="13688" y="12210"/>
                  </a:cubicBezTo>
                  <a:cubicBezTo>
                    <a:pt x="13900" y="12210"/>
                    <a:pt x="14111" y="11999"/>
                    <a:pt x="14153" y="11788"/>
                  </a:cubicBezTo>
                  <a:cubicBezTo>
                    <a:pt x="14195" y="11957"/>
                    <a:pt x="14322" y="12084"/>
                    <a:pt x="14449" y="12168"/>
                  </a:cubicBezTo>
                  <a:cubicBezTo>
                    <a:pt x="14491" y="12168"/>
                    <a:pt x="14576" y="12210"/>
                    <a:pt x="14618" y="12210"/>
                  </a:cubicBezTo>
                  <a:cubicBezTo>
                    <a:pt x="14787" y="12168"/>
                    <a:pt x="14956" y="12084"/>
                    <a:pt x="15083" y="11957"/>
                  </a:cubicBezTo>
                  <a:cubicBezTo>
                    <a:pt x="15083" y="11915"/>
                    <a:pt x="15125" y="11872"/>
                    <a:pt x="15167" y="11872"/>
                  </a:cubicBezTo>
                  <a:lnTo>
                    <a:pt x="15252" y="11872"/>
                  </a:lnTo>
                  <a:cubicBezTo>
                    <a:pt x="15885" y="11661"/>
                    <a:pt x="16012" y="11661"/>
                    <a:pt x="16012" y="11408"/>
                  </a:cubicBezTo>
                  <a:cubicBezTo>
                    <a:pt x="16012" y="11154"/>
                    <a:pt x="15759" y="11027"/>
                    <a:pt x="15421" y="10943"/>
                  </a:cubicBezTo>
                  <a:lnTo>
                    <a:pt x="15083" y="10816"/>
                  </a:lnTo>
                  <a:cubicBezTo>
                    <a:pt x="15125" y="10774"/>
                    <a:pt x="15167" y="10732"/>
                    <a:pt x="15167" y="10732"/>
                  </a:cubicBezTo>
                  <a:cubicBezTo>
                    <a:pt x="15252" y="10563"/>
                    <a:pt x="15252" y="10351"/>
                    <a:pt x="15167" y="10182"/>
                  </a:cubicBezTo>
                  <a:cubicBezTo>
                    <a:pt x="15167" y="10140"/>
                    <a:pt x="15125" y="10098"/>
                    <a:pt x="15125" y="10056"/>
                  </a:cubicBezTo>
                  <a:cubicBezTo>
                    <a:pt x="14914" y="8746"/>
                    <a:pt x="14364" y="8577"/>
                    <a:pt x="13815" y="8493"/>
                  </a:cubicBezTo>
                  <a:cubicBezTo>
                    <a:pt x="13604" y="8493"/>
                    <a:pt x="13477" y="8450"/>
                    <a:pt x="13350" y="8324"/>
                  </a:cubicBezTo>
                  <a:cubicBezTo>
                    <a:pt x="13393" y="8281"/>
                    <a:pt x="13393" y="8239"/>
                    <a:pt x="13393" y="8197"/>
                  </a:cubicBezTo>
                  <a:cubicBezTo>
                    <a:pt x="13477" y="7817"/>
                    <a:pt x="13477" y="7648"/>
                    <a:pt x="13350" y="7521"/>
                  </a:cubicBezTo>
                  <a:lnTo>
                    <a:pt x="13266" y="7436"/>
                  </a:lnTo>
                  <a:lnTo>
                    <a:pt x="13224" y="7436"/>
                  </a:lnTo>
                  <a:cubicBezTo>
                    <a:pt x="13266" y="7141"/>
                    <a:pt x="13266" y="6803"/>
                    <a:pt x="13224" y="6507"/>
                  </a:cubicBezTo>
                  <a:cubicBezTo>
                    <a:pt x="13181" y="6296"/>
                    <a:pt x="13097" y="6127"/>
                    <a:pt x="12928" y="6000"/>
                  </a:cubicBezTo>
                  <a:cubicBezTo>
                    <a:pt x="12770" y="5909"/>
                    <a:pt x="12635" y="5867"/>
                    <a:pt x="12525" y="5867"/>
                  </a:cubicBezTo>
                  <a:cubicBezTo>
                    <a:pt x="12430" y="5867"/>
                    <a:pt x="12353" y="5899"/>
                    <a:pt x="12294" y="5958"/>
                  </a:cubicBezTo>
                  <a:cubicBezTo>
                    <a:pt x="12252" y="6042"/>
                    <a:pt x="12210" y="6127"/>
                    <a:pt x="12210" y="6211"/>
                  </a:cubicBezTo>
                  <a:lnTo>
                    <a:pt x="12083" y="6042"/>
                  </a:lnTo>
                  <a:cubicBezTo>
                    <a:pt x="11956" y="5915"/>
                    <a:pt x="11745" y="5746"/>
                    <a:pt x="11576" y="5620"/>
                  </a:cubicBezTo>
                  <a:cubicBezTo>
                    <a:pt x="11365" y="5493"/>
                    <a:pt x="11111" y="5324"/>
                    <a:pt x="11111" y="5197"/>
                  </a:cubicBezTo>
                  <a:cubicBezTo>
                    <a:pt x="11111" y="4944"/>
                    <a:pt x="11154" y="4690"/>
                    <a:pt x="11238" y="4394"/>
                  </a:cubicBezTo>
                  <a:cubicBezTo>
                    <a:pt x="11365" y="3634"/>
                    <a:pt x="11534" y="2705"/>
                    <a:pt x="10773" y="2282"/>
                  </a:cubicBezTo>
                  <a:cubicBezTo>
                    <a:pt x="10689" y="2240"/>
                    <a:pt x="10562" y="2240"/>
                    <a:pt x="10478" y="2240"/>
                  </a:cubicBezTo>
                  <a:cubicBezTo>
                    <a:pt x="10182" y="2240"/>
                    <a:pt x="10097" y="2493"/>
                    <a:pt x="10097" y="2620"/>
                  </a:cubicBezTo>
                  <a:lnTo>
                    <a:pt x="10097" y="2662"/>
                  </a:lnTo>
                  <a:cubicBezTo>
                    <a:pt x="9971" y="2620"/>
                    <a:pt x="9802" y="2367"/>
                    <a:pt x="9717" y="2198"/>
                  </a:cubicBezTo>
                  <a:cubicBezTo>
                    <a:pt x="9464" y="1817"/>
                    <a:pt x="9210" y="1395"/>
                    <a:pt x="8703" y="1395"/>
                  </a:cubicBezTo>
                  <a:cubicBezTo>
                    <a:pt x="8450" y="1395"/>
                    <a:pt x="8154" y="1522"/>
                    <a:pt x="7943" y="1733"/>
                  </a:cubicBezTo>
                  <a:cubicBezTo>
                    <a:pt x="7900" y="1606"/>
                    <a:pt x="7774" y="1479"/>
                    <a:pt x="7605" y="1479"/>
                  </a:cubicBezTo>
                  <a:cubicBezTo>
                    <a:pt x="7647" y="1268"/>
                    <a:pt x="7563" y="1099"/>
                    <a:pt x="7394" y="1057"/>
                  </a:cubicBezTo>
                  <a:cubicBezTo>
                    <a:pt x="7304" y="1027"/>
                    <a:pt x="7214" y="1013"/>
                    <a:pt x="7126" y="1013"/>
                  </a:cubicBezTo>
                  <a:cubicBezTo>
                    <a:pt x="6966" y="1013"/>
                    <a:pt x="6812" y="1060"/>
                    <a:pt x="6675" y="1141"/>
                  </a:cubicBezTo>
                  <a:lnTo>
                    <a:pt x="6464" y="1226"/>
                  </a:lnTo>
                  <a:lnTo>
                    <a:pt x="6422" y="1015"/>
                  </a:lnTo>
                  <a:lnTo>
                    <a:pt x="6380" y="930"/>
                  </a:lnTo>
                  <a:cubicBezTo>
                    <a:pt x="5957" y="550"/>
                    <a:pt x="5408" y="254"/>
                    <a:pt x="4859" y="85"/>
                  </a:cubicBezTo>
                  <a:cubicBezTo>
                    <a:pt x="4690" y="43"/>
                    <a:pt x="4563" y="1"/>
                    <a:pt x="439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4890475" y="3426500"/>
              <a:ext cx="384475" cy="445025"/>
            </a:xfrm>
            <a:custGeom>
              <a:rect b="b" l="l" r="r" t="t"/>
              <a:pathLst>
                <a:path extrusionOk="0" h="17801" w="15379">
                  <a:moveTo>
                    <a:pt x="4038" y="0"/>
                  </a:moveTo>
                  <a:cubicBezTo>
                    <a:pt x="3411" y="0"/>
                    <a:pt x="3105" y="550"/>
                    <a:pt x="2493" y="730"/>
                  </a:cubicBezTo>
                  <a:cubicBezTo>
                    <a:pt x="2321" y="792"/>
                    <a:pt x="2023" y="809"/>
                    <a:pt x="1712" y="809"/>
                  </a:cubicBezTo>
                  <a:cubicBezTo>
                    <a:pt x="1373" y="809"/>
                    <a:pt x="1019" y="789"/>
                    <a:pt x="802" y="789"/>
                  </a:cubicBezTo>
                  <a:cubicBezTo>
                    <a:pt x="680" y="789"/>
                    <a:pt x="601" y="795"/>
                    <a:pt x="592" y="814"/>
                  </a:cubicBezTo>
                  <a:cubicBezTo>
                    <a:pt x="592" y="899"/>
                    <a:pt x="845" y="1152"/>
                    <a:pt x="803" y="1279"/>
                  </a:cubicBezTo>
                  <a:cubicBezTo>
                    <a:pt x="785" y="1315"/>
                    <a:pt x="752" y="1328"/>
                    <a:pt x="717" y="1328"/>
                  </a:cubicBezTo>
                  <a:cubicBezTo>
                    <a:pt x="669" y="1328"/>
                    <a:pt x="616" y="1304"/>
                    <a:pt x="592" y="1279"/>
                  </a:cubicBezTo>
                  <a:cubicBezTo>
                    <a:pt x="387" y="1218"/>
                    <a:pt x="321" y="1136"/>
                    <a:pt x="274" y="1136"/>
                  </a:cubicBezTo>
                  <a:cubicBezTo>
                    <a:pt x="224" y="1136"/>
                    <a:pt x="195" y="1228"/>
                    <a:pt x="42" y="1533"/>
                  </a:cubicBezTo>
                  <a:lnTo>
                    <a:pt x="0" y="1702"/>
                  </a:lnTo>
                  <a:cubicBezTo>
                    <a:pt x="94" y="1687"/>
                    <a:pt x="190" y="1680"/>
                    <a:pt x="286" y="1680"/>
                  </a:cubicBezTo>
                  <a:cubicBezTo>
                    <a:pt x="749" y="1680"/>
                    <a:pt x="1221" y="1844"/>
                    <a:pt x="1606" y="2124"/>
                  </a:cubicBezTo>
                  <a:cubicBezTo>
                    <a:pt x="2450" y="2885"/>
                    <a:pt x="2535" y="4067"/>
                    <a:pt x="3126" y="4997"/>
                  </a:cubicBezTo>
                  <a:cubicBezTo>
                    <a:pt x="3338" y="5335"/>
                    <a:pt x="3591" y="5631"/>
                    <a:pt x="3845" y="5926"/>
                  </a:cubicBezTo>
                  <a:cubicBezTo>
                    <a:pt x="3929" y="6053"/>
                    <a:pt x="4225" y="5926"/>
                    <a:pt x="4309" y="6095"/>
                  </a:cubicBezTo>
                  <a:lnTo>
                    <a:pt x="4309" y="6602"/>
                  </a:lnTo>
                  <a:cubicBezTo>
                    <a:pt x="4774" y="7828"/>
                    <a:pt x="7182" y="8461"/>
                    <a:pt x="7562" y="10912"/>
                  </a:cubicBezTo>
                  <a:cubicBezTo>
                    <a:pt x="7731" y="12095"/>
                    <a:pt x="7098" y="13278"/>
                    <a:pt x="7225" y="14460"/>
                  </a:cubicBezTo>
                  <a:cubicBezTo>
                    <a:pt x="7267" y="14883"/>
                    <a:pt x="7858" y="16488"/>
                    <a:pt x="7816" y="16700"/>
                  </a:cubicBezTo>
                  <a:cubicBezTo>
                    <a:pt x="7774" y="16869"/>
                    <a:pt x="7393" y="16869"/>
                    <a:pt x="7393" y="17080"/>
                  </a:cubicBezTo>
                  <a:lnTo>
                    <a:pt x="7858" y="17333"/>
                  </a:lnTo>
                  <a:lnTo>
                    <a:pt x="8112" y="17798"/>
                  </a:lnTo>
                  <a:cubicBezTo>
                    <a:pt x="8120" y="17800"/>
                    <a:pt x="8127" y="17800"/>
                    <a:pt x="8134" y="17800"/>
                  </a:cubicBezTo>
                  <a:cubicBezTo>
                    <a:pt x="8317" y="17800"/>
                    <a:pt x="8245" y="17290"/>
                    <a:pt x="8407" y="17249"/>
                  </a:cubicBezTo>
                  <a:cubicBezTo>
                    <a:pt x="8431" y="17245"/>
                    <a:pt x="8454" y="17243"/>
                    <a:pt x="8478" y="17243"/>
                  </a:cubicBezTo>
                  <a:cubicBezTo>
                    <a:pt x="8691" y="17243"/>
                    <a:pt x="8927" y="17381"/>
                    <a:pt x="9139" y="17381"/>
                  </a:cubicBezTo>
                  <a:cubicBezTo>
                    <a:pt x="9163" y="17381"/>
                    <a:pt x="9187" y="17379"/>
                    <a:pt x="9210" y="17376"/>
                  </a:cubicBezTo>
                  <a:cubicBezTo>
                    <a:pt x="9464" y="17333"/>
                    <a:pt x="9168" y="16277"/>
                    <a:pt x="9210" y="16193"/>
                  </a:cubicBezTo>
                  <a:cubicBezTo>
                    <a:pt x="9421" y="15728"/>
                    <a:pt x="9802" y="15643"/>
                    <a:pt x="10097" y="15263"/>
                  </a:cubicBezTo>
                  <a:cubicBezTo>
                    <a:pt x="10351" y="14883"/>
                    <a:pt x="9802" y="14756"/>
                    <a:pt x="10224" y="14460"/>
                  </a:cubicBezTo>
                  <a:cubicBezTo>
                    <a:pt x="10351" y="14376"/>
                    <a:pt x="10773" y="14334"/>
                    <a:pt x="10858" y="14165"/>
                  </a:cubicBezTo>
                  <a:cubicBezTo>
                    <a:pt x="10985" y="14038"/>
                    <a:pt x="10731" y="13700"/>
                    <a:pt x="10731" y="13616"/>
                  </a:cubicBezTo>
                  <a:cubicBezTo>
                    <a:pt x="10773" y="13489"/>
                    <a:pt x="11069" y="13109"/>
                    <a:pt x="11027" y="12940"/>
                  </a:cubicBezTo>
                  <a:cubicBezTo>
                    <a:pt x="10942" y="12644"/>
                    <a:pt x="10266" y="12179"/>
                    <a:pt x="10435" y="11630"/>
                  </a:cubicBezTo>
                  <a:cubicBezTo>
                    <a:pt x="10689" y="11250"/>
                    <a:pt x="11027" y="10996"/>
                    <a:pt x="11407" y="10785"/>
                  </a:cubicBezTo>
                  <a:cubicBezTo>
                    <a:pt x="11413" y="10784"/>
                    <a:pt x="11420" y="10784"/>
                    <a:pt x="11426" y="10784"/>
                  </a:cubicBezTo>
                  <a:cubicBezTo>
                    <a:pt x="11761" y="10784"/>
                    <a:pt x="11560" y="11850"/>
                    <a:pt x="11717" y="11850"/>
                  </a:cubicBezTo>
                  <a:cubicBezTo>
                    <a:pt x="11725" y="11850"/>
                    <a:pt x="11735" y="11847"/>
                    <a:pt x="11745" y="11841"/>
                  </a:cubicBezTo>
                  <a:cubicBezTo>
                    <a:pt x="11914" y="11757"/>
                    <a:pt x="11956" y="11250"/>
                    <a:pt x="12125" y="11207"/>
                  </a:cubicBezTo>
                  <a:cubicBezTo>
                    <a:pt x="12133" y="11205"/>
                    <a:pt x="12140" y="11204"/>
                    <a:pt x="12146" y="11204"/>
                  </a:cubicBezTo>
                  <a:cubicBezTo>
                    <a:pt x="12247" y="11204"/>
                    <a:pt x="12215" y="11503"/>
                    <a:pt x="12294" y="11503"/>
                  </a:cubicBezTo>
                  <a:lnTo>
                    <a:pt x="12590" y="11038"/>
                  </a:lnTo>
                  <a:cubicBezTo>
                    <a:pt x="12593" y="11037"/>
                    <a:pt x="12595" y="11036"/>
                    <a:pt x="12598" y="11036"/>
                  </a:cubicBezTo>
                  <a:cubicBezTo>
                    <a:pt x="12695" y="11036"/>
                    <a:pt x="13021" y="11672"/>
                    <a:pt x="13308" y="11672"/>
                  </a:cubicBezTo>
                  <a:cubicBezTo>
                    <a:pt x="13604" y="11672"/>
                    <a:pt x="13477" y="11250"/>
                    <a:pt x="13646" y="11123"/>
                  </a:cubicBezTo>
                  <a:cubicBezTo>
                    <a:pt x="13680" y="11095"/>
                    <a:pt x="13713" y="11082"/>
                    <a:pt x="13744" y="11082"/>
                  </a:cubicBezTo>
                  <a:cubicBezTo>
                    <a:pt x="13944" y="11082"/>
                    <a:pt x="14086" y="11599"/>
                    <a:pt x="14195" y="11672"/>
                  </a:cubicBezTo>
                  <a:cubicBezTo>
                    <a:pt x="14207" y="11675"/>
                    <a:pt x="14218" y="11676"/>
                    <a:pt x="14229" y="11676"/>
                  </a:cubicBezTo>
                  <a:cubicBezTo>
                    <a:pt x="14392" y="11676"/>
                    <a:pt x="14587" y="11413"/>
                    <a:pt x="14745" y="11334"/>
                  </a:cubicBezTo>
                  <a:cubicBezTo>
                    <a:pt x="14956" y="11292"/>
                    <a:pt x="15167" y="11207"/>
                    <a:pt x="15378" y="11123"/>
                  </a:cubicBezTo>
                  <a:cubicBezTo>
                    <a:pt x="15378" y="10954"/>
                    <a:pt x="14238" y="10785"/>
                    <a:pt x="14322" y="10447"/>
                  </a:cubicBezTo>
                  <a:cubicBezTo>
                    <a:pt x="14364" y="10362"/>
                    <a:pt x="14533" y="10405"/>
                    <a:pt x="14576" y="10320"/>
                  </a:cubicBezTo>
                  <a:cubicBezTo>
                    <a:pt x="14618" y="10236"/>
                    <a:pt x="14533" y="9982"/>
                    <a:pt x="14491" y="9813"/>
                  </a:cubicBezTo>
                  <a:cubicBezTo>
                    <a:pt x="14153" y="7828"/>
                    <a:pt x="13224" y="8926"/>
                    <a:pt x="12717" y="8123"/>
                  </a:cubicBezTo>
                  <a:cubicBezTo>
                    <a:pt x="12674" y="8039"/>
                    <a:pt x="12759" y="7954"/>
                    <a:pt x="12759" y="7870"/>
                  </a:cubicBezTo>
                  <a:cubicBezTo>
                    <a:pt x="12759" y="7785"/>
                    <a:pt x="12843" y="7490"/>
                    <a:pt x="12759" y="7405"/>
                  </a:cubicBezTo>
                  <a:cubicBezTo>
                    <a:pt x="12746" y="7392"/>
                    <a:pt x="12720" y="7387"/>
                    <a:pt x="12686" y="7387"/>
                  </a:cubicBezTo>
                  <a:cubicBezTo>
                    <a:pt x="12592" y="7387"/>
                    <a:pt x="12437" y="7426"/>
                    <a:pt x="12339" y="7426"/>
                  </a:cubicBezTo>
                  <a:cubicBezTo>
                    <a:pt x="12253" y="7426"/>
                    <a:pt x="12211" y="7395"/>
                    <a:pt x="12294" y="7278"/>
                  </a:cubicBezTo>
                  <a:cubicBezTo>
                    <a:pt x="12336" y="7194"/>
                    <a:pt x="12463" y="7194"/>
                    <a:pt x="12548" y="7109"/>
                  </a:cubicBezTo>
                  <a:cubicBezTo>
                    <a:pt x="12674" y="6940"/>
                    <a:pt x="12590" y="6053"/>
                    <a:pt x="12379" y="5926"/>
                  </a:cubicBezTo>
                  <a:cubicBezTo>
                    <a:pt x="12275" y="5867"/>
                    <a:pt x="12208" y="5843"/>
                    <a:pt x="12164" y="5843"/>
                  </a:cubicBezTo>
                  <a:cubicBezTo>
                    <a:pt x="11972" y="5843"/>
                    <a:pt x="12245" y="6313"/>
                    <a:pt x="11904" y="6313"/>
                  </a:cubicBezTo>
                  <a:cubicBezTo>
                    <a:pt x="11882" y="6313"/>
                    <a:pt x="11857" y="6311"/>
                    <a:pt x="11830" y="6307"/>
                  </a:cubicBezTo>
                  <a:lnTo>
                    <a:pt x="11492" y="5926"/>
                  </a:lnTo>
                  <a:cubicBezTo>
                    <a:pt x="11196" y="5588"/>
                    <a:pt x="10562" y="5377"/>
                    <a:pt x="10520" y="4955"/>
                  </a:cubicBezTo>
                  <a:cubicBezTo>
                    <a:pt x="10435" y="4194"/>
                    <a:pt x="11196" y="2758"/>
                    <a:pt x="10266" y="2251"/>
                  </a:cubicBezTo>
                  <a:cubicBezTo>
                    <a:pt x="10214" y="2225"/>
                    <a:pt x="10172" y="2213"/>
                    <a:pt x="10138" y="2213"/>
                  </a:cubicBezTo>
                  <a:cubicBezTo>
                    <a:pt x="9924" y="2213"/>
                    <a:pt x="10012" y="2656"/>
                    <a:pt x="9753" y="2656"/>
                  </a:cubicBezTo>
                  <a:cubicBezTo>
                    <a:pt x="9720" y="2656"/>
                    <a:pt x="9680" y="2648"/>
                    <a:pt x="9633" y="2631"/>
                  </a:cubicBezTo>
                  <a:cubicBezTo>
                    <a:pt x="9135" y="2507"/>
                    <a:pt x="8935" y="1376"/>
                    <a:pt x="8343" y="1376"/>
                  </a:cubicBezTo>
                  <a:cubicBezTo>
                    <a:pt x="8130" y="1376"/>
                    <a:pt x="7866" y="1522"/>
                    <a:pt x="7520" y="1913"/>
                  </a:cubicBezTo>
                  <a:cubicBezTo>
                    <a:pt x="7510" y="1923"/>
                    <a:pt x="7501" y="1927"/>
                    <a:pt x="7493" y="1927"/>
                  </a:cubicBezTo>
                  <a:cubicBezTo>
                    <a:pt x="7406" y="1927"/>
                    <a:pt x="7383" y="1453"/>
                    <a:pt x="7251" y="1453"/>
                  </a:cubicBezTo>
                  <a:cubicBezTo>
                    <a:pt x="7231" y="1453"/>
                    <a:pt x="7208" y="1464"/>
                    <a:pt x="7182" y="1490"/>
                  </a:cubicBezTo>
                  <a:cubicBezTo>
                    <a:pt x="7022" y="1631"/>
                    <a:pt x="6940" y="1686"/>
                    <a:pt x="6904" y="1686"/>
                  </a:cubicBezTo>
                  <a:cubicBezTo>
                    <a:pt x="6790" y="1686"/>
                    <a:pt x="7154" y="1122"/>
                    <a:pt x="6929" y="1026"/>
                  </a:cubicBezTo>
                  <a:cubicBezTo>
                    <a:pt x="6888" y="1010"/>
                    <a:pt x="6844" y="1003"/>
                    <a:pt x="6800" y="1003"/>
                  </a:cubicBezTo>
                  <a:cubicBezTo>
                    <a:pt x="6525" y="1003"/>
                    <a:pt x="6201" y="1259"/>
                    <a:pt x="5974" y="1259"/>
                  </a:cubicBezTo>
                  <a:cubicBezTo>
                    <a:pt x="5938" y="1259"/>
                    <a:pt x="5904" y="1252"/>
                    <a:pt x="5873" y="1237"/>
                  </a:cubicBezTo>
                  <a:lnTo>
                    <a:pt x="5830" y="814"/>
                  </a:lnTo>
                  <a:cubicBezTo>
                    <a:pt x="5408" y="476"/>
                    <a:pt x="4943" y="223"/>
                    <a:pt x="4394" y="54"/>
                  </a:cubicBezTo>
                  <a:cubicBezTo>
                    <a:pt x="4264" y="17"/>
                    <a:pt x="4146" y="0"/>
                    <a:pt x="403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790300" y="3855475"/>
              <a:ext cx="557700" cy="755325"/>
            </a:xfrm>
            <a:custGeom>
              <a:rect b="b" l="l" r="r" t="t"/>
              <a:pathLst>
                <a:path extrusionOk="0" h="30213" w="22308">
                  <a:moveTo>
                    <a:pt x="13012" y="544"/>
                  </a:moveTo>
                  <a:cubicBezTo>
                    <a:pt x="13095" y="544"/>
                    <a:pt x="13180" y="547"/>
                    <a:pt x="13267" y="555"/>
                  </a:cubicBezTo>
                  <a:cubicBezTo>
                    <a:pt x="13319" y="549"/>
                    <a:pt x="13373" y="547"/>
                    <a:pt x="13427" y="547"/>
                  </a:cubicBezTo>
                  <a:cubicBezTo>
                    <a:pt x="13803" y="547"/>
                    <a:pt x="14196" y="676"/>
                    <a:pt x="14492" y="935"/>
                  </a:cubicBezTo>
                  <a:cubicBezTo>
                    <a:pt x="14407" y="1019"/>
                    <a:pt x="14323" y="1062"/>
                    <a:pt x="14196" y="1104"/>
                  </a:cubicBezTo>
                  <a:cubicBezTo>
                    <a:pt x="13900" y="1315"/>
                    <a:pt x="13562" y="1484"/>
                    <a:pt x="13520" y="1822"/>
                  </a:cubicBezTo>
                  <a:cubicBezTo>
                    <a:pt x="13520" y="2076"/>
                    <a:pt x="13647" y="2329"/>
                    <a:pt x="13900" y="2498"/>
                  </a:cubicBezTo>
                  <a:cubicBezTo>
                    <a:pt x="14018" y="2557"/>
                    <a:pt x="14163" y="2588"/>
                    <a:pt x="14314" y="2588"/>
                  </a:cubicBezTo>
                  <a:cubicBezTo>
                    <a:pt x="14489" y="2588"/>
                    <a:pt x="14671" y="2546"/>
                    <a:pt x="14830" y="2456"/>
                  </a:cubicBezTo>
                  <a:lnTo>
                    <a:pt x="14957" y="2413"/>
                  </a:lnTo>
                  <a:cubicBezTo>
                    <a:pt x="14957" y="2456"/>
                    <a:pt x="14957" y="2498"/>
                    <a:pt x="14999" y="2582"/>
                  </a:cubicBezTo>
                  <a:cubicBezTo>
                    <a:pt x="15157" y="2678"/>
                    <a:pt x="15316" y="2725"/>
                    <a:pt x="15474" y="2725"/>
                  </a:cubicBezTo>
                  <a:cubicBezTo>
                    <a:pt x="15527" y="2725"/>
                    <a:pt x="15580" y="2720"/>
                    <a:pt x="15632" y="2709"/>
                  </a:cubicBezTo>
                  <a:lnTo>
                    <a:pt x="16055" y="2709"/>
                  </a:lnTo>
                  <a:cubicBezTo>
                    <a:pt x="16013" y="2751"/>
                    <a:pt x="15970" y="2836"/>
                    <a:pt x="15970" y="2878"/>
                  </a:cubicBezTo>
                  <a:lnTo>
                    <a:pt x="15970" y="3047"/>
                  </a:lnTo>
                  <a:lnTo>
                    <a:pt x="16182" y="3174"/>
                  </a:lnTo>
                  <a:lnTo>
                    <a:pt x="16689" y="3174"/>
                  </a:lnTo>
                  <a:cubicBezTo>
                    <a:pt x="16731" y="3343"/>
                    <a:pt x="16815" y="3470"/>
                    <a:pt x="16942" y="3554"/>
                  </a:cubicBezTo>
                  <a:cubicBezTo>
                    <a:pt x="17069" y="3596"/>
                    <a:pt x="17153" y="3596"/>
                    <a:pt x="17280" y="3596"/>
                  </a:cubicBezTo>
                  <a:cubicBezTo>
                    <a:pt x="17703" y="3596"/>
                    <a:pt x="18083" y="3554"/>
                    <a:pt x="18463" y="3427"/>
                  </a:cubicBezTo>
                  <a:lnTo>
                    <a:pt x="18548" y="3343"/>
                  </a:lnTo>
                  <a:lnTo>
                    <a:pt x="18590" y="3174"/>
                  </a:lnTo>
                  <a:cubicBezTo>
                    <a:pt x="18717" y="3216"/>
                    <a:pt x="18843" y="3343"/>
                    <a:pt x="18970" y="3427"/>
                  </a:cubicBezTo>
                  <a:cubicBezTo>
                    <a:pt x="19097" y="3470"/>
                    <a:pt x="19224" y="3554"/>
                    <a:pt x="19266" y="3554"/>
                  </a:cubicBezTo>
                  <a:cubicBezTo>
                    <a:pt x="19308" y="3596"/>
                    <a:pt x="19350" y="3596"/>
                    <a:pt x="19393" y="3639"/>
                  </a:cubicBezTo>
                  <a:cubicBezTo>
                    <a:pt x="19477" y="3723"/>
                    <a:pt x="19604" y="3765"/>
                    <a:pt x="19773" y="3765"/>
                  </a:cubicBezTo>
                  <a:cubicBezTo>
                    <a:pt x="19815" y="3765"/>
                    <a:pt x="19900" y="3765"/>
                    <a:pt x="19942" y="3723"/>
                  </a:cubicBezTo>
                  <a:cubicBezTo>
                    <a:pt x="19984" y="3808"/>
                    <a:pt x="20026" y="3850"/>
                    <a:pt x="20111" y="3892"/>
                  </a:cubicBezTo>
                  <a:cubicBezTo>
                    <a:pt x="20237" y="3977"/>
                    <a:pt x="20364" y="4019"/>
                    <a:pt x="20533" y="4019"/>
                  </a:cubicBezTo>
                  <a:lnTo>
                    <a:pt x="20575" y="4019"/>
                  </a:lnTo>
                  <a:cubicBezTo>
                    <a:pt x="20491" y="4146"/>
                    <a:pt x="20449" y="4272"/>
                    <a:pt x="20533" y="4399"/>
                  </a:cubicBezTo>
                  <a:cubicBezTo>
                    <a:pt x="20575" y="4484"/>
                    <a:pt x="20660" y="4568"/>
                    <a:pt x="20744" y="4568"/>
                  </a:cubicBezTo>
                  <a:cubicBezTo>
                    <a:pt x="20702" y="4653"/>
                    <a:pt x="20618" y="4779"/>
                    <a:pt x="20575" y="4822"/>
                  </a:cubicBezTo>
                  <a:cubicBezTo>
                    <a:pt x="20491" y="4991"/>
                    <a:pt x="20406" y="5160"/>
                    <a:pt x="20364" y="5371"/>
                  </a:cubicBezTo>
                  <a:cubicBezTo>
                    <a:pt x="20322" y="5667"/>
                    <a:pt x="20575" y="5793"/>
                    <a:pt x="20871" y="5878"/>
                  </a:cubicBezTo>
                  <a:cubicBezTo>
                    <a:pt x="21505" y="6131"/>
                    <a:pt x="21632" y="6258"/>
                    <a:pt x="21505" y="6554"/>
                  </a:cubicBezTo>
                  <a:cubicBezTo>
                    <a:pt x="21125" y="6892"/>
                    <a:pt x="20660" y="7230"/>
                    <a:pt x="20153" y="7483"/>
                  </a:cubicBezTo>
                  <a:cubicBezTo>
                    <a:pt x="20026" y="7525"/>
                    <a:pt x="19900" y="7525"/>
                    <a:pt x="19773" y="7525"/>
                  </a:cubicBezTo>
                  <a:cubicBezTo>
                    <a:pt x="19685" y="7508"/>
                    <a:pt x="19605" y="7498"/>
                    <a:pt x="19526" y="7498"/>
                  </a:cubicBezTo>
                  <a:cubicBezTo>
                    <a:pt x="19414" y="7498"/>
                    <a:pt x="19305" y="7518"/>
                    <a:pt x="19181" y="7568"/>
                  </a:cubicBezTo>
                  <a:cubicBezTo>
                    <a:pt x="18970" y="7694"/>
                    <a:pt x="18717" y="7863"/>
                    <a:pt x="18548" y="8075"/>
                  </a:cubicBezTo>
                  <a:cubicBezTo>
                    <a:pt x="18463" y="8244"/>
                    <a:pt x="18294" y="8370"/>
                    <a:pt x="18125" y="8455"/>
                  </a:cubicBezTo>
                  <a:lnTo>
                    <a:pt x="18041" y="8413"/>
                  </a:lnTo>
                  <a:cubicBezTo>
                    <a:pt x="17980" y="8398"/>
                    <a:pt x="17893" y="8372"/>
                    <a:pt x="17801" y="8372"/>
                  </a:cubicBezTo>
                  <a:cubicBezTo>
                    <a:pt x="17637" y="8372"/>
                    <a:pt x="17461" y="8455"/>
                    <a:pt x="17407" y="8835"/>
                  </a:cubicBezTo>
                  <a:cubicBezTo>
                    <a:pt x="17365" y="9046"/>
                    <a:pt x="17407" y="9258"/>
                    <a:pt x="17491" y="9427"/>
                  </a:cubicBezTo>
                  <a:cubicBezTo>
                    <a:pt x="17534" y="9511"/>
                    <a:pt x="17576" y="9596"/>
                    <a:pt x="17576" y="9722"/>
                  </a:cubicBezTo>
                  <a:cubicBezTo>
                    <a:pt x="17449" y="10356"/>
                    <a:pt x="17238" y="10948"/>
                    <a:pt x="16942" y="11539"/>
                  </a:cubicBezTo>
                  <a:lnTo>
                    <a:pt x="16858" y="11624"/>
                  </a:lnTo>
                  <a:cubicBezTo>
                    <a:pt x="16646" y="11750"/>
                    <a:pt x="16604" y="11750"/>
                    <a:pt x="16604" y="11793"/>
                  </a:cubicBezTo>
                  <a:cubicBezTo>
                    <a:pt x="16477" y="12004"/>
                    <a:pt x="16520" y="12257"/>
                    <a:pt x="16646" y="12426"/>
                  </a:cubicBezTo>
                  <a:lnTo>
                    <a:pt x="16689" y="12469"/>
                  </a:lnTo>
                  <a:cubicBezTo>
                    <a:pt x="16646" y="12553"/>
                    <a:pt x="16393" y="12595"/>
                    <a:pt x="16224" y="12637"/>
                  </a:cubicBezTo>
                  <a:cubicBezTo>
                    <a:pt x="15844" y="12680"/>
                    <a:pt x="15210" y="12806"/>
                    <a:pt x="15210" y="13482"/>
                  </a:cubicBezTo>
                  <a:cubicBezTo>
                    <a:pt x="15252" y="13651"/>
                    <a:pt x="15337" y="13863"/>
                    <a:pt x="15463" y="13989"/>
                  </a:cubicBezTo>
                  <a:cubicBezTo>
                    <a:pt x="15548" y="14116"/>
                    <a:pt x="15590" y="14243"/>
                    <a:pt x="15632" y="14412"/>
                  </a:cubicBezTo>
                  <a:cubicBezTo>
                    <a:pt x="15379" y="14961"/>
                    <a:pt x="15041" y="15426"/>
                    <a:pt x="14619" y="15848"/>
                  </a:cubicBezTo>
                  <a:cubicBezTo>
                    <a:pt x="14069" y="15679"/>
                    <a:pt x="13520" y="15510"/>
                    <a:pt x="12971" y="15257"/>
                  </a:cubicBezTo>
                  <a:lnTo>
                    <a:pt x="12506" y="15088"/>
                  </a:lnTo>
                  <a:cubicBezTo>
                    <a:pt x="12464" y="15003"/>
                    <a:pt x="12337" y="15003"/>
                    <a:pt x="12253" y="14961"/>
                  </a:cubicBezTo>
                  <a:lnTo>
                    <a:pt x="12084" y="14961"/>
                  </a:lnTo>
                  <a:lnTo>
                    <a:pt x="11999" y="15088"/>
                  </a:lnTo>
                  <a:cubicBezTo>
                    <a:pt x="11872" y="15341"/>
                    <a:pt x="11999" y="15679"/>
                    <a:pt x="12337" y="16313"/>
                  </a:cubicBezTo>
                  <a:cubicBezTo>
                    <a:pt x="12422" y="16482"/>
                    <a:pt x="12506" y="16693"/>
                    <a:pt x="12548" y="16820"/>
                  </a:cubicBezTo>
                  <a:cubicBezTo>
                    <a:pt x="12295" y="17369"/>
                    <a:pt x="12210" y="17961"/>
                    <a:pt x="12337" y="18510"/>
                  </a:cubicBezTo>
                  <a:cubicBezTo>
                    <a:pt x="12379" y="18637"/>
                    <a:pt x="12464" y="18721"/>
                    <a:pt x="12591" y="18806"/>
                  </a:cubicBezTo>
                  <a:cubicBezTo>
                    <a:pt x="12506" y="18890"/>
                    <a:pt x="12506" y="19059"/>
                    <a:pt x="12591" y="19186"/>
                  </a:cubicBezTo>
                  <a:cubicBezTo>
                    <a:pt x="12717" y="19313"/>
                    <a:pt x="12886" y="19439"/>
                    <a:pt x="13055" y="19482"/>
                  </a:cubicBezTo>
                  <a:cubicBezTo>
                    <a:pt x="13140" y="19482"/>
                    <a:pt x="13267" y="19482"/>
                    <a:pt x="13267" y="19566"/>
                  </a:cubicBezTo>
                  <a:cubicBezTo>
                    <a:pt x="13267" y="19651"/>
                    <a:pt x="13098" y="19777"/>
                    <a:pt x="12971" y="19862"/>
                  </a:cubicBezTo>
                  <a:cubicBezTo>
                    <a:pt x="12760" y="19946"/>
                    <a:pt x="12633" y="20115"/>
                    <a:pt x="12548" y="20369"/>
                  </a:cubicBezTo>
                  <a:cubicBezTo>
                    <a:pt x="12548" y="20411"/>
                    <a:pt x="12548" y="20496"/>
                    <a:pt x="12548" y="20538"/>
                  </a:cubicBezTo>
                  <a:cubicBezTo>
                    <a:pt x="12422" y="20580"/>
                    <a:pt x="12253" y="20622"/>
                    <a:pt x="12126" y="20622"/>
                  </a:cubicBezTo>
                  <a:cubicBezTo>
                    <a:pt x="11872" y="20622"/>
                    <a:pt x="11661" y="20707"/>
                    <a:pt x="11450" y="20791"/>
                  </a:cubicBezTo>
                  <a:cubicBezTo>
                    <a:pt x="11323" y="20876"/>
                    <a:pt x="10478" y="22270"/>
                    <a:pt x="10478" y="22270"/>
                  </a:cubicBezTo>
                  <a:cubicBezTo>
                    <a:pt x="10394" y="22439"/>
                    <a:pt x="10436" y="22693"/>
                    <a:pt x="10563" y="22862"/>
                  </a:cubicBezTo>
                  <a:cubicBezTo>
                    <a:pt x="10605" y="22904"/>
                    <a:pt x="10605" y="22946"/>
                    <a:pt x="10647" y="22988"/>
                  </a:cubicBezTo>
                  <a:cubicBezTo>
                    <a:pt x="10689" y="23073"/>
                    <a:pt x="10689" y="23199"/>
                    <a:pt x="10689" y="23326"/>
                  </a:cubicBezTo>
                  <a:cubicBezTo>
                    <a:pt x="10647" y="23749"/>
                    <a:pt x="10774" y="24171"/>
                    <a:pt x="10985" y="24551"/>
                  </a:cubicBezTo>
                  <a:lnTo>
                    <a:pt x="11027" y="24594"/>
                  </a:lnTo>
                  <a:cubicBezTo>
                    <a:pt x="11112" y="24636"/>
                    <a:pt x="11112" y="24636"/>
                    <a:pt x="11281" y="24636"/>
                  </a:cubicBezTo>
                  <a:lnTo>
                    <a:pt x="11534" y="24636"/>
                  </a:lnTo>
                  <a:cubicBezTo>
                    <a:pt x="11498" y="24820"/>
                    <a:pt x="11365" y="24940"/>
                    <a:pt x="11192" y="24940"/>
                  </a:cubicBezTo>
                  <a:cubicBezTo>
                    <a:pt x="11166" y="24940"/>
                    <a:pt x="11139" y="24937"/>
                    <a:pt x="11112" y="24932"/>
                  </a:cubicBezTo>
                  <a:cubicBezTo>
                    <a:pt x="11027" y="24932"/>
                    <a:pt x="10901" y="24889"/>
                    <a:pt x="10816" y="24889"/>
                  </a:cubicBezTo>
                  <a:cubicBezTo>
                    <a:pt x="10742" y="24879"/>
                    <a:pt x="10668" y="24874"/>
                    <a:pt x="10594" y="24874"/>
                  </a:cubicBezTo>
                  <a:cubicBezTo>
                    <a:pt x="10373" y="24874"/>
                    <a:pt x="10151" y="24921"/>
                    <a:pt x="9929" y="25016"/>
                  </a:cubicBezTo>
                  <a:cubicBezTo>
                    <a:pt x="9845" y="25101"/>
                    <a:pt x="9760" y="25227"/>
                    <a:pt x="9760" y="25354"/>
                  </a:cubicBezTo>
                  <a:cubicBezTo>
                    <a:pt x="9633" y="25565"/>
                    <a:pt x="9422" y="25734"/>
                    <a:pt x="9211" y="25777"/>
                  </a:cubicBezTo>
                  <a:cubicBezTo>
                    <a:pt x="9042" y="25861"/>
                    <a:pt x="8873" y="25946"/>
                    <a:pt x="8704" y="26072"/>
                  </a:cubicBezTo>
                  <a:cubicBezTo>
                    <a:pt x="7901" y="26706"/>
                    <a:pt x="7774" y="27636"/>
                    <a:pt x="7690" y="28565"/>
                  </a:cubicBezTo>
                  <a:cubicBezTo>
                    <a:pt x="7648" y="28734"/>
                    <a:pt x="7605" y="28945"/>
                    <a:pt x="7605" y="29156"/>
                  </a:cubicBezTo>
                  <a:lnTo>
                    <a:pt x="7225" y="29156"/>
                  </a:lnTo>
                  <a:cubicBezTo>
                    <a:pt x="6929" y="29199"/>
                    <a:pt x="6676" y="29283"/>
                    <a:pt x="6422" y="29410"/>
                  </a:cubicBezTo>
                  <a:cubicBezTo>
                    <a:pt x="6169" y="29579"/>
                    <a:pt x="5915" y="29663"/>
                    <a:pt x="5620" y="29706"/>
                  </a:cubicBezTo>
                  <a:cubicBezTo>
                    <a:pt x="5239" y="29452"/>
                    <a:pt x="2958" y="27974"/>
                    <a:pt x="2705" y="27847"/>
                  </a:cubicBezTo>
                  <a:cubicBezTo>
                    <a:pt x="2451" y="27678"/>
                    <a:pt x="2155" y="27636"/>
                    <a:pt x="1860" y="27636"/>
                  </a:cubicBezTo>
                  <a:cubicBezTo>
                    <a:pt x="1691" y="27636"/>
                    <a:pt x="1479" y="27678"/>
                    <a:pt x="1268" y="27678"/>
                  </a:cubicBezTo>
                  <a:lnTo>
                    <a:pt x="677" y="27678"/>
                  </a:lnTo>
                  <a:lnTo>
                    <a:pt x="761" y="27636"/>
                  </a:lnTo>
                  <a:cubicBezTo>
                    <a:pt x="888" y="27551"/>
                    <a:pt x="1015" y="27467"/>
                    <a:pt x="1099" y="27340"/>
                  </a:cubicBezTo>
                  <a:cubicBezTo>
                    <a:pt x="1733" y="26622"/>
                    <a:pt x="2198" y="25819"/>
                    <a:pt x="2451" y="24889"/>
                  </a:cubicBezTo>
                  <a:cubicBezTo>
                    <a:pt x="2493" y="24847"/>
                    <a:pt x="2578" y="24763"/>
                    <a:pt x="2958" y="24551"/>
                  </a:cubicBezTo>
                  <a:cubicBezTo>
                    <a:pt x="3085" y="24509"/>
                    <a:pt x="3212" y="24425"/>
                    <a:pt x="3212" y="24213"/>
                  </a:cubicBezTo>
                  <a:cubicBezTo>
                    <a:pt x="3169" y="24087"/>
                    <a:pt x="3043" y="23960"/>
                    <a:pt x="2916" y="23960"/>
                  </a:cubicBezTo>
                  <a:lnTo>
                    <a:pt x="2958" y="23833"/>
                  </a:lnTo>
                  <a:cubicBezTo>
                    <a:pt x="3127" y="23580"/>
                    <a:pt x="3212" y="23284"/>
                    <a:pt x="3127" y="22988"/>
                  </a:cubicBezTo>
                  <a:lnTo>
                    <a:pt x="2958" y="22735"/>
                  </a:lnTo>
                  <a:cubicBezTo>
                    <a:pt x="3043" y="22566"/>
                    <a:pt x="3169" y="22439"/>
                    <a:pt x="3338" y="22270"/>
                  </a:cubicBezTo>
                  <a:cubicBezTo>
                    <a:pt x="3803" y="21890"/>
                    <a:pt x="4099" y="21298"/>
                    <a:pt x="4183" y="20707"/>
                  </a:cubicBezTo>
                  <a:cubicBezTo>
                    <a:pt x="4320" y="20871"/>
                    <a:pt x="4527" y="20964"/>
                    <a:pt x="4747" y="20964"/>
                  </a:cubicBezTo>
                  <a:cubicBezTo>
                    <a:pt x="4868" y="20964"/>
                    <a:pt x="4993" y="20936"/>
                    <a:pt x="5113" y="20876"/>
                  </a:cubicBezTo>
                  <a:lnTo>
                    <a:pt x="5239" y="20791"/>
                  </a:lnTo>
                  <a:lnTo>
                    <a:pt x="5239" y="20622"/>
                  </a:lnTo>
                  <a:cubicBezTo>
                    <a:pt x="5239" y="20538"/>
                    <a:pt x="5113" y="20411"/>
                    <a:pt x="5028" y="20369"/>
                  </a:cubicBezTo>
                  <a:cubicBezTo>
                    <a:pt x="4775" y="20284"/>
                    <a:pt x="4733" y="20200"/>
                    <a:pt x="4733" y="20200"/>
                  </a:cubicBezTo>
                  <a:cubicBezTo>
                    <a:pt x="4733" y="20115"/>
                    <a:pt x="4733" y="20073"/>
                    <a:pt x="4775" y="19989"/>
                  </a:cubicBezTo>
                  <a:cubicBezTo>
                    <a:pt x="4775" y="19904"/>
                    <a:pt x="4817" y="19862"/>
                    <a:pt x="4817" y="19777"/>
                  </a:cubicBezTo>
                  <a:cubicBezTo>
                    <a:pt x="4859" y="19482"/>
                    <a:pt x="4775" y="19397"/>
                    <a:pt x="4775" y="19355"/>
                  </a:cubicBezTo>
                  <a:lnTo>
                    <a:pt x="4690" y="19270"/>
                  </a:lnTo>
                  <a:lnTo>
                    <a:pt x="4437" y="19270"/>
                  </a:lnTo>
                  <a:lnTo>
                    <a:pt x="4352" y="19355"/>
                  </a:lnTo>
                  <a:lnTo>
                    <a:pt x="4310" y="19355"/>
                  </a:lnTo>
                  <a:cubicBezTo>
                    <a:pt x="4226" y="19397"/>
                    <a:pt x="4141" y="19439"/>
                    <a:pt x="4099" y="19482"/>
                  </a:cubicBezTo>
                  <a:cubicBezTo>
                    <a:pt x="4014" y="19397"/>
                    <a:pt x="3930" y="19355"/>
                    <a:pt x="3845" y="19313"/>
                  </a:cubicBezTo>
                  <a:cubicBezTo>
                    <a:pt x="3783" y="19300"/>
                    <a:pt x="3722" y="19295"/>
                    <a:pt x="3660" y="19295"/>
                  </a:cubicBezTo>
                  <a:cubicBezTo>
                    <a:pt x="3510" y="19295"/>
                    <a:pt x="3361" y="19325"/>
                    <a:pt x="3212" y="19355"/>
                  </a:cubicBezTo>
                  <a:cubicBezTo>
                    <a:pt x="3043" y="19397"/>
                    <a:pt x="2916" y="19397"/>
                    <a:pt x="2747" y="19397"/>
                  </a:cubicBezTo>
                  <a:lnTo>
                    <a:pt x="2705" y="19397"/>
                  </a:lnTo>
                  <a:cubicBezTo>
                    <a:pt x="2662" y="19101"/>
                    <a:pt x="2578" y="18848"/>
                    <a:pt x="2451" y="18594"/>
                  </a:cubicBezTo>
                  <a:cubicBezTo>
                    <a:pt x="2409" y="18552"/>
                    <a:pt x="2367" y="18468"/>
                    <a:pt x="2367" y="18425"/>
                  </a:cubicBezTo>
                  <a:cubicBezTo>
                    <a:pt x="2367" y="18383"/>
                    <a:pt x="2324" y="18383"/>
                    <a:pt x="2282" y="18214"/>
                  </a:cubicBezTo>
                  <a:cubicBezTo>
                    <a:pt x="2198" y="18087"/>
                    <a:pt x="2029" y="17707"/>
                    <a:pt x="1944" y="17496"/>
                  </a:cubicBezTo>
                  <a:cubicBezTo>
                    <a:pt x="2198" y="17158"/>
                    <a:pt x="2409" y="16778"/>
                    <a:pt x="2578" y="16398"/>
                  </a:cubicBezTo>
                  <a:cubicBezTo>
                    <a:pt x="2705" y="16144"/>
                    <a:pt x="2831" y="15891"/>
                    <a:pt x="2958" y="15637"/>
                  </a:cubicBezTo>
                  <a:cubicBezTo>
                    <a:pt x="3043" y="15510"/>
                    <a:pt x="3127" y="15426"/>
                    <a:pt x="3254" y="15341"/>
                  </a:cubicBezTo>
                  <a:cubicBezTo>
                    <a:pt x="3423" y="15257"/>
                    <a:pt x="3550" y="15088"/>
                    <a:pt x="3634" y="14961"/>
                  </a:cubicBezTo>
                  <a:cubicBezTo>
                    <a:pt x="3761" y="14750"/>
                    <a:pt x="3803" y="14496"/>
                    <a:pt x="3761" y="14243"/>
                  </a:cubicBezTo>
                  <a:lnTo>
                    <a:pt x="3845" y="14243"/>
                  </a:lnTo>
                  <a:cubicBezTo>
                    <a:pt x="3972" y="14243"/>
                    <a:pt x="4057" y="14201"/>
                    <a:pt x="4141" y="14158"/>
                  </a:cubicBezTo>
                  <a:cubicBezTo>
                    <a:pt x="4226" y="14243"/>
                    <a:pt x="4310" y="14327"/>
                    <a:pt x="4437" y="14327"/>
                  </a:cubicBezTo>
                  <a:lnTo>
                    <a:pt x="4648" y="14327"/>
                  </a:lnTo>
                  <a:lnTo>
                    <a:pt x="4690" y="14158"/>
                  </a:lnTo>
                  <a:cubicBezTo>
                    <a:pt x="4733" y="14074"/>
                    <a:pt x="4733" y="13989"/>
                    <a:pt x="4690" y="13905"/>
                  </a:cubicBezTo>
                  <a:lnTo>
                    <a:pt x="4902" y="13820"/>
                  </a:lnTo>
                  <a:cubicBezTo>
                    <a:pt x="4986" y="13778"/>
                    <a:pt x="5113" y="13694"/>
                    <a:pt x="5197" y="13609"/>
                  </a:cubicBezTo>
                  <a:cubicBezTo>
                    <a:pt x="5831" y="13060"/>
                    <a:pt x="6338" y="12426"/>
                    <a:pt x="6845" y="11750"/>
                  </a:cubicBezTo>
                  <a:cubicBezTo>
                    <a:pt x="7056" y="11497"/>
                    <a:pt x="7267" y="11243"/>
                    <a:pt x="7436" y="10990"/>
                  </a:cubicBezTo>
                  <a:cubicBezTo>
                    <a:pt x="7521" y="11074"/>
                    <a:pt x="7605" y="11117"/>
                    <a:pt x="7732" y="11117"/>
                  </a:cubicBezTo>
                  <a:lnTo>
                    <a:pt x="7943" y="11117"/>
                  </a:lnTo>
                  <a:lnTo>
                    <a:pt x="7986" y="10948"/>
                  </a:lnTo>
                  <a:cubicBezTo>
                    <a:pt x="8028" y="10821"/>
                    <a:pt x="8028" y="10694"/>
                    <a:pt x="7986" y="10567"/>
                  </a:cubicBezTo>
                  <a:cubicBezTo>
                    <a:pt x="7901" y="10441"/>
                    <a:pt x="7774" y="10356"/>
                    <a:pt x="7648" y="10314"/>
                  </a:cubicBezTo>
                  <a:lnTo>
                    <a:pt x="7563" y="10314"/>
                  </a:lnTo>
                  <a:cubicBezTo>
                    <a:pt x="7690" y="10187"/>
                    <a:pt x="7774" y="10103"/>
                    <a:pt x="7859" y="10018"/>
                  </a:cubicBezTo>
                  <a:cubicBezTo>
                    <a:pt x="7943" y="9934"/>
                    <a:pt x="7986" y="9891"/>
                    <a:pt x="8028" y="9807"/>
                  </a:cubicBezTo>
                  <a:cubicBezTo>
                    <a:pt x="8239" y="9596"/>
                    <a:pt x="8408" y="9342"/>
                    <a:pt x="8535" y="9046"/>
                  </a:cubicBezTo>
                  <a:cubicBezTo>
                    <a:pt x="8662" y="8793"/>
                    <a:pt x="8831" y="8539"/>
                    <a:pt x="9042" y="8286"/>
                  </a:cubicBezTo>
                  <a:cubicBezTo>
                    <a:pt x="9380" y="8159"/>
                    <a:pt x="9718" y="8032"/>
                    <a:pt x="10098" y="7948"/>
                  </a:cubicBezTo>
                  <a:lnTo>
                    <a:pt x="10351" y="7821"/>
                  </a:lnTo>
                  <a:lnTo>
                    <a:pt x="10309" y="7568"/>
                  </a:lnTo>
                  <a:cubicBezTo>
                    <a:pt x="10309" y="7441"/>
                    <a:pt x="10182" y="7357"/>
                    <a:pt x="10056" y="7357"/>
                  </a:cubicBezTo>
                  <a:cubicBezTo>
                    <a:pt x="10056" y="7314"/>
                    <a:pt x="10098" y="7314"/>
                    <a:pt x="10098" y="7272"/>
                  </a:cubicBezTo>
                  <a:cubicBezTo>
                    <a:pt x="10140" y="7188"/>
                    <a:pt x="10182" y="7103"/>
                    <a:pt x="10140" y="7019"/>
                  </a:cubicBezTo>
                  <a:cubicBezTo>
                    <a:pt x="10098" y="6934"/>
                    <a:pt x="10056" y="6850"/>
                    <a:pt x="9971" y="6807"/>
                  </a:cubicBezTo>
                  <a:cubicBezTo>
                    <a:pt x="10056" y="6638"/>
                    <a:pt x="10182" y="6469"/>
                    <a:pt x="10267" y="6343"/>
                  </a:cubicBezTo>
                  <a:cubicBezTo>
                    <a:pt x="10605" y="5920"/>
                    <a:pt x="10858" y="5540"/>
                    <a:pt x="10774" y="5160"/>
                  </a:cubicBezTo>
                  <a:cubicBezTo>
                    <a:pt x="10605" y="4526"/>
                    <a:pt x="10647" y="3850"/>
                    <a:pt x="10858" y="3216"/>
                  </a:cubicBezTo>
                  <a:cubicBezTo>
                    <a:pt x="10943" y="2920"/>
                    <a:pt x="10985" y="2625"/>
                    <a:pt x="11027" y="2329"/>
                  </a:cubicBezTo>
                  <a:lnTo>
                    <a:pt x="11027" y="2287"/>
                  </a:lnTo>
                  <a:cubicBezTo>
                    <a:pt x="11091" y="2308"/>
                    <a:pt x="11154" y="2318"/>
                    <a:pt x="11212" y="2318"/>
                  </a:cubicBezTo>
                  <a:cubicBezTo>
                    <a:pt x="11270" y="2318"/>
                    <a:pt x="11323" y="2308"/>
                    <a:pt x="11365" y="2287"/>
                  </a:cubicBezTo>
                  <a:cubicBezTo>
                    <a:pt x="11492" y="2287"/>
                    <a:pt x="11746" y="2287"/>
                    <a:pt x="11746" y="2033"/>
                  </a:cubicBezTo>
                  <a:lnTo>
                    <a:pt x="11746" y="1822"/>
                  </a:lnTo>
                  <a:lnTo>
                    <a:pt x="11577" y="1780"/>
                  </a:lnTo>
                  <a:cubicBezTo>
                    <a:pt x="11450" y="1738"/>
                    <a:pt x="11323" y="1695"/>
                    <a:pt x="11196" y="1695"/>
                  </a:cubicBezTo>
                  <a:lnTo>
                    <a:pt x="10943" y="1695"/>
                  </a:lnTo>
                  <a:cubicBezTo>
                    <a:pt x="10943" y="1653"/>
                    <a:pt x="10943" y="1611"/>
                    <a:pt x="10943" y="1611"/>
                  </a:cubicBezTo>
                  <a:cubicBezTo>
                    <a:pt x="11112" y="1357"/>
                    <a:pt x="11323" y="1146"/>
                    <a:pt x="11577" y="977"/>
                  </a:cubicBezTo>
                  <a:lnTo>
                    <a:pt x="11661" y="893"/>
                  </a:lnTo>
                  <a:lnTo>
                    <a:pt x="11872" y="766"/>
                  </a:lnTo>
                  <a:cubicBezTo>
                    <a:pt x="12257" y="626"/>
                    <a:pt x="12613" y="544"/>
                    <a:pt x="13012" y="544"/>
                  </a:cubicBezTo>
                  <a:close/>
                  <a:moveTo>
                    <a:pt x="13425" y="0"/>
                  </a:moveTo>
                  <a:cubicBezTo>
                    <a:pt x="13372" y="0"/>
                    <a:pt x="13319" y="2"/>
                    <a:pt x="13267" y="5"/>
                  </a:cubicBezTo>
                  <a:cubicBezTo>
                    <a:pt x="12760" y="5"/>
                    <a:pt x="12210" y="132"/>
                    <a:pt x="11703" y="343"/>
                  </a:cubicBezTo>
                  <a:lnTo>
                    <a:pt x="11450" y="470"/>
                  </a:lnTo>
                  <a:lnTo>
                    <a:pt x="11281" y="597"/>
                  </a:lnTo>
                  <a:cubicBezTo>
                    <a:pt x="10816" y="977"/>
                    <a:pt x="10563" y="1231"/>
                    <a:pt x="10478" y="1484"/>
                  </a:cubicBezTo>
                  <a:cubicBezTo>
                    <a:pt x="10436" y="1653"/>
                    <a:pt x="10436" y="1822"/>
                    <a:pt x="10563" y="1991"/>
                  </a:cubicBezTo>
                  <a:lnTo>
                    <a:pt x="10605" y="2076"/>
                  </a:lnTo>
                  <a:cubicBezTo>
                    <a:pt x="10563" y="2118"/>
                    <a:pt x="10563" y="2202"/>
                    <a:pt x="10563" y="2287"/>
                  </a:cubicBezTo>
                  <a:cubicBezTo>
                    <a:pt x="10520" y="2582"/>
                    <a:pt x="10436" y="2836"/>
                    <a:pt x="10394" y="3132"/>
                  </a:cubicBezTo>
                  <a:cubicBezTo>
                    <a:pt x="10140" y="3850"/>
                    <a:pt x="10098" y="4610"/>
                    <a:pt x="10267" y="5329"/>
                  </a:cubicBezTo>
                  <a:cubicBezTo>
                    <a:pt x="10309" y="5455"/>
                    <a:pt x="10014" y="5878"/>
                    <a:pt x="9887" y="6047"/>
                  </a:cubicBezTo>
                  <a:cubicBezTo>
                    <a:pt x="9633" y="6300"/>
                    <a:pt x="9507" y="6638"/>
                    <a:pt x="9422" y="6976"/>
                  </a:cubicBezTo>
                  <a:cubicBezTo>
                    <a:pt x="9422" y="7019"/>
                    <a:pt x="9464" y="7061"/>
                    <a:pt x="9464" y="7103"/>
                  </a:cubicBezTo>
                  <a:cubicBezTo>
                    <a:pt x="9380" y="7145"/>
                    <a:pt x="9295" y="7272"/>
                    <a:pt x="9253" y="7399"/>
                  </a:cubicBezTo>
                  <a:cubicBezTo>
                    <a:pt x="9253" y="7441"/>
                    <a:pt x="9253" y="7525"/>
                    <a:pt x="9295" y="7610"/>
                  </a:cubicBezTo>
                  <a:cubicBezTo>
                    <a:pt x="9084" y="7652"/>
                    <a:pt x="8915" y="7779"/>
                    <a:pt x="8746" y="7906"/>
                  </a:cubicBezTo>
                  <a:cubicBezTo>
                    <a:pt x="8535" y="8159"/>
                    <a:pt x="8324" y="8455"/>
                    <a:pt x="8155" y="8793"/>
                  </a:cubicBezTo>
                  <a:cubicBezTo>
                    <a:pt x="8028" y="9004"/>
                    <a:pt x="7901" y="9258"/>
                    <a:pt x="7732" y="9469"/>
                  </a:cubicBezTo>
                  <a:lnTo>
                    <a:pt x="7563" y="9596"/>
                  </a:lnTo>
                  <a:cubicBezTo>
                    <a:pt x="7394" y="9765"/>
                    <a:pt x="7225" y="9976"/>
                    <a:pt x="7141" y="10187"/>
                  </a:cubicBezTo>
                  <a:cubicBezTo>
                    <a:pt x="7098" y="10314"/>
                    <a:pt x="7098" y="10441"/>
                    <a:pt x="7183" y="10567"/>
                  </a:cubicBezTo>
                  <a:cubicBezTo>
                    <a:pt x="7141" y="10610"/>
                    <a:pt x="7141" y="10610"/>
                    <a:pt x="7141" y="10652"/>
                  </a:cubicBezTo>
                  <a:cubicBezTo>
                    <a:pt x="6929" y="10905"/>
                    <a:pt x="6718" y="11201"/>
                    <a:pt x="6507" y="11455"/>
                  </a:cubicBezTo>
                  <a:cubicBezTo>
                    <a:pt x="6042" y="12088"/>
                    <a:pt x="5493" y="12680"/>
                    <a:pt x="4902" y="13229"/>
                  </a:cubicBezTo>
                  <a:cubicBezTo>
                    <a:pt x="4902" y="13271"/>
                    <a:pt x="4775" y="13313"/>
                    <a:pt x="4733" y="13356"/>
                  </a:cubicBezTo>
                  <a:cubicBezTo>
                    <a:pt x="4564" y="13398"/>
                    <a:pt x="4395" y="13482"/>
                    <a:pt x="4268" y="13609"/>
                  </a:cubicBezTo>
                  <a:cubicBezTo>
                    <a:pt x="4141" y="13609"/>
                    <a:pt x="4014" y="13651"/>
                    <a:pt x="3930" y="13736"/>
                  </a:cubicBezTo>
                  <a:cubicBezTo>
                    <a:pt x="3888" y="13736"/>
                    <a:pt x="3888" y="13778"/>
                    <a:pt x="3845" y="13778"/>
                  </a:cubicBezTo>
                  <a:lnTo>
                    <a:pt x="3676" y="13778"/>
                  </a:lnTo>
                  <a:cubicBezTo>
                    <a:pt x="3634" y="13736"/>
                    <a:pt x="3550" y="13736"/>
                    <a:pt x="3507" y="13736"/>
                  </a:cubicBezTo>
                  <a:lnTo>
                    <a:pt x="3296" y="13736"/>
                  </a:lnTo>
                  <a:lnTo>
                    <a:pt x="3254" y="13863"/>
                  </a:lnTo>
                  <a:cubicBezTo>
                    <a:pt x="3212" y="13947"/>
                    <a:pt x="3212" y="14074"/>
                    <a:pt x="3254" y="14158"/>
                  </a:cubicBezTo>
                  <a:cubicBezTo>
                    <a:pt x="3296" y="14539"/>
                    <a:pt x="3254" y="14665"/>
                    <a:pt x="3254" y="14708"/>
                  </a:cubicBezTo>
                  <a:cubicBezTo>
                    <a:pt x="3169" y="14834"/>
                    <a:pt x="3043" y="14919"/>
                    <a:pt x="2958" y="15003"/>
                  </a:cubicBezTo>
                  <a:cubicBezTo>
                    <a:pt x="2789" y="15130"/>
                    <a:pt x="2662" y="15257"/>
                    <a:pt x="2536" y="15426"/>
                  </a:cubicBezTo>
                  <a:cubicBezTo>
                    <a:pt x="2409" y="15679"/>
                    <a:pt x="2282" y="15933"/>
                    <a:pt x="2155" y="16229"/>
                  </a:cubicBezTo>
                  <a:cubicBezTo>
                    <a:pt x="1986" y="16609"/>
                    <a:pt x="1775" y="16989"/>
                    <a:pt x="1522" y="17327"/>
                  </a:cubicBezTo>
                  <a:cubicBezTo>
                    <a:pt x="1353" y="17454"/>
                    <a:pt x="1395" y="17623"/>
                    <a:pt x="1817" y="18510"/>
                  </a:cubicBezTo>
                  <a:cubicBezTo>
                    <a:pt x="1860" y="18594"/>
                    <a:pt x="1902" y="18637"/>
                    <a:pt x="1902" y="18679"/>
                  </a:cubicBezTo>
                  <a:lnTo>
                    <a:pt x="2029" y="18932"/>
                  </a:lnTo>
                  <a:cubicBezTo>
                    <a:pt x="2113" y="19059"/>
                    <a:pt x="2155" y="19186"/>
                    <a:pt x="2198" y="19313"/>
                  </a:cubicBezTo>
                  <a:lnTo>
                    <a:pt x="1944" y="19397"/>
                  </a:lnTo>
                  <a:lnTo>
                    <a:pt x="1944" y="19608"/>
                  </a:lnTo>
                  <a:cubicBezTo>
                    <a:pt x="1944" y="19820"/>
                    <a:pt x="2113" y="19862"/>
                    <a:pt x="2367" y="19862"/>
                  </a:cubicBezTo>
                  <a:lnTo>
                    <a:pt x="2705" y="19904"/>
                  </a:lnTo>
                  <a:cubicBezTo>
                    <a:pt x="2766" y="19917"/>
                    <a:pt x="2828" y="19922"/>
                    <a:pt x="2890" y="19922"/>
                  </a:cubicBezTo>
                  <a:cubicBezTo>
                    <a:pt x="3040" y="19922"/>
                    <a:pt x="3189" y="19892"/>
                    <a:pt x="3338" y="19862"/>
                  </a:cubicBezTo>
                  <a:lnTo>
                    <a:pt x="3423" y="19989"/>
                  </a:lnTo>
                  <a:cubicBezTo>
                    <a:pt x="3423" y="19989"/>
                    <a:pt x="3465" y="20031"/>
                    <a:pt x="3465" y="20031"/>
                  </a:cubicBezTo>
                  <a:cubicBezTo>
                    <a:pt x="3507" y="20115"/>
                    <a:pt x="3507" y="20158"/>
                    <a:pt x="3550" y="20200"/>
                  </a:cubicBezTo>
                  <a:cubicBezTo>
                    <a:pt x="3592" y="20284"/>
                    <a:pt x="3634" y="20327"/>
                    <a:pt x="3676" y="20411"/>
                  </a:cubicBezTo>
                  <a:cubicBezTo>
                    <a:pt x="3761" y="21045"/>
                    <a:pt x="3381" y="21467"/>
                    <a:pt x="2958" y="21890"/>
                  </a:cubicBezTo>
                  <a:cubicBezTo>
                    <a:pt x="2747" y="22143"/>
                    <a:pt x="2578" y="22397"/>
                    <a:pt x="2451" y="22693"/>
                  </a:cubicBezTo>
                  <a:lnTo>
                    <a:pt x="2409" y="22819"/>
                  </a:lnTo>
                  <a:lnTo>
                    <a:pt x="2705" y="23157"/>
                  </a:lnTo>
                  <a:cubicBezTo>
                    <a:pt x="2662" y="23326"/>
                    <a:pt x="2620" y="23453"/>
                    <a:pt x="2536" y="23580"/>
                  </a:cubicBezTo>
                  <a:cubicBezTo>
                    <a:pt x="2451" y="23749"/>
                    <a:pt x="2409" y="23918"/>
                    <a:pt x="2367" y="24087"/>
                  </a:cubicBezTo>
                  <a:cubicBezTo>
                    <a:pt x="2324" y="24129"/>
                    <a:pt x="2324" y="24213"/>
                    <a:pt x="2367" y="24298"/>
                  </a:cubicBezTo>
                  <a:cubicBezTo>
                    <a:pt x="2198" y="24425"/>
                    <a:pt x="2071" y="24551"/>
                    <a:pt x="1986" y="24763"/>
                  </a:cubicBezTo>
                  <a:cubicBezTo>
                    <a:pt x="1733" y="25608"/>
                    <a:pt x="1310" y="26368"/>
                    <a:pt x="719" y="27044"/>
                  </a:cubicBezTo>
                  <a:cubicBezTo>
                    <a:pt x="634" y="27086"/>
                    <a:pt x="592" y="27129"/>
                    <a:pt x="508" y="27171"/>
                  </a:cubicBezTo>
                  <a:cubicBezTo>
                    <a:pt x="339" y="27255"/>
                    <a:pt x="170" y="27424"/>
                    <a:pt x="43" y="27593"/>
                  </a:cubicBezTo>
                  <a:cubicBezTo>
                    <a:pt x="1" y="27720"/>
                    <a:pt x="43" y="27889"/>
                    <a:pt x="170" y="27974"/>
                  </a:cubicBezTo>
                  <a:cubicBezTo>
                    <a:pt x="254" y="28185"/>
                    <a:pt x="550" y="28185"/>
                    <a:pt x="803" y="28185"/>
                  </a:cubicBezTo>
                  <a:cubicBezTo>
                    <a:pt x="916" y="28185"/>
                    <a:pt x="1029" y="28204"/>
                    <a:pt x="1141" y="28204"/>
                  </a:cubicBezTo>
                  <a:cubicBezTo>
                    <a:pt x="1198" y="28204"/>
                    <a:pt x="1254" y="28199"/>
                    <a:pt x="1310" y="28185"/>
                  </a:cubicBezTo>
                  <a:lnTo>
                    <a:pt x="1902" y="28185"/>
                  </a:lnTo>
                  <a:cubicBezTo>
                    <a:pt x="1959" y="28173"/>
                    <a:pt x="2012" y="28168"/>
                    <a:pt x="2063" y="28168"/>
                  </a:cubicBezTo>
                  <a:cubicBezTo>
                    <a:pt x="2204" y="28168"/>
                    <a:pt x="2327" y="28207"/>
                    <a:pt x="2451" y="28269"/>
                  </a:cubicBezTo>
                  <a:cubicBezTo>
                    <a:pt x="2451" y="28269"/>
                    <a:pt x="5324" y="30213"/>
                    <a:pt x="5451" y="30213"/>
                  </a:cubicBezTo>
                  <a:lnTo>
                    <a:pt x="5620" y="30213"/>
                  </a:lnTo>
                  <a:cubicBezTo>
                    <a:pt x="5958" y="30170"/>
                    <a:pt x="6296" y="30044"/>
                    <a:pt x="6591" y="29832"/>
                  </a:cubicBezTo>
                  <a:cubicBezTo>
                    <a:pt x="6803" y="29748"/>
                    <a:pt x="7014" y="29663"/>
                    <a:pt x="7225" y="29579"/>
                  </a:cubicBezTo>
                  <a:cubicBezTo>
                    <a:pt x="7394" y="29621"/>
                    <a:pt x="7563" y="29621"/>
                    <a:pt x="7732" y="29663"/>
                  </a:cubicBezTo>
                  <a:lnTo>
                    <a:pt x="7986" y="29706"/>
                  </a:lnTo>
                  <a:lnTo>
                    <a:pt x="8028" y="29452"/>
                  </a:lnTo>
                  <a:cubicBezTo>
                    <a:pt x="8112" y="29156"/>
                    <a:pt x="8112" y="28861"/>
                    <a:pt x="8155" y="28565"/>
                  </a:cubicBezTo>
                  <a:cubicBezTo>
                    <a:pt x="8239" y="27720"/>
                    <a:pt x="8324" y="26960"/>
                    <a:pt x="9000" y="26453"/>
                  </a:cubicBezTo>
                  <a:cubicBezTo>
                    <a:pt x="9084" y="26368"/>
                    <a:pt x="9211" y="26284"/>
                    <a:pt x="9380" y="26241"/>
                  </a:cubicBezTo>
                  <a:cubicBezTo>
                    <a:pt x="9676" y="26115"/>
                    <a:pt x="9971" y="25903"/>
                    <a:pt x="10182" y="25608"/>
                  </a:cubicBezTo>
                  <a:cubicBezTo>
                    <a:pt x="10182" y="25523"/>
                    <a:pt x="10225" y="25481"/>
                    <a:pt x="10225" y="25396"/>
                  </a:cubicBezTo>
                  <a:cubicBezTo>
                    <a:pt x="10309" y="25375"/>
                    <a:pt x="10383" y="25365"/>
                    <a:pt x="10457" y="25365"/>
                  </a:cubicBezTo>
                  <a:cubicBezTo>
                    <a:pt x="10531" y="25365"/>
                    <a:pt x="10605" y="25375"/>
                    <a:pt x="10689" y="25396"/>
                  </a:cubicBezTo>
                  <a:lnTo>
                    <a:pt x="11070" y="25396"/>
                  </a:lnTo>
                  <a:cubicBezTo>
                    <a:pt x="11096" y="25399"/>
                    <a:pt x="11122" y="25400"/>
                    <a:pt x="11148" y="25400"/>
                  </a:cubicBezTo>
                  <a:cubicBezTo>
                    <a:pt x="11581" y="25400"/>
                    <a:pt x="11959" y="25072"/>
                    <a:pt x="11999" y="24594"/>
                  </a:cubicBezTo>
                  <a:cubicBezTo>
                    <a:pt x="12041" y="24425"/>
                    <a:pt x="11957" y="24256"/>
                    <a:pt x="11830" y="24171"/>
                  </a:cubicBezTo>
                  <a:cubicBezTo>
                    <a:pt x="11788" y="24087"/>
                    <a:pt x="11746" y="24087"/>
                    <a:pt x="11281" y="24044"/>
                  </a:cubicBezTo>
                  <a:cubicBezTo>
                    <a:pt x="11196" y="23791"/>
                    <a:pt x="11154" y="23495"/>
                    <a:pt x="11154" y="23199"/>
                  </a:cubicBezTo>
                  <a:cubicBezTo>
                    <a:pt x="11154" y="23073"/>
                    <a:pt x="11112" y="22946"/>
                    <a:pt x="11112" y="22819"/>
                  </a:cubicBezTo>
                  <a:cubicBezTo>
                    <a:pt x="11070" y="22693"/>
                    <a:pt x="11027" y="22608"/>
                    <a:pt x="10943" y="22481"/>
                  </a:cubicBezTo>
                  <a:lnTo>
                    <a:pt x="10901" y="22439"/>
                  </a:lnTo>
                  <a:cubicBezTo>
                    <a:pt x="10943" y="22312"/>
                    <a:pt x="11577" y="21383"/>
                    <a:pt x="11746" y="21172"/>
                  </a:cubicBezTo>
                  <a:cubicBezTo>
                    <a:pt x="11872" y="21129"/>
                    <a:pt x="11999" y="21087"/>
                    <a:pt x="12168" y="21087"/>
                  </a:cubicBezTo>
                  <a:cubicBezTo>
                    <a:pt x="12591" y="21003"/>
                    <a:pt x="12929" y="20960"/>
                    <a:pt x="13098" y="20707"/>
                  </a:cubicBezTo>
                  <a:cubicBezTo>
                    <a:pt x="13140" y="20622"/>
                    <a:pt x="13140" y="20453"/>
                    <a:pt x="13098" y="20369"/>
                  </a:cubicBezTo>
                  <a:cubicBezTo>
                    <a:pt x="13140" y="20327"/>
                    <a:pt x="13182" y="20242"/>
                    <a:pt x="13267" y="20200"/>
                  </a:cubicBezTo>
                  <a:cubicBezTo>
                    <a:pt x="13520" y="20073"/>
                    <a:pt x="13689" y="19820"/>
                    <a:pt x="13731" y="19566"/>
                  </a:cubicBezTo>
                  <a:cubicBezTo>
                    <a:pt x="13731" y="19228"/>
                    <a:pt x="13520" y="18932"/>
                    <a:pt x="13182" y="18890"/>
                  </a:cubicBezTo>
                  <a:lnTo>
                    <a:pt x="13098" y="18890"/>
                  </a:lnTo>
                  <a:cubicBezTo>
                    <a:pt x="13140" y="18806"/>
                    <a:pt x="13140" y="18721"/>
                    <a:pt x="13140" y="18637"/>
                  </a:cubicBezTo>
                  <a:cubicBezTo>
                    <a:pt x="13055" y="18510"/>
                    <a:pt x="12971" y="18425"/>
                    <a:pt x="12886" y="18341"/>
                  </a:cubicBezTo>
                  <a:lnTo>
                    <a:pt x="12802" y="18299"/>
                  </a:lnTo>
                  <a:cubicBezTo>
                    <a:pt x="12717" y="17876"/>
                    <a:pt x="12802" y="17412"/>
                    <a:pt x="13013" y="16989"/>
                  </a:cubicBezTo>
                  <a:cubicBezTo>
                    <a:pt x="13055" y="16947"/>
                    <a:pt x="13055" y="16862"/>
                    <a:pt x="13055" y="16778"/>
                  </a:cubicBezTo>
                  <a:cubicBezTo>
                    <a:pt x="13013" y="16524"/>
                    <a:pt x="12929" y="16271"/>
                    <a:pt x="12802" y="16060"/>
                  </a:cubicBezTo>
                  <a:cubicBezTo>
                    <a:pt x="12717" y="15933"/>
                    <a:pt x="12633" y="15764"/>
                    <a:pt x="12591" y="15637"/>
                  </a:cubicBezTo>
                  <a:lnTo>
                    <a:pt x="12591" y="15637"/>
                  </a:lnTo>
                  <a:lnTo>
                    <a:pt x="12760" y="15679"/>
                  </a:lnTo>
                  <a:cubicBezTo>
                    <a:pt x="13351" y="15975"/>
                    <a:pt x="13985" y="16186"/>
                    <a:pt x="14619" y="16313"/>
                  </a:cubicBezTo>
                  <a:lnTo>
                    <a:pt x="14703" y="16313"/>
                  </a:lnTo>
                  <a:cubicBezTo>
                    <a:pt x="15126" y="16186"/>
                    <a:pt x="16097" y="14877"/>
                    <a:pt x="16139" y="14412"/>
                  </a:cubicBezTo>
                  <a:cubicBezTo>
                    <a:pt x="16139" y="14158"/>
                    <a:pt x="16055" y="13905"/>
                    <a:pt x="15886" y="13694"/>
                  </a:cubicBezTo>
                  <a:cubicBezTo>
                    <a:pt x="15801" y="13609"/>
                    <a:pt x="15759" y="13482"/>
                    <a:pt x="15717" y="13398"/>
                  </a:cubicBezTo>
                  <a:cubicBezTo>
                    <a:pt x="15717" y="13229"/>
                    <a:pt x="15801" y="13187"/>
                    <a:pt x="16308" y="13102"/>
                  </a:cubicBezTo>
                  <a:cubicBezTo>
                    <a:pt x="16646" y="13018"/>
                    <a:pt x="17111" y="12933"/>
                    <a:pt x="17196" y="12511"/>
                  </a:cubicBezTo>
                  <a:cubicBezTo>
                    <a:pt x="17238" y="12342"/>
                    <a:pt x="17196" y="12215"/>
                    <a:pt x="17111" y="12088"/>
                  </a:cubicBezTo>
                  <a:lnTo>
                    <a:pt x="17069" y="12046"/>
                  </a:lnTo>
                  <a:lnTo>
                    <a:pt x="17111" y="12004"/>
                  </a:lnTo>
                  <a:cubicBezTo>
                    <a:pt x="17322" y="11877"/>
                    <a:pt x="17322" y="11835"/>
                    <a:pt x="17365" y="11793"/>
                  </a:cubicBezTo>
                  <a:cubicBezTo>
                    <a:pt x="17703" y="11159"/>
                    <a:pt x="17914" y="10441"/>
                    <a:pt x="18083" y="9722"/>
                  </a:cubicBezTo>
                  <a:cubicBezTo>
                    <a:pt x="18083" y="9553"/>
                    <a:pt x="18041" y="9342"/>
                    <a:pt x="17956" y="9173"/>
                  </a:cubicBezTo>
                  <a:cubicBezTo>
                    <a:pt x="17914" y="9089"/>
                    <a:pt x="17914" y="9004"/>
                    <a:pt x="17914" y="8920"/>
                  </a:cubicBezTo>
                  <a:lnTo>
                    <a:pt x="17914" y="8920"/>
                  </a:lnTo>
                  <a:cubicBezTo>
                    <a:pt x="17956" y="8941"/>
                    <a:pt x="18009" y="8951"/>
                    <a:pt x="18067" y="8951"/>
                  </a:cubicBezTo>
                  <a:cubicBezTo>
                    <a:pt x="18125" y="8951"/>
                    <a:pt x="18188" y="8941"/>
                    <a:pt x="18252" y="8920"/>
                  </a:cubicBezTo>
                  <a:cubicBezTo>
                    <a:pt x="18505" y="8793"/>
                    <a:pt x="18759" y="8624"/>
                    <a:pt x="18928" y="8370"/>
                  </a:cubicBezTo>
                  <a:cubicBezTo>
                    <a:pt x="19055" y="8244"/>
                    <a:pt x="19224" y="8117"/>
                    <a:pt x="19393" y="7990"/>
                  </a:cubicBezTo>
                  <a:lnTo>
                    <a:pt x="19942" y="7990"/>
                  </a:lnTo>
                  <a:cubicBezTo>
                    <a:pt x="20069" y="7990"/>
                    <a:pt x="20237" y="7990"/>
                    <a:pt x="20364" y="7906"/>
                  </a:cubicBezTo>
                  <a:cubicBezTo>
                    <a:pt x="20449" y="7863"/>
                    <a:pt x="21801" y="7145"/>
                    <a:pt x="21970" y="6681"/>
                  </a:cubicBezTo>
                  <a:cubicBezTo>
                    <a:pt x="22308" y="5878"/>
                    <a:pt x="21463" y="5540"/>
                    <a:pt x="21040" y="5371"/>
                  </a:cubicBezTo>
                  <a:lnTo>
                    <a:pt x="20871" y="5286"/>
                  </a:lnTo>
                  <a:cubicBezTo>
                    <a:pt x="20913" y="5244"/>
                    <a:pt x="20956" y="5117"/>
                    <a:pt x="20998" y="5075"/>
                  </a:cubicBezTo>
                  <a:cubicBezTo>
                    <a:pt x="21167" y="4737"/>
                    <a:pt x="21336" y="4441"/>
                    <a:pt x="21209" y="4230"/>
                  </a:cubicBezTo>
                  <a:cubicBezTo>
                    <a:pt x="21082" y="4146"/>
                    <a:pt x="20998" y="3977"/>
                    <a:pt x="21082" y="3808"/>
                  </a:cubicBezTo>
                  <a:cubicBezTo>
                    <a:pt x="20969" y="3618"/>
                    <a:pt x="20788" y="3463"/>
                    <a:pt x="20569" y="3463"/>
                  </a:cubicBezTo>
                  <a:cubicBezTo>
                    <a:pt x="20543" y="3463"/>
                    <a:pt x="20517" y="3465"/>
                    <a:pt x="20491" y="3470"/>
                  </a:cubicBezTo>
                  <a:lnTo>
                    <a:pt x="20364" y="3470"/>
                  </a:lnTo>
                  <a:lnTo>
                    <a:pt x="20322" y="3385"/>
                  </a:lnTo>
                  <a:cubicBezTo>
                    <a:pt x="20280" y="3216"/>
                    <a:pt x="20195" y="3089"/>
                    <a:pt x="20026" y="3005"/>
                  </a:cubicBezTo>
                  <a:lnTo>
                    <a:pt x="19942" y="3005"/>
                  </a:lnTo>
                  <a:cubicBezTo>
                    <a:pt x="19815" y="3005"/>
                    <a:pt x="19688" y="3089"/>
                    <a:pt x="19646" y="3216"/>
                  </a:cubicBezTo>
                  <a:lnTo>
                    <a:pt x="19604" y="3174"/>
                  </a:lnTo>
                  <a:cubicBezTo>
                    <a:pt x="19519" y="3132"/>
                    <a:pt x="19477" y="3089"/>
                    <a:pt x="19435" y="3089"/>
                  </a:cubicBezTo>
                  <a:cubicBezTo>
                    <a:pt x="19393" y="3047"/>
                    <a:pt x="19350" y="3005"/>
                    <a:pt x="19224" y="2963"/>
                  </a:cubicBezTo>
                  <a:cubicBezTo>
                    <a:pt x="19012" y="2751"/>
                    <a:pt x="18674" y="2582"/>
                    <a:pt x="18379" y="2540"/>
                  </a:cubicBezTo>
                  <a:lnTo>
                    <a:pt x="18252" y="2540"/>
                  </a:lnTo>
                  <a:lnTo>
                    <a:pt x="18083" y="2625"/>
                  </a:lnTo>
                  <a:lnTo>
                    <a:pt x="18041" y="2963"/>
                  </a:lnTo>
                  <a:cubicBezTo>
                    <a:pt x="17745" y="3005"/>
                    <a:pt x="17449" y="3047"/>
                    <a:pt x="17196" y="3047"/>
                  </a:cubicBezTo>
                  <a:lnTo>
                    <a:pt x="17196" y="3005"/>
                  </a:lnTo>
                  <a:cubicBezTo>
                    <a:pt x="17153" y="2836"/>
                    <a:pt x="17069" y="2709"/>
                    <a:pt x="16900" y="2625"/>
                  </a:cubicBezTo>
                  <a:lnTo>
                    <a:pt x="16731" y="2625"/>
                  </a:lnTo>
                  <a:lnTo>
                    <a:pt x="16731" y="2582"/>
                  </a:lnTo>
                  <a:cubicBezTo>
                    <a:pt x="16646" y="2371"/>
                    <a:pt x="16435" y="2202"/>
                    <a:pt x="16182" y="2160"/>
                  </a:cubicBezTo>
                  <a:lnTo>
                    <a:pt x="16097" y="2413"/>
                  </a:lnTo>
                  <a:lnTo>
                    <a:pt x="16139" y="2160"/>
                  </a:lnTo>
                  <a:cubicBezTo>
                    <a:pt x="16013" y="2118"/>
                    <a:pt x="15886" y="2118"/>
                    <a:pt x="15759" y="2118"/>
                  </a:cubicBezTo>
                  <a:lnTo>
                    <a:pt x="15548" y="2118"/>
                  </a:lnTo>
                  <a:cubicBezTo>
                    <a:pt x="15548" y="2076"/>
                    <a:pt x="15506" y="2033"/>
                    <a:pt x="15506" y="1991"/>
                  </a:cubicBezTo>
                  <a:cubicBezTo>
                    <a:pt x="15400" y="1843"/>
                    <a:pt x="15252" y="1790"/>
                    <a:pt x="15094" y="1790"/>
                  </a:cubicBezTo>
                  <a:cubicBezTo>
                    <a:pt x="14935" y="1790"/>
                    <a:pt x="14766" y="1843"/>
                    <a:pt x="14619" y="1907"/>
                  </a:cubicBezTo>
                  <a:cubicBezTo>
                    <a:pt x="14492" y="1991"/>
                    <a:pt x="14365" y="2033"/>
                    <a:pt x="14238" y="2033"/>
                  </a:cubicBezTo>
                  <a:cubicBezTo>
                    <a:pt x="14069" y="1907"/>
                    <a:pt x="14069" y="1907"/>
                    <a:pt x="14069" y="1822"/>
                  </a:cubicBezTo>
                  <a:cubicBezTo>
                    <a:pt x="14069" y="1738"/>
                    <a:pt x="14365" y="1611"/>
                    <a:pt x="14492" y="1526"/>
                  </a:cubicBezTo>
                  <a:cubicBezTo>
                    <a:pt x="14745" y="1400"/>
                    <a:pt x="14999" y="1231"/>
                    <a:pt x="15041" y="977"/>
                  </a:cubicBezTo>
                  <a:cubicBezTo>
                    <a:pt x="15083" y="850"/>
                    <a:pt x="15041" y="724"/>
                    <a:pt x="14957" y="639"/>
                  </a:cubicBezTo>
                  <a:cubicBezTo>
                    <a:pt x="14569" y="213"/>
                    <a:pt x="14004" y="0"/>
                    <a:pt x="1342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796650" y="3862025"/>
              <a:ext cx="546075" cy="743725"/>
            </a:xfrm>
            <a:custGeom>
              <a:rect b="b" l="l" r="r" t="t"/>
              <a:pathLst>
                <a:path extrusionOk="0" h="29749" w="21843">
                  <a:moveTo>
                    <a:pt x="12999" y="1"/>
                  </a:moveTo>
                  <a:cubicBezTo>
                    <a:pt x="12465" y="1"/>
                    <a:pt x="11911" y="114"/>
                    <a:pt x="11534" y="293"/>
                  </a:cubicBezTo>
                  <a:lnTo>
                    <a:pt x="11238" y="419"/>
                  </a:lnTo>
                  <a:cubicBezTo>
                    <a:pt x="11111" y="588"/>
                    <a:pt x="10478" y="1053"/>
                    <a:pt x="10435" y="1264"/>
                  </a:cubicBezTo>
                  <a:cubicBezTo>
                    <a:pt x="10266" y="1856"/>
                    <a:pt x="10942" y="1687"/>
                    <a:pt x="11196" y="1771"/>
                  </a:cubicBezTo>
                  <a:cubicBezTo>
                    <a:pt x="11238" y="1771"/>
                    <a:pt x="11069" y="1814"/>
                    <a:pt x="11027" y="1814"/>
                  </a:cubicBezTo>
                  <a:cubicBezTo>
                    <a:pt x="10977" y="1819"/>
                    <a:pt x="10933" y="1821"/>
                    <a:pt x="10892" y="1821"/>
                  </a:cubicBezTo>
                  <a:cubicBezTo>
                    <a:pt x="10802" y="1821"/>
                    <a:pt x="10733" y="1811"/>
                    <a:pt x="10680" y="1811"/>
                  </a:cubicBezTo>
                  <a:cubicBezTo>
                    <a:pt x="10575" y="1811"/>
                    <a:pt x="10526" y="1848"/>
                    <a:pt x="10478" y="2067"/>
                  </a:cubicBezTo>
                  <a:cubicBezTo>
                    <a:pt x="10351" y="3081"/>
                    <a:pt x="9928" y="4053"/>
                    <a:pt x="10224" y="5024"/>
                  </a:cubicBezTo>
                  <a:cubicBezTo>
                    <a:pt x="10351" y="5447"/>
                    <a:pt x="9337" y="6334"/>
                    <a:pt x="9379" y="6714"/>
                  </a:cubicBezTo>
                  <a:cubicBezTo>
                    <a:pt x="9379" y="6714"/>
                    <a:pt x="9675" y="6799"/>
                    <a:pt x="9591" y="6926"/>
                  </a:cubicBezTo>
                  <a:cubicBezTo>
                    <a:pt x="9506" y="7052"/>
                    <a:pt x="8999" y="7095"/>
                    <a:pt x="9295" y="7348"/>
                  </a:cubicBezTo>
                  <a:cubicBezTo>
                    <a:pt x="9326" y="7379"/>
                    <a:pt x="9415" y="7387"/>
                    <a:pt x="9508" y="7387"/>
                  </a:cubicBezTo>
                  <a:cubicBezTo>
                    <a:pt x="9610" y="7387"/>
                    <a:pt x="9717" y="7378"/>
                    <a:pt x="9760" y="7378"/>
                  </a:cubicBezTo>
                  <a:cubicBezTo>
                    <a:pt x="9784" y="7378"/>
                    <a:pt x="9788" y="7381"/>
                    <a:pt x="9760" y="7390"/>
                  </a:cubicBezTo>
                  <a:cubicBezTo>
                    <a:pt x="9337" y="7475"/>
                    <a:pt x="8957" y="7644"/>
                    <a:pt x="8619" y="7813"/>
                  </a:cubicBezTo>
                  <a:cubicBezTo>
                    <a:pt x="8196" y="8235"/>
                    <a:pt x="7985" y="8911"/>
                    <a:pt x="7563" y="9376"/>
                  </a:cubicBezTo>
                  <a:cubicBezTo>
                    <a:pt x="7478" y="9545"/>
                    <a:pt x="7098" y="9841"/>
                    <a:pt x="7056" y="10010"/>
                  </a:cubicBezTo>
                  <a:cubicBezTo>
                    <a:pt x="6971" y="10432"/>
                    <a:pt x="7647" y="10221"/>
                    <a:pt x="7478" y="10601"/>
                  </a:cubicBezTo>
                  <a:cubicBezTo>
                    <a:pt x="7472" y="10619"/>
                    <a:pt x="7464" y="10627"/>
                    <a:pt x="7455" y="10627"/>
                  </a:cubicBezTo>
                  <a:cubicBezTo>
                    <a:pt x="7402" y="10627"/>
                    <a:pt x="7299" y="10387"/>
                    <a:pt x="7167" y="10387"/>
                  </a:cubicBezTo>
                  <a:cubicBezTo>
                    <a:pt x="7158" y="10387"/>
                    <a:pt x="7149" y="10388"/>
                    <a:pt x="7140" y="10390"/>
                  </a:cubicBezTo>
                  <a:cubicBezTo>
                    <a:pt x="7013" y="10390"/>
                    <a:pt x="7056" y="10517"/>
                    <a:pt x="6971" y="10601"/>
                  </a:cubicBezTo>
                  <a:cubicBezTo>
                    <a:pt x="6295" y="11531"/>
                    <a:pt x="5577" y="12375"/>
                    <a:pt x="4774" y="13220"/>
                  </a:cubicBezTo>
                  <a:cubicBezTo>
                    <a:pt x="4648" y="13305"/>
                    <a:pt x="4183" y="13474"/>
                    <a:pt x="4141" y="13601"/>
                  </a:cubicBezTo>
                  <a:cubicBezTo>
                    <a:pt x="4056" y="13770"/>
                    <a:pt x="4225" y="13770"/>
                    <a:pt x="4183" y="13854"/>
                  </a:cubicBezTo>
                  <a:cubicBezTo>
                    <a:pt x="4183" y="13868"/>
                    <a:pt x="4181" y="13874"/>
                    <a:pt x="4176" y="13874"/>
                  </a:cubicBezTo>
                  <a:cubicBezTo>
                    <a:pt x="4155" y="13874"/>
                    <a:pt x="4084" y="13721"/>
                    <a:pt x="4014" y="13685"/>
                  </a:cubicBezTo>
                  <a:cubicBezTo>
                    <a:pt x="4009" y="13680"/>
                    <a:pt x="4002" y="13678"/>
                    <a:pt x="3992" y="13678"/>
                  </a:cubicBezTo>
                  <a:cubicBezTo>
                    <a:pt x="3916" y="13678"/>
                    <a:pt x="3699" y="13812"/>
                    <a:pt x="3549" y="13812"/>
                  </a:cubicBezTo>
                  <a:lnTo>
                    <a:pt x="3338" y="13812"/>
                  </a:lnTo>
                  <a:cubicBezTo>
                    <a:pt x="3304" y="13812"/>
                    <a:pt x="3216" y="13758"/>
                    <a:pt x="3182" y="13758"/>
                  </a:cubicBezTo>
                  <a:cubicBezTo>
                    <a:pt x="3174" y="13758"/>
                    <a:pt x="3169" y="13761"/>
                    <a:pt x="3169" y="13770"/>
                  </a:cubicBezTo>
                  <a:cubicBezTo>
                    <a:pt x="3127" y="13854"/>
                    <a:pt x="3338" y="14403"/>
                    <a:pt x="3169" y="14657"/>
                  </a:cubicBezTo>
                  <a:cubicBezTo>
                    <a:pt x="2958" y="14910"/>
                    <a:pt x="2620" y="15079"/>
                    <a:pt x="2451" y="15333"/>
                  </a:cubicBezTo>
                  <a:cubicBezTo>
                    <a:pt x="2070" y="15967"/>
                    <a:pt x="1859" y="16769"/>
                    <a:pt x="1394" y="17276"/>
                  </a:cubicBezTo>
                  <a:cubicBezTo>
                    <a:pt x="1521" y="17656"/>
                    <a:pt x="1690" y="18037"/>
                    <a:pt x="1859" y="18375"/>
                  </a:cubicBezTo>
                  <a:cubicBezTo>
                    <a:pt x="2028" y="18628"/>
                    <a:pt x="2113" y="18882"/>
                    <a:pt x="2197" y="19177"/>
                  </a:cubicBezTo>
                  <a:cubicBezTo>
                    <a:pt x="2197" y="19431"/>
                    <a:pt x="1563" y="19346"/>
                    <a:pt x="2197" y="19431"/>
                  </a:cubicBezTo>
                  <a:lnTo>
                    <a:pt x="2451" y="19473"/>
                  </a:lnTo>
                  <a:cubicBezTo>
                    <a:pt x="2751" y="19473"/>
                    <a:pt x="3185" y="19340"/>
                    <a:pt x="3426" y="19340"/>
                  </a:cubicBezTo>
                  <a:cubicBezTo>
                    <a:pt x="3456" y="19340"/>
                    <a:pt x="3483" y="19342"/>
                    <a:pt x="3507" y="19346"/>
                  </a:cubicBezTo>
                  <a:cubicBezTo>
                    <a:pt x="3668" y="19387"/>
                    <a:pt x="3752" y="19772"/>
                    <a:pt x="3942" y="19772"/>
                  </a:cubicBezTo>
                  <a:cubicBezTo>
                    <a:pt x="3952" y="19772"/>
                    <a:pt x="3962" y="19771"/>
                    <a:pt x="3972" y="19769"/>
                  </a:cubicBezTo>
                  <a:cubicBezTo>
                    <a:pt x="4056" y="19769"/>
                    <a:pt x="4098" y="19642"/>
                    <a:pt x="4098" y="19600"/>
                  </a:cubicBezTo>
                  <a:cubicBezTo>
                    <a:pt x="4098" y="19558"/>
                    <a:pt x="4056" y="19558"/>
                    <a:pt x="4019" y="19558"/>
                  </a:cubicBezTo>
                  <a:cubicBezTo>
                    <a:pt x="3982" y="19558"/>
                    <a:pt x="3950" y="19558"/>
                    <a:pt x="3972" y="19515"/>
                  </a:cubicBezTo>
                  <a:cubicBezTo>
                    <a:pt x="3972" y="19473"/>
                    <a:pt x="4225" y="19431"/>
                    <a:pt x="4310" y="19346"/>
                  </a:cubicBezTo>
                  <a:cubicBezTo>
                    <a:pt x="4326" y="19321"/>
                    <a:pt x="4336" y="19311"/>
                    <a:pt x="4342" y="19311"/>
                  </a:cubicBezTo>
                  <a:cubicBezTo>
                    <a:pt x="4364" y="19311"/>
                    <a:pt x="4310" y="19481"/>
                    <a:pt x="4310" y="19515"/>
                  </a:cubicBezTo>
                  <a:cubicBezTo>
                    <a:pt x="4310" y="19684"/>
                    <a:pt x="4141" y="19853"/>
                    <a:pt x="4183" y="20022"/>
                  </a:cubicBezTo>
                  <a:cubicBezTo>
                    <a:pt x="4225" y="20318"/>
                    <a:pt x="4690" y="20403"/>
                    <a:pt x="4690" y="20445"/>
                  </a:cubicBezTo>
                  <a:cubicBezTo>
                    <a:pt x="4630" y="20480"/>
                    <a:pt x="4570" y="20495"/>
                    <a:pt x="4510" y="20495"/>
                  </a:cubicBezTo>
                  <a:cubicBezTo>
                    <a:pt x="4057" y="20495"/>
                    <a:pt x="3594" y="19622"/>
                    <a:pt x="3296" y="19473"/>
                  </a:cubicBezTo>
                  <a:cubicBezTo>
                    <a:pt x="3211" y="19473"/>
                    <a:pt x="3380" y="19642"/>
                    <a:pt x="3422" y="19727"/>
                  </a:cubicBezTo>
                  <a:cubicBezTo>
                    <a:pt x="3507" y="19853"/>
                    <a:pt x="3591" y="19980"/>
                    <a:pt x="3634" y="20149"/>
                  </a:cubicBezTo>
                  <a:cubicBezTo>
                    <a:pt x="3845" y="21374"/>
                    <a:pt x="2577" y="21924"/>
                    <a:pt x="2408" y="22557"/>
                  </a:cubicBezTo>
                  <a:lnTo>
                    <a:pt x="2620" y="22853"/>
                  </a:lnTo>
                  <a:cubicBezTo>
                    <a:pt x="2746" y="23191"/>
                    <a:pt x="2366" y="23571"/>
                    <a:pt x="2324" y="23909"/>
                  </a:cubicBezTo>
                  <a:cubicBezTo>
                    <a:pt x="2293" y="24017"/>
                    <a:pt x="2329" y="24046"/>
                    <a:pt x="2390" y="24046"/>
                  </a:cubicBezTo>
                  <a:cubicBezTo>
                    <a:pt x="2463" y="24046"/>
                    <a:pt x="2573" y="24002"/>
                    <a:pt x="2642" y="24002"/>
                  </a:cubicBezTo>
                  <a:cubicBezTo>
                    <a:pt x="2673" y="24002"/>
                    <a:pt x="2696" y="24011"/>
                    <a:pt x="2704" y="24036"/>
                  </a:cubicBezTo>
                  <a:cubicBezTo>
                    <a:pt x="2704" y="24078"/>
                    <a:pt x="2028" y="24332"/>
                    <a:pt x="1944" y="24627"/>
                  </a:cubicBezTo>
                  <a:cubicBezTo>
                    <a:pt x="1690" y="25472"/>
                    <a:pt x="1225" y="26275"/>
                    <a:pt x="634" y="26993"/>
                  </a:cubicBezTo>
                  <a:cubicBezTo>
                    <a:pt x="507" y="27162"/>
                    <a:pt x="127" y="27289"/>
                    <a:pt x="0" y="27500"/>
                  </a:cubicBezTo>
                  <a:cubicBezTo>
                    <a:pt x="0" y="27543"/>
                    <a:pt x="85" y="27585"/>
                    <a:pt x="85" y="27627"/>
                  </a:cubicBezTo>
                  <a:cubicBezTo>
                    <a:pt x="135" y="27715"/>
                    <a:pt x="307" y="27739"/>
                    <a:pt x="538" y="27739"/>
                  </a:cubicBezTo>
                  <a:cubicBezTo>
                    <a:pt x="834" y="27739"/>
                    <a:pt x="1225" y="27699"/>
                    <a:pt x="1580" y="27699"/>
                  </a:cubicBezTo>
                  <a:cubicBezTo>
                    <a:pt x="1883" y="27699"/>
                    <a:pt x="2159" y="27728"/>
                    <a:pt x="2324" y="27838"/>
                  </a:cubicBezTo>
                  <a:cubicBezTo>
                    <a:pt x="2535" y="28007"/>
                    <a:pt x="5197" y="29739"/>
                    <a:pt x="5197" y="29739"/>
                  </a:cubicBezTo>
                  <a:cubicBezTo>
                    <a:pt x="5233" y="29745"/>
                    <a:pt x="5270" y="29748"/>
                    <a:pt x="5308" y="29748"/>
                  </a:cubicBezTo>
                  <a:cubicBezTo>
                    <a:pt x="5810" y="29748"/>
                    <a:pt x="6497" y="29269"/>
                    <a:pt x="6929" y="29190"/>
                  </a:cubicBezTo>
                  <a:cubicBezTo>
                    <a:pt x="7140" y="29232"/>
                    <a:pt x="7309" y="29232"/>
                    <a:pt x="7520" y="29275"/>
                  </a:cubicBezTo>
                  <a:cubicBezTo>
                    <a:pt x="7732" y="28176"/>
                    <a:pt x="7563" y="26867"/>
                    <a:pt x="8577" y="26106"/>
                  </a:cubicBezTo>
                  <a:lnTo>
                    <a:pt x="8619" y="26022"/>
                  </a:lnTo>
                  <a:cubicBezTo>
                    <a:pt x="8999" y="25726"/>
                    <a:pt x="9422" y="25768"/>
                    <a:pt x="9717" y="25261"/>
                  </a:cubicBezTo>
                  <a:cubicBezTo>
                    <a:pt x="9760" y="25177"/>
                    <a:pt x="9717" y="25050"/>
                    <a:pt x="9802" y="25008"/>
                  </a:cubicBezTo>
                  <a:cubicBezTo>
                    <a:pt x="9911" y="24935"/>
                    <a:pt x="10044" y="24913"/>
                    <a:pt x="10187" y="24913"/>
                  </a:cubicBezTo>
                  <a:cubicBezTo>
                    <a:pt x="10401" y="24913"/>
                    <a:pt x="10639" y="24962"/>
                    <a:pt x="10857" y="24962"/>
                  </a:cubicBezTo>
                  <a:cubicBezTo>
                    <a:pt x="11168" y="24962"/>
                    <a:pt x="11436" y="24862"/>
                    <a:pt x="11534" y="24374"/>
                  </a:cubicBezTo>
                  <a:cubicBezTo>
                    <a:pt x="11534" y="24289"/>
                    <a:pt x="11492" y="24205"/>
                    <a:pt x="11449" y="24163"/>
                  </a:cubicBezTo>
                  <a:lnTo>
                    <a:pt x="10900" y="24120"/>
                  </a:lnTo>
                  <a:cubicBezTo>
                    <a:pt x="10731" y="23909"/>
                    <a:pt x="10689" y="22980"/>
                    <a:pt x="10647" y="22684"/>
                  </a:cubicBezTo>
                  <a:cubicBezTo>
                    <a:pt x="10562" y="22388"/>
                    <a:pt x="10351" y="22346"/>
                    <a:pt x="10478" y="22093"/>
                  </a:cubicBezTo>
                  <a:cubicBezTo>
                    <a:pt x="10478" y="22050"/>
                    <a:pt x="11323" y="20783"/>
                    <a:pt x="11323" y="20783"/>
                  </a:cubicBezTo>
                  <a:cubicBezTo>
                    <a:pt x="11576" y="20614"/>
                    <a:pt x="12506" y="20614"/>
                    <a:pt x="12632" y="20403"/>
                  </a:cubicBezTo>
                  <a:cubicBezTo>
                    <a:pt x="12675" y="20318"/>
                    <a:pt x="12506" y="20234"/>
                    <a:pt x="12548" y="20149"/>
                  </a:cubicBezTo>
                  <a:cubicBezTo>
                    <a:pt x="12590" y="19853"/>
                    <a:pt x="13224" y="19727"/>
                    <a:pt x="13224" y="19346"/>
                  </a:cubicBezTo>
                  <a:cubicBezTo>
                    <a:pt x="13266" y="18966"/>
                    <a:pt x="12717" y="19051"/>
                    <a:pt x="12548" y="18755"/>
                  </a:cubicBezTo>
                  <a:cubicBezTo>
                    <a:pt x="12463" y="18670"/>
                    <a:pt x="12675" y="18586"/>
                    <a:pt x="12632" y="18501"/>
                  </a:cubicBezTo>
                  <a:cubicBezTo>
                    <a:pt x="12590" y="18417"/>
                    <a:pt x="12379" y="18332"/>
                    <a:pt x="12337" y="18163"/>
                  </a:cubicBezTo>
                  <a:cubicBezTo>
                    <a:pt x="12083" y="17530"/>
                    <a:pt x="12548" y="16643"/>
                    <a:pt x="12548" y="16600"/>
                  </a:cubicBezTo>
                  <a:cubicBezTo>
                    <a:pt x="12548" y="16305"/>
                    <a:pt x="11830" y="15206"/>
                    <a:pt x="11956" y="14995"/>
                  </a:cubicBezTo>
                  <a:cubicBezTo>
                    <a:pt x="11964" y="14987"/>
                    <a:pt x="11976" y="14983"/>
                    <a:pt x="11989" y="14983"/>
                  </a:cubicBezTo>
                  <a:cubicBezTo>
                    <a:pt x="12046" y="14983"/>
                    <a:pt x="12142" y="15045"/>
                    <a:pt x="12210" y="15079"/>
                  </a:cubicBezTo>
                  <a:cubicBezTo>
                    <a:pt x="12886" y="15375"/>
                    <a:pt x="13646" y="15629"/>
                    <a:pt x="14365" y="15840"/>
                  </a:cubicBezTo>
                  <a:cubicBezTo>
                    <a:pt x="14703" y="15755"/>
                    <a:pt x="15590" y="14530"/>
                    <a:pt x="15632" y="14192"/>
                  </a:cubicBezTo>
                  <a:cubicBezTo>
                    <a:pt x="15674" y="13812"/>
                    <a:pt x="15252" y="13516"/>
                    <a:pt x="15209" y="13178"/>
                  </a:cubicBezTo>
                  <a:cubicBezTo>
                    <a:pt x="15209" y="12375"/>
                    <a:pt x="16604" y="12840"/>
                    <a:pt x="16688" y="12249"/>
                  </a:cubicBezTo>
                  <a:cubicBezTo>
                    <a:pt x="16730" y="12080"/>
                    <a:pt x="16435" y="11869"/>
                    <a:pt x="16561" y="11657"/>
                  </a:cubicBezTo>
                  <a:cubicBezTo>
                    <a:pt x="16561" y="11657"/>
                    <a:pt x="16899" y="11446"/>
                    <a:pt x="16899" y="11446"/>
                  </a:cubicBezTo>
                  <a:cubicBezTo>
                    <a:pt x="17195" y="10812"/>
                    <a:pt x="17449" y="10136"/>
                    <a:pt x="17575" y="9460"/>
                  </a:cubicBezTo>
                  <a:cubicBezTo>
                    <a:pt x="17618" y="9207"/>
                    <a:pt x="17364" y="8869"/>
                    <a:pt x="17406" y="8615"/>
                  </a:cubicBezTo>
                  <a:cubicBezTo>
                    <a:pt x="17423" y="8417"/>
                    <a:pt x="17472" y="8361"/>
                    <a:pt x="17537" y="8361"/>
                  </a:cubicBezTo>
                  <a:cubicBezTo>
                    <a:pt x="17624" y="8361"/>
                    <a:pt x="17740" y="8458"/>
                    <a:pt x="17851" y="8458"/>
                  </a:cubicBezTo>
                  <a:cubicBezTo>
                    <a:pt x="17872" y="8458"/>
                    <a:pt x="17893" y="8455"/>
                    <a:pt x="17913" y="8446"/>
                  </a:cubicBezTo>
                  <a:cubicBezTo>
                    <a:pt x="18336" y="8277"/>
                    <a:pt x="18589" y="7728"/>
                    <a:pt x="19012" y="7559"/>
                  </a:cubicBezTo>
                  <a:cubicBezTo>
                    <a:pt x="19104" y="7520"/>
                    <a:pt x="19204" y="7509"/>
                    <a:pt x="19308" y="7509"/>
                  </a:cubicBezTo>
                  <a:cubicBezTo>
                    <a:pt x="19435" y="7509"/>
                    <a:pt x="19569" y="7525"/>
                    <a:pt x="19702" y="7525"/>
                  </a:cubicBezTo>
                  <a:cubicBezTo>
                    <a:pt x="19811" y="7525"/>
                    <a:pt x="19921" y="7514"/>
                    <a:pt x="20026" y="7475"/>
                  </a:cubicBezTo>
                  <a:cubicBezTo>
                    <a:pt x="20321" y="7348"/>
                    <a:pt x="21378" y="6672"/>
                    <a:pt x="21504" y="6419"/>
                  </a:cubicBezTo>
                  <a:cubicBezTo>
                    <a:pt x="21842" y="5531"/>
                    <a:pt x="20321" y="5447"/>
                    <a:pt x="20321" y="5193"/>
                  </a:cubicBezTo>
                  <a:cubicBezTo>
                    <a:pt x="20321" y="4898"/>
                    <a:pt x="20828" y="4348"/>
                    <a:pt x="20744" y="4179"/>
                  </a:cubicBezTo>
                  <a:cubicBezTo>
                    <a:pt x="20723" y="4116"/>
                    <a:pt x="20670" y="4116"/>
                    <a:pt x="20612" y="4116"/>
                  </a:cubicBezTo>
                  <a:cubicBezTo>
                    <a:pt x="20554" y="4116"/>
                    <a:pt x="20490" y="4116"/>
                    <a:pt x="20448" y="4053"/>
                  </a:cubicBezTo>
                  <a:cubicBezTo>
                    <a:pt x="20406" y="3968"/>
                    <a:pt x="20659" y="3841"/>
                    <a:pt x="20617" y="3757"/>
                  </a:cubicBezTo>
                  <a:cubicBezTo>
                    <a:pt x="20448" y="3419"/>
                    <a:pt x="20195" y="3630"/>
                    <a:pt x="19941" y="3461"/>
                  </a:cubicBezTo>
                  <a:cubicBezTo>
                    <a:pt x="19815" y="3377"/>
                    <a:pt x="19857" y="3123"/>
                    <a:pt x="19730" y="3081"/>
                  </a:cubicBezTo>
                  <a:cubicBezTo>
                    <a:pt x="19646" y="3081"/>
                    <a:pt x="19646" y="3165"/>
                    <a:pt x="19646" y="3208"/>
                  </a:cubicBezTo>
                  <a:cubicBezTo>
                    <a:pt x="19594" y="3272"/>
                    <a:pt x="19538" y="3297"/>
                    <a:pt x="19480" y="3297"/>
                  </a:cubicBezTo>
                  <a:cubicBezTo>
                    <a:pt x="19347" y="3297"/>
                    <a:pt x="19201" y="3169"/>
                    <a:pt x="19054" y="3081"/>
                  </a:cubicBezTo>
                  <a:cubicBezTo>
                    <a:pt x="18859" y="3003"/>
                    <a:pt x="18303" y="2565"/>
                    <a:pt x="18120" y="2565"/>
                  </a:cubicBezTo>
                  <a:cubicBezTo>
                    <a:pt x="18105" y="2565"/>
                    <a:pt x="18092" y="2568"/>
                    <a:pt x="18082" y="2574"/>
                  </a:cubicBezTo>
                  <a:lnTo>
                    <a:pt x="17998" y="2954"/>
                  </a:lnTo>
                  <a:cubicBezTo>
                    <a:pt x="17618" y="3081"/>
                    <a:pt x="17195" y="3081"/>
                    <a:pt x="16773" y="3081"/>
                  </a:cubicBezTo>
                  <a:cubicBezTo>
                    <a:pt x="16646" y="2996"/>
                    <a:pt x="16688" y="2743"/>
                    <a:pt x="16519" y="2658"/>
                  </a:cubicBezTo>
                  <a:lnTo>
                    <a:pt x="15970" y="2658"/>
                  </a:lnTo>
                  <a:cubicBezTo>
                    <a:pt x="15885" y="2616"/>
                    <a:pt x="16266" y="2532"/>
                    <a:pt x="16223" y="2447"/>
                  </a:cubicBezTo>
                  <a:cubicBezTo>
                    <a:pt x="16181" y="2320"/>
                    <a:pt x="15928" y="2194"/>
                    <a:pt x="15759" y="2151"/>
                  </a:cubicBezTo>
                  <a:cubicBezTo>
                    <a:pt x="15716" y="2141"/>
                    <a:pt x="15650" y="2138"/>
                    <a:pt x="15573" y="2138"/>
                  </a:cubicBezTo>
                  <a:cubicBezTo>
                    <a:pt x="15496" y="2138"/>
                    <a:pt x="15408" y="2141"/>
                    <a:pt x="15320" y="2141"/>
                  </a:cubicBezTo>
                  <a:cubicBezTo>
                    <a:pt x="15146" y="2141"/>
                    <a:pt x="14977" y="2130"/>
                    <a:pt x="14914" y="2067"/>
                  </a:cubicBezTo>
                  <a:cubicBezTo>
                    <a:pt x="14787" y="1940"/>
                    <a:pt x="14998" y="1940"/>
                    <a:pt x="14998" y="1898"/>
                  </a:cubicBezTo>
                  <a:cubicBezTo>
                    <a:pt x="14945" y="1819"/>
                    <a:pt x="14876" y="1789"/>
                    <a:pt x="14796" y="1789"/>
                  </a:cubicBezTo>
                  <a:cubicBezTo>
                    <a:pt x="14558" y="1789"/>
                    <a:pt x="14228" y="2053"/>
                    <a:pt x="13968" y="2053"/>
                  </a:cubicBezTo>
                  <a:cubicBezTo>
                    <a:pt x="13897" y="2053"/>
                    <a:pt x="13831" y="2033"/>
                    <a:pt x="13773" y="1982"/>
                  </a:cubicBezTo>
                  <a:cubicBezTo>
                    <a:pt x="12801" y="1180"/>
                    <a:pt x="14829" y="1011"/>
                    <a:pt x="14449" y="504"/>
                  </a:cubicBezTo>
                  <a:cubicBezTo>
                    <a:pt x="14180" y="145"/>
                    <a:pt x="13602" y="1"/>
                    <a:pt x="1299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2278500" y="1102075"/>
              <a:ext cx="28525" cy="33825"/>
            </a:xfrm>
            <a:custGeom>
              <a:rect b="b" l="l" r="r" t="t"/>
              <a:pathLst>
                <a:path extrusionOk="0" h="1353" w="1141">
                  <a:moveTo>
                    <a:pt x="380" y="1"/>
                  </a:moveTo>
                  <a:cubicBezTo>
                    <a:pt x="338" y="85"/>
                    <a:pt x="296" y="170"/>
                    <a:pt x="211" y="297"/>
                  </a:cubicBezTo>
                  <a:cubicBezTo>
                    <a:pt x="127" y="381"/>
                    <a:pt x="85" y="466"/>
                    <a:pt x="42" y="592"/>
                  </a:cubicBezTo>
                  <a:cubicBezTo>
                    <a:pt x="0" y="804"/>
                    <a:pt x="42" y="1015"/>
                    <a:pt x="169" y="1184"/>
                  </a:cubicBezTo>
                  <a:cubicBezTo>
                    <a:pt x="211" y="1268"/>
                    <a:pt x="296" y="1311"/>
                    <a:pt x="423" y="1311"/>
                  </a:cubicBezTo>
                  <a:lnTo>
                    <a:pt x="549" y="1311"/>
                  </a:lnTo>
                  <a:cubicBezTo>
                    <a:pt x="592" y="1353"/>
                    <a:pt x="634" y="1353"/>
                    <a:pt x="676" y="1353"/>
                  </a:cubicBezTo>
                  <a:lnTo>
                    <a:pt x="845" y="1353"/>
                  </a:lnTo>
                  <a:lnTo>
                    <a:pt x="930" y="1226"/>
                  </a:lnTo>
                  <a:cubicBezTo>
                    <a:pt x="930" y="1184"/>
                    <a:pt x="972" y="1142"/>
                    <a:pt x="972" y="1099"/>
                  </a:cubicBezTo>
                  <a:lnTo>
                    <a:pt x="1056" y="973"/>
                  </a:lnTo>
                  <a:cubicBezTo>
                    <a:pt x="1141" y="804"/>
                    <a:pt x="1098" y="635"/>
                    <a:pt x="972" y="508"/>
                  </a:cubicBezTo>
                  <a:cubicBezTo>
                    <a:pt x="930" y="423"/>
                    <a:pt x="887" y="297"/>
                    <a:pt x="930" y="212"/>
                  </a:cubicBezTo>
                  <a:lnTo>
                    <a:pt x="380"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2229900" y="1088375"/>
              <a:ext cx="43325" cy="73925"/>
            </a:xfrm>
            <a:custGeom>
              <a:rect b="b" l="l" r="r" t="t"/>
              <a:pathLst>
                <a:path extrusionOk="0" h="2957" w="1733">
                  <a:moveTo>
                    <a:pt x="677" y="802"/>
                  </a:moveTo>
                  <a:lnTo>
                    <a:pt x="677" y="845"/>
                  </a:lnTo>
                  <a:cubicBezTo>
                    <a:pt x="761" y="1014"/>
                    <a:pt x="761" y="1056"/>
                    <a:pt x="761" y="1056"/>
                  </a:cubicBezTo>
                  <a:lnTo>
                    <a:pt x="761" y="1098"/>
                  </a:lnTo>
                  <a:lnTo>
                    <a:pt x="592" y="929"/>
                  </a:lnTo>
                  <a:cubicBezTo>
                    <a:pt x="592" y="887"/>
                    <a:pt x="634" y="845"/>
                    <a:pt x="677" y="802"/>
                  </a:cubicBezTo>
                  <a:close/>
                  <a:moveTo>
                    <a:pt x="602" y="1"/>
                  </a:moveTo>
                  <a:cubicBezTo>
                    <a:pt x="383" y="1"/>
                    <a:pt x="254" y="176"/>
                    <a:pt x="254" y="507"/>
                  </a:cubicBezTo>
                  <a:lnTo>
                    <a:pt x="212" y="549"/>
                  </a:lnTo>
                  <a:cubicBezTo>
                    <a:pt x="127" y="633"/>
                    <a:pt x="43" y="718"/>
                    <a:pt x="1" y="845"/>
                  </a:cubicBezTo>
                  <a:cubicBezTo>
                    <a:pt x="1" y="971"/>
                    <a:pt x="43" y="1098"/>
                    <a:pt x="127" y="1225"/>
                  </a:cubicBezTo>
                  <a:cubicBezTo>
                    <a:pt x="212" y="1267"/>
                    <a:pt x="296" y="1394"/>
                    <a:pt x="381" y="1478"/>
                  </a:cubicBezTo>
                  <a:cubicBezTo>
                    <a:pt x="423" y="1521"/>
                    <a:pt x="508" y="1563"/>
                    <a:pt x="550" y="1605"/>
                  </a:cubicBezTo>
                  <a:cubicBezTo>
                    <a:pt x="550" y="1690"/>
                    <a:pt x="592" y="1774"/>
                    <a:pt x="634" y="1901"/>
                  </a:cubicBezTo>
                  <a:cubicBezTo>
                    <a:pt x="761" y="2450"/>
                    <a:pt x="930" y="2957"/>
                    <a:pt x="1310" y="2957"/>
                  </a:cubicBezTo>
                  <a:lnTo>
                    <a:pt x="1437" y="2915"/>
                  </a:lnTo>
                  <a:lnTo>
                    <a:pt x="1522" y="2830"/>
                  </a:lnTo>
                  <a:cubicBezTo>
                    <a:pt x="1648" y="2577"/>
                    <a:pt x="1691" y="2323"/>
                    <a:pt x="1733" y="2070"/>
                  </a:cubicBezTo>
                  <a:lnTo>
                    <a:pt x="1733" y="1943"/>
                  </a:lnTo>
                  <a:lnTo>
                    <a:pt x="1648" y="1901"/>
                  </a:lnTo>
                  <a:cubicBezTo>
                    <a:pt x="1691" y="1816"/>
                    <a:pt x="1691" y="1732"/>
                    <a:pt x="1648" y="1647"/>
                  </a:cubicBezTo>
                  <a:cubicBezTo>
                    <a:pt x="1648" y="1605"/>
                    <a:pt x="1606" y="1563"/>
                    <a:pt x="1564" y="1521"/>
                  </a:cubicBezTo>
                  <a:cubicBezTo>
                    <a:pt x="1564" y="1309"/>
                    <a:pt x="1479" y="1140"/>
                    <a:pt x="1310" y="1056"/>
                  </a:cubicBezTo>
                  <a:cubicBezTo>
                    <a:pt x="1268" y="929"/>
                    <a:pt x="1268" y="802"/>
                    <a:pt x="1226" y="676"/>
                  </a:cubicBezTo>
                  <a:cubicBezTo>
                    <a:pt x="1226" y="422"/>
                    <a:pt x="1099" y="211"/>
                    <a:pt x="888" y="84"/>
                  </a:cubicBezTo>
                  <a:lnTo>
                    <a:pt x="803" y="42"/>
                  </a:lnTo>
                  <a:cubicBezTo>
                    <a:pt x="730" y="14"/>
                    <a:pt x="662" y="1"/>
                    <a:pt x="60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2246800" y="1091100"/>
              <a:ext cx="43325" cy="56425"/>
            </a:xfrm>
            <a:custGeom>
              <a:rect b="b" l="l" r="r" t="t"/>
              <a:pathLst>
                <a:path extrusionOk="0" h="2257" w="1733">
                  <a:moveTo>
                    <a:pt x="287" y="1"/>
                  </a:moveTo>
                  <a:cubicBezTo>
                    <a:pt x="209" y="1"/>
                    <a:pt x="147" y="40"/>
                    <a:pt x="85" y="102"/>
                  </a:cubicBezTo>
                  <a:lnTo>
                    <a:pt x="1" y="186"/>
                  </a:lnTo>
                  <a:lnTo>
                    <a:pt x="1" y="313"/>
                  </a:lnTo>
                  <a:cubicBezTo>
                    <a:pt x="43" y="693"/>
                    <a:pt x="170" y="1031"/>
                    <a:pt x="381" y="1369"/>
                  </a:cubicBezTo>
                  <a:cubicBezTo>
                    <a:pt x="423" y="1454"/>
                    <a:pt x="465" y="1538"/>
                    <a:pt x="508" y="1623"/>
                  </a:cubicBezTo>
                  <a:cubicBezTo>
                    <a:pt x="508" y="1750"/>
                    <a:pt x="592" y="1834"/>
                    <a:pt x="719" y="1876"/>
                  </a:cubicBezTo>
                  <a:cubicBezTo>
                    <a:pt x="677" y="2003"/>
                    <a:pt x="719" y="2088"/>
                    <a:pt x="761" y="2172"/>
                  </a:cubicBezTo>
                  <a:lnTo>
                    <a:pt x="846" y="2257"/>
                  </a:lnTo>
                  <a:lnTo>
                    <a:pt x="1057" y="2257"/>
                  </a:lnTo>
                  <a:cubicBezTo>
                    <a:pt x="1226" y="2214"/>
                    <a:pt x="1353" y="2130"/>
                    <a:pt x="1437" y="2003"/>
                  </a:cubicBezTo>
                  <a:cubicBezTo>
                    <a:pt x="1437" y="2003"/>
                    <a:pt x="1437" y="1961"/>
                    <a:pt x="1479" y="1919"/>
                  </a:cubicBezTo>
                  <a:lnTo>
                    <a:pt x="1522" y="1919"/>
                  </a:lnTo>
                  <a:lnTo>
                    <a:pt x="1691" y="1707"/>
                  </a:lnTo>
                  <a:lnTo>
                    <a:pt x="1648" y="1581"/>
                  </a:lnTo>
                  <a:cubicBezTo>
                    <a:pt x="1648" y="1538"/>
                    <a:pt x="1648" y="1538"/>
                    <a:pt x="1606" y="1496"/>
                  </a:cubicBezTo>
                  <a:lnTo>
                    <a:pt x="1648" y="1496"/>
                  </a:lnTo>
                  <a:lnTo>
                    <a:pt x="1733" y="1327"/>
                  </a:lnTo>
                  <a:lnTo>
                    <a:pt x="1691" y="1200"/>
                  </a:lnTo>
                  <a:cubicBezTo>
                    <a:pt x="1564" y="947"/>
                    <a:pt x="1395" y="736"/>
                    <a:pt x="1141" y="524"/>
                  </a:cubicBezTo>
                  <a:lnTo>
                    <a:pt x="1268" y="440"/>
                  </a:lnTo>
                  <a:lnTo>
                    <a:pt x="1057" y="229"/>
                  </a:lnTo>
                  <a:cubicBezTo>
                    <a:pt x="846" y="60"/>
                    <a:pt x="634" y="17"/>
                    <a:pt x="381" y="17"/>
                  </a:cubicBezTo>
                  <a:cubicBezTo>
                    <a:pt x="347" y="6"/>
                    <a:pt x="316" y="1"/>
                    <a:pt x="28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3"/>
            <p:cNvSpPr/>
            <p:nvPr/>
          </p:nvSpPr>
          <p:spPr>
            <a:xfrm>
              <a:off x="2220400" y="1186575"/>
              <a:ext cx="35925" cy="46500"/>
            </a:xfrm>
            <a:custGeom>
              <a:rect b="b" l="l" r="r" t="t"/>
              <a:pathLst>
                <a:path extrusionOk="0" h="1860" w="1437">
                  <a:moveTo>
                    <a:pt x="592" y="1"/>
                  </a:moveTo>
                  <a:cubicBezTo>
                    <a:pt x="381" y="1"/>
                    <a:pt x="212" y="170"/>
                    <a:pt x="169" y="381"/>
                  </a:cubicBezTo>
                  <a:cubicBezTo>
                    <a:pt x="0" y="888"/>
                    <a:pt x="169" y="1395"/>
                    <a:pt x="507" y="1775"/>
                  </a:cubicBezTo>
                  <a:cubicBezTo>
                    <a:pt x="592" y="1817"/>
                    <a:pt x="676" y="1860"/>
                    <a:pt x="761" y="1860"/>
                  </a:cubicBezTo>
                  <a:cubicBezTo>
                    <a:pt x="888" y="1860"/>
                    <a:pt x="972" y="1775"/>
                    <a:pt x="1057" y="1691"/>
                  </a:cubicBezTo>
                  <a:cubicBezTo>
                    <a:pt x="1183" y="1479"/>
                    <a:pt x="1268" y="1226"/>
                    <a:pt x="1226" y="972"/>
                  </a:cubicBezTo>
                  <a:lnTo>
                    <a:pt x="1437" y="972"/>
                  </a:lnTo>
                  <a:lnTo>
                    <a:pt x="1226" y="592"/>
                  </a:lnTo>
                  <a:cubicBezTo>
                    <a:pt x="1099" y="339"/>
                    <a:pt x="888" y="1"/>
                    <a:pt x="59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3"/>
            <p:cNvSpPr/>
            <p:nvPr/>
          </p:nvSpPr>
          <p:spPr>
            <a:xfrm>
              <a:off x="1778900" y="1633350"/>
              <a:ext cx="797450" cy="1266400"/>
            </a:xfrm>
            <a:custGeom>
              <a:rect b="b" l="l" r="r" t="t"/>
              <a:pathLst>
                <a:path extrusionOk="0" h="50656" w="31898">
                  <a:moveTo>
                    <a:pt x="13478" y="8450"/>
                  </a:moveTo>
                  <a:lnTo>
                    <a:pt x="13562" y="8535"/>
                  </a:lnTo>
                  <a:cubicBezTo>
                    <a:pt x="13647" y="8619"/>
                    <a:pt x="13774" y="8704"/>
                    <a:pt x="13900" y="8746"/>
                  </a:cubicBezTo>
                  <a:lnTo>
                    <a:pt x="13647" y="8746"/>
                  </a:lnTo>
                  <a:cubicBezTo>
                    <a:pt x="13562" y="8661"/>
                    <a:pt x="13520" y="8535"/>
                    <a:pt x="13478" y="8450"/>
                  </a:cubicBezTo>
                  <a:close/>
                  <a:moveTo>
                    <a:pt x="21251" y="14956"/>
                  </a:moveTo>
                  <a:cubicBezTo>
                    <a:pt x="21251" y="14999"/>
                    <a:pt x="21209" y="15041"/>
                    <a:pt x="21209" y="15083"/>
                  </a:cubicBezTo>
                  <a:lnTo>
                    <a:pt x="21113" y="15019"/>
                  </a:lnTo>
                  <a:lnTo>
                    <a:pt x="21113" y="15019"/>
                  </a:lnTo>
                  <a:cubicBezTo>
                    <a:pt x="21158" y="14997"/>
                    <a:pt x="21218" y="14990"/>
                    <a:pt x="21251" y="14956"/>
                  </a:cubicBezTo>
                  <a:close/>
                  <a:moveTo>
                    <a:pt x="14154" y="14154"/>
                  </a:moveTo>
                  <a:cubicBezTo>
                    <a:pt x="13985" y="14280"/>
                    <a:pt x="13985" y="14534"/>
                    <a:pt x="13985" y="14703"/>
                  </a:cubicBezTo>
                  <a:lnTo>
                    <a:pt x="13985" y="14830"/>
                  </a:lnTo>
                  <a:cubicBezTo>
                    <a:pt x="13943" y="14914"/>
                    <a:pt x="13731" y="15168"/>
                    <a:pt x="13605" y="15379"/>
                  </a:cubicBezTo>
                  <a:lnTo>
                    <a:pt x="13605" y="15337"/>
                  </a:lnTo>
                  <a:lnTo>
                    <a:pt x="13605" y="15168"/>
                  </a:lnTo>
                  <a:lnTo>
                    <a:pt x="13436" y="14999"/>
                  </a:lnTo>
                  <a:lnTo>
                    <a:pt x="13351" y="14999"/>
                  </a:lnTo>
                  <a:lnTo>
                    <a:pt x="13309" y="15041"/>
                  </a:lnTo>
                  <a:cubicBezTo>
                    <a:pt x="13224" y="14914"/>
                    <a:pt x="13140" y="14872"/>
                    <a:pt x="13013" y="14872"/>
                  </a:cubicBezTo>
                  <a:cubicBezTo>
                    <a:pt x="13309" y="14618"/>
                    <a:pt x="13647" y="14407"/>
                    <a:pt x="13985" y="14238"/>
                  </a:cubicBezTo>
                  <a:lnTo>
                    <a:pt x="14154" y="14154"/>
                  </a:lnTo>
                  <a:close/>
                  <a:moveTo>
                    <a:pt x="11915" y="15168"/>
                  </a:moveTo>
                  <a:cubicBezTo>
                    <a:pt x="11915" y="15252"/>
                    <a:pt x="11915" y="15337"/>
                    <a:pt x="11957" y="15421"/>
                  </a:cubicBezTo>
                  <a:lnTo>
                    <a:pt x="11619" y="15421"/>
                  </a:lnTo>
                  <a:lnTo>
                    <a:pt x="11788" y="15252"/>
                  </a:lnTo>
                  <a:cubicBezTo>
                    <a:pt x="11830" y="15210"/>
                    <a:pt x="11872" y="15210"/>
                    <a:pt x="11915" y="15168"/>
                  </a:cubicBezTo>
                  <a:close/>
                  <a:moveTo>
                    <a:pt x="12760" y="15083"/>
                  </a:moveTo>
                  <a:cubicBezTo>
                    <a:pt x="12717" y="15125"/>
                    <a:pt x="12675" y="15210"/>
                    <a:pt x="12675" y="15252"/>
                  </a:cubicBezTo>
                  <a:lnTo>
                    <a:pt x="12633" y="15421"/>
                  </a:lnTo>
                  <a:cubicBezTo>
                    <a:pt x="12633" y="15379"/>
                    <a:pt x="12633" y="15337"/>
                    <a:pt x="12633" y="15294"/>
                  </a:cubicBezTo>
                  <a:cubicBezTo>
                    <a:pt x="12633" y="15210"/>
                    <a:pt x="12675" y="15125"/>
                    <a:pt x="12760" y="15083"/>
                  </a:cubicBezTo>
                  <a:close/>
                  <a:moveTo>
                    <a:pt x="11492" y="16139"/>
                  </a:moveTo>
                  <a:cubicBezTo>
                    <a:pt x="11323" y="16308"/>
                    <a:pt x="11239" y="16520"/>
                    <a:pt x="11239" y="16773"/>
                  </a:cubicBezTo>
                  <a:cubicBezTo>
                    <a:pt x="11239" y="16815"/>
                    <a:pt x="11239" y="16858"/>
                    <a:pt x="11239" y="16942"/>
                  </a:cubicBezTo>
                  <a:cubicBezTo>
                    <a:pt x="11196" y="16984"/>
                    <a:pt x="11112" y="17069"/>
                    <a:pt x="11027" y="17153"/>
                  </a:cubicBezTo>
                  <a:cubicBezTo>
                    <a:pt x="10859" y="17280"/>
                    <a:pt x="10732" y="17449"/>
                    <a:pt x="10647" y="17660"/>
                  </a:cubicBezTo>
                  <a:cubicBezTo>
                    <a:pt x="10605" y="17745"/>
                    <a:pt x="10605" y="17871"/>
                    <a:pt x="10605" y="17998"/>
                  </a:cubicBezTo>
                  <a:cubicBezTo>
                    <a:pt x="10436" y="18040"/>
                    <a:pt x="10267" y="18125"/>
                    <a:pt x="10098" y="18125"/>
                  </a:cubicBezTo>
                  <a:lnTo>
                    <a:pt x="10014" y="18125"/>
                  </a:lnTo>
                  <a:cubicBezTo>
                    <a:pt x="10014" y="18083"/>
                    <a:pt x="10056" y="18040"/>
                    <a:pt x="10267" y="17914"/>
                  </a:cubicBezTo>
                  <a:cubicBezTo>
                    <a:pt x="10352" y="17871"/>
                    <a:pt x="10436" y="17829"/>
                    <a:pt x="10521" y="17745"/>
                  </a:cubicBezTo>
                  <a:cubicBezTo>
                    <a:pt x="10690" y="17491"/>
                    <a:pt x="10816" y="17238"/>
                    <a:pt x="10859" y="16984"/>
                  </a:cubicBezTo>
                  <a:cubicBezTo>
                    <a:pt x="10901" y="16773"/>
                    <a:pt x="10985" y="16604"/>
                    <a:pt x="11070" y="16435"/>
                  </a:cubicBezTo>
                  <a:cubicBezTo>
                    <a:pt x="11196" y="16308"/>
                    <a:pt x="11323" y="16224"/>
                    <a:pt x="11492" y="16139"/>
                  </a:cubicBezTo>
                  <a:close/>
                  <a:moveTo>
                    <a:pt x="11534" y="21505"/>
                  </a:moveTo>
                  <a:lnTo>
                    <a:pt x="11534" y="21505"/>
                  </a:lnTo>
                  <a:cubicBezTo>
                    <a:pt x="11577" y="21547"/>
                    <a:pt x="11619" y="21547"/>
                    <a:pt x="11661" y="21589"/>
                  </a:cubicBezTo>
                  <a:lnTo>
                    <a:pt x="11746" y="21589"/>
                  </a:lnTo>
                  <a:lnTo>
                    <a:pt x="11661" y="21632"/>
                  </a:lnTo>
                  <a:cubicBezTo>
                    <a:pt x="11661" y="21674"/>
                    <a:pt x="11619" y="21674"/>
                    <a:pt x="11619" y="21716"/>
                  </a:cubicBezTo>
                  <a:lnTo>
                    <a:pt x="11534" y="21505"/>
                  </a:lnTo>
                  <a:close/>
                  <a:moveTo>
                    <a:pt x="930" y="47614"/>
                  </a:moveTo>
                  <a:lnTo>
                    <a:pt x="846" y="47656"/>
                  </a:lnTo>
                  <a:cubicBezTo>
                    <a:pt x="765" y="47737"/>
                    <a:pt x="684" y="47818"/>
                    <a:pt x="566" y="47862"/>
                  </a:cubicBezTo>
                  <a:lnTo>
                    <a:pt x="566" y="47862"/>
                  </a:lnTo>
                  <a:cubicBezTo>
                    <a:pt x="563" y="47854"/>
                    <a:pt x="558" y="47842"/>
                    <a:pt x="550" y="47825"/>
                  </a:cubicBezTo>
                  <a:cubicBezTo>
                    <a:pt x="550" y="47741"/>
                    <a:pt x="719" y="47656"/>
                    <a:pt x="930" y="47614"/>
                  </a:cubicBezTo>
                  <a:close/>
                  <a:moveTo>
                    <a:pt x="18463" y="930"/>
                  </a:moveTo>
                  <a:cubicBezTo>
                    <a:pt x="18548" y="1015"/>
                    <a:pt x="18674" y="1099"/>
                    <a:pt x="18801" y="1184"/>
                  </a:cubicBezTo>
                  <a:lnTo>
                    <a:pt x="18970" y="1310"/>
                  </a:lnTo>
                  <a:cubicBezTo>
                    <a:pt x="18843" y="1353"/>
                    <a:pt x="18759" y="1437"/>
                    <a:pt x="18717" y="1564"/>
                  </a:cubicBezTo>
                  <a:lnTo>
                    <a:pt x="18632" y="1733"/>
                  </a:lnTo>
                  <a:lnTo>
                    <a:pt x="18801" y="1986"/>
                  </a:lnTo>
                  <a:lnTo>
                    <a:pt x="18928" y="1986"/>
                  </a:lnTo>
                  <a:cubicBezTo>
                    <a:pt x="19055" y="1986"/>
                    <a:pt x="19181" y="1860"/>
                    <a:pt x="19224" y="1817"/>
                  </a:cubicBezTo>
                  <a:cubicBezTo>
                    <a:pt x="19308" y="1775"/>
                    <a:pt x="19350" y="1691"/>
                    <a:pt x="19393" y="1691"/>
                  </a:cubicBezTo>
                  <a:lnTo>
                    <a:pt x="19519" y="1606"/>
                  </a:lnTo>
                  <a:cubicBezTo>
                    <a:pt x="19604" y="1564"/>
                    <a:pt x="19646" y="1522"/>
                    <a:pt x="19688" y="1479"/>
                  </a:cubicBezTo>
                  <a:cubicBezTo>
                    <a:pt x="19731" y="1479"/>
                    <a:pt x="19731" y="1522"/>
                    <a:pt x="19731" y="1522"/>
                  </a:cubicBezTo>
                  <a:cubicBezTo>
                    <a:pt x="19688" y="1606"/>
                    <a:pt x="19519" y="1817"/>
                    <a:pt x="19688" y="2071"/>
                  </a:cubicBezTo>
                  <a:lnTo>
                    <a:pt x="19731" y="2155"/>
                  </a:lnTo>
                  <a:lnTo>
                    <a:pt x="19900" y="2155"/>
                  </a:lnTo>
                  <a:cubicBezTo>
                    <a:pt x="19942" y="2155"/>
                    <a:pt x="19984" y="2155"/>
                    <a:pt x="20280" y="1944"/>
                  </a:cubicBezTo>
                  <a:lnTo>
                    <a:pt x="20702" y="2028"/>
                  </a:lnTo>
                  <a:cubicBezTo>
                    <a:pt x="20914" y="2071"/>
                    <a:pt x="21082" y="2155"/>
                    <a:pt x="21167" y="2155"/>
                  </a:cubicBezTo>
                  <a:lnTo>
                    <a:pt x="21251" y="2155"/>
                  </a:lnTo>
                  <a:cubicBezTo>
                    <a:pt x="21420" y="2240"/>
                    <a:pt x="21589" y="2282"/>
                    <a:pt x="21758" y="2282"/>
                  </a:cubicBezTo>
                  <a:cubicBezTo>
                    <a:pt x="21970" y="2282"/>
                    <a:pt x="22181" y="2240"/>
                    <a:pt x="22350" y="2197"/>
                  </a:cubicBezTo>
                  <a:lnTo>
                    <a:pt x="22561" y="2155"/>
                  </a:lnTo>
                  <a:cubicBezTo>
                    <a:pt x="22646" y="2155"/>
                    <a:pt x="22730" y="2197"/>
                    <a:pt x="22815" y="2282"/>
                  </a:cubicBezTo>
                  <a:cubicBezTo>
                    <a:pt x="22984" y="2493"/>
                    <a:pt x="23237" y="2620"/>
                    <a:pt x="23491" y="2662"/>
                  </a:cubicBezTo>
                  <a:lnTo>
                    <a:pt x="23660" y="2662"/>
                  </a:lnTo>
                  <a:lnTo>
                    <a:pt x="23744" y="2535"/>
                  </a:lnTo>
                  <a:cubicBezTo>
                    <a:pt x="23786" y="2493"/>
                    <a:pt x="23786" y="2409"/>
                    <a:pt x="23786" y="2366"/>
                  </a:cubicBezTo>
                  <a:cubicBezTo>
                    <a:pt x="23913" y="2409"/>
                    <a:pt x="24124" y="2493"/>
                    <a:pt x="24251" y="2578"/>
                  </a:cubicBezTo>
                  <a:lnTo>
                    <a:pt x="24040" y="2747"/>
                  </a:lnTo>
                  <a:cubicBezTo>
                    <a:pt x="23913" y="2916"/>
                    <a:pt x="23786" y="3000"/>
                    <a:pt x="23786" y="3085"/>
                  </a:cubicBezTo>
                  <a:cubicBezTo>
                    <a:pt x="23744" y="3254"/>
                    <a:pt x="23786" y="3465"/>
                    <a:pt x="23913" y="3592"/>
                  </a:cubicBezTo>
                  <a:cubicBezTo>
                    <a:pt x="23364" y="3930"/>
                    <a:pt x="22772" y="4183"/>
                    <a:pt x="22139" y="4394"/>
                  </a:cubicBezTo>
                  <a:cubicBezTo>
                    <a:pt x="21716" y="4521"/>
                    <a:pt x="21336" y="4690"/>
                    <a:pt x="20998" y="4901"/>
                  </a:cubicBezTo>
                  <a:cubicBezTo>
                    <a:pt x="20914" y="4944"/>
                    <a:pt x="20829" y="4986"/>
                    <a:pt x="20702" y="5028"/>
                  </a:cubicBezTo>
                  <a:cubicBezTo>
                    <a:pt x="20576" y="5070"/>
                    <a:pt x="20449" y="5113"/>
                    <a:pt x="20280" y="5197"/>
                  </a:cubicBezTo>
                  <a:lnTo>
                    <a:pt x="20069" y="5620"/>
                  </a:lnTo>
                  <a:lnTo>
                    <a:pt x="19857" y="5620"/>
                  </a:lnTo>
                  <a:cubicBezTo>
                    <a:pt x="19773" y="5535"/>
                    <a:pt x="19688" y="5535"/>
                    <a:pt x="19562" y="5535"/>
                  </a:cubicBezTo>
                  <a:lnTo>
                    <a:pt x="19350" y="5577"/>
                  </a:lnTo>
                  <a:lnTo>
                    <a:pt x="19350" y="5789"/>
                  </a:lnTo>
                  <a:cubicBezTo>
                    <a:pt x="19350" y="6000"/>
                    <a:pt x="19688" y="6211"/>
                    <a:pt x="19857" y="6338"/>
                  </a:cubicBezTo>
                  <a:cubicBezTo>
                    <a:pt x="19773" y="6338"/>
                    <a:pt x="19688" y="6338"/>
                    <a:pt x="19604" y="6380"/>
                  </a:cubicBezTo>
                  <a:lnTo>
                    <a:pt x="19308" y="6380"/>
                  </a:lnTo>
                  <a:cubicBezTo>
                    <a:pt x="19245" y="6359"/>
                    <a:pt x="19181" y="6348"/>
                    <a:pt x="19113" y="6348"/>
                  </a:cubicBezTo>
                  <a:cubicBezTo>
                    <a:pt x="19044" y="6348"/>
                    <a:pt x="18970" y="6359"/>
                    <a:pt x="18886" y="6380"/>
                  </a:cubicBezTo>
                  <a:cubicBezTo>
                    <a:pt x="18886" y="6380"/>
                    <a:pt x="18294" y="6718"/>
                    <a:pt x="18379" y="7056"/>
                  </a:cubicBezTo>
                  <a:lnTo>
                    <a:pt x="18421" y="7267"/>
                  </a:lnTo>
                  <a:lnTo>
                    <a:pt x="18632" y="7267"/>
                  </a:lnTo>
                  <a:lnTo>
                    <a:pt x="18632" y="7394"/>
                  </a:lnTo>
                  <a:cubicBezTo>
                    <a:pt x="18590" y="7394"/>
                    <a:pt x="18590" y="7478"/>
                    <a:pt x="18632" y="7521"/>
                  </a:cubicBezTo>
                  <a:cubicBezTo>
                    <a:pt x="18590" y="7605"/>
                    <a:pt x="18590" y="7690"/>
                    <a:pt x="18632" y="7774"/>
                  </a:cubicBezTo>
                  <a:cubicBezTo>
                    <a:pt x="18667" y="7879"/>
                    <a:pt x="18759" y="7954"/>
                    <a:pt x="18885" y="7954"/>
                  </a:cubicBezTo>
                  <a:cubicBezTo>
                    <a:pt x="18912" y="7954"/>
                    <a:pt x="18940" y="7951"/>
                    <a:pt x="18970" y="7943"/>
                  </a:cubicBezTo>
                  <a:cubicBezTo>
                    <a:pt x="19393" y="7943"/>
                    <a:pt x="19773" y="7859"/>
                    <a:pt x="20195" y="7774"/>
                  </a:cubicBezTo>
                  <a:cubicBezTo>
                    <a:pt x="20491" y="7732"/>
                    <a:pt x="20787" y="7647"/>
                    <a:pt x="20956" y="7647"/>
                  </a:cubicBezTo>
                  <a:lnTo>
                    <a:pt x="21167" y="7647"/>
                  </a:lnTo>
                  <a:cubicBezTo>
                    <a:pt x="21315" y="7605"/>
                    <a:pt x="21463" y="7584"/>
                    <a:pt x="21611" y="7584"/>
                  </a:cubicBezTo>
                  <a:cubicBezTo>
                    <a:pt x="21758" y="7584"/>
                    <a:pt x="21906" y="7605"/>
                    <a:pt x="22054" y="7647"/>
                  </a:cubicBezTo>
                  <a:cubicBezTo>
                    <a:pt x="22181" y="7690"/>
                    <a:pt x="22308" y="7774"/>
                    <a:pt x="22392" y="7859"/>
                  </a:cubicBezTo>
                  <a:cubicBezTo>
                    <a:pt x="22561" y="8028"/>
                    <a:pt x="22772" y="8154"/>
                    <a:pt x="22984" y="8197"/>
                  </a:cubicBezTo>
                  <a:cubicBezTo>
                    <a:pt x="23047" y="8218"/>
                    <a:pt x="23121" y="8228"/>
                    <a:pt x="23195" y="8228"/>
                  </a:cubicBezTo>
                  <a:cubicBezTo>
                    <a:pt x="23269" y="8228"/>
                    <a:pt x="23343" y="8218"/>
                    <a:pt x="23406" y="8197"/>
                  </a:cubicBezTo>
                  <a:lnTo>
                    <a:pt x="23575" y="8197"/>
                  </a:lnTo>
                  <a:cubicBezTo>
                    <a:pt x="23829" y="8281"/>
                    <a:pt x="24082" y="8408"/>
                    <a:pt x="24336" y="8535"/>
                  </a:cubicBezTo>
                  <a:cubicBezTo>
                    <a:pt x="24758" y="8746"/>
                    <a:pt x="25223" y="8915"/>
                    <a:pt x="25645" y="8999"/>
                  </a:cubicBezTo>
                  <a:lnTo>
                    <a:pt x="25899" y="8999"/>
                  </a:lnTo>
                  <a:cubicBezTo>
                    <a:pt x="26068" y="8999"/>
                    <a:pt x="26237" y="9042"/>
                    <a:pt x="26363" y="9168"/>
                  </a:cubicBezTo>
                  <a:cubicBezTo>
                    <a:pt x="26490" y="9422"/>
                    <a:pt x="26532" y="9718"/>
                    <a:pt x="26490" y="10013"/>
                  </a:cubicBezTo>
                  <a:cubicBezTo>
                    <a:pt x="26490" y="10140"/>
                    <a:pt x="26194" y="10351"/>
                    <a:pt x="25941" y="10520"/>
                  </a:cubicBezTo>
                  <a:cubicBezTo>
                    <a:pt x="25730" y="10647"/>
                    <a:pt x="25561" y="10774"/>
                    <a:pt x="25392" y="10943"/>
                  </a:cubicBezTo>
                  <a:cubicBezTo>
                    <a:pt x="25223" y="11112"/>
                    <a:pt x="25138" y="11323"/>
                    <a:pt x="25096" y="11577"/>
                  </a:cubicBezTo>
                  <a:cubicBezTo>
                    <a:pt x="25054" y="11661"/>
                    <a:pt x="25054" y="11746"/>
                    <a:pt x="25012" y="11830"/>
                  </a:cubicBezTo>
                  <a:cubicBezTo>
                    <a:pt x="24674" y="12295"/>
                    <a:pt x="24293" y="12759"/>
                    <a:pt x="23913" y="13182"/>
                  </a:cubicBezTo>
                  <a:cubicBezTo>
                    <a:pt x="23829" y="13224"/>
                    <a:pt x="23786" y="13266"/>
                    <a:pt x="23702" y="13266"/>
                  </a:cubicBezTo>
                  <a:cubicBezTo>
                    <a:pt x="23575" y="13266"/>
                    <a:pt x="23491" y="13309"/>
                    <a:pt x="23406" y="13351"/>
                  </a:cubicBezTo>
                  <a:cubicBezTo>
                    <a:pt x="23279" y="13478"/>
                    <a:pt x="23153" y="13647"/>
                    <a:pt x="23153" y="13816"/>
                  </a:cubicBezTo>
                  <a:cubicBezTo>
                    <a:pt x="23153" y="13858"/>
                    <a:pt x="23153" y="13858"/>
                    <a:pt x="23153" y="13900"/>
                  </a:cubicBezTo>
                  <a:cubicBezTo>
                    <a:pt x="22815" y="14238"/>
                    <a:pt x="22392" y="14492"/>
                    <a:pt x="21927" y="14703"/>
                  </a:cubicBezTo>
                  <a:cubicBezTo>
                    <a:pt x="21843" y="14703"/>
                    <a:pt x="21758" y="14703"/>
                    <a:pt x="21674" y="14661"/>
                  </a:cubicBezTo>
                  <a:lnTo>
                    <a:pt x="21505" y="15168"/>
                  </a:lnTo>
                  <a:lnTo>
                    <a:pt x="21632" y="14618"/>
                  </a:lnTo>
                  <a:lnTo>
                    <a:pt x="21505" y="14576"/>
                  </a:lnTo>
                  <a:cubicBezTo>
                    <a:pt x="21336" y="14492"/>
                    <a:pt x="21167" y="14449"/>
                    <a:pt x="20998" y="14449"/>
                  </a:cubicBezTo>
                  <a:cubicBezTo>
                    <a:pt x="20787" y="14492"/>
                    <a:pt x="20618" y="14534"/>
                    <a:pt x="20491" y="14618"/>
                  </a:cubicBezTo>
                  <a:lnTo>
                    <a:pt x="20322" y="14703"/>
                  </a:lnTo>
                  <a:lnTo>
                    <a:pt x="20195" y="14703"/>
                  </a:lnTo>
                  <a:cubicBezTo>
                    <a:pt x="20111" y="14661"/>
                    <a:pt x="20069" y="14618"/>
                    <a:pt x="20026" y="14618"/>
                  </a:cubicBezTo>
                  <a:lnTo>
                    <a:pt x="19900" y="14618"/>
                  </a:lnTo>
                  <a:lnTo>
                    <a:pt x="19688" y="14745"/>
                  </a:lnTo>
                  <a:lnTo>
                    <a:pt x="19731" y="14956"/>
                  </a:lnTo>
                  <a:lnTo>
                    <a:pt x="19308" y="15125"/>
                  </a:lnTo>
                  <a:lnTo>
                    <a:pt x="20153" y="15168"/>
                  </a:lnTo>
                  <a:lnTo>
                    <a:pt x="21294" y="15252"/>
                  </a:lnTo>
                  <a:cubicBezTo>
                    <a:pt x="21209" y="15675"/>
                    <a:pt x="21547" y="15844"/>
                    <a:pt x="21716" y="15886"/>
                  </a:cubicBezTo>
                  <a:cubicBezTo>
                    <a:pt x="21801" y="15928"/>
                    <a:pt x="21885" y="15970"/>
                    <a:pt x="21885" y="15970"/>
                  </a:cubicBezTo>
                  <a:lnTo>
                    <a:pt x="21885" y="16013"/>
                  </a:lnTo>
                  <a:cubicBezTo>
                    <a:pt x="21801" y="16055"/>
                    <a:pt x="21706" y="16076"/>
                    <a:pt x="21611" y="16076"/>
                  </a:cubicBezTo>
                  <a:cubicBezTo>
                    <a:pt x="21516" y="16076"/>
                    <a:pt x="21420" y="16055"/>
                    <a:pt x="21336" y="16013"/>
                  </a:cubicBezTo>
                  <a:cubicBezTo>
                    <a:pt x="21209" y="15918"/>
                    <a:pt x="21082" y="15870"/>
                    <a:pt x="20938" y="15870"/>
                  </a:cubicBezTo>
                  <a:cubicBezTo>
                    <a:pt x="20890" y="15870"/>
                    <a:pt x="20840" y="15875"/>
                    <a:pt x="20787" y="15886"/>
                  </a:cubicBezTo>
                  <a:cubicBezTo>
                    <a:pt x="20491" y="15928"/>
                    <a:pt x="20195" y="16055"/>
                    <a:pt x="19942" y="16266"/>
                  </a:cubicBezTo>
                  <a:cubicBezTo>
                    <a:pt x="19815" y="16435"/>
                    <a:pt x="19646" y="16520"/>
                    <a:pt x="19435" y="16520"/>
                  </a:cubicBezTo>
                  <a:lnTo>
                    <a:pt x="19181" y="16520"/>
                  </a:lnTo>
                  <a:lnTo>
                    <a:pt x="19012" y="16435"/>
                  </a:lnTo>
                  <a:cubicBezTo>
                    <a:pt x="18801" y="16224"/>
                    <a:pt x="18548" y="16097"/>
                    <a:pt x="18294" y="16055"/>
                  </a:cubicBezTo>
                  <a:cubicBezTo>
                    <a:pt x="18167" y="16055"/>
                    <a:pt x="18083" y="16097"/>
                    <a:pt x="17998" y="16182"/>
                  </a:cubicBezTo>
                  <a:cubicBezTo>
                    <a:pt x="17914" y="16266"/>
                    <a:pt x="17914" y="16393"/>
                    <a:pt x="17914" y="16520"/>
                  </a:cubicBezTo>
                  <a:cubicBezTo>
                    <a:pt x="17956" y="16858"/>
                    <a:pt x="18294" y="16942"/>
                    <a:pt x="18505" y="16984"/>
                  </a:cubicBezTo>
                  <a:lnTo>
                    <a:pt x="18590" y="16984"/>
                  </a:lnTo>
                  <a:cubicBezTo>
                    <a:pt x="18759" y="17069"/>
                    <a:pt x="18928" y="17153"/>
                    <a:pt x="19097" y="17238"/>
                  </a:cubicBezTo>
                  <a:cubicBezTo>
                    <a:pt x="19550" y="17502"/>
                    <a:pt x="20104" y="17800"/>
                    <a:pt x="20579" y="17800"/>
                  </a:cubicBezTo>
                  <a:cubicBezTo>
                    <a:pt x="20635" y="17800"/>
                    <a:pt x="20691" y="17796"/>
                    <a:pt x="20745" y="17787"/>
                  </a:cubicBezTo>
                  <a:cubicBezTo>
                    <a:pt x="20914" y="17745"/>
                    <a:pt x="21082" y="17576"/>
                    <a:pt x="21167" y="17407"/>
                  </a:cubicBezTo>
                  <a:lnTo>
                    <a:pt x="21167" y="17365"/>
                  </a:lnTo>
                  <a:cubicBezTo>
                    <a:pt x="21188" y="17343"/>
                    <a:pt x="21209" y="17333"/>
                    <a:pt x="21230" y="17333"/>
                  </a:cubicBezTo>
                  <a:cubicBezTo>
                    <a:pt x="21251" y="17333"/>
                    <a:pt x="21273" y="17343"/>
                    <a:pt x="21294" y="17365"/>
                  </a:cubicBezTo>
                  <a:lnTo>
                    <a:pt x="21463" y="17365"/>
                  </a:lnTo>
                  <a:cubicBezTo>
                    <a:pt x="21463" y="17407"/>
                    <a:pt x="21463" y="17449"/>
                    <a:pt x="21505" y="17491"/>
                  </a:cubicBezTo>
                  <a:cubicBezTo>
                    <a:pt x="21505" y="17576"/>
                    <a:pt x="21505" y="17660"/>
                    <a:pt x="21589" y="17745"/>
                  </a:cubicBezTo>
                  <a:cubicBezTo>
                    <a:pt x="21758" y="17998"/>
                    <a:pt x="22012" y="18209"/>
                    <a:pt x="22308" y="18336"/>
                  </a:cubicBezTo>
                  <a:cubicBezTo>
                    <a:pt x="22519" y="18421"/>
                    <a:pt x="22688" y="18590"/>
                    <a:pt x="22857" y="18716"/>
                  </a:cubicBezTo>
                  <a:cubicBezTo>
                    <a:pt x="22899" y="18928"/>
                    <a:pt x="22984" y="19139"/>
                    <a:pt x="22984" y="19350"/>
                  </a:cubicBezTo>
                  <a:cubicBezTo>
                    <a:pt x="23068" y="19815"/>
                    <a:pt x="23153" y="20364"/>
                    <a:pt x="23533" y="20618"/>
                  </a:cubicBezTo>
                  <a:cubicBezTo>
                    <a:pt x="23660" y="20702"/>
                    <a:pt x="23786" y="20829"/>
                    <a:pt x="23955" y="20913"/>
                  </a:cubicBezTo>
                  <a:cubicBezTo>
                    <a:pt x="23955" y="21378"/>
                    <a:pt x="23913" y="21801"/>
                    <a:pt x="23786" y="22223"/>
                  </a:cubicBezTo>
                  <a:cubicBezTo>
                    <a:pt x="23744" y="22308"/>
                    <a:pt x="23702" y="22434"/>
                    <a:pt x="23702" y="22561"/>
                  </a:cubicBezTo>
                  <a:cubicBezTo>
                    <a:pt x="23617" y="23026"/>
                    <a:pt x="23660" y="23490"/>
                    <a:pt x="23786" y="23955"/>
                  </a:cubicBezTo>
                  <a:cubicBezTo>
                    <a:pt x="23829" y="24166"/>
                    <a:pt x="23871" y="24378"/>
                    <a:pt x="23913" y="24631"/>
                  </a:cubicBezTo>
                  <a:cubicBezTo>
                    <a:pt x="23913" y="24716"/>
                    <a:pt x="23871" y="24800"/>
                    <a:pt x="23871" y="24885"/>
                  </a:cubicBezTo>
                  <a:cubicBezTo>
                    <a:pt x="23829" y="25011"/>
                    <a:pt x="23786" y="25180"/>
                    <a:pt x="23786" y="25307"/>
                  </a:cubicBezTo>
                  <a:cubicBezTo>
                    <a:pt x="23744" y="25687"/>
                    <a:pt x="23871" y="26025"/>
                    <a:pt x="24082" y="26279"/>
                  </a:cubicBezTo>
                  <a:lnTo>
                    <a:pt x="24082" y="26321"/>
                  </a:lnTo>
                  <a:cubicBezTo>
                    <a:pt x="24082" y="26363"/>
                    <a:pt x="24040" y="26406"/>
                    <a:pt x="23998" y="26448"/>
                  </a:cubicBezTo>
                  <a:cubicBezTo>
                    <a:pt x="23913" y="26575"/>
                    <a:pt x="23786" y="26701"/>
                    <a:pt x="23871" y="26913"/>
                  </a:cubicBezTo>
                  <a:cubicBezTo>
                    <a:pt x="23913" y="26997"/>
                    <a:pt x="23998" y="27082"/>
                    <a:pt x="24082" y="27082"/>
                  </a:cubicBezTo>
                  <a:cubicBezTo>
                    <a:pt x="24674" y="27251"/>
                    <a:pt x="25857" y="27884"/>
                    <a:pt x="25941" y="28349"/>
                  </a:cubicBezTo>
                  <a:cubicBezTo>
                    <a:pt x="25983" y="28476"/>
                    <a:pt x="25983" y="28560"/>
                    <a:pt x="25983" y="28729"/>
                  </a:cubicBezTo>
                  <a:cubicBezTo>
                    <a:pt x="25983" y="29025"/>
                    <a:pt x="26068" y="29363"/>
                    <a:pt x="26194" y="29701"/>
                  </a:cubicBezTo>
                  <a:cubicBezTo>
                    <a:pt x="26363" y="29997"/>
                    <a:pt x="26575" y="30250"/>
                    <a:pt x="26828" y="30546"/>
                  </a:cubicBezTo>
                  <a:lnTo>
                    <a:pt x="26870" y="30588"/>
                  </a:lnTo>
                  <a:cubicBezTo>
                    <a:pt x="26701" y="30630"/>
                    <a:pt x="26448" y="30715"/>
                    <a:pt x="26363" y="30968"/>
                  </a:cubicBezTo>
                  <a:cubicBezTo>
                    <a:pt x="26363" y="31518"/>
                    <a:pt x="26448" y="32109"/>
                    <a:pt x="26701" y="32574"/>
                  </a:cubicBezTo>
                  <a:cubicBezTo>
                    <a:pt x="26744" y="32785"/>
                    <a:pt x="26828" y="32954"/>
                    <a:pt x="26870" y="33165"/>
                  </a:cubicBezTo>
                  <a:lnTo>
                    <a:pt x="26828" y="33165"/>
                  </a:lnTo>
                  <a:lnTo>
                    <a:pt x="26617" y="33208"/>
                  </a:lnTo>
                  <a:cubicBezTo>
                    <a:pt x="26575" y="33123"/>
                    <a:pt x="26532" y="33039"/>
                    <a:pt x="26490" y="32954"/>
                  </a:cubicBezTo>
                  <a:cubicBezTo>
                    <a:pt x="26406" y="32701"/>
                    <a:pt x="26321" y="32447"/>
                    <a:pt x="26068" y="32363"/>
                  </a:cubicBezTo>
                  <a:cubicBezTo>
                    <a:pt x="26018" y="32350"/>
                    <a:pt x="25972" y="32345"/>
                    <a:pt x="25929" y="32345"/>
                  </a:cubicBezTo>
                  <a:cubicBezTo>
                    <a:pt x="25825" y="32345"/>
                    <a:pt x="25735" y="32375"/>
                    <a:pt x="25645" y="32405"/>
                  </a:cubicBezTo>
                  <a:cubicBezTo>
                    <a:pt x="25561" y="32405"/>
                    <a:pt x="25519" y="32405"/>
                    <a:pt x="25476" y="32447"/>
                  </a:cubicBezTo>
                  <a:cubicBezTo>
                    <a:pt x="25392" y="32405"/>
                    <a:pt x="25307" y="32363"/>
                    <a:pt x="25223" y="32320"/>
                  </a:cubicBezTo>
                  <a:cubicBezTo>
                    <a:pt x="25012" y="32194"/>
                    <a:pt x="24800" y="32151"/>
                    <a:pt x="24547" y="32109"/>
                  </a:cubicBezTo>
                  <a:cubicBezTo>
                    <a:pt x="24420" y="32109"/>
                    <a:pt x="24336" y="32151"/>
                    <a:pt x="24251" y="32236"/>
                  </a:cubicBezTo>
                  <a:lnTo>
                    <a:pt x="24124" y="32363"/>
                  </a:lnTo>
                  <a:lnTo>
                    <a:pt x="24167" y="32532"/>
                  </a:lnTo>
                  <a:cubicBezTo>
                    <a:pt x="24251" y="32701"/>
                    <a:pt x="24420" y="32785"/>
                    <a:pt x="24589" y="32785"/>
                  </a:cubicBezTo>
                  <a:cubicBezTo>
                    <a:pt x="24674" y="32912"/>
                    <a:pt x="24800" y="32996"/>
                    <a:pt x="24927" y="33039"/>
                  </a:cubicBezTo>
                  <a:lnTo>
                    <a:pt x="25688" y="33039"/>
                  </a:lnTo>
                  <a:lnTo>
                    <a:pt x="26237" y="33841"/>
                  </a:lnTo>
                  <a:lnTo>
                    <a:pt x="26870" y="34686"/>
                  </a:lnTo>
                  <a:cubicBezTo>
                    <a:pt x="27124" y="35066"/>
                    <a:pt x="27293" y="36418"/>
                    <a:pt x="26997" y="36714"/>
                  </a:cubicBezTo>
                  <a:cubicBezTo>
                    <a:pt x="26828" y="36799"/>
                    <a:pt x="26701" y="36883"/>
                    <a:pt x="26532" y="36968"/>
                  </a:cubicBezTo>
                  <a:cubicBezTo>
                    <a:pt x="25772" y="37306"/>
                    <a:pt x="25476" y="37517"/>
                    <a:pt x="25434" y="37728"/>
                  </a:cubicBezTo>
                  <a:cubicBezTo>
                    <a:pt x="25392" y="37982"/>
                    <a:pt x="25645" y="38024"/>
                    <a:pt x="25857" y="38108"/>
                  </a:cubicBezTo>
                  <a:lnTo>
                    <a:pt x="25983" y="38108"/>
                  </a:lnTo>
                  <a:lnTo>
                    <a:pt x="26068" y="38235"/>
                  </a:lnTo>
                  <a:cubicBezTo>
                    <a:pt x="26363" y="38573"/>
                    <a:pt x="26617" y="38869"/>
                    <a:pt x="26701" y="38953"/>
                  </a:cubicBezTo>
                  <a:lnTo>
                    <a:pt x="26786" y="39038"/>
                  </a:lnTo>
                  <a:lnTo>
                    <a:pt x="26913" y="39038"/>
                  </a:lnTo>
                  <a:cubicBezTo>
                    <a:pt x="27039" y="39038"/>
                    <a:pt x="27082" y="38953"/>
                    <a:pt x="27208" y="38784"/>
                  </a:cubicBezTo>
                  <a:cubicBezTo>
                    <a:pt x="27377" y="38531"/>
                    <a:pt x="27546" y="38277"/>
                    <a:pt x="27715" y="38066"/>
                  </a:cubicBezTo>
                  <a:cubicBezTo>
                    <a:pt x="28053" y="38277"/>
                    <a:pt x="28434" y="38404"/>
                    <a:pt x="28856" y="38446"/>
                  </a:cubicBezTo>
                  <a:cubicBezTo>
                    <a:pt x="29617" y="38489"/>
                    <a:pt x="30293" y="38826"/>
                    <a:pt x="30757" y="39460"/>
                  </a:cubicBezTo>
                  <a:lnTo>
                    <a:pt x="30884" y="39629"/>
                  </a:lnTo>
                  <a:cubicBezTo>
                    <a:pt x="31053" y="39756"/>
                    <a:pt x="31180" y="39925"/>
                    <a:pt x="31222" y="40136"/>
                  </a:cubicBezTo>
                  <a:cubicBezTo>
                    <a:pt x="31433" y="40770"/>
                    <a:pt x="31264" y="41446"/>
                    <a:pt x="30842" y="41911"/>
                  </a:cubicBezTo>
                  <a:cubicBezTo>
                    <a:pt x="30715" y="42164"/>
                    <a:pt x="30588" y="42375"/>
                    <a:pt x="30462" y="42629"/>
                  </a:cubicBezTo>
                  <a:cubicBezTo>
                    <a:pt x="30419" y="42713"/>
                    <a:pt x="30377" y="42840"/>
                    <a:pt x="30335" y="42967"/>
                  </a:cubicBezTo>
                  <a:cubicBezTo>
                    <a:pt x="30293" y="43136"/>
                    <a:pt x="30250" y="43347"/>
                    <a:pt x="30208" y="43516"/>
                  </a:cubicBezTo>
                  <a:lnTo>
                    <a:pt x="30081" y="43516"/>
                  </a:lnTo>
                  <a:cubicBezTo>
                    <a:pt x="29912" y="43516"/>
                    <a:pt x="29786" y="43558"/>
                    <a:pt x="29659" y="43601"/>
                  </a:cubicBezTo>
                  <a:cubicBezTo>
                    <a:pt x="29532" y="43685"/>
                    <a:pt x="29448" y="43770"/>
                    <a:pt x="29363" y="43896"/>
                  </a:cubicBezTo>
                  <a:lnTo>
                    <a:pt x="29236" y="43981"/>
                  </a:lnTo>
                  <a:cubicBezTo>
                    <a:pt x="29236" y="43981"/>
                    <a:pt x="29194" y="43938"/>
                    <a:pt x="29152" y="43938"/>
                  </a:cubicBezTo>
                  <a:lnTo>
                    <a:pt x="29067" y="43854"/>
                  </a:lnTo>
                  <a:lnTo>
                    <a:pt x="28856" y="43854"/>
                  </a:lnTo>
                  <a:lnTo>
                    <a:pt x="28729" y="44065"/>
                  </a:lnTo>
                  <a:lnTo>
                    <a:pt x="28729" y="44150"/>
                  </a:lnTo>
                  <a:lnTo>
                    <a:pt x="28603" y="44276"/>
                  </a:lnTo>
                  <a:cubicBezTo>
                    <a:pt x="28307" y="44530"/>
                    <a:pt x="28307" y="44530"/>
                    <a:pt x="28307" y="44614"/>
                  </a:cubicBezTo>
                  <a:cubicBezTo>
                    <a:pt x="28265" y="44699"/>
                    <a:pt x="28265" y="44741"/>
                    <a:pt x="28307" y="44783"/>
                  </a:cubicBezTo>
                  <a:cubicBezTo>
                    <a:pt x="28053" y="44783"/>
                    <a:pt x="27800" y="44783"/>
                    <a:pt x="27589" y="44699"/>
                  </a:cubicBezTo>
                  <a:cubicBezTo>
                    <a:pt x="27439" y="44649"/>
                    <a:pt x="27282" y="44625"/>
                    <a:pt x="27127" y="44625"/>
                  </a:cubicBezTo>
                  <a:cubicBezTo>
                    <a:pt x="26888" y="44625"/>
                    <a:pt x="26653" y="44681"/>
                    <a:pt x="26448" y="44783"/>
                  </a:cubicBezTo>
                  <a:lnTo>
                    <a:pt x="26321" y="44910"/>
                  </a:lnTo>
                  <a:lnTo>
                    <a:pt x="26321" y="45037"/>
                  </a:lnTo>
                  <a:cubicBezTo>
                    <a:pt x="26321" y="45121"/>
                    <a:pt x="26406" y="45248"/>
                    <a:pt x="26490" y="45290"/>
                  </a:cubicBezTo>
                  <a:cubicBezTo>
                    <a:pt x="26532" y="45333"/>
                    <a:pt x="26575" y="45375"/>
                    <a:pt x="26659" y="45417"/>
                  </a:cubicBezTo>
                  <a:lnTo>
                    <a:pt x="26532" y="45671"/>
                  </a:lnTo>
                  <a:lnTo>
                    <a:pt x="26617" y="45797"/>
                  </a:lnTo>
                  <a:lnTo>
                    <a:pt x="26659" y="45882"/>
                  </a:lnTo>
                  <a:lnTo>
                    <a:pt x="26237" y="45924"/>
                  </a:lnTo>
                  <a:cubicBezTo>
                    <a:pt x="25054" y="46009"/>
                    <a:pt x="24885" y="46009"/>
                    <a:pt x="24758" y="46178"/>
                  </a:cubicBezTo>
                  <a:lnTo>
                    <a:pt x="24716" y="46304"/>
                  </a:lnTo>
                  <a:lnTo>
                    <a:pt x="24758" y="46431"/>
                  </a:lnTo>
                  <a:cubicBezTo>
                    <a:pt x="24800" y="46558"/>
                    <a:pt x="24927" y="46642"/>
                    <a:pt x="25054" y="46642"/>
                  </a:cubicBezTo>
                  <a:lnTo>
                    <a:pt x="25265" y="46642"/>
                  </a:lnTo>
                  <a:lnTo>
                    <a:pt x="25265" y="46769"/>
                  </a:lnTo>
                  <a:cubicBezTo>
                    <a:pt x="25265" y="46938"/>
                    <a:pt x="25434" y="47065"/>
                    <a:pt x="25561" y="47149"/>
                  </a:cubicBezTo>
                  <a:cubicBezTo>
                    <a:pt x="25684" y="47211"/>
                    <a:pt x="25831" y="47250"/>
                    <a:pt x="25967" y="47250"/>
                  </a:cubicBezTo>
                  <a:cubicBezTo>
                    <a:pt x="26016" y="47250"/>
                    <a:pt x="26065" y="47245"/>
                    <a:pt x="26110" y="47234"/>
                  </a:cubicBezTo>
                  <a:lnTo>
                    <a:pt x="26110" y="47276"/>
                  </a:lnTo>
                  <a:cubicBezTo>
                    <a:pt x="26279" y="47825"/>
                    <a:pt x="26955" y="47825"/>
                    <a:pt x="27251" y="47825"/>
                  </a:cubicBezTo>
                  <a:lnTo>
                    <a:pt x="27715" y="47825"/>
                  </a:lnTo>
                  <a:cubicBezTo>
                    <a:pt x="27800" y="47804"/>
                    <a:pt x="27874" y="47794"/>
                    <a:pt x="27948" y="47794"/>
                  </a:cubicBezTo>
                  <a:cubicBezTo>
                    <a:pt x="28022" y="47794"/>
                    <a:pt x="28096" y="47804"/>
                    <a:pt x="28180" y="47825"/>
                  </a:cubicBezTo>
                  <a:lnTo>
                    <a:pt x="28265" y="47825"/>
                  </a:lnTo>
                  <a:lnTo>
                    <a:pt x="28180" y="47910"/>
                  </a:lnTo>
                  <a:cubicBezTo>
                    <a:pt x="28138" y="47994"/>
                    <a:pt x="28138" y="48121"/>
                    <a:pt x="28138" y="48248"/>
                  </a:cubicBezTo>
                  <a:lnTo>
                    <a:pt x="28138" y="48459"/>
                  </a:lnTo>
                  <a:cubicBezTo>
                    <a:pt x="28138" y="48501"/>
                    <a:pt x="28138" y="48501"/>
                    <a:pt x="28138" y="48544"/>
                  </a:cubicBezTo>
                  <a:lnTo>
                    <a:pt x="28138" y="48586"/>
                  </a:lnTo>
                  <a:cubicBezTo>
                    <a:pt x="28096" y="48839"/>
                    <a:pt x="27884" y="48924"/>
                    <a:pt x="27420" y="48966"/>
                  </a:cubicBezTo>
                  <a:cubicBezTo>
                    <a:pt x="27124" y="48966"/>
                    <a:pt x="26870" y="49050"/>
                    <a:pt x="26617" y="49177"/>
                  </a:cubicBezTo>
                  <a:cubicBezTo>
                    <a:pt x="26490" y="49262"/>
                    <a:pt x="26363" y="49388"/>
                    <a:pt x="26279" y="49515"/>
                  </a:cubicBezTo>
                  <a:cubicBezTo>
                    <a:pt x="26237" y="49557"/>
                    <a:pt x="26194" y="49642"/>
                    <a:pt x="26194" y="49684"/>
                  </a:cubicBezTo>
                  <a:lnTo>
                    <a:pt x="26110" y="49642"/>
                  </a:lnTo>
                  <a:lnTo>
                    <a:pt x="25772" y="49515"/>
                  </a:lnTo>
                  <a:cubicBezTo>
                    <a:pt x="25736" y="49508"/>
                    <a:pt x="25700" y="49504"/>
                    <a:pt x="25663" y="49504"/>
                  </a:cubicBezTo>
                  <a:cubicBezTo>
                    <a:pt x="25490" y="49504"/>
                    <a:pt x="25321" y="49586"/>
                    <a:pt x="25181" y="49726"/>
                  </a:cubicBezTo>
                  <a:cubicBezTo>
                    <a:pt x="25181" y="49726"/>
                    <a:pt x="25138" y="49769"/>
                    <a:pt x="25096" y="49769"/>
                  </a:cubicBezTo>
                  <a:cubicBezTo>
                    <a:pt x="25012" y="49790"/>
                    <a:pt x="24927" y="49800"/>
                    <a:pt x="24843" y="49800"/>
                  </a:cubicBezTo>
                  <a:cubicBezTo>
                    <a:pt x="24758" y="49800"/>
                    <a:pt x="24674" y="49790"/>
                    <a:pt x="24589" y="49769"/>
                  </a:cubicBezTo>
                  <a:cubicBezTo>
                    <a:pt x="24483" y="49748"/>
                    <a:pt x="24367" y="49737"/>
                    <a:pt x="24246" y="49737"/>
                  </a:cubicBezTo>
                  <a:cubicBezTo>
                    <a:pt x="24124" y="49737"/>
                    <a:pt x="23998" y="49748"/>
                    <a:pt x="23871" y="49769"/>
                  </a:cubicBezTo>
                  <a:cubicBezTo>
                    <a:pt x="23786" y="49811"/>
                    <a:pt x="23660" y="49895"/>
                    <a:pt x="23575" y="49980"/>
                  </a:cubicBezTo>
                  <a:cubicBezTo>
                    <a:pt x="23491" y="50064"/>
                    <a:pt x="23448" y="50107"/>
                    <a:pt x="23364" y="50149"/>
                  </a:cubicBezTo>
                  <a:cubicBezTo>
                    <a:pt x="23153" y="50022"/>
                    <a:pt x="22899" y="49895"/>
                    <a:pt x="22730" y="49684"/>
                  </a:cubicBezTo>
                  <a:cubicBezTo>
                    <a:pt x="22519" y="49473"/>
                    <a:pt x="22265" y="49262"/>
                    <a:pt x="21970" y="49177"/>
                  </a:cubicBezTo>
                  <a:cubicBezTo>
                    <a:pt x="21801" y="49093"/>
                    <a:pt x="21589" y="49050"/>
                    <a:pt x="21378" y="49050"/>
                  </a:cubicBezTo>
                  <a:cubicBezTo>
                    <a:pt x="21167" y="49050"/>
                    <a:pt x="20956" y="49093"/>
                    <a:pt x="20745" y="49177"/>
                  </a:cubicBezTo>
                  <a:cubicBezTo>
                    <a:pt x="20491" y="49219"/>
                    <a:pt x="20280" y="49219"/>
                    <a:pt x="20026" y="49219"/>
                  </a:cubicBezTo>
                  <a:lnTo>
                    <a:pt x="20026" y="49050"/>
                  </a:lnTo>
                  <a:lnTo>
                    <a:pt x="19646" y="49050"/>
                  </a:lnTo>
                  <a:lnTo>
                    <a:pt x="19604" y="49135"/>
                  </a:lnTo>
                  <a:lnTo>
                    <a:pt x="19562" y="49177"/>
                  </a:lnTo>
                  <a:cubicBezTo>
                    <a:pt x="19562" y="49050"/>
                    <a:pt x="19562" y="48966"/>
                    <a:pt x="19562" y="48882"/>
                  </a:cubicBezTo>
                  <a:lnTo>
                    <a:pt x="19562" y="48713"/>
                  </a:lnTo>
                  <a:lnTo>
                    <a:pt x="19435" y="48544"/>
                  </a:lnTo>
                  <a:cubicBezTo>
                    <a:pt x="19308" y="48375"/>
                    <a:pt x="19097" y="48332"/>
                    <a:pt x="18886" y="48332"/>
                  </a:cubicBezTo>
                  <a:cubicBezTo>
                    <a:pt x="18843" y="48332"/>
                    <a:pt x="18843" y="48290"/>
                    <a:pt x="18801" y="48290"/>
                  </a:cubicBezTo>
                  <a:cubicBezTo>
                    <a:pt x="18717" y="48248"/>
                    <a:pt x="18590" y="48206"/>
                    <a:pt x="18463" y="48206"/>
                  </a:cubicBezTo>
                  <a:lnTo>
                    <a:pt x="18294" y="48206"/>
                  </a:lnTo>
                  <a:lnTo>
                    <a:pt x="18252" y="48290"/>
                  </a:lnTo>
                  <a:cubicBezTo>
                    <a:pt x="18210" y="48290"/>
                    <a:pt x="18210" y="48332"/>
                    <a:pt x="18167" y="48375"/>
                  </a:cubicBezTo>
                  <a:cubicBezTo>
                    <a:pt x="18125" y="48248"/>
                    <a:pt x="18083" y="48163"/>
                    <a:pt x="17998" y="48079"/>
                  </a:cubicBezTo>
                  <a:cubicBezTo>
                    <a:pt x="17956" y="47994"/>
                    <a:pt x="17914" y="47910"/>
                    <a:pt x="17914" y="47868"/>
                  </a:cubicBezTo>
                  <a:lnTo>
                    <a:pt x="17872" y="47825"/>
                  </a:lnTo>
                  <a:cubicBezTo>
                    <a:pt x="17703" y="47614"/>
                    <a:pt x="17576" y="47445"/>
                    <a:pt x="17407" y="47445"/>
                  </a:cubicBezTo>
                  <a:lnTo>
                    <a:pt x="17153" y="47487"/>
                  </a:lnTo>
                  <a:lnTo>
                    <a:pt x="17111" y="47656"/>
                  </a:lnTo>
                  <a:cubicBezTo>
                    <a:pt x="17027" y="47910"/>
                    <a:pt x="17238" y="48121"/>
                    <a:pt x="17407" y="48248"/>
                  </a:cubicBezTo>
                  <a:lnTo>
                    <a:pt x="17491" y="48332"/>
                  </a:lnTo>
                  <a:cubicBezTo>
                    <a:pt x="17238" y="48417"/>
                    <a:pt x="16815" y="48544"/>
                    <a:pt x="16773" y="48544"/>
                  </a:cubicBezTo>
                  <a:cubicBezTo>
                    <a:pt x="16689" y="48501"/>
                    <a:pt x="16646" y="48501"/>
                    <a:pt x="16604" y="48459"/>
                  </a:cubicBezTo>
                  <a:cubicBezTo>
                    <a:pt x="16435" y="48290"/>
                    <a:pt x="16182" y="48248"/>
                    <a:pt x="15970" y="48248"/>
                  </a:cubicBezTo>
                  <a:lnTo>
                    <a:pt x="15844" y="48248"/>
                  </a:lnTo>
                  <a:cubicBezTo>
                    <a:pt x="15759" y="48248"/>
                    <a:pt x="15675" y="48206"/>
                    <a:pt x="15548" y="48206"/>
                  </a:cubicBezTo>
                  <a:lnTo>
                    <a:pt x="15464" y="48206"/>
                  </a:lnTo>
                  <a:cubicBezTo>
                    <a:pt x="15379" y="48121"/>
                    <a:pt x="15295" y="48079"/>
                    <a:pt x="15168" y="48079"/>
                  </a:cubicBezTo>
                  <a:cubicBezTo>
                    <a:pt x="15083" y="48037"/>
                    <a:pt x="14999" y="47994"/>
                    <a:pt x="14914" y="47994"/>
                  </a:cubicBezTo>
                  <a:lnTo>
                    <a:pt x="14745" y="47994"/>
                  </a:lnTo>
                  <a:lnTo>
                    <a:pt x="14661" y="48121"/>
                  </a:lnTo>
                  <a:cubicBezTo>
                    <a:pt x="14450" y="48459"/>
                    <a:pt x="14788" y="48755"/>
                    <a:pt x="14957" y="48882"/>
                  </a:cubicBezTo>
                  <a:cubicBezTo>
                    <a:pt x="14703" y="48797"/>
                    <a:pt x="14492" y="48670"/>
                    <a:pt x="14323" y="48544"/>
                  </a:cubicBezTo>
                  <a:cubicBezTo>
                    <a:pt x="14069" y="48332"/>
                    <a:pt x="13816" y="48163"/>
                    <a:pt x="13520" y="48121"/>
                  </a:cubicBezTo>
                  <a:lnTo>
                    <a:pt x="13436" y="48121"/>
                  </a:lnTo>
                  <a:cubicBezTo>
                    <a:pt x="13351" y="48121"/>
                    <a:pt x="13224" y="48121"/>
                    <a:pt x="13140" y="48206"/>
                  </a:cubicBezTo>
                  <a:cubicBezTo>
                    <a:pt x="13140" y="48163"/>
                    <a:pt x="13098" y="48121"/>
                    <a:pt x="13098" y="48121"/>
                  </a:cubicBezTo>
                  <a:cubicBezTo>
                    <a:pt x="12591" y="47445"/>
                    <a:pt x="12126" y="47107"/>
                    <a:pt x="11577" y="47107"/>
                  </a:cubicBezTo>
                  <a:lnTo>
                    <a:pt x="11450" y="47107"/>
                  </a:lnTo>
                  <a:cubicBezTo>
                    <a:pt x="11323" y="47107"/>
                    <a:pt x="11196" y="47065"/>
                    <a:pt x="11112" y="47023"/>
                  </a:cubicBezTo>
                  <a:cubicBezTo>
                    <a:pt x="10943" y="46980"/>
                    <a:pt x="10774" y="46938"/>
                    <a:pt x="10605" y="46938"/>
                  </a:cubicBezTo>
                  <a:lnTo>
                    <a:pt x="10521" y="46938"/>
                  </a:lnTo>
                  <a:cubicBezTo>
                    <a:pt x="10394" y="46980"/>
                    <a:pt x="10225" y="47023"/>
                    <a:pt x="10098" y="47149"/>
                  </a:cubicBezTo>
                  <a:lnTo>
                    <a:pt x="9971" y="47234"/>
                  </a:lnTo>
                  <a:cubicBezTo>
                    <a:pt x="9929" y="47192"/>
                    <a:pt x="9887" y="47107"/>
                    <a:pt x="9887" y="46980"/>
                  </a:cubicBezTo>
                  <a:lnTo>
                    <a:pt x="9845" y="46727"/>
                  </a:lnTo>
                  <a:lnTo>
                    <a:pt x="9507" y="46727"/>
                  </a:lnTo>
                  <a:lnTo>
                    <a:pt x="9338" y="46896"/>
                  </a:lnTo>
                  <a:lnTo>
                    <a:pt x="9338" y="47023"/>
                  </a:lnTo>
                  <a:cubicBezTo>
                    <a:pt x="9338" y="47361"/>
                    <a:pt x="9211" y="47656"/>
                    <a:pt x="9042" y="47952"/>
                  </a:cubicBezTo>
                  <a:cubicBezTo>
                    <a:pt x="8915" y="47952"/>
                    <a:pt x="8746" y="47994"/>
                    <a:pt x="8662" y="48121"/>
                  </a:cubicBezTo>
                  <a:cubicBezTo>
                    <a:pt x="8577" y="48248"/>
                    <a:pt x="8577" y="48459"/>
                    <a:pt x="8619" y="48586"/>
                  </a:cubicBezTo>
                  <a:lnTo>
                    <a:pt x="8493" y="48628"/>
                  </a:lnTo>
                  <a:cubicBezTo>
                    <a:pt x="8408" y="48628"/>
                    <a:pt x="8324" y="48670"/>
                    <a:pt x="8239" y="48670"/>
                  </a:cubicBezTo>
                  <a:cubicBezTo>
                    <a:pt x="8155" y="48713"/>
                    <a:pt x="8112" y="48797"/>
                    <a:pt x="8028" y="49008"/>
                  </a:cubicBezTo>
                  <a:cubicBezTo>
                    <a:pt x="7732" y="48839"/>
                    <a:pt x="7141" y="48375"/>
                    <a:pt x="6929" y="48163"/>
                  </a:cubicBezTo>
                  <a:lnTo>
                    <a:pt x="6887" y="47952"/>
                  </a:lnTo>
                  <a:lnTo>
                    <a:pt x="6422" y="47952"/>
                  </a:lnTo>
                  <a:cubicBezTo>
                    <a:pt x="6422" y="47868"/>
                    <a:pt x="6380" y="47825"/>
                    <a:pt x="6338" y="47741"/>
                  </a:cubicBezTo>
                  <a:cubicBezTo>
                    <a:pt x="6128" y="47601"/>
                    <a:pt x="5860" y="47519"/>
                    <a:pt x="5606" y="47519"/>
                  </a:cubicBezTo>
                  <a:cubicBezTo>
                    <a:pt x="5553" y="47519"/>
                    <a:pt x="5502" y="47522"/>
                    <a:pt x="5451" y="47530"/>
                  </a:cubicBezTo>
                  <a:lnTo>
                    <a:pt x="5197" y="47530"/>
                  </a:lnTo>
                  <a:cubicBezTo>
                    <a:pt x="5113" y="47487"/>
                    <a:pt x="4944" y="47445"/>
                    <a:pt x="4817" y="47361"/>
                  </a:cubicBezTo>
                  <a:cubicBezTo>
                    <a:pt x="4648" y="47318"/>
                    <a:pt x="4521" y="47234"/>
                    <a:pt x="4352" y="47234"/>
                  </a:cubicBezTo>
                  <a:lnTo>
                    <a:pt x="4310" y="47234"/>
                  </a:lnTo>
                  <a:cubicBezTo>
                    <a:pt x="4099" y="47276"/>
                    <a:pt x="4014" y="47487"/>
                    <a:pt x="3930" y="47614"/>
                  </a:cubicBezTo>
                  <a:cubicBezTo>
                    <a:pt x="3888" y="47656"/>
                    <a:pt x="3888" y="47741"/>
                    <a:pt x="3888" y="47741"/>
                  </a:cubicBezTo>
                  <a:cubicBezTo>
                    <a:pt x="3845" y="47762"/>
                    <a:pt x="3803" y="47772"/>
                    <a:pt x="3766" y="47772"/>
                  </a:cubicBezTo>
                  <a:cubicBezTo>
                    <a:pt x="3729" y="47772"/>
                    <a:pt x="3697" y="47762"/>
                    <a:pt x="3676" y="47741"/>
                  </a:cubicBezTo>
                  <a:lnTo>
                    <a:pt x="3338" y="47741"/>
                  </a:lnTo>
                  <a:cubicBezTo>
                    <a:pt x="3212" y="47783"/>
                    <a:pt x="3127" y="47825"/>
                    <a:pt x="3085" y="47910"/>
                  </a:cubicBezTo>
                  <a:cubicBezTo>
                    <a:pt x="3062" y="47898"/>
                    <a:pt x="3037" y="47893"/>
                    <a:pt x="3009" y="47893"/>
                  </a:cubicBezTo>
                  <a:cubicBezTo>
                    <a:pt x="2936" y="47893"/>
                    <a:pt x="2851" y="47932"/>
                    <a:pt x="2789" y="47994"/>
                  </a:cubicBezTo>
                  <a:lnTo>
                    <a:pt x="2705" y="47994"/>
                  </a:lnTo>
                  <a:cubicBezTo>
                    <a:pt x="2324" y="48079"/>
                    <a:pt x="2282" y="48290"/>
                    <a:pt x="2324" y="48417"/>
                  </a:cubicBezTo>
                  <a:cubicBezTo>
                    <a:pt x="2367" y="48459"/>
                    <a:pt x="2367" y="48544"/>
                    <a:pt x="2367" y="48586"/>
                  </a:cubicBezTo>
                  <a:lnTo>
                    <a:pt x="2155" y="48586"/>
                  </a:lnTo>
                  <a:cubicBezTo>
                    <a:pt x="2071" y="48163"/>
                    <a:pt x="1860" y="47825"/>
                    <a:pt x="1522" y="47530"/>
                  </a:cubicBezTo>
                  <a:lnTo>
                    <a:pt x="1564" y="47530"/>
                  </a:lnTo>
                  <a:cubicBezTo>
                    <a:pt x="2113" y="47530"/>
                    <a:pt x="2662" y="47403"/>
                    <a:pt x="3127" y="47065"/>
                  </a:cubicBezTo>
                  <a:cubicBezTo>
                    <a:pt x="3169" y="47023"/>
                    <a:pt x="3212" y="46938"/>
                    <a:pt x="3212" y="46854"/>
                  </a:cubicBezTo>
                  <a:lnTo>
                    <a:pt x="3381" y="46854"/>
                  </a:lnTo>
                  <a:cubicBezTo>
                    <a:pt x="3592" y="46854"/>
                    <a:pt x="3803" y="46685"/>
                    <a:pt x="3888" y="46431"/>
                  </a:cubicBezTo>
                  <a:cubicBezTo>
                    <a:pt x="3888" y="46389"/>
                    <a:pt x="3888" y="46304"/>
                    <a:pt x="3888" y="46220"/>
                  </a:cubicBezTo>
                  <a:cubicBezTo>
                    <a:pt x="3930" y="46199"/>
                    <a:pt x="3972" y="46188"/>
                    <a:pt x="4014" y="46188"/>
                  </a:cubicBezTo>
                  <a:cubicBezTo>
                    <a:pt x="4057" y="46188"/>
                    <a:pt x="4099" y="46199"/>
                    <a:pt x="4141" y="46220"/>
                  </a:cubicBezTo>
                  <a:cubicBezTo>
                    <a:pt x="4352" y="46220"/>
                    <a:pt x="4564" y="46220"/>
                    <a:pt x="4775" y="46135"/>
                  </a:cubicBezTo>
                  <a:lnTo>
                    <a:pt x="4859" y="46135"/>
                  </a:lnTo>
                  <a:lnTo>
                    <a:pt x="5113" y="45755"/>
                  </a:lnTo>
                  <a:cubicBezTo>
                    <a:pt x="5240" y="45713"/>
                    <a:pt x="5366" y="45671"/>
                    <a:pt x="5493" y="45628"/>
                  </a:cubicBezTo>
                  <a:cubicBezTo>
                    <a:pt x="5704" y="45586"/>
                    <a:pt x="5915" y="45459"/>
                    <a:pt x="6084" y="45333"/>
                  </a:cubicBezTo>
                  <a:cubicBezTo>
                    <a:pt x="6211" y="45121"/>
                    <a:pt x="6338" y="44868"/>
                    <a:pt x="6338" y="44614"/>
                  </a:cubicBezTo>
                  <a:cubicBezTo>
                    <a:pt x="6380" y="44445"/>
                    <a:pt x="6422" y="44276"/>
                    <a:pt x="6507" y="44150"/>
                  </a:cubicBezTo>
                  <a:lnTo>
                    <a:pt x="6591" y="44234"/>
                  </a:lnTo>
                  <a:cubicBezTo>
                    <a:pt x="6676" y="44403"/>
                    <a:pt x="6845" y="44488"/>
                    <a:pt x="7056" y="44530"/>
                  </a:cubicBezTo>
                  <a:lnTo>
                    <a:pt x="7141" y="44530"/>
                  </a:lnTo>
                  <a:cubicBezTo>
                    <a:pt x="7563" y="44488"/>
                    <a:pt x="7901" y="44107"/>
                    <a:pt x="7943" y="43685"/>
                  </a:cubicBezTo>
                  <a:cubicBezTo>
                    <a:pt x="7943" y="43601"/>
                    <a:pt x="7943" y="43558"/>
                    <a:pt x="7986" y="43474"/>
                  </a:cubicBezTo>
                  <a:cubicBezTo>
                    <a:pt x="8155" y="43474"/>
                    <a:pt x="8493" y="43558"/>
                    <a:pt x="8704" y="43558"/>
                  </a:cubicBezTo>
                  <a:lnTo>
                    <a:pt x="8915" y="43601"/>
                  </a:lnTo>
                  <a:cubicBezTo>
                    <a:pt x="9380" y="43727"/>
                    <a:pt x="9802" y="43896"/>
                    <a:pt x="10225" y="44150"/>
                  </a:cubicBezTo>
                  <a:cubicBezTo>
                    <a:pt x="10812" y="44411"/>
                    <a:pt x="11425" y="44697"/>
                    <a:pt x="11946" y="44697"/>
                  </a:cubicBezTo>
                  <a:cubicBezTo>
                    <a:pt x="12099" y="44697"/>
                    <a:pt x="12245" y="44672"/>
                    <a:pt x="12379" y="44614"/>
                  </a:cubicBezTo>
                  <a:cubicBezTo>
                    <a:pt x="12548" y="44572"/>
                    <a:pt x="12633" y="44361"/>
                    <a:pt x="12675" y="44107"/>
                  </a:cubicBezTo>
                  <a:cubicBezTo>
                    <a:pt x="12717" y="43938"/>
                    <a:pt x="12760" y="43812"/>
                    <a:pt x="12844" y="43685"/>
                  </a:cubicBezTo>
                  <a:cubicBezTo>
                    <a:pt x="13055" y="43558"/>
                    <a:pt x="13267" y="43432"/>
                    <a:pt x="13520" y="43347"/>
                  </a:cubicBezTo>
                  <a:cubicBezTo>
                    <a:pt x="13816" y="43263"/>
                    <a:pt x="14112" y="43136"/>
                    <a:pt x="14365" y="42967"/>
                  </a:cubicBezTo>
                  <a:cubicBezTo>
                    <a:pt x="14619" y="42713"/>
                    <a:pt x="14914" y="42544"/>
                    <a:pt x="15210" y="42333"/>
                  </a:cubicBezTo>
                  <a:cubicBezTo>
                    <a:pt x="15590" y="42122"/>
                    <a:pt x="15759" y="41995"/>
                    <a:pt x="15759" y="41784"/>
                  </a:cubicBezTo>
                  <a:cubicBezTo>
                    <a:pt x="15717" y="41615"/>
                    <a:pt x="15590" y="41530"/>
                    <a:pt x="15464" y="41488"/>
                  </a:cubicBezTo>
                  <a:lnTo>
                    <a:pt x="15295" y="41488"/>
                  </a:lnTo>
                  <a:lnTo>
                    <a:pt x="15210" y="41573"/>
                  </a:lnTo>
                  <a:cubicBezTo>
                    <a:pt x="15168" y="41615"/>
                    <a:pt x="15168" y="41657"/>
                    <a:pt x="15126" y="41699"/>
                  </a:cubicBezTo>
                  <a:lnTo>
                    <a:pt x="14957" y="41699"/>
                  </a:lnTo>
                  <a:cubicBezTo>
                    <a:pt x="14745" y="41784"/>
                    <a:pt x="14534" y="41868"/>
                    <a:pt x="14323" y="42037"/>
                  </a:cubicBezTo>
                  <a:cubicBezTo>
                    <a:pt x="14196" y="42122"/>
                    <a:pt x="14027" y="42249"/>
                    <a:pt x="13858" y="42291"/>
                  </a:cubicBezTo>
                  <a:cubicBezTo>
                    <a:pt x="13752" y="42333"/>
                    <a:pt x="13647" y="42354"/>
                    <a:pt x="13541" y="42354"/>
                  </a:cubicBezTo>
                  <a:cubicBezTo>
                    <a:pt x="13436" y="42354"/>
                    <a:pt x="13330" y="42333"/>
                    <a:pt x="13224" y="42291"/>
                  </a:cubicBezTo>
                  <a:cubicBezTo>
                    <a:pt x="13126" y="42269"/>
                    <a:pt x="13028" y="42258"/>
                    <a:pt x="12931" y="42258"/>
                  </a:cubicBezTo>
                  <a:cubicBezTo>
                    <a:pt x="12653" y="42258"/>
                    <a:pt x="12388" y="42345"/>
                    <a:pt x="12168" y="42502"/>
                  </a:cubicBezTo>
                  <a:cubicBezTo>
                    <a:pt x="12084" y="42544"/>
                    <a:pt x="12041" y="42629"/>
                    <a:pt x="11999" y="42671"/>
                  </a:cubicBezTo>
                  <a:cubicBezTo>
                    <a:pt x="11872" y="42798"/>
                    <a:pt x="11788" y="42840"/>
                    <a:pt x="11661" y="42840"/>
                  </a:cubicBezTo>
                  <a:cubicBezTo>
                    <a:pt x="11154" y="42756"/>
                    <a:pt x="10690" y="42460"/>
                    <a:pt x="10394" y="42037"/>
                  </a:cubicBezTo>
                  <a:cubicBezTo>
                    <a:pt x="10394" y="41953"/>
                    <a:pt x="10394" y="41868"/>
                    <a:pt x="10394" y="41784"/>
                  </a:cubicBezTo>
                  <a:cubicBezTo>
                    <a:pt x="10352" y="41361"/>
                    <a:pt x="10352" y="40939"/>
                    <a:pt x="9971" y="40897"/>
                  </a:cubicBezTo>
                  <a:cubicBezTo>
                    <a:pt x="9929" y="40897"/>
                    <a:pt x="9845" y="40897"/>
                    <a:pt x="9760" y="40939"/>
                  </a:cubicBezTo>
                  <a:cubicBezTo>
                    <a:pt x="9591" y="40939"/>
                    <a:pt x="9380" y="40981"/>
                    <a:pt x="9169" y="40981"/>
                  </a:cubicBezTo>
                  <a:cubicBezTo>
                    <a:pt x="9295" y="40981"/>
                    <a:pt x="9380" y="40939"/>
                    <a:pt x="9464" y="40854"/>
                  </a:cubicBezTo>
                  <a:cubicBezTo>
                    <a:pt x="9507" y="40770"/>
                    <a:pt x="9549" y="40643"/>
                    <a:pt x="9507" y="40559"/>
                  </a:cubicBezTo>
                  <a:cubicBezTo>
                    <a:pt x="9464" y="40390"/>
                    <a:pt x="9422" y="40390"/>
                    <a:pt x="9000" y="40263"/>
                  </a:cubicBezTo>
                  <a:cubicBezTo>
                    <a:pt x="8873" y="40221"/>
                    <a:pt x="8662" y="40178"/>
                    <a:pt x="8577" y="40136"/>
                  </a:cubicBezTo>
                  <a:lnTo>
                    <a:pt x="8577" y="39967"/>
                  </a:lnTo>
                  <a:cubicBezTo>
                    <a:pt x="8577" y="39925"/>
                    <a:pt x="8577" y="39840"/>
                    <a:pt x="8577" y="39798"/>
                  </a:cubicBezTo>
                  <a:cubicBezTo>
                    <a:pt x="8514" y="39642"/>
                    <a:pt x="8382" y="39555"/>
                    <a:pt x="8249" y="39555"/>
                  </a:cubicBezTo>
                  <a:cubicBezTo>
                    <a:pt x="8203" y="39555"/>
                    <a:pt x="8156" y="39565"/>
                    <a:pt x="8112" y="39587"/>
                  </a:cubicBezTo>
                  <a:lnTo>
                    <a:pt x="8028" y="39587"/>
                  </a:lnTo>
                  <a:cubicBezTo>
                    <a:pt x="7943" y="39587"/>
                    <a:pt x="7859" y="39587"/>
                    <a:pt x="7817" y="39629"/>
                  </a:cubicBezTo>
                  <a:lnTo>
                    <a:pt x="7690" y="39587"/>
                  </a:lnTo>
                  <a:cubicBezTo>
                    <a:pt x="7605" y="39587"/>
                    <a:pt x="7563" y="39587"/>
                    <a:pt x="7521" y="39545"/>
                  </a:cubicBezTo>
                  <a:cubicBezTo>
                    <a:pt x="7401" y="39515"/>
                    <a:pt x="7261" y="39485"/>
                    <a:pt x="7129" y="39485"/>
                  </a:cubicBezTo>
                  <a:cubicBezTo>
                    <a:pt x="7074" y="39485"/>
                    <a:pt x="7021" y="39490"/>
                    <a:pt x="6972" y="39502"/>
                  </a:cubicBezTo>
                  <a:cubicBezTo>
                    <a:pt x="6845" y="39545"/>
                    <a:pt x="6718" y="39671"/>
                    <a:pt x="6676" y="39840"/>
                  </a:cubicBezTo>
                  <a:lnTo>
                    <a:pt x="5873" y="39840"/>
                  </a:lnTo>
                  <a:cubicBezTo>
                    <a:pt x="5873" y="39798"/>
                    <a:pt x="5873" y="39798"/>
                    <a:pt x="5873" y="39756"/>
                  </a:cubicBezTo>
                  <a:cubicBezTo>
                    <a:pt x="5831" y="39714"/>
                    <a:pt x="5831" y="39671"/>
                    <a:pt x="5831" y="39629"/>
                  </a:cubicBezTo>
                  <a:cubicBezTo>
                    <a:pt x="5831" y="39545"/>
                    <a:pt x="5789" y="39502"/>
                    <a:pt x="5747" y="39460"/>
                  </a:cubicBezTo>
                  <a:lnTo>
                    <a:pt x="5747" y="39291"/>
                  </a:lnTo>
                  <a:lnTo>
                    <a:pt x="5535" y="39207"/>
                  </a:lnTo>
                  <a:cubicBezTo>
                    <a:pt x="5704" y="39164"/>
                    <a:pt x="5831" y="39038"/>
                    <a:pt x="5915" y="38911"/>
                  </a:cubicBezTo>
                  <a:cubicBezTo>
                    <a:pt x="6000" y="38742"/>
                    <a:pt x="6000" y="38573"/>
                    <a:pt x="5915" y="38404"/>
                  </a:cubicBezTo>
                  <a:cubicBezTo>
                    <a:pt x="5873" y="38277"/>
                    <a:pt x="5831" y="38193"/>
                    <a:pt x="5747" y="38151"/>
                  </a:cubicBezTo>
                  <a:cubicBezTo>
                    <a:pt x="5873" y="38151"/>
                    <a:pt x="5958" y="38108"/>
                    <a:pt x="6084" y="38066"/>
                  </a:cubicBezTo>
                  <a:cubicBezTo>
                    <a:pt x="6169" y="38024"/>
                    <a:pt x="6211" y="37939"/>
                    <a:pt x="6253" y="37897"/>
                  </a:cubicBezTo>
                  <a:lnTo>
                    <a:pt x="6760" y="38066"/>
                  </a:lnTo>
                  <a:cubicBezTo>
                    <a:pt x="6845" y="38108"/>
                    <a:pt x="6929" y="38108"/>
                    <a:pt x="7014" y="38108"/>
                  </a:cubicBezTo>
                  <a:lnTo>
                    <a:pt x="7141" y="38108"/>
                  </a:lnTo>
                  <a:cubicBezTo>
                    <a:pt x="7267" y="38024"/>
                    <a:pt x="7394" y="37939"/>
                    <a:pt x="7479" y="37813"/>
                  </a:cubicBezTo>
                  <a:cubicBezTo>
                    <a:pt x="7563" y="37770"/>
                    <a:pt x="7648" y="37686"/>
                    <a:pt x="7732" y="37601"/>
                  </a:cubicBezTo>
                  <a:cubicBezTo>
                    <a:pt x="7817" y="37644"/>
                    <a:pt x="7901" y="37644"/>
                    <a:pt x="7943" y="37686"/>
                  </a:cubicBezTo>
                  <a:cubicBezTo>
                    <a:pt x="8070" y="37770"/>
                    <a:pt x="8239" y="37813"/>
                    <a:pt x="8408" y="37855"/>
                  </a:cubicBezTo>
                  <a:cubicBezTo>
                    <a:pt x="8577" y="37813"/>
                    <a:pt x="8746" y="37728"/>
                    <a:pt x="8873" y="37601"/>
                  </a:cubicBezTo>
                  <a:cubicBezTo>
                    <a:pt x="8915" y="37559"/>
                    <a:pt x="8957" y="37517"/>
                    <a:pt x="9042" y="37475"/>
                  </a:cubicBezTo>
                  <a:lnTo>
                    <a:pt x="9169" y="37475"/>
                  </a:lnTo>
                  <a:cubicBezTo>
                    <a:pt x="9206" y="37487"/>
                    <a:pt x="9246" y="37492"/>
                    <a:pt x="9290" y="37492"/>
                  </a:cubicBezTo>
                  <a:cubicBezTo>
                    <a:pt x="9394" y="37492"/>
                    <a:pt x="9514" y="37462"/>
                    <a:pt x="9633" y="37432"/>
                  </a:cubicBezTo>
                  <a:cubicBezTo>
                    <a:pt x="10014" y="37263"/>
                    <a:pt x="10309" y="36968"/>
                    <a:pt x="10478" y="36587"/>
                  </a:cubicBezTo>
                  <a:cubicBezTo>
                    <a:pt x="10563" y="36418"/>
                    <a:pt x="10647" y="36249"/>
                    <a:pt x="10774" y="36123"/>
                  </a:cubicBezTo>
                  <a:lnTo>
                    <a:pt x="11323" y="35996"/>
                  </a:lnTo>
                  <a:lnTo>
                    <a:pt x="11323" y="35785"/>
                  </a:lnTo>
                  <a:cubicBezTo>
                    <a:pt x="11323" y="35573"/>
                    <a:pt x="11154" y="35531"/>
                    <a:pt x="11027" y="35489"/>
                  </a:cubicBezTo>
                  <a:cubicBezTo>
                    <a:pt x="10943" y="35447"/>
                    <a:pt x="10859" y="35404"/>
                    <a:pt x="10774" y="35362"/>
                  </a:cubicBezTo>
                  <a:cubicBezTo>
                    <a:pt x="10774" y="35362"/>
                    <a:pt x="10816" y="35193"/>
                    <a:pt x="11365" y="34982"/>
                  </a:cubicBezTo>
                  <a:lnTo>
                    <a:pt x="11534" y="34897"/>
                  </a:lnTo>
                  <a:lnTo>
                    <a:pt x="11534" y="34517"/>
                  </a:lnTo>
                  <a:lnTo>
                    <a:pt x="11365" y="34475"/>
                  </a:lnTo>
                  <a:cubicBezTo>
                    <a:pt x="11154" y="34390"/>
                    <a:pt x="11154" y="34348"/>
                    <a:pt x="11112" y="34348"/>
                  </a:cubicBezTo>
                  <a:cubicBezTo>
                    <a:pt x="11112" y="34306"/>
                    <a:pt x="11154" y="34179"/>
                    <a:pt x="11196" y="34095"/>
                  </a:cubicBezTo>
                  <a:cubicBezTo>
                    <a:pt x="11281" y="33926"/>
                    <a:pt x="11408" y="33588"/>
                    <a:pt x="11112" y="33376"/>
                  </a:cubicBezTo>
                  <a:cubicBezTo>
                    <a:pt x="10901" y="33208"/>
                    <a:pt x="10690" y="33123"/>
                    <a:pt x="10436" y="33123"/>
                  </a:cubicBezTo>
                  <a:cubicBezTo>
                    <a:pt x="10098" y="33165"/>
                    <a:pt x="9760" y="33292"/>
                    <a:pt x="9549" y="33545"/>
                  </a:cubicBezTo>
                  <a:cubicBezTo>
                    <a:pt x="9464" y="33461"/>
                    <a:pt x="9338" y="33376"/>
                    <a:pt x="9211" y="33376"/>
                  </a:cubicBezTo>
                  <a:cubicBezTo>
                    <a:pt x="9380" y="33292"/>
                    <a:pt x="9549" y="33208"/>
                    <a:pt x="9760" y="33208"/>
                  </a:cubicBezTo>
                  <a:cubicBezTo>
                    <a:pt x="10098" y="33165"/>
                    <a:pt x="10394" y="32996"/>
                    <a:pt x="10690" y="32785"/>
                  </a:cubicBezTo>
                  <a:cubicBezTo>
                    <a:pt x="10732" y="32701"/>
                    <a:pt x="10774" y="32616"/>
                    <a:pt x="10816" y="32532"/>
                  </a:cubicBezTo>
                  <a:cubicBezTo>
                    <a:pt x="10985" y="32532"/>
                    <a:pt x="11154" y="32405"/>
                    <a:pt x="11323" y="32236"/>
                  </a:cubicBezTo>
                  <a:cubicBezTo>
                    <a:pt x="11408" y="32151"/>
                    <a:pt x="11534" y="32067"/>
                    <a:pt x="11661" y="31982"/>
                  </a:cubicBezTo>
                  <a:lnTo>
                    <a:pt x="11830" y="31982"/>
                  </a:lnTo>
                  <a:cubicBezTo>
                    <a:pt x="12041" y="32025"/>
                    <a:pt x="12295" y="32025"/>
                    <a:pt x="12548" y="32025"/>
                  </a:cubicBezTo>
                  <a:cubicBezTo>
                    <a:pt x="12586" y="32037"/>
                    <a:pt x="12623" y="32042"/>
                    <a:pt x="12660" y="32042"/>
                  </a:cubicBezTo>
                  <a:cubicBezTo>
                    <a:pt x="12749" y="32042"/>
                    <a:pt x="12839" y="32012"/>
                    <a:pt x="12929" y="31982"/>
                  </a:cubicBezTo>
                  <a:lnTo>
                    <a:pt x="12971" y="32025"/>
                  </a:lnTo>
                  <a:cubicBezTo>
                    <a:pt x="13098" y="32151"/>
                    <a:pt x="13309" y="32236"/>
                    <a:pt x="13520" y="32236"/>
                  </a:cubicBezTo>
                  <a:cubicBezTo>
                    <a:pt x="13731" y="32236"/>
                    <a:pt x="13900" y="32194"/>
                    <a:pt x="14112" y="32151"/>
                  </a:cubicBezTo>
                  <a:cubicBezTo>
                    <a:pt x="14196" y="32109"/>
                    <a:pt x="14323" y="32109"/>
                    <a:pt x="14450" y="32109"/>
                  </a:cubicBezTo>
                  <a:cubicBezTo>
                    <a:pt x="14576" y="32109"/>
                    <a:pt x="14619" y="32236"/>
                    <a:pt x="14745" y="32489"/>
                  </a:cubicBezTo>
                  <a:cubicBezTo>
                    <a:pt x="14830" y="32743"/>
                    <a:pt x="14957" y="33039"/>
                    <a:pt x="15337" y="33081"/>
                  </a:cubicBezTo>
                  <a:cubicBezTo>
                    <a:pt x="15421" y="33081"/>
                    <a:pt x="15548" y="33039"/>
                    <a:pt x="15590" y="32954"/>
                  </a:cubicBezTo>
                  <a:cubicBezTo>
                    <a:pt x="15717" y="32743"/>
                    <a:pt x="15675" y="32532"/>
                    <a:pt x="15548" y="32278"/>
                  </a:cubicBezTo>
                  <a:cubicBezTo>
                    <a:pt x="15548" y="32194"/>
                    <a:pt x="15464" y="32067"/>
                    <a:pt x="15464" y="31982"/>
                  </a:cubicBezTo>
                  <a:lnTo>
                    <a:pt x="15506" y="31982"/>
                  </a:lnTo>
                  <a:lnTo>
                    <a:pt x="15590" y="31940"/>
                  </a:lnTo>
                  <a:lnTo>
                    <a:pt x="15633" y="32236"/>
                  </a:lnTo>
                  <a:cubicBezTo>
                    <a:pt x="15675" y="32363"/>
                    <a:pt x="15675" y="32489"/>
                    <a:pt x="15759" y="32616"/>
                  </a:cubicBezTo>
                  <a:cubicBezTo>
                    <a:pt x="15928" y="32870"/>
                    <a:pt x="16266" y="33039"/>
                    <a:pt x="16562" y="33039"/>
                  </a:cubicBezTo>
                  <a:cubicBezTo>
                    <a:pt x="16581" y="33041"/>
                    <a:pt x="16600" y="33043"/>
                    <a:pt x="16618" y="33043"/>
                  </a:cubicBezTo>
                  <a:cubicBezTo>
                    <a:pt x="16884" y="33043"/>
                    <a:pt x="17061" y="32769"/>
                    <a:pt x="16942" y="32532"/>
                  </a:cubicBezTo>
                  <a:cubicBezTo>
                    <a:pt x="16900" y="32320"/>
                    <a:pt x="16689" y="32278"/>
                    <a:pt x="16477" y="32236"/>
                  </a:cubicBezTo>
                  <a:lnTo>
                    <a:pt x="16308" y="32194"/>
                  </a:lnTo>
                  <a:cubicBezTo>
                    <a:pt x="16224" y="32151"/>
                    <a:pt x="16182" y="32067"/>
                    <a:pt x="16139" y="31982"/>
                  </a:cubicBezTo>
                  <a:lnTo>
                    <a:pt x="16055" y="31813"/>
                  </a:lnTo>
                  <a:lnTo>
                    <a:pt x="16055" y="31687"/>
                  </a:lnTo>
                  <a:cubicBezTo>
                    <a:pt x="16055" y="31180"/>
                    <a:pt x="16351" y="30757"/>
                    <a:pt x="16773" y="30504"/>
                  </a:cubicBezTo>
                  <a:cubicBezTo>
                    <a:pt x="17027" y="30419"/>
                    <a:pt x="17111" y="30250"/>
                    <a:pt x="17069" y="30081"/>
                  </a:cubicBezTo>
                  <a:cubicBezTo>
                    <a:pt x="16984" y="29912"/>
                    <a:pt x="16858" y="29785"/>
                    <a:pt x="16604" y="29785"/>
                  </a:cubicBezTo>
                  <a:lnTo>
                    <a:pt x="16562" y="29785"/>
                  </a:lnTo>
                  <a:cubicBezTo>
                    <a:pt x="16604" y="29574"/>
                    <a:pt x="16646" y="29363"/>
                    <a:pt x="16773" y="29152"/>
                  </a:cubicBezTo>
                  <a:cubicBezTo>
                    <a:pt x="16815" y="29152"/>
                    <a:pt x="16900" y="29194"/>
                    <a:pt x="16942" y="29236"/>
                  </a:cubicBezTo>
                  <a:cubicBezTo>
                    <a:pt x="17027" y="29278"/>
                    <a:pt x="17111" y="29278"/>
                    <a:pt x="17196" y="29278"/>
                  </a:cubicBezTo>
                  <a:cubicBezTo>
                    <a:pt x="17365" y="29278"/>
                    <a:pt x="17534" y="29194"/>
                    <a:pt x="17618" y="29025"/>
                  </a:cubicBezTo>
                  <a:cubicBezTo>
                    <a:pt x="17703" y="28898"/>
                    <a:pt x="17703" y="28729"/>
                    <a:pt x="17576" y="28602"/>
                  </a:cubicBezTo>
                  <a:lnTo>
                    <a:pt x="17534" y="28560"/>
                  </a:lnTo>
                  <a:lnTo>
                    <a:pt x="17576" y="28560"/>
                  </a:lnTo>
                  <a:cubicBezTo>
                    <a:pt x="17745" y="28476"/>
                    <a:pt x="17998" y="28391"/>
                    <a:pt x="18041" y="28138"/>
                  </a:cubicBezTo>
                  <a:cubicBezTo>
                    <a:pt x="18041" y="28053"/>
                    <a:pt x="18083" y="27969"/>
                    <a:pt x="18083" y="27884"/>
                  </a:cubicBezTo>
                  <a:cubicBezTo>
                    <a:pt x="18125" y="27673"/>
                    <a:pt x="18167" y="27546"/>
                    <a:pt x="18083" y="27462"/>
                  </a:cubicBezTo>
                  <a:cubicBezTo>
                    <a:pt x="17998" y="27335"/>
                    <a:pt x="17872" y="27251"/>
                    <a:pt x="17703" y="27251"/>
                  </a:cubicBezTo>
                  <a:cubicBezTo>
                    <a:pt x="17618" y="27251"/>
                    <a:pt x="17491" y="27293"/>
                    <a:pt x="17407" y="27377"/>
                  </a:cubicBezTo>
                  <a:cubicBezTo>
                    <a:pt x="17365" y="27208"/>
                    <a:pt x="17238" y="27124"/>
                    <a:pt x="17069" y="27124"/>
                  </a:cubicBezTo>
                  <a:cubicBezTo>
                    <a:pt x="17027" y="27124"/>
                    <a:pt x="16942" y="27166"/>
                    <a:pt x="16900" y="27208"/>
                  </a:cubicBezTo>
                  <a:cubicBezTo>
                    <a:pt x="16942" y="27039"/>
                    <a:pt x="16942" y="26913"/>
                    <a:pt x="16942" y="26744"/>
                  </a:cubicBezTo>
                  <a:lnTo>
                    <a:pt x="16858" y="26532"/>
                  </a:lnTo>
                  <a:lnTo>
                    <a:pt x="16646" y="26532"/>
                  </a:lnTo>
                  <a:cubicBezTo>
                    <a:pt x="16477" y="26532"/>
                    <a:pt x="16435" y="26659"/>
                    <a:pt x="16351" y="26786"/>
                  </a:cubicBezTo>
                  <a:lnTo>
                    <a:pt x="16351" y="26828"/>
                  </a:lnTo>
                  <a:cubicBezTo>
                    <a:pt x="16351" y="26828"/>
                    <a:pt x="16351" y="26828"/>
                    <a:pt x="16351" y="26870"/>
                  </a:cubicBezTo>
                  <a:cubicBezTo>
                    <a:pt x="16266" y="26786"/>
                    <a:pt x="16308" y="26701"/>
                    <a:pt x="16351" y="26490"/>
                  </a:cubicBezTo>
                  <a:cubicBezTo>
                    <a:pt x="16351" y="26363"/>
                    <a:pt x="16351" y="26237"/>
                    <a:pt x="16351" y="26110"/>
                  </a:cubicBezTo>
                  <a:cubicBezTo>
                    <a:pt x="16308" y="25899"/>
                    <a:pt x="16224" y="25645"/>
                    <a:pt x="16097" y="25476"/>
                  </a:cubicBezTo>
                  <a:cubicBezTo>
                    <a:pt x="16013" y="25307"/>
                    <a:pt x="15928" y="25138"/>
                    <a:pt x="15928" y="24969"/>
                  </a:cubicBezTo>
                  <a:cubicBezTo>
                    <a:pt x="15928" y="24758"/>
                    <a:pt x="16308" y="24504"/>
                    <a:pt x="16562" y="24293"/>
                  </a:cubicBezTo>
                  <a:cubicBezTo>
                    <a:pt x="16689" y="24166"/>
                    <a:pt x="16815" y="24082"/>
                    <a:pt x="16942" y="23913"/>
                  </a:cubicBezTo>
                  <a:cubicBezTo>
                    <a:pt x="16984" y="23871"/>
                    <a:pt x="17027" y="23871"/>
                    <a:pt x="17027" y="23828"/>
                  </a:cubicBezTo>
                  <a:cubicBezTo>
                    <a:pt x="17111" y="23659"/>
                    <a:pt x="17196" y="23533"/>
                    <a:pt x="17238" y="23490"/>
                  </a:cubicBezTo>
                  <a:cubicBezTo>
                    <a:pt x="17280" y="23533"/>
                    <a:pt x="17322" y="23575"/>
                    <a:pt x="17407" y="23617"/>
                  </a:cubicBezTo>
                  <a:lnTo>
                    <a:pt x="17618" y="23617"/>
                  </a:lnTo>
                  <a:lnTo>
                    <a:pt x="17703" y="23533"/>
                  </a:lnTo>
                  <a:cubicBezTo>
                    <a:pt x="17787" y="23448"/>
                    <a:pt x="17787" y="23364"/>
                    <a:pt x="17787" y="23321"/>
                  </a:cubicBezTo>
                  <a:lnTo>
                    <a:pt x="17829" y="23364"/>
                  </a:lnTo>
                  <a:cubicBezTo>
                    <a:pt x="17914" y="23406"/>
                    <a:pt x="17956" y="23448"/>
                    <a:pt x="18041" y="23490"/>
                  </a:cubicBezTo>
                  <a:cubicBezTo>
                    <a:pt x="18125" y="23490"/>
                    <a:pt x="18210" y="23533"/>
                    <a:pt x="18252" y="23533"/>
                  </a:cubicBezTo>
                  <a:cubicBezTo>
                    <a:pt x="18379" y="23533"/>
                    <a:pt x="18505" y="23448"/>
                    <a:pt x="18590" y="23364"/>
                  </a:cubicBezTo>
                  <a:lnTo>
                    <a:pt x="18674" y="23237"/>
                  </a:lnTo>
                  <a:lnTo>
                    <a:pt x="18674" y="23195"/>
                  </a:lnTo>
                  <a:cubicBezTo>
                    <a:pt x="18759" y="23152"/>
                    <a:pt x="18801" y="23110"/>
                    <a:pt x="18801" y="23026"/>
                  </a:cubicBezTo>
                  <a:lnTo>
                    <a:pt x="18801" y="22815"/>
                  </a:lnTo>
                  <a:lnTo>
                    <a:pt x="18632" y="22730"/>
                  </a:lnTo>
                  <a:cubicBezTo>
                    <a:pt x="18463" y="22646"/>
                    <a:pt x="18252" y="22561"/>
                    <a:pt x="18041" y="22561"/>
                  </a:cubicBezTo>
                  <a:cubicBezTo>
                    <a:pt x="17914" y="22561"/>
                    <a:pt x="17745" y="22519"/>
                    <a:pt x="17618" y="22477"/>
                  </a:cubicBezTo>
                  <a:cubicBezTo>
                    <a:pt x="17322" y="22350"/>
                    <a:pt x="16984" y="22223"/>
                    <a:pt x="16689" y="22139"/>
                  </a:cubicBezTo>
                  <a:lnTo>
                    <a:pt x="16562" y="22139"/>
                  </a:lnTo>
                  <a:lnTo>
                    <a:pt x="16477" y="22181"/>
                  </a:lnTo>
                  <a:cubicBezTo>
                    <a:pt x="16351" y="22308"/>
                    <a:pt x="16308" y="22477"/>
                    <a:pt x="16308" y="22646"/>
                  </a:cubicBezTo>
                  <a:lnTo>
                    <a:pt x="16308" y="22772"/>
                  </a:lnTo>
                  <a:cubicBezTo>
                    <a:pt x="16097" y="22730"/>
                    <a:pt x="15886" y="22646"/>
                    <a:pt x="15717" y="22561"/>
                  </a:cubicBezTo>
                  <a:cubicBezTo>
                    <a:pt x="15665" y="22535"/>
                    <a:pt x="15613" y="22523"/>
                    <a:pt x="15563" y="22523"/>
                  </a:cubicBezTo>
                  <a:cubicBezTo>
                    <a:pt x="15372" y="22523"/>
                    <a:pt x="15219" y="22698"/>
                    <a:pt x="15252" y="22899"/>
                  </a:cubicBezTo>
                  <a:lnTo>
                    <a:pt x="15041" y="22941"/>
                  </a:lnTo>
                  <a:cubicBezTo>
                    <a:pt x="15168" y="22772"/>
                    <a:pt x="15083" y="22561"/>
                    <a:pt x="14872" y="22477"/>
                  </a:cubicBezTo>
                  <a:lnTo>
                    <a:pt x="14788" y="22477"/>
                  </a:lnTo>
                  <a:cubicBezTo>
                    <a:pt x="14745" y="22477"/>
                    <a:pt x="14661" y="22519"/>
                    <a:pt x="14619" y="22561"/>
                  </a:cubicBezTo>
                  <a:cubicBezTo>
                    <a:pt x="14619" y="22477"/>
                    <a:pt x="14619" y="22434"/>
                    <a:pt x="14619" y="22350"/>
                  </a:cubicBezTo>
                  <a:lnTo>
                    <a:pt x="14534" y="22139"/>
                  </a:lnTo>
                  <a:lnTo>
                    <a:pt x="14323" y="22139"/>
                  </a:lnTo>
                  <a:cubicBezTo>
                    <a:pt x="14281" y="22139"/>
                    <a:pt x="14196" y="22139"/>
                    <a:pt x="14154" y="22181"/>
                  </a:cubicBezTo>
                  <a:cubicBezTo>
                    <a:pt x="14112" y="22139"/>
                    <a:pt x="14069" y="22012"/>
                    <a:pt x="14027" y="21885"/>
                  </a:cubicBezTo>
                  <a:lnTo>
                    <a:pt x="13985" y="21674"/>
                  </a:lnTo>
                  <a:lnTo>
                    <a:pt x="13689" y="21674"/>
                  </a:lnTo>
                  <a:cubicBezTo>
                    <a:pt x="13351" y="21801"/>
                    <a:pt x="13393" y="22223"/>
                    <a:pt x="13393" y="22603"/>
                  </a:cubicBezTo>
                  <a:cubicBezTo>
                    <a:pt x="13393" y="22688"/>
                    <a:pt x="13393" y="22815"/>
                    <a:pt x="13393" y="22941"/>
                  </a:cubicBezTo>
                  <a:cubicBezTo>
                    <a:pt x="13224" y="22730"/>
                    <a:pt x="13055" y="22477"/>
                    <a:pt x="12929" y="22223"/>
                  </a:cubicBezTo>
                  <a:cubicBezTo>
                    <a:pt x="12633" y="21758"/>
                    <a:pt x="12506" y="21463"/>
                    <a:pt x="12210" y="21463"/>
                  </a:cubicBezTo>
                  <a:cubicBezTo>
                    <a:pt x="12126" y="21463"/>
                    <a:pt x="12084" y="21463"/>
                    <a:pt x="11999" y="21505"/>
                  </a:cubicBezTo>
                  <a:cubicBezTo>
                    <a:pt x="12084" y="21336"/>
                    <a:pt x="12084" y="21125"/>
                    <a:pt x="12041" y="20956"/>
                  </a:cubicBezTo>
                  <a:cubicBezTo>
                    <a:pt x="11872" y="20618"/>
                    <a:pt x="12126" y="20195"/>
                    <a:pt x="12506" y="20111"/>
                  </a:cubicBezTo>
                  <a:cubicBezTo>
                    <a:pt x="12633" y="20068"/>
                    <a:pt x="12802" y="20026"/>
                    <a:pt x="12929" y="19899"/>
                  </a:cubicBezTo>
                  <a:cubicBezTo>
                    <a:pt x="13055" y="19773"/>
                    <a:pt x="13182" y="19561"/>
                    <a:pt x="13267" y="19392"/>
                  </a:cubicBezTo>
                  <a:cubicBezTo>
                    <a:pt x="13351" y="19181"/>
                    <a:pt x="13478" y="19054"/>
                    <a:pt x="13605" y="18928"/>
                  </a:cubicBezTo>
                  <a:lnTo>
                    <a:pt x="13774" y="18928"/>
                  </a:lnTo>
                  <a:cubicBezTo>
                    <a:pt x="14027" y="18928"/>
                    <a:pt x="14238" y="18801"/>
                    <a:pt x="14323" y="18547"/>
                  </a:cubicBezTo>
                  <a:cubicBezTo>
                    <a:pt x="14407" y="18209"/>
                    <a:pt x="14323" y="17871"/>
                    <a:pt x="14112" y="17618"/>
                  </a:cubicBezTo>
                  <a:cubicBezTo>
                    <a:pt x="14069" y="17491"/>
                    <a:pt x="13985" y="17365"/>
                    <a:pt x="13943" y="17238"/>
                  </a:cubicBezTo>
                  <a:cubicBezTo>
                    <a:pt x="13900" y="17153"/>
                    <a:pt x="13858" y="17069"/>
                    <a:pt x="13774" y="17027"/>
                  </a:cubicBezTo>
                  <a:cubicBezTo>
                    <a:pt x="13943" y="16858"/>
                    <a:pt x="14027" y="16604"/>
                    <a:pt x="14027" y="16393"/>
                  </a:cubicBezTo>
                  <a:cubicBezTo>
                    <a:pt x="14027" y="16266"/>
                    <a:pt x="14027" y="16139"/>
                    <a:pt x="14069" y="16055"/>
                  </a:cubicBezTo>
                  <a:cubicBezTo>
                    <a:pt x="14112" y="15970"/>
                    <a:pt x="14112" y="15928"/>
                    <a:pt x="14154" y="15886"/>
                  </a:cubicBezTo>
                  <a:cubicBezTo>
                    <a:pt x="14238" y="15928"/>
                    <a:pt x="14323" y="15970"/>
                    <a:pt x="14365" y="16013"/>
                  </a:cubicBezTo>
                  <a:cubicBezTo>
                    <a:pt x="14492" y="16055"/>
                    <a:pt x="14576" y="16097"/>
                    <a:pt x="14703" y="16139"/>
                  </a:cubicBezTo>
                  <a:lnTo>
                    <a:pt x="14745" y="16182"/>
                  </a:lnTo>
                  <a:cubicBezTo>
                    <a:pt x="14872" y="16224"/>
                    <a:pt x="14999" y="16266"/>
                    <a:pt x="15126" y="16308"/>
                  </a:cubicBezTo>
                  <a:lnTo>
                    <a:pt x="15295" y="16308"/>
                  </a:lnTo>
                  <a:lnTo>
                    <a:pt x="15464" y="16013"/>
                  </a:lnTo>
                  <a:lnTo>
                    <a:pt x="15379" y="15844"/>
                  </a:lnTo>
                  <a:cubicBezTo>
                    <a:pt x="15295" y="15717"/>
                    <a:pt x="15168" y="15632"/>
                    <a:pt x="15083" y="15548"/>
                  </a:cubicBezTo>
                  <a:cubicBezTo>
                    <a:pt x="14957" y="15463"/>
                    <a:pt x="14872" y="15379"/>
                    <a:pt x="14830" y="15294"/>
                  </a:cubicBezTo>
                  <a:lnTo>
                    <a:pt x="14830" y="15168"/>
                  </a:lnTo>
                  <a:cubicBezTo>
                    <a:pt x="14830" y="15041"/>
                    <a:pt x="14788" y="14956"/>
                    <a:pt x="14745" y="14872"/>
                  </a:cubicBezTo>
                  <a:cubicBezTo>
                    <a:pt x="14830" y="14618"/>
                    <a:pt x="14745" y="14365"/>
                    <a:pt x="14576" y="14196"/>
                  </a:cubicBezTo>
                  <a:lnTo>
                    <a:pt x="14450" y="14111"/>
                  </a:lnTo>
                  <a:lnTo>
                    <a:pt x="14323" y="14111"/>
                  </a:lnTo>
                  <a:cubicBezTo>
                    <a:pt x="14305" y="14093"/>
                    <a:pt x="14286" y="14083"/>
                    <a:pt x="14272" y="14080"/>
                  </a:cubicBezTo>
                  <a:lnTo>
                    <a:pt x="14272" y="14080"/>
                  </a:lnTo>
                  <a:cubicBezTo>
                    <a:pt x="14345" y="14016"/>
                    <a:pt x="14418" y="13979"/>
                    <a:pt x="14492" y="13942"/>
                  </a:cubicBezTo>
                  <a:lnTo>
                    <a:pt x="14661" y="13816"/>
                  </a:lnTo>
                  <a:lnTo>
                    <a:pt x="14534" y="13435"/>
                  </a:lnTo>
                  <a:lnTo>
                    <a:pt x="14365" y="13435"/>
                  </a:lnTo>
                  <a:lnTo>
                    <a:pt x="14196" y="13478"/>
                  </a:lnTo>
                  <a:lnTo>
                    <a:pt x="14112" y="13520"/>
                  </a:lnTo>
                  <a:cubicBezTo>
                    <a:pt x="14083" y="13513"/>
                    <a:pt x="14054" y="13509"/>
                    <a:pt x="14025" y="13509"/>
                  </a:cubicBezTo>
                  <a:cubicBezTo>
                    <a:pt x="13886" y="13509"/>
                    <a:pt x="13752" y="13591"/>
                    <a:pt x="13647" y="13731"/>
                  </a:cubicBezTo>
                  <a:cubicBezTo>
                    <a:pt x="13647" y="13773"/>
                    <a:pt x="13605" y="13773"/>
                    <a:pt x="13562" y="13816"/>
                  </a:cubicBezTo>
                  <a:lnTo>
                    <a:pt x="13393" y="13900"/>
                  </a:lnTo>
                  <a:cubicBezTo>
                    <a:pt x="13224" y="14027"/>
                    <a:pt x="12802" y="14280"/>
                    <a:pt x="12591" y="14365"/>
                  </a:cubicBezTo>
                  <a:cubicBezTo>
                    <a:pt x="12506" y="14323"/>
                    <a:pt x="12422" y="14280"/>
                    <a:pt x="12337" y="14280"/>
                  </a:cubicBezTo>
                  <a:cubicBezTo>
                    <a:pt x="12210" y="14280"/>
                    <a:pt x="12126" y="14323"/>
                    <a:pt x="12041" y="14407"/>
                  </a:cubicBezTo>
                  <a:cubicBezTo>
                    <a:pt x="11999" y="14492"/>
                    <a:pt x="11957" y="14576"/>
                    <a:pt x="11957" y="14661"/>
                  </a:cubicBezTo>
                  <a:lnTo>
                    <a:pt x="11915" y="14618"/>
                  </a:lnTo>
                  <a:lnTo>
                    <a:pt x="11661" y="14618"/>
                  </a:lnTo>
                  <a:cubicBezTo>
                    <a:pt x="11746" y="14534"/>
                    <a:pt x="11872" y="14407"/>
                    <a:pt x="11957" y="14323"/>
                  </a:cubicBezTo>
                  <a:cubicBezTo>
                    <a:pt x="12210" y="14069"/>
                    <a:pt x="12337" y="13942"/>
                    <a:pt x="12337" y="13816"/>
                  </a:cubicBezTo>
                  <a:cubicBezTo>
                    <a:pt x="12464" y="13689"/>
                    <a:pt x="12591" y="13520"/>
                    <a:pt x="12633" y="13351"/>
                  </a:cubicBezTo>
                  <a:cubicBezTo>
                    <a:pt x="12675" y="13224"/>
                    <a:pt x="12633" y="13140"/>
                    <a:pt x="12548" y="13055"/>
                  </a:cubicBezTo>
                  <a:cubicBezTo>
                    <a:pt x="12717" y="12802"/>
                    <a:pt x="12886" y="12590"/>
                    <a:pt x="13140" y="12379"/>
                  </a:cubicBezTo>
                  <a:cubicBezTo>
                    <a:pt x="13182" y="12421"/>
                    <a:pt x="13224" y="12464"/>
                    <a:pt x="13267" y="12464"/>
                  </a:cubicBezTo>
                  <a:cubicBezTo>
                    <a:pt x="13393" y="12590"/>
                    <a:pt x="13562" y="12633"/>
                    <a:pt x="13731" y="12675"/>
                  </a:cubicBezTo>
                  <a:lnTo>
                    <a:pt x="13816" y="12675"/>
                  </a:lnTo>
                  <a:lnTo>
                    <a:pt x="14027" y="12548"/>
                  </a:lnTo>
                  <a:lnTo>
                    <a:pt x="14027" y="12421"/>
                  </a:lnTo>
                  <a:cubicBezTo>
                    <a:pt x="14027" y="12295"/>
                    <a:pt x="13943" y="12168"/>
                    <a:pt x="13858" y="12126"/>
                  </a:cubicBezTo>
                  <a:cubicBezTo>
                    <a:pt x="14027" y="12084"/>
                    <a:pt x="14238" y="11999"/>
                    <a:pt x="14238" y="11788"/>
                  </a:cubicBezTo>
                  <a:lnTo>
                    <a:pt x="14238" y="11577"/>
                  </a:lnTo>
                  <a:lnTo>
                    <a:pt x="14027" y="11492"/>
                  </a:lnTo>
                  <a:lnTo>
                    <a:pt x="13943" y="11492"/>
                  </a:lnTo>
                  <a:lnTo>
                    <a:pt x="14154" y="11323"/>
                  </a:lnTo>
                  <a:cubicBezTo>
                    <a:pt x="14196" y="11323"/>
                    <a:pt x="14281" y="11323"/>
                    <a:pt x="14323" y="11365"/>
                  </a:cubicBezTo>
                  <a:cubicBezTo>
                    <a:pt x="14407" y="11408"/>
                    <a:pt x="14534" y="11408"/>
                    <a:pt x="14619" y="11408"/>
                  </a:cubicBezTo>
                  <a:cubicBezTo>
                    <a:pt x="14745" y="11408"/>
                    <a:pt x="15041" y="11408"/>
                    <a:pt x="15083" y="11154"/>
                  </a:cubicBezTo>
                  <a:lnTo>
                    <a:pt x="15083" y="10943"/>
                  </a:lnTo>
                  <a:lnTo>
                    <a:pt x="14872" y="10858"/>
                  </a:lnTo>
                  <a:lnTo>
                    <a:pt x="14788" y="10816"/>
                  </a:lnTo>
                  <a:cubicBezTo>
                    <a:pt x="14914" y="10774"/>
                    <a:pt x="14999" y="10647"/>
                    <a:pt x="15083" y="10520"/>
                  </a:cubicBezTo>
                  <a:lnTo>
                    <a:pt x="15126" y="10394"/>
                  </a:lnTo>
                  <a:lnTo>
                    <a:pt x="14999" y="10140"/>
                  </a:lnTo>
                  <a:lnTo>
                    <a:pt x="14830" y="10140"/>
                  </a:lnTo>
                  <a:cubicBezTo>
                    <a:pt x="14745" y="10140"/>
                    <a:pt x="14661" y="10182"/>
                    <a:pt x="14576" y="10225"/>
                  </a:cubicBezTo>
                  <a:lnTo>
                    <a:pt x="14534" y="10267"/>
                  </a:lnTo>
                  <a:cubicBezTo>
                    <a:pt x="14450" y="10351"/>
                    <a:pt x="14323" y="10394"/>
                    <a:pt x="14238" y="10478"/>
                  </a:cubicBezTo>
                  <a:cubicBezTo>
                    <a:pt x="14154" y="10563"/>
                    <a:pt x="14069" y="10605"/>
                    <a:pt x="13985" y="10647"/>
                  </a:cubicBezTo>
                  <a:cubicBezTo>
                    <a:pt x="13562" y="10858"/>
                    <a:pt x="13182" y="11027"/>
                    <a:pt x="12760" y="11281"/>
                  </a:cubicBezTo>
                  <a:cubicBezTo>
                    <a:pt x="12684" y="11326"/>
                    <a:pt x="12624" y="11350"/>
                    <a:pt x="12569" y="11350"/>
                  </a:cubicBezTo>
                  <a:cubicBezTo>
                    <a:pt x="12471" y="11350"/>
                    <a:pt x="12388" y="11274"/>
                    <a:pt x="12253" y="11112"/>
                  </a:cubicBezTo>
                  <a:cubicBezTo>
                    <a:pt x="12168" y="11070"/>
                    <a:pt x="12126" y="10985"/>
                    <a:pt x="12041" y="10901"/>
                  </a:cubicBezTo>
                  <a:cubicBezTo>
                    <a:pt x="11999" y="10858"/>
                    <a:pt x="11999" y="10774"/>
                    <a:pt x="11957" y="10732"/>
                  </a:cubicBezTo>
                  <a:lnTo>
                    <a:pt x="12464" y="10647"/>
                  </a:lnTo>
                  <a:lnTo>
                    <a:pt x="12591" y="10732"/>
                  </a:lnTo>
                  <a:cubicBezTo>
                    <a:pt x="12675" y="10901"/>
                    <a:pt x="12844" y="10985"/>
                    <a:pt x="13055" y="11027"/>
                  </a:cubicBezTo>
                  <a:cubicBezTo>
                    <a:pt x="13182" y="11027"/>
                    <a:pt x="13309" y="10943"/>
                    <a:pt x="13393" y="10816"/>
                  </a:cubicBezTo>
                  <a:lnTo>
                    <a:pt x="13478" y="10689"/>
                  </a:lnTo>
                  <a:lnTo>
                    <a:pt x="13393" y="10563"/>
                  </a:lnTo>
                  <a:cubicBezTo>
                    <a:pt x="13393" y="10563"/>
                    <a:pt x="13393" y="10520"/>
                    <a:pt x="13393" y="10520"/>
                  </a:cubicBezTo>
                  <a:lnTo>
                    <a:pt x="13562" y="10520"/>
                  </a:lnTo>
                  <a:lnTo>
                    <a:pt x="13309" y="10478"/>
                  </a:lnTo>
                  <a:cubicBezTo>
                    <a:pt x="13224" y="10436"/>
                    <a:pt x="13140" y="10394"/>
                    <a:pt x="13055" y="10394"/>
                  </a:cubicBezTo>
                  <a:lnTo>
                    <a:pt x="12844" y="10351"/>
                  </a:lnTo>
                  <a:lnTo>
                    <a:pt x="12084" y="10182"/>
                  </a:lnTo>
                  <a:cubicBezTo>
                    <a:pt x="11915" y="10140"/>
                    <a:pt x="11746" y="10098"/>
                    <a:pt x="11577" y="10056"/>
                  </a:cubicBezTo>
                  <a:cubicBezTo>
                    <a:pt x="11746" y="10056"/>
                    <a:pt x="11915" y="10098"/>
                    <a:pt x="12084" y="10140"/>
                  </a:cubicBezTo>
                  <a:cubicBezTo>
                    <a:pt x="12253" y="10182"/>
                    <a:pt x="12422" y="10182"/>
                    <a:pt x="12591" y="10225"/>
                  </a:cubicBezTo>
                  <a:lnTo>
                    <a:pt x="12802" y="10225"/>
                  </a:lnTo>
                  <a:lnTo>
                    <a:pt x="12886" y="9929"/>
                  </a:lnTo>
                  <a:cubicBezTo>
                    <a:pt x="12886" y="9929"/>
                    <a:pt x="12929" y="9887"/>
                    <a:pt x="12929" y="9844"/>
                  </a:cubicBezTo>
                  <a:cubicBezTo>
                    <a:pt x="12956" y="9850"/>
                    <a:pt x="12983" y="9852"/>
                    <a:pt x="13010" y="9852"/>
                  </a:cubicBezTo>
                  <a:cubicBezTo>
                    <a:pt x="13192" y="9852"/>
                    <a:pt x="13362" y="9733"/>
                    <a:pt x="13436" y="9549"/>
                  </a:cubicBezTo>
                  <a:lnTo>
                    <a:pt x="13478" y="9422"/>
                  </a:lnTo>
                  <a:lnTo>
                    <a:pt x="13309" y="9168"/>
                  </a:lnTo>
                  <a:lnTo>
                    <a:pt x="13182" y="9168"/>
                  </a:lnTo>
                  <a:cubicBezTo>
                    <a:pt x="13140" y="9168"/>
                    <a:pt x="13055" y="9211"/>
                    <a:pt x="13013" y="9211"/>
                  </a:cubicBezTo>
                  <a:lnTo>
                    <a:pt x="12971" y="9168"/>
                  </a:lnTo>
                  <a:cubicBezTo>
                    <a:pt x="13013" y="9084"/>
                    <a:pt x="13055" y="8957"/>
                    <a:pt x="13055" y="8873"/>
                  </a:cubicBezTo>
                  <a:lnTo>
                    <a:pt x="13055" y="8830"/>
                  </a:lnTo>
                  <a:lnTo>
                    <a:pt x="13098" y="8873"/>
                  </a:lnTo>
                  <a:cubicBezTo>
                    <a:pt x="13244" y="9078"/>
                    <a:pt x="13472" y="9202"/>
                    <a:pt x="13711" y="9202"/>
                  </a:cubicBezTo>
                  <a:cubicBezTo>
                    <a:pt x="13816" y="9202"/>
                    <a:pt x="13924" y="9178"/>
                    <a:pt x="14027" y="9126"/>
                  </a:cubicBezTo>
                  <a:lnTo>
                    <a:pt x="14238" y="9042"/>
                  </a:lnTo>
                  <a:lnTo>
                    <a:pt x="14196" y="8830"/>
                  </a:lnTo>
                  <a:lnTo>
                    <a:pt x="14112" y="8661"/>
                  </a:lnTo>
                  <a:lnTo>
                    <a:pt x="14323" y="8661"/>
                  </a:lnTo>
                  <a:lnTo>
                    <a:pt x="14492" y="8577"/>
                  </a:lnTo>
                  <a:lnTo>
                    <a:pt x="14492" y="8408"/>
                  </a:lnTo>
                  <a:cubicBezTo>
                    <a:pt x="14534" y="8197"/>
                    <a:pt x="14365" y="8112"/>
                    <a:pt x="14154" y="7943"/>
                  </a:cubicBezTo>
                  <a:lnTo>
                    <a:pt x="14069" y="7859"/>
                  </a:lnTo>
                  <a:cubicBezTo>
                    <a:pt x="14069" y="7859"/>
                    <a:pt x="14112" y="7816"/>
                    <a:pt x="14154" y="7732"/>
                  </a:cubicBezTo>
                  <a:cubicBezTo>
                    <a:pt x="14196" y="7901"/>
                    <a:pt x="14365" y="8028"/>
                    <a:pt x="14492" y="8070"/>
                  </a:cubicBezTo>
                  <a:lnTo>
                    <a:pt x="14619" y="8070"/>
                  </a:lnTo>
                  <a:cubicBezTo>
                    <a:pt x="14745" y="8070"/>
                    <a:pt x="14914" y="7985"/>
                    <a:pt x="14957" y="7859"/>
                  </a:cubicBezTo>
                  <a:lnTo>
                    <a:pt x="15041" y="7690"/>
                  </a:lnTo>
                  <a:lnTo>
                    <a:pt x="14914" y="7563"/>
                  </a:lnTo>
                  <a:cubicBezTo>
                    <a:pt x="14745" y="7394"/>
                    <a:pt x="14534" y="7225"/>
                    <a:pt x="14323" y="7140"/>
                  </a:cubicBezTo>
                  <a:lnTo>
                    <a:pt x="14788" y="7140"/>
                  </a:lnTo>
                  <a:lnTo>
                    <a:pt x="14745" y="7056"/>
                  </a:lnTo>
                  <a:cubicBezTo>
                    <a:pt x="14788" y="7056"/>
                    <a:pt x="14830" y="7014"/>
                    <a:pt x="14872" y="6972"/>
                  </a:cubicBezTo>
                  <a:lnTo>
                    <a:pt x="14999" y="6845"/>
                  </a:lnTo>
                  <a:lnTo>
                    <a:pt x="14914" y="6549"/>
                  </a:lnTo>
                  <a:lnTo>
                    <a:pt x="14788" y="6507"/>
                  </a:lnTo>
                  <a:lnTo>
                    <a:pt x="14703" y="6507"/>
                  </a:lnTo>
                  <a:cubicBezTo>
                    <a:pt x="14619" y="6507"/>
                    <a:pt x="14576" y="6507"/>
                    <a:pt x="14534" y="6549"/>
                  </a:cubicBezTo>
                  <a:cubicBezTo>
                    <a:pt x="14534" y="6507"/>
                    <a:pt x="14492" y="6465"/>
                    <a:pt x="14492" y="6422"/>
                  </a:cubicBezTo>
                  <a:cubicBezTo>
                    <a:pt x="14413" y="6370"/>
                    <a:pt x="14303" y="6334"/>
                    <a:pt x="14200" y="6334"/>
                  </a:cubicBezTo>
                  <a:cubicBezTo>
                    <a:pt x="14136" y="6334"/>
                    <a:pt x="14076" y="6348"/>
                    <a:pt x="14027" y="6380"/>
                  </a:cubicBezTo>
                  <a:cubicBezTo>
                    <a:pt x="14027" y="6296"/>
                    <a:pt x="14027" y="6211"/>
                    <a:pt x="14027" y="6127"/>
                  </a:cubicBezTo>
                  <a:cubicBezTo>
                    <a:pt x="13985" y="6084"/>
                    <a:pt x="13943" y="6000"/>
                    <a:pt x="13900" y="5958"/>
                  </a:cubicBezTo>
                  <a:cubicBezTo>
                    <a:pt x="13900" y="5915"/>
                    <a:pt x="13943" y="5873"/>
                    <a:pt x="13985" y="5831"/>
                  </a:cubicBezTo>
                  <a:cubicBezTo>
                    <a:pt x="14027" y="5873"/>
                    <a:pt x="14027" y="5915"/>
                    <a:pt x="14027" y="5915"/>
                  </a:cubicBezTo>
                  <a:cubicBezTo>
                    <a:pt x="14069" y="6084"/>
                    <a:pt x="14154" y="6296"/>
                    <a:pt x="14365" y="6296"/>
                  </a:cubicBezTo>
                  <a:lnTo>
                    <a:pt x="14788" y="6296"/>
                  </a:lnTo>
                  <a:cubicBezTo>
                    <a:pt x="14872" y="6296"/>
                    <a:pt x="15126" y="6296"/>
                    <a:pt x="15210" y="6084"/>
                  </a:cubicBezTo>
                  <a:lnTo>
                    <a:pt x="15252" y="5873"/>
                  </a:lnTo>
                  <a:lnTo>
                    <a:pt x="15126" y="5789"/>
                  </a:lnTo>
                  <a:lnTo>
                    <a:pt x="14999" y="5662"/>
                  </a:lnTo>
                  <a:cubicBezTo>
                    <a:pt x="14492" y="5239"/>
                    <a:pt x="14407" y="5113"/>
                    <a:pt x="14407" y="5070"/>
                  </a:cubicBezTo>
                  <a:lnTo>
                    <a:pt x="14407" y="5070"/>
                  </a:lnTo>
                  <a:cubicBezTo>
                    <a:pt x="14482" y="5120"/>
                    <a:pt x="14570" y="5140"/>
                    <a:pt x="14657" y="5140"/>
                  </a:cubicBezTo>
                  <a:cubicBezTo>
                    <a:pt x="14718" y="5140"/>
                    <a:pt x="14777" y="5130"/>
                    <a:pt x="14830" y="5113"/>
                  </a:cubicBezTo>
                  <a:lnTo>
                    <a:pt x="14999" y="5028"/>
                  </a:lnTo>
                  <a:lnTo>
                    <a:pt x="14999" y="4859"/>
                  </a:lnTo>
                  <a:lnTo>
                    <a:pt x="14999" y="4817"/>
                  </a:lnTo>
                  <a:cubicBezTo>
                    <a:pt x="15033" y="4828"/>
                    <a:pt x="15067" y="4833"/>
                    <a:pt x="15100" y="4833"/>
                  </a:cubicBezTo>
                  <a:cubicBezTo>
                    <a:pt x="15190" y="4833"/>
                    <a:pt x="15275" y="4794"/>
                    <a:pt x="15337" y="4732"/>
                  </a:cubicBezTo>
                  <a:cubicBezTo>
                    <a:pt x="15379" y="4690"/>
                    <a:pt x="15421" y="4606"/>
                    <a:pt x="15421" y="4563"/>
                  </a:cubicBezTo>
                  <a:lnTo>
                    <a:pt x="15590" y="4563"/>
                  </a:lnTo>
                  <a:cubicBezTo>
                    <a:pt x="15717" y="4563"/>
                    <a:pt x="15886" y="4479"/>
                    <a:pt x="15970" y="4310"/>
                  </a:cubicBezTo>
                  <a:cubicBezTo>
                    <a:pt x="16013" y="4310"/>
                    <a:pt x="16055" y="4310"/>
                    <a:pt x="16097" y="4268"/>
                  </a:cubicBezTo>
                  <a:cubicBezTo>
                    <a:pt x="16182" y="4352"/>
                    <a:pt x="16224" y="4437"/>
                    <a:pt x="16308" y="4563"/>
                  </a:cubicBezTo>
                  <a:cubicBezTo>
                    <a:pt x="16393" y="4690"/>
                    <a:pt x="16477" y="4817"/>
                    <a:pt x="16604" y="4944"/>
                  </a:cubicBezTo>
                  <a:lnTo>
                    <a:pt x="16689" y="5028"/>
                  </a:lnTo>
                  <a:lnTo>
                    <a:pt x="16942" y="5028"/>
                  </a:lnTo>
                  <a:lnTo>
                    <a:pt x="17027" y="4901"/>
                  </a:lnTo>
                  <a:cubicBezTo>
                    <a:pt x="17111" y="4775"/>
                    <a:pt x="17111" y="4775"/>
                    <a:pt x="16858" y="4225"/>
                  </a:cubicBezTo>
                  <a:lnTo>
                    <a:pt x="16773" y="4099"/>
                  </a:lnTo>
                  <a:cubicBezTo>
                    <a:pt x="16731" y="3887"/>
                    <a:pt x="16646" y="3718"/>
                    <a:pt x="16562" y="3549"/>
                  </a:cubicBezTo>
                  <a:lnTo>
                    <a:pt x="16477" y="3423"/>
                  </a:lnTo>
                  <a:lnTo>
                    <a:pt x="16477" y="3423"/>
                  </a:lnTo>
                  <a:cubicBezTo>
                    <a:pt x="16562" y="3465"/>
                    <a:pt x="16646" y="3465"/>
                    <a:pt x="16731" y="3465"/>
                  </a:cubicBezTo>
                  <a:lnTo>
                    <a:pt x="16942" y="3465"/>
                  </a:lnTo>
                  <a:lnTo>
                    <a:pt x="17111" y="3085"/>
                  </a:lnTo>
                  <a:cubicBezTo>
                    <a:pt x="17153" y="2958"/>
                    <a:pt x="17153" y="2873"/>
                    <a:pt x="17069" y="2747"/>
                  </a:cubicBezTo>
                  <a:lnTo>
                    <a:pt x="17069" y="2704"/>
                  </a:lnTo>
                  <a:cubicBezTo>
                    <a:pt x="17153" y="2704"/>
                    <a:pt x="17238" y="2704"/>
                    <a:pt x="17322" y="2662"/>
                  </a:cubicBezTo>
                  <a:cubicBezTo>
                    <a:pt x="17407" y="2662"/>
                    <a:pt x="17449" y="2620"/>
                    <a:pt x="17491" y="2620"/>
                  </a:cubicBezTo>
                  <a:lnTo>
                    <a:pt x="17998" y="2704"/>
                  </a:lnTo>
                  <a:lnTo>
                    <a:pt x="17787" y="2240"/>
                  </a:lnTo>
                  <a:cubicBezTo>
                    <a:pt x="17745" y="2155"/>
                    <a:pt x="17703" y="2071"/>
                    <a:pt x="17703" y="1986"/>
                  </a:cubicBezTo>
                  <a:lnTo>
                    <a:pt x="17703" y="1986"/>
                  </a:lnTo>
                  <a:cubicBezTo>
                    <a:pt x="17787" y="2028"/>
                    <a:pt x="17872" y="2028"/>
                    <a:pt x="17956" y="2028"/>
                  </a:cubicBezTo>
                  <a:lnTo>
                    <a:pt x="18125" y="2028"/>
                  </a:lnTo>
                  <a:lnTo>
                    <a:pt x="18167" y="1902"/>
                  </a:lnTo>
                  <a:cubicBezTo>
                    <a:pt x="18210" y="1902"/>
                    <a:pt x="18210" y="1860"/>
                    <a:pt x="18167" y="1860"/>
                  </a:cubicBezTo>
                  <a:lnTo>
                    <a:pt x="18252" y="1860"/>
                  </a:lnTo>
                  <a:lnTo>
                    <a:pt x="18421" y="1775"/>
                  </a:lnTo>
                  <a:lnTo>
                    <a:pt x="18421" y="1648"/>
                  </a:lnTo>
                  <a:cubicBezTo>
                    <a:pt x="18463" y="1479"/>
                    <a:pt x="18336" y="1353"/>
                    <a:pt x="18252" y="1226"/>
                  </a:cubicBezTo>
                  <a:cubicBezTo>
                    <a:pt x="18210" y="1184"/>
                    <a:pt x="18167" y="1141"/>
                    <a:pt x="18167" y="1099"/>
                  </a:cubicBezTo>
                  <a:lnTo>
                    <a:pt x="18210" y="1099"/>
                  </a:lnTo>
                  <a:cubicBezTo>
                    <a:pt x="18294" y="1015"/>
                    <a:pt x="18379" y="972"/>
                    <a:pt x="18463" y="930"/>
                  </a:cubicBezTo>
                  <a:close/>
                  <a:moveTo>
                    <a:pt x="18463" y="1"/>
                  </a:moveTo>
                  <a:lnTo>
                    <a:pt x="18210" y="508"/>
                  </a:lnTo>
                  <a:cubicBezTo>
                    <a:pt x="18125" y="550"/>
                    <a:pt x="18041" y="634"/>
                    <a:pt x="17998" y="677"/>
                  </a:cubicBezTo>
                  <a:cubicBezTo>
                    <a:pt x="17872" y="719"/>
                    <a:pt x="17745" y="803"/>
                    <a:pt x="17703" y="888"/>
                  </a:cubicBezTo>
                  <a:cubicBezTo>
                    <a:pt x="17576" y="1057"/>
                    <a:pt x="17618" y="1268"/>
                    <a:pt x="17745" y="1437"/>
                  </a:cubicBezTo>
                  <a:lnTo>
                    <a:pt x="17576" y="1437"/>
                  </a:lnTo>
                  <a:cubicBezTo>
                    <a:pt x="17449" y="1479"/>
                    <a:pt x="17322" y="1606"/>
                    <a:pt x="17238" y="1733"/>
                  </a:cubicBezTo>
                  <a:cubicBezTo>
                    <a:pt x="17196" y="1902"/>
                    <a:pt x="17153" y="2071"/>
                    <a:pt x="17196" y="2240"/>
                  </a:cubicBezTo>
                  <a:lnTo>
                    <a:pt x="17153" y="2240"/>
                  </a:lnTo>
                  <a:cubicBezTo>
                    <a:pt x="17111" y="2282"/>
                    <a:pt x="17027" y="2282"/>
                    <a:pt x="16984" y="2282"/>
                  </a:cubicBezTo>
                  <a:cubicBezTo>
                    <a:pt x="16942" y="2155"/>
                    <a:pt x="16815" y="2071"/>
                    <a:pt x="16689" y="2028"/>
                  </a:cubicBezTo>
                  <a:lnTo>
                    <a:pt x="16435" y="2028"/>
                  </a:lnTo>
                  <a:lnTo>
                    <a:pt x="16351" y="2155"/>
                  </a:lnTo>
                  <a:cubicBezTo>
                    <a:pt x="16266" y="2282"/>
                    <a:pt x="16266" y="2451"/>
                    <a:pt x="16477" y="2873"/>
                  </a:cubicBezTo>
                  <a:cubicBezTo>
                    <a:pt x="16477" y="2873"/>
                    <a:pt x="16435" y="2873"/>
                    <a:pt x="16435" y="2916"/>
                  </a:cubicBezTo>
                  <a:cubicBezTo>
                    <a:pt x="16393" y="2831"/>
                    <a:pt x="16308" y="2831"/>
                    <a:pt x="16266" y="2789"/>
                  </a:cubicBezTo>
                  <a:lnTo>
                    <a:pt x="16013" y="2789"/>
                  </a:lnTo>
                  <a:lnTo>
                    <a:pt x="15928" y="2916"/>
                  </a:lnTo>
                  <a:cubicBezTo>
                    <a:pt x="15844" y="3042"/>
                    <a:pt x="15802" y="3211"/>
                    <a:pt x="15844" y="3380"/>
                  </a:cubicBezTo>
                  <a:cubicBezTo>
                    <a:pt x="15844" y="3507"/>
                    <a:pt x="15886" y="3634"/>
                    <a:pt x="15970" y="3718"/>
                  </a:cubicBezTo>
                  <a:cubicBezTo>
                    <a:pt x="15886" y="3761"/>
                    <a:pt x="15802" y="3803"/>
                    <a:pt x="15759" y="3930"/>
                  </a:cubicBezTo>
                  <a:cubicBezTo>
                    <a:pt x="15759" y="3845"/>
                    <a:pt x="15717" y="3803"/>
                    <a:pt x="15717" y="3761"/>
                  </a:cubicBezTo>
                  <a:cubicBezTo>
                    <a:pt x="15644" y="3688"/>
                    <a:pt x="15540" y="3583"/>
                    <a:pt x="15322" y="3583"/>
                  </a:cubicBezTo>
                  <a:cubicBezTo>
                    <a:pt x="15288" y="3583"/>
                    <a:pt x="15250" y="3586"/>
                    <a:pt x="15210" y="3592"/>
                  </a:cubicBezTo>
                  <a:cubicBezTo>
                    <a:pt x="15126" y="3634"/>
                    <a:pt x="14999" y="3718"/>
                    <a:pt x="14957" y="3803"/>
                  </a:cubicBezTo>
                  <a:cubicBezTo>
                    <a:pt x="14914" y="3718"/>
                    <a:pt x="14788" y="3718"/>
                    <a:pt x="14703" y="3718"/>
                  </a:cubicBezTo>
                  <a:cubicBezTo>
                    <a:pt x="14492" y="3718"/>
                    <a:pt x="14323" y="3930"/>
                    <a:pt x="14238" y="4141"/>
                  </a:cubicBezTo>
                  <a:cubicBezTo>
                    <a:pt x="14112" y="4310"/>
                    <a:pt x="14069" y="4521"/>
                    <a:pt x="14112" y="4732"/>
                  </a:cubicBezTo>
                  <a:cubicBezTo>
                    <a:pt x="13985" y="4817"/>
                    <a:pt x="13900" y="4944"/>
                    <a:pt x="13858" y="5113"/>
                  </a:cubicBezTo>
                  <a:cubicBezTo>
                    <a:pt x="13858" y="5197"/>
                    <a:pt x="13858" y="5282"/>
                    <a:pt x="13858" y="5366"/>
                  </a:cubicBezTo>
                  <a:cubicBezTo>
                    <a:pt x="13647" y="5493"/>
                    <a:pt x="13520" y="5662"/>
                    <a:pt x="13436" y="5873"/>
                  </a:cubicBezTo>
                  <a:cubicBezTo>
                    <a:pt x="13351" y="6084"/>
                    <a:pt x="13309" y="6169"/>
                    <a:pt x="13351" y="6296"/>
                  </a:cubicBezTo>
                  <a:lnTo>
                    <a:pt x="13436" y="6422"/>
                  </a:lnTo>
                  <a:cubicBezTo>
                    <a:pt x="13351" y="6591"/>
                    <a:pt x="13267" y="6760"/>
                    <a:pt x="13351" y="6929"/>
                  </a:cubicBezTo>
                  <a:cubicBezTo>
                    <a:pt x="13393" y="7014"/>
                    <a:pt x="13436" y="7056"/>
                    <a:pt x="13478" y="7098"/>
                  </a:cubicBezTo>
                  <a:lnTo>
                    <a:pt x="12422" y="7436"/>
                  </a:lnTo>
                  <a:lnTo>
                    <a:pt x="13478" y="7352"/>
                  </a:lnTo>
                  <a:cubicBezTo>
                    <a:pt x="13520" y="7436"/>
                    <a:pt x="13562" y="7478"/>
                    <a:pt x="13647" y="7521"/>
                  </a:cubicBezTo>
                  <a:cubicBezTo>
                    <a:pt x="13647" y="7563"/>
                    <a:pt x="13647" y="7605"/>
                    <a:pt x="13647" y="7647"/>
                  </a:cubicBezTo>
                  <a:cubicBezTo>
                    <a:pt x="13520" y="7732"/>
                    <a:pt x="13436" y="7816"/>
                    <a:pt x="13393" y="7943"/>
                  </a:cubicBezTo>
                  <a:cubicBezTo>
                    <a:pt x="13267" y="7943"/>
                    <a:pt x="13140" y="7985"/>
                    <a:pt x="13013" y="8112"/>
                  </a:cubicBezTo>
                  <a:cubicBezTo>
                    <a:pt x="12929" y="8197"/>
                    <a:pt x="12929" y="8281"/>
                    <a:pt x="12929" y="8408"/>
                  </a:cubicBezTo>
                  <a:cubicBezTo>
                    <a:pt x="12886" y="8408"/>
                    <a:pt x="12802" y="8450"/>
                    <a:pt x="12760" y="8492"/>
                  </a:cubicBezTo>
                  <a:cubicBezTo>
                    <a:pt x="12591" y="8577"/>
                    <a:pt x="12506" y="8746"/>
                    <a:pt x="12506" y="8915"/>
                  </a:cubicBezTo>
                  <a:lnTo>
                    <a:pt x="12506" y="8957"/>
                  </a:lnTo>
                  <a:cubicBezTo>
                    <a:pt x="12379" y="8957"/>
                    <a:pt x="12253" y="8999"/>
                    <a:pt x="12168" y="9042"/>
                  </a:cubicBezTo>
                  <a:lnTo>
                    <a:pt x="12084" y="9126"/>
                  </a:lnTo>
                  <a:lnTo>
                    <a:pt x="12084" y="9295"/>
                  </a:lnTo>
                  <a:cubicBezTo>
                    <a:pt x="12084" y="9337"/>
                    <a:pt x="12126" y="9422"/>
                    <a:pt x="12253" y="9506"/>
                  </a:cubicBezTo>
                  <a:cubicBezTo>
                    <a:pt x="12253" y="9549"/>
                    <a:pt x="12253" y="9591"/>
                    <a:pt x="12253" y="9633"/>
                  </a:cubicBezTo>
                  <a:lnTo>
                    <a:pt x="12126" y="9633"/>
                  </a:lnTo>
                  <a:cubicBezTo>
                    <a:pt x="11830" y="9591"/>
                    <a:pt x="11534" y="9549"/>
                    <a:pt x="11239" y="9506"/>
                  </a:cubicBezTo>
                  <a:cubicBezTo>
                    <a:pt x="11112" y="9506"/>
                    <a:pt x="10816" y="9506"/>
                    <a:pt x="10732" y="9760"/>
                  </a:cubicBezTo>
                  <a:cubicBezTo>
                    <a:pt x="10647" y="9929"/>
                    <a:pt x="10732" y="10140"/>
                    <a:pt x="10859" y="10225"/>
                  </a:cubicBezTo>
                  <a:cubicBezTo>
                    <a:pt x="10985" y="10394"/>
                    <a:pt x="11112" y="10478"/>
                    <a:pt x="11281" y="10563"/>
                  </a:cubicBezTo>
                  <a:cubicBezTo>
                    <a:pt x="11323" y="10816"/>
                    <a:pt x="11450" y="11112"/>
                    <a:pt x="11577" y="11323"/>
                  </a:cubicBezTo>
                  <a:cubicBezTo>
                    <a:pt x="11661" y="11408"/>
                    <a:pt x="11703" y="11450"/>
                    <a:pt x="11788" y="11534"/>
                  </a:cubicBezTo>
                  <a:cubicBezTo>
                    <a:pt x="11915" y="11788"/>
                    <a:pt x="12168" y="11915"/>
                    <a:pt x="12464" y="11957"/>
                  </a:cubicBezTo>
                  <a:cubicBezTo>
                    <a:pt x="12591" y="11957"/>
                    <a:pt x="12675" y="11915"/>
                    <a:pt x="12802" y="11872"/>
                  </a:cubicBezTo>
                  <a:cubicBezTo>
                    <a:pt x="12802" y="11915"/>
                    <a:pt x="12802" y="11957"/>
                    <a:pt x="12802" y="11999"/>
                  </a:cubicBezTo>
                  <a:cubicBezTo>
                    <a:pt x="12379" y="12295"/>
                    <a:pt x="12041" y="12717"/>
                    <a:pt x="11915" y="13224"/>
                  </a:cubicBezTo>
                  <a:cubicBezTo>
                    <a:pt x="11915" y="13309"/>
                    <a:pt x="11915" y="13351"/>
                    <a:pt x="11957" y="13393"/>
                  </a:cubicBezTo>
                  <a:lnTo>
                    <a:pt x="11872" y="13520"/>
                  </a:lnTo>
                  <a:cubicBezTo>
                    <a:pt x="11746" y="13604"/>
                    <a:pt x="11661" y="13731"/>
                    <a:pt x="11661" y="13858"/>
                  </a:cubicBezTo>
                  <a:cubicBezTo>
                    <a:pt x="11577" y="13942"/>
                    <a:pt x="11534" y="13985"/>
                    <a:pt x="11492" y="14027"/>
                  </a:cubicBezTo>
                  <a:cubicBezTo>
                    <a:pt x="11281" y="14196"/>
                    <a:pt x="11112" y="14407"/>
                    <a:pt x="10985" y="14661"/>
                  </a:cubicBezTo>
                  <a:lnTo>
                    <a:pt x="10943" y="14703"/>
                  </a:lnTo>
                  <a:lnTo>
                    <a:pt x="10943" y="14830"/>
                  </a:lnTo>
                  <a:cubicBezTo>
                    <a:pt x="10901" y="14956"/>
                    <a:pt x="10943" y="15125"/>
                    <a:pt x="11027" y="15210"/>
                  </a:cubicBezTo>
                  <a:cubicBezTo>
                    <a:pt x="10901" y="15337"/>
                    <a:pt x="10859" y="15506"/>
                    <a:pt x="10901" y="15675"/>
                  </a:cubicBezTo>
                  <a:cubicBezTo>
                    <a:pt x="10943" y="15759"/>
                    <a:pt x="10943" y="15801"/>
                    <a:pt x="10985" y="15844"/>
                  </a:cubicBezTo>
                  <a:cubicBezTo>
                    <a:pt x="10859" y="15928"/>
                    <a:pt x="10732" y="16013"/>
                    <a:pt x="10647" y="16139"/>
                  </a:cubicBezTo>
                  <a:cubicBezTo>
                    <a:pt x="10521" y="16351"/>
                    <a:pt x="10436" y="16604"/>
                    <a:pt x="10352" y="16815"/>
                  </a:cubicBezTo>
                  <a:cubicBezTo>
                    <a:pt x="10309" y="17027"/>
                    <a:pt x="10225" y="17196"/>
                    <a:pt x="10140" y="17365"/>
                  </a:cubicBezTo>
                  <a:cubicBezTo>
                    <a:pt x="10098" y="17407"/>
                    <a:pt x="10056" y="17407"/>
                    <a:pt x="10014" y="17449"/>
                  </a:cubicBezTo>
                  <a:cubicBezTo>
                    <a:pt x="9760" y="17534"/>
                    <a:pt x="9380" y="17745"/>
                    <a:pt x="9464" y="18209"/>
                  </a:cubicBezTo>
                  <a:cubicBezTo>
                    <a:pt x="9502" y="18475"/>
                    <a:pt x="9711" y="18638"/>
                    <a:pt x="9967" y="18638"/>
                  </a:cubicBezTo>
                  <a:cubicBezTo>
                    <a:pt x="9996" y="18638"/>
                    <a:pt x="10026" y="18636"/>
                    <a:pt x="10056" y="18632"/>
                  </a:cubicBezTo>
                  <a:cubicBezTo>
                    <a:pt x="10394" y="18632"/>
                    <a:pt x="10690" y="18505"/>
                    <a:pt x="10985" y="18336"/>
                  </a:cubicBezTo>
                  <a:lnTo>
                    <a:pt x="11112" y="18252"/>
                  </a:lnTo>
                  <a:lnTo>
                    <a:pt x="11112" y="18040"/>
                  </a:lnTo>
                  <a:cubicBezTo>
                    <a:pt x="11112" y="18040"/>
                    <a:pt x="11112" y="17998"/>
                    <a:pt x="11112" y="17956"/>
                  </a:cubicBezTo>
                  <a:lnTo>
                    <a:pt x="11112" y="17914"/>
                  </a:lnTo>
                  <a:cubicBezTo>
                    <a:pt x="11112" y="17871"/>
                    <a:pt x="11112" y="17829"/>
                    <a:pt x="11112" y="17829"/>
                  </a:cubicBezTo>
                  <a:cubicBezTo>
                    <a:pt x="11196" y="17702"/>
                    <a:pt x="11281" y="17618"/>
                    <a:pt x="11365" y="17534"/>
                  </a:cubicBezTo>
                  <a:cubicBezTo>
                    <a:pt x="11534" y="17407"/>
                    <a:pt x="11661" y="17238"/>
                    <a:pt x="11746" y="17069"/>
                  </a:cubicBezTo>
                  <a:cubicBezTo>
                    <a:pt x="11746" y="16984"/>
                    <a:pt x="11746" y="16900"/>
                    <a:pt x="11788" y="16815"/>
                  </a:cubicBezTo>
                  <a:cubicBezTo>
                    <a:pt x="11746" y="16689"/>
                    <a:pt x="11788" y="16562"/>
                    <a:pt x="11872" y="16477"/>
                  </a:cubicBezTo>
                  <a:cubicBezTo>
                    <a:pt x="11957" y="16435"/>
                    <a:pt x="11999" y="16435"/>
                    <a:pt x="12041" y="16435"/>
                  </a:cubicBezTo>
                  <a:cubicBezTo>
                    <a:pt x="12210" y="16393"/>
                    <a:pt x="12337" y="16351"/>
                    <a:pt x="12464" y="16224"/>
                  </a:cubicBezTo>
                  <a:cubicBezTo>
                    <a:pt x="12506" y="16224"/>
                    <a:pt x="12506" y="16182"/>
                    <a:pt x="12548" y="16139"/>
                  </a:cubicBezTo>
                  <a:lnTo>
                    <a:pt x="12591" y="16139"/>
                  </a:lnTo>
                  <a:cubicBezTo>
                    <a:pt x="12844" y="16139"/>
                    <a:pt x="12971" y="15928"/>
                    <a:pt x="13055" y="15717"/>
                  </a:cubicBezTo>
                  <a:cubicBezTo>
                    <a:pt x="13055" y="15844"/>
                    <a:pt x="13098" y="15970"/>
                    <a:pt x="13224" y="16055"/>
                  </a:cubicBezTo>
                  <a:cubicBezTo>
                    <a:pt x="13267" y="16139"/>
                    <a:pt x="13393" y="16182"/>
                    <a:pt x="13478" y="16182"/>
                  </a:cubicBezTo>
                  <a:lnTo>
                    <a:pt x="13478" y="16351"/>
                  </a:lnTo>
                  <a:cubicBezTo>
                    <a:pt x="13478" y="16562"/>
                    <a:pt x="13478" y="16604"/>
                    <a:pt x="13309" y="16731"/>
                  </a:cubicBezTo>
                  <a:lnTo>
                    <a:pt x="13182" y="16815"/>
                  </a:lnTo>
                  <a:lnTo>
                    <a:pt x="13182" y="16942"/>
                  </a:lnTo>
                  <a:cubicBezTo>
                    <a:pt x="13182" y="17111"/>
                    <a:pt x="13267" y="17238"/>
                    <a:pt x="13393" y="17322"/>
                  </a:cubicBezTo>
                  <a:lnTo>
                    <a:pt x="13436" y="17407"/>
                  </a:lnTo>
                  <a:cubicBezTo>
                    <a:pt x="13520" y="17576"/>
                    <a:pt x="13562" y="17702"/>
                    <a:pt x="13689" y="17871"/>
                  </a:cubicBezTo>
                  <a:cubicBezTo>
                    <a:pt x="13816" y="18083"/>
                    <a:pt x="13858" y="18209"/>
                    <a:pt x="13858" y="18378"/>
                  </a:cubicBezTo>
                  <a:lnTo>
                    <a:pt x="13774" y="18378"/>
                  </a:lnTo>
                  <a:cubicBezTo>
                    <a:pt x="13647" y="18378"/>
                    <a:pt x="13520" y="18421"/>
                    <a:pt x="13436" y="18463"/>
                  </a:cubicBezTo>
                  <a:cubicBezTo>
                    <a:pt x="13182" y="18632"/>
                    <a:pt x="13013" y="18843"/>
                    <a:pt x="12886" y="19139"/>
                  </a:cubicBezTo>
                  <a:cubicBezTo>
                    <a:pt x="12802" y="19266"/>
                    <a:pt x="12717" y="19392"/>
                    <a:pt x="12633" y="19519"/>
                  </a:cubicBezTo>
                  <a:cubicBezTo>
                    <a:pt x="12548" y="19561"/>
                    <a:pt x="12464" y="19604"/>
                    <a:pt x="12379" y="19604"/>
                  </a:cubicBezTo>
                  <a:cubicBezTo>
                    <a:pt x="12253" y="19646"/>
                    <a:pt x="12126" y="19730"/>
                    <a:pt x="11999" y="19815"/>
                  </a:cubicBezTo>
                  <a:cubicBezTo>
                    <a:pt x="11830" y="19942"/>
                    <a:pt x="11703" y="20111"/>
                    <a:pt x="11619" y="20322"/>
                  </a:cubicBezTo>
                  <a:lnTo>
                    <a:pt x="11365" y="20322"/>
                  </a:lnTo>
                  <a:cubicBezTo>
                    <a:pt x="11196" y="20364"/>
                    <a:pt x="11070" y="20449"/>
                    <a:pt x="10985" y="20618"/>
                  </a:cubicBezTo>
                  <a:cubicBezTo>
                    <a:pt x="10816" y="20998"/>
                    <a:pt x="11027" y="21547"/>
                    <a:pt x="11281" y="22181"/>
                  </a:cubicBezTo>
                  <a:cubicBezTo>
                    <a:pt x="11323" y="22265"/>
                    <a:pt x="11365" y="22350"/>
                    <a:pt x="11365" y="22392"/>
                  </a:cubicBezTo>
                  <a:lnTo>
                    <a:pt x="11239" y="22772"/>
                  </a:lnTo>
                  <a:lnTo>
                    <a:pt x="11239" y="22857"/>
                  </a:lnTo>
                  <a:cubicBezTo>
                    <a:pt x="11239" y="22983"/>
                    <a:pt x="11323" y="23068"/>
                    <a:pt x="11450" y="23110"/>
                  </a:cubicBezTo>
                  <a:cubicBezTo>
                    <a:pt x="11534" y="23152"/>
                    <a:pt x="11577" y="23195"/>
                    <a:pt x="11661" y="23195"/>
                  </a:cubicBezTo>
                  <a:lnTo>
                    <a:pt x="11830" y="23195"/>
                  </a:lnTo>
                  <a:lnTo>
                    <a:pt x="11872" y="23110"/>
                  </a:lnTo>
                  <a:cubicBezTo>
                    <a:pt x="11999" y="22983"/>
                    <a:pt x="11999" y="22815"/>
                    <a:pt x="11999" y="22646"/>
                  </a:cubicBezTo>
                  <a:cubicBezTo>
                    <a:pt x="11957" y="22434"/>
                    <a:pt x="11957" y="22139"/>
                    <a:pt x="12084" y="22054"/>
                  </a:cubicBezTo>
                  <a:cubicBezTo>
                    <a:pt x="12126" y="22012"/>
                    <a:pt x="12168" y="21970"/>
                    <a:pt x="12210" y="21970"/>
                  </a:cubicBezTo>
                  <a:cubicBezTo>
                    <a:pt x="12295" y="22139"/>
                    <a:pt x="12422" y="22308"/>
                    <a:pt x="12506" y="22477"/>
                  </a:cubicBezTo>
                  <a:cubicBezTo>
                    <a:pt x="12844" y="23068"/>
                    <a:pt x="13098" y="23448"/>
                    <a:pt x="13393" y="23490"/>
                  </a:cubicBezTo>
                  <a:lnTo>
                    <a:pt x="13478" y="23490"/>
                  </a:lnTo>
                  <a:cubicBezTo>
                    <a:pt x="13605" y="23490"/>
                    <a:pt x="13731" y="23448"/>
                    <a:pt x="13816" y="23364"/>
                  </a:cubicBezTo>
                  <a:cubicBezTo>
                    <a:pt x="13943" y="23152"/>
                    <a:pt x="13985" y="22941"/>
                    <a:pt x="13943" y="22730"/>
                  </a:cubicBezTo>
                  <a:lnTo>
                    <a:pt x="14069" y="22730"/>
                  </a:lnTo>
                  <a:cubicBezTo>
                    <a:pt x="14069" y="22857"/>
                    <a:pt x="14112" y="23026"/>
                    <a:pt x="14238" y="23152"/>
                  </a:cubicBezTo>
                  <a:cubicBezTo>
                    <a:pt x="14323" y="23237"/>
                    <a:pt x="14450" y="23321"/>
                    <a:pt x="14619" y="23321"/>
                  </a:cubicBezTo>
                  <a:cubicBezTo>
                    <a:pt x="14745" y="23364"/>
                    <a:pt x="14872" y="23406"/>
                    <a:pt x="14999" y="23406"/>
                  </a:cubicBezTo>
                  <a:cubicBezTo>
                    <a:pt x="14999" y="23406"/>
                    <a:pt x="15675" y="23364"/>
                    <a:pt x="15802" y="23152"/>
                  </a:cubicBezTo>
                  <a:lnTo>
                    <a:pt x="15802" y="23068"/>
                  </a:lnTo>
                  <a:cubicBezTo>
                    <a:pt x="16013" y="23152"/>
                    <a:pt x="16182" y="23195"/>
                    <a:pt x="16393" y="23237"/>
                  </a:cubicBezTo>
                  <a:cubicBezTo>
                    <a:pt x="16773" y="23195"/>
                    <a:pt x="16858" y="22815"/>
                    <a:pt x="16858" y="22646"/>
                  </a:cubicBezTo>
                  <a:lnTo>
                    <a:pt x="17196" y="22772"/>
                  </a:lnTo>
                  <a:cubicBezTo>
                    <a:pt x="16942" y="22857"/>
                    <a:pt x="16773" y="23152"/>
                    <a:pt x="16604" y="23490"/>
                  </a:cubicBezTo>
                  <a:lnTo>
                    <a:pt x="16604" y="23533"/>
                  </a:lnTo>
                  <a:cubicBezTo>
                    <a:pt x="16477" y="23617"/>
                    <a:pt x="16393" y="23702"/>
                    <a:pt x="16266" y="23786"/>
                  </a:cubicBezTo>
                  <a:cubicBezTo>
                    <a:pt x="15886" y="24082"/>
                    <a:pt x="15421" y="24462"/>
                    <a:pt x="15421" y="24885"/>
                  </a:cubicBezTo>
                  <a:cubicBezTo>
                    <a:pt x="15421" y="25138"/>
                    <a:pt x="15548" y="25434"/>
                    <a:pt x="15675" y="25645"/>
                  </a:cubicBezTo>
                  <a:cubicBezTo>
                    <a:pt x="15802" y="25772"/>
                    <a:pt x="15844" y="25941"/>
                    <a:pt x="15886" y="26068"/>
                  </a:cubicBezTo>
                  <a:cubicBezTo>
                    <a:pt x="15886" y="26152"/>
                    <a:pt x="15886" y="26237"/>
                    <a:pt x="15886" y="26321"/>
                  </a:cubicBezTo>
                  <a:cubicBezTo>
                    <a:pt x="15759" y="26617"/>
                    <a:pt x="15844" y="26955"/>
                    <a:pt x="16097" y="27208"/>
                  </a:cubicBezTo>
                  <a:cubicBezTo>
                    <a:pt x="16139" y="27251"/>
                    <a:pt x="16139" y="27293"/>
                    <a:pt x="16182" y="27293"/>
                  </a:cubicBezTo>
                  <a:cubicBezTo>
                    <a:pt x="16139" y="27377"/>
                    <a:pt x="16139" y="27504"/>
                    <a:pt x="16139" y="27631"/>
                  </a:cubicBezTo>
                  <a:cubicBezTo>
                    <a:pt x="16182" y="27842"/>
                    <a:pt x="16308" y="28011"/>
                    <a:pt x="16477" y="28138"/>
                  </a:cubicBezTo>
                  <a:lnTo>
                    <a:pt x="16562" y="28222"/>
                  </a:lnTo>
                  <a:lnTo>
                    <a:pt x="16646" y="28222"/>
                  </a:lnTo>
                  <a:cubicBezTo>
                    <a:pt x="16858" y="28222"/>
                    <a:pt x="16942" y="28053"/>
                    <a:pt x="17027" y="27884"/>
                  </a:cubicBezTo>
                  <a:lnTo>
                    <a:pt x="17111" y="27715"/>
                  </a:lnTo>
                  <a:cubicBezTo>
                    <a:pt x="17153" y="27842"/>
                    <a:pt x="17280" y="27927"/>
                    <a:pt x="17449" y="27927"/>
                  </a:cubicBezTo>
                  <a:lnTo>
                    <a:pt x="17618" y="27927"/>
                  </a:lnTo>
                  <a:lnTo>
                    <a:pt x="17491" y="27969"/>
                  </a:lnTo>
                  <a:cubicBezTo>
                    <a:pt x="17322" y="28011"/>
                    <a:pt x="17196" y="28095"/>
                    <a:pt x="17111" y="28222"/>
                  </a:cubicBezTo>
                  <a:cubicBezTo>
                    <a:pt x="17069" y="28349"/>
                    <a:pt x="17069" y="28476"/>
                    <a:pt x="17111" y="28602"/>
                  </a:cubicBezTo>
                  <a:cubicBezTo>
                    <a:pt x="17049" y="28587"/>
                    <a:pt x="16982" y="28577"/>
                    <a:pt x="16913" y="28577"/>
                  </a:cubicBezTo>
                  <a:cubicBezTo>
                    <a:pt x="16793" y="28577"/>
                    <a:pt x="16669" y="28607"/>
                    <a:pt x="16562" y="28687"/>
                  </a:cubicBezTo>
                  <a:cubicBezTo>
                    <a:pt x="16308" y="28856"/>
                    <a:pt x="16182" y="29490"/>
                    <a:pt x="16182" y="29616"/>
                  </a:cubicBezTo>
                  <a:cubicBezTo>
                    <a:pt x="16139" y="29785"/>
                    <a:pt x="16139" y="29997"/>
                    <a:pt x="16266" y="30123"/>
                  </a:cubicBezTo>
                  <a:cubicBezTo>
                    <a:pt x="16266" y="30166"/>
                    <a:pt x="16308" y="30166"/>
                    <a:pt x="16351" y="30208"/>
                  </a:cubicBezTo>
                  <a:cubicBezTo>
                    <a:pt x="16097" y="30419"/>
                    <a:pt x="15886" y="30673"/>
                    <a:pt x="15759" y="30968"/>
                  </a:cubicBezTo>
                  <a:lnTo>
                    <a:pt x="15506" y="30419"/>
                  </a:lnTo>
                  <a:lnTo>
                    <a:pt x="15633" y="31391"/>
                  </a:lnTo>
                  <a:cubicBezTo>
                    <a:pt x="15590" y="31391"/>
                    <a:pt x="15548" y="31391"/>
                    <a:pt x="15464" y="31433"/>
                  </a:cubicBezTo>
                  <a:lnTo>
                    <a:pt x="15379" y="31475"/>
                  </a:lnTo>
                  <a:cubicBezTo>
                    <a:pt x="15252" y="31475"/>
                    <a:pt x="15168" y="31560"/>
                    <a:pt x="15126" y="31644"/>
                  </a:cubicBezTo>
                  <a:cubicBezTo>
                    <a:pt x="15126" y="31687"/>
                    <a:pt x="15083" y="31729"/>
                    <a:pt x="15083" y="31771"/>
                  </a:cubicBezTo>
                  <a:cubicBezTo>
                    <a:pt x="14957" y="31602"/>
                    <a:pt x="14745" y="31518"/>
                    <a:pt x="14576" y="31518"/>
                  </a:cubicBezTo>
                  <a:cubicBezTo>
                    <a:pt x="14407" y="31518"/>
                    <a:pt x="14238" y="31560"/>
                    <a:pt x="14069" y="31602"/>
                  </a:cubicBezTo>
                  <a:cubicBezTo>
                    <a:pt x="13900" y="31644"/>
                    <a:pt x="13647" y="31644"/>
                    <a:pt x="13436" y="31644"/>
                  </a:cubicBezTo>
                  <a:cubicBezTo>
                    <a:pt x="13267" y="31264"/>
                    <a:pt x="13098" y="31095"/>
                    <a:pt x="12886" y="31095"/>
                  </a:cubicBezTo>
                  <a:lnTo>
                    <a:pt x="12802" y="31095"/>
                  </a:lnTo>
                  <a:lnTo>
                    <a:pt x="12591" y="31222"/>
                  </a:lnTo>
                  <a:lnTo>
                    <a:pt x="12591" y="31433"/>
                  </a:lnTo>
                  <a:cubicBezTo>
                    <a:pt x="12379" y="31433"/>
                    <a:pt x="12168" y="31433"/>
                    <a:pt x="11957" y="31391"/>
                  </a:cubicBezTo>
                  <a:lnTo>
                    <a:pt x="11746" y="31391"/>
                  </a:lnTo>
                  <a:cubicBezTo>
                    <a:pt x="11450" y="31433"/>
                    <a:pt x="11239" y="31602"/>
                    <a:pt x="11070" y="31813"/>
                  </a:cubicBezTo>
                  <a:cubicBezTo>
                    <a:pt x="11027" y="31813"/>
                    <a:pt x="10985" y="31856"/>
                    <a:pt x="10943" y="31898"/>
                  </a:cubicBezTo>
                  <a:cubicBezTo>
                    <a:pt x="10901" y="31856"/>
                    <a:pt x="10859" y="31813"/>
                    <a:pt x="10816" y="31813"/>
                  </a:cubicBezTo>
                  <a:lnTo>
                    <a:pt x="10732" y="31813"/>
                  </a:lnTo>
                  <a:lnTo>
                    <a:pt x="10690" y="31856"/>
                  </a:lnTo>
                  <a:cubicBezTo>
                    <a:pt x="10478" y="31940"/>
                    <a:pt x="10394" y="32151"/>
                    <a:pt x="10394" y="32320"/>
                  </a:cubicBezTo>
                  <a:lnTo>
                    <a:pt x="10394" y="32405"/>
                  </a:lnTo>
                  <a:cubicBezTo>
                    <a:pt x="10183" y="32574"/>
                    <a:pt x="9971" y="32658"/>
                    <a:pt x="9718" y="32701"/>
                  </a:cubicBezTo>
                  <a:cubicBezTo>
                    <a:pt x="9338" y="32743"/>
                    <a:pt x="8957" y="32912"/>
                    <a:pt x="8704" y="33208"/>
                  </a:cubicBezTo>
                  <a:cubicBezTo>
                    <a:pt x="8577" y="33334"/>
                    <a:pt x="8535" y="33545"/>
                    <a:pt x="8619" y="33672"/>
                  </a:cubicBezTo>
                  <a:cubicBezTo>
                    <a:pt x="8724" y="33812"/>
                    <a:pt x="8858" y="33894"/>
                    <a:pt x="8997" y="33894"/>
                  </a:cubicBezTo>
                  <a:cubicBezTo>
                    <a:pt x="9026" y="33894"/>
                    <a:pt x="9055" y="33891"/>
                    <a:pt x="9084" y="33883"/>
                  </a:cubicBezTo>
                  <a:lnTo>
                    <a:pt x="9253" y="33883"/>
                  </a:lnTo>
                  <a:cubicBezTo>
                    <a:pt x="9295" y="34052"/>
                    <a:pt x="9422" y="34179"/>
                    <a:pt x="9633" y="34221"/>
                  </a:cubicBezTo>
                  <a:cubicBezTo>
                    <a:pt x="9760" y="34221"/>
                    <a:pt x="9845" y="34137"/>
                    <a:pt x="9929" y="34010"/>
                  </a:cubicBezTo>
                  <a:cubicBezTo>
                    <a:pt x="10098" y="33841"/>
                    <a:pt x="10309" y="33714"/>
                    <a:pt x="10563" y="33630"/>
                  </a:cubicBezTo>
                  <a:cubicBezTo>
                    <a:pt x="10690" y="33672"/>
                    <a:pt x="10816" y="33714"/>
                    <a:pt x="10901" y="33757"/>
                  </a:cubicBezTo>
                  <a:lnTo>
                    <a:pt x="10859" y="33883"/>
                  </a:lnTo>
                  <a:cubicBezTo>
                    <a:pt x="10732" y="34095"/>
                    <a:pt x="10690" y="34348"/>
                    <a:pt x="10774" y="34559"/>
                  </a:cubicBezTo>
                  <a:cubicBezTo>
                    <a:pt x="10816" y="34602"/>
                    <a:pt x="10816" y="34644"/>
                    <a:pt x="10859" y="34686"/>
                  </a:cubicBezTo>
                  <a:cubicBezTo>
                    <a:pt x="10647" y="34813"/>
                    <a:pt x="10478" y="35024"/>
                    <a:pt x="10394" y="35278"/>
                  </a:cubicBezTo>
                  <a:cubicBezTo>
                    <a:pt x="10352" y="35447"/>
                    <a:pt x="10436" y="35616"/>
                    <a:pt x="10563" y="35742"/>
                  </a:cubicBezTo>
                  <a:cubicBezTo>
                    <a:pt x="10394" y="35911"/>
                    <a:pt x="10267" y="36123"/>
                    <a:pt x="10140" y="36334"/>
                  </a:cubicBezTo>
                  <a:cubicBezTo>
                    <a:pt x="10056" y="36587"/>
                    <a:pt x="9845" y="36799"/>
                    <a:pt x="9591" y="36925"/>
                  </a:cubicBezTo>
                  <a:cubicBezTo>
                    <a:pt x="9549" y="36946"/>
                    <a:pt x="9507" y="36957"/>
                    <a:pt x="9470" y="36957"/>
                  </a:cubicBezTo>
                  <a:cubicBezTo>
                    <a:pt x="9433" y="36957"/>
                    <a:pt x="9401" y="36946"/>
                    <a:pt x="9380" y="36925"/>
                  </a:cubicBezTo>
                  <a:lnTo>
                    <a:pt x="9084" y="36925"/>
                  </a:lnTo>
                  <a:cubicBezTo>
                    <a:pt x="8915" y="36968"/>
                    <a:pt x="8788" y="37052"/>
                    <a:pt x="8662" y="37179"/>
                  </a:cubicBezTo>
                  <a:lnTo>
                    <a:pt x="8535" y="37263"/>
                  </a:lnTo>
                  <a:cubicBezTo>
                    <a:pt x="8450" y="37263"/>
                    <a:pt x="8408" y="37221"/>
                    <a:pt x="8324" y="37179"/>
                  </a:cubicBezTo>
                  <a:cubicBezTo>
                    <a:pt x="8200" y="37117"/>
                    <a:pt x="8054" y="37078"/>
                    <a:pt x="7901" y="37078"/>
                  </a:cubicBezTo>
                  <a:cubicBezTo>
                    <a:pt x="7845" y="37078"/>
                    <a:pt x="7789" y="37083"/>
                    <a:pt x="7732" y="37094"/>
                  </a:cubicBezTo>
                  <a:cubicBezTo>
                    <a:pt x="7563" y="37179"/>
                    <a:pt x="7436" y="37263"/>
                    <a:pt x="7310" y="37390"/>
                  </a:cubicBezTo>
                  <a:lnTo>
                    <a:pt x="7098" y="37559"/>
                  </a:lnTo>
                  <a:cubicBezTo>
                    <a:pt x="6845" y="37432"/>
                    <a:pt x="6591" y="37348"/>
                    <a:pt x="6296" y="37306"/>
                  </a:cubicBezTo>
                  <a:lnTo>
                    <a:pt x="6211" y="37306"/>
                  </a:lnTo>
                  <a:cubicBezTo>
                    <a:pt x="6084" y="37348"/>
                    <a:pt x="5958" y="37432"/>
                    <a:pt x="5958" y="37559"/>
                  </a:cubicBezTo>
                  <a:lnTo>
                    <a:pt x="5747" y="37559"/>
                  </a:lnTo>
                  <a:cubicBezTo>
                    <a:pt x="5324" y="37644"/>
                    <a:pt x="5071" y="37644"/>
                    <a:pt x="4986" y="37855"/>
                  </a:cubicBezTo>
                  <a:lnTo>
                    <a:pt x="4944" y="38024"/>
                  </a:lnTo>
                  <a:lnTo>
                    <a:pt x="5028" y="38151"/>
                  </a:lnTo>
                  <a:cubicBezTo>
                    <a:pt x="5113" y="38277"/>
                    <a:pt x="5282" y="38362"/>
                    <a:pt x="5451" y="38446"/>
                  </a:cubicBezTo>
                  <a:cubicBezTo>
                    <a:pt x="5493" y="38446"/>
                    <a:pt x="5535" y="38489"/>
                    <a:pt x="5620" y="38531"/>
                  </a:cubicBezTo>
                  <a:cubicBezTo>
                    <a:pt x="5620" y="38531"/>
                    <a:pt x="5620" y="38573"/>
                    <a:pt x="5620" y="38615"/>
                  </a:cubicBezTo>
                  <a:cubicBezTo>
                    <a:pt x="5535" y="38615"/>
                    <a:pt x="5409" y="38657"/>
                    <a:pt x="5324" y="38657"/>
                  </a:cubicBezTo>
                  <a:cubicBezTo>
                    <a:pt x="5155" y="38657"/>
                    <a:pt x="5028" y="38742"/>
                    <a:pt x="4944" y="38869"/>
                  </a:cubicBezTo>
                  <a:lnTo>
                    <a:pt x="4859" y="39038"/>
                  </a:lnTo>
                  <a:lnTo>
                    <a:pt x="4944" y="39164"/>
                  </a:lnTo>
                  <a:cubicBezTo>
                    <a:pt x="5028" y="39291"/>
                    <a:pt x="5113" y="39418"/>
                    <a:pt x="5282" y="39545"/>
                  </a:cubicBezTo>
                  <a:cubicBezTo>
                    <a:pt x="5324" y="39545"/>
                    <a:pt x="5324" y="39587"/>
                    <a:pt x="5366" y="39629"/>
                  </a:cubicBezTo>
                  <a:cubicBezTo>
                    <a:pt x="5409" y="39671"/>
                    <a:pt x="5451" y="39714"/>
                    <a:pt x="5451" y="39714"/>
                  </a:cubicBezTo>
                  <a:cubicBezTo>
                    <a:pt x="5451" y="39714"/>
                    <a:pt x="5451" y="39756"/>
                    <a:pt x="5451" y="39798"/>
                  </a:cubicBezTo>
                  <a:cubicBezTo>
                    <a:pt x="5451" y="40094"/>
                    <a:pt x="5662" y="40305"/>
                    <a:pt x="5958" y="40305"/>
                  </a:cubicBezTo>
                  <a:lnTo>
                    <a:pt x="6338" y="40305"/>
                  </a:lnTo>
                  <a:cubicBezTo>
                    <a:pt x="6400" y="40318"/>
                    <a:pt x="6465" y="40323"/>
                    <a:pt x="6533" y="40323"/>
                  </a:cubicBezTo>
                  <a:cubicBezTo>
                    <a:pt x="6698" y="40323"/>
                    <a:pt x="6877" y="40293"/>
                    <a:pt x="7056" y="40263"/>
                  </a:cubicBezTo>
                  <a:cubicBezTo>
                    <a:pt x="7183" y="40221"/>
                    <a:pt x="7267" y="40094"/>
                    <a:pt x="7310" y="39925"/>
                  </a:cubicBezTo>
                  <a:lnTo>
                    <a:pt x="7479" y="39967"/>
                  </a:lnTo>
                  <a:cubicBezTo>
                    <a:pt x="7563" y="40009"/>
                    <a:pt x="7648" y="40052"/>
                    <a:pt x="7774" y="40052"/>
                  </a:cubicBezTo>
                  <a:cubicBezTo>
                    <a:pt x="7817" y="40094"/>
                    <a:pt x="7943" y="40136"/>
                    <a:pt x="8028" y="40136"/>
                  </a:cubicBezTo>
                  <a:cubicBezTo>
                    <a:pt x="8028" y="40263"/>
                    <a:pt x="8070" y="40432"/>
                    <a:pt x="8155" y="40516"/>
                  </a:cubicBezTo>
                  <a:cubicBezTo>
                    <a:pt x="8112" y="40601"/>
                    <a:pt x="8070" y="40685"/>
                    <a:pt x="8070" y="40770"/>
                  </a:cubicBezTo>
                  <a:cubicBezTo>
                    <a:pt x="7986" y="40897"/>
                    <a:pt x="7986" y="41108"/>
                    <a:pt x="8070" y="41277"/>
                  </a:cubicBezTo>
                  <a:cubicBezTo>
                    <a:pt x="8239" y="41573"/>
                    <a:pt x="8619" y="41573"/>
                    <a:pt x="8915" y="41573"/>
                  </a:cubicBezTo>
                  <a:cubicBezTo>
                    <a:pt x="9211" y="41573"/>
                    <a:pt x="9507" y="41530"/>
                    <a:pt x="9845" y="41488"/>
                  </a:cubicBezTo>
                  <a:lnTo>
                    <a:pt x="9845" y="41826"/>
                  </a:lnTo>
                  <a:cubicBezTo>
                    <a:pt x="9845" y="42122"/>
                    <a:pt x="9845" y="42249"/>
                    <a:pt x="9929" y="42333"/>
                  </a:cubicBezTo>
                  <a:cubicBezTo>
                    <a:pt x="10309" y="42882"/>
                    <a:pt x="10901" y="43263"/>
                    <a:pt x="11534" y="43389"/>
                  </a:cubicBezTo>
                  <a:cubicBezTo>
                    <a:pt x="11577" y="43395"/>
                    <a:pt x="11620" y="43397"/>
                    <a:pt x="11661" y="43397"/>
                  </a:cubicBezTo>
                  <a:cubicBezTo>
                    <a:pt x="11946" y="43397"/>
                    <a:pt x="12190" y="43273"/>
                    <a:pt x="12337" y="43051"/>
                  </a:cubicBezTo>
                  <a:cubicBezTo>
                    <a:pt x="12379" y="43009"/>
                    <a:pt x="12422" y="42967"/>
                    <a:pt x="12464" y="42925"/>
                  </a:cubicBezTo>
                  <a:cubicBezTo>
                    <a:pt x="12612" y="42819"/>
                    <a:pt x="12717" y="42787"/>
                    <a:pt x="12812" y="42787"/>
                  </a:cubicBezTo>
                  <a:cubicBezTo>
                    <a:pt x="12908" y="42787"/>
                    <a:pt x="12992" y="42819"/>
                    <a:pt x="13098" y="42840"/>
                  </a:cubicBezTo>
                  <a:lnTo>
                    <a:pt x="13267" y="42882"/>
                  </a:lnTo>
                  <a:cubicBezTo>
                    <a:pt x="13013" y="42967"/>
                    <a:pt x="12760" y="43094"/>
                    <a:pt x="12506" y="43263"/>
                  </a:cubicBezTo>
                  <a:cubicBezTo>
                    <a:pt x="12337" y="43432"/>
                    <a:pt x="12210" y="43685"/>
                    <a:pt x="12168" y="43938"/>
                  </a:cubicBezTo>
                  <a:cubicBezTo>
                    <a:pt x="12168" y="44023"/>
                    <a:pt x="12126" y="44107"/>
                    <a:pt x="12126" y="44150"/>
                  </a:cubicBezTo>
                  <a:cubicBezTo>
                    <a:pt x="12057" y="44170"/>
                    <a:pt x="11982" y="44180"/>
                    <a:pt x="11903" y="44180"/>
                  </a:cubicBezTo>
                  <a:cubicBezTo>
                    <a:pt x="11496" y="44180"/>
                    <a:pt x="10966" y="43932"/>
                    <a:pt x="10436" y="43685"/>
                  </a:cubicBezTo>
                  <a:cubicBezTo>
                    <a:pt x="9971" y="43432"/>
                    <a:pt x="9507" y="43220"/>
                    <a:pt x="8957" y="43136"/>
                  </a:cubicBezTo>
                  <a:lnTo>
                    <a:pt x="8788" y="43094"/>
                  </a:lnTo>
                  <a:cubicBezTo>
                    <a:pt x="8493" y="43051"/>
                    <a:pt x="8197" y="43009"/>
                    <a:pt x="7859" y="42967"/>
                  </a:cubicBezTo>
                  <a:cubicBezTo>
                    <a:pt x="7774" y="42967"/>
                    <a:pt x="7648" y="43009"/>
                    <a:pt x="7605" y="43094"/>
                  </a:cubicBezTo>
                  <a:cubicBezTo>
                    <a:pt x="7521" y="43263"/>
                    <a:pt x="7436" y="43474"/>
                    <a:pt x="7394" y="43643"/>
                  </a:cubicBezTo>
                  <a:cubicBezTo>
                    <a:pt x="7352" y="43896"/>
                    <a:pt x="7310" y="43981"/>
                    <a:pt x="7098" y="44023"/>
                  </a:cubicBezTo>
                  <a:lnTo>
                    <a:pt x="6972" y="43938"/>
                  </a:lnTo>
                  <a:cubicBezTo>
                    <a:pt x="6887" y="43770"/>
                    <a:pt x="6718" y="43643"/>
                    <a:pt x="6507" y="43601"/>
                  </a:cubicBezTo>
                  <a:cubicBezTo>
                    <a:pt x="6422" y="43601"/>
                    <a:pt x="6380" y="43643"/>
                    <a:pt x="6338" y="43643"/>
                  </a:cubicBezTo>
                  <a:cubicBezTo>
                    <a:pt x="6042" y="43854"/>
                    <a:pt x="5873" y="44192"/>
                    <a:pt x="5831" y="44572"/>
                  </a:cubicBezTo>
                  <a:cubicBezTo>
                    <a:pt x="5831" y="44699"/>
                    <a:pt x="5789" y="44868"/>
                    <a:pt x="5704" y="44995"/>
                  </a:cubicBezTo>
                  <a:cubicBezTo>
                    <a:pt x="5578" y="45079"/>
                    <a:pt x="5451" y="45121"/>
                    <a:pt x="5324" y="45164"/>
                  </a:cubicBezTo>
                  <a:cubicBezTo>
                    <a:pt x="5155" y="45206"/>
                    <a:pt x="4986" y="45290"/>
                    <a:pt x="4817" y="45417"/>
                  </a:cubicBezTo>
                  <a:lnTo>
                    <a:pt x="4564" y="45713"/>
                  </a:lnTo>
                  <a:cubicBezTo>
                    <a:pt x="4521" y="45734"/>
                    <a:pt x="4469" y="45745"/>
                    <a:pt x="4410" y="45745"/>
                  </a:cubicBezTo>
                  <a:cubicBezTo>
                    <a:pt x="4352" y="45745"/>
                    <a:pt x="4289" y="45734"/>
                    <a:pt x="4226" y="45713"/>
                  </a:cubicBezTo>
                  <a:cubicBezTo>
                    <a:pt x="4014" y="45713"/>
                    <a:pt x="3803" y="45713"/>
                    <a:pt x="3634" y="45840"/>
                  </a:cubicBezTo>
                  <a:cubicBezTo>
                    <a:pt x="3423" y="45924"/>
                    <a:pt x="3338" y="46093"/>
                    <a:pt x="3381" y="46304"/>
                  </a:cubicBezTo>
                  <a:lnTo>
                    <a:pt x="3381" y="46389"/>
                  </a:lnTo>
                  <a:lnTo>
                    <a:pt x="3296" y="46389"/>
                  </a:lnTo>
                  <a:cubicBezTo>
                    <a:pt x="3259" y="46377"/>
                    <a:pt x="3222" y="46371"/>
                    <a:pt x="3185" y="46371"/>
                  </a:cubicBezTo>
                  <a:cubicBezTo>
                    <a:pt x="3095" y="46371"/>
                    <a:pt x="3006" y="46401"/>
                    <a:pt x="2916" y="46431"/>
                  </a:cubicBezTo>
                  <a:cubicBezTo>
                    <a:pt x="2747" y="46516"/>
                    <a:pt x="2705" y="46642"/>
                    <a:pt x="2705" y="46811"/>
                  </a:cubicBezTo>
                  <a:cubicBezTo>
                    <a:pt x="2324" y="46980"/>
                    <a:pt x="1902" y="47065"/>
                    <a:pt x="1522" y="47065"/>
                  </a:cubicBezTo>
                  <a:cubicBezTo>
                    <a:pt x="804" y="47149"/>
                    <a:pt x="1" y="47234"/>
                    <a:pt x="43" y="47910"/>
                  </a:cubicBezTo>
                  <a:cubicBezTo>
                    <a:pt x="128" y="48417"/>
                    <a:pt x="423" y="48459"/>
                    <a:pt x="550" y="48459"/>
                  </a:cubicBezTo>
                  <a:cubicBezTo>
                    <a:pt x="804" y="48417"/>
                    <a:pt x="1015" y="48290"/>
                    <a:pt x="1226" y="48121"/>
                  </a:cubicBezTo>
                  <a:lnTo>
                    <a:pt x="1268" y="48079"/>
                  </a:lnTo>
                  <a:cubicBezTo>
                    <a:pt x="1479" y="48375"/>
                    <a:pt x="1648" y="48713"/>
                    <a:pt x="1691" y="49093"/>
                  </a:cubicBezTo>
                  <a:cubicBezTo>
                    <a:pt x="1733" y="49262"/>
                    <a:pt x="1775" y="49346"/>
                    <a:pt x="1902" y="49431"/>
                  </a:cubicBezTo>
                  <a:lnTo>
                    <a:pt x="2071" y="49473"/>
                  </a:lnTo>
                  <a:lnTo>
                    <a:pt x="2367" y="49177"/>
                  </a:lnTo>
                  <a:cubicBezTo>
                    <a:pt x="2578" y="49135"/>
                    <a:pt x="2747" y="49093"/>
                    <a:pt x="2831" y="48966"/>
                  </a:cubicBezTo>
                  <a:cubicBezTo>
                    <a:pt x="2916" y="48839"/>
                    <a:pt x="2916" y="48713"/>
                    <a:pt x="2916" y="48586"/>
                  </a:cubicBezTo>
                  <a:lnTo>
                    <a:pt x="3043" y="48586"/>
                  </a:lnTo>
                  <a:cubicBezTo>
                    <a:pt x="3254" y="48544"/>
                    <a:pt x="3423" y="48459"/>
                    <a:pt x="3465" y="48290"/>
                  </a:cubicBezTo>
                  <a:lnTo>
                    <a:pt x="3550" y="48290"/>
                  </a:lnTo>
                  <a:cubicBezTo>
                    <a:pt x="3611" y="48302"/>
                    <a:pt x="3670" y="48308"/>
                    <a:pt x="3725" y="48308"/>
                  </a:cubicBezTo>
                  <a:cubicBezTo>
                    <a:pt x="3860" y="48308"/>
                    <a:pt x="3979" y="48278"/>
                    <a:pt x="4099" y="48248"/>
                  </a:cubicBezTo>
                  <a:cubicBezTo>
                    <a:pt x="4226" y="48163"/>
                    <a:pt x="4352" y="47994"/>
                    <a:pt x="4395" y="47868"/>
                  </a:cubicBezTo>
                  <a:lnTo>
                    <a:pt x="4437" y="47783"/>
                  </a:lnTo>
                  <a:lnTo>
                    <a:pt x="4648" y="47868"/>
                  </a:lnTo>
                  <a:cubicBezTo>
                    <a:pt x="4857" y="47972"/>
                    <a:pt x="5065" y="48048"/>
                    <a:pt x="5297" y="48048"/>
                  </a:cubicBezTo>
                  <a:cubicBezTo>
                    <a:pt x="5347" y="48048"/>
                    <a:pt x="5398" y="48044"/>
                    <a:pt x="5451" y="48037"/>
                  </a:cubicBezTo>
                  <a:cubicBezTo>
                    <a:pt x="5620" y="48037"/>
                    <a:pt x="5789" y="48079"/>
                    <a:pt x="5958" y="48121"/>
                  </a:cubicBezTo>
                  <a:cubicBezTo>
                    <a:pt x="5958" y="48248"/>
                    <a:pt x="6042" y="48375"/>
                    <a:pt x="6211" y="48459"/>
                  </a:cubicBezTo>
                  <a:cubicBezTo>
                    <a:pt x="6296" y="48459"/>
                    <a:pt x="6380" y="48501"/>
                    <a:pt x="6507" y="48501"/>
                  </a:cubicBezTo>
                  <a:cubicBezTo>
                    <a:pt x="6845" y="48839"/>
                    <a:pt x="7901" y="49684"/>
                    <a:pt x="8197" y="49684"/>
                  </a:cubicBezTo>
                  <a:cubicBezTo>
                    <a:pt x="8324" y="49642"/>
                    <a:pt x="8450" y="49557"/>
                    <a:pt x="8450" y="49431"/>
                  </a:cubicBezTo>
                  <a:cubicBezTo>
                    <a:pt x="8493" y="49304"/>
                    <a:pt x="8577" y="49219"/>
                    <a:pt x="8577" y="49177"/>
                  </a:cubicBezTo>
                  <a:lnTo>
                    <a:pt x="8619" y="49177"/>
                  </a:lnTo>
                  <a:cubicBezTo>
                    <a:pt x="8915" y="49093"/>
                    <a:pt x="9338" y="49008"/>
                    <a:pt x="9338" y="48670"/>
                  </a:cubicBezTo>
                  <a:cubicBezTo>
                    <a:pt x="9380" y="48586"/>
                    <a:pt x="9338" y="48501"/>
                    <a:pt x="9338" y="48417"/>
                  </a:cubicBezTo>
                  <a:cubicBezTo>
                    <a:pt x="9380" y="48417"/>
                    <a:pt x="9422" y="48375"/>
                    <a:pt x="9464" y="48332"/>
                  </a:cubicBezTo>
                  <a:cubicBezTo>
                    <a:pt x="9591" y="48163"/>
                    <a:pt x="9676" y="47952"/>
                    <a:pt x="9760" y="47783"/>
                  </a:cubicBezTo>
                  <a:lnTo>
                    <a:pt x="9929" y="47783"/>
                  </a:lnTo>
                  <a:cubicBezTo>
                    <a:pt x="10098" y="47783"/>
                    <a:pt x="10267" y="47699"/>
                    <a:pt x="10394" y="47614"/>
                  </a:cubicBezTo>
                  <a:cubicBezTo>
                    <a:pt x="10478" y="47530"/>
                    <a:pt x="10563" y="47487"/>
                    <a:pt x="10647" y="47487"/>
                  </a:cubicBezTo>
                  <a:cubicBezTo>
                    <a:pt x="10732" y="47487"/>
                    <a:pt x="10859" y="47530"/>
                    <a:pt x="10943" y="47572"/>
                  </a:cubicBezTo>
                  <a:cubicBezTo>
                    <a:pt x="11154" y="47614"/>
                    <a:pt x="11365" y="47656"/>
                    <a:pt x="11534" y="47656"/>
                  </a:cubicBezTo>
                  <a:lnTo>
                    <a:pt x="11619" y="47656"/>
                  </a:lnTo>
                  <a:cubicBezTo>
                    <a:pt x="11957" y="47656"/>
                    <a:pt x="12295" y="47910"/>
                    <a:pt x="12675" y="48417"/>
                  </a:cubicBezTo>
                  <a:cubicBezTo>
                    <a:pt x="12717" y="48501"/>
                    <a:pt x="12760" y="48544"/>
                    <a:pt x="12802" y="48586"/>
                  </a:cubicBezTo>
                  <a:cubicBezTo>
                    <a:pt x="12844" y="48628"/>
                    <a:pt x="12929" y="48713"/>
                    <a:pt x="12929" y="48713"/>
                  </a:cubicBezTo>
                  <a:cubicBezTo>
                    <a:pt x="12844" y="48839"/>
                    <a:pt x="12844" y="48966"/>
                    <a:pt x="12929" y="49050"/>
                  </a:cubicBezTo>
                  <a:lnTo>
                    <a:pt x="13013" y="49219"/>
                  </a:lnTo>
                  <a:lnTo>
                    <a:pt x="13267" y="49219"/>
                  </a:lnTo>
                  <a:cubicBezTo>
                    <a:pt x="13478" y="49093"/>
                    <a:pt x="13562" y="48882"/>
                    <a:pt x="13562" y="48670"/>
                  </a:cubicBezTo>
                  <a:cubicBezTo>
                    <a:pt x="13731" y="48755"/>
                    <a:pt x="13900" y="48839"/>
                    <a:pt x="14027" y="48966"/>
                  </a:cubicBezTo>
                  <a:cubicBezTo>
                    <a:pt x="14373" y="49208"/>
                    <a:pt x="14719" y="49422"/>
                    <a:pt x="15018" y="49422"/>
                  </a:cubicBezTo>
                  <a:cubicBezTo>
                    <a:pt x="15085" y="49422"/>
                    <a:pt x="15149" y="49411"/>
                    <a:pt x="15210" y="49388"/>
                  </a:cubicBezTo>
                  <a:cubicBezTo>
                    <a:pt x="15295" y="49346"/>
                    <a:pt x="15590" y="49262"/>
                    <a:pt x="15590" y="49008"/>
                  </a:cubicBezTo>
                  <a:cubicBezTo>
                    <a:pt x="15633" y="48924"/>
                    <a:pt x="15590" y="48839"/>
                    <a:pt x="15590" y="48797"/>
                  </a:cubicBezTo>
                  <a:lnTo>
                    <a:pt x="15675" y="48755"/>
                  </a:lnTo>
                  <a:lnTo>
                    <a:pt x="16139" y="48755"/>
                  </a:lnTo>
                  <a:cubicBezTo>
                    <a:pt x="16224" y="48755"/>
                    <a:pt x="16266" y="48797"/>
                    <a:pt x="16308" y="48839"/>
                  </a:cubicBezTo>
                  <a:cubicBezTo>
                    <a:pt x="16477" y="48966"/>
                    <a:pt x="16604" y="49008"/>
                    <a:pt x="16773" y="49050"/>
                  </a:cubicBezTo>
                  <a:cubicBezTo>
                    <a:pt x="17153" y="48966"/>
                    <a:pt x="17491" y="48882"/>
                    <a:pt x="17829" y="48755"/>
                  </a:cubicBezTo>
                  <a:cubicBezTo>
                    <a:pt x="17956" y="48924"/>
                    <a:pt x="18167" y="49050"/>
                    <a:pt x="18379" y="49050"/>
                  </a:cubicBezTo>
                  <a:cubicBezTo>
                    <a:pt x="18463" y="49050"/>
                    <a:pt x="18590" y="49008"/>
                    <a:pt x="18674" y="48924"/>
                  </a:cubicBezTo>
                  <a:lnTo>
                    <a:pt x="18801" y="48924"/>
                  </a:lnTo>
                  <a:cubicBezTo>
                    <a:pt x="18886" y="48924"/>
                    <a:pt x="18928" y="48882"/>
                    <a:pt x="19012" y="48839"/>
                  </a:cubicBezTo>
                  <a:lnTo>
                    <a:pt x="19055" y="48839"/>
                  </a:lnTo>
                  <a:cubicBezTo>
                    <a:pt x="19012" y="49093"/>
                    <a:pt x="19055" y="49388"/>
                    <a:pt x="19181" y="49600"/>
                  </a:cubicBezTo>
                  <a:cubicBezTo>
                    <a:pt x="19249" y="49690"/>
                    <a:pt x="19354" y="49732"/>
                    <a:pt x="19462" y="49732"/>
                  </a:cubicBezTo>
                  <a:cubicBezTo>
                    <a:pt x="19556" y="49732"/>
                    <a:pt x="19652" y="49701"/>
                    <a:pt x="19731" y="49642"/>
                  </a:cubicBezTo>
                  <a:cubicBezTo>
                    <a:pt x="19921" y="49684"/>
                    <a:pt x="20100" y="49705"/>
                    <a:pt x="20275" y="49705"/>
                  </a:cubicBezTo>
                  <a:cubicBezTo>
                    <a:pt x="20449" y="49705"/>
                    <a:pt x="20618" y="49684"/>
                    <a:pt x="20787" y="49642"/>
                  </a:cubicBezTo>
                  <a:cubicBezTo>
                    <a:pt x="20956" y="49621"/>
                    <a:pt x="21125" y="49610"/>
                    <a:pt x="21294" y="49610"/>
                  </a:cubicBezTo>
                  <a:cubicBezTo>
                    <a:pt x="21463" y="49610"/>
                    <a:pt x="21632" y="49621"/>
                    <a:pt x="21801" y="49642"/>
                  </a:cubicBezTo>
                  <a:cubicBezTo>
                    <a:pt x="22012" y="49769"/>
                    <a:pt x="22223" y="49895"/>
                    <a:pt x="22392" y="50064"/>
                  </a:cubicBezTo>
                  <a:cubicBezTo>
                    <a:pt x="22646" y="50360"/>
                    <a:pt x="22941" y="50571"/>
                    <a:pt x="23322" y="50656"/>
                  </a:cubicBezTo>
                  <a:lnTo>
                    <a:pt x="23364" y="50656"/>
                  </a:lnTo>
                  <a:cubicBezTo>
                    <a:pt x="23617" y="50614"/>
                    <a:pt x="23786" y="50487"/>
                    <a:pt x="23913" y="50318"/>
                  </a:cubicBezTo>
                  <a:cubicBezTo>
                    <a:pt x="23955" y="50276"/>
                    <a:pt x="23998" y="50233"/>
                    <a:pt x="24082" y="50191"/>
                  </a:cubicBezTo>
                  <a:cubicBezTo>
                    <a:pt x="24167" y="50170"/>
                    <a:pt x="24241" y="50160"/>
                    <a:pt x="24314" y="50160"/>
                  </a:cubicBezTo>
                  <a:cubicBezTo>
                    <a:pt x="24388" y="50160"/>
                    <a:pt x="24462" y="50170"/>
                    <a:pt x="24547" y="50191"/>
                  </a:cubicBezTo>
                  <a:cubicBezTo>
                    <a:pt x="24674" y="50212"/>
                    <a:pt x="24790" y="50223"/>
                    <a:pt x="24906" y="50223"/>
                  </a:cubicBezTo>
                  <a:cubicBezTo>
                    <a:pt x="25022" y="50223"/>
                    <a:pt x="25138" y="50212"/>
                    <a:pt x="25265" y="50191"/>
                  </a:cubicBezTo>
                  <a:cubicBezTo>
                    <a:pt x="25392" y="50149"/>
                    <a:pt x="25476" y="50064"/>
                    <a:pt x="25603" y="49980"/>
                  </a:cubicBezTo>
                  <a:cubicBezTo>
                    <a:pt x="25645" y="49938"/>
                    <a:pt x="25645" y="49938"/>
                    <a:pt x="25688" y="49938"/>
                  </a:cubicBezTo>
                  <a:lnTo>
                    <a:pt x="25941" y="50022"/>
                  </a:lnTo>
                  <a:cubicBezTo>
                    <a:pt x="26152" y="50107"/>
                    <a:pt x="26152" y="50107"/>
                    <a:pt x="26237" y="50107"/>
                  </a:cubicBezTo>
                  <a:cubicBezTo>
                    <a:pt x="26448" y="50064"/>
                    <a:pt x="26659" y="49938"/>
                    <a:pt x="26744" y="49726"/>
                  </a:cubicBezTo>
                  <a:cubicBezTo>
                    <a:pt x="26786" y="49642"/>
                    <a:pt x="26828" y="49557"/>
                    <a:pt x="26913" y="49515"/>
                  </a:cubicBezTo>
                  <a:cubicBezTo>
                    <a:pt x="27082" y="49431"/>
                    <a:pt x="27293" y="49388"/>
                    <a:pt x="27504" y="49388"/>
                  </a:cubicBezTo>
                  <a:cubicBezTo>
                    <a:pt x="27927" y="49304"/>
                    <a:pt x="28518" y="49262"/>
                    <a:pt x="28687" y="48628"/>
                  </a:cubicBezTo>
                  <a:cubicBezTo>
                    <a:pt x="28729" y="48544"/>
                    <a:pt x="28729" y="48459"/>
                    <a:pt x="28687" y="48375"/>
                  </a:cubicBezTo>
                  <a:lnTo>
                    <a:pt x="28687" y="48163"/>
                  </a:lnTo>
                  <a:cubicBezTo>
                    <a:pt x="28687" y="48121"/>
                    <a:pt x="28687" y="48079"/>
                    <a:pt x="28687" y="48037"/>
                  </a:cubicBezTo>
                  <a:cubicBezTo>
                    <a:pt x="28729" y="48037"/>
                    <a:pt x="28729" y="47994"/>
                    <a:pt x="28772" y="47952"/>
                  </a:cubicBezTo>
                  <a:cubicBezTo>
                    <a:pt x="28898" y="47868"/>
                    <a:pt x="28983" y="47783"/>
                    <a:pt x="29025" y="47656"/>
                  </a:cubicBezTo>
                  <a:lnTo>
                    <a:pt x="29194" y="47318"/>
                  </a:lnTo>
                  <a:lnTo>
                    <a:pt x="28856" y="47276"/>
                  </a:lnTo>
                  <a:lnTo>
                    <a:pt x="28560" y="47234"/>
                  </a:lnTo>
                  <a:lnTo>
                    <a:pt x="28265" y="47192"/>
                  </a:lnTo>
                  <a:lnTo>
                    <a:pt x="27124" y="47192"/>
                  </a:lnTo>
                  <a:lnTo>
                    <a:pt x="27166" y="47149"/>
                  </a:lnTo>
                  <a:lnTo>
                    <a:pt x="27082" y="47023"/>
                  </a:lnTo>
                  <a:cubicBezTo>
                    <a:pt x="26955" y="46558"/>
                    <a:pt x="26701" y="46473"/>
                    <a:pt x="26490" y="46473"/>
                  </a:cubicBezTo>
                  <a:cubicBezTo>
                    <a:pt x="26490" y="46431"/>
                    <a:pt x="26448" y="46389"/>
                    <a:pt x="26448" y="46347"/>
                  </a:cubicBezTo>
                  <a:cubicBezTo>
                    <a:pt x="27124" y="46304"/>
                    <a:pt x="27166" y="46262"/>
                    <a:pt x="27251" y="46135"/>
                  </a:cubicBezTo>
                  <a:cubicBezTo>
                    <a:pt x="27293" y="46051"/>
                    <a:pt x="27293" y="46009"/>
                    <a:pt x="27293" y="45966"/>
                  </a:cubicBezTo>
                  <a:cubicBezTo>
                    <a:pt x="27420" y="45924"/>
                    <a:pt x="27504" y="45840"/>
                    <a:pt x="27546" y="45755"/>
                  </a:cubicBezTo>
                  <a:cubicBezTo>
                    <a:pt x="27673" y="45586"/>
                    <a:pt x="27715" y="45417"/>
                    <a:pt x="27715" y="45206"/>
                  </a:cubicBezTo>
                  <a:cubicBezTo>
                    <a:pt x="27842" y="45248"/>
                    <a:pt x="27969" y="45248"/>
                    <a:pt x="28096" y="45248"/>
                  </a:cubicBezTo>
                  <a:cubicBezTo>
                    <a:pt x="28391" y="45248"/>
                    <a:pt x="28729" y="45164"/>
                    <a:pt x="28941" y="44995"/>
                  </a:cubicBezTo>
                  <a:cubicBezTo>
                    <a:pt x="29067" y="44910"/>
                    <a:pt x="29152" y="44783"/>
                    <a:pt x="29152" y="44657"/>
                  </a:cubicBezTo>
                  <a:cubicBezTo>
                    <a:pt x="29152" y="44657"/>
                    <a:pt x="29152" y="44614"/>
                    <a:pt x="29152" y="44614"/>
                  </a:cubicBezTo>
                  <a:cubicBezTo>
                    <a:pt x="29279" y="44572"/>
                    <a:pt x="29448" y="44445"/>
                    <a:pt x="29659" y="44192"/>
                  </a:cubicBezTo>
                  <a:cubicBezTo>
                    <a:pt x="29743" y="44107"/>
                    <a:pt x="29828" y="44023"/>
                    <a:pt x="29870" y="44023"/>
                  </a:cubicBezTo>
                  <a:cubicBezTo>
                    <a:pt x="29912" y="43981"/>
                    <a:pt x="29997" y="43981"/>
                    <a:pt x="30081" y="43981"/>
                  </a:cubicBezTo>
                  <a:lnTo>
                    <a:pt x="30250" y="43981"/>
                  </a:lnTo>
                  <a:cubicBezTo>
                    <a:pt x="30588" y="43896"/>
                    <a:pt x="30673" y="43432"/>
                    <a:pt x="30757" y="43051"/>
                  </a:cubicBezTo>
                  <a:cubicBezTo>
                    <a:pt x="30800" y="42967"/>
                    <a:pt x="30800" y="42882"/>
                    <a:pt x="30842" y="42798"/>
                  </a:cubicBezTo>
                  <a:cubicBezTo>
                    <a:pt x="30969" y="42587"/>
                    <a:pt x="31095" y="42375"/>
                    <a:pt x="31222" y="42164"/>
                  </a:cubicBezTo>
                  <a:cubicBezTo>
                    <a:pt x="31729" y="41530"/>
                    <a:pt x="31898" y="40728"/>
                    <a:pt x="31687" y="39967"/>
                  </a:cubicBezTo>
                  <a:cubicBezTo>
                    <a:pt x="31560" y="39671"/>
                    <a:pt x="31433" y="39418"/>
                    <a:pt x="31222" y="39207"/>
                  </a:cubicBezTo>
                  <a:lnTo>
                    <a:pt x="31053" y="39080"/>
                  </a:lnTo>
                  <a:cubicBezTo>
                    <a:pt x="30546" y="38362"/>
                    <a:pt x="29701" y="37897"/>
                    <a:pt x="28856" y="37855"/>
                  </a:cubicBezTo>
                  <a:cubicBezTo>
                    <a:pt x="28476" y="37855"/>
                    <a:pt x="28138" y="37728"/>
                    <a:pt x="27884" y="37517"/>
                  </a:cubicBezTo>
                  <a:lnTo>
                    <a:pt x="27758" y="37432"/>
                  </a:lnTo>
                  <a:lnTo>
                    <a:pt x="27673" y="37432"/>
                  </a:lnTo>
                  <a:cubicBezTo>
                    <a:pt x="27462" y="37432"/>
                    <a:pt x="27251" y="37601"/>
                    <a:pt x="26786" y="38277"/>
                  </a:cubicBezTo>
                  <a:cubicBezTo>
                    <a:pt x="26659" y="38151"/>
                    <a:pt x="26490" y="37939"/>
                    <a:pt x="26406" y="37813"/>
                  </a:cubicBezTo>
                  <a:cubicBezTo>
                    <a:pt x="26363" y="37728"/>
                    <a:pt x="26279" y="37644"/>
                    <a:pt x="26194" y="37601"/>
                  </a:cubicBezTo>
                  <a:lnTo>
                    <a:pt x="26701" y="37348"/>
                  </a:lnTo>
                  <a:cubicBezTo>
                    <a:pt x="26913" y="37263"/>
                    <a:pt x="27082" y="37179"/>
                    <a:pt x="27293" y="37010"/>
                  </a:cubicBezTo>
                  <a:cubicBezTo>
                    <a:pt x="27884" y="36461"/>
                    <a:pt x="27589" y="34813"/>
                    <a:pt x="27208" y="34306"/>
                  </a:cubicBezTo>
                  <a:cubicBezTo>
                    <a:pt x="27208" y="34264"/>
                    <a:pt x="27124" y="34179"/>
                    <a:pt x="27039" y="34052"/>
                  </a:cubicBezTo>
                  <a:lnTo>
                    <a:pt x="27208" y="34052"/>
                  </a:lnTo>
                  <a:lnTo>
                    <a:pt x="27293" y="33968"/>
                  </a:lnTo>
                  <a:cubicBezTo>
                    <a:pt x="27546" y="33757"/>
                    <a:pt x="27420" y="33292"/>
                    <a:pt x="27124" y="32405"/>
                  </a:cubicBezTo>
                  <a:cubicBezTo>
                    <a:pt x="26955" y="31982"/>
                    <a:pt x="26828" y="31560"/>
                    <a:pt x="26786" y="31137"/>
                  </a:cubicBezTo>
                  <a:cubicBezTo>
                    <a:pt x="26828" y="31095"/>
                    <a:pt x="26870" y="31053"/>
                    <a:pt x="26913" y="31053"/>
                  </a:cubicBezTo>
                  <a:cubicBezTo>
                    <a:pt x="27124" y="30968"/>
                    <a:pt x="27420" y="30884"/>
                    <a:pt x="27420" y="30546"/>
                  </a:cubicBezTo>
                  <a:cubicBezTo>
                    <a:pt x="27420" y="30461"/>
                    <a:pt x="27377" y="30461"/>
                    <a:pt x="27166" y="30166"/>
                  </a:cubicBezTo>
                  <a:cubicBezTo>
                    <a:pt x="26955" y="29912"/>
                    <a:pt x="26786" y="29701"/>
                    <a:pt x="26617" y="29447"/>
                  </a:cubicBezTo>
                  <a:cubicBezTo>
                    <a:pt x="26532" y="29152"/>
                    <a:pt x="26490" y="28898"/>
                    <a:pt x="26448" y="28645"/>
                  </a:cubicBezTo>
                  <a:cubicBezTo>
                    <a:pt x="26448" y="28476"/>
                    <a:pt x="26448" y="28349"/>
                    <a:pt x="26406" y="28222"/>
                  </a:cubicBezTo>
                  <a:cubicBezTo>
                    <a:pt x="26279" y="27462"/>
                    <a:pt x="25054" y="26870"/>
                    <a:pt x="24420" y="26659"/>
                  </a:cubicBezTo>
                  <a:cubicBezTo>
                    <a:pt x="24547" y="26532"/>
                    <a:pt x="24589" y="26363"/>
                    <a:pt x="24589" y="26237"/>
                  </a:cubicBezTo>
                  <a:cubicBezTo>
                    <a:pt x="24547" y="26110"/>
                    <a:pt x="24505" y="26025"/>
                    <a:pt x="24462" y="25941"/>
                  </a:cubicBezTo>
                  <a:cubicBezTo>
                    <a:pt x="24293" y="25772"/>
                    <a:pt x="24209" y="25518"/>
                    <a:pt x="24251" y="25307"/>
                  </a:cubicBezTo>
                  <a:cubicBezTo>
                    <a:pt x="24251" y="25180"/>
                    <a:pt x="24251" y="25096"/>
                    <a:pt x="24293" y="25011"/>
                  </a:cubicBezTo>
                  <a:cubicBezTo>
                    <a:pt x="24336" y="24842"/>
                    <a:pt x="24378" y="24716"/>
                    <a:pt x="24378" y="24547"/>
                  </a:cubicBezTo>
                  <a:cubicBezTo>
                    <a:pt x="24336" y="24293"/>
                    <a:pt x="24293" y="24040"/>
                    <a:pt x="24251" y="23786"/>
                  </a:cubicBezTo>
                  <a:cubicBezTo>
                    <a:pt x="24124" y="23406"/>
                    <a:pt x="24082" y="23026"/>
                    <a:pt x="24124" y="22646"/>
                  </a:cubicBezTo>
                  <a:cubicBezTo>
                    <a:pt x="24167" y="22519"/>
                    <a:pt x="24209" y="22434"/>
                    <a:pt x="24209" y="22308"/>
                  </a:cubicBezTo>
                  <a:cubicBezTo>
                    <a:pt x="24378" y="21801"/>
                    <a:pt x="24420" y="21294"/>
                    <a:pt x="24378" y="20744"/>
                  </a:cubicBezTo>
                  <a:cubicBezTo>
                    <a:pt x="24336" y="20491"/>
                    <a:pt x="23744" y="20111"/>
                    <a:pt x="23744" y="20111"/>
                  </a:cubicBezTo>
                  <a:cubicBezTo>
                    <a:pt x="23575" y="20026"/>
                    <a:pt x="23491" y="19561"/>
                    <a:pt x="23406" y="19223"/>
                  </a:cubicBezTo>
                  <a:cubicBezTo>
                    <a:pt x="23406" y="18928"/>
                    <a:pt x="23322" y="18632"/>
                    <a:pt x="23195" y="18378"/>
                  </a:cubicBezTo>
                  <a:cubicBezTo>
                    <a:pt x="22984" y="18167"/>
                    <a:pt x="22730" y="17998"/>
                    <a:pt x="22477" y="17871"/>
                  </a:cubicBezTo>
                  <a:cubicBezTo>
                    <a:pt x="22265" y="17745"/>
                    <a:pt x="22096" y="17618"/>
                    <a:pt x="21970" y="17449"/>
                  </a:cubicBezTo>
                  <a:lnTo>
                    <a:pt x="21970" y="17365"/>
                  </a:lnTo>
                  <a:cubicBezTo>
                    <a:pt x="21927" y="17196"/>
                    <a:pt x="21843" y="17027"/>
                    <a:pt x="21716" y="16900"/>
                  </a:cubicBezTo>
                  <a:cubicBezTo>
                    <a:pt x="21632" y="16858"/>
                    <a:pt x="21547" y="16815"/>
                    <a:pt x="21463" y="16815"/>
                  </a:cubicBezTo>
                  <a:lnTo>
                    <a:pt x="21378" y="16815"/>
                  </a:lnTo>
                  <a:cubicBezTo>
                    <a:pt x="21299" y="16781"/>
                    <a:pt x="21217" y="16766"/>
                    <a:pt x="21136" y="16766"/>
                  </a:cubicBezTo>
                  <a:cubicBezTo>
                    <a:pt x="20917" y="16766"/>
                    <a:pt x="20711" y="16883"/>
                    <a:pt x="20618" y="17069"/>
                  </a:cubicBezTo>
                  <a:cubicBezTo>
                    <a:pt x="20576" y="17196"/>
                    <a:pt x="20576" y="17196"/>
                    <a:pt x="20533" y="17196"/>
                  </a:cubicBezTo>
                  <a:cubicBezTo>
                    <a:pt x="20195" y="17196"/>
                    <a:pt x="19900" y="17111"/>
                    <a:pt x="19646" y="16942"/>
                  </a:cubicBezTo>
                  <a:cubicBezTo>
                    <a:pt x="19857" y="16858"/>
                    <a:pt x="20026" y="16773"/>
                    <a:pt x="20195" y="16646"/>
                  </a:cubicBezTo>
                  <a:cubicBezTo>
                    <a:pt x="20364" y="16477"/>
                    <a:pt x="20576" y="16351"/>
                    <a:pt x="20829" y="16351"/>
                  </a:cubicBezTo>
                  <a:cubicBezTo>
                    <a:pt x="20871" y="16351"/>
                    <a:pt x="20956" y="16351"/>
                    <a:pt x="20998" y="16393"/>
                  </a:cubicBezTo>
                  <a:cubicBezTo>
                    <a:pt x="21167" y="16477"/>
                    <a:pt x="21294" y="16520"/>
                    <a:pt x="21463" y="16520"/>
                  </a:cubicBezTo>
                  <a:cubicBezTo>
                    <a:pt x="21674" y="16520"/>
                    <a:pt x="21843" y="16477"/>
                    <a:pt x="22012" y="16393"/>
                  </a:cubicBezTo>
                  <a:lnTo>
                    <a:pt x="22139" y="16351"/>
                  </a:lnTo>
                  <a:lnTo>
                    <a:pt x="22181" y="16266"/>
                  </a:lnTo>
                  <a:cubicBezTo>
                    <a:pt x="22308" y="16139"/>
                    <a:pt x="22350" y="15928"/>
                    <a:pt x="22308" y="15759"/>
                  </a:cubicBezTo>
                  <a:cubicBezTo>
                    <a:pt x="22223" y="15548"/>
                    <a:pt x="22054" y="15421"/>
                    <a:pt x="21843" y="15337"/>
                  </a:cubicBezTo>
                  <a:lnTo>
                    <a:pt x="21716" y="15294"/>
                  </a:lnTo>
                  <a:lnTo>
                    <a:pt x="21758" y="15252"/>
                  </a:lnTo>
                  <a:cubicBezTo>
                    <a:pt x="21801" y="15210"/>
                    <a:pt x="21843" y="15125"/>
                    <a:pt x="21843" y="15083"/>
                  </a:cubicBezTo>
                  <a:cubicBezTo>
                    <a:pt x="21927" y="15083"/>
                    <a:pt x="21970" y="15083"/>
                    <a:pt x="22054" y="15041"/>
                  </a:cubicBezTo>
                  <a:cubicBezTo>
                    <a:pt x="22603" y="14830"/>
                    <a:pt x="23110" y="14492"/>
                    <a:pt x="23533" y="14027"/>
                  </a:cubicBezTo>
                  <a:cubicBezTo>
                    <a:pt x="23575" y="13985"/>
                    <a:pt x="23617" y="13900"/>
                    <a:pt x="23617" y="13773"/>
                  </a:cubicBezTo>
                  <a:lnTo>
                    <a:pt x="23617" y="13647"/>
                  </a:lnTo>
                  <a:lnTo>
                    <a:pt x="23744" y="13647"/>
                  </a:lnTo>
                  <a:cubicBezTo>
                    <a:pt x="23913" y="13604"/>
                    <a:pt x="24040" y="13562"/>
                    <a:pt x="24167" y="13478"/>
                  </a:cubicBezTo>
                  <a:cubicBezTo>
                    <a:pt x="24674" y="13013"/>
                    <a:pt x="25096" y="12464"/>
                    <a:pt x="25434" y="11915"/>
                  </a:cubicBezTo>
                  <a:cubicBezTo>
                    <a:pt x="25476" y="11788"/>
                    <a:pt x="25519" y="11703"/>
                    <a:pt x="25561" y="11577"/>
                  </a:cubicBezTo>
                  <a:cubicBezTo>
                    <a:pt x="25561" y="11450"/>
                    <a:pt x="25645" y="11281"/>
                    <a:pt x="25730" y="11154"/>
                  </a:cubicBezTo>
                  <a:cubicBezTo>
                    <a:pt x="25857" y="11027"/>
                    <a:pt x="26025" y="10943"/>
                    <a:pt x="26152" y="10816"/>
                  </a:cubicBezTo>
                  <a:cubicBezTo>
                    <a:pt x="26532" y="10605"/>
                    <a:pt x="26913" y="10309"/>
                    <a:pt x="26997" y="9929"/>
                  </a:cubicBezTo>
                  <a:cubicBezTo>
                    <a:pt x="26997" y="9718"/>
                    <a:pt x="26997" y="8915"/>
                    <a:pt x="26659" y="8619"/>
                  </a:cubicBezTo>
                  <a:cubicBezTo>
                    <a:pt x="26476" y="8472"/>
                    <a:pt x="26260" y="8358"/>
                    <a:pt x="26013" y="8358"/>
                  </a:cubicBezTo>
                  <a:cubicBezTo>
                    <a:pt x="25976" y="8358"/>
                    <a:pt x="25938" y="8360"/>
                    <a:pt x="25899" y="8366"/>
                  </a:cubicBezTo>
                  <a:lnTo>
                    <a:pt x="25688" y="8323"/>
                  </a:lnTo>
                  <a:cubicBezTo>
                    <a:pt x="25265" y="8239"/>
                    <a:pt x="24885" y="8070"/>
                    <a:pt x="24505" y="7901"/>
                  </a:cubicBezTo>
                  <a:cubicBezTo>
                    <a:pt x="24251" y="7732"/>
                    <a:pt x="23955" y="7605"/>
                    <a:pt x="23660" y="7521"/>
                  </a:cubicBezTo>
                  <a:cubicBezTo>
                    <a:pt x="23596" y="7500"/>
                    <a:pt x="23522" y="7489"/>
                    <a:pt x="23448" y="7489"/>
                  </a:cubicBezTo>
                  <a:cubicBezTo>
                    <a:pt x="23374" y="7489"/>
                    <a:pt x="23301" y="7500"/>
                    <a:pt x="23237" y="7521"/>
                  </a:cubicBezTo>
                  <a:cubicBezTo>
                    <a:pt x="23216" y="7542"/>
                    <a:pt x="23184" y="7552"/>
                    <a:pt x="23153" y="7552"/>
                  </a:cubicBezTo>
                  <a:cubicBezTo>
                    <a:pt x="23121" y="7552"/>
                    <a:pt x="23089" y="7542"/>
                    <a:pt x="23068" y="7521"/>
                  </a:cubicBezTo>
                  <a:cubicBezTo>
                    <a:pt x="22941" y="7478"/>
                    <a:pt x="22772" y="7394"/>
                    <a:pt x="22688" y="7309"/>
                  </a:cubicBezTo>
                  <a:cubicBezTo>
                    <a:pt x="22519" y="7140"/>
                    <a:pt x="22350" y="7056"/>
                    <a:pt x="22139" y="6972"/>
                  </a:cubicBezTo>
                  <a:cubicBezTo>
                    <a:pt x="21949" y="6929"/>
                    <a:pt x="21758" y="6908"/>
                    <a:pt x="21568" y="6908"/>
                  </a:cubicBezTo>
                  <a:cubicBezTo>
                    <a:pt x="21378" y="6908"/>
                    <a:pt x="21188" y="6929"/>
                    <a:pt x="20998" y="6972"/>
                  </a:cubicBezTo>
                  <a:lnTo>
                    <a:pt x="20829" y="6972"/>
                  </a:lnTo>
                  <a:cubicBezTo>
                    <a:pt x="20660" y="6972"/>
                    <a:pt x="20407" y="7014"/>
                    <a:pt x="20153" y="7056"/>
                  </a:cubicBezTo>
                  <a:lnTo>
                    <a:pt x="20153" y="6972"/>
                  </a:lnTo>
                  <a:cubicBezTo>
                    <a:pt x="20533" y="6760"/>
                    <a:pt x="20871" y="6507"/>
                    <a:pt x="21167" y="6127"/>
                  </a:cubicBezTo>
                  <a:cubicBezTo>
                    <a:pt x="21209" y="6042"/>
                    <a:pt x="21209" y="5915"/>
                    <a:pt x="21167" y="5831"/>
                  </a:cubicBezTo>
                  <a:lnTo>
                    <a:pt x="21082" y="5704"/>
                  </a:lnTo>
                  <a:lnTo>
                    <a:pt x="20914" y="5704"/>
                  </a:lnTo>
                  <a:cubicBezTo>
                    <a:pt x="20787" y="5704"/>
                    <a:pt x="20702" y="5746"/>
                    <a:pt x="20618" y="5789"/>
                  </a:cubicBezTo>
                  <a:lnTo>
                    <a:pt x="20576" y="5746"/>
                  </a:lnTo>
                  <a:cubicBezTo>
                    <a:pt x="20533" y="5746"/>
                    <a:pt x="20491" y="5704"/>
                    <a:pt x="20491" y="5704"/>
                  </a:cubicBezTo>
                  <a:cubicBezTo>
                    <a:pt x="20533" y="5577"/>
                    <a:pt x="20618" y="5493"/>
                    <a:pt x="20618" y="5451"/>
                  </a:cubicBezTo>
                  <a:cubicBezTo>
                    <a:pt x="20702" y="5408"/>
                    <a:pt x="20787" y="5366"/>
                    <a:pt x="20871" y="5366"/>
                  </a:cubicBezTo>
                  <a:cubicBezTo>
                    <a:pt x="20998" y="5324"/>
                    <a:pt x="21125" y="5239"/>
                    <a:pt x="21209" y="5197"/>
                  </a:cubicBezTo>
                  <a:cubicBezTo>
                    <a:pt x="21547" y="5028"/>
                    <a:pt x="21927" y="4859"/>
                    <a:pt x="22265" y="4732"/>
                  </a:cubicBezTo>
                  <a:cubicBezTo>
                    <a:pt x="23660" y="4183"/>
                    <a:pt x="24336" y="3887"/>
                    <a:pt x="24378" y="3507"/>
                  </a:cubicBezTo>
                  <a:cubicBezTo>
                    <a:pt x="24420" y="3338"/>
                    <a:pt x="24378" y="3211"/>
                    <a:pt x="24251" y="3085"/>
                  </a:cubicBezTo>
                  <a:lnTo>
                    <a:pt x="24378" y="3000"/>
                  </a:lnTo>
                  <a:cubicBezTo>
                    <a:pt x="24674" y="2662"/>
                    <a:pt x="24843" y="2493"/>
                    <a:pt x="24843" y="2282"/>
                  </a:cubicBezTo>
                  <a:lnTo>
                    <a:pt x="24800" y="2113"/>
                  </a:lnTo>
                  <a:lnTo>
                    <a:pt x="24674" y="2028"/>
                  </a:lnTo>
                  <a:cubicBezTo>
                    <a:pt x="24336" y="1860"/>
                    <a:pt x="23955" y="1733"/>
                    <a:pt x="23617" y="1606"/>
                  </a:cubicBezTo>
                  <a:lnTo>
                    <a:pt x="23448" y="1606"/>
                  </a:lnTo>
                  <a:cubicBezTo>
                    <a:pt x="23322" y="1606"/>
                    <a:pt x="23153" y="1691"/>
                    <a:pt x="23110" y="1817"/>
                  </a:cubicBezTo>
                  <a:cubicBezTo>
                    <a:pt x="22941" y="1691"/>
                    <a:pt x="22730" y="1606"/>
                    <a:pt x="22519" y="1606"/>
                  </a:cubicBezTo>
                  <a:lnTo>
                    <a:pt x="22265" y="1648"/>
                  </a:lnTo>
                  <a:cubicBezTo>
                    <a:pt x="22054" y="1733"/>
                    <a:pt x="21885" y="1733"/>
                    <a:pt x="21674" y="1733"/>
                  </a:cubicBezTo>
                  <a:cubicBezTo>
                    <a:pt x="21716" y="1648"/>
                    <a:pt x="21674" y="1522"/>
                    <a:pt x="21589" y="1479"/>
                  </a:cubicBezTo>
                  <a:lnTo>
                    <a:pt x="21505" y="1353"/>
                  </a:lnTo>
                  <a:lnTo>
                    <a:pt x="21378" y="1353"/>
                  </a:lnTo>
                  <a:cubicBezTo>
                    <a:pt x="21251" y="1395"/>
                    <a:pt x="21125" y="1479"/>
                    <a:pt x="21082" y="1606"/>
                  </a:cubicBezTo>
                  <a:lnTo>
                    <a:pt x="20829" y="1522"/>
                  </a:lnTo>
                  <a:cubicBezTo>
                    <a:pt x="20533" y="1479"/>
                    <a:pt x="20364" y="1437"/>
                    <a:pt x="20280" y="1437"/>
                  </a:cubicBezTo>
                  <a:cubicBezTo>
                    <a:pt x="20238" y="1184"/>
                    <a:pt x="20026" y="1015"/>
                    <a:pt x="19773" y="1015"/>
                  </a:cubicBezTo>
                  <a:cubicBezTo>
                    <a:pt x="19688" y="1015"/>
                    <a:pt x="19562" y="1015"/>
                    <a:pt x="19519" y="1057"/>
                  </a:cubicBezTo>
                  <a:cubicBezTo>
                    <a:pt x="19393" y="972"/>
                    <a:pt x="19266" y="846"/>
                    <a:pt x="19139" y="761"/>
                  </a:cubicBezTo>
                  <a:cubicBezTo>
                    <a:pt x="18970" y="677"/>
                    <a:pt x="18843" y="550"/>
                    <a:pt x="18717" y="381"/>
                  </a:cubicBezTo>
                  <a:lnTo>
                    <a:pt x="18463"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1907775" y="2217425"/>
              <a:ext cx="31700" cy="54950"/>
            </a:xfrm>
            <a:custGeom>
              <a:rect b="b" l="l" r="r" t="t"/>
              <a:pathLst>
                <a:path extrusionOk="0" h="2198" w="1268">
                  <a:moveTo>
                    <a:pt x="0" y="1"/>
                  </a:moveTo>
                  <a:lnTo>
                    <a:pt x="1183" y="2198"/>
                  </a:lnTo>
                  <a:lnTo>
                    <a:pt x="1267" y="1395"/>
                  </a:lnTo>
                  <a:lnTo>
                    <a:pt x="1267" y="1268"/>
                  </a:lnTo>
                  <a:lnTo>
                    <a:pt x="1267" y="1226"/>
                  </a:lnTo>
                  <a:cubicBezTo>
                    <a:pt x="1225" y="1141"/>
                    <a:pt x="1183" y="1057"/>
                    <a:pt x="1141" y="1015"/>
                  </a:cubicBezTo>
                  <a:lnTo>
                    <a:pt x="0"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1775750" y="2066400"/>
              <a:ext cx="251400" cy="198575"/>
            </a:xfrm>
            <a:custGeom>
              <a:rect b="b" l="l" r="r" t="t"/>
              <a:pathLst>
                <a:path extrusionOk="0" h="7943" w="10056">
                  <a:moveTo>
                    <a:pt x="5957" y="507"/>
                  </a:moveTo>
                  <a:lnTo>
                    <a:pt x="6084" y="549"/>
                  </a:lnTo>
                  <a:cubicBezTo>
                    <a:pt x="6210" y="676"/>
                    <a:pt x="6422" y="718"/>
                    <a:pt x="6591" y="761"/>
                  </a:cubicBezTo>
                  <a:cubicBezTo>
                    <a:pt x="6760" y="803"/>
                    <a:pt x="6918" y="824"/>
                    <a:pt x="7077" y="824"/>
                  </a:cubicBezTo>
                  <a:cubicBezTo>
                    <a:pt x="7235" y="824"/>
                    <a:pt x="7393" y="803"/>
                    <a:pt x="7562" y="761"/>
                  </a:cubicBezTo>
                  <a:cubicBezTo>
                    <a:pt x="7647" y="845"/>
                    <a:pt x="7858" y="972"/>
                    <a:pt x="8281" y="1183"/>
                  </a:cubicBezTo>
                  <a:cubicBezTo>
                    <a:pt x="8323" y="1204"/>
                    <a:pt x="8376" y="1215"/>
                    <a:pt x="8434" y="1215"/>
                  </a:cubicBezTo>
                  <a:cubicBezTo>
                    <a:pt x="8492" y="1215"/>
                    <a:pt x="8555" y="1204"/>
                    <a:pt x="8619" y="1183"/>
                  </a:cubicBezTo>
                  <a:lnTo>
                    <a:pt x="8619" y="1183"/>
                  </a:lnTo>
                  <a:cubicBezTo>
                    <a:pt x="8619" y="1563"/>
                    <a:pt x="8576" y="1944"/>
                    <a:pt x="8492" y="2282"/>
                  </a:cubicBezTo>
                  <a:lnTo>
                    <a:pt x="8492" y="2408"/>
                  </a:lnTo>
                  <a:lnTo>
                    <a:pt x="8492" y="2493"/>
                  </a:lnTo>
                  <a:cubicBezTo>
                    <a:pt x="8534" y="2620"/>
                    <a:pt x="8619" y="2746"/>
                    <a:pt x="8703" y="2873"/>
                  </a:cubicBezTo>
                  <a:cubicBezTo>
                    <a:pt x="8788" y="3000"/>
                    <a:pt x="8830" y="3127"/>
                    <a:pt x="8830" y="3253"/>
                  </a:cubicBezTo>
                  <a:cubicBezTo>
                    <a:pt x="8745" y="3380"/>
                    <a:pt x="8745" y="3549"/>
                    <a:pt x="8788" y="3676"/>
                  </a:cubicBezTo>
                  <a:lnTo>
                    <a:pt x="8914" y="3803"/>
                  </a:lnTo>
                  <a:lnTo>
                    <a:pt x="9041" y="3803"/>
                  </a:lnTo>
                  <a:cubicBezTo>
                    <a:pt x="9062" y="3824"/>
                    <a:pt x="9083" y="3834"/>
                    <a:pt x="9104" y="3834"/>
                  </a:cubicBezTo>
                  <a:cubicBezTo>
                    <a:pt x="9126" y="3834"/>
                    <a:pt x="9147" y="3824"/>
                    <a:pt x="9168" y="3803"/>
                  </a:cubicBezTo>
                  <a:lnTo>
                    <a:pt x="9168" y="3803"/>
                  </a:lnTo>
                  <a:cubicBezTo>
                    <a:pt x="9126" y="3929"/>
                    <a:pt x="9083" y="3929"/>
                    <a:pt x="8872" y="3929"/>
                  </a:cubicBezTo>
                  <a:cubicBezTo>
                    <a:pt x="8843" y="3926"/>
                    <a:pt x="8814" y="3924"/>
                    <a:pt x="8786" y="3924"/>
                  </a:cubicBezTo>
                  <a:cubicBezTo>
                    <a:pt x="8485" y="3924"/>
                    <a:pt x="8228" y="4124"/>
                    <a:pt x="8112" y="4394"/>
                  </a:cubicBezTo>
                  <a:cubicBezTo>
                    <a:pt x="8027" y="4521"/>
                    <a:pt x="8027" y="4648"/>
                    <a:pt x="8069" y="4774"/>
                  </a:cubicBezTo>
                  <a:lnTo>
                    <a:pt x="8154" y="4901"/>
                  </a:lnTo>
                  <a:lnTo>
                    <a:pt x="8281" y="4943"/>
                  </a:lnTo>
                  <a:cubicBezTo>
                    <a:pt x="8333" y="4954"/>
                    <a:pt x="8386" y="4959"/>
                    <a:pt x="8439" y="4959"/>
                  </a:cubicBezTo>
                  <a:cubicBezTo>
                    <a:pt x="8597" y="4959"/>
                    <a:pt x="8756" y="4912"/>
                    <a:pt x="8914" y="4817"/>
                  </a:cubicBezTo>
                  <a:cubicBezTo>
                    <a:pt x="8999" y="4732"/>
                    <a:pt x="9126" y="4690"/>
                    <a:pt x="9252" y="4690"/>
                  </a:cubicBezTo>
                  <a:cubicBezTo>
                    <a:pt x="9337" y="4690"/>
                    <a:pt x="9379" y="4732"/>
                    <a:pt x="9421" y="4774"/>
                  </a:cubicBezTo>
                  <a:cubicBezTo>
                    <a:pt x="9506" y="4943"/>
                    <a:pt x="9506" y="5155"/>
                    <a:pt x="9464" y="5324"/>
                  </a:cubicBezTo>
                  <a:cubicBezTo>
                    <a:pt x="9464" y="5239"/>
                    <a:pt x="9421" y="5197"/>
                    <a:pt x="9421" y="5155"/>
                  </a:cubicBezTo>
                  <a:cubicBezTo>
                    <a:pt x="9379" y="5070"/>
                    <a:pt x="9295" y="4859"/>
                    <a:pt x="9083" y="4859"/>
                  </a:cubicBezTo>
                  <a:lnTo>
                    <a:pt x="8999" y="4859"/>
                  </a:lnTo>
                  <a:lnTo>
                    <a:pt x="8914" y="4901"/>
                  </a:lnTo>
                  <a:cubicBezTo>
                    <a:pt x="8661" y="5028"/>
                    <a:pt x="8576" y="5324"/>
                    <a:pt x="8703" y="5577"/>
                  </a:cubicBezTo>
                  <a:cubicBezTo>
                    <a:pt x="8703" y="5704"/>
                    <a:pt x="8745" y="5746"/>
                    <a:pt x="8703" y="5830"/>
                  </a:cubicBezTo>
                  <a:lnTo>
                    <a:pt x="8576" y="5873"/>
                  </a:lnTo>
                  <a:cubicBezTo>
                    <a:pt x="8450" y="5915"/>
                    <a:pt x="8323" y="5999"/>
                    <a:pt x="8238" y="6126"/>
                  </a:cubicBezTo>
                  <a:cubicBezTo>
                    <a:pt x="8196" y="6211"/>
                    <a:pt x="8196" y="6295"/>
                    <a:pt x="8238" y="6380"/>
                  </a:cubicBezTo>
                  <a:lnTo>
                    <a:pt x="8323" y="6549"/>
                  </a:lnTo>
                  <a:lnTo>
                    <a:pt x="8788" y="6549"/>
                  </a:lnTo>
                  <a:lnTo>
                    <a:pt x="8788" y="6591"/>
                  </a:lnTo>
                  <a:cubicBezTo>
                    <a:pt x="8703" y="6718"/>
                    <a:pt x="8661" y="6718"/>
                    <a:pt x="8661" y="6718"/>
                  </a:cubicBezTo>
                  <a:cubicBezTo>
                    <a:pt x="8576" y="6675"/>
                    <a:pt x="8492" y="6675"/>
                    <a:pt x="8407" y="6633"/>
                  </a:cubicBezTo>
                  <a:cubicBezTo>
                    <a:pt x="8296" y="6559"/>
                    <a:pt x="8169" y="6526"/>
                    <a:pt x="8036" y="6526"/>
                  </a:cubicBezTo>
                  <a:cubicBezTo>
                    <a:pt x="7866" y="6526"/>
                    <a:pt x="7686" y="6581"/>
                    <a:pt x="7520" y="6675"/>
                  </a:cubicBezTo>
                  <a:cubicBezTo>
                    <a:pt x="7436" y="6802"/>
                    <a:pt x="7393" y="6929"/>
                    <a:pt x="7351" y="7056"/>
                  </a:cubicBezTo>
                  <a:cubicBezTo>
                    <a:pt x="7309" y="7140"/>
                    <a:pt x="7267" y="7267"/>
                    <a:pt x="7224" y="7267"/>
                  </a:cubicBezTo>
                  <a:cubicBezTo>
                    <a:pt x="7182" y="7351"/>
                    <a:pt x="7055" y="7394"/>
                    <a:pt x="6971" y="7394"/>
                  </a:cubicBezTo>
                  <a:cubicBezTo>
                    <a:pt x="6929" y="7394"/>
                    <a:pt x="6844" y="7351"/>
                    <a:pt x="6717" y="7267"/>
                  </a:cubicBezTo>
                  <a:cubicBezTo>
                    <a:pt x="6633" y="7140"/>
                    <a:pt x="6548" y="7098"/>
                    <a:pt x="6422" y="7013"/>
                  </a:cubicBezTo>
                  <a:lnTo>
                    <a:pt x="6422" y="6887"/>
                  </a:lnTo>
                  <a:lnTo>
                    <a:pt x="6337" y="6802"/>
                  </a:lnTo>
                  <a:cubicBezTo>
                    <a:pt x="6232" y="6739"/>
                    <a:pt x="6105" y="6707"/>
                    <a:pt x="5978" y="6707"/>
                  </a:cubicBezTo>
                  <a:cubicBezTo>
                    <a:pt x="5851" y="6707"/>
                    <a:pt x="5725" y="6739"/>
                    <a:pt x="5619" y="6802"/>
                  </a:cubicBezTo>
                  <a:cubicBezTo>
                    <a:pt x="5492" y="6844"/>
                    <a:pt x="5408" y="6844"/>
                    <a:pt x="5281" y="6887"/>
                  </a:cubicBezTo>
                  <a:cubicBezTo>
                    <a:pt x="5239" y="6887"/>
                    <a:pt x="5197" y="6844"/>
                    <a:pt x="5154" y="6844"/>
                  </a:cubicBezTo>
                  <a:lnTo>
                    <a:pt x="5154" y="6760"/>
                  </a:lnTo>
                  <a:lnTo>
                    <a:pt x="5239" y="6633"/>
                  </a:lnTo>
                  <a:cubicBezTo>
                    <a:pt x="5366" y="6422"/>
                    <a:pt x="5366" y="6422"/>
                    <a:pt x="5366" y="6380"/>
                  </a:cubicBezTo>
                  <a:cubicBezTo>
                    <a:pt x="5408" y="6126"/>
                    <a:pt x="5239" y="5830"/>
                    <a:pt x="4985" y="5788"/>
                  </a:cubicBezTo>
                  <a:cubicBezTo>
                    <a:pt x="4943" y="5746"/>
                    <a:pt x="4901" y="5746"/>
                    <a:pt x="4859" y="5746"/>
                  </a:cubicBezTo>
                  <a:cubicBezTo>
                    <a:pt x="4816" y="5577"/>
                    <a:pt x="4774" y="5408"/>
                    <a:pt x="4774" y="5239"/>
                  </a:cubicBezTo>
                  <a:cubicBezTo>
                    <a:pt x="4816" y="4943"/>
                    <a:pt x="4732" y="4690"/>
                    <a:pt x="4605" y="4436"/>
                  </a:cubicBezTo>
                  <a:cubicBezTo>
                    <a:pt x="4605" y="4267"/>
                    <a:pt x="4478" y="4183"/>
                    <a:pt x="4352" y="4141"/>
                  </a:cubicBezTo>
                  <a:lnTo>
                    <a:pt x="4267" y="4141"/>
                  </a:lnTo>
                  <a:cubicBezTo>
                    <a:pt x="3887" y="4225"/>
                    <a:pt x="3507" y="4436"/>
                    <a:pt x="3211" y="4732"/>
                  </a:cubicBezTo>
                  <a:cubicBezTo>
                    <a:pt x="3169" y="4859"/>
                    <a:pt x="3169" y="5028"/>
                    <a:pt x="3295" y="5197"/>
                  </a:cubicBezTo>
                  <a:cubicBezTo>
                    <a:pt x="3211" y="5239"/>
                    <a:pt x="3126" y="5281"/>
                    <a:pt x="3000" y="5281"/>
                  </a:cubicBezTo>
                  <a:cubicBezTo>
                    <a:pt x="2577" y="5197"/>
                    <a:pt x="2155" y="5028"/>
                    <a:pt x="1817" y="4690"/>
                  </a:cubicBezTo>
                  <a:cubicBezTo>
                    <a:pt x="1436" y="4183"/>
                    <a:pt x="1098" y="3591"/>
                    <a:pt x="803" y="2958"/>
                  </a:cubicBezTo>
                  <a:lnTo>
                    <a:pt x="1479" y="2958"/>
                  </a:lnTo>
                  <a:cubicBezTo>
                    <a:pt x="1539" y="2968"/>
                    <a:pt x="1601" y="2973"/>
                    <a:pt x="1664" y="2973"/>
                  </a:cubicBezTo>
                  <a:cubicBezTo>
                    <a:pt x="1869" y="2973"/>
                    <a:pt x="2088" y="2918"/>
                    <a:pt x="2281" y="2789"/>
                  </a:cubicBezTo>
                  <a:cubicBezTo>
                    <a:pt x="2535" y="2577"/>
                    <a:pt x="2408" y="2282"/>
                    <a:pt x="2324" y="2028"/>
                  </a:cubicBezTo>
                  <a:lnTo>
                    <a:pt x="2324" y="2028"/>
                  </a:lnTo>
                  <a:cubicBezTo>
                    <a:pt x="2493" y="2197"/>
                    <a:pt x="2704" y="2282"/>
                    <a:pt x="2915" y="2324"/>
                  </a:cubicBezTo>
                  <a:cubicBezTo>
                    <a:pt x="3042" y="2324"/>
                    <a:pt x="3169" y="2282"/>
                    <a:pt x="3253" y="2239"/>
                  </a:cubicBezTo>
                  <a:cubicBezTo>
                    <a:pt x="3591" y="2070"/>
                    <a:pt x="3845" y="1775"/>
                    <a:pt x="4014" y="1437"/>
                  </a:cubicBezTo>
                  <a:cubicBezTo>
                    <a:pt x="4225" y="1056"/>
                    <a:pt x="4352" y="845"/>
                    <a:pt x="4647" y="845"/>
                  </a:cubicBezTo>
                  <a:cubicBezTo>
                    <a:pt x="4690" y="1268"/>
                    <a:pt x="4901" y="1352"/>
                    <a:pt x="5070" y="1352"/>
                  </a:cubicBezTo>
                  <a:cubicBezTo>
                    <a:pt x="5323" y="1352"/>
                    <a:pt x="5535" y="1056"/>
                    <a:pt x="5830" y="676"/>
                  </a:cubicBezTo>
                  <a:lnTo>
                    <a:pt x="5957" y="507"/>
                  </a:lnTo>
                  <a:close/>
                  <a:moveTo>
                    <a:pt x="5830" y="0"/>
                  </a:moveTo>
                  <a:cubicBezTo>
                    <a:pt x="5704" y="43"/>
                    <a:pt x="5619" y="169"/>
                    <a:pt x="5408" y="423"/>
                  </a:cubicBezTo>
                  <a:lnTo>
                    <a:pt x="5154" y="761"/>
                  </a:lnTo>
                  <a:lnTo>
                    <a:pt x="5197" y="380"/>
                  </a:lnTo>
                  <a:lnTo>
                    <a:pt x="4732" y="380"/>
                  </a:lnTo>
                  <a:cubicBezTo>
                    <a:pt x="4705" y="379"/>
                    <a:pt x="4679" y="378"/>
                    <a:pt x="4654" y="378"/>
                  </a:cubicBezTo>
                  <a:cubicBezTo>
                    <a:pt x="4033" y="378"/>
                    <a:pt x="3750" y="860"/>
                    <a:pt x="3507" y="1225"/>
                  </a:cubicBezTo>
                  <a:cubicBezTo>
                    <a:pt x="3380" y="1479"/>
                    <a:pt x="3211" y="1690"/>
                    <a:pt x="3000" y="1817"/>
                  </a:cubicBezTo>
                  <a:cubicBezTo>
                    <a:pt x="2960" y="1837"/>
                    <a:pt x="2923" y="1845"/>
                    <a:pt x="2888" y="1845"/>
                  </a:cubicBezTo>
                  <a:cubicBezTo>
                    <a:pt x="2772" y="1845"/>
                    <a:pt x="2674" y="1755"/>
                    <a:pt x="2577" y="1690"/>
                  </a:cubicBezTo>
                  <a:cubicBezTo>
                    <a:pt x="2450" y="1563"/>
                    <a:pt x="2324" y="1521"/>
                    <a:pt x="2197" y="1479"/>
                  </a:cubicBezTo>
                  <a:cubicBezTo>
                    <a:pt x="2135" y="1471"/>
                    <a:pt x="2081" y="1468"/>
                    <a:pt x="2035" y="1468"/>
                  </a:cubicBezTo>
                  <a:cubicBezTo>
                    <a:pt x="1828" y="1468"/>
                    <a:pt x="1759" y="1537"/>
                    <a:pt x="1690" y="1606"/>
                  </a:cubicBezTo>
                  <a:cubicBezTo>
                    <a:pt x="1563" y="1817"/>
                    <a:pt x="1648" y="2028"/>
                    <a:pt x="1774" y="2282"/>
                  </a:cubicBezTo>
                  <a:cubicBezTo>
                    <a:pt x="1774" y="2324"/>
                    <a:pt x="1817" y="2408"/>
                    <a:pt x="1817" y="2493"/>
                  </a:cubicBezTo>
                  <a:lnTo>
                    <a:pt x="1141" y="2493"/>
                  </a:lnTo>
                  <a:cubicBezTo>
                    <a:pt x="718" y="2493"/>
                    <a:pt x="380" y="2493"/>
                    <a:pt x="254" y="2746"/>
                  </a:cubicBezTo>
                  <a:cubicBezTo>
                    <a:pt x="0" y="3211"/>
                    <a:pt x="1310" y="5028"/>
                    <a:pt x="1394" y="5239"/>
                  </a:cubicBezTo>
                  <a:cubicBezTo>
                    <a:pt x="1817" y="5619"/>
                    <a:pt x="2366" y="5873"/>
                    <a:pt x="2915" y="5915"/>
                  </a:cubicBezTo>
                  <a:cubicBezTo>
                    <a:pt x="2950" y="5919"/>
                    <a:pt x="2984" y="5921"/>
                    <a:pt x="3018" y="5921"/>
                  </a:cubicBezTo>
                  <a:cubicBezTo>
                    <a:pt x="3312" y="5921"/>
                    <a:pt x="3562" y="5762"/>
                    <a:pt x="3676" y="5535"/>
                  </a:cubicBezTo>
                  <a:cubicBezTo>
                    <a:pt x="3760" y="5366"/>
                    <a:pt x="3760" y="5197"/>
                    <a:pt x="3676" y="5070"/>
                  </a:cubicBezTo>
                  <a:cubicBezTo>
                    <a:pt x="3802" y="4986"/>
                    <a:pt x="4014" y="4859"/>
                    <a:pt x="4140" y="4817"/>
                  </a:cubicBezTo>
                  <a:cubicBezTo>
                    <a:pt x="4183" y="4986"/>
                    <a:pt x="4225" y="5155"/>
                    <a:pt x="4225" y="5366"/>
                  </a:cubicBezTo>
                  <a:cubicBezTo>
                    <a:pt x="4183" y="5619"/>
                    <a:pt x="4225" y="5873"/>
                    <a:pt x="4352" y="6084"/>
                  </a:cubicBezTo>
                  <a:cubicBezTo>
                    <a:pt x="4436" y="6211"/>
                    <a:pt x="4563" y="6295"/>
                    <a:pt x="4732" y="6380"/>
                  </a:cubicBezTo>
                  <a:lnTo>
                    <a:pt x="4774" y="6380"/>
                  </a:lnTo>
                  <a:cubicBezTo>
                    <a:pt x="4563" y="6675"/>
                    <a:pt x="4563" y="6675"/>
                    <a:pt x="4563" y="6760"/>
                  </a:cubicBezTo>
                  <a:lnTo>
                    <a:pt x="4563" y="7225"/>
                  </a:lnTo>
                  <a:lnTo>
                    <a:pt x="4690" y="7267"/>
                  </a:lnTo>
                  <a:cubicBezTo>
                    <a:pt x="4874" y="7399"/>
                    <a:pt x="5092" y="7465"/>
                    <a:pt x="5322" y="7465"/>
                  </a:cubicBezTo>
                  <a:cubicBezTo>
                    <a:pt x="5461" y="7465"/>
                    <a:pt x="5603" y="7441"/>
                    <a:pt x="5746" y="7394"/>
                  </a:cubicBezTo>
                  <a:cubicBezTo>
                    <a:pt x="5788" y="7351"/>
                    <a:pt x="5873" y="7309"/>
                    <a:pt x="5957" y="7309"/>
                  </a:cubicBezTo>
                  <a:lnTo>
                    <a:pt x="5999" y="7436"/>
                  </a:lnTo>
                  <a:lnTo>
                    <a:pt x="6084" y="7478"/>
                  </a:lnTo>
                  <a:cubicBezTo>
                    <a:pt x="6210" y="7520"/>
                    <a:pt x="6295" y="7605"/>
                    <a:pt x="6379" y="7689"/>
                  </a:cubicBezTo>
                  <a:cubicBezTo>
                    <a:pt x="6506" y="7816"/>
                    <a:pt x="6717" y="7901"/>
                    <a:pt x="6971" y="7943"/>
                  </a:cubicBezTo>
                  <a:cubicBezTo>
                    <a:pt x="7182" y="7943"/>
                    <a:pt x="7393" y="7858"/>
                    <a:pt x="7562" y="7732"/>
                  </a:cubicBezTo>
                  <a:cubicBezTo>
                    <a:pt x="7731" y="7605"/>
                    <a:pt x="7816" y="7436"/>
                    <a:pt x="7858" y="7267"/>
                  </a:cubicBezTo>
                  <a:cubicBezTo>
                    <a:pt x="7900" y="7225"/>
                    <a:pt x="7900" y="7140"/>
                    <a:pt x="7943" y="7098"/>
                  </a:cubicBezTo>
                  <a:cubicBezTo>
                    <a:pt x="7969" y="7072"/>
                    <a:pt x="7995" y="7062"/>
                    <a:pt x="8023" y="7062"/>
                  </a:cubicBezTo>
                  <a:cubicBezTo>
                    <a:pt x="8084" y="7062"/>
                    <a:pt x="8151" y="7111"/>
                    <a:pt x="8238" y="7140"/>
                  </a:cubicBezTo>
                  <a:cubicBezTo>
                    <a:pt x="8407" y="7225"/>
                    <a:pt x="8534" y="7267"/>
                    <a:pt x="8703" y="7267"/>
                  </a:cubicBezTo>
                  <a:cubicBezTo>
                    <a:pt x="8914" y="7267"/>
                    <a:pt x="9126" y="7140"/>
                    <a:pt x="9210" y="6929"/>
                  </a:cubicBezTo>
                  <a:cubicBezTo>
                    <a:pt x="9337" y="6929"/>
                    <a:pt x="9421" y="6887"/>
                    <a:pt x="9506" y="6802"/>
                  </a:cubicBezTo>
                  <a:cubicBezTo>
                    <a:pt x="9802" y="6337"/>
                    <a:pt x="9971" y="5788"/>
                    <a:pt x="10013" y="5239"/>
                  </a:cubicBezTo>
                  <a:cubicBezTo>
                    <a:pt x="10055" y="4943"/>
                    <a:pt x="9971" y="4690"/>
                    <a:pt x="9802" y="4479"/>
                  </a:cubicBezTo>
                  <a:cubicBezTo>
                    <a:pt x="9717" y="4394"/>
                    <a:pt x="9633" y="4310"/>
                    <a:pt x="9506" y="4267"/>
                  </a:cubicBezTo>
                  <a:cubicBezTo>
                    <a:pt x="9590" y="4183"/>
                    <a:pt x="9675" y="4056"/>
                    <a:pt x="9675" y="3929"/>
                  </a:cubicBezTo>
                  <a:cubicBezTo>
                    <a:pt x="9717" y="3718"/>
                    <a:pt x="9675" y="3549"/>
                    <a:pt x="9590" y="3380"/>
                  </a:cubicBezTo>
                  <a:cubicBezTo>
                    <a:pt x="9548" y="3296"/>
                    <a:pt x="9464" y="3253"/>
                    <a:pt x="9379" y="3211"/>
                  </a:cubicBezTo>
                  <a:cubicBezTo>
                    <a:pt x="9337" y="3000"/>
                    <a:pt x="9252" y="2789"/>
                    <a:pt x="9126" y="2620"/>
                  </a:cubicBezTo>
                  <a:cubicBezTo>
                    <a:pt x="9083" y="2577"/>
                    <a:pt x="9041" y="2535"/>
                    <a:pt x="8999" y="2451"/>
                  </a:cubicBezTo>
                  <a:cubicBezTo>
                    <a:pt x="9252" y="1352"/>
                    <a:pt x="9168" y="1056"/>
                    <a:pt x="9041" y="930"/>
                  </a:cubicBezTo>
                  <a:cubicBezTo>
                    <a:pt x="8972" y="825"/>
                    <a:pt x="8873" y="750"/>
                    <a:pt x="8747" y="750"/>
                  </a:cubicBezTo>
                  <a:cubicBezTo>
                    <a:pt x="8719" y="750"/>
                    <a:pt x="8691" y="753"/>
                    <a:pt x="8661" y="761"/>
                  </a:cubicBezTo>
                  <a:lnTo>
                    <a:pt x="8492" y="761"/>
                  </a:lnTo>
                  <a:cubicBezTo>
                    <a:pt x="8069" y="549"/>
                    <a:pt x="7858" y="423"/>
                    <a:pt x="7774" y="380"/>
                  </a:cubicBezTo>
                  <a:cubicBezTo>
                    <a:pt x="7731" y="296"/>
                    <a:pt x="7647" y="296"/>
                    <a:pt x="7562" y="296"/>
                  </a:cubicBezTo>
                  <a:lnTo>
                    <a:pt x="7436" y="296"/>
                  </a:lnTo>
                  <a:cubicBezTo>
                    <a:pt x="7309" y="338"/>
                    <a:pt x="7224" y="338"/>
                    <a:pt x="7140" y="338"/>
                  </a:cubicBezTo>
                  <a:lnTo>
                    <a:pt x="6633" y="338"/>
                  </a:lnTo>
                  <a:cubicBezTo>
                    <a:pt x="6548" y="296"/>
                    <a:pt x="6422" y="254"/>
                    <a:pt x="6337" y="169"/>
                  </a:cubicBezTo>
                  <a:cubicBezTo>
                    <a:pt x="6084" y="43"/>
                    <a:pt x="5999" y="0"/>
                    <a:pt x="591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2623875" y="1430550"/>
              <a:ext cx="31700" cy="35950"/>
            </a:xfrm>
            <a:custGeom>
              <a:rect b="b" l="l" r="r" t="t"/>
              <a:pathLst>
                <a:path extrusionOk="0" h="1438" w="1268">
                  <a:moveTo>
                    <a:pt x="887" y="1"/>
                  </a:moveTo>
                  <a:cubicBezTo>
                    <a:pt x="380" y="43"/>
                    <a:pt x="0" y="466"/>
                    <a:pt x="42" y="973"/>
                  </a:cubicBezTo>
                  <a:cubicBezTo>
                    <a:pt x="42" y="1184"/>
                    <a:pt x="211" y="1395"/>
                    <a:pt x="465" y="1437"/>
                  </a:cubicBezTo>
                  <a:cubicBezTo>
                    <a:pt x="549" y="1395"/>
                    <a:pt x="634" y="1395"/>
                    <a:pt x="676" y="1353"/>
                  </a:cubicBezTo>
                  <a:cubicBezTo>
                    <a:pt x="845" y="1311"/>
                    <a:pt x="930" y="1099"/>
                    <a:pt x="972" y="804"/>
                  </a:cubicBezTo>
                  <a:cubicBezTo>
                    <a:pt x="1014" y="761"/>
                    <a:pt x="1014" y="677"/>
                    <a:pt x="1014" y="635"/>
                  </a:cubicBezTo>
                  <a:lnTo>
                    <a:pt x="1056" y="592"/>
                  </a:lnTo>
                  <a:cubicBezTo>
                    <a:pt x="1183" y="508"/>
                    <a:pt x="1268" y="381"/>
                    <a:pt x="1268" y="254"/>
                  </a:cubicBezTo>
                  <a:cubicBezTo>
                    <a:pt x="1225" y="85"/>
                    <a:pt x="1141" y="1"/>
                    <a:pt x="97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2598525" y="1439750"/>
              <a:ext cx="36975" cy="45750"/>
            </a:xfrm>
            <a:custGeom>
              <a:rect b="b" l="l" r="r" t="t"/>
              <a:pathLst>
                <a:path extrusionOk="0" h="1830" w="1479">
                  <a:moveTo>
                    <a:pt x="1004" y="1"/>
                  </a:moveTo>
                  <a:cubicBezTo>
                    <a:pt x="706" y="1"/>
                    <a:pt x="410" y="261"/>
                    <a:pt x="254" y="731"/>
                  </a:cubicBezTo>
                  <a:cubicBezTo>
                    <a:pt x="211" y="858"/>
                    <a:pt x="0" y="1492"/>
                    <a:pt x="254" y="1703"/>
                  </a:cubicBezTo>
                  <a:cubicBezTo>
                    <a:pt x="338" y="1788"/>
                    <a:pt x="465" y="1830"/>
                    <a:pt x="549" y="1830"/>
                  </a:cubicBezTo>
                  <a:cubicBezTo>
                    <a:pt x="972" y="1830"/>
                    <a:pt x="1141" y="1238"/>
                    <a:pt x="1183" y="1069"/>
                  </a:cubicBezTo>
                  <a:cubicBezTo>
                    <a:pt x="1183" y="1027"/>
                    <a:pt x="1183" y="985"/>
                    <a:pt x="1183" y="943"/>
                  </a:cubicBezTo>
                  <a:lnTo>
                    <a:pt x="1310" y="943"/>
                  </a:lnTo>
                  <a:lnTo>
                    <a:pt x="1352" y="731"/>
                  </a:lnTo>
                  <a:cubicBezTo>
                    <a:pt x="1352" y="689"/>
                    <a:pt x="1394" y="562"/>
                    <a:pt x="1437" y="393"/>
                  </a:cubicBezTo>
                  <a:lnTo>
                    <a:pt x="1479" y="224"/>
                  </a:lnTo>
                  <a:lnTo>
                    <a:pt x="1310" y="98"/>
                  </a:lnTo>
                  <a:cubicBezTo>
                    <a:pt x="1212" y="32"/>
                    <a:pt x="1108" y="1"/>
                    <a:pt x="100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2552050" y="1445350"/>
              <a:ext cx="69725" cy="123600"/>
            </a:xfrm>
            <a:custGeom>
              <a:rect b="b" l="l" r="r" t="t"/>
              <a:pathLst>
                <a:path extrusionOk="0" h="4944" w="2789">
                  <a:moveTo>
                    <a:pt x="1986" y="0"/>
                  </a:moveTo>
                  <a:cubicBezTo>
                    <a:pt x="1901" y="0"/>
                    <a:pt x="1817" y="85"/>
                    <a:pt x="1775" y="169"/>
                  </a:cubicBezTo>
                  <a:cubicBezTo>
                    <a:pt x="1722" y="159"/>
                    <a:pt x="1672" y="154"/>
                    <a:pt x="1623" y="154"/>
                  </a:cubicBezTo>
                  <a:cubicBezTo>
                    <a:pt x="1479" y="154"/>
                    <a:pt x="1352" y="201"/>
                    <a:pt x="1225" y="296"/>
                  </a:cubicBezTo>
                  <a:lnTo>
                    <a:pt x="1014" y="296"/>
                  </a:lnTo>
                  <a:lnTo>
                    <a:pt x="930" y="381"/>
                  </a:lnTo>
                  <a:cubicBezTo>
                    <a:pt x="887" y="381"/>
                    <a:pt x="845" y="423"/>
                    <a:pt x="845" y="465"/>
                  </a:cubicBezTo>
                  <a:cubicBezTo>
                    <a:pt x="676" y="550"/>
                    <a:pt x="549" y="676"/>
                    <a:pt x="507" y="845"/>
                  </a:cubicBezTo>
                  <a:cubicBezTo>
                    <a:pt x="507" y="972"/>
                    <a:pt x="549" y="1057"/>
                    <a:pt x="592" y="1141"/>
                  </a:cubicBezTo>
                  <a:cubicBezTo>
                    <a:pt x="696" y="1245"/>
                    <a:pt x="829" y="1321"/>
                    <a:pt x="967" y="1321"/>
                  </a:cubicBezTo>
                  <a:cubicBezTo>
                    <a:pt x="997" y="1321"/>
                    <a:pt x="1027" y="1318"/>
                    <a:pt x="1056" y="1310"/>
                  </a:cubicBezTo>
                  <a:lnTo>
                    <a:pt x="1056" y="1310"/>
                  </a:lnTo>
                  <a:cubicBezTo>
                    <a:pt x="1014" y="1437"/>
                    <a:pt x="1014" y="1521"/>
                    <a:pt x="1056" y="1648"/>
                  </a:cubicBezTo>
                  <a:lnTo>
                    <a:pt x="972" y="1648"/>
                  </a:lnTo>
                  <a:cubicBezTo>
                    <a:pt x="887" y="1648"/>
                    <a:pt x="803" y="1648"/>
                    <a:pt x="761" y="1690"/>
                  </a:cubicBezTo>
                  <a:cubicBezTo>
                    <a:pt x="718" y="1648"/>
                    <a:pt x="718" y="1648"/>
                    <a:pt x="676" y="1648"/>
                  </a:cubicBezTo>
                  <a:cubicBezTo>
                    <a:pt x="601" y="1618"/>
                    <a:pt x="532" y="1604"/>
                    <a:pt x="466" y="1604"/>
                  </a:cubicBezTo>
                  <a:cubicBezTo>
                    <a:pt x="345" y="1604"/>
                    <a:pt x="236" y="1651"/>
                    <a:pt x="127" y="1733"/>
                  </a:cubicBezTo>
                  <a:cubicBezTo>
                    <a:pt x="43" y="1817"/>
                    <a:pt x="0" y="1944"/>
                    <a:pt x="0" y="2071"/>
                  </a:cubicBezTo>
                  <a:cubicBezTo>
                    <a:pt x="43" y="2282"/>
                    <a:pt x="169" y="2493"/>
                    <a:pt x="380" y="2620"/>
                  </a:cubicBezTo>
                  <a:lnTo>
                    <a:pt x="423" y="2662"/>
                  </a:lnTo>
                  <a:cubicBezTo>
                    <a:pt x="380" y="2747"/>
                    <a:pt x="423" y="2873"/>
                    <a:pt x="465" y="2958"/>
                  </a:cubicBezTo>
                  <a:cubicBezTo>
                    <a:pt x="507" y="3042"/>
                    <a:pt x="634" y="3127"/>
                    <a:pt x="803" y="3127"/>
                  </a:cubicBezTo>
                  <a:lnTo>
                    <a:pt x="930" y="3127"/>
                  </a:lnTo>
                  <a:cubicBezTo>
                    <a:pt x="887" y="3338"/>
                    <a:pt x="803" y="3592"/>
                    <a:pt x="761" y="3761"/>
                  </a:cubicBezTo>
                  <a:lnTo>
                    <a:pt x="718" y="3845"/>
                  </a:lnTo>
                  <a:lnTo>
                    <a:pt x="507" y="3845"/>
                  </a:lnTo>
                  <a:lnTo>
                    <a:pt x="465" y="3972"/>
                  </a:lnTo>
                  <a:cubicBezTo>
                    <a:pt x="338" y="4099"/>
                    <a:pt x="380" y="4225"/>
                    <a:pt x="423" y="4479"/>
                  </a:cubicBezTo>
                  <a:lnTo>
                    <a:pt x="465" y="4690"/>
                  </a:lnTo>
                  <a:lnTo>
                    <a:pt x="634" y="4690"/>
                  </a:lnTo>
                  <a:cubicBezTo>
                    <a:pt x="634" y="4774"/>
                    <a:pt x="676" y="4817"/>
                    <a:pt x="718" y="4859"/>
                  </a:cubicBezTo>
                  <a:lnTo>
                    <a:pt x="803" y="4943"/>
                  </a:lnTo>
                  <a:lnTo>
                    <a:pt x="930" y="4943"/>
                  </a:lnTo>
                  <a:lnTo>
                    <a:pt x="1014" y="4901"/>
                  </a:lnTo>
                  <a:cubicBezTo>
                    <a:pt x="1225" y="4859"/>
                    <a:pt x="1268" y="4690"/>
                    <a:pt x="1310" y="4352"/>
                  </a:cubicBezTo>
                  <a:cubicBezTo>
                    <a:pt x="1352" y="4310"/>
                    <a:pt x="1352" y="4267"/>
                    <a:pt x="1352" y="4183"/>
                  </a:cubicBezTo>
                  <a:cubicBezTo>
                    <a:pt x="1437" y="4141"/>
                    <a:pt x="1479" y="4056"/>
                    <a:pt x="1563" y="4014"/>
                  </a:cubicBezTo>
                  <a:cubicBezTo>
                    <a:pt x="1648" y="3930"/>
                    <a:pt x="1732" y="3845"/>
                    <a:pt x="1775" y="3761"/>
                  </a:cubicBezTo>
                  <a:cubicBezTo>
                    <a:pt x="1859" y="3634"/>
                    <a:pt x="1859" y="3507"/>
                    <a:pt x="1775" y="3423"/>
                  </a:cubicBezTo>
                  <a:cubicBezTo>
                    <a:pt x="1901" y="3380"/>
                    <a:pt x="2028" y="3254"/>
                    <a:pt x="2070" y="3127"/>
                  </a:cubicBezTo>
                  <a:cubicBezTo>
                    <a:pt x="2070" y="3042"/>
                    <a:pt x="2113" y="2958"/>
                    <a:pt x="2113" y="2873"/>
                  </a:cubicBezTo>
                  <a:cubicBezTo>
                    <a:pt x="2197" y="2789"/>
                    <a:pt x="2282" y="2662"/>
                    <a:pt x="2324" y="2535"/>
                  </a:cubicBezTo>
                  <a:cubicBezTo>
                    <a:pt x="2408" y="2493"/>
                    <a:pt x="2493" y="2366"/>
                    <a:pt x="2493" y="2240"/>
                  </a:cubicBezTo>
                  <a:lnTo>
                    <a:pt x="2493" y="2197"/>
                  </a:lnTo>
                  <a:cubicBezTo>
                    <a:pt x="2577" y="2071"/>
                    <a:pt x="2620" y="1944"/>
                    <a:pt x="2620" y="1817"/>
                  </a:cubicBezTo>
                  <a:cubicBezTo>
                    <a:pt x="2789" y="1648"/>
                    <a:pt x="2789" y="1606"/>
                    <a:pt x="2789" y="1521"/>
                  </a:cubicBezTo>
                  <a:lnTo>
                    <a:pt x="2789" y="1183"/>
                  </a:lnTo>
                  <a:lnTo>
                    <a:pt x="2493" y="1183"/>
                  </a:lnTo>
                  <a:cubicBezTo>
                    <a:pt x="2451" y="1183"/>
                    <a:pt x="2408" y="1226"/>
                    <a:pt x="2366" y="1226"/>
                  </a:cubicBezTo>
                  <a:cubicBezTo>
                    <a:pt x="2324" y="1099"/>
                    <a:pt x="2239" y="972"/>
                    <a:pt x="2070" y="888"/>
                  </a:cubicBezTo>
                  <a:cubicBezTo>
                    <a:pt x="2282" y="465"/>
                    <a:pt x="2324" y="296"/>
                    <a:pt x="2239" y="127"/>
                  </a:cubicBezTo>
                  <a:lnTo>
                    <a:pt x="2155"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2575275" y="1501325"/>
              <a:ext cx="10600" cy="19050"/>
            </a:xfrm>
            <a:custGeom>
              <a:rect b="b" l="l" r="r" t="t"/>
              <a:pathLst>
                <a:path extrusionOk="0" h="762" w="424">
                  <a:moveTo>
                    <a:pt x="381" y="1"/>
                  </a:moveTo>
                  <a:cubicBezTo>
                    <a:pt x="170" y="1"/>
                    <a:pt x="1" y="170"/>
                    <a:pt x="1" y="339"/>
                  </a:cubicBezTo>
                  <a:cubicBezTo>
                    <a:pt x="1" y="465"/>
                    <a:pt x="43" y="550"/>
                    <a:pt x="127" y="634"/>
                  </a:cubicBezTo>
                  <a:cubicBezTo>
                    <a:pt x="212" y="719"/>
                    <a:pt x="296" y="761"/>
                    <a:pt x="423" y="761"/>
                  </a:cubicBezTo>
                  <a:lnTo>
                    <a:pt x="423" y="550"/>
                  </a:lnTo>
                  <a:lnTo>
                    <a:pt x="381" y="550"/>
                  </a:lnTo>
                  <a:lnTo>
                    <a:pt x="381" y="339"/>
                  </a:lnTo>
                  <a:lnTo>
                    <a:pt x="38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2373550" y="1610400"/>
              <a:ext cx="66550" cy="59950"/>
            </a:xfrm>
            <a:custGeom>
              <a:rect b="b" l="l" r="r" t="t"/>
              <a:pathLst>
                <a:path extrusionOk="0" h="2398" w="2662">
                  <a:moveTo>
                    <a:pt x="888" y="496"/>
                  </a:moveTo>
                  <a:cubicBezTo>
                    <a:pt x="972" y="538"/>
                    <a:pt x="1057" y="623"/>
                    <a:pt x="1141" y="707"/>
                  </a:cubicBezTo>
                  <a:cubicBezTo>
                    <a:pt x="1099" y="707"/>
                    <a:pt x="1057" y="707"/>
                    <a:pt x="1014" y="750"/>
                  </a:cubicBezTo>
                  <a:lnTo>
                    <a:pt x="930" y="665"/>
                  </a:lnTo>
                  <a:lnTo>
                    <a:pt x="803" y="665"/>
                  </a:lnTo>
                  <a:cubicBezTo>
                    <a:pt x="782" y="644"/>
                    <a:pt x="761" y="633"/>
                    <a:pt x="740" y="633"/>
                  </a:cubicBezTo>
                  <a:cubicBezTo>
                    <a:pt x="719" y="633"/>
                    <a:pt x="697" y="644"/>
                    <a:pt x="676" y="665"/>
                  </a:cubicBezTo>
                  <a:cubicBezTo>
                    <a:pt x="676" y="623"/>
                    <a:pt x="676" y="623"/>
                    <a:pt x="719" y="581"/>
                  </a:cubicBezTo>
                  <a:cubicBezTo>
                    <a:pt x="761" y="538"/>
                    <a:pt x="803" y="496"/>
                    <a:pt x="888" y="496"/>
                  </a:cubicBezTo>
                  <a:close/>
                  <a:moveTo>
                    <a:pt x="885" y="0"/>
                  </a:moveTo>
                  <a:cubicBezTo>
                    <a:pt x="667" y="0"/>
                    <a:pt x="466" y="103"/>
                    <a:pt x="338" y="327"/>
                  </a:cubicBezTo>
                  <a:cubicBezTo>
                    <a:pt x="85" y="581"/>
                    <a:pt x="0" y="919"/>
                    <a:pt x="43" y="1257"/>
                  </a:cubicBezTo>
                  <a:cubicBezTo>
                    <a:pt x="85" y="1383"/>
                    <a:pt x="212" y="1510"/>
                    <a:pt x="381" y="1552"/>
                  </a:cubicBezTo>
                  <a:cubicBezTo>
                    <a:pt x="381" y="1637"/>
                    <a:pt x="423" y="1721"/>
                    <a:pt x="507" y="1806"/>
                  </a:cubicBezTo>
                  <a:cubicBezTo>
                    <a:pt x="613" y="1869"/>
                    <a:pt x="740" y="1901"/>
                    <a:pt x="866" y="1901"/>
                  </a:cubicBezTo>
                  <a:cubicBezTo>
                    <a:pt x="993" y="1901"/>
                    <a:pt x="1120" y="1869"/>
                    <a:pt x="1226" y="1806"/>
                  </a:cubicBezTo>
                  <a:lnTo>
                    <a:pt x="1226" y="1806"/>
                  </a:lnTo>
                  <a:cubicBezTo>
                    <a:pt x="1183" y="1933"/>
                    <a:pt x="1226" y="2059"/>
                    <a:pt x="1310" y="2186"/>
                  </a:cubicBezTo>
                  <a:cubicBezTo>
                    <a:pt x="1395" y="2313"/>
                    <a:pt x="1521" y="2397"/>
                    <a:pt x="1690" y="2397"/>
                  </a:cubicBezTo>
                  <a:cubicBezTo>
                    <a:pt x="1817" y="2397"/>
                    <a:pt x="1944" y="2355"/>
                    <a:pt x="2028" y="2271"/>
                  </a:cubicBezTo>
                  <a:lnTo>
                    <a:pt x="2028" y="2313"/>
                  </a:lnTo>
                  <a:lnTo>
                    <a:pt x="2408" y="2313"/>
                  </a:lnTo>
                  <a:lnTo>
                    <a:pt x="2493" y="2186"/>
                  </a:lnTo>
                  <a:lnTo>
                    <a:pt x="2577" y="2017"/>
                  </a:lnTo>
                  <a:lnTo>
                    <a:pt x="2662" y="1848"/>
                  </a:lnTo>
                  <a:lnTo>
                    <a:pt x="2324" y="1552"/>
                  </a:lnTo>
                  <a:lnTo>
                    <a:pt x="2282" y="1341"/>
                  </a:lnTo>
                  <a:lnTo>
                    <a:pt x="1986" y="1341"/>
                  </a:lnTo>
                  <a:cubicBezTo>
                    <a:pt x="1944" y="1214"/>
                    <a:pt x="1859" y="1088"/>
                    <a:pt x="1733" y="1045"/>
                  </a:cubicBezTo>
                  <a:cubicBezTo>
                    <a:pt x="1775" y="1003"/>
                    <a:pt x="1775" y="961"/>
                    <a:pt x="1775" y="961"/>
                  </a:cubicBezTo>
                  <a:cubicBezTo>
                    <a:pt x="1859" y="581"/>
                    <a:pt x="1395" y="158"/>
                    <a:pt x="1099" y="31"/>
                  </a:cubicBezTo>
                  <a:cubicBezTo>
                    <a:pt x="1027" y="11"/>
                    <a:pt x="955" y="0"/>
                    <a:pt x="88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2364050" y="1638625"/>
              <a:ext cx="32750" cy="38050"/>
            </a:xfrm>
            <a:custGeom>
              <a:rect b="b" l="l" r="r" t="t"/>
              <a:pathLst>
                <a:path extrusionOk="0" h="1522" w="1310">
                  <a:moveTo>
                    <a:pt x="423" y="1"/>
                  </a:moveTo>
                  <a:cubicBezTo>
                    <a:pt x="338" y="1"/>
                    <a:pt x="42" y="43"/>
                    <a:pt x="0" y="466"/>
                  </a:cubicBezTo>
                  <a:cubicBezTo>
                    <a:pt x="42" y="761"/>
                    <a:pt x="127" y="1015"/>
                    <a:pt x="338" y="1184"/>
                  </a:cubicBezTo>
                  <a:cubicBezTo>
                    <a:pt x="465" y="1353"/>
                    <a:pt x="634" y="1480"/>
                    <a:pt x="845" y="1522"/>
                  </a:cubicBezTo>
                  <a:cubicBezTo>
                    <a:pt x="972" y="1522"/>
                    <a:pt x="1099" y="1480"/>
                    <a:pt x="1183" y="1353"/>
                  </a:cubicBezTo>
                  <a:cubicBezTo>
                    <a:pt x="1268" y="1184"/>
                    <a:pt x="1310" y="973"/>
                    <a:pt x="1225" y="761"/>
                  </a:cubicBezTo>
                  <a:lnTo>
                    <a:pt x="1183" y="677"/>
                  </a:lnTo>
                  <a:cubicBezTo>
                    <a:pt x="1014" y="381"/>
                    <a:pt x="718" y="1"/>
                    <a:pt x="42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2025000" y="1627025"/>
              <a:ext cx="121500" cy="97175"/>
            </a:xfrm>
            <a:custGeom>
              <a:rect b="b" l="l" r="r" t="t"/>
              <a:pathLst>
                <a:path extrusionOk="0" h="3887" w="4860">
                  <a:moveTo>
                    <a:pt x="4352" y="507"/>
                  </a:moveTo>
                  <a:cubicBezTo>
                    <a:pt x="4352" y="592"/>
                    <a:pt x="4352" y="676"/>
                    <a:pt x="4352" y="761"/>
                  </a:cubicBezTo>
                  <a:cubicBezTo>
                    <a:pt x="4268" y="845"/>
                    <a:pt x="4225" y="972"/>
                    <a:pt x="4268" y="1099"/>
                  </a:cubicBezTo>
                  <a:lnTo>
                    <a:pt x="4014" y="1183"/>
                  </a:lnTo>
                  <a:cubicBezTo>
                    <a:pt x="3761" y="1225"/>
                    <a:pt x="3507" y="1352"/>
                    <a:pt x="3338" y="1563"/>
                  </a:cubicBezTo>
                  <a:cubicBezTo>
                    <a:pt x="3296" y="1690"/>
                    <a:pt x="3254" y="1775"/>
                    <a:pt x="3296" y="1901"/>
                  </a:cubicBezTo>
                  <a:lnTo>
                    <a:pt x="3042" y="1901"/>
                  </a:lnTo>
                  <a:cubicBezTo>
                    <a:pt x="3019" y="1894"/>
                    <a:pt x="2994" y="1890"/>
                    <a:pt x="2969" y="1890"/>
                  </a:cubicBezTo>
                  <a:cubicBezTo>
                    <a:pt x="2856" y="1890"/>
                    <a:pt x="2731" y="1959"/>
                    <a:pt x="2662" y="2028"/>
                  </a:cubicBezTo>
                  <a:lnTo>
                    <a:pt x="2578" y="2197"/>
                  </a:lnTo>
                  <a:lnTo>
                    <a:pt x="2578" y="2281"/>
                  </a:lnTo>
                  <a:cubicBezTo>
                    <a:pt x="2535" y="2239"/>
                    <a:pt x="2535" y="2239"/>
                    <a:pt x="2535" y="2197"/>
                  </a:cubicBezTo>
                  <a:lnTo>
                    <a:pt x="2409" y="2028"/>
                  </a:lnTo>
                  <a:lnTo>
                    <a:pt x="2240" y="2028"/>
                  </a:lnTo>
                  <a:cubicBezTo>
                    <a:pt x="2071" y="2028"/>
                    <a:pt x="1944" y="2070"/>
                    <a:pt x="1817" y="2197"/>
                  </a:cubicBezTo>
                  <a:cubicBezTo>
                    <a:pt x="1733" y="2366"/>
                    <a:pt x="1690" y="2577"/>
                    <a:pt x="1775" y="2746"/>
                  </a:cubicBezTo>
                  <a:lnTo>
                    <a:pt x="1521" y="2746"/>
                  </a:lnTo>
                  <a:lnTo>
                    <a:pt x="1437" y="2619"/>
                  </a:lnTo>
                  <a:cubicBezTo>
                    <a:pt x="1310" y="2493"/>
                    <a:pt x="1226" y="2366"/>
                    <a:pt x="1141" y="2281"/>
                  </a:cubicBezTo>
                  <a:cubicBezTo>
                    <a:pt x="1226" y="2281"/>
                    <a:pt x="1310" y="2239"/>
                    <a:pt x="1352" y="2239"/>
                  </a:cubicBezTo>
                  <a:lnTo>
                    <a:pt x="1564" y="2155"/>
                  </a:lnTo>
                  <a:lnTo>
                    <a:pt x="1564" y="1944"/>
                  </a:lnTo>
                  <a:lnTo>
                    <a:pt x="1437" y="1732"/>
                  </a:lnTo>
                  <a:lnTo>
                    <a:pt x="1310" y="1732"/>
                  </a:lnTo>
                  <a:cubicBezTo>
                    <a:pt x="1310" y="1648"/>
                    <a:pt x="1310" y="1563"/>
                    <a:pt x="1310" y="1479"/>
                  </a:cubicBezTo>
                  <a:cubicBezTo>
                    <a:pt x="1352" y="1489"/>
                    <a:pt x="1392" y="1495"/>
                    <a:pt x="1430" y="1495"/>
                  </a:cubicBezTo>
                  <a:cubicBezTo>
                    <a:pt x="1543" y="1495"/>
                    <a:pt x="1638" y="1447"/>
                    <a:pt x="1733" y="1352"/>
                  </a:cubicBezTo>
                  <a:cubicBezTo>
                    <a:pt x="1902" y="1563"/>
                    <a:pt x="2113" y="1732"/>
                    <a:pt x="2366" y="1817"/>
                  </a:cubicBezTo>
                  <a:lnTo>
                    <a:pt x="2620" y="1817"/>
                  </a:lnTo>
                  <a:lnTo>
                    <a:pt x="2704" y="1732"/>
                  </a:lnTo>
                  <a:cubicBezTo>
                    <a:pt x="2747" y="1606"/>
                    <a:pt x="2747" y="1521"/>
                    <a:pt x="2704" y="1394"/>
                  </a:cubicBezTo>
                  <a:cubicBezTo>
                    <a:pt x="2620" y="1268"/>
                    <a:pt x="2620" y="1141"/>
                    <a:pt x="2620" y="972"/>
                  </a:cubicBezTo>
                  <a:lnTo>
                    <a:pt x="2916" y="972"/>
                  </a:lnTo>
                  <a:cubicBezTo>
                    <a:pt x="3000" y="993"/>
                    <a:pt x="3095" y="1003"/>
                    <a:pt x="3190" y="1003"/>
                  </a:cubicBezTo>
                  <a:cubicBezTo>
                    <a:pt x="3285" y="1003"/>
                    <a:pt x="3380" y="993"/>
                    <a:pt x="3465" y="972"/>
                  </a:cubicBezTo>
                  <a:cubicBezTo>
                    <a:pt x="3676" y="887"/>
                    <a:pt x="3845" y="803"/>
                    <a:pt x="4056" y="676"/>
                  </a:cubicBezTo>
                  <a:lnTo>
                    <a:pt x="4352" y="507"/>
                  </a:lnTo>
                  <a:close/>
                  <a:moveTo>
                    <a:pt x="1352" y="3042"/>
                  </a:moveTo>
                  <a:cubicBezTo>
                    <a:pt x="1352" y="3084"/>
                    <a:pt x="1352" y="3084"/>
                    <a:pt x="1352" y="3126"/>
                  </a:cubicBezTo>
                  <a:cubicBezTo>
                    <a:pt x="1226" y="3253"/>
                    <a:pt x="1057" y="3338"/>
                    <a:pt x="888" y="3338"/>
                  </a:cubicBezTo>
                  <a:lnTo>
                    <a:pt x="888" y="3295"/>
                  </a:lnTo>
                  <a:lnTo>
                    <a:pt x="930" y="3253"/>
                  </a:lnTo>
                  <a:lnTo>
                    <a:pt x="1099" y="3126"/>
                  </a:lnTo>
                  <a:cubicBezTo>
                    <a:pt x="1141" y="3126"/>
                    <a:pt x="1183" y="3084"/>
                    <a:pt x="1226" y="3042"/>
                  </a:cubicBezTo>
                  <a:close/>
                  <a:moveTo>
                    <a:pt x="4310" y="0"/>
                  </a:moveTo>
                  <a:cubicBezTo>
                    <a:pt x="4099" y="85"/>
                    <a:pt x="3887" y="169"/>
                    <a:pt x="3718" y="296"/>
                  </a:cubicBezTo>
                  <a:cubicBezTo>
                    <a:pt x="3549" y="423"/>
                    <a:pt x="3380" y="507"/>
                    <a:pt x="3169" y="549"/>
                  </a:cubicBezTo>
                  <a:lnTo>
                    <a:pt x="2958" y="549"/>
                  </a:lnTo>
                  <a:cubicBezTo>
                    <a:pt x="2852" y="507"/>
                    <a:pt x="2736" y="486"/>
                    <a:pt x="2620" y="486"/>
                  </a:cubicBezTo>
                  <a:cubicBezTo>
                    <a:pt x="2504" y="486"/>
                    <a:pt x="2388" y="507"/>
                    <a:pt x="2282" y="549"/>
                  </a:cubicBezTo>
                  <a:cubicBezTo>
                    <a:pt x="2113" y="634"/>
                    <a:pt x="2028" y="803"/>
                    <a:pt x="2028" y="972"/>
                  </a:cubicBezTo>
                  <a:lnTo>
                    <a:pt x="1986" y="930"/>
                  </a:lnTo>
                  <a:cubicBezTo>
                    <a:pt x="1817" y="761"/>
                    <a:pt x="1733" y="634"/>
                    <a:pt x="1564" y="634"/>
                  </a:cubicBezTo>
                  <a:lnTo>
                    <a:pt x="1521" y="634"/>
                  </a:lnTo>
                  <a:cubicBezTo>
                    <a:pt x="1492" y="627"/>
                    <a:pt x="1463" y="623"/>
                    <a:pt x="1435" y="623"/>
                  </a:cubicBezTo>
                  <a:cubicBezTo>
                    <a:pt x="1297" y="623"/>
                    <a:pt x="1169" y="705"/>
                    <a:pt x="1099" y="845"/>
                  </a:cubicBezTo>
                  <a:cubicBezTo>
                    <a:pt x="1099" y="887"/>
                    <a:pt x="1099" y="930"/>
                    <a:pt x="1099" y="1014"/>
                  </a:cubicBezTo>
                  <a:cubicBezTo>
                    <a:pt x="930" y="1056"/>
                    <a:pt x="846" y="1183"/>
                    <a:pt x="803" y="1352"/>
                  </a:cubicBezTo>
                  <a:cubicBezTo>
                    <a:pt x="761" y="1479"/>
                    <a:pt x="719" y="1648"/>
                    <a:pt x="761" y="1817"/>
                  </a:cubicBezTo>
                  <a:cubicBezTo>
                    <a:pt x="634" y="1859"/>
                    <a:pt x="550" y="1986"/>
                    <a:pt x="508" y="2113"/>
                  </a:cubicBezTo>
                  <a:cubicBezTo>
                    <a:pt x="508" y="2197"/>
                    <a:pt x="465" y="2281"/>
                    <a:pt x="803" y="2746"/>
                  </a:cubicBezTo>
                  <a:lnTo>
                    <a:pt x="677" y="2831"/>
                  </a:lnTo>
                  <a:cubicBezTo>
                    <a:pt x="634" y="2704"/>
                    <a:pt x="550" y="2662"/>
                    <a:pt x="423" y="2662"/>
                  </a:cubicBezTo>
                  <a:lnTo>
                    <a:pt x="296" y="2662"/>
                  </a:lnTo>
                  <a:lnTo>
                    <a:pt x="212" y="2746"/>
                  </a:lnTo>
                  <a:cubicBezTo>
                    <a:pt x="1" y="3000"/>
                    <a:pt x="550" y="3760"/>
                    <a:pt x="550" y="3760"/>
                  </a:cubicBezTo>
                  <a:cubicBezTo>
                    <a:pt x="634" y="3845"/>
                    <a:pt x="761" y="3887"/>
                    <a:pt x="888" y="3887"/>
                  </a:cubicBezTo>
                  <a:cubicBezTo>
                    <a:pt x="1226" y="3845"/>
                    <a:pt x="1564" y="3676"/>
                    <a:pt x="1817" y="3422"/>
                  </a:cubicBezTo>
                  <a:cubicBezTo>
                    <a:pt x="1842" y="3435"/>
                    <a:pt x="1870" y="3440"/>
                    <a:pt x="1901" y="3440"/>
                  </a:cubicBezTo>
                  <a:cubicBezTo>
                    <a:pt x="1976" y="3440"/>
                    <a:pt x="2066" y="3410"/>
                    <a:pt x="2155" y="3380"/>
                  </a:cubicBezTo>
                  <a:cubicBezTo>
                    <a:pt x="2197" y="3338"/>
                    <a:pt x="2197" y="3338"/>
                    <a:pt x="2240" y="3295"/>
                  </a:cubicBezTo>
                  <a:lnTo>
                    <a:pt x="2324" y="3338"/>
                  </a:lnTo>
                  <a:lnTo>
                    <a:pt x="2366" y="3338"/>
                  </a:lnTo>
                  <a:cubicBezTo>
                    <a:pt x="2451" y="3338"/>
                    <a:pt x="2493" y="3338"/>
                    <a:pt x="2535" y="3295"/>
                  </a:cubicBezTo>
                  <a:cubicBezTo>
                    <a:pt x="2620" y="3338"/>
                    <a:pt x="2662" y="3338"/>
                    <a:pt x="2747" y="3338"/>
                  </a:cubicBezTo>
                  <a:cubicBezTo>
                    <a:pt x="2958" y="3338"/>
                    <a:pt x="3042" y="3169"/>
                    <a:pt x="3085" y="3000"/>
                  </a:cubicBezTo>
                  <a:cubicBezTo>
                    <a:pt x="3110" y="3006"/>
                    <a:pt x="3137" y="3009"/>
                    <a:pt x="3165" y="3009"/>
                  </a:cubicBezTo>
                  <a:cubicBezTo>
                    <a:pt x="3325" y="3009"/>
                    <a:pt x="3520" y="2895"/>
                    <a:pt x="3592" y="2535"/>
                  </a:cubicBezTo>
                  <a:lnTo>
                    <a:pt x="3592" y="2366"/>
                  </a:lnTo>
                  <a:cubicBezTo>
                    <a:pt x="3634" y="2366"/>
                    <a:pt x="3634" y="2324"/>
                    <a:pt x="3676" y="2324"/>
                  </a:cubicBezTo>
                  <a:cubicBezTo>
                    <a:pt x="3761" y="2197"/>
                    <a:pt x="3803" y="2070"/>
                    <a:pt x="3761" y="1944"/>
                  </a:cubicBezTo>
                  <a:lnTo>
                    <a:pt x="3761" y="1859"/>
                  </a:lnTo>
                  <a:cubicBezTo>
                    <a:pt x="3887" y="1775"/>
                    <a:pt x="4014" y="1732"/>
                    <a:pt x="4141" y="1690"/>
                  </a:cubicBezTo>
                  <a:cubicBezTo>
                    <a:pt x="4394" y="1606"/>
                    <a:pt x="4606" y="1521"/>
                    <a:pt x="4732" y="1352"/>
                  </a:cubicBezTo>
                  <a:cubicBezTo>
                    <a:pt x="4775" y="1268"/>
                    <a:pt x="4775" y="1141"/>
                    <a:pt x="4732" y="1056"/>
                  </a:cubicBezTo>
                  <a:cubicBezTo>
                    <a:pt x="4732" y="1056"/>
                    <a:pt x="4732" y="1014"/>
                    <a:pt x="4775" y="1014"/>
                  </a:cubicBezTo>
                  <a:lnTo>
                    <a:pt x="4817" y="972"/>
                  </a:lnTo>
                  <a:cubicBezTo>
                    <a:pt x="4859" y="676"/>
                    <a:pt x="4817" y="380"/>
                    <a:pt x="4648" y="127"/>
                  </a:cubicBezTo>
                  <a:cubicBezTo>
                    <a:pt x="4606" y="42"/>
                    <a:pt x="4479" y="0"/>
                    <a:pt x="439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1988100" y="1710350"/>
              <a:ext cx="51725" cy="40275"/>
            </a:xfrm>
            <a:custGeom>
              <a:rect b="b" l="l" r="r" t="t"/>
              <a:pathLst>
                <a:path extrusionOk="0" h="1611" w="2069">
                  <a:moveTo>
                    <a:pt x="589" y="512"/>
                  </a:moveTo>
                  <a:lnTo>
                    <a:pt x="589" y="554"/>
                  </a:lnTo>
                  <a:cubicBezTo>
                    <a:pt x="716" y="554"/>
                    <a:pt x="843" y="596"/>
                    <a:pt x="927" y="638"/>
                  </a:cubicBezTo>
                  <a:lnTo>
                    <a:pt x="1054" y="638"/>
                  </a:lnTo>
                  <a:cubicBezTo>
                    <a:pt x="1054" y="723"/>
                    <a:pt x="1096" y="850"/>
                    <a:pt x="1181" y="934"/>
                  </a:cubicBezTo>
                  <a:cubicBezTo>
                    <a:pt x="1223" y="976"/>
                    <a:pt x="1265" y="1019"/>
                    <a:pt x="1265" y="1061"/>
                  </a:cubicBezTo>
                  <a:lnTo>
                    <a:pt x="1223" y="1061"/>
                  </a:lnTo>
                  <a:cubicBezTo>
                    <a:pt x="970" y="976"/>
                    <a:pt x="758" y="765"/>
                    <a:pt x="547" y="554"/>
                  </a:cubicBezTo>
                  <a:lnTo>
                    <a:pt x="589" y="512"/>
                  </a:lnTo>
                  <a:close/>
                  <a:moveTo>
                    <a:pt x="516" y="0"/>
                  </a:moveTo>
                  <a:cubicBezTo>
                    <a:pt x="216" y="0"/>
                    <a:pt x="1" y="241"/>
                    <a:pt x="40" y="554"/>
                  </a:cubicBezTo>
                  <a:cubicBezTo>
                    <a:pt x="40" y="638"/>
                    <a:pt x="40" y="765"/>
                    <a:pt x="336" y="1061"/>
                  </a:cubicBezTo>
                  <a:cubicBezTo>
                    <a:pt x="547" y="1357"/>
                    <a:pt x="885" y="1526"/>
                    <a:pt x="1265" y="1610"/>
                  </a:cubicBezTo>
                  <a:cubicBezTo>
                    <a:pt x="1308" y="1610"/>
                    <a:pt x="1350" y="1568"/>
                    <a:pt x="1392" y="1568"/>
                  </a:cubicBezTo>
                  <a:cubicBezTo>
                    <a:pt x="1603" y="1526"/>
                    <a:pt x="1772" y="1399"/>
                    <a:pt x="1815" y="1188"/>
                  </a:cubicBezTo>
                  <a:lnTo>
                    <a:pt x="1941" y="1145"/>
                  </a:lnTo>
                  <a:cubicBezTo>
                    <a:pt x="2026" y="976"/>
                    <a:pt x="2068" y="807"/>
                    <a:pt x="2068" y="681"/>
                  </a:cubicBezTo>
                  <a:cubicBezTo>
                    <a:pt x="2068" y="512"/>
                    <a:pt x="1984" y="385"/>
                    <a:pt x="1857" y="343"/>
                  </a:cubicBezTo>
                  <a:lnTo>
                    <a:pt x="1941" y="89"/>
                  </a:lnTo>
                  <a:lnTo>
                    <a:pt x="1308" y="131"/>
                  </a:lnTo>
                  <a:lnTo>
                    <a:pt x="1139" y="89"/>
                  </a:lnTo>
                  <a:cubicBezTo>
                    <a:pt x="927" y="47"/>
                    <a:pt x="758" y="5"/>
                    <a:pt x="589" y="5"/>
                  </a:cubicBezTo>
                  <a:cubicBezTo>
                    <a:pt x="565" y="2"/>
                    <a:pt x="540" y="0"/>
                    <a:pt x="51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1991200" y="1736850"/>
              <a:ext cx="30650" cy="27500"/>
            </a:xfrm>
            <a:custGeom>
              <a:rect b="b" l="l" r="r" t="t"/>
              <a:pathLst>
                <a:path extrusionOk="0" h="1100" w="1226">
                  <a:moveTo>
                    <a:pt x="465" y="1"/>
                  </a:moveTo>
                  <a:cubicBezTo>
                    <a:pt x="212" y="43"/>
                    <a:pt x="1" y="254"/>
                    <a:pt x="43" y="508"/>
                  </a:cubicBezTo>
                  <a:cubicBezTo>
                    <a:pt x="43" y="804"/>
                    <a:pt x="296" y="1057"/>
                    <a:pt x="592" y="1057"/>
                  </a:cubicBezTo>
                  <a:lnTo>
                    <a:pt x="677" y="1099"/>
                  </a:lnTo>
                  <a:cubicBezTo>
                    <a:pt x="972" y="1057"/>
                    <a:pt x="1141" y="930"/>
                    <a:pt x="1184" y="761"/>
                  </a:cubicBezTo>
                  <a:cubicBezTo>
                    <a:pt x="1226" y="466"/>
                    <a:pt x="930" y="212"/>
                    <a:pt x="677" y="43"/>
                  </a:cubicBezTo>
                  <a:lnTo>
                    <a:pt x="592"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1974300" y="1744250"/>
              <a:ext cx="39100" cy="58125"/>
            </a:xfrm>
            <a:custGeom>
              <a:rect b="b" l="l" r="r" t="t"/>
              <a:pathLst>
                <a:path extrusionOk="0" h="2325" w="1564">
                  <a:moveTo>
                    <a:pt x="761" y="1"/>
                  </a:moveTo>
                  <a:lnTo>
                    <a:pt x="550" y="677"/>
                  </a:lnTo>
                  <a:cubicBezTo>
                    <a:pt x="127" y="1691"/>
                    <a:pt x="1" y="2113"/>
                    <a:pt x="296" y="2282"/>
                  </a:cubicBezTo>
                  <a:lnTo>
                    <a:pt x="381" y="2324"/>
                  </a:lnTo>
                  <a:lnTo>
                    <a:pt x="888" y="2324"/>
                  </a:lnTo>
                  <a:lnTo>
                    <a:pt x="972" y="2240"/>
                  </a:lnTo>
                  <a:cubicBezTo>
                    <a:pt x="1057" y="2113"/>
                    <a:pt x="1099" y="1944"/>
                    <a:pt x="1141" y="1817"/>
                  </a:cubicBezTo>
                  <a:cubicBezTo>
                    <a:pt x="1141" y="1733"/>
                    <a:pt x="1141" y="1648"/>
                    <a:pt x="1184" y="1564"/>
                  </a:cubicBezTo>
                  <a:lnTo>
                    <a:pt x="1564" y="1226"/>
                  </a:lnTo>
                  <a:lnTo>
                    <a:pt x="1564" y="1099"/>
                  </a:lnTo>
                  <a:cubicBezTo>
                    <a:pt x="1522" y="888"/>
                    <a:pt x="1353" y="677"/>
                    <a:pt x="1184" y="508"/>
                  </a:cubicBezTo>
                  <a:cubicBezTo>
                    <a:pt x="1141" y="465"/>
                    <a:pt x="1099" y="423"/>
                    <a:pt x="1057" y="381"/>
                  </a:cubicBezTo>
                  <a:lnTo>
                    <a:pt x="76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1988025" y="1749525"/>
              <a:ext cx="15875" cy="22225"/>
            </a:xfrm>
            <a:custGeom>
              <a:rect b="b" l="l" r="r" t="t"/>
              <a:pathLst>
                <a:path extrusionOk="0" h="889" w="635">
                  <a:moveTo>
                    <a:pt x="508" y="170"/>
                  </a:moveTo>
                  <a:cubicBezTo>
                    <a:pt x="550" y="254"/>
                    <a:pt x="550" y="339"/>
                    <a:pt x="508" y="381"/>
                  </a:cubicBezTo>
                  <a:cubicBezTo>
                    <a:pt x="466" y="466"/>
                    <a:pt x="423" y="508"/>
                    <a:pt x="339" y="508"/>
                  </a:cubicBezTo>
                  <a:lnTo>
                    <a:pt x="339" y="339"/>
                  </a:lnTo>
                  <a:lnTo>
                    <a:pt x="508" y="170"/>
                  </a:lnTo>
                  <a:close/>
                  <a:moveTo>
                    <a:pt x="297" y="1"/>
                  </a:moveTo>
                  <a:cubicBezTo>
                    <a:pt x="212" y="1"/>
                    <a:pt x="85" y="43"/>
                    <a:pt x="43" y="170"/>
                  </a:cubicBezTo>
                  <a:cubicBezTo>
                    <a:pt x="1" y="297"/>
                    <a:pt x="1" y="423"/>
                    <a:pt x="85" y="508"/>
                  </a:cubicBezTo>
                  <a:lnTo>
                    <a:pt x="381" y="888"/>
                  </a:lnTo>
                  <a:lnTo>
                    <a:pt x="550" y="466"/>
                  </a:lnTo>
                  <a:cubicBezTo>
                    <a:pt x="635" y="339"/>
                    <a:pt x="635" y="212"/>
                    <a:pt x="550" y="85"/>
                  </a:cubicBezTo>
                  <a:lnTo>
                    <a:pt x="466"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2003875" y="1864650"/>
              <a:ext cx="42275" cy="33825"/>
            </a:xfrm>
            <a:custGeom>
              <a:rect b="b" l="l" r="r" t="t"/>
              <a:pathLst>
                <a:path extrusionOk="0" h="1353" w="1691">
                  <a:moveTo>
                    <a:pt x="1691" y="1"/>
                  </a:moveTo>
                  <a:lnTo>
                    <a:pt x="1057" y="254"/>
                  </a:lnTo>
                  <a:cubicBezTo>
                    <a:pt x="339" y="550"/>
                    <a:pt x="85" y="677"/>
                    <a:pt x="43" y="888"/>
                  </a:cubicBezTo>
                  <a:cubicBezTo>
                    <a:pt x="1" y="1015"/>
                    <a:pt x="43" y="1142"/>
                    <a:pt x="127" y="1184"/>
                  </a:cubicBezTo>
                  <a:cubicBezTo>
                    <a:pt x="212" y="1268"/>
                    <a:pt x="339" y="1353"/>
                    <a:pt x="465" y="1353"/>
                  </a:cubicBezTo>
                  <a:cubicBezTo>
                    <a:pt x="888" y="1353"/>
                    <a:pt x="1353" y="804"/>
                    <a:pt x="1437" y="592"/>
                  </a:cubicBezTo>
                  <a:lnTo>
                    <a:pt x="169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1977575" y="1881150"/>
              <a:ext cx="35825" cy="25925"/>
            </a:xfrm>
            <a:custGeom>
              <a:rect b="b" l="l" r="r" t="t"/>
              <a:pathLst>
                <a:path extrusionOk="0" h="1037" w="1433">
                  <a:moveTo>
                    <a:pt x="1090" y="0"/>
                  </a:moveTo>
                  <a:cubicBezTo>
                    <a:pt x="1027" y="0"/>
                    <a:pt x="960" y="21"/>
                    <a:pt x="884" y="59"/>
                  </a:cubicBezTo>
                  <a:cubicBezTo>
                    <a:pt x="831" y="49"/>
                    <a:pt x="778" y="43"/>
                    <a:pt x="726" y="43"/>
                  </a:cubicBezTo>
                  <a:cubicBezTo>
                    <a:pt x="569" y="43"/>
                    <a:pt x="419" y="91"/>
                    <a:pt x="292" y="186"/>
                  </a:cubicBezTo>
                  <a:cubicBezTo>
                    <a:pt x="123" y="270"/>
                    <a:pt x="39" y="439"/>
                    <a:pt x="39" y="608"/>
                  </a:cubicBezTo>
                  <a:cubicBezTo>
                    <a:pt x="0" y="840"/>
                    <a:pt x="173" y="1036"/>
                    <a:pt x="396" y="1036"/>
                  </a:cubicBezTo>
                  <a:cubicBezTo>
                    <a:pt x="418" y="1036"/>
                    <a:pt x="439" y="1034"/>
                    <a:pt x="461" y="1031"/>
                  </a:cubicBezTo>
                  <a:lnTo>
                    <a:pt x="546" y="1031"/>
                  </a:lnTo>
                  <a:cubicBezTo>
                    <a:pt x="884" y="862"/>
                    <a:pt x="1137" y="651"/>
                    <a:pt x="1391" y="355"/>
                  </a:cubicBezTo>
                  <a:lnTo>
                    <a:pt x="1433" y="186"/>
                  </a:lnTo>
                  <a:lnTo>
                    <a:pt x="1306" y="101"/>
                  </a:lnTo>
                  <a:cubicBezTo>
                    <a:pt x="1236" y="32"/>
                    <a:pt x="1167" y="0"/>
                    <a:pt x="1090"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2014450" y="1887900"/>
              <a:ext cx="79225" cy="66550"/>
            </a:xfrm>
            <a:custGeom>
              <a:rect b="b" l="l" r="r" t="t"/>
              <a:pathLst>
                <a:path extrusionOk="0" h="2662" w="3169">
                  <a:moveTo>
                    <a:pt x="1563" y="550"/>
                  </a:moveTo>
                  <a:cubicBezTo>
                    <a:pt x="1605" y="634"/>
                    <a:pt x="1648" y="761"/>
                    <a:pt x="1648" y="803"/>
                  </a:cubicBezTo>
                  <a:lnTo>
                    <a:pt x="1648" y="930"/>
                  </a:lnTo>
                  <a:cubicBezTo>
                    <a:pt x="1563" y="930"/>
                    <a:pt x="1479" y="972"/>
                    <a:pt x="1437" y="972"/>
                  </a:cubicBezTo>
                  <a:cubicBezTo>
                    <a:pt x="1352" y="930"/>
                    <a:pt x="1268" y="845"/>
                    <a:pt x="1268" y="719"/>
                  </a:cubicBezTo>
                  <a:cubicBezTo>
                    <a:pt x="1310" y="676"/>
                    <a:pt x="1394" y="592"/>
                    <a:pt x="1563" y="550"/>
                  </a:cubicBezTo>
                  <a:close/>
                  <a:moveTo>
                    <a:pt x="1986" y="1521"/>
                  </a:moveTo>
                  <a:cubicBezTo>
                    <a:pt x="2070" y="1564"/>
                    <a:pt x="2197" y="1606"/>
                    <a:pt x="2281" y="1648"/>
                  </a:cubicBezTo>
                  <a:cubicBezTo>
                    <a:pt x="2408" y="1690"/>
                    <a:pt x="2535" y="1775"/>
                    <a:pt x="2619" y="1859"/>
                  </a:cubicBezTo>
                  <a:cubicBezTo>
                    <a:pt x="2577" y="1944"/>
                    <a:pt x="2535" y="1986"/>
                    <a:pt x="2450" y="2071"/>
                  </a:cubicBezTo>
                  <a:lnTo>
                    <a:pt x="2324" y="2113"/>
                  </a:lnTo>
                  <a:cubicBezTo>
                    <a:pt x="2281" y="2071"/>
                    <a:pt x="2197" y="2028"/>
                    <a:pt x="2155" y="1986"/>
                  </a:cubicBezTo>
                  <a:cubicBezTo>
                    <a:pt x="2028" y="1902"/>
                    <a:pt x="1901" y="1902"/>
                    <a:pt x="1774" y="1902"/>
                  </a:cubicBezTo>
                  <a:cubicBezTo>
                    <a:pt x="1605" y="1902"/>
                    <a:pt x="1394" y="1902"/>
                    <a:pt x="1225" y="1944"/>
                  </a:cubicBezTo>
                  <a:lnTo>
                    <a:pt x="1268" y="1817"/>
                  </a:lnTo>
                  <a:cubicBezTo>
                    <a:pt x="1352" y="1775"/>
                    <a:pt x="1437" y="1775"/>
                    <a:pt x="1521" y="1775"/>
                  </a:cubicBezTo>
                  <a:cubicBezTo>
                    <a:pt x="1690" y="1733"/>
                    <a:pt x="1817" y="1648"/>
                    <a:pt x="1943" y="1564"/>
                  </a:cubicBezTo>
                  <a:lnTo>
                    <a:pt x="1986" y="1521"/>
                  </a:lnTo>
                  <a:close/>
                  <a:moveTo>
                    <a:pt x="1774" y="0"/>
                  </a:moveTo>
                  <a:cubicBezTo>
                    <a:pt x="1014" y="85"/>
                    <a:pt x="845" y="423"/>
                    <a:pt x="803" y="592"/>
                  </a:cubicBezTo>
                  <a:cubicBezTo>
                    <a:pt x="718" y="888"/>
                    <a:pt x="845" y="1183"/>
                    <a:pt x="1056" y="1352"/>
                  </a:cubicBezTo>
                  <a:cubicBezTo>
                    <a:pt x="930" y="1395"/>
                    <a:pt x="845" y="1437"/>
                    <a:pt x="761" y="1521"/>
                  </a:cubicBezTo>
                  <a:cubicBezTo>
                    <a:pt x="676" y="1521"/>
                    <a:pt x="592" y="1479"/>
                    <a:pt x="465" y="1479"/>
                  </a:cubicBezTo>
                  <a:cubicBezTo>
                    <a:pt x="338" y="1479"/>
                    <a:pt x="211" y="1521"/>
                    <a:pt x="127" y="1648"/>
                  </a:cubicBezTo>
                  <a:cubicBezTo>
                    <a:pt x="42" y="1733"/>
                    <a:pt x="0" y="1859"/>
                    <a:pt x="42" y="1986"/>
                  </a:cubicBezTo>
                  <a:cubicBezTo>
                    <a:pt x="120" y="2334"/>
                    <a:pt x="409" y="2541"/>
                    <a:pt x="717" y="2541"/>
                  </a:cubicBezTo>
                  <a:cubicBezTo>
                    <a:pt x="746" y="2541"/>
                    <a:pt x="774" y="2539"/>
                    <a:pt x="803" y="2535"/>
                  </a:cubicBezTo>
                  <a:cubicBezTo>
                    <a:pt x="972" y="2535"/>
                    <a:pt x="1183" y="2493"/>
                    <a:pt x="1352" y="2451"/>
                  </a:cubicBezTo>
                  <a:cubicBezTo>
                    <a:pt x="1521" y="2451"/>
                    <a:pt x="1690" y="2408"/>
                    <a:pt x="1859" y="2408"/>
                  </a:cubicBezTo>
                  <a:cubicBezTo>
                    <a:pt x="1901" y="2451"/>
                    <a:pt x="1943" y="2451"/>
                    <a:pt x="1943" y="2493"/>
                  </a:cubicBezTo>
                  <a:cubicBezTo>
                    <a:pt x="2028" y="2577"/>
                    <a:pt x="2155" y="2662"/>
                    <a:pt x="2324" y="2662"/>
                  </a:cubicBezTo>
                  <a:cubicBezTo>
                    <a:pt x="2450" y="2662"/>
                    <a:pt x="2577" y="2620"/>
                    <a:pt x="2704" y="2535"/>
                  </a:cubicBezTo>
                  <a:cubicBezTo>
                    <a:pt x="2957" y="2408"/>
                    <a:pt x="3084" y="2155"/>
                    <a:pt x="3169" y="1902"/>
                  </a:cubicBezTo>
                  <a:cubicBezTo>
                    <a:pt x="3169" y="1479"/>
                    <a:pt x="2788" y="1310"/>
                    <a:pt x="2493" y="1183"/>
                  </a:cubicBezTo>
                  <a:cubicBezTo>
                    <a:pt x="2408" y="1141"/>
                    <a:pt x="2324" y="1099"/>
                    <a:pt x="2239" y="1057"/>
                  </a:cubicBezTo>
                  <a:cubicBezTo>
                    <a:pt x="2197" y="930"/>
                    <a:pt x="2155" y="845"/>
                    <a:pt x="2155" y="719"/>
                  </a:cubicBezTo>
                  <a:cubicBezTo>
                    <a:pt x="2112" y="550"/>
                    <a:pt x="2070" y="338"/>
                    <a:pt x="1986" y="169"/>
                  </a:cubicBezTo>
                  <a:lnTo>
                    <a:pt x="1943"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2017600" y="1961825"/>
              <a:ext cx="61300" cy="59175"/>
            </a:xfrm>
            <a:custGeom>
              <a:rect b="b" l="l" r="r" t="t"/>
              <a:pathLst>
                <a:path extrusionOk="0" h="2367" w="2452">
                  <a:moveTo>
                    <a:pt x="804" y="1648"/>
                  </a:moveTo>
                  <a:cubicBezTo>
                    <a:pt x="719" y="1691"/>
                    <a:pt x="635" y="1733"/>
                    <a:pt x="550" y="1775"/>
                  </a:cubicBezTo>
                  <a:cubicBezTo>
                    <a:pt x="550" y="1775"/>
                    <a:pt x="550" y="1733"/>
                    <a:pt x="550" y="1691"/>
                  </a:cubicBezTo>
                  <a:cubicBezTo>
                    <a:pt x="592" y="1691"/>
                    <a:pt x="677" y="1648"/>
                    <a:pt x="804" y="1648"/>
                  </a:cubicBezTo>
                  <a:close/>
                  <a:moveTo>
                    <a:pt x="2451" y="1"/>
                  </a:moveTo>
                  <a:lnTo>
                    <a:pt x="2071" y="170"/>
                  </a:lnTo>
                  <a:lnTo>
                    <a:pt x="1775" y="296"/>
                  </a:lnTo>
                  <a:cubicBezTo>
                    <a:pt x="1395" y="381"/>
                    <a:pt x="1057" y="550"/>
                    <a:pt x="761" y="803"/>
                  </a:cubicBezTo>
                  <a:cubicBezTo>
                    <a:pt x="677" y="888"/>
                    <a:pt x="635" y="1015"/>
                    <a:pt x="635" y="1141"/>
                  </a:cubicBezTo>
                  <a:cubicBezTo>
                    <a:pt x="423" y="1141"/>
                    <a:pt x="254" y="1226"/>
                    <a:pt x="128" y="1395"/>
                  </a:cubicBezTo>
                  <a:cubicBezTo>
                    <a:pt x="1" y="1606"/>
                    <a:pt x="1" y="1817"/>
                    <a:pt x="85" y="2029"/>
                  </a:cubicBezTo>
                  <a:cubicBezTo>
                    <a:pt x="128" y="2198"/>
                    <a:pt x="297" y="2367"/>
                    <a:pt x="466" y="2367"/>
                  </a:cubicBezTo>
                  <a:cubicBezTo>
                    <a:pt x="1057" y="2367"/>
                    <a:pt x="2409" y="846"/>
                    <a:pt x="2451" y="423"/>
                  </a:cubicBezTo>
                  <a:lnTo>
                    <a:pt x="245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1970075" y="1984925"/>
              <a:ext cx="58125" cy="60375"/>
            </a:xfrm>
            <a:custGeom>
              <a:rect b="b" l="l" r="r" t="t"/>
              <a:pathLst>
                <a:path extrusionOk="0" h="2415" w="2325">
                  <a:moveTo>
                    <a:pt x="1733" y="598"/>
                  </a:moveTo>
                  <a:lnTo>
                    <a:pt x="1733" y="893"/>
                  </a:lnTo>
                  <a:cubicBezTo>
                    <a:pt x="1691" y="1105"/>
                    <a:pt x="1691" y="1316"/>
                    <a:pt x="1648" y="1527"/>
                  </a:cubicBezTo>
                  <a:lnTo>
                    <a:pt x="1353" y="1654"/>
                  </a:lnTo>
                  <a:cubicBezTo>
                    <a:pt x="1353" y="1612"/>
                    <a:pt x="1310" y="1527"/>
                    <a:pt x="1268" y="1400"/>
                  </a:cubicBezTo>
                  <a:lnTo>
                    <a:pt x="1268" y="1358"/>
                  </a:lnTo>
                  <a:cubicBezTo>
                    <a:pt x="1437" y="1274"/>
                    <a:pt x="1522" y="1231"/>
                    <a:pt x="1522" y="1062"/>
                  </a:cubicBezTo>
                  <a:cubicBezTo>
                    <a:pt x="1564" y="936"/>
                    <a:pt x="1564" y="767"/>
                    <a:pt x="1522" y="640"/>
                  </a:cubicBezTo>
                  <a:lnTo>
                    <a:pt x="1564" y="598"/>
                  </a:lnTo>
                  <a:close/>
                  <a:moveTo>
                    <a:pt x="1062" y="1"/>
                  </a:moveTo>
                  <a:cubicBezTo>
                    <a:pt x="949" y="1"/>
                    <a:pt x="818" y="54"/>
                    <a:pt x="677" y="175"/>
                  </a:cubicBezTo>
                  <a:cubicBezTo>
                    <a:pt x="592" y="260"/>
                    <a:pt x="1" y="1147"/>
                    <a:pt x="43" y="1400"/>
                  </a:cubicBezTo>
                  <a:lnTo>
                    <a:pt x="127" y="1654"/>
                  </a:lnTo>
                  <a:lnTo>
                    <a:pt x="339" y="1654"/>
                  </a:lnTo>
                  <a:cubicBezTo>
                    <a:pt x="508" y="1612"/>
                    <a:pt x="634" y="1569"/>
                    <a:pt x="761" y="1485"/>
                  </a:cubicBezTo>
                  <a:lnTo>
                    <a:pt x="803" y="1612"/>
                  </a:lnTo>
                  <a:cubicBezTo>
                    <a:pt x="634" y="1696"/>
                    <a:pt x="423" y="1781"/>
                    <a:pt x="465" y="2034"/>
                  </a:cubicBezTo>
                  <a:cubicBezTo>
                    <a:pt x="465" y="2245"/>
                    <a:pt x="719" y="2372"/>
                    <a:pt x="803" y="2414"/>
                  </a:cubicBezTo>
                  <a:lnTo>
                    <a:pt x="930" y="2414"/>
                  </a:lnTo>
                  <a:cubicBezTo>
                    <a:pt x="1099" y="2372"/>
                    <a:pt x="1268" y="2330"/>
                    <a:pt x="1479" y="2288"/>
                  </a:cubicBezTo>
                  <a:lnTo>
                    <a:pt x="1564" y="2245"/>
                  </a:lnTo>
                  <a:cubicBezTo>
                    <a:pt x="2029" y="2034"/>
                    <a:pt x="2029" y="2034"/>
                    <a:pt x="2071" y="1950"/>
                  </a:cubicBezTo>
                  <a:cubicBezTo>
                    <a:pt x="2198" y="1654"/>
                    <a:pt x="2282" y="1316"/>
                    <a:pt x="2240" y="1020"/>
                  </a:cubicBezTo>
                  <a:cubicBezTo>
                    <a:pt x="2240" y="809"/>
                    <a:pt x="2240" y="640"/>
                    <a:pt x="2282" y="471"/>
                  </a:cubicBezTo>
                  <a:lnTo>
                    <a:pt x="2324" y="133"/>
                  </a:lnTo>
                  <a:lnTo>
                    <a:pt x="1860" y="133"/>
                  </a:lnTo>
                  <a:cubicBezTo>
                    <a:pt x="1691" y="133"/>
                    <a:pt x="1564" y="133"/>
                    <a:pt x="1395" y="175"/>
                  </a:cubicBezTo>
                  <a:lnTo>
                    <a:pt x="1353" y="175"/>
                  </a:lnTo>
                  <a:cubicBezTo>
                    <a:pt x="1286" y="65"/>
                    <a:pt x="1186" y="1"/>
                    <a:pt x="106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2063025" y="2036825"/>
              <a:ext cx="40150" cy="57050"/>
            </a:xfrm>
            <a:custGeom>
              <a:rect b="b" l="l" r="r" t="t"/>
              <a:pathLst>
                <a:path extrusionOk="0" h="2282" w="1606">
                  <a:moveTo>
                    <a:pt x="888" y="676"/>
                  </a:moveTo>
                  <a:cubicBezTo>
                    <a:pt x="972" y="972"/>
                    <a:pt x="1014" y="1268"/>
                    <a:pt x="1014" y="1563"/>
                  </a:cubicBezTo>
                  <a:cubicBezTo>
                    <a:pt x="972" y="1690"/>
                    <a:pt x="930" y="1775"/>
                    <a:pt x="930" y="1775"/>
                  </a:cubicBezTo>
                  <a:cubicBezTo>
                    <a:pt x="719" y="1732"/>
                    <a:pt x="592" y="1563"/>
                    <a:pt x="592" y="1395"/>
                  </a:cubicBezTo>
                  <a:cubicBezTo>
                    <a:pt x="592" y="1099"/>
                    <a:pt x="676" y="845"/>
                    <a:pt x="888" y="676"/>
                  </a:cubicBezTo>
                  <a:close/>
                  <a:moveTo>
                    <a:pt x="1057" y="0"/>
                  </a:moveTo>
                  <a:lnTo>
                    <a:pt x="888" y="43"/>
                  </a:lnTo>
                  <a:cubicBezTo>
                    <a:pt x="338" y="296"/>
                    <a:pt x="0" y="845"/>
                    <a:pt x="43" y="1437"/>
                  </a:cubicBezTo>
                  <a:cubicBezTo>
                    <a:pt x="43" y="1859"/>
                    <a:pt x="381" y="2239"/>
                    <a:pt x="803" y="2282"/>
                  </a:cubicBezTo>
                  <a:lnTo>
                    <a:pt x="930" y="2282"/>
                  </a:lnTo>
                  <a:cubicBezTo>
                    <a:pt x="1141" y="2282"/>
                    <a:pt x="1352" y="2155"/>
                    <a:pt x="1437" y="1944"/>
                  </a:cubicBezTo>
                  <a:cubicBezTo>
                    <a:pt x="1606" y="1310"/>
                    <a:pt x="1479" y="676"/>
                    <a:pt x="1183" y="127"/>
                  </a:cubicBezTo>
                  <a:lnTo>
                    <a:pt x="1057"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2046125" y="2246200"/>
              <a:ext cx="67625" cy="57875"/>
            </a:xfrm>
            <a:custGeom>
              <a:rect b="b" l="l" r="r" t="t"/>
              <a:pathLst>
                <a:path extrusionOk="0" h="2315" w="2705">
                  <a:moveTo>
                    <a:pt x="2028" y="497"/>
                  </a:moveTo>
                  <a:lnTo>
                    <a:pt x="2028" y="666"/>
                  </a:lnTo>
                  <a:cubicBezTo>
                    <a:pt x="2028" y="751"/>
                    <a:pt x="2028" y="793"/>
                    <a:pt x="1986" y="878"/>
                  </a:cubicBezTo>
                  <a:cubicBezTo>
                    <a:pt x="1944" y="962"/>
                    <a:pt x="1859" y="1004"/>
                    <a:pt x="1817" y="1089"/>
                  </a:cubicBezTo>
                  <a:cubicBezTo>
                    <a:pt x="1733" y="1173"/>
                    <a:pt x="1648" y="1258"/>
                    <a:pt x="1521" y="1300"/>
                  </a:cubicBezTo>
                  <a:lnTo>
                    <a:pt x="1226" y="1469"/>
                  </a:lnTo>
                  <a:cubicBezTo>
                    <a:pt x="1141" y="1554"/>
                    <a:pt x="1014" y="1638"/>
                    <a:pt x="930" y="1680"/>
                  </a:cubicBezTo>
                  <a:cubicBezTo>
                    <a:pt x="888" y="1638"/>
                    <a:pt x="845" y="1596"/>
                    <a:pt x="803" y="1554"/>
                  </a:cubicBezTo>
                  <a:lnTo>
                    <a:pt x="888" y="1385"/>
                  </a:lnTo>
                  <a:lnTo>
                    <a:pt x="930" y="1258"/>
                  </a:lnTo>
                  <a:cubicBezTo>
                    <a:pt x="1226" y="962"/>
                    <a:pt x="1564" y="709"/>
                    <a:pt x="1944" y="497"/>
                  </a:cubicBezTo>
                  <a:close/>
                  <a:moveTo>
                    <a:pt x="2176" y="1"/>
                  </a:moveTo>
                  <a:cubicBezTo>
                    <a:pt x="2081" y="1"/>
                    <a:pt x="1986" y="12"/>
                    <a:pt x="1902" y="33"/>
                  </a:cubicBezTo>
                  <a:lnTo>
                    <a:pt x="1817" y="33"/>
                  </a:lnTo>
                  <a:cubicBezTo>
                    <a:pt x="1268" y="244"/>
                    <a:pt x="803" y="624"/>
                    <a:pt x="423" y="1089"/>
                  </a:cubicBezTo>
                  <a:lnTo>
                    <a:pt x="381" y="1216"/>
                  </a:lnTo>
                  <a:lnTo>
                    <a:pt x="212" y="1427"/>
                  </a:lnTo>
                  <a:cubicBezTo>
                    <a:pt x="85" y="1469"/>
                    <a:pt x="1" y="1596"/>
                    <a:pt x="1" y="1765"/>
                  </a:cubicBezTo>
                  <a:cubicBezTo>
                    <a:pt x="43" y="1849"/>
                    <a:pt x="85" y="1976"/>
                    <a:pt x="212" y="1976"/>
                  </a:cubicBezTo>
                  <a:cubicBezTo>
                    <a:pt x="296" y="2018"/>
                    <a:pt x="381" y="2018"/>
                    <a:pt x="465" y="2018"/>
                  </a:cubicBezTo>
                  <a:cubicBezTo>
                    <a:pt x="507" y="2145"/>
                    <a:pt x="634" y="2272"/>
                    <a:pt x="803" y="2272"/>
                  </a:cubicBezTo>
                  <a:lnTo>
                    <a:pt x="845" y="2314"/>
                  </a:lnTo>
                  <a:cubicBezTo>
                    <a:pt x="1099" y="2230"/>
                    <a:pt x="1310" y="2103"/>
                    <a:pt x="1521" y="1976"/>
                  </a:cubicBezTo>
                  <a:cubicBezTo>
                    <a:pt x="1564" y="1934"/>
                    <a:pt x="1648" y="1849"/>
                    <a:pt x="1775" y="1807"/>
                  </a:cubicBezTo>
                  <a:cubicBezTo>
                    <a:pt x="1902" y="1723"/>
                    <a:pt x="2028" y="1638"/>
                    <a:pt x="2155" y="1469"/>
                  </a:cubicBezTo>
                  <a:cubicBezTo>
                    <a:pt x="2197" y="1427"/>
                    <a:pt x="2282" y="1385"/>
                    <a:pt x="2324" y="1342"/>
                  </a:cubicBezTo>
                  <a:cubicBezTo>
                    <a:pt x="2493" y="1173"/>
                    <a:pt x="2535" y="962"/>
                    <a:pt x="2535" y="751"/>
                  </a:cubicBezTo>
                  <a:cubicBezTo>
                    <a:pt x="2535" y="624"/>
                    <a:pt x="2535" y="497"/>
                    <a:pt x="2620" y="371"/>
                  </a:cubicBezTo>
                  <a:lnTo>
                    <a:pt x="2704" y="117"/>
                  </a:lnTo>
                  <a:lnTo>
                    <a:pt x="2451" y="33"/>
                  </a:lnTo>
                  <a:cubicBezTo>
                    <a:pt x="2366" y="12"/>
                    <a:pt x="2271" y="1"/>
                    <a:pt x="2176"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2022900" y="2374800"/>
              <a:ext cx="60225" cy="57075"/>
            </a:xfrm>
            <a:custGeom>
              <a:rect b="b" l="l" r="r" t="t"/>
              <a:pathLst>
                <a:path extrusionOk="0" h="2283" w="2409">
                  <a:moveTo>
                    <a:pt x="972" y="592"/>
                  </a:moveTo>
                  <a:lnTo>
                    <a:pt x="972" y="634"/>
                  </a:lnTo>
                  <a:cubicBezTo>
                    <a:pt x="1056" y="719"/>
                    <a:pt x="1099" y="846"/>
                    <a:pt x="1099" y="972"/>
                  </a:cubicBezTo>
                  <a:cubicBezTo>
                    <a:pt x="1183" y="1141"/>
                    <a:pt x="1267" y="1310"/>
                    <a:pt x="1394" y="1479"/>
                  </a:cubicBezTo>
                  <a:lnTo>
                    <a:pt x="1479" y="1522"/>
                  </a:lnTo>
                  <a:lnTo>
                    <a:pt x="1310" y="1564"/>
                  </a:lnTo>
                  <a:lnTo>
                    <a:pt x="1099" y="1648"/>
                  </a:lnTo>
                  <a:lnTo>
                    <a:pt x="887" y="1691"/>
                  </a:lnTo>
                  <a:cubicBezTo>
                    <a:pt x="887" y="1648"/>
                    <a:pt x="845" y="1564"/>
                    <a:pt x="803" y="1522"/>
                  </a:cubicBezTo>
                  <a:cubicBezTo>
                    <a:pt x="676" y="1310"/>
                    <a:pt x="507" y="1015"/>
                    <a:pt x="549" y="846"/>
                  </a:cubicBezTo>
                  <a:cubicBezTo>
                    <a:pt x="676" y="719"/>
                    <a:pt x="803" y="634"/>
                    <a:pt x="972" y="592"/>
                  </a:cubicBezTo>
                  <a:close/>
                  <a:moveTo>
                    <a:pt x="1014" y="1"/>
                  </a:moveTo>
                  <a:cubicBezTo>
                    <a:pt x="634" y="43"/>
                    <a:pt x="296" y="254"/>
                    <a:pt x="85" y="592"/>
                  </a:cubicBezTo>
                  <a:cubicBezTo>
                    <a:pt x="0" y="1015"/>
                    <a:pt x="85" y="1437"/>
                    <a:pt x="338" y="1775"/>
                  </a:cubicBezTo>
                  <a:lnTo>
                    <a:pt x="380" y="1817"/>
                  </a:lnTo>
                  <a:cubicBezTo>
                    <a:pt x="338" y="1902"/>
                    <a:pt x="338" y="1986"/>
                    <a:pt x="338" y="2029"/>
                  </a:cubicBezTo>
                  <a:lnTo>
                    <a:pt x="380" y="2198"/>
                  </a:lnTo>
                  <a:lnTo>
                    <a:pt x="507" y="2282"/>
                  </a:lnTo>
                  <a:lnTo>
                    <a:pt x="634" y="2282"/>
                  </a:lnTo>
                  <a:cubicBezTo>
                    <a:pt x="887" y="2282"/>
                    <a:pt x="1099" y="2240"/>
                    <a:pt x="1310" y="2155"/>
                  </a:cubicBezTo>
                  <a:lnTo>
                    <a:pt x="1436" y="2071"/>
                  </a:lnTo>
                  <a:cubicBezTo>
                    <a:pt x="2281" y="1902"/>
                    <a:pt x="2324" y="1691"/>
                    <a:pt x="2366" y="1606"/>
                  </a:cubicBezTo>
                  <a:cubicBezTo>
                    <a:pt x="2408" y="1479"/>
                    <a:pt x="2408" y="1395"/>
                    <a:pt x="2324" y="1310"/>
                  </a:cubicBezTo>
                  <a:cubicBezTo>
                    <a:pt x="2197" y="1184"/>
                    <a:pt x="2028" y="1099"/>
                    <a:pt x="1859" y="1099"/>
                  </a:cubicBezTo>
                  <a:lnTo>
                    <a:pt x="1774" y="1099"/>
                  </a:lnTo>
                  <a:cubicBezTo>
                    <a:pt x="1690" y="1015"/>
                    <a:pt x="1648" y="888"/>
                    <a:pt x="1648" y="761"/>
                  </a:cubicBezTo>
                  <a:cubicBezTo>
                    <a:pt x="1563" y="508"/>
                    <a:pt x="1436" y="296"/>
                    <a:pt x="1267" y="127"/>
                  </a:cubicBezTo>
                  <a:lnTo>
                    <a:pt x="114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2190825" y="2843750"/>
              <a:ext cx="62350" cy="42275"/>
            </a:xfrm>
            <a:custGeom>
              <a:rect b="b" l="l" r="r" t="t"/>
              <a:pathLst>
                <a:path extrusionOk="0" h="1691" w="2494">
                  <a:moveTo>
                    <a:pt x="761" y="550"/>
                  </a:moveTo>
                  <a:cubicBezTo>
                    <a:pt x="1099" y="592"/>
                    <a:pt x="1352" y="761"/>
                    <a:pt x="1564" y="972"/>
                  </a:cubicBezTo>
                  <a:lnTo>
                    <a:pt x="1479" y="1057"/>
                  </a:lnTo>
                  <a:cubicBezTo>
                    <a:pt x="1479" y="1099"/>
                    <a:pt x="1437" y="1141"/>
                    <a:pt x="1395" y="1141"/>
                  </a:cubicBezTo>
                  <a:cubicBezTo>
                    <a:pt x="1057" y="1099"/>
                    <a:pt x="761" y="930"/>
                    <a:pt x="550" y="677"/>
                  </a:cubicBezTo>
                  <a:cubicBezTo>
                    <a:pt x="634" y="550"/>
                    <a:pt x="676" y="550"/>
                    <a:pt x="761" y="550"/>
                  </a:cubicBezTo>
                  <a:close/>
                  <a:moveTo>
                    <a:pt x="761" y="1"/>
                  </a:moveTo>
                  <a:cubicBezTo>
                    <a:pt x="465" y="1"/>
                    <a:pt x="169" y="212"/>
                    <a:pt x="85" y="466"/>
                  </a:cubicBezTo>
                  <a:cubicBezTo>
                    <a:pt x="0" y="677"/>
                    <a:pt x="0" y="846"/>
                    <a:pt x="127" y="1015"/>
                  </a:cubicBezTo>
                  <a:cubicBezTo>
                    <a:pt x="423" y="1395"/>
                    <a:pt x="888" y="1648"/>
                    <a:pt x="1395" y="1691"/>
                  </a:cubicBezTo>
                  <a:cubicBezTo>
                    <a:pt x="1437" y="1691"/>
                    <a:pt x="1521" y="1648"/>
                    <a:pt x="1606" y="1648"/>
                  </a:cubicBezTo>
                  <a:cubicBezTo>
                    <a:pt x="1690" y="1606"/>
                    <a:pt x="1817" y="1522"/>
                    <a:pt x="1859" y="1437"/>
                  </a:cubicBezTo>
                  <a:cubicBezTo>
                    <a:pt x="1944" y="1353"/>
                    <a:pt x="1986" y="1310"/>
                    <a:pt x="2071" y="1268"/>
                  </a:cubicBezTo>
                  <a:lnTo>
                    <a:pt x="2493" y="1141"/>
                  </a:lnTo>
                  <a:lnTo>
                    <a:pt x="2028" y="677"/>
                  </a:lnTo>
                  <a:cubicBezTo>
                    <a:pt x="1690" y="297"/>
                    <a:pt x="1268" y="85"/>
                    <a:pt x="76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2284975" y="1104200"/>
              <a:ext cx="16775" cy="24400"/>
            </a:xfrm>
            <a:custGeom>
              <a:rect b="b" l="l" r="r" t="t"/>
              <a:pathLst>
                <a:path extrusionOk="0" h="976" w="671">
                  <a:moveTo>
                    <a:pt x="375" y="0"/>
                  </a:moveTo>
                  <a:cubicBezTo>
                    <a:pt x="290" y="169"/>
                    <a:pt x="37" y="465"/>
                    <a:pt x="37" y="592"/>
                  </a:cubicBezTo>
                  <a:cubicBezTo>
                    <a:pt x="0" y="664"/>
                    <a:pt x="89" y="955"/>
                    <a:pt x="141" y="955"/>
                  </a:cubicBezTo>
                  <a:cubicBezTo>
                    <a:pt x="150" y="955"/>
                    <a:pt x="158" y="948"/>
                    <a:pt x="164" y="930"/>
                  </a:cubicBezTo>
                  <a:cubicBezTo>
                    <a:pt x="164" y="888"/>
                    <a:pt x="164" y="845"/>
                    <a:pt x="164" y="803"/>
                  </a:cubicBezTo>
                  <a:cubicBezTo>
                    <a:pt x="164" y="719"/>
                    <a:pt x="121" y="634"/>
                    <a:pt x="164" y="634"/>
                  </a:cubicBezTo>
                  <a:cubicBezTo>
                    <a:pt x="194" y="634"/>
                    <a:pt x="395" y="976"/>
                    <a:pt x="432" y="976"/>
                  </a:cubicBezTo>
                  <a:cubicBezTo>
                    <a:pt x="447" y="976"/>
                    <a:pt x="436" y="919"/>
                    <a:pt x="375" y="761"/>
                  </a:cubicBezTo>
                  <a:cubicBezTo>
                    <a:pt x="318" y="620"/>
                    <a:pt x="304" y="573"/>
                    <a:pt x="315" y="573"/>
                  </a:cubicBezTo>
                  <a:cubicBezTo>
                    <a:pt x="337" y="573"/>
                    <a:pt x="459" y="761"/>
                    <a:pt x="544" y="761"/>
                  </a:cubicBezTo>
                  <a:cubicBezTo>
                    <a:pt x="671" y="761"/>
                    <a:pt x="544" y="592"/>
                    <a:pt x="502" y="550"/>
                  </a:cubicBezTo>
                  <a:cubicBezTo>
                    <a:pt x="375" y="381"/>
                    <a:pt x="375" y="169"/>
                    <a:pt x="37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2236250" y="1096125"/>
              <a:ext cx="32750" cy="59850"/>
            </a:xfrm>
            <a:custGeom>
              <a:rect b="b" l="l" r="r" t="t"/>
              <a:pathLst>
                <a:path extrusionOk="0" h="2394" w="1310">
                  <a:moveTo>
                    <a:pt x="332" y="0"/>
                  </a:moveTo>
                  <a:cubicBezTo>
                    <a:pt x="254" y="0"/>
                    <a:pt x="254" y="98"/>
                    <a:pt x="254" y="197"/>
                  </a:cubicBezTo>
                  <a:cubicBezTo>
                    <a:pt x="254" y="450"/>
                    <a:pt x="42" y="450"/>
                    <a:pt x="0" y="661"/>
                  </a:cubicBezTo>
                  <a:cubicBezTo>
                    <a:pt x="0" y="661"/>
                    <a:pt x="0" y="746"/>
                    <a:pt x="85" y="788"/>
                  </a:cubicBezTo>
                  <a:lnTo>
                    <a:pt x="85" y="746"/>
                  </a:lnTo>
                  <a:cubicBezTo>
                    <a:pt x="211" y="915"/>
                    <a:pt x="465" y="1126"/>
                    <a:pt x="507" y="1211"/>
                  </a:cubicBezTo>
                  <a:cubicBezTo>
                    <a:pt x="592" y="1380"/>
                    <a:pt x="803" y="2393"/>
                    <a:pt x="1014" y="2393"/>
                  </a:cubicBezTo>
                  <a:cubicBezTo>
                    <a:pt x="1099" y="2225"/>
                    <a:pt x="1183" y="2013"/>
                    <a:pt x="1225" y="1844"/>
                  </a:cubicBezTo>
                  <a:lnTo>
                    <a:pt x="887" y="1633"/>
                  </a:lnTo>
                  <a:cubicBezTo>
                    <a:pt x="887" y="1611"/>
                    <a:pt x="899" y="1603"/>
                    <a:pt x="917" y="1603"/>
                  </a:cubicBezTo>
                  <a:cubicBezTo>
                    <a:pt x="957" y="1603"/>
                    <a:pt x="1029" y="1642"/>
                    <a:pt x="1072" y="1642"/>
                  </a:cubicBezTo>
                  <a:cubicBezTo>
                    <a:pt x="1083" y="1642"/>
                    <a:pt x="1092" y="1639"/>
                    <a:pt x="1099" y="1633"/>
                  </a:cubicBezTo>
                  <a:cubicBezTo>
                    <a:pt x="1310" y="1380"/>
                    <a:pt x="845" y="1422"/>
                    <a:pt x="803" y="1337"/>
                  </a:cubicBezTo>
                  <a:cubicBezTo>
                    <a:pt x="803" y="1295"/>
                    <a:pt x="1014" y="1295"/>
                    <a:pt x="1014" y="1211"/>
                  </a:cubicBezTo>
                  <a:cubicBezTo>
                    <a:pt x="1014" y="1126"/>
                    <a:pt x="845" y="999"/>
                    <a:pt x="761" y="915"/>
                  </a:cubicBezTo>
                  <a:cubicBezTo>
                    <a:pt x="761" y="746"/>
                    <a:pt x="761" y="619"/>
                    <a:pt x="676" y="492"/>
                  </a:cubicBezTo>
                  <a:cubicBezTo>
                    <a:pt x="676" y="281"/>
                    <a:pt x="592" y="112"/>
                    <a:pt x="423" y="28"/>
                  </a:cubicBezTo>
                  <a:cubicBezTo>
                    <a:pt x="385" y="9"/>
                    <a:pt x="355" y="0"/>
                    <a:pt x="33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2254200" y="1097450"/>
              <a:ext cx="29025" cy="43750"/>
            </a:xfrm>
            <a:custGeom>
              <a:rect b="b" l="l" r="r" t="t"/>
              <a:pathLst>
                <a:path extrusionOk="0" h="1750" w="1161">
                  <a:moveTo>
                    <a:pt x="1000" y="1234"/>
                  </a:moveTo>
                  <a:cubicBezTo>
                    <a:pt x="1074" y="1327"/>
                    <a:pt x="1141" y="1411"/>
                    <a:pt x="1141" y="1411"/>
                  </a:cubicBezTo>
                  <a:cubicBezTo>
                    <a:pt x="1145" y="1420"/>
                    <a:pt x="1147" y="1423"/>
                    <a:pt x="1148" y="1423"/>
                  </a:cubicBezTo>
                  <a:cubicBezTo>
                    <a:pt x="1149" y="1423"/>
                    <a:pt x="1080" y="1285"/>
                    <a:pt x="1000" y="1234"/>
                  </a:cubicBezTo>
                  <a:close/>
                  <a:moveTo>
                    <a:pt x="144" y="0"/>
                  </a:moveTo>
                  <a:cubicBezTo>
                    <a:pt x="94" y="0"/>
                    <a:pt x="46" y="6"/>
                    <a:pt x="0" y="17"/>
                  </a:cubicBezTo>
                  <a:cubicBezTo>
                    <a:pt x="43" y="439"/>
                    <a:pt x="212" y="862"/>
                    <a:pt x="465" y="1200"/>
                  </a:cubicBezTo>
                  <a:cubicBezTo>
                    <a:pt x="465" y="1284"/>
                    <a:pt x="465" y="1411"/>
                    <a:pt x="550" y="1411"/>
                  </a:cubicBezTo>
                  <a:cubicBezTo>
                    <a:pt x="791" y="1411"/>
                    <a:pt x="469" y="848"/>
                    <a:pt x="550" y="848"/>
                  </a:cubicBezTo>
                  <a:cubicBezTo>
                    <a:pt x="568" y="848"/>
                    <a:pt x="606" y="876"/>
                    <a:pt x="676" y="946"/>
                  </a:cubicBezTo>
                  <a:cubicBezTo>
                    <a:pt x="803" y="1073"/>
                    <a:pt x="634" y="1749"/>
                    <a:pt x="676" y="1749"/>
                  </a:cubicBezTo>
                  <a:cubicBezTo>
                    <a:pt x="1141" y="1665"/>
                    <a:pt x="761" y="1327"/>
                    <a:pt x="888" y="1242"/>
                  </a:cubicBezTo>
                  <a:cubicBezTo>
                    <a:pt x="906" y="1224"/>
                    <a:pt x="925" y="1216"/>
                    <a:pt x="945" y="1216"/>
                  </a:cubicBezTo>
                  <a:cubicBezTo>
                    <a:pt x="963" y="1216"/>
                    <a:pt x="982" y="1223"/>
                    <a:pt x="1000" y="1234"/>
                  </a:cubicBezTo>
                  <a:lnTo>
                    <a:pt x="1000" y="1234"/>
                  </a:lnTo>
                  <a:cubicBezTo>
                    <a:pt x="907" y="1119"/>
                    <a:pt x="803" y="989"/>
                    <a:pt x="803" y="989"/>
                  </a:cubicBezTo>
                  <a:cubicBezTo>
                    <a:pt x="787" y="947"/>
                    <a:pt x="793" y="932"/>
                    <a:pt x="813" y="932"/>
                  </a:cubicBezTo>
                  <a:cubicBezTo>
                    <a:pt x="871" y="932"/>
                    <a:pt x="1051" y="1066"/>
                    <a:pt x="1121" y="1066"/>
                  </a:cubicBezTo>
                  <a:cubicBezTo>
                    <a:pt x="1149" y="1066"/>
                    <a:pt x="1160" y="1046"/>
                    <a:pt x="1141" y="989"/>
                  </a:cubicBezTo>
                  <a:cubicBezTo>
                    <a:pt x="972" y="693"/>
                    <a:pt x="761" y="439"/>
                    <a:pt x="465" y="270"/>
                  </a:cubicBezTo>
                  <a:cubicBezTo>
                    <a:pt x="381" y="313"/>
                    <a:pt x="423" y="524"/>
                    <a:pt x="338" y="524"/>
                  </a:cubicBezTo>
                  <a:cubicBezTo>
                    <a:pt x="254" y="482"/>
                    <a:pt x="423" y="186"/>
                    <a:pt x="592" y="101"/>
                  </a:cubicBezTo>
                  <a:cubicBezTo>
                    <a:pt x="437" y="40"/>
                    <a:pt x="283" y="0"/>
                    <a:pt x="14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3"/>
            <p:cNvSpPr/>
            <p:nvPr/>
          </p:nvSpPr>
          <p:spPr>
            <a:xfrm>
              <a:off x="2227250" y="1193825"/>
              <a:ext cx="18525" cy="32700"/>
            </a:xfrm>
            <a:custGeom>
              <a:rect b="b" l="l" r="r" t="t"/>
              <a:pathLst>
                <a:path extrusionOk="0" h="1308" w="741">
                  <a:moveTo>
                    <a:pt x="302" y="1"/>
                  </a:moveTo>
                  <a:cubicBezTo>
                    <a:pt x="6" y="1"/>
                    <a:pt x="1" y="965"/>
                    <a:pt x="402" y="1274"/>
                  </a:cubicBezTo>
                  <a:cubicBezTo>
                    <a:pt x="438" y="1297"/>
                    <a:pt x="469" y="1308"/>
                    <a:pt x="496" y="1308"/>
                  </a:cubicBezTo>
                  <a:cubicBezTo>
                    <a:pt x="667" y="1308"/>
                    <a:pt x="698" y="907"/>
                    <a:pt x="698" y="725"/>
                  </a:cubicBezTo>
                  <a:cubicBezTo>
                    <a:pt x="698" y="598"/>
                    <a:pt x="360" y="513"/>
                    <a:pt x="445" y="471"/>
                  </a:cubicBezTo>
                  <a:cubicBezTo>
                    <a:pt x="473" y="443"/>
                    <a:pt x="506" y="434"/>
                    <a:pt x="540" y="434"/>
                  </a:cubicBezTo>
                  <a:cubicBezTo>
                    <a:pt x="609" y="434"/>
                    <a:pt x="684" y="471"/>
                    <a:pt x="740" y="471"/>
                  </a:cubicBezTo>
                  <a:cubicBezTo>
                    <a:pt x="559" y="131"/>
                    <a:pt x="411" y="1"/>
                    <a:pt x="30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3"/>
            <p:cNvSpPr/>
            <p:nvPr/>
          </p:nvSpPr>
          <p:spPr>
            <a:xfrm>
              <a:off x="1786300" y="1647075"/>
              <a:ext cx="785825" cy="1245375"/>
            </a:xfrm>
            <a:custGeom>
              <a:rect b="b" l="l" r="r" t="t"/>
              <a:pathLst>
                <a:path extrusionOk="0" h="49815" w="31433">
                  <a:moveTo>
                    <a:pt x="19498" y="5884"/>
                  </a:moveTo>
                  <a:cubicBezTo>
                    <a:pt x="19664" y="5884"/>
                    <a:pt x="19519" y="6099"/>
                    <a:pt x="19519" y="6169"/>
                  </a:cubicBezTo>
                  <a:cubicBezTo>
                    <a:pt x="19482" y="6131"/>
                    <a:pt x="19400" y="6117"/>
                    <a:pt x="19296" y="6117"/>
                  </a:cubicBezTo>
                  <a:cubicBezTo>
                    <a:pt x="18933" y="6117"/>
                    <a:pt x="18294" y="6296"/>
                    <a:pt x="18294" y="6296"/>
                  </a:cubicBezTo>
                  <a:cubicBezTo>
                    <a:pt x="18167" y="6296"/>
                    <a:pt x="18547" y="5958"/>
                    <a:pt x="18674" y="5916"/>
                  </a:cubicBezTo>
                  <a:lnTo>
                    <a:pt x="18632" y="5916"/>
                  </a:lnTo>
                  <a:cubicBezTo>
                    <a:pt x="18650" y="5907"/>
                    <a:pt x="18685" y="5903"/>
                    <a:pt x="18730" y="5903"/>
                  </a:cubicBezTo>
                  <a:cubicBezTo>
                    <a:pt x="18854" y="5903"/>
                    <a:pt x="19057" y="5928"/>
                    <a:pt x="19210" y="5928"/>
                  </a:cubicBezTo>
                  <a:cubicBezTo>
                    <a:pt x="19265" y="5928"/>
                    <a:pt x="19314" y="5924"/>
                    <a:pt x="19350" y="5916"/>
                  </a:cubicBezTo>
                  <a:cubicBezTo>
                    <a:pt x="19416" y="5894"/>
                    <a:pt x="19464" y="5884"/>
                    <a:pt x="19498" y="5884"/>
                  </a:cubicBezTo>
                  <a:close/>
                  <a:moveTo>
                    <a:pt x="14365" y="6296"/>
                  </a:moveTo>
                  <a:cubicBezTo>
                    <a:pt x="14365" y="6296"/>
                    <a:pt x="14407" y="6338"/>
                    <a:pt x="14407" y="6338"/>
                  </a:cubicBezTo>
                  <a:lnTo>
                    <a:pt x="14365" y="6338"/>
                  </a:lnTo>
                  <a:cubicBezTo>
                    <a:pt x="14280" y="6423"/>
                    <a:pt x="14154" y="6423"/>
                    <a:pt x="14069" y="6423"/>
                  </a:cubicBezTo>
                  <a:cubicBezTo>
                    <a:pt x="14154" y="6380"/>
                    <a:pt x="14280" y="6338"/>
                    <a:pt x="14365" y="6296"/>
                  </a:cubicBezTo>
                  <a:close/>
                  <a:moveTo>
                    <a:pt x="14011" y="7047"/>
                  </a:moveTo>
                  <a:cubicBezTo>
                    <a:pt x="14157" y="7141"/>
                    <a:pt x="14303" y="7242"/>
                    <a:pt x="14449" y="7352"/>
                  </a:cubicBezTo>
                  <a:cubicBezTo>
                    <a:pt x="14449" y="7382"/>
                    <a:pt x="14407" y="7412"/>
                    <a:pt x="14352" y="7412"/>
                  </a:cubicBezTo>
                  <a:cubicBezTo>
                    <a:pt x="14330" y="7412"/>
                    <a:pt x="14305" y="7407"/>
                    <a:pt x="14280" y="7394"/>
                  </a:cubicBezTo>
                  <a:cubicBezTo>
                    <a:pt x="14071" y="7316"/>
                    <a:pt x="14089" y="7139"/>
                    <a:pt x="14011" y="7047"/>
                  </a:cubicBezTo>
                  <a:close/>
                  <a:moveTo>
                    <a:pt x="12506" y="10056"/>
                  </a:moveTo>
                  <a:cubicBezTo>
                    <a:pt x="12548" y="10098"/>
                    <a:pt x="12633" y="10098"/>
                    <a:pt x="12675" y="10140"/>
                  </a:cubicBezTo>
                  <a:cubicBezTo>
                    <a:pt x="12759" y="10140"/>
                    <a:pt x="12886" y="10140"/>
                    <a:pt x="12886" y="10183"/>
                  </a:cubicBezTo>
                  <a:cubicBezTo>
                    <a:pt x="12830" y="10239"/>
                    <a:pt x="12778" y="10262"/>
                    <a:pt x="12731" y="10262"/>
                  </a:cubicBezTo>
                  <a:cubicBezTo>
                    <a:pt x="12637" y="10262"/>
                    <a:pt x="12562" y="10168"/>
                    <a:pt x="12506" y="10056"/>
                  </a:cubicBezTo>
                  <a:close/>
                  <a:moveTo>
                    <a:pt x="20554" y="14031"/>
                  </a:moveTo>
                  <a:lnTo>
                    <a:pt x="20554" y="14031"/>
                  </a:lnTo>
                  <a:cubicBezTo>
                    <a:pt x="20759" y="14072"/>
                    <a:pt x="20963" y="14115"/>
                    <a:pt x="21167" y="14196"/>
                  </a:cubicBezTo>
                  <a:cubicBezTo>
                    <a:pt x="21124" y="14196"/>
                    <a:pt x="21082" y="14196"/>
                    <a:pt x="21040" y="14154"/>
                  </a:cubicBezTo>
                  <a:cubicBezTo>
                    <a:pt x="20871" y="14196"/>
                    <a:pt x="20702" y="14196"/>
                    <a:pt x="20533" y="14281"/>
                  </a:cubicBezTo>
                  <a:lnTo>
                    <a:pt x="19984" y="14281"/>
                  </a:lnTo>
                  <a:cubicBezTo>
                    <a:pt x="20147" y="14158"/>
                    <a:pt x="20350" y="14075"/>
                    <a:pt x="20554" y="14031"/>
                  </a:cubicBezTo>
                  <a:close/>
                  <a:moveTo>
                    <a:pt x="15674" y="31518"/>
                  </a:moveTo>
                  <a:cubicBezTo>
                    <a:pt x="15759" y="31645"/>
                    <a:pt x="15843" y="31771"/>
                    <a:pt x="15970" y="31856"/>
                  </a:cubicBezTo>
                  <a:cubicBezTo>
                    <a:pt x="16012" y="31898"/>
                    <a:pt x="16477" y="31940"/>
                    <a:pt x="16477" y="32025"/>
                  </a:cubicBezTo>
                  <a:cubicBezTo>
                    <a:pt x="16505" y="32137"/>
                    <a:pt x="16444" y="32180"/>
                    <a:pt x="16346" y="32180"/>
                  </a:cubicBezTo>
                  <a:cubicBezTo>
                    <a:pt x="16149" y="32180"/>
                    <a:pt x="15801" y="32011"/>
                    <a:pt x="15717" y="31898"/>
                  </a:cubicBezTo>
                  <a:lnTo>
                    <a:pt x="15759" y="31898"/>
                  </a:lnTo>
                  <a:cubicBezTo>
                    <a:pt x="15717" y="31771"/>
                    <a:pt x="15674" y="31645"/>
                    <a:pt x="15674" y="31518"/>
                  </a:cubicBezTo>
                  <a:close/>
                  <a:moveTo>
                    <a:pt x="15125" y="41319"/>
                  </a:moveTo>
                  <a:cubicBezTo>
                    <a:pt x="15261" y="41353"/>
                    <a:pt x="15233" y="41408"/>
                    <a:pt x="15097" y="41504"/>
                  </a:cubicBezTo>
                  <a:lnTo>
                    <a:pt x="15097" y="41504"/>
                  </a:lnTo>
                  <a:cubicBezTo>
                    <a:pt x="15115" y="41442"/>
                    <a:pt x="15089" y="41319"/>
                    <a:pt x="15125" y="41319"/>
                  </a:cubicBezTo>
                  <a:close/>
                  <a:moveTo>
                    <a:pt x="18167" y="1"/>
                  </a:moveTo>
                  <a:lnTo>
                    <a:pt x="18125" y="85"/>
                  </a:lnTo>
                  <a:cubicBezTo>
                    <a:pt x="17956" y="339"/>
                    <a:pt x="17702" y="381"/>
                    <a:pt x="17576" y="508"/>
                  </a:cubicBezTo>
                  <a:cubicBezTo>
                    <a:pt x="17449" y="677"/>
                    <a:pt x="17998" y="1057"/>
                    <a:pt x="17871" y="1099"/>
                  </a:cubicBezTo>
                  <a:cubicBezTo>
                    <a:pt x="17824" y="1123"/>
                    <a:pt x="17792" y="1132"/>
                    <a:pt x="17768" y="1132"/>
                  </a:cubicBezTo>
                  <a:cubicBezTo>
                    <a:pt x="17697" y="1132"/>
                    <a:pt x="17717" y="1046"/>
                    <a:pt x="17672" y="1046"/>
                  </a:cubicBezTo>
                  <a:cubicBezTo>
                    <a:pt x="17654" y="1046"/>
                    <a:pt x="17625" y="1060"/>
                    <a:pt x="17576" y="1099"/>
                  </a:cubicBezTo>
                  <a:cubicBezTo>
                    <a:pt x="17533" y="1184"/>
                    <a:pt x="17702" y="1311"/>
                    <a:pt x="17618" y="1311"/>
                  </a:cubicBezTo>
                  <a:cubicBezTo>
                    <a:pt x="17611" y="1314"/>
                    <a:pt x="17605" y="1315"/>
                    <a:pt x="17598" y="1315"/>
                  </a:cubicBezTo>
                  <a:cubicBezTo>
                    <a:pt x="17527" y="1315"/>
                    <a:pt x="17453" y="1137"/>
                    <a:pt x="17351" y="1137"/>
                  </a:cubicBezTo>
                  <a:cubicBezTo>
                    <a:pt x="17342" y="1137"/>
                    <a:pt x="17332" y="1138"/>
                    <a:pt x="17322" y="1142"/>
                  </a:cubicBezTo>
                  <a:cubicBezTo>
                    <a:pt x="17069" y="1226"/>
                    <a:pt x="17111" y="1648"/>
                    <a:pt x="17238" y="1902"/>
                  </a:cubicBezTo>
                  <a:lnTo>
                    <a:pt x="17195" y="1902"/>
                  </a:lnTo>
                  <a:cubicBezTo>
                    <a:pt x="17026" y="1902"/>
                    <a:pt x="16830" y="2010"/>
                    <a:pt x="16651" y="2010"/>
                  </a:cubicBezTo>
                  <a:cubicBezTo>
                    <a:pt x="16606" y="2010"/>
                    <a:pt x="16562" y="2003"/>
                    <a:pt x="16519" y="1986"/>
                  </a:cubicBezTo>
                  <a:cubicBezTo>
                    <a:pt x="16350" y="1944"/>
                    <a:pt x="16435" y="1775"/>
                    <a:pt x="16266" y="1733"/>
                  </a:cubicBezTo>
                  <a:cubicBezTo>
                    <a:pt x="16263" y="1732"/>
                    <a:pt x="16260" y="1731"/>
                    <a:pt x="16257" y="1731"/>
                  </a:cubicBezTo>
                  <a:cubicBezTo>
                    <a:pt x="16161" y="1731"/>
                    <a:pt x="16562" y="2495"/>
                    <a:pt x="16562" y="2536"/>
                  </a:cubicBezTo>
                  <a:cubicBezTo>
                    <a:pt x="16562" y="2536"/>
                    <a:pt x="16435" y="2451"/>
                    <a:pt x="16393" y="2451"/>
                  </a:cubicBezTo>
                  <a:cubicBezTo>
                    <a:pt x="16118" y="2573"/>
                    <a:pt x="16482" y="2761"/>
                    <a:pt x="16420" y="2761"/>
                  </a:cubicBezTo>
                  <a:cubicBezTo>
                    <a:pt x="16396" y="2761"/>
                    <a:pt x="16309" y="2733"/>
                    <a:pt x="16097" y="2662"/>
                  </a:cubicBezTo>
                  <a:cubicBezTo>
                    <a:pt x="16055" y="2662"/>
                    <a:pt x="15970" y="2536"/>
                    <a:pt x="15843" y="2493"/>
                  </a:cubicBezTo>
                  <a:cubicBezTo>
                    <a:pt x="15836" y="2490"/>
                    <a:pt x="15829" y="2488"/>
                    <a:pt x="15823" y="2488"/>
                  </a:cubicBezTo>
                  <a:cubicBezTo>
                    <a:pt x="15759" y="2488"/>
                    <a:pt x="15759" y="2674"/>
                    <a:pt x="15759" y="2789"/>
                  </a:cubicBezTo>
                  <a:cubicBezTo>
                    <a:pt x="15843" y="3127"/>
                    <a:pt x="16181" y="3423"/>
                    <a:pt x="16224" y="3719"/>
                  </a:cubicBezTo>
                  <a:cubicBezTo>
                    <a:pt x="16224" y="3719"/>
                    <a:pt x="16426" y="4223"/>
                    <a:pt x="16469" y="4302"/>
                  </a:cubicBezTo>
                  <a:lnTo>
                    <a:pt x="16469" y="4302"/>
                  </a:lnTo>
                  <a:cubicBezTo>
                    <a:pt x="16139" y="3969"/>
                    <a:pt x="16094" y="3758"/>
                    <a:pt x="15759" y="3465"/>
                  </a:cubicBezTo>
                  <a:cubicBezTo>
                    <a:pt x="15729" y="3443"/>
                    <a:pt x="15710" y="3434"/>
                    <a:pt x="15697" y="3434"/>
                  </a:cubicBezTo>
                  <a:cubicBezTo>
                    <a:pt x="15638" y="3434"/>
                    <a:pt x="15722" y="3634"/>
                    <a:pt x="15548" y="3634"/>
                  </a:cubicBezTo>
                  <a:cubicBezTo>
                    <a:pt x="15541" y="3633"/>
                    <a:pt x="15534" y="3632"/>
                    <a:pt x="15527" y="3632"/>
                  </a:cubicBezTo>
                  <a:cubicBezTo>
                    <a:pt x="15393" y="3632"/>
                    <a:pt x="15311" y="3902"/>
                    <a:pt x="15220" y="3902"/>
                  </a:cubicBezTo>
                  <a:cubicBezTo>
                    <a:pt x="15178" y="3902"/>
                    <a:pt x="15135" y="3844"/>
                    <a:pt x="15083" y="3676"/>
                  </a:cubicBezTo>
                  <a:cubicBezTo>
                    <a:pt x="15083" y="3565"/>
                    <a:pt x="15311" y="3323"/>
                    <a:pt x="15081" y="3323"/>
                  </a:cubicBezTo>
                  <a:cubicBezTo>
                    <a:pt x="15049" y="3323"/>
                    <a:pt x="15008" y="3328"/>
                    <a:pt x="14956" y="3338"/>
                  </a:cubicBezTo>
                  <a:cubicBezTo>
                    <a:pt x="14720" y="3378"/>
                    <a:pt x="14962" y="4153"/>
                    <a:pt x="14720" y="4153"/>
                  </a:cubicBezTo>
                  <a:cubicBezTo>
                    <a:pt x="14703" y="4153"/>
                    <a:pt x="14683" y="4150"/>
                    <a:pt x="14661" y="4141"/>
                  </a:cubicBezTo>
                  <a:cubicBezTo>
                    <a:pt x="14597" y="4141"/>
                    <a:pt x="14581" y="3428"/>
                    <a:pt x="14399" y="3428"/>
                  </a:cubicBezTo>
                  <a:cubicBezTo>
                    <a:pt x="14338" y="3428"/>
                    <a:pt x="14259" y="3507"/>
                    <a:pt x="14154" y="3719"/>
                  </a:cubicBezTo>
                  <a:cubicBezTo>
                    <a:pt x="14069" y="3930"/>
                    <a:pt x="13985" y="4099"/>
                    <a:pt x="14154" y="4310"/>
                  </a:cubicBezTo>
                  <a:cubicBezTo>
                    <a:pt x="14196" y="4352"/>
                    <a:pt x="14407" y="4437"/>
                    <a:pt x="14323" y="4437"/>
                  </a:cubicBezTo>
                  <a:cubicBezTo>
                    <a:pt x="14313" y="4442"/>
                    <a:pt x="14303" y="4444"/>
                    <a:pt x="14293" y="4444"/>
                  </a:cubicBezTo>
                  <a:cubicBezTo>
                    <a:pt x="14221" y="4444"/>
                    <a:pt x="14129" y="4346"/>
                    <a:pt x="14057" y="4346"/>
                  </a:cubicBezTo>
                  <a:cubicBezTo>
                    <a:pt x="14046" y="4346"/>
                    <a:pt x="14036" y="4348"/>
                    <a:pt x="14027" y="4352"/>
                  </a:cubicBezTo>
                  <a:cubicBezTo>
                    <a:pt x="13309" y="4648"/>
                    <a:pt x="14365" y="5409"/>
                    <a:pt x="14534" y="5535"/>
                  </a:cubicBezTo>
                  <a:cubicBezTo>
                    <a:pt x="14601" y="5603"/>
                    <a:pt x="14547" y="5623"/>
                    <a:pt x="14455" y="5623"/>
                  </a:cubicBezTo>
                  <a:cubicBezTo>
                    <a:pt x="14317" y="5623"/>
                    <a:pt x="14094" y="5578"/>
                    <a:pt x="14069" y="5578"/>
                  </a:cubicBezTo>
                  <a:cubicBezTo>
                    <a:pt x="14011" y="5578"/>
                    <a:pt x="13912" y="5031"/>
                    <a:pt x="13702" y="5031"/>
                  </a:cubicBezTo>
                  <a:cubicBezTo>
                    <a:pt x="13609" y="5031"/>
                    <a:pt x="13494" y="5139"/>
                    <a:pt x="13351" y="5451"/>
                  </a:cubicBezTo>
                  <a:cubicBezTo>
                    <a:pt x="13182" y="5789"/>
                    <a:pt x="13351" y="5493"/>
                    <a:pt x="13478" y="5789"/>
                  </a:cubicBezTo>
                  <a:cubicBezTo>
                    <a:pt x="13478" y="5873"/>
                    <a:pt x="13224" y="6169"/>
                    <a:pt x="13266" y="6254"/>
                  </a:cubicBezTo>
                  <a:cubicBezTo>
                    <a:pt x="13304" y="6310"/>
                    <a:pt x="13353" y="6330"/>
                    <a:pt x="13410" y="6330"/>
                  </a:cubicBezTo>
                  <a:cubicBezTo>
                    <a:pt x="13576" y="6330"/>
                    <a:pt x="13799" y="6147"/>
                    <a:pt x="13925" y="6147"/>
                  </a:cubicBezTo>
                  <a:cubicBezTo>
                    <a:pt x="13949" y="6147"/>
                    <a:pt x="13969" y="6153"/>
                    <a:pt x="13985" y="6169"/>
                  </a:cubicBezTo>
                  <a:cubicBezTo>
                    <a:pt x="14111" y="6296"/>
                    <a:pt x="13900" y="6380"/>
                    <a:pt x="13942" y="6465"/>
                  </a:cubicBezTo>
                  <a:cubicBezTo>
                    <a:pt x="13689" y="6465"/>
                    <a:pt x="13478" y="6465"/>
                    <a:pt x="13435" y="6718"/>
                  </a:cubicBezTo>
                  <a:cubicBezTo>
                    <a:pt x="13601" y="6801"/>
                    <a:pt x="13767" y="6894"/>
                    <a:pt x="13932" y="6997"/>
                  </a:cubicBezTo>
                  <a:lnTo>
                    <a:pt x="13932" y="6997"/>
                  </a:lnTo>
                  <a:cubicBezTo>
                    <a:pt x="13912" y="6992"/>
                    <a:pt x="13888" y="6988"/>
                    <a:pt x="13860" y="6988"/>
                  </a:cubicBezTo>
                  <a:cubicBezTo>
                    <a:pt x="13816" y="6988"/>
                    <a:pt x="13760" y="6996"/>
                    <a:pt x="13689" y="7014"/>
                  </a:cubicBezTo>
                  <a:cubicBezTo>
                    <a:pt x="13478" y="7014"/>
                    <a:pt x="13689" y="7183"/>
                    <a:pt x="13562" y="7267"/>
                  </a:cubicBezTo>
                  <a:cubicBezTo>
                    <a:pt x="13478" y="7352"/>
                    <a:pt x="13266" y="7352"/>
                    <a:pt x="13393" y="7521"/>
                  </a:cubicBezTo>
                  <a:cubicBezTo>
                    <a:pt x="13520" y="7648"/>
                    <a:pt x="14027" y="7943"/>
                    <a:pt x="13900" y="7986"/>
                  </a:cubicBezTo>
                  <a:cubicBezTo>
                    <a:pt x="13870" y="7996"/>
                    <a:pt x="13842" y="8000"/>
                    <a:pt x="13815" y="8000"/>
                  </a:cubicBezTo>
                  <a:cubicBezTo>
                    <a:pt x="13574" y="8000"/>
                    <a:pt x="13435" y="7645"/>
                    <a:pt x="13194" y="7645"/>
                  </a:cubicBezTo>
                  <a:cubicBezTo>
                    <a:pt x="13118" y="7645"/>
                    <a:pt x="13031" y="7681"/>
                    <a:pt x="12928" y="7774"/>
                  </a:cubicBezTo>
                  <a:cubicBezTo>
                    <a:pt x="12844" y="7817"/>
                    <a:pt x="13140" y="8450"/>
                    <a:pt x="13266" y="8493"/>
                  </a:cubicBezTo>
                  <a:lnTo>
                    <a:pt x="13604" y="8493"/>
                  </a:lnTo>
                  <a:cubicBezTo>
                    <a:pt x="13522" y="8528"/>
                    <a:pt x="13451" y="8543"/>
                    <a:pt x="13387" y="8543"/>
                  </a:cubicBezTo>
                  <a:cubicBezTo>
                    <a:pt x="13049" y="8543"/>
                    <a:pt x="12945" y="8119"/>
                    <a:pt x="12713" y="8119"/>
                  </a:cubicBezTo>
                  <a:cubicBezTo>
                    <a:pt x="12676" y="8119"/>
                    <a:pt x="12635" y="8130"/>
                    <a:pt x="12590" y="8155"/>
                  </a:cubicBezTo>
                  <a:cubicBezTo>
                    <a:pt x="12421" y="8281"/>
                    <a:pt x="12548" y="8619"/>
                    <a:pt x="12379" y="8704"/>
                  </a:cubicBezTo>
                  <a:cubicBezTo>
                    <a:pt x="12366" y="8710"/>
                    <a:pt x="12352" y="8713"/>
                    <a:pt x="12336" y="8713"/>
                  </a:cubicBezTo>
                  <a:cubicBezTo>
                    <a:pt x="12274" y="8713"/>
                    <a:pt x="12194" y="8674"/>
                    <a:pt x="12139" y="8674"/>
                  </a:cubicBezTo>
                  <a:cubicBezTo>
                    <a:pt x="12114" y="8674"/>
                    <a:pt x="12094" y="8682"/>
                    <a:pt x="12083" y="8704"/>
                  </a:cubicBezTo>
                  <a:cubicBezTo>
                    <a:pt x="11999" y="8746"/>
                    <a:pt x="12210" y="8831"/>
                    <a:pt x="12633" y="9084"/>
                  </a:cubicBezTo>
                  <a:cubicBezTo>
                    <a:pt x="12645" y="9090"/>
                    <a:pt x="12661" y="9093"/>
                    <a:pt x="12678" y="9093"/>
                  </a:cubicBezTo>
                  <a:cubicBezTo>
                    <a:pt x="12745" y="9093"/>
                    <a:pt x="12836" y="9054"/>
                    <a:pt x="12874" y="9054"/>
                  </a:cubicBezTo>
                  <a:cubicBezTo>
                    <a:pt x="12891" y="9054"/>
                    <a:pt x="12897" y="9062"/>
                    <a:pt x="12886" y="9084"/>
                  </a:cubicBezTo>
                  <a:cubicBezTo>
                    <a:pt x="12844" y="9211"/>
                    <a:pt x="12717" y="9211"/>
                    <a:pt x="12590" y="9211"/>
                  </a:cubicBezTo>
                  <a:cubicBezTo>
                    <a:pt x="12506" y="9211"/>
                    <a:pt x="12590" y="9084"/>
                    <a:pt x="12548" y="9084"/>
                  </a:cubicBezTo>
                  <a:cubicBezTo>
                    <a:pt x="12436" y="9028"/>
                    <a:pt x="12361" y="9005"/>
                    <a:pt x="12311" y="9005"/>
                  </a:cubicBezTo>
                  <a:cubicBezTo>
                    <a:pt x="12100" y="9005"/>
                    <a:pt x="12371" y="9422"/>
                    <a:pt x="12337" y="9422"/>
                  </a:cubicBezTo>
                  <a:cubicBezTo>
                    <a:pt x="12337" y="9424"/>
                    <a:pt x="12334" y="9424"/>
                    <a:pt x="12328" y="9424"/>
                  </a:cubicBezTo>
                  <a:cubicBezTo>
                    <a:pt x="12242" y="9424"/>
                    <a:pt x="11507" y="9241"/>
                    <a:pt x="11076" y="9241"/>
                  </a:cubicBezTo>
                  <a:cubicBezTo>
                    <a:pt x="10806" y="9241"/>
                    <a:pt x="10654" y="9314"/>
                    <a:pt x="10858" y="9549"/>
                  </a:cubicBezTo>
                  <a:cubicBezTo>
                    <a:pt x="11069" y="9760"/>
                    <a:pt x="11407" y="9929"/>
                    <a:pt x="11745" y="9971"/>
                  </a:cubicBezTo>
                  <a:cubicBezTo>
                    <a:pt x="11576" y="9971"/>
                    <a:pt x="11407" y="10014"/>
                    <a:pt x="11323" y="10014"/>
                  </a:cubicBezTo>
                  <a:cubicBezTo>
                    <a:pt x="11365" y="10225"/>
                    <a:pt x="11450" y="10436"/>
                    <a:pt x="11534" y="10605"/>
                  </a:cubicBezTo>
                  <a:cubicBezTo>
                    <a:pt x="11793" y="10831"/>
                    <a:pt x="11953" y="11182"/>
                    <a:pt x="12260" y="11182"/>
                  </a:cubicBezTo>
                  <a:cubicBezTo>
                    <a:pt x="12354" y="11182"/>
                    <a:pt x="12462" y="11149"/>
                    <a:pt x="12590" y="11070"/>
                  </a:cubicBezTo>
                  <a:cubicBezTo>
                    <a:pt x="13013" y="10816"/>
                    <a:pt x="13393" y="10605"/>
                    <a:pt x="13816" y="10436"/>
                  </a:cubicBezTo>
                  <a:cubicBezTo>
                    <a:pt x="14027" y="10309"/>
                    <a:pt x="14196" y="10140"/>
                    <a:pt x="14407" y="10056"/>
                  </a:cubicBezTo>
                  <a:cubicBezTo>
                    <a:pt x="14443" y="10019"/>
                    <a:pt x="14542" y="9921"/>
                    <a:pt x="14569" y="9921"/>
                  </a:cubicBezTo>
                  <a:cubicBezTo>
                    <a:pt x="14574" y="9921"/>
                    <a:pt x="14576" y="9923"/>
                    <a:pt x="14576" y="9929"/>
                  </a:cubicBezTo>
                  <a:cubicBezTo>
                    <a:pt x="14365" y="10352"/>
                    <a:pt x="13435" y="10309"/>
                    <a:pt x="14534" y="10647"/>
                  </a:cubicBezTo>
                  <a:cubicBezTo>
                    <a:pt x="14576" y="10647"/>
                    <a:pt x="14407" y="10690"/>
                    <a:pt x="14323" y="10690"/>
                  </a:cubicBezTo>
                  <a:cubicBezTo>
                    <a:pt x="14172" y="10690"/>
                    <a:pt x="13978" y="10582"/>
                    <a:pt x="13802" y="10582"/>
                  </a:cubicBezTo>
                  <a:cubicBezTo>
                    <a:pt x="13732" y="10582"/>
                    <a:pt x="13665" y="10599"/>
                    <a:pt x="13604" y="10647"/>
                  </a:cubicBezTo>
                  <a:cubicBezTo>
                    <a:pt x="12759" y="11450"/>
                    <a:pt x="13055" y="11112"/>
                    <a:pt x="13647" y="11281"/>
                  </a:cubicBezTo>
                  <a:cubicBezTo>
                    <a:pt x="13773" y="11323"/>
                    <a:pt x="13478" y="11408"/>
                    <a:pt x="13393" y="11408"/>
                  </a:cubicBezTo>
                  <a:cubicBezTo>
                    <a:pt x="13379" y="11411"/>
                    <a:pt x="13364" y="11412"/>
                    <a:pt x="13349" y="11412"/>
                  </a:cubicBezTo>
                  <a:cubicBezTo>
                    <a:pt x="13222" y="11412"/>
                    <a:pt x="13085" y="11317"/>
                    <a:pt x="12981" y="11317"/>
                  </a:cubicBezTo>
                  <a:cubicBezTo>
                    <a:pt x="12921" y="11317"/>
                    <a:pt x="12873" y="11349"/>
                    <a:pt x="12844" y="11450"/>
                  </a:cubicBezTo>
                  <a:cubicBezTo>
                    <a:pt x="13013" y="11535"/>
                    <a:pt x="13182" y="11661"/>
                    <a:pt x="13351" y="11788"/>
                  </a:cubicBezTo>
                  <a:cubicBezTo>
                    <a:pt x="13393" y="11830"/>
                    <a:pt x="13520" y="11915"/>
                    <a:pt x="13478" y="11957"/>
                  </a:cubicBezTo>
                  <a:cubicBezTo>
                    <a:pt x="13398" y="11957"/>
                    <a:pt x="13019" y="11658"/>
                    <a:pt x="12869" y="11658"/>
                  </a:cubicBezTo>
                  <a:cubicBezTo>
                    <a:pt x="12860" y="11658"/>
                    <a:pt x="12851" y="11659"/>
                    <a:pt x="12844" y="11661"/>
                  </a:cubicBezTo>
                  <a:cubicBezTo>
                    <a:pt x="12421" y="11872"/>
                    <a:pt x="12126" y="12253"/>
                    <a:pt x="11957" y="12717"/>
                  </a:cubicBezTo>
                  <a:cubicBezTo>
                    <a:pt x="11957" y="12760"/>
                    <a:pt x="12126" y="12802"/>
                    <a:pt x="12083" y="12844"/>
                  </a:cubicBezTo>
                  <a:cubicBezTo>
                    <a:pt x="12083" y="13055"/>
                    <a:pt x="11576" y="13393"/>
                    <a:pt x="11745" y="13393"/>
                  </a:cubicBezTo>
                  <a:cubicBezTo>
                    <a:pt x="11914" y="13393"/>
                    <a:pt x="10985" y="14112"/>
                    <a:pt x="11027" y="14281"/>
                  </a:cubicBezTo>
                  <a:cubicBezTo>
                    <a:pt x="11069" y="14450"/>
                    <a:pt x="10816" y="14281"/>
                    <a:pt x="11027" y="14576"/>
                  </a:cubicBezTo>
                  <a:lnTo>
                    <a:pt x="11492" y="14450"/>
                  </a:lnTo>
                  <a:lnTo>
                    <a:pt x="11492" y="14450"/>
                  </a:lnTo>
                  <a:cubicBezTo>
                    <a:pt x="11576" y="14492"/>
                    <a:pt x="11407" y="14534"/>
                    <a:pt x="11323" y="14576"/>
                  </a:cubicBezTo>
                  <a:cubicBezTo>
                    <a:pt x="10786" y="15080"/>
                    <a:pt x="10836" y="15183"/>
                    <a:pt x="11176" y="15183"/>
                  </a:cubicBezTo>
                  <a:cubicBezTo>
                    <a:pt x="11263" y="15183"/>
                    <a:pt x="11371" y="15177"/>
                    <a:pt x="11492" y="15168"/>
                  </a:cubicBezTo>
                  <a:lnTo>
                    <a:pt x="11492" y="15168"/>
                  </a:lnTo>
                  <a:cubicBezTo>
                    <a:pt x="11196" y="15337"/>
                    <a:pt x="10900" y="15548"/>
                    <a:pt x="10647" y="15802"/>
                  </a:cubicBezTo>
                  <a:cubicBezTo>
                    <a:pt x="10351" y="16140"/>
                    <a:pt x="10394" y="16731"/>
                    <a:pt x="10098" y="17069"/>
                  </a:cubicBezTo>
                  <a:cubicBezTo>
                    <a:pt x="9971" y="17196"/>
                    <a:pt x="9464" y="17322"/>
                    <a:pt x="9549" y="17703"/>
                  </a:cubicBezTo>
                  <a:cubicBezTo>
                    <a:pt x="9564" y="17841"/>
                    <a:pt x="9686" y="17890"/>
                    <a:pt x="9845" y="17890"/>
                  </a:cubicBezTo>
                  <a:cubicBezTo>
                    <a:pt x="10122" y="17890"/>
                    <a:pt x="10513" y="17741"/>
                    <a:pt x="10647" y="17660"/>
                  </a:cubicBezTo>
                  <a:lnTo>
                    <a:pt x="10647" y="17491"/>
                  </a:lnTo>
                  <a:cubicBezTo>
                    <a:pt x="10605" y="17407"/>
                    <a:pt x="10605" y="17322"/>
                    <a:pt x="10647" y="17238"/>
                  </a:cubicBezTo>
                  <a:cubicBezTo>
                    <a:pt x="10731" y="16985"/>
                    <a:pt x="11154" y="16731"/>
                    <a:pt x="11238" y="16520"/>
                  </a:cubicBezTo>
                  <a:cubicBezTo>
                    <a:pt x="11323" y="16309"/>
                    <a:pt x="11238" y="15971"/>
                    <a:pt x="11492" y="15759"/>
                  </a:cubicBezTo>
                  <a:cubicBezTo>
                    <a:pt x="11661" y="15633"/>
                    <a:pt x="11872" y="15675"/>
                    <a:pt x="12041" y="15548"/>
                  </a:cubicBezTo>
                  <a:cubicBezTo>
                    <a:pt x="12083" y="15506"/>
                    <a:pt x="11703" y="14112"/>
                    <a:pt x="12041" y="14112"/>
                  </a:cubicBezTo>
                  <a:cubicBezTo>
                    <a:pt x="12126" y="14112"/>
                    <a:pt x="12168" y="14238"/>
                    <a:pt x="12252" y="14238"/>
                  </a:cubicBezTo>
                  <a:cubicBezTo>
                    <a:pt x="12295" y="14238"/>
                    <a:pt x="13309" y="13689"/>
                    <a:pt x="13393" y="13605"/>
                  </a:cubicBezTo>
                  <a:cubicBezTo>
                    <a:pt x="13689" y="13436"/>
                    <a:pt x="13520" y="13351"/>
                    <a:pt x="13858" y="13351"/>
                  </a:cubicBezTo>
                  <a:cubicBezTo>
                    <a:pt x="13930" y="13351"/>
                    <a:pt x="14065" y="13258"/>
                    <a:pt x="14075" y="13258"/>
                  </a:cubicBezTo>
                  <a:cubicBezTo>
                    <a:pt x="14077" y="13258"/>
                    <a:pt x="14075" y="13261"/>
                    <a:pt x="14069" y="13267"/>
                  </a:cubicBezTo>
                  <a:cubicBezTo>
                    <a:pt x="13604" y="13605"/>
                    <a:pt x="11703" y="14281"/>
                    <a:pt x="12168" y="15168"/>
                  </a:cubicBezTo>
                  <a:cubicBezTo>
                    <a:pt x="12248" y="15298"/>
                    <a:pt x="12316" y="15350"/>
                    <a:pt x="12375" y="15350"/>
                  </a:cubicBezTo>
                  <a:cubicBezTo>
                    <a:pt x="12566" y="15350"/>
                    <a:pt x="12663" y="14812"/>
                    <a:pt x="12759" y="14619"/>
                  </a:cubicBezTo>
                  <a:cubicBezTo>
                    <a:pt x="12759" y="14619"/>
                    <a:pt x="13025" y="14960"/>
                    <a:pt x="13053" y="14960"/>
                  </a:cubicBezTo>
                  <a:cubicBezTo>
                    <a:pt x="13054" y="14960"/>
                    <a:pt x="13055" y="14959"/>
                    <a:pt x="13055" y="14957"/>
                  </a:cubicBezTo>
                  <a:cubicBezTo>
                    <a:pt x="13072" y="14846"/>
                    <a:pt x="13079" y="14802"/>
                    <a:pt x="13082" y="14802"/>
                  </a:cubicBezTo>
                  <a:lnTo>
                    <a:pt x="13082" y="14802"/>
                  </a:lnTo>
                  <a:cubicBezTo>
                    <a:pt x="13092" y="14802"/>
                    <a:pt x="13044" y="15426"/>
                    <a:pt x="13273" y="15426"/>
                  </a:cubicBezTo>
                  <a:cubicBezTo>
                    <a:pt x="13284" y="15426"/>
                    <a:pt x="13296" y="15424"/>
                    <a:pt x="13309" y="15421"/>
                  </a:cubicBezTo>
                  <a:cubicBezTo>
                    <a:pt x="13562" y="15083"/>
                    <a:pt x="13773" y="14745"/>
                    <a:pt x="13985" y="14407"/>
                  </a:cubicBezTo>
                  <a:cubicBezTo>
                    <a:pt x="13985" y="14260"/>
                    <a:pt x="13985" y="13919"/>
                    <a:pt x="14041" y="13919"/>
                  </a:cubicBezTo>
                  <a:cubicBezTo>
                    <a:pt x="14049" y="13919"/>
                    <a:pt x="14058" y="13927"/>
                    <a:pt x="14069" y="13943"/>
                  </a:cubicBezTo>
                  <a:cubicBezTo>
                    <a:pt x="14449" y="14365"/>
                    <a:pt x="14027" y="14407"/>
                    <a:pt x="14154" y="14450"/>
                  </a:cubicBezTo>
                  <a:cubicBezTo>
                    <a:pt x="14280" y="14492"/>
                    <a:pt x="14238" y="14788"/>
                    <a:pt x="14323" y="14999"/>
                  </a:cubicBezTo>
                  <a:cubicBezTo>
                    <a:pt x="14492" y="15210"/>
                    <a:pt x="14745" y="15337"/>
                    <a:pt x="14872" y="15548"/>
                  </a:cubicBezTo>
                  <a:cubicBezTo>
                    <a:pt x="14883" y="15582"/>
                    <a:pt x="14871" y="15594"/>
                    <a:pt x="14845" y="15594"/>
                  </a:cubicBezTo>
                  <a:cubicBezTo>
                    <a:pt x="14773" y="15594"/>
                    <a:pt x="14596" y="15495"/>
                    <a:pt x="14534" y="15464"/>
                  </a:cubicBezTo>
                  <a:cubicBezTo>
                    <a:pt x="14298" y="15359"/>
                    <a:pt x="14095" y="15140"/>
                    <a:pt x="13914" y="15140"/>
                  </a:cubicBezTo>
                  <a:cubicBezTo>
                    <a:pt x="13803" y="15140"/>
                    <a:pt x="13701" y="15223"/>
                    <a:pt x="13604" y="15464"/>
                  </a:cubicBezTo>
                  <a:cubicBezTo>
                    <a:pt x="13393" y="15928"/>
                    <a:pt x="13647" y="16182"/>
                    <a:pt x="13224" y="16478"/>
                  </a:cubicBezTo>
                  <a:cubicBezTo>
                    <a:pt x="13097" y="16562"/>
                    <a:pt x="13393" y="16689"/>
                    <a:pt x="13435" y="16858"/>
                  </a:cubicBezTo>
                  <a:cubicBezTo>
                    <a:pt x="13604" y="17280"/>
                    <a:pt x="13985" y="17576"/>
                    <a:pt x="13816" y="17998"/>
                  </a:cubicBezTo>
                  <a:cubicBezTo>
                    <a:pt x="13767" y="18192"/>
                    <a:pt x="13664" y="18205"/>
                    <a:pt x="13545" y="18205"/>
                  </a:cubicBezTo>
                  <a:cubicBezTo>
                    <a:pt x="13525" y="18205"/>
                    <a:pt x="13504" y="18205"/>
                    <a:pt x="13484" y="18205"/>
                  </a:cubicBezTo>
                  <a:cubicBezTo>
                    <a:pt x="13412" y="18205"/>
                    <a:pt x="13337" y="18210"/>
                    <a:pt x="13266" y="18252"/>
                  </a:cubicBezTo>
                  <a:cubicBezTo>
                    <a:pt x="12928" y="18421"/>
                    <a:pt x="12802" y="18970"/>
                    <a:pt x="12506" y="19224"/>
                  </a:cubicBezTo>
                  <a:cubicBezTo>
                    <a:pt x="12337" y="19393"/>
                    <a:pt x="12041" y="19393"/>
                    <a:pt x="11872" y="19519"/>
                  </a:cubicBezTo>
                  <a:cubicBezTo>
                    <a:pt x="11576" y="19773"/>
                    <a:pt x="11450" y="20153"/>
                    <a:pt x="11534" y="20533"/>
                  </a:cubicBezTo>
                  <a:cubicBezTo>
                    <a:pt x="11534" y="20612"/>
                    <a:pt x="11608" y="20875"/>
                    <a:pt x="11514" y="20875"/>
                  </a:cubicBezTo>
                  <a:cubicBezTo>
                    <a:pt x="11508" y="20875"/>
                    <a:pt x="11500" y="20874"/>
                    <a:pt x="11492" y="20871"/>
                  </a:cubicBezTo>
                  <a:cubicBezTo>
                    <a:pt x="11141" y="20754"/>
                    <a:pt x="11618" y="20097"/>
                    <a:pt x="11228" y="20097"/>
                  </a:cubicBezTo>
                  <a:cubicBezTo>
                    <a:pt x="11195" y="20097"/>
                    <a:pt x="11157" y="20101"/>
                    <a:pt x="11112" y="20111"/>
                  </a:cubicBezTo>
                  <a:cubicBezTo>
                    <a:pt x="10563" y="20238"/>
                    <a:pt x="11323" y="21759"/>
                    <a:pt x="11323" y="21970"/>
                  </a:cubicBezTo>
                  <a:lnTo>
                    <a:pt x="11196" y="22308"/>
                  </a:lnTo>
                  <a:cubicBezTo>
                    <a:pt x="11196" y="22392"/>
                    <a:pt x="11281" y="22392"/>
                    <a:pt x="11323" y="22434"/>
                  </a:cubicBezTo>
                  <a:cubicBezTo>
                    <a:pt x="11347" y="22449"/>
                    <a:pt x="11366" y="22456"/>
                    <a:pt x="11381" y="22456"/>
                  </a:cubicBezTo>
                  <a:cubicBezTo>
                    <a:pt x="11585" y="22456"/>
                    <a:pt x="11135" y="21252"/>
                    <a:pt x="11999" y="21252"/>
                  </a:cubicBezTo>
                  <a:cubicBezTo>
                    <a:pt x="12252" y="21252"/>
                    <a:pt x="12759" y="22688"/>
                    <a:pt x="13182" y="22730"/>
                  </a:cubicBezTo>
                  <a:cubicBezTo>
                    <a:pt x="13198" y="22733"/>
                    <a:pt x="13213" y="22734"/>
                    <a:pt x="13228" y="22734"/>
                  </a:cubicBezTo>
                  <a:cubicBezTo>
                    <a:pt x="13657" y="22734"/>
                    <a:pt x="13193" y="21543"/>
                    <a:pt x="13520" y="21421"/>
                  </a:cubicBezTo>
                  <a:lnTo>
                    <a:pt x="13520" y="21421"/>
                  </a:lnTo>
                  <a:cubicBezTo>
                    <a:pt x="13520" y="21421"/>
                    <a:pt x="13689" y="21970"/>
                    <a:pt x="13816" y="22012"/>
                  </a:cubicBezTo>
                  <a:cubicBezTo>
                    <a:pt x="13829" y="22015"/>
                    <a:pt x="13841" y="22017"/>
                    <a:pt x="13854" y="22017"/>
                  </a:cubicBezTo>
                  <a:cubicBezTo>
                    <a:pt x="13975" y="22017"/>
                    <a:pt x="14047" y="21868"/>
                    <a:pt x="14090" y="21868"/>
                  </a:cubicBezTo>
                  <a:cubicBezTo>
                    <a:pt x="14098" y="21868"/>
                    <a:pt x="14105" y="21873"/>
                    <a:pt x="14111" y="21885"/>
                  </a:cubicBezTo>
                  <a:cubicBezTo>
                    <a:pt x="14154" y="22012"/>
                    <a:pt x="13942" y="22308"/>
                    <a:pt x="14154" y="22519"/>
                  </a:cubicBezTo>
                  <a:cubicBezTo>
                    <a:pt x="14193" y="22567"/>
                    <a:pt x="14227" y="22586"/>
                    <a:pt x="14257" y="22586"/>
                  </a:cubicBezTo>
                  <a:cubicBezTo>
                    <a:pt x="14379" y="22586"/>
                    <a:pt x="14434" y="22263"/>
                    <a:pt x="14558" y="22263"/>
                  </a:cubicBezTo>
                  <a:cubicBezTo>
                    <a:pt x="14564" y="22263"/>
                    <a:pt x="14570" y="22264"/>
                    <a:pt x="14576" y="22266"/>
                  </a:cubicBezTo>
                  <a:cubicBezTo>
                    <a:pt x="14703" y="22308"/>
                    <a:pt x="14027" y="22646"/>
                    <a:pt x="14703" y="22688"/>
                  </a:cubicBezTo>
                  <a:cubicBezTo>
                    <a:pt x="14914" y="22688"/>
                    <a:pt x="15125" y="22646"/>
                    <a:pt x="15294" y="22561"/>
                  </a:cubicBezTo>
                  <a:cubicBezTo>
                    <a:pt x="15294" y="22561"/>
                    <a:pt x="15161" y="22294"/>
                    <a:pt x="15309" y="22294"/>
                  </a:cubicBezTo>
                  <a:cubicBezTo>
                    <a:pt x="15328" y="22294"/>
                    <a:pt x="15351" y="22298"/>
                    <a:pt x="15379" y="22308"/>
                  </a:cubicBezTo>
                  <a:cubicBezTo>
                    <a:pt x="15632" y="22392"/>
                    <a:pt x="15886" y="22477"/>
                    <a:pt x="16139" y="22519"/>
                  </a:cubicBezTo>
                  <a:cubicBezTo>
                    <a:pt x="16435" y="22519"/>
                    <a:pt x="16266" y="22054"/>
                    <a:pt x="16435" y="21885"/>
                  </a:cubicBezTo>
                  <a:cubicBezTo>
                    <a:pt x="16731" y="21970"/>
                    <a:pt x="16984" y="22097"/>
                    <a:pt x="17280" y="22223"/>
                  </a:cubicBezTo>
                  <a:cubicBezTo>
                    <a:pt x="17576" y="22350"/>
                    <a:pt x="18040" y="22308"/>
                    <a:pt x="18294" y="22434"/>
                  </a:cubicBezTo>
                  <a:cubicBezTo>
                    <a:pt x="18421" y="22519"/>
                    <a:pt x="17998" y="22434"/>
                    <a:pt x="17998" y="22561"/>
                  </a:cubicBezTo>
                  <a:cubicBezTo>
                    <a:pt x="18040" y="22688"/>
                    <a:pt x="18167" y="22646"/>
                    <a:pt x="18125" y="22730"/>
                  </a:cubicBezTo>
                  <a:cubicBezTo>
                    <a:pt x="18125" y="22751"/>
                    <a:pt x="18083" y="22762"/>
                    <a:pt x="18035" y="22762"/>
                  </a:cubicBezTo>
                  <a:cubicBezTo>
                    <a:pt x="17988" y="22762"/>
                    <a:pt x="17935" y="22751"/>
                    <a:pt x="17914" y="22730"/>
                  </a:cubicBezTo>
                  <a:cubicBezTo>
                    <a:pt x="17850" y="22730"/>
                    <a:pt x="17573" y="22445"/>
                    <a:pt x="17403" y="22445"/>
                  </a:cubicBezTo>
                  <a:cubicBezTo>
                    <a:pt x="17346" y="22445"/>
                    <a:pt x="17301" y="22477"/>
                    <a:pt x="17280" y="22561"/>
                  </a:cubicBezTo>
                  <a:cubicBezTo>
                    <a:pt x="17241" y="22639"/>
                    <a:pt x="17346" y="22862"/>
                    <a:pt x="17262" y="22862"/>
                  </a:cubicBezTo>
                  <a:cubicBezTo>
                    <a:pt x="17255" y="22862"/>
                    <a:pt x="17247" y="22860"/>
                    <a:pt x="17238" y="22857"/>
                  </a:cubicBezTo>
                  <a:cubicBezTo>
                    <a:pt x="17153" y="22815"/>
                    <a:pt x="17195" y="22688"/>
                    <a:pt x="17153" y="22603"/>
                  </a:cubicBezTo>
                  <a:cubicBezTo>
                    <a:pt x="17128" y="22587"/>
                    <a:pt x="17102" y="22579"/>
                    <a:pt x="17075" y="22579"/>
                  </a:cubicBezTo>
                  <a:cubicBezTo>
                    <a:pt x="16835" y="22579"/>
                    <a:pt x="16557" y="23199"/>
                    <a:pt x="16519" y="23237"/>
                  </a:cubicBezTo>
                  <a:cubicBezTo>
                    <a:pt x="16266" y="23533"/>
                    <a:pt x="15463" y="23998"/>
                    <a:pt x="15421" y="24462"/>
                  </a:cubicBezTo>
                  <a:cubicBezTo>
                    <a:pt x="15421" y="24843"/>
                    <a:pt x="15843" y="25265"/>
                    <a:pt x="15886" y="25645"/>
                  </a:cubicBezTo>
                  <a:cubicBezTo>
                    <a:pt x="15886" y="25899"/>
                    <a:pt x="15632" y="26321"/>
                    <a:pt x="15970" y="26575"/>
                  </a:cubicBezTo>
                  <a:cubicBezTo>
                    <a:pt x="16043" y="26647"/>
                    <a:pt x="16095" y="26675"/>
                    <a:pt x="16137" y="26675"/>
                  </a:cubicBezTo>
                  <a:cubicBezTo>
                    <a:pt x="16215" y="26675"/>
                    <a:pt x="16253" y="26574"/>
                    <a:pt x="16308" y="26490"/>
                  </a:cubicBezTo>
                  <a:cubicBezTo>
                    <a:pt x="16344" y="26455"/>
                    <a:pt x="16408" y="26302"/>
                    <a:pt x="16453" y="26302"/>
                  </a:cubicBezTo>
                  <a:cubicBezTo>
                    <a:pt x="16462" y="26302"/>
                    <a:pt x="16470" y="26307"/>
                    <a:pt x="16477" y="26321"/>
                  </a:cubicBezTo>
                  <a:cubicBezTo>
                    <a:pt x="16604" y="26871"/>
                    <a:pt x="15674" y="26955"/>
                    <a:pt x="16350" y="27546"/>
                  </a:cubicBezTo>
                  <a:cubicBezTo>
                    <a:pt x="16353" y="27548"/>
                    <a:pt x="16356" y="27548"/>
                    <a:pt x="16358" y="27548"/>
                  </a:cubicBezTo>
                  <a:cubicBezTo>
                    <a:pt x="16445" y="27548"/>
                    <a:pt x="16613" y="26912"/>
                    <a:pt x="16900" y="26871"/>
                  </a:cubicBezTo>
                  <a:cubicBezTo>
                    <a:pt x="17016" y="26871"/>
                    <a:pt x="16955" y="27261"/>
                    <a:pt x="17139" y="27261"/>
                  </a:cubicBezTo>
                  <a:cubicBezTo>
                    <a:pt x="17156" y="27261"/>
                    <a:pt x="17174" y="27258"/>
                    <a:pt x="17195" y="27251"/>
                  </a:cubicBezTo>
                  <a:cubicBezTo>
                    <a:pt x="17290" y="27219"/>
                    <a:pt x="17384" y="26977"/>
                    <a:pt x="17513" y="26977"/>
                  </a:cubicBezTo>
                  <a:cubicBezTo>
                    <a:pt x="17558" y="26977"/>
                    <a:pt x="17606" y="27006"/>
                    <a:pt x="17660" y="27082"/>
                  </a:cubicBezTo>
                  <a:cubicBezTo>
                    <a:pt x="17660" y="27251"/>
                    <a:pt x="17618" y="27420"/>
                    <a:pt x="17576" y="27589"/>
                  </a:cubicBezTo>
                  <a:cubicBezTo>
                    <a:pt x="17533" y="27758"/>
                    <a:pt x="17111" y="27800"/>
                    <a:pt x="17069" y="27927"/>
                  </a:cubicBezTo>
                  <a:cubicBezTo>
                    <a:pt x="16984" y="28053"/>
                    <a:pt x="17238" y="28349"/>
                    <a:pt x="17238" y="28391"/>
                  </a:cubicBezTo>
                  <a:cubicBezTo>
                    <a:pt x="17153" y="28476"/>
                    <a:pt x="17069" y="28518"/>
                    <a:pt x="16984" y="28518"/>
                  </a:cubicBezTo>
                  <a:cubicBezTo>
                    <a:pt x="16924" y="28518"/>
                    <a:pt x="16756" y="28410"/>
                    <a:pt x="16588" y="28410"/>
                  </a:cubicBezTo>
                  <a:cubicBezTo>
                    <a:pt x="16520" y="28410"/>
                    <a:pt x="16453" y="28428"/>
                    <a:pt x="16393" y="28476"/>
                  </a:cubicBezTo>
                  <a:cubicBezTo>
                    <a:pt x="16181" y="28603"/>
                    <a:pt x="16012" y="29363"/>
                    <a:pt x="16139" y="29532"/>
                  </a:cubicBezTo>
                  <a:cubicBezTo>
                    <a:pt x="16203" y="29596"/>
                    <a:pt x="16308" y="29596"/>
                    <a:pt x="16403" y="29596"/>
                  </a:cubicBezTo>
                  <a:cubicBezTo>
                    <a:pt x="16498" y="29596"/>
                    <a:pt x="16583" y="29596"/>
                    <a:pt x="16604" y="29659"/>
                  </a:cubicBezTo>
                  <a:cubicBezTo>
                    <a:pt x="16604" y="29743"/>
                    <a:pt x="16519" y="29786"/>
                    <a:pt x="16435" y="29828"/>
                  </a:cubicBezTo>
                  <a:cubicBezTo>
                    <a:pt x="15928" y="30081"/>
                    <a:pt x="15590" y="30631"/>
                    <a:pt x="15590" y="31222"/>
                  </a:cubicBezTo>
                  <a:cubicBezTo>
                    <a:pt x="15560" y="31202"/>
                    <a:pt x="15527" y="31194"/>
                    <a:pt x="15492" y="31194"/>
                  </a:cubicBezTo>
                  <a:cubicBezTo>
                    <a:pt x="15382" y="31194"/>
                    <a:pt x="15254" y="31274"/>
                    <a:pt x="15125" y="31307"/>
                  </a:cubicBezTo>
                  <a:cubicBezTo>
                    <a:pt x="14830" y="31391"/>
                    <a:pt x="15463" y="32363"/>
                    <a:pt x="15125" y="32363"/>
                  </a:cubicBezTo>
                  <a:cubicBezTo>
                    <a:pt x="14830" y="32363"/>
                    <a:pt x="14787" y="31391"/>
                    <a:pt x="14280" y="31391"/>
                  </a:cubicBezTo>
                  <a:cubicBezTo>
                    <a:pt x="14055" y="31391"/>
                    <a:pt x="13679" y="31523"/>
                    <a:pt x="13367" y="31523"/>
                  </a:cubicBezTo>
                  <a:cubicBezTo>
                    <a:pt x="13210" y="31523"/>
                    <a:pt x="13069" y="31490"/>
                    <a:pt x="12971" y="31391"/>
                  </a:cubicBezTo>
                  <a:cubicBezTo>
                    <a:pt x="12971" y="31391"/>
                    <a:pt x="12767" y="30950"/>
                    <a:pt x="12633" y="30950"/>
                  </a:cubicBezTo>
                  <a:cubicBezTo>
                    <a:pt x="12618" y="30950"/>
                    <a:pt x="12604" y="30955"/>
                    <a:pt x="12590" y="30969"/>
                  </a:cubicBezTo>
                  <a:lnTo>
                    <a:pt x="12633" y="31264"/>
                  </a:lnTo>
                  <a:cubicBezTo>
                    <a:pt x="12475" y="31282"/>
                    <a:pt x="12318" y="31292"/>
                    <a:pt x="12160" y="31292"/>
                  </a:cubicBezTo>
                  <a:cubicBezTo>
                    <a:pt x="11937" y="31292"/>
                    <a:pt x="11715" y="31272"/>
                    <a:pt x="11492" y="31222"/>
                  </a:cubicBezTo>
                  <a:cubicBezTo>
                    <a:pt x="11215" y="31222"/>
                    <a:pt x="10826" y="31779"/>
                    <a:pt x="10639" y="31779"/>
                  </a:cubicBezTo>
                  <a:cubicBezTo>
                    <a:pt x="10627" y="31779"/>
                    <a:pt x="10615" y="31777"/>
                    <a:pt x="10605" y="31771"/>
                  </a:cubicBezTo>
                  <a:cubicBezTo>
                    <a:pt x="10563" y="31771"/>
                    <a:pt x="10563" y="31645"/>
                    <a:pt x="10520" y="31645"/>
                  </a:cubicBezTo>
                  <a:cubicBezTo>
                    <a:pt x="10394" y="31729"/>
                    <a:pt x="10436" y="31983"/>
                    <a:pt x="10309" y="32109"/>
                  </a:cubicBezTo>
                  <a:cubicBezTo>
                    <a:pt x="9887" y="32574"/>
                    <a:pt x="9042" y="32363"/>
                    <a:pt x="8661" y="32912"/>
                  </a:cubicBezTo>
                  <a:cubicBezTo>
                    <a:pt x="8492" y="33165"/>
                    <a:pt x="8661" y="33165"/>
                    <a:pt x="8999" y="33165"/>
                  </a:cubicBezTo>
                  <a:cubicBezTo>
                    <a:pt x="9019" y="33163"/>
                    <a:pt x="9036" y="33161"/>
                    <a:pt x="9052" y="33161"/>
                  </a:cubicBezTo>
                  <a:cubicBezTo>
                    <a:pt x="9269" y="33161"/>
                    <a:pt x="9101" y="33422"/>
                    <a:pt x="9337" y="33461"/>
                  </a:cubicBezTo>
                  <a:cubicBezTo>
                    <a:pt x="9403" y="33461"/>
                    <a:pt x="9745" y="32907"/>
                    <a:pt x="10267" y="32907"/>
                  </a:cubicBezTo>
                  <a:cubicBezTo>
                    <a:pt x="10421" y="32907"/>
                    <a:pt x="10591" y="32956"/>
                    <a:pt x="10774" y="33081"/>
                  </a:cubicBezTo>
                  <a:cubicBezTo>
                    <a:pt x="11154" y="33334"/>
                    <a:pt x="10182" y="33926"/>
                    <a:pt x="11154" y="34222"/>
                  </a:cubicBezTo>
                  <a:cubicBezTo>
                    <a:pt x="11154" y="34222"/>
                    <a:pt x="10436" y="34475"/>
                    <a:pt x="10394" y="34813"/>
                  </a:cubicBezTo>
                  <a:cubicBezTo>
                    <a:pt x="10309" y="35193"/>
                    <a:pt x="10943" y="35236"/>
                    <a:pt x="10943" y="35320"/>
                  </a:cubicBezTo>
                  <a:lnTo>
                    <a:pt x="10520" y="35405"/>
                  </a:lnTo>
                  <a:cubicBezTo>
                    <a:pt x="10056" y="35743"/>
                    <a:pt x="10013" y="36461"/>
                    <a:pt x="9422" y="36714"/>
                  </a:cubicBezTo>
                  <a:cubicBezTo>
                    <a:pt x="9351" y="36742"/>
                    <a:pt x="9281" y="36752"/>
                    <a:pt x="9212" y="36752"/>
                  </a:cubicBezTo>
                  <a:cubicBezTo>
                    <a:pt x="9074" y="36752"/>
                    <a:pt x="8943" y="36714"/>
                    <a:pt x="8830" y="36714"/>
                  </a:cubicBezTo>
                  <a:cubicBezTo>
                    <a:pt x="8619" y="36714"/>
                    <a:pt x="8450" y="37052"/>
                    <a:pt x="8239" y="37052"/>
                  </a:cubicBezTo>
                  <a:cubicBezTo>
                    <a:pt x="8091" y="37052"/>
                    <a:pt x="7814" y="36826"/>
                    <a:pt x="7634" y="36826"/>
                  </a:cubicBezTo>
                  <a:cubicBezTo>
                    <a:pt x="7608" y="36826"/>
                    <a:pt x="7584" y="36830"/>
                    <a:pt x="7563" y="36841"/>
                  </a:cubicBezTo>
                  <a:cubicBezTo>
                    <a:pt x="7352" y="36883"/>
                    <a:pt x="7014" y="37264"/>
                    <a:pt x="6845" y="37348"/>
                  </a:cubicBezTo>
                  <a:cubicBezTo>
                    <a:pt x="6591" y="37264"/>
                    <a:pt x="6295" y="37137"/>
                    <a:pt x="5957" y="37095"/>
                  </a:cubicBezTo>
                  <a:cubicBezTo>
                    <a:pt x="5873" y="37095"/>
                    <a:pt x="5915" y="37306"/>
                    <a:pt x="5831" y="37348"/>
                  </a:cubicBezTo>
                  <a:cubicBezTo>
                    <a:pt x="5746" y="37390"/>
                    <a:pt x="4817" y="37433"/>
                    <a:pt x="4944" y="37559"/>
                  </a:cubicBezTo>
                  <a:cubicBezTo>
                    <a:pt x="5028" y="37686"/>
                    <a:pt x="5451" y="37771"/>
                    <a:pt x="5535" y="37982"/>
                  </a:cubicBezTo>
                  <a:cubicBezTo>
                    <a:pt x="5788" y="38615"/>
                    <a:pt x="4817" y="38404"/>
                    <a:pt x="4901" y="38615"/>
                  </a:cubicBezTo>
                  <a:cubicBezTo>
                    <a:pt x="4973" y="38758"/>
                    <a:pt x="5344" y="38930"/>
                    <a:pt x="5307" y="38930"/>
                  </a:cubicBezTo>
                  <a:cubicBezTo>
                    <a:pt x="5300" y="38930"/>
                    <a:pt x="5279" y="38924"/>
                    <a:pt x="5239" y="38911"/>
                  </a:cubicBezTo>
                  <a:cubicBezTo>
                    <a:pt x="5155" y="38911"/>
                    <a:pt x="5408" y="39080"/>
                    <a:pt x="5408" y="39207"/>
                  </a:cubicBezTo>
                  <a:cubicBezTo>
                    <a:pt x="5451" y="39291"/>
                    <a:pt x="5408" y="39545"/>
                    <a:pt x="5746" y="39629"/>
                  </a:cubicBezTo>
                  <a:lnTo>
                    <a:pt x="6676" y="39629"/>
                  </a:lnTo>
                  <a:cubicBezTo>
                    <a:pt x="6802" y="39545"/>
                    <a:pt x="6760" y="39291"/>
                    <a:pt x="6929" y="39249"/>
                  </a:cubicBezTo>
                  <a:cubicBezTo>
                    <a:pt x="7056" y="39249"/>
                    <a:pt x="7309" y="39334"/>
                    <a:pt x="7478" y="39376"/>
                  </a:cubicBezTo>
                  <a:cubicBezTo>
                    <a:pt x="7542" y="39376"/>
                    <a:pt x="7629" y="39447"/>
                    <a:pt x="7704" y="39447"/>
                  </a:cubicBezTo>
                  <a:cubicBezTo>
                    <a:pt x="7729" y="39447"/>
                    <a:pt x="7753" y="39439"/>
                    <a:pt x="7774" y="39418"/>
                  </a:cubicBezTo>
                  <a:cubicBezTo>
                    <a:pt x="7859" y="39376"/>
                    <a:pt x="7859" y="39376"/>
                    <a:pt x="7943" y="39376"/>
                  </a:cubicBezTo>
                  <a:cubicBezTo>
                    <a:pt x="7964" y="39376"/>
                    <a:pt x="7985" y="39365"/>
                    <a:pt x="8001" y="39365"/>
                  </a:cubicBezTo>
                  <a:cubicBezTo>
                    <a:pt x="8017" y="39365"/>
                    <a:pt x="8028" y="39376"/>
                    <a:pt x="8028" y="39418"/>
                  </a:cubicBezTo>
                  <a:cubicBezTo>
                    <a:pt x="8028" y="39460"/>
                    <a:pt x="7943" y="39883"/>
                    <a:pt x="8112" y="39925"/>
                  </a:cubicBezTo>
                  <a:cubicBezTo>
                    <a:pt x="8323" y="40010"/>
                    <a:pt x="8957" y="40179"/>
                    <a:pt x="8957" y="40221"/>
                  </a:cubicBezTo>
                  <a:cubicBezTo>
                    <a:pt x="8990" y="40302"/>
                    <a:pt x="8872" y="40327"/>
                    <a:pt x="8715" y="40327"/>
                  </a:cubicBezTo>
                  <a:cubicBezTo>
                    <a:pt x="8464" y="40327"/>
                    <a:pt x="8112" y="40263"/>
                    <a:pt x="8112" y="40263"/>
                  </a:cubicBezTo>
                  <a:cubicBezTo>
                    <a:pt x="8112" y="40263"/>
                    <a:pt x="8070" y="40390"/>
                    <a:pt x="8028" y="40432"/>
                  </a:cubicBezTo>
                  <a:cubicBezTo>
                    <a:pt x="7872" y="40762"/>
                    <a:pt x="8199" y="40851"/>
                    <a:pt x="8605" y="40851"/>
                  </a:cubicBezTo>
                  <a:cubicBezTo>
                    <a:pt x="9083" y="40851"/>
                    <a:pt x="9672" y="40728"/>
                    <a:pt x="9718" y="40728"/>
                  </a:cubicBezTo>
                  <a:cubicBezTo>
                    <a:pt x="9802" y="40770"/>
                    <a:pt x="9802" y="41657"/>
                    <a:pt x="9887" y="41742"/>
                  </a:cubicBezTo>
                  <a:cubicBezTo>
                    <a:pt x="10225" y="42207"/>
                    <a:pt x="10774" y="42545"/>
                    <a:pt x="11365" y="42714"/>
                  </a:cubicBezTo>
                  <a:cubicBezTo>
                    <a:pt x="11387" y="42716"/>
                    <a:pt x="11409" y="42718"/>
                    <a:pt x="11429" y="42718"/>
                  </a:cubicBezTo>
                  <a:cubicBezTo>
                    <a:pt x="11725" y="42718"/>
                    <a:pt x="11886" y="42449"/>
                    <a:pt x="12083" y="42291"/>
                  </a:cubicBezTo>
                  <a:cubicBezTo>
                    <a:pt x="12274" y="42141"/>
                    <a:pt x="12434" y="42097"/>
                    <a:pt x="12586" y="42097"/>
                  </a:cubicBezTo>
                  <a:cubicBezTo>
                    <a:pt x="12808" y="42097"/>
                    <a:pt x="13013" y="42192"/>
                    <a:pt x="13272" y="42192"/>
                  </a:cubicBezTo>
                  <a:cubicBezTo>
                    <a:pt x="13384" y="42192"/>
                    <a:pt x="13507" y="42174"/>
                    <a:pt x="13647" y="42122"/>
                  </a:cubicBezTo>
                  <a:cubicBezTo>
                    <a:pt x="14027" y="41995"/>
                    <a:pt x="14365" y="41657"/>
                    <a:pt x="14745" y="41531"/>
                  </a:cubicBezTo>
                  <a:lnTo>
                    <a:pt x="15059" y="41531"/>
                  </a:lnTo>
                  <a:cubicBezTo>
                    <a:pt x="14841" y="41677"/>
                    <a:pt x="14418" y="41910"/>
                    <a:pt x="13942" y="42291"/>
                  </a:cubicBezTo>
                  <a:cubicBezTo>
                    <a:pt x="13478" y="42629"/>
                    <a:pt x="12886" y="42671"/>
                    <a:pt x="12421" y="43009"/>
                  </a:cubicBezTo>
                  <a:cubicBezTo>
                    <a:pt x="12210" y="43178"/>
                    <a:pt x="12126" y="43896"/>
                    <a:pt x="11999" y="43939"/>
                  </a:cubicBezTo>
                  <a:cubicBezTo>
                    <a:pt x="11884" y="43988"/>
                    <a:pt x="11760" y="44010"/>
                    <a:pt x="11630" y="44010"/>
                  </a:cubicBezTo>
                  <a:cubicBezTo>
                    <a:pt x="10756" y="44010"/>
                    <a:pt x="9581" y="43035"/>
                    <a:pt x="8661" y="42925"/>
                  </a:cubicBezTo>
                  <a:cubicBezTo>
                    <a:pt x="8281" y="42883"/>
                    <a:pt x="7943" y="42798"/>
                    <a:pt x="7563" y="42798"/>
                  </a:cubicBezTo>
                  <a:cubicBezTo>
                    <a:pt x="7309" y="43178"/>
                    <a:pt x="7521" y="43685"/>
                    <a:pt x="6845" y="43812"/>
                  </a:cubicBezTo>
                  <a:cubicBezTo>
                    <a:pt x="6835" y="43814"/>
                    <a:pt x="6826" y="43814"/>
                    <a:pt x="6817" y="43814"/>
                  </a:cubicBezTo>
                  <a:cubicBezTo>
                    <a:pt x="6593" y="43814"/>
                    <a:pt x="6403" y="43381"/>
                    <a:pt x="6214" y="43381"/>
                  </a:cubicBezTo>
                  <a:cubicBezTo>
                    <a:pt x="6199" y="43381"/>
                    <a:pt x="6184" y="43383"/>
                    <a:pt x="6169" y="43389"/>
                  </a:cubicBezTo>
                  <a:cubicBezTo>
                    <a:pt x="5788" y="43601"/>
                    <a:pt x="5873" y="44446"/>
                    <a:pt x="5619" y="44699"/>
                  </a:cubicBezTo>
                  <a:cubicBezTo>
                    <a:pt x="5408" y="44953"/>
                    <a:pt x="4944" y="44953"/>
                    <a:pt x="4690" y="45122"/>
                  </a:cubicBezTo>
                  <a:lnTo>
                    <a:pt x="4437" y="45460"/>
                  </a:lnTo>
                  <a:cubicBezTo>
                    <a:pt x="4296" y="45516"/>
                    <a:pt x="4178" y="45530"/>
                    <a:pt x="4072" y="45530"/>
                  </a:cubicBezTo>
                  <a:cubicBezTo>
                    <a:pt x="3966" y="45530"/>
                    <a:pt x="3870" y="45516"/>
                    <a:pt x="3773" y="45516"/>
                  </a:cubicBezTo>
                  <a:cubicBezTo>
                    <a:pt x="3676" y="45516"/>
                    <a:pt x="3578" y="45530"/>
                    <a:pt x="3465" y="45586"/>
                  </a:cubicBezTo>
                  <a:cubicBezTo>
                    <a:pt x="3254" y="45713"/>
                    <a:pt x="3423" y="45798"/>
                    <a:pt x="3380" y="45967"/>
                  </a:cubicBezTo>
                  <a:cubicBezTo>
                    <a:pt x="3325" y="46132"/>
                    <a:pt x="3238" y="46170"/>
                    <a:pt x="3140" y="46170"/>
                  </a:cubicBezTo>
                  <a:cubicBezTo>
                    <a:pt x="3058" y="46170"/>
                    <a:pt x="2969" y="46144"/>
                    <a:pt x="2884" y="46144"/>
                  </a:cubicBezTo>
                  <a:cubicBezTo>
                    <a:pt x="2836" y="46144"/>
                    <a:pt x="2790" y="46152"/>
                    <a:pt x="2747" y="46178"/>
                  </a:cubicBezTo>
                  <a:cubicBezTo>
                    <a:pt x="2662" y="46220"/>
                    <a:pt x="2747" y="46389"/>
                    <a:pt x="2662" y="46474"/>
                  </a:cubicBezTo>
                  <a:cubicBezTo>
                    <a:pt x="2071" y="47065"/>
                    <a:pt x="1" y="46643"/>
                    <a:pt x="43" y="47403"/>
                  </a:cubicBezTo>
                  <a:cubicBezTo>
                    <a:pt x="68" y="47633"/>
                    <a:pt x="156" y="47712"/>
                    <a:pt x="270" y="47712"/>
                  </a:cubicBezTo>
                  <a:cubicBezTo>
                    <a:pt x="524" y="47712"/>
                    <a:pt x="912" y="47317"/>
                    <a:pt x="1044" y="47317"/>
                  </a:cubicBezTo>
                  <a:cubicBezTo>
                    <a:pt x="1048" y="47317"/>
                    <a:pt x="1053" y="47318"/>
                    <a:pt x="1057" y="47319"/>
                  </a:cubicBezTo>
                  <a:cubicBezTo>
                    <a:pt x="1479" y="47445"/>
                    <a:pt x="1690" y="48670"/>
                    <a:pt x="1733" y="48670"/>
                  </a:cubicBezTo>
                  <a:lnTo>
                    <a:pt x="1944" y="48459"/>
                  </a:lnTo>
                  <a:cubicBezTo>
                    <a:pt x="2409" y="48375"/>
                    <a:pt x="2451" y="48375"/>
                    <a:pt x="2324" y="47910"/>
                  </a:cubicBezTo>
                  <a:cubicBezTo>
                    <a:pt x="2282" y="47783"/>
                    <a:pt x="2535" y="47783"/>
                    <a:pt x="2662" y="47699"/>
                  </a:cubicBezTo>
                  <a:cubicBezTo>
                    <a:pt x="2676" y="47685"/>
                    <a:pt x="2688" y="47679"/>
                    <a:pt x="2698" y="47679"/>
                  </a:cubicBezTo>
                  <a:cubicBezTo>
                    <a:pt x="2747" y="47679"/>
                    <a:pt x="2747" y="47826"/>
                    <a:pt x="2747" y="47826"/>
                  </a:cubicBezTo>
                  <a:cubicBezTo>
                    <a:pt x="2770" y="47835"/>
                    <a:pt x="2791" y="47839"/>
                    <a:pt x="2811" y="47839"/>
                  </a:cubicBezTo>
                  <a:cubicBezTo>
                    <a:pt x="2968" y="47839"/>
                    <a:pt x="3014" y="47567"/>
                    <a:pt x="3127" y="47530"/>
                  </a:cubicBezTo>
                  <a:cubicBezTo>
                    <a:pt x="3146" y="47523"/>
                    <a:pt x="3168" y="47521"/>
                    <a:pt x="3192" y="47521"/>
                  </a:cubicBezTo>
                  <a:cubicBezTo>
                    <a:pt x="3287" y="47521"/>
                    <a:pt x="3417" y="47560"/>
                    <a:pt x="3547" y="47560"/>
                  </a:cubicBezTo>
                  <a:cubicBezTo>
                    <a:pt x="3605" y="47560"/>
                    <a:pt x="3663" y="47552"/>
                    <a:pt x="3718" y="47530"/>
                  </a:cubicBezTo>
                  <a:cubicBezTo>
                    <a:pt x="3930" y="47445"/>
                    <a:pt x="3930" y="47065"/>
                    <a:pt x="4099" y="47023"/>
                  </a:cubicBezTo>
                  <a:cubicBezTo>
                    <a:pt x="4141" y="47023"/>
                    <a:pt x="4775" y="47276"/>
                    <a:pt x="4901" y="47276"/>
                  </a:cubicBezTo>
                  <a:cubicBezTo>
                    <a:pt x="5155" y="47361"/>
                    <a:pt x="5662" y="47234"/>
                    <a:pt x="5915" y="47488"/>
                  </a:cubicBezTo>
                  <a:cubicBezTo>
                    <a:pt x="5957" y="47530"/>
                    <a:pt x="5915" y="47699"/>
                    <a:pt x="6042" y="47699"/>
                  </a:cubicBezTo>
                  <a:cubicBezTo>
                    <a:pt x="6126" y="47783"/>
                    <a:pt x="6253" y="47783"/>
                    <a:pt x="6380" y="47783"/>
                  </a:cubicBezTo>
                  <a:cubicBezTo>
                    <a:pt x="6380" y="47755"/>
                    <a:pt x="6389" y="47746"/>
                    <a:pt x="6399" y="47746"/>
                  </a:cubicBezTo>
                  <a:cubicBezTo>
                    <a:pt x="6418" y="47746"/>
                    <a:pt x="6436" y="47783"/>
                    <a:pt x="6380" y="47783"/>
                  </a:cubicBezTo>
                  <a:cubicBezTo>
                    <a:pt x="6380" y="47783"/>
                    <a:pt x="6380" y="47826"/>
                    <a:pt x="6380" y="47826"/>
                  </a:cubicBezTo>
                  <a:cubicBezTo>
                    <a:pt x="6845" y="48248"/>
                    <a:pt x="7352" y="48628"/>
                    <a:pt x="7901" y="48924"/>
                  </a:cubicBezTo>
                  <a:cubicBezTo>
                    <a:pt x="7985" y="48755"/>
                    <a:pt x="8028" y="48628"/>
                    <a:pt x="8112" y="48459"/>
                  </a:cubicBezTo>
                  <a:cubicBezTo>
                    <a:pt x="8239" y="48417"/>
                    <a:pt x="8788" y="48375"/>
                    <a:pt x="8830" y="48164"/>
                  </a:cubicBezTo>
                  <a:cubicBezTo>
                    <a:pt x="8830" y="48013"/>
                    <a:pt x="8755" y="48005"/>
                    <a:pt x="8690" y="48005"/>
                  </a:cubicBezTo>
                  <a:cubicBezTo>
                    <a:pt x="8682" y="48005"/>
                    <a:pt x="8674" y="48005"/>
                    <a:pt x="8667" y="48005"/>
                  </a:cubicBezTo>
                  <a:cubicBezTo>
                    <a:pt x="8598" y="48005"/>
                    <a:pt x="8556" y="47995"/>
                    <a:pt x="8661" y="47783"/>
                  </a:cubicBezTo>
                  <a:cubicBezTo>
                    <a:pt x="8682" y="47741"/>
                    <a:pt x="8746" y="47741"/>
                    <a:pt x="8809" y="47741"/>
                  </a:cubicBezTo>
                  <a:cubicBezTo>
                    <a:pt x="8873" y="47741"/>
                    <a:pt x="8936" y="47741"/>
                    <a:pt x="8957" y="47699"/>
                  </a:cubicBezTo>
                  <a:cubicBezTo>
                    <a:pt x="9211" y="47319"/>
                    <a:pt x="9337" y="46896"/>
                    <a:pt x="9337" y="46474"/>
                  </a:cubicBezTo>
                  <a:cubicBezTo>
                    <a:pt x="9337" y="46445"/>
                    <a:pt x="9338" y="46433"/>
                    <a:pt x="9340" y="46433"/>
                  </a:cubicBezTo>
                  <a:cubicBezTo>
                    <a:pt x="9352" y="46433"/>
                    <a:pt x="9408" y="46938"/>
                    <a:pt x="9591" y="46938"/>
                  </a:cubicBezTo>
                  <a:cubicBezTo>
                    <a:pt x="9601" y="46941"/>
                    <a:pt x="9611" y="46942"/>
                    <a:pt x="9622" y="46942"/>
                  </a:cubicBezTo>
                  <a:cubicBezTo>
                    <a:pt x="9794" y="46942"/>
                    <a:pt x="10068" y="46643"/>
                    <a:pt x="10267" y="46643"/>
                  </a:cubicBezTo>
                  <a:cubicBezTo>
                    <a:pt x="10290" y="46639"/>
                    <a:pt x="10313" y="46638"/>
                    <a:pt x="10336" y="46638"/>
                  </a:cubicBezTo>
                  <a:cubicBezTo>
                    <a:pt x="10591" y="46638"/>
                    <a:pt x="10872" y="46816"/>
                    <a:pt x="11127" y="46816"/>
                  </a:cubicBezTo>
                  <a:cubicBezTo>
                    <a:pt x="11150" y="46816"/>
                    <a:pt x="11173" y="46815"/>
                    <a:pt x="11196" y="46812"/>
                  </a:cubicBezTo>
                  <a:cubicBezTo>
                    <a:pt x="11788" y="46854"/>
                    <a:pt x="12295" y="47192"/>
                    <a:pt x="12590" y="47699"/>
                  </a:cubicBezTo>
                  <a:cubicBezTo>
                    <a:pt x="12675" y="47826"/>
                    <a:pt x="12844" y="47952"/>
                    <a:pt x="12886" y="48121"/>
                  </a:cubicBezTo>
                  <a:cubicBezTo>
                    <a:pt x="12886" y="48206"/>
                    <a:pt x="12759" y="48375"/>
                    <a:pt x="12844" y="48375"/>
                  </a:cubicBezTo>
                  <a:cubicBezTo>
                    <a:pt x="13087" y="48253"/>
                    <a:pt x="12824" y="47781"/>
                    <a:pt x="13140" y="47781"/>
                  </a:cubicBezTo>
                  <a:cubicBezTo>
                    <a:pt x="13153" y="47781"/>
                    <a:pt x="13167" y="47782"/>
                    <a:pt x="13182" y="47783"/>
                  </a:cubicBezTo>
                  <a:cubicBezTo>
                    <a:pt x="13529" y="47822"/>
                    <a:pt x="14229" y="48565"/>
                    <a:pt x="14669" y="48565"/>
                  </a:cubicBezTo>
                  <a:cubicBezTo>
                    <a:pt x="14711" y="48565"/>
                    <a:pt x="14751" y="48558"/>
                    <a:pt x="14787" y="48544"/>
                  </a:cubicBezTo>
                  <a:cubicBezTo>
                    <a:pt x="15506" y="48248"/>
                    <a:pt x="14365" y="48037"/>
                    <a:pt x="14618" y="47657"/>
                  </a:cubicBezTo>
                  <a:cubicBezTo>
                    <a:pt x="14626" y="47648"/>
                    <a:pt x="14636" y="47645"/>
                    <a:pt x="14647" y="47645"/>
                  </a:cubicBezTo>
                  <a:cubicBezTo>
                    <a:pt x="14691" y="47645"/>
                    <a:pt x="14753" y="47707"/>
                    <a:pt x="14787" y="47741"/>
                  </a:cubicBezTo>
                  <a:cubicBezTo>
                    <a:pt x="14872" y="47741"/>
                    <a:pt x="14956" y="47741"/>
                    <a:pt x="14999" y="47783"/>
                  </a:cubicBezTo>
                  <a:cubicBezTo>
                    <a:pt x="15041" y="47826"/>
                    <a:pt x="14956" y="47952"/>
                    <a:pt x="14999" y="47995"/>
                  </a:cubicBezTo>
                  <a:lnTo>
                    <a:pt x="15294" y="47868"/>
                  </a:lnTo>
                  <a:cubicBezTo>
                    <a:pt x="15407" y="47868"/>
                    <a:pt x="15463" y="47905"/>
                    <a:pt x="15563" y="47905"/>
                  </a:cubicBezTo>
                  <a:cubicBezTo>
                    <a:pt x="15613" y="47905"/>
                    <a:pt x="15674" y="47896"/>
                    <a:pt x="15759" y="47868"/>
                  </a:cubicBezTo>
                  <a:cubicBezTo>
                    <a:pt x="15780" y="47859"/>
                    <a:pt x="15802" y="47856"/>
                    <a:pt x="15824" y="47856"/>
                  </a:cubicBezTo>
                  <a:cubicBezTo>
                    <a:pt x="16021" y="47856"/>
                    <a:pt x="16245" y="48164"/>
                    <a:pt x="16435" y="48164"/>
                  </a:cubicBezTo>
                  <a:cubicBezTo>
                    <a:pt x="16815" y="48079"/>
                    <a:pt x="17153" y="47995"/>
                    <a:pt x="17491" y="47826"/>
                  </a:cubicBezTo>
                  <a:cubicBezTo>
                    <a:pt x="17576" y="47572"/>
                    <a:pt x="16984" y="47319"/>
                    <a:pt x="17069" y="47107"/>
                  </a:cubicBezTo>
                  <a:cubicBezTo>
                    <a:pt x="17078" y="47063"/>
                    <a:pt x="17092" y="47045"/>
                    <a:pt x="17110" y="47045"/>
                  </a:cubicBezTo>
                  <a:cubicBezTo>
                    <a:pt x="17178" y="47045"/>
                    <a:pt x="17298" y="47303"/>
                    <a:pt x="17364" y="47403"/>
                  </a:cubicBezTo>
                  <a:cubicBezTo>
                    <a:pt x="17449" y="47488"/>
                    <a:pt x="17787" y="48206"/>
                    <a:pt x="18040" y="48206"/>
                  </a:cubicBezTo>
                  <a:cubicBezTo>
                    <a:pt x="18243" y="48206"/>
                    <a:pt x="18013" y="47827"/>
                    <a:pt x="18173" y="47827"/>
                  </a:cubicBezTo>
                  <a:cubicBezTo>
                    <a:pt x="18213" y="47827"/>
                    <a:pt x="18277" y="47851"/>
                    <a:pt x="18378" y="47910"/>
                  </a:cubicBezTo>
                  <a:cubicBezTo>
                    <a:pt x="18535" y="47973"/>
                    <a:pt x="18459" y="48082"/>
                    <a:pt x="18479" y="48082"/>
                  </a:cubicBezTo>
                  <a:cubicBezTo>
                    <a:pt x="18486" y="48082"/>
                    <a:pt x="18504" y="48069"/>
                    <a:pt x="18547" y="48037"/>
                  </a:cubicBezTo>
                  <a:cubicBezTo>
                    <a:pt x="18624" y="47986"/>
                    <a:pt x="18685" y="47966"/>
                    <a:pt x="18736" y="47966"/>
                  </a:cubicBezTo>
                  <a:cubicBezTo>
                    <a:pt x="18856" y="47966"/>
                    <a:pt x="18923" y="48075"/>
                    <a:pt x="19012" y="48164"/>
                  </a:cubicBezTo>
                  <a:cubicBezTo>
                    <a:pt x="19012" y="48164"/>
                    <a:pt x="18879" y="48883"/>
                    <a:pt x="19163" y="48883"/>
                  </a:cubicBezTo>
                  <a:cubicBezTo>
                    <a:pt x="19236" y="48883"/>
                    <a:pt x="19338" y="48835"/>
                    <a:pt x="19477" y="48713"/>
                  </a:cubicBezTo>
                  <a:cubicBezTo>
                    <a:pt x="19519" y="48713"/>
                    <a:pt x="19477" y="48797"/>
                    <a:pt x="19519" y="48797"/>
                  </a:cubicBezTo>
                  <a:cubicBezTo>
                    <a:pt x="19646" y="48834"/>
                    <a:pt x="19785" y="48846"/>
                    <a:pt x="19931" y="48846"/>
                  </a:cubicBezTo>
                  <a:cubicBezTo>
                    <a:pt x="20292" y="48846"/>
                    <a:pt x="20699" y="48768"/>
                    <a:pt x="21089" y="48768"/>
                  </a:cubicBezTo>
                  <a:cubicBezTo>
                    <a:pt x="21276" y="48768"/>
                    <a:pt x="21459" y="48786"/>
                    <a:pt x="21631" y="48839"/>
                  </a:cubicBezTo>
                  <a:cubicBezTo>
                    <a:pt x="22138" y="49008"/>
                    <a:pt x="22561" y="49727"/>
                    <a:pt x="23068" y="49811"/>
                  </a:cubicBezTo>
                  <a:cubicBezTo>
                    <a:pt x="23080" y="49814"/>
                    <a:pt x="23093" y="49815"/>
                    <a:pt x="23105" y="49815"/>
                  </a:cubicBezTo>
                  <a:cubicBezTo>
                    <a:pt x="23309" y="49815"/>
                    <a:pt x="23543" y="49513"/>
                    <a:pt x="23702" y="49473"/>
                  </a:cubicBezTo>
                  <a:cubicBezTo>
                    <a:pt x="23784" y="49442"/>
                    <a:pt x="23873" y="49432"/>
                    <a:pt x="23967" y="49432"/>
                  </a:cubicBezTo>
                  <a:cubicBezTo>
                    <a:pt x="24192" y="49432"/>
                    <a:pt x="24443" y="49494"/>
                    <a:pt x="24677" y="49494"/>
                  </a:cubicBezTo>
                  <a:cubicBezTo>
                    <a:pt x="24748" y="49494"/>
                    <a:pt x="24818" y="49488"/>
                    <a:pt x="24885" y="49473"/>
                  </a:cubicBezTo>
                  <a:cubicBezTo>
                    <a:pt x="25138" y="49389"/>
                    <a:pt x="25138" y="49177"/>
                    <a:pt x="25476" y="49177"/>
                  </a:cubicBezTo>
                  <a:lnTo>
                    <a:pt x="25898" y="49346"/>
                  </a:lnTo>
                  <a:cubicBezTo>
                    <a:pt x="26152" y="49346"/>
                    <a:pt x="26236" y="48966"/>
                    <a:pt x="26448" y="48839"/>
                  </a:cubicBezTo>
                  <a:cubicBezTo>
                    <a:pt x="26997" y="48544"/>
                    <a:pt x="27926" y="48839"/>
                    <a:pt x="28138" y="48121"/>
                  </a:cubicBezTo>
                  <a:cubicBezTo>
                    <a:pt x="28138" y="48037"/>
                    <a:pt x="28138" y="47952"/>
                    <a:pt x="28138" y="47910"/>
                  </a:cubicBezTo>
                  <a:lnTo>
                    <a:pt x="28138" y="47699"/>
                  </a:lnTo>
                  <a:cubicBezTo>
                    <a:pt x="28138" y="47614"/>
                    <a:pt x="28095" y="47572"/>
                    <a:pt x="28138" y="47488"/>
                  </a:cubicBezTo>
                  <a:cubicBezTo>
                    <a:pt x="28264" y="47319"/>
                    <a:pt x="28391" y="47319"/>
                    <a:pt x="28476" y="47065"/>
                  </a:cubicBezTo>
                  <a:lnTo>
                    <a:pt x="28222" y="47023"/>
                  </a:lnTo>
                  <a:lnTo>
                    <a:pt x="27884" y="46981"/>
                  </a:lnTo>
                  <a:cubicBezTo>
                    <a:pt x="27857" y="46978"/>
                    <a:pt x="27825" y="46976"/>
                    <a:pt x="27790" y="46976"/>
                  </a:cubicBezTo>
                  <a:cubicBezTo>
                    <a:pt x="27577" y="46976"/>
                    <a:pt x="27227" y="47023"/>
                    <a:pt x="26897" y="47023"/>
                  </a:cubicBezTo>
                  <a:cubicBezTo>
                    <a:pt x="26511" y="47023"/>
                    <a:pt x="26152" y="46959"/>
                    <a:pt x="26067" y="46685"/>
                  </a:cubicBezTo>
                  <a:cubicBezTo>
                    <a:pt x="26038" y="46626"/>
                    <a:pt x="26091" y="46608"/>
                    <a:pt x="26172" y="46608"/>
                  </a:cubicBezTo>
                  <a:cubicBezTo>
                    <a:pt x="26296" y="46608"/>
                    <a:pt x="26487" y="46650"/>
                    <a:pt x="26552" y="46650"/>
                  </a:cubicBezTo>
                  <a:cubicBezTo>
                    <a:pt x="26566" y="46650"/>
                    <a:pt x="26574" y="46648"/>
                    <a:pt x="26574" y="46643"/>
                  </a:cubicBezTo>
                  <a:cubicBezTo>
                    <a:pt x="26471" y="46376"/>
                    <a:pt x="26336" y="46296"/>
                    <a:pt x="26191" y="46296"/>
                  </a:cubicBezTo>
                  <a:cubicBezTo>
                    <a:pt x="25978" y="46296"/>
                    <a:pt x="25745" y="46470"/>
                    <a:pt x="25561" y="46470"/>
                  </a:cubicBezTo>
                  <a:cubicBezTo>
                    <a:pt x="25515" y="46470"/>
                    <a:pt x="25472" y="46459"/>
                    <a:pt x="25434" y="46431"/>
                  </a:cubicBezTo>
                  <a:cubicBezTo>
                    <a:pt x="25349" y="46389"/>
                    <a:pt x="25138" y="46262"/>
                    <a:pt x="25223" y="46178"/>
                  </a:cubicBezTo>
                  <a:cubicBezTo>
                    <a:pt x="25235" y="46165"/>
                    <a:pt x="25261" y="46160"/>
                    <a:pt x="25295" y="46160"/>
                  </a:cubicBezTo>
                  <a:cubicBezTo>
                    <a:pt x="25416" y="46160"/>
                    <a:pt x="25643" y="46222"/>
                    <a:pt x="25793" y="46222"/>
                  </a:cubicBezTo>
                  <a:cubicBezTo>
                    <a:pt x="25880" y="46222"/>
                    <a:pt x="25941" y="46201"/>
                    <a:pt x="25941" y="46136"/>
                  </a:cubicBezTo>
                  <a:cubicBezTo>
                    <a:pt x="25920" y="45882"/>
                    <a:pt x="25603" y="45829"/>
                    <a:pt x="25291" y="45829"/>
                  </a:cubicBezTo>
                  <a:cubicBezTo>
                    <a:pt x="25069" y="45829"/>
                    <a:pt x="24849" y="45856"/>
                    <a:pt x="24741" y="45856"/>
                  </a:cubicBezTo>
                  <a:cubicBezTo>
                    <a:pt x="24698" y="45856"/>
                    <a:pt x="24673" y="45852"/>
                    <a:pt x="24673" y="45840"/>
                  </a:cubicBezTo>
                  <a:cubicBezTo>
                    <a:pt x="24631" y="45755"/>
                    <a:pt x="26701" y="45629"/>
                    <a:pt x="26743" y="45544"/>
                  </a:cubicBezTo>
                  <a:cubicBezTo>
                    <a:pt x="26743" y="45502"/>
                    <a:pt x="26574" y="45291"/>
                    <a:pt x="26490" y="45164"/>
                  </a:cubicBezTo>
                  <a:cubicBezTo>
                    <a:pt x="26473" y="45138"/>
                    <a:pt x="26475" y="45128"/>
                    <a:pt x="26490" y="45128"/>
                  </a:cubicBezTo>
                  <a:cubicBezTo>
                    <a:pt x="26544" y="45128"/>
                    <a:pt x="26762" y="45253"/>
                    <a:pt x="26878" y="45253"/>
                  </a:cubicBezTo>
                  <a:cubicBezTo>
                    <a:pt x="26891" y="45253"/>
                    <a:pt x="26902" y="45252"/>
                    <a:pt x="26912" y="45248"/>
                  </a:cubicBezTo>
                  <a:cubicBezTo>
                    <a:pt x="27081" y="45248"/>
                    <a:pt x="27166" y="44826"/>
                    <a:pt x="27124" y="44699"/>
                  </a:cubicBezTo>
                  <a:cubicBezTo>
                    <a:pt x="27090" y="44608"/>
                    <a:pt x="27031" y="44579"/>
                    <a:pt x="26961" y="44579"/>
                  </a:cubicBezTo>
                  <a:cubicBezTo>
                    <a:pt x="26825" y="44579"/>
                    <a:pt x="26645" y="44689"/>
                    <a:pt x="26508" y="44689"/>
                  </a:cubicBezTo>
                  <a:cubicBezTo>
                    <a:pt x="26450" y="44689"/>
                    <a:pt x="26400" y="44669"/>
                    <a:pt x="26363" y="44615"/>
                  </a:cubicBezTo>
                  <a:cubicBezTo>
                    <a:pt x="26363" y="44572"/>
                    <a:pt x="26236" y="44530"/>
                    <a:pt x="26279" y="44488"/>
                  </a:cubicBezTo>
                  <a:cubicBezTo>
                    <a:pt x="26407" y="44396"/>
                    <a:pt x="26543" y="44364"/>
                    <a:pt x="26687" y="44364"/>
                  </a:cubicBezTo>
                  <a:cubicBezTo>
                    <a:pt x="27021" y="44364"/>
                    <a:pt x="27395" y="44537"/>
                    <a:pt x="27805" y="44537"/>
                  </a:cubicBezTo>
                  <a:cubicBezTo>
                    <a:pt x="28032" y="44537"/>
                    <a:pt x="28270" y="44484"/>
                    <a:pt x="28518" y="44319"/>
                  </a:cubicBezTo>
                  <a:cubicBezTo>
                    <a:pt x="28518" y="44319"/>
                    <a:pt x="28602" y="44277"/>
                    <a:pt x="28602" y="44234"/>
                  </a:cubicBezTo>
                  <a:cubicBezTo>
                    <a:pt x="28602" y="44146"/>
                    <a:pt x="28568" y="44118"/>
                    <a:pt x="28520" y="44118"/>
                  </a:cubicBezTo>
                  <a:cubicBezTo>
                    <a:pt x="28440" y="44118"/>
                    <a:pt x="28321" y="44195"/>
                    <a:pt x="28261" y="44195"/>
                  </a:cubicBezTo>
                  <a:cubicBezTo>
                    <a:pt x="28237" y="44195"/>
                    <a:pt x="28222" y="44183"/>
                    <a:pt x="28222" y="44150"/>
                  </a:cubicBezTo>
                  <a:cubicBezTo>
                    <a:pt x="28222" y="44150"/>
                    <a:pt x="28645" y="43727"/>
                    <a:pt x="28645" y="43727"/>
                  </a:cubicBezTo>
                  <a:cubicBezTo>
                    <a:pt x="28645" y="43647"/>
                    <a:pt x="28645" y="43618"/>
                    <a:pt x="28655" y="43618"/>
                  </a:cubicBezTo>
                  <a:cubicBezTo>
                    <a:pt x="28662" y="43618"/>
                    <a:pt x="28671" y="43628"/>
                    <a:pt x="28687" y="43643"/>
                  </a:cubicBezTo>
                  <a:cubicBezTo>
                    <a:pt x="28729" y="43685"/>
                    <a:pt x="28687" y="43854"/>
                    <a:pt x="28814" y="43896"/>
                  </a:cubicBezTo>
                  <a:cubicBezTo>
                    <a:pt x="28898" y="43896"/>
                    <a:pt x="29321" y="43389"/>
                    <a:pt x="29447" y="43305"/>
                  </a:cubicBezTo>
                  <a:cubicBezTo>
                    <a:pt x="29574" y="43263"/>
                    <a:pt x="29743" y="43221"/>
                    <a:pt x="29912" y="43221"/>
                  </a:cubicBezTo>
                  <a:cubicBezTo>
                    <a:pt x="30166" y="43178"/>
                    <a:pt x="30250" y="42376"/>
                    <a:pt x="30335" y="42207"/>
                  </a:cubicBezTo>
                  <a:cubicBezTo>
                    <a:pt x="30884" y="41150"/>
                    <a:pt x="31433" y="40897"/>
                    <a:pt x="31137" y="39545"/>
                  </a:cubicBezTo>
                  <a:cubicBezTo>
                    <a:pt x="31010" y="39249"/>
                    <a:pt x="30841" y="38953"/>
                    <a:pt x="30588" y="38742"/>
                  </a:cubicBezTo>
                  <a:cubicBezTo>
                    <a:pt x="29236" y="37137"/>
                    <a:pt x="28264" y="37982"/>
                    <a:pt x="27419" y="37221"/>
                  </a:cubicBezTo>
                  <a:cubicBezTo>
                    <a:pt x="27408" y="37210"/>
                    <a:pt x="27394" y="37205"/>
                    <a:pt x="27379" y="37205"/>
                  </a:cubicBezTo>
                  <a:cubicBezTo>
                    <a:pt x="27158" y="37205"/>
                    <a:pt x="26532" y="38235"/>
                    <a:pt x="26532" y="38235"/>
                  </a:cubicBezTo>
                  <a:cubicBezTo>
                    <a:pt x="26405" y="38066"/>
                    <a:pt x="25772" y="37306"/>
                    <a:pt x="25772" y="37306"/>
                  </a:cubicBezTo>
                  <a:cubicBezTo>
                    <a:pt x="25729" y="37306"/>
                    <a:pt x="25349" y="37221"/>
                    <a:pt x="25349" y="37179"/>
                  </a:cubicBezTo>
                  <a:cubicBezTo>
                    <a:pt x="25349" y="36968"/>
                    <a:pt x="26659" y="36503"/>
                    <a:pt x="26828" y="36334"/>
                  </a:cubicBezTo>
                  <a:cubicBezTo>
                    <a:pt x="27293" y="35912"/>
                    <a:pt x="27039" y="34391"/>
                    <a:pt x="26743" y="33968"/>
                  </a:cubicBezTo>
                  <a:cubicBezTo>
                    <a:pt x="26574" y="33799"/>
                    <a:pt x="25518" y="32236"/>
                    <a:pt x="25476" y="32236"/>
                  </a:cubicBezTo>
                  <a:cubicBezTo>
                    <a:pt x="25404" y="32200"/>
                    <a:pt x="25326" y="32188"/>
                    <a:pt x="25244" y="32188"/>
                  </a:cubicBezTo>
                  <a:cubicBezTo>
                    <a:pt x="25072" y="32188"/>
                    <a:pt x="24885" y="32243"/>
                    <a:pt x="24723" y="32243"/>
                  </a:cubicBezTo>
                  <a:cubicBezTo>
                    <a:pt x="24691" y="32243"/>
                    <a:pt x="24661" y="32241"/>
                    <a:pt x="24631" y="32236"/>
                  </a:cubicBezTo>
                  <a:cubicBezTo>
                    <a:pt x="24397" y="32197"/>
                    <a:pt x="24487" y="31978"/>
                    <a:pt x="24303" y="31978"/>
                  </a:cubicBezTo>
                  <a:cubicBezTo>
                    <a:pt x="24287" y="31978"/>
                    <a:pt x="24270" y="31979"/>
                    <a:pt x="24251" y="31983"/>
                  </a:cubicBezTo>
                  <a:cubicBezTo>
                    <a:pt x="24166" y="31983"/>
                    <a:pt x="23997" y="31940"/>
                    <a:pt x="24040" y="31856"/>
                  </a:cubicBezTo>
                  <a:cubicBezTo>
                    <a:pt x="24072" y="31830"/>
                    <a:pt x="24115" y="31819"/>
                    <a:pt x="24164" y="31819"/>
                  </a:cubicBezTo>
                  <a:cubicBezTo>
                    <a:pt x="24436" y="31819"/>
                    <a:pt x="24917" y="32152"/>
                    <a:pt x="25096" y="32152"/>
                  </a:cubicBezTo>
                  <a:cubicBezTo>
                    <a:pt x="25313" y="32152"/>
                    <a:pt x="25406" y="32058"/>
                    <a:pt x="25561" y="32058"/>
                  </a:cubicBezTo>
                  <a:cubicBezTo>
                    <a:pt x="25587" y="32058"/>
                    <a:pt x="25615" y="32061"/>
                    <a:pt x="25645" y="32067"/>
                  </a:cubicBezTo>
                  <a:cubicBezTo>
                    <a:pt x="25898" y="32152"/>
                    <a:pt x="25898" y="32870"/>
                    <a:pt x="26194" y="32954"/>
                  </a:cubicBezTo>
                  <a:cubicBezTo>
                    <a:pt x="26258" y="32967"/>
                    <a:pt x="26305" y="32972"/>
                    <a:pt x="26341" y="32972"/>
                  </a:cubicBezTo>
                  <a:cubicBezTo>
                    <a:pt x="26480" y="32972"/>
                    <a:pt x="26441" y="32895"/>
                    <a:pt x="26500" y="32895"/>
                  </a:cubicBezTo>
                  <a:cubicBezTo>
                    <a:pt x="26525" y="32895"/>
                    <a:pt x="26571" y="32910"/>
                    <a:pt x="26659" y="32954"/>
                  </a:cubicBezTo>
                  <a:cubicBezTo>
                    <a:pt x="26769" y="32991"/>
                    <a:pt x="26752" y="33316"/>
                    <a:pt x="26829" y="33316"/>
                  </a:cubicBezTo>
                  <a:cubicBezTo>
                    <a:pt x="26840" y="33316"/>
                    <a:pt x="26854" y="33309"/>
                    <a:pt x="26870" y="33292"/>
                  </a:cubicBezTo>
                  <a:cubicBezTo>
                    <a:pt x="27166" y="33039"/>
                    <a:pt x="26152" y="31095"/>
                    <a:pt x="26279" y="30504"/>
                  </a:cubicBezTo>
                  <a:cubicBezTo>
                    <a:pt x="26363" y="30250"/>
                    <a:pt x="26870" y="30293"/>
                    <a:pt x="26870" y="30039"/>
                  </a:cubicBezTo>
                  <a:cubicBezTo>
                    <a:pt x="26870" y="30039"/>
                    <a:pt x="26194" y="29236"/>
                    <a:pt x="26110" y="29025"/>
                  </a:cubicBezTo>
                  <a:cubicBezTo>
                    <a:pt x="25983" y="28603"/>
                    <a:pt x="25898" y="28180"/>
                    <a:pt x="25898" y="27758"/>
                  </a:cubicBezTo>
                  <a:cubicBezTo>
                    <a:pt x="25772" y="27082"/>
                    <a:pt x="24335" y="26406"/>
                    <a:pt x="23828" y="26279"/>
                  </a:cubicBezTo>
                  <a:cubicBezTo>
                    <a:pt x="23659" y="26237"/>
                    <a:pt x="24082" y="25941"/>
                    <a:pt x="24040" y="25730"/>
                  </a:cubicBezTo>
                  <a:cubicBezTo>
                    <a:pt x="24040" y="25561"/>
                    <a:pt x="23702" y="25392"/>
                    <a:pt x="23702" y="24758"/>
                  </a:cubicBezTo>
                  <a:cubicBezTo>
                    <a:pt x="23702" y="24547"/>
                    <a:pt x="23871" y="24251"/>
                    <a:pt x="23828" y="24040"/>
                  </a:cubicBezTo>
                  <a:cubicBezTo>
                    <a:pt x="23786" y="23406"/>
                    <a:pt x="23448" y="22730"/>
                    <a:pt x="23617" y="22054"/>
                  </a:cubicBezTo>
                  <a:cubicBezTo>
                    <a:pt x="23786" y="21463"/>
                    <a:pt x="23871" y="20871"/>
                    <a:pt x="23871" y="20280"/>
                  </a:cubicBezTo>
                  <a:cubicBezTo>
                    <a:pt x="23702" y="20111"/>
                    <a:pt x="23533" y="19942"/>
                    <a:pt x="23321" y="19815"/>
                  </a:cubicBezTo>
                  <a:cubicBezTo>
                    <a:pt x="22857" y="19519"/>
                    <a:pt x="22941" y="18379"/>
                    <a:pt x="22688" y="18041"/>
                  </a:cubicBezTo>
                  <a:cubicBezTo>
                    <a:pt x="22434" y="17660"/>
                    <a:pt x="21716" y="17449"/>
                    <a:pt x="21420" y="17069"/>
                  </a:cubicBezTo>
                  <a:cubicBezTo>
                    <a:pt x="21378" y="16985"/>
                    <a:pt x="21378" y="16689"/>
                    <a:pt x="21251" y="16604"/>
                  </a:cubicBezTo>
                  <a:cubicBezTo>
                    <a:pt x="21167" y="16562"/>
                    <a:pt x="21124" y="16520"/>
                    <a:pt x="21040" y="16520"/>
                  </a:cubicBezTo>
                  <a:cubicBezTo>
                    <a:pt x="20950" y="16494"/>
                    <a:pt x="20879" y="16483"/>
                    <a:pt x="20821" y="16483"/>
                  </a:cubicBezTo>
                  <a:cubicBezTo>
                    <a:pt x="20499" y="16483"/>
                    <a:pt x="20602" y="16828"/>
                    <a:pt x="20280" y="16900"/>
                  </a:cubicBezTo>
                  <a:cubicBezTo>
                    <a:pt x="20218" y="16918"/>
                    <a:pt x="20154" y="16926"/>
                    <a:pt x="20087" y="16926"/>
                  </a:cubicBezTo>
                  <a:cubicBezTo>
                    <a:pt x="19508" y="16926"/>
                    <a:pt x="18748" y="16329"/>
                    <a:pt x="18294" y="16140"/>
                  </a:cubicBezTo>
                  <a:cubicBezTo>
                    <a:pt x="18167" y="16055"/>
                    <a:pt x="17787" y="16055"/>
                    <a:pt x="17787" y="15886"/>
                  </a:cubicBezTo>
                  <a:cubicBezTo>
                    <a:pt x="17776" y="15746"/>
                    <a:pt x="17823" y="15694"/>
                    <a:pt x="17901" y="15694"/>
                  </a:cubicBezTo>
                  <a:cubicBezTo>
                    <a:pt x="18129" y="15694"/>
                    <a:pt x="18622" y="16140"/>
                    <a:pt x="18716" y="16140"/>
                  </a:cubicBezTo>
                  <a:cubicBezTo>
                    <a:pt x="18840" y="16166"/>
                    <a:pt x="18947" y="16178"/>
                    <a:pt x="19042" y="16178"/>
                  </a:cubicBezTo>
                  <a:cubicBezTo>
                    <a:pt x="19691" y="16178"/>
                    <a:pt x="19748" y="15622"/>
                    <a:pt x="20449" y="15548"/>
                  </a:cubicBezTo>
                  <a:cubicBezTo>
                    <a:pt x="20485" y="15541"/>
                    <a:pt x="20518" y="15538"/>
                    <a:pt x="20549" y="15538"/>
                  </a:cubicBezTo>
                  <a:cubicBezTo>
                    <a:pt x="20793" y="15538"/>
                    <a:pt x="20906" y="15732"/>
                    <a:pt x="21189" y="15732"/>
                  </a:cubicBezTo>
                  <a:cubicBezTo>
                    <a:pt x="21294" y="15732"/>
                    <a:pt x="21422" y="15706"/>
                    <a:pt x="21589" y="15633"/>
                  </a:cubicBezTo>
                  <a:lnTo>
                    <a:pt x="21631" y="15633"/>
                  </a:lnTo>
                  <a:cubicBezTo>
                    <a:pt x="22054" y="14999"/>
                    <a:pt x="21040" y="15168"/>
                    <a:pt x="21167" y="14745"/>
                  </a:cubicBezTo>
                  <a:cubicBezTo>
                    <a:pt x="21207" y="14586"/>
                    <a:pt x="21434" y="14389"/>
                    <a:pt x="21248" y="14261"/>
                  </a:cubicBezTo>
                  <a:lnTo>
                    <a:pt x="21248" y="14261"/>
                  </a:lnTo>
                  <a:cubicBezTo>
                    <a:pt x="21313" y="14294"/>
                    <a:pt x="21387" y="14308"/>
                    <a:pt x="21458" y="14308"/>
                  </a:cubicBezTo>
                  <a:cubicBezTo>
                    <a:pt x="21519" y="14308"/>
                    <a:pt x="21579" y="14298"/>
                    <a:pt x="21631" y="14281"/>
                  </a:cubicBezTo>
                  <a:cubicBezTo>
                    <a:pt x="22138" y="14069"/>
                    <a:pt x="22645" y="13774"/>
                    <a:pt x="23026" y="13351"/>
                  </a:cubicBezTo>
                  <a:cubicBezTo>
                    <a:pt x="23068" y="13309"/>
                    <a:pt x="23068" y="13013"/>
                    <a:pt x="23195" y="12886"/>
                  </a:cubicBezTo>
                  <a:cubicBezTo>
                    <a:pt x="23364" y="12802"/>
                    <a:pt x="23575" y="12844"/>
                    <a:pt x="23744" y="12760"/>
                  </a:cubicBezTo>
                  <a:cubicBezTo>
                    <a:pt x="24166" y="12295"/>
                    <a:pt x="24547" y="11788"/>
                    <a:pt x="24927" y="11239"/>
                  </a:cubicBezTo>
                  <a:cubicBezTo>
                    <a:pt x="24969" y="10943"/>
                    <a:pt x="25096" y="10690"/>
                    <a:pt x="25265" y="10436"/>
                  </a:cubicBezTo>
                  <a:cubicBezTo>
                    <a:pt x="25561" y="10098"/>
                    <a:pt x="26363" y="9802"/>
                    <a:pt x="26448" y="9338"/>
                  </a:cubicBezTo>
                  <a:cubicBezTo>
                    <a:pt x="26448" y="9000"/>
                    <a:pt x="26405" y="8619"/>
                    <a:pt x="26194" y="8281"/>
                  </a:cubicBezTo>
                  <a:cubicBezTo>
                    <a:pt x="25941" y="8070"/>
                    <a:pt x="25687" y="8112"/>
                    <a:pt x="25349" y="8070"/>
                  </a:cubicBezTo>
                  <a:cubicBezTo>
                    <a:pt x="24716" y="7943"/>
                    <a:pt x="23913" y="7436"/>
                    <a:pt x="23279" y="7267"/>
                  </a:cubicBezTo>
                  <a:cubicBezTo>
                    <a:pt x="23244" y="7250"/>
                    <a:pt x="23208" y="7243"/>
                    <a:pt x="23170" y="7243"/>
                  </a:cubicBezTo>
                  <a:cubicBezTo>
                    <a:pt x="23046" y="7243"/>
                    <a:pt x="22910" y="7317"/>
                    <a:pt x="22789" y="7317"/>
                  </a:cubicBezTo>
                  <a:cubicBezTo>
                    <a:pt x="22769" y="7317"/>
                    <a:pt x="22749" y="7315"/>
                    <a:pt x="22730" y="7310"/>
                  </a:cubicBezTo>
                  <a:cubicBezTo>
                    <a:pt x="22392" y="7225"/>
                    <a:pt x="22138" y="6845"/>
                    <a:pt x="21800" y="6718"/>
                  </a:cubicBezTo>
                  <a:cubicBezTo>
                    <a:pt x="21639" y="6686"/>
                    <a:pt x="21478" y="6672"/>
                    <a:pt x="21319" y="6672"/>
                  </a:cubicBezTo>
                  <a:cubicBezTo>
                    <a:pt x="21061" y="6672"/>
                    <a:pt x="20810" y="6708"/>
                    <a:pt x="20575" y="6760"/>
                  </a:cubicBezTo>
                  <a:cubicBezTo>
                    <a:pt x="20112" y="6796"/>
                    <a:pt x="18987" y="7042"/>
                    <a:pt x="18621" y="7042"/>
                  </a:cubicBezTo>
                  <a:cubicBezTo>
                    <a:pt x="18553" y="7042"/>
                    <a:pt x="18512" y="7034"/>
                    <a:pt x="18505" y="7014"/>
                  </a:cubicBezTo>
                  <a:cubicBezTo>
                    <a:pt x="18463" y="6929"/>
                    <a:pt x="18674" y="6972"/>
                    <a:pt x="18674" y="6887"/>
                  </a:cubicBezTo>
                  <a:cubicBezTo>
                    <a:pt x="18716" y="6803"/>
                    <a:pt x="18505" y="6760"/>
                    <a:pt x="18547" y="6718"/>
                  </a:cubicBezTo>
                  <a:cubicBezTo>
                    <a:pt x="18593" y="6703"/>
                    <a:pt x="18650" y="6699"/>
                    <a:pt x="18715" y="6699"/>
                  </a:cubicBezTo>
                  <a:cubicBezTo>
                    <a:pt x="18800" y="6699"/>
                    <a:pt x="18898" y="6706"/>
                    <a:pt x="18997" y="6706"/>
                  </a:cubicBezTo>
                  <a:cubicBezTo>
                    <a:pt x="19245" y="6706"/>
                    <a:pt x="19504" y="6660"/>
                    <a:pt x="19604" y="6338"/>
                  </a:cubicBezTo>
                  <a:cubicBezTo>
                    <a:pt x="19604" y="6338"/>
                    <a:pt x="19604" y="6296"/>
                    <a:pt x="19604" y="6296"/>
                  </a:cubicBezTo>
                  <a:lnTo>
                    <a:pt x="19688" y="6296"/>
                  </a:lnTo>
                  <a:cubicBezTo>
                    <a:pt x="20068" y="6127"/>
                    <a:pt x="20406" y="5873"/>
                    <a:pt x="20660" y="5578"/>
                  </a:cubicBezTo>
                  <a:cubicBezTo>
                    <a:pt x="20684" y="5528"/>
                    <a:pt x="20677" y="5509"/>
                    <a:pt x="20649" y="5509"/>
                  </a:cubicBezTo>
                  <a:cubicBezTo>
                    <a:pt x="20555" y="5509"/>
                    <a:pt x="20236" y="5712"/>
                    <a:pt x="20073" y="5712"/>
                  </a:cubicBezTo>
                  <a:cubicBezTo>
                    <a:pt x="20030" y="5712"/>
                    <a:pt x="19998" y="5697"/>
                    <a:pt x="19984" y="5662"/>
                  </a:cubicBezTo>
                  <a:cubicBezTo>
                    <a:pt x="19984" y="5620"/>
                    <a:pt x="20111" y="5578"/>
                    <a:pt x="20111" y="5493"/>
                  </a:cubicBezTo>
                  <a:cubicBezTo>
                    <a:pt x="20111" y="5451"/>
                    <a:pt x="20089" y="5440"/>
                    <a:pt x="20063" y="5440"/>
                  </a:cubicBezTo>
                  <a:cubicBezTo>
                    <a:pt x="20037" y="5440"/>
                    <a:pt x="20005" y="5451"/>
                    <a:pt x="19984" y="5451"/>
                  </a:cubicBezTo>
                  <a:lnTo>
                    <a:pt x="19730" y="5451"/>
                  </a:lnTo>
                  <a:cubicBezTo>
                    <a:pt x="19688" y="5451"/>
                    <a:pt x="19223" y="5113"/>
                    <a:pt x="19308" y="5113"/>
                  </a:cubicBezTo>
                  <a:cubicBezTo>
                    <a:pt x="19350" y="5113"/>
                    <a:pt x="19477" y="5197"/>
                    <a:pt x="19561" y="5197"/>
                  </a:cubicBezTo>
                  <a:cubicBezTo>
                    <a:pt x="19618" y="5197"/>
                    <a:pt x="19712" y="5216"/>
                    <a:pt x="19793" y="5216"/>
                  </a:cubicBezTo>
                  <a:cubicBezTo>
                    <a:pt x="19834" y="5216"/>
                    <a:pt x="19871" y="5211"/>
                    <a:pt x="19899" y="5197"/>
                  </a:cubicBezTo>
                  <a:lnTo>
                    <a:pt x="20153" y="4775"/>
                  </a:lnTo>
                  <a:cubicBezTo>
                    <a:pt x="20322" y="4648"/>
                    <a:pt x="20618" y="4606"/>
                    <a:pt x="20829" y="4479"/>
                  </a:cubicBezTo>
                  <a:cubicBezTo>
                    <a:pt x="21336" y="4141"/>
                    <a:pt x="23828" y="3423"/>
                    <a:pt x="23871" y="2958"/>
                  </a:cubicBezTo>
                  <a:cubicBezTo>
                    <a:pt x="23913" y="2747"/>
                    <a:pt x="23659" y="2747"/>
                    <a:pt x="23744" y="2536"/>
                  </a:cubicBezTo>
                  <a:cubicBezTo>
                    <a:pt x="23744" y="2409"/>
                    <a:pt x="24462" y="1860"/>
                    <a:pt x="24293" y="1775"/>
                  </a:cubicBezTo>
                  <a:cubicBezTo>
                    <a:pt x="23955" y="1606"/>
                    <a:pt x="23617" y="1479"/>
                    <a:pt x="23279" y="1395"/>
                  </a:cubicBezTo>
                  <a:cubicBezTo>
                    <a:pt x="23237" y="1395"/>
                    <a:pt x="23110" y="1395"/>
                    <a:pt x="23110" y="1437"/>
                  </a:cubicBezTo>
                  <a:cubicBezTo>
                    <a:pt x="23071" y="1477"/>
                    <a:pt x="23252" y="1737"/>
                    <a:pt x="23173" y="1737"/>
                  </a:cubicBezTo>
                  <a:cubicBezTo>
                    <a:pt x="23168" y="1737"/>
                    <a:pt x="23161" y="1736"/>
                    <a:pt x="23152" y="1733"/>
                  </a:cubicBezTo>
                  <a:cubicBezTo>
                    <a:pt x="22814" y="1733"/>
                    <a:pt x="22603" y="1353"/>
                    <a:pt x="22265" y="1353"/>
                  </a:cubicBezTo>
                  <a:cubicBezTo>
                    <a:pt x="22130" y="1353"/>
                    <a:pt x="21770" y="1491"/>
                    <a:pt x="21473" y="1491"/>
                  </a:cubicBezTo>
                  <a:cubicBezTo>
                    <a:pt x="21306" y="1491"/>
                    <a:pt x="21158" y="1447"/>
                    <a:pt x="21082" y="1311"/>
                  </a:cubicBezTo>
                  <a:cubicBezTo>
                    <a:pt x="21082" y="1268"/>
                    <a:pt x="21209" y="1184"/>
                    <a:pt x="21167" y="1142"/>
                  </a:cubicBezTo>
                  <a:cubicBezTo>
                    <a:pt x="21164" y="1139"/>
                    <a:pt x="21161" y="1137"/>
                    <a:pt x="21158" y="1137"/>
                  </a:cubicBezTo>
                  <a:cubicBezTo>
                    <a:pt x="21116" y="1137"/>
                    <a:pt x="21043" y="1357"/>
                    <a:pt x="20938" y="1357"/>
                  </a:cubicBezTo>
                  <a:cubicBezTo>
                    <a:pt x="20930" y="1357"/>
                    <a:pt x="20922" y="1356"/>
                    <a:pt x="20913" y="1353"/>
                  </a:cubicBezTo>
                  <a:cubicBezTo>
                    <a:pt x="20786" y="1353"/>
                    <a:pt x="20026" y="1184"/>
                    <a:pt x="19942" y="1184"/>
                  </a:cubicBezTo>
                  <a:lnTo>
                    <a:pt x="19604" y="1395"/>
                  </a:lnTo>
                  <a:cubicBezTo>
                    <a:pt x="19519" y="1268"/>
                    <a:pt x="19857" y="1142"/>
                    <a:pt x="19773" y="1015"/>
                  </a:cubicBezTo>
                  <a:cubicBezTo>
                    <a:pt x="19673" y="798"/>
                    <a:pt x="19573" y="726"/>
                    <a:pt x="19473" y="726"/>
                  </a:cubicBezTo>
                  <a:cubicBezTo>
                    <a:pt x="19319" y="726"/>
                    <a:pt x="19166" y="896"/>
                    <a:pt x="19012" y="973"/>
                  </a:cubicBezTo>
                  <a:cubicBezTo>
                    <a:pt x="18907" y="1007"/>
                    <a:pt x="18716" y="1215"/>
                    <a:pt x="18677" y="1215"/>
                  </a:cubicBezTo>
                  <a:cubicBezTo>
                    <a:pt x="18668" y="1215"/>
                    <a:pt x="18667" y="1206"/>
                    <a:pt x="18674" y="1184"/>
                  </a:cubicBezTo>
                  <a:cubicBezTo>
                    <a:pt x="18801" y="1015"/>
                    <a:pt x="18843" y="1057"/>
                    <a:pt x="19012" y="888"/>
                  </a:cubicBezTo>
                  <a:cubicBezTo>
                    <a:pt x="19223" y="677"/>
                    <a:pt x="18378" y="339"/>
                    <a:pt x="1816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3"/>
            <p:cNvSpPr/>
            <p:nvPr/>
          </p:nvSpPr>
          <p:spPr>
            <a:xfrm>
              <a:off x="1932050" y="2248050"/>
              <a:ext cx="1075" cy="3200"/>
            </a:xfrm>
            <a:custGeom>
              <a:rect b="b" l="l" r="r" t="t"/>
              <a:pathLst>
                <a:path extrusionOk="0" h="128" w="43">
                  <a:moveTo>
                    <a:pt x="1" y="1"/>
                  </a:moveTo>
                  <a:lnTo>
                    <a:pt x="43" y="128"/>
                  </a:lnTo>
                  <a:cubicBezTo>
                    <a:pt x="43" y="85"/>
                    <a:pt x="43" y="85"/>
                    <a:pt x="43" y="85"/>
                  </a:cubicBezTo>
                  <a:cubicBezTo>
                    <a:pt x="43" y="43"/>
                    <a:pt x="1" y="1"/>
                    <a:pt x="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3"/>
            <p:cNvSpPr/>
            <p:nvPr/>
          </p:nvSpPr>
          <p:spPr>
            <a:xfrm>
              <a:off x="1782075" y="2071675"/>
              <a:ext cx="239775" cy="186250"/>
            </a:xfrm>
            <a:custGeom>
              <a:rect b="b" l="l" r="r" t="t"/>
              <a:pathLst>
                <a:path extrusionOk="0" h="7450" w="9591">
                  <a:moveTo>
                    <a:pt x="5577" y="1"/>
                  </a:moveTo>
                  <a:cubicBezTo>
                    <a:pt x="5452" y="63"/>
                    <a:pt x="4975" y="922"/>
                    <a:pt x="4722" y="922"/>
                  </a:cubicBezTo>
                  <a:cubicBezTo>
                    <a:pt x="4635" y="922"/>
                    <a:pt x="4574" y="820"/>
                    <a:pt x="4563" y="550"/>
                  </a:cubicBezTo>
                  <a:cubicBezTo>
                    <a:pt x="4563" y="507"/>
                    <a:pt x="4563" y="465"/>
                    <a:pt x="4563" y="423"/>
                  </a:cubicBezTo>
                  <a:lnTo>
                    <a:pt x="4394" y="423"/>
                  </a:lnTo>
                  <a:cubicBezTo>
                    <a:pt x="4361" y="420"/>
                    <a:pt x="4329" y="419"/>
                    <a:pt x="4299" y="419"/>
                  </a:cubicBezTo>
                  <a:cubicBezTo>
                    <a:pt x="3464" y="419"/>
                    <a:pt x="3439" y="1491"/>
                    <a:pt x="2747" y="1817"/>
                  </a:cubicBezTo>
                  <a:cubicBezTo>
                    <a:pt x="2674" y="1854"/>
                    <a:pt x="2606" y="1869"/>
                    <a:pt x="2542" y="1869"/>
                  </a:cubicBezTo>
                  <a:cubicBezTo>
                    <a:pt x="2237" y="1869"/>
                    <a:pt x="2027" y="1521"/>
                    <a:pt x="1817" y="1521"/>
                  </a:cubicBezTo>
                  <a:cubicBezTo>
                    <a:pt x="1773" y="1513"/>
                    <a:pt x="1736" y="1509"/>
                    <a:pt x="1705" y="1509"/>
                  </a:cubicBezTo>
                  <a:cubicBezTo>
                    <a:pt x="1289" y="1509"/>
                    <a:pt x="1969" y="2254"/>
                    <a:pt x="1733" y="2451"/>
                  </a:cubicBezTo>
                  <a:cubicBezTo>
                    <a:pt x="1638" y="2529"/>
                    <a:pt x="1416" y="2544"/>
                    <a:pt x="1167" y="2544"/>
                  </a:cubicBezTo>
                  <a:cubicBezTo>
                    <a:pt x="1024" y="2544"/>
                    <a:pt x="872" y="2539"/>
                    <a:pt x="732" y="2539"/>
                  </a:cubicBezTo>
                  <a:cubicBezTo>
                    <a:pt x="457" y="2539"/>
                    <a:pt x="222" y="2557"/>
                    <a:pt x="170" y="2662"/>
                  </a:cubicBezTo>
                  <a:cubicBezTo>
                    <a:pt x="1" y="2958"/>
                    <a:pt x="1057" y="4563"/>
                    <a:pt x="1268" y="4775"/>
                  </a:cubicBezTo>
                  <a:cubicBezTo>
                    <a:pt x="1559" y="5008"/>
                    <a:pt x="2173" y="5402"/>
                    <a:pt x="2664" y="5402"/>
                  </a:cubicBezTo>
                  <a:cubicBezTo>
                    <a:pt x="2884" y="5402"/>
                    <a:pt x="3080" y="5322"/>
                    <a:pt x="3211" y="5113"/>
                  </a:cubicBezTo>
                  <a:cubicBezTo>
                    <a:pt x="3296" y="4986"/>
                    <a:pt x="3042" y="4817"/>
                    <a:pt x="3127" y="4648"/>
                  </a:cubicBezTo>
                  <a:cubicBezTo>
                    <a:pt x="3380" y="4479"/>
                    <a:pt x="3676" y="4352"/>
                    <a:pt x="3972" y="4225"/>
                  </a:cubicBezTo>
                  <a:cubicBezTo>
                    <a:pt x="4056" y="4225"/>
                    <a:pt x="4056" y="4352"/>
                    <a:pt x="4099" y="4437"/>
                  </a:cubicBezTo>
                  <a:cubicBezTo>
                    <a:pt x="4310" y="4817"/>
                    <a:pt x="4099" y="5366"/>
                    <a:pt x="4310" y="5704"/>
                  </a:cubicBezTo>
                  <a:cubicBezTo>
                    <a:pt x="4437" y="5915"/>
                    <a:pt x="4859" y="5831"/>
                    <a:pt x="4775" y="6169"/>
                  </a:cubicBezTo>
                  <a:lnTo>
                    <a:pt x="4563" y="6507"/>
                  </a:lnTo>
                  <a:lnTo>
                    <a:pt x="4563" y="6845"/>
                  </a:lnTo>
                  <a:cubicBezTo>
                    <a:pt x="4697" y="6956"/>
                    <a:pt x="4828" y="6994"/>
                    <a:pt x="4955" y="6994"/>
                  </a:cubicBezTo>
                  <a:cubicBezTo>
                    <a:pt x="5222" y="6994"/>
                    <a:pt x="5469" y="6825"/>
                    <a:pt x="5682" y="6825"/>
                  </a:cubicBezTo>
                  <a:cubicBezTo>
                    <a:pt x="5749" y="6825"/>
                    <a:pt x="5813" y="6842"/>
                    <a:pt x="5873" y="6887"/>
                  </a:cubicBezTo>
                  <a:lnTo>
                    <a:pt x="5915" y="7014"/>
                  </a:lnTo>
                  <a:cubicBezTo>
                    <a:pt x="6248" y="7134"/>
                    <a:pt x="6385" y="7450"/>
                    <a:pt x="6669" y="7450"/>
                  </a:cubicBezTo>
                  <a:cubicBezTo>
                    <a:pt x="6782" y="7450"/>
                    <a:pt x="6918" y="7400"/>
                    <a:pt x="7098" y="7267"/>
                  </a:cubicBezTo>
                  <a:cubicBezTo>
                    <a:pt x="7309" y="7140"/>
                    <a:pt x="7267" y="6802"/>
                    <a:pt x="7436" y="6676"/>
                  </a:cubicBezTo>
                  <a:cubicBezTo>
                    <a:pt x="7509" y="6603"/>
                    <a:pt x="7588" y="6577"/>
                    <a:pt x="7671" y="6577"/>
                  </a:cubicBezTo>
                  <a:cubicBezTo>
                    <a:pt x="7887" y="6577"/>
                    <a:pt x="8129" y="6755"/>
                    <a:pt x="8355" y="6755"/>
                  </a:cubicBezTo>
                  <a:cubicBezTo>
                    <a:pt x="8495" y="6755"/>
                    <a:pt x="8628" y="6687"/>
                    <a:pt x="8746" y="6464"/>
                  </a:cubicBezTo>
                  <a:cubicBezTo>
                    <a:pt x="8746" y="6338"/>
                    <a:pt x="8746" y="6169"/>
                    <a:pt x="8704" y="6042"/>
                  </a:cubicBezTo>
                  <a:lnTo>
                    <a:pt x="8154" y="6084"/>
                  </a:lnTo>
                  <a:cubicBezTo>
                    <a:pt x="8112" y="5957"/>
                    <a:pt x="8492" y="5957"/>
                    <a:pt x="8577" y="5788"/>
                  </a:cubicBezTo>
                  <a:cubicBezTo>
                    <a:pt x="8873" y="5408"/>
                    <a:pt x="8323" y="5155"/>
                    <a:pt x="8746" y="4944"/>
                  </a:cubicBezTo>
                  <a:cubicBezTo>
                    <a:pt x="8750" y="4939"/>
                    <a:pt x="8755" y="4937"/>
                    <a:pt x="8760" y="4937"/>
                  </a:cubicBezTo>
                  <a:cubicBezTo>
                    <a:pt x="8797" y="4937"/>
                    <a:pt x="8835" y="5075"/>
                    <a:pt x="8873" y="5113"/>
                  </a:cubicBezTo>
                  <a:cubicBezTo>
                    <a:pt x="8985" y="5338"/>
                    <a:pt x="8697" y="6434"/>
                    <a:pt x="8900" y="6434"/>
                  </a:cubicBezTo>
                  <a:cubicBezTo>
                    <a:pt x="8925" y="6434"/>
                    <a:pt x="8958" y="6417"/>
                    <a:pt x="8999" y="6380"/>
                  </a:cubicBezTo>
                  <a:cubicBezTo>
                    <a:pt x="9253" y="6169"/>
                    <a:pt x="9591" y="4690"/>
                    <a:pt x="9295" y="4394"/>
                  </a:cubicBezTo>
                  <a:cubicBezTo>
                    <a:pt x="9173" y="4272"/>
                    <a:pt x="9051" y="4229"/>
                    <a:pt x="8932" y="4229"/>
                  </a:cubicBezTo>
                  <a:cubicBezTo>
                    <a:pt x="8636" y="4229"/>
                    <a:pt x="8354" y="4495"/>
                    <a:pt x="8120" y="4495"/>
                  </a:cubicBezTo>
                  <a:cubicBezTo>
                    <a:pt x="8088" y="4495"/>
                    <a:pt x="8058" y="4490"/>
                    <a:pt x="8028" y="4479"/>
                  </a:cubicBezTo>
                  <a:cubicBezTo>
                    <a:pt x="7943" y="4479"/>
                    <a:pt x="8028" y="4352"/>
                    <a:pt x="8028" y="4268"/>
                  </a:cubicBezTo>
                  <a:cubicBezTo>
                    <a:pt x="8281" y="3718"/>
                    <a:pt x="8957" y="4268"/>
                    <a:pt x="9126" y="3592"/>
                  </a:cubicBezTo>
                  <a:cubicBezTo>
                    <a:pt x="9126" y="3479"/>
                    <a:pt x="9126" y="3198"/>
                    <a:pt x="8947" y="3198"/>
                  </a:cubicBezTo>
                  <a:cubicBezTo>
                    <a:pt x="8925" y="3198"/>
                    <a:pt x="8900" y="3202"/>
                    <a:pt x="8873" y="3211"/>
                  </a:cubicBezTo>
                  <a:cubicBezTo>
                    <a:pt x="8802" y="3211"/>
                    <a:pt x="8761" y="3358"/>
                    <a:pt x="8725" y="3358"/>
                  </a:cubicBezTo>
                  <a:cubicBezTo>
                    <a:pt x="8718" y="3358"/>
                    <a:pt x="8711" y="3352"/>
                    <a:pt x="8704" y="3338"/>
                  </a:cubicBezTo>
                  <a:cubicBezTo>
                    <a:pt x="8661" y="3296"/>
                    <a:pt x="8788" y="3169"/>
                    <a:pt x="8788" y="3085"/>
                  </a:cubicBezTo>
                  <a:cubicBezTo>
                    <a:pt x="8830" y="2704"/>
                    <a:pt x="8492" y="2493"/>
                    <a:pt x="8408" y="2240"/>
                  </a:cubicBezTo>
                  <a:cubicBezTo>
                    <a:pt x="8408" y="2240"/>
                    <a:pt x="8704" y="1057"/>
                    <a:pt x="8492" y="803"/>
                  </a:cubicBezTo>
                  <a:cubicBezTo>
                    <a:pt x="8462" y="758"/>
                    <a:pt x="8411" y="745"/>
                    <a:pt x="8352" y="745"/>
                  </a:cubicBezTo>
                  <a:cubicBezTo>
                    <a:pt x="8270" y="745"/>
                    <a:pt x="8172" y="770"/>
                    <a:pt x="8095" y="770"/>
                  </a:cubicBezTo>
                  <a:cubicBezTo>
                    <a:pt x="8070" y="770"/>
                    <a:pt x="8047" y="768"/>
                    <a:pt x="8028" y="761"/>
                  </a:cubicBezTo>
                  <a:cubicBezTo>
                    <a:pt x="7312" y="393"/>
                    <a:pt x="7269" y="312"/>
                    <a:pt x="7224" y="312"/>
                  </a:cubicBezTo>
                  <a:cubicBezTo>
                    <a:pt x="7189" y="312"/>
                    <a:pt x="7152" y="362"/>
                    <a:pt x="6784" y="362"/>
                  </a:cubicBezTo>
                  <a:cubicBezTo>
                    <a:pt x="6654" y="362"/>
                    <a:pt x="6482" y="356"/>
                    <a:pt x="6253" y="338"/>
                  </a:cubicBezTo>
                  <a:cubicBezTo>
                    <a:pt x="6126" y="338"/>
                    <a:pt x="5620" y="1"/>
                    <a:pt x="557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3"/>
            <p:cNvSpPr/>
            <p:nvPr/>
          </p:nvSpPr>
          <p:spPr>
            <a:xfrm>
              <a:off x="2628050" y="1435850"/>
              <a:ext cx="25425" cy="22700"/>
            </a:xfrm>
            <a:custGeom>
              <a:rect b="b" l="l" r="r" t="t"/>
              <a:pathLst>
                <a:path extrusionOk="0" h="908" w="1017">
                  <a:moveTo>
                    <a:pt x="763" y="0"/>
                  </a:moveTo>
                  <a:cubicBezTo>
                    <a:pt x="26" y="116"/>
                    <a:pt x="1" y="908"/>
                    <a:pt x="328" y="908"/>
                  </a:cubicBezTo>
                  <a:cubicBezTo>
                    <a:pt x="357" y="908"/>
                    <a:pt x="390" y="901"/>
                    <a:pt x="425" y="887"/>
                  </a:cubicBezTo>
                  <a:cubicBezTo>
                    <a:pt x="509" y="845"/>
                    <a:pt x="594" y="380"/>
                    <a:pt x="636" y="254"/>
                  </a:cubicBezTo>
                  <a:cubicBezTo>
                    <a:pt x="678" y="169"/>
                    <a:pt x="1016" y="42"/>
                    <a:pt x="76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3"/>
            <p:cNvSpPr/>
            <p:nvPr/>
          </p:nvSpPr>
          <p:spPr>
            <a:xfrm>
              <a:off x="2606200" y="1446425"/>
              <a:ext cx="21925" cy="32950"/>
            </a:xfrm>
            <a:custGeom>
              <a:rect b="b" l="l" r="r" t="t"/>
              <a:pathLst>
                <a:path extrusionOk="0" h="1318" w="877">
                  <a:moveTo>
                    <a:pt x="715" y="1"/>
                  </a:moveTo>
                  <a:cubicBezTo>
                    <a:pt x="232" y="1"/>
                    <a:pt x="1" y="1152"/>
                    <a:pt x="116" y="1267"/>
                  </a:cubicBezTo>
                  <a:cubicBezTo>
                    <a:pt x="158" y="1303"/>
                    <a:pt x="199" y="1318"/>
                    <a:pt x="239" y="1318"/>
                  </a:cubicBezTo>
                  <a:cubicBezTo>
                    <a:pt x="435" y="1318"/>
                    <a:pt x="587" y="943"/>
                    <a:pt x="623" y="802"/>
                  </a:cubicBezTo>
                  <a:cubicBezTo>
                    <a:pt x="623" y="718"/>
                    <a:pt x="623" y="633"/>
                    <a:pt x="623" y="549"/>
                  </a:cubicBezTo>
                  <a:cubicBezTo>
                    <a:pt x="623" y="464"/>
                    <a:pt x="538" y="295"/>
                    <a:pt x="623" y="295"/>
                  </a:cubicBezTo>
                  <a:cubicBezTo>
                    <a:pt x="787" y="295"/>
                    <a:pt x="795" y="426"/>
                    <a:pt x="798" y="426"/>
                  </a:cubicBezTo>
                  <a:cubicBezTo>
                    <a:pt x="801" y="426"/>
                    <a:pt x="801" y="342"/>
                    <a:pt x="876" y="42"/>
                  </a:cubicBezTo>
                  <a:cubicBezTo>
                    <a:pt x="820" y="14"/>
                    <a:pt x="766" y="1"/>
                    <a:pt x="715"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3"/>
            <p:cNvSpPr/>
            <p:nvPr/>
          </p:nvSpPr>
          <p:spPr>
            <a:xfrm>
              <a:off x="2554150" y="1453375"/>
              <a:ext cx="61300" cy="107225"/>
            </a:xfrm>
            <a:custGeom>
              <a:rect b="b" l="l" r="r" t="t"/>
              <a:pathLst>
                <a:path extrusionOk="0" h="4289" w="2452">
                  <a:moveTo>
                    <a:pt x="1311" y="524"/>
                  </a:moveTo>
                  <a:cubicBezTo>
                    <a:pt x="1379" y="593"/>
                    <a:pt x="1477" y="662"/>
                    <a:pt x="1464" y="662"/>
                  </a:cubicBezTo>
                  <a:cubicBezTo>
                    <a:pt x="1461" y="662"/>
                    <a:pt x="1453" y="659"/>
                    <a:pt x="1437" y="651"/>
                  </a:cubicBezTo>
                  <a:cubicBezTo>
                    <a:pt x="1395" y="609"/>
                    <a:pt x="1353" y="567"/>
                    <a:pt x="1311" y="524"/>
                  </a:cubicBezTo>
                  <a:close/>
                  <a:moveTo>
                    <a:pt x="2437" y="1135"/>
                  </a:moveTo>
                  <a:cubicBezTo>
                    <a:pt x="2394" y="1135"/>
                    <a:pt x="2258" y="1300"/>
                    <a:pt x="2130" y="1408"/>
                  </a:cubicBezTo>
                  <a:lnTo>
                    <a:pt x="2130" y="1408"/>
                  </a:lnTo>
                  <a:lnTo>
                    <a:pt x="2451" y="1158"/>
                  </a:lnTo>
                  <a:cubicBezTo>
                    <a:pt x="2451" y="1142"/>
                    <a:pt x="2446" y="1135"/>
                    <a:pt x="2437" y="1135"/>
                  </a:cubicBezTo>
                  <a:close/>
                  <a:moveTo>
                    <a:pt x="2130" y="1408"/>
                  </a:moveTo>
                  <a:lnTo>
                    <a:pt x="2073" y="1452"/>
                  </a:lnTo>
                  <a:lnTo>
                    <a:pt x="2073" y="1452"/>
                  </a:lnTo>
                  <a:cubicBezTo>
                    <a:pt x="2092" y="1439"/>
                    <a:pt x="2111" y="1424"/>
                    <a:pt x="2130" y="1408"/>
                  </a:cubicBezTo>
                  <a:close/>
                  <a:moveTo>
                    <a:pt x="1886" y="0"/>
                  </a:moveTo>
                  <a:cubicBezTo>
                    <a:pt x="1859" y="0"/>
                    <a:pt x="1854" y="186"/>
                    <a:pt x="1817" y="186"/>
                  </a:cubicBezTo>
                  <a:cubicBezTo>
                    <a:pt x="1733" y="186"/>
                    <a:pt x="1606" y="134"/>
                    <a:pt x="1485" y="134"/>
                  </a:cubicBezTo>
                  <a:cubicBezTo>
                    <a:pt x="1363" y="134"/>
                    <a:pt x="1247" y="186"/>
                    <a:pt x="1184" y="398"/>
                  </a:cubicBezTo>
                  <a:cubicBezTo>
                    <a:pt x="1147" y="325"/>
                    <a:pt x="1079" y="220"/>
                    <a:pt x="1034" y="220"/>
                  </a:cubicBezTo>
                  <a:cubicBezTo>
                    <a:pt x="1027" y="220"/>
                    <a:pt x="1020" y="223"/>
                    <a:pt x="1015" y="229"/>
                  </a:cubicBezTo>
                  <a:cubicBezTo>
                    <a:pt x="930" y="355"/>
                    <a:pt x="592" y="524"/>
                    <a:pt x="719" y="651"/>
                  </a:cubicBezTo>
                  <a:cubicBezTo>
                    <a:pt x="799" y="731"/>
                    <a:pt x="853" y="756"/>
                    <a:pt x="899" y="756"/>
                  </a:cubicBezTo>
                  <a:cubicBezTo>
                    <a:pt x="978" y="756"/>
                    <a:pt x="1029" y="678"/>
                    <a:pt x="1137" y="678"/>
                  </a:cubicBezTo>
                  <a:cubicBezTo>
                    <a:pt x="1163" y="678"/>
                    <a:pt x="1192" y="682"/>
                    <a:pt x="1226" y="693"/>
                  </a:cubicBezTo>
                  <a:cubicBezTo>
                    <a:pt x="1437" y="736"/>
                    <a:pt x="1099" y="1116"/>
                    <a:pt x="1226" y="1285"/>
                  </a:cubicBezTo>
                  <a:cubicBezTo>
                    <a:pt x="1226" y="1285"/>
                    <a:pt x="1606" y="1496"/>
                    <a:pt x="1564" y="1581"/>
                  </a:cubicBezTo>
                  <a:cubicBezTo>
                    <a:pt x="1564" y="1603"/>
                    <a:pt x="1552" y="1610"/>
                    <a:pt x="1534" y="1610"/>
                  </a:cubicBezTo>
                  <a:cubicBezTo>
                    <a:pt x="1492" y="1610"/>
                    <a:pt x="1415" y="1572"/>
                    <a:pt x="1353" y="1572"/>
                  </a:cubicBezTo>
                  <a:cubicBezTo>
                    <a:pt x="1338" y="1572"/>
                    <a:pt x="1323" y="1574"/>
                    <a:pt x="1310" y="1581"/>
                  </a:cubicBezTo>
                  <a:cubicBezTo>
                    <a:pt x="1226" y="1623"/>
                    <a:pt x="1268" y="1834"/>
                    <a:pt x="1184" y="1834"/>
                  </a:cubicBezTo>
                  <a:cubicBezTo>
                    <a:pt x="1177" y="1837"/>
                    <a:pt x="1172" y="1839"/>
                    <a:pt x="1167" y="1839"/>
                  </a:cubicBezTo>
                  <a:cubicBezTo>
                    <a:pt x="1111" y="1839"/>
                    <a:pt x="1177" y="1623"/>
                    <a:pt x="1099" y="1623"/>
                  </a:cubicBezTo>
                  <a:cubicBezTo>
                    <a:pt x="1088" y="1619"/>
                    <a:pt x="1077" y="1617"/>
                    <a:pt x="1067" y="1617"/>
                  </a:cubicBezTo>
                  <a:cubicBezTo>
                    <a:pt x="981" y="1617"/>
                    <a:pt x="967" y="1755"/>
                    <a:pt x="909" y="1755"/>
                  </a:cubicBezTo>
                  <a:cubicBezTo>
                    <a:pt x="903" y="1755"/>
                    <a:pt x="896" y="1753"/>
                    <a:pt x="888" y="1750"/>
                  </a:cubicBezTo>
                  <a:cubicBezTo>
                    <a:pt x="803" y="1750"/>
                    <a:pt x="930" y="1581"/>
                    <a:pt x="888" y="1538"/>
                  </a:cubicBezTo>
                  <a:cubicBezTo>
                    <a:pt x="813" y="1538"/>
                    <a:pt x="738" y="1672"/>
                    <a:pt x="663" y="1672"/>
                  </a:cubicBezTo>
                  <a:cubicBezTo>
                    <a:pt x="653" y="1672"/>
                    <a:pt x="644" y="1670"/>
                    <a:pt x="634" y="1665"/>
                  </a:cubicBezTo>
                  <a:cubicBezTo>
                    <a:pt x="550" y="1665"/>
                    <a:pt x="550" y="1581"/>
                    <a:pt x="508" y="1538"/>
                  </a:cubicBezTo>
                  <a:cubicBezTo>
                    <a:pt x="465" y="1517"/>
                    <a:pt x="413" y="1507"/>
                    <a:pt x="360" y="1507"/>
                  </a:cubicBezTo>
                  <a:cubicBezTo>
                    <a:pt x="307" y="1507"/>
                    <a:pt x="254" y="1517"/>
                    <a:pt x="212" y="1538"/>
                  </a:cubicBezTo>
                  <a:cubicBezTo>
                    <a:pt x="1" y="1792"/>
                    <a:pt x="508" y="2045"/>
                    <a:pt x="550" y="2130"/>
                  </a:cubicBezTo>
                  <a:cubicBezTo>
                    <a:pt x="555" y="2139"/>
                    <a:pt x="559" y="2143"/>
                    <a:pt x="564" y="2143"/>
                  </a:cubicBezTo>
                  <a:cubicBezTo>
                    <a:pt x="602" y="2143"/>
                    <a:pt x="644" y="1876"/>
                    <a:pt x="719" y="1876"/>
                  </a:cubicBezTo>
                  <a:cubicBezTo>
                    <a:pt x="916" y="1955"/>
                    <a:pt x="377" y="2476"/>
                    <a:pt x="648" y="2476"/>
                  </a:cubicBezTo>
                  <a:cubicBezTo>
                    <a:pt x="668" y="2476"/>
                    <a:pt x="691" y="2473"/>
                    <a:pt x="719" y="2468"/>
                  </a:cubicBezTo>
                  <a:cubicBezTo>
                    <a:pt x="938" y="2468"/>
                    <a:pt x="1063" y="1962"/>
                    <a:pt x="1147" y="1962"/>
                  </a:cubicBezTo>
                  <a:cubicBezTo>
                    <a:pt x="1160" y="1962"/>
                    <a:pt x="1172" y="1975"/>
                    <a:pt x="1184" y="2003"/>
                  </a:cubicBezTo>
                  <a:lnTo>
                    <a:pt x="1226" y="2130"/>
                  </a:lnTo>
                  <a:cubicBezTo>
                    <a:pt x="1310" y="2130"/>
                    <a:pt x="1353" y="2172"/>
                    <a:pt x="1395" y="2172"/>
                  </a:cubicBezTo>
                  <a:cubicBezTo>
                    <a:pt x="1522" y="2214"/>
                    <a:pt x="1184" y="2383"/>
                    <a:pt x="1141" y="2510"/>
                  </a:cubicBezTo>
                  <a:cubicBezTo>
                    <a:pt x="1141" y="2764"/>
                    <a:pt x="888" y="3482"/>
                    <a:pt x="846" y="3693"/>
                  </a:cubicBezTo>
                  <a:cubicBezTo>
                    <a:pt x="829" y="3735"/>
                    <a:pt x="802" y="3748"/>
                    <a:pt x="772" y="3748"/>
                  </a:cubicBezTo>
                  <a:cubicBezTo>
                    <a:pt x="713" y="3748"/>
                    <a:pt x="640" y="3698"/>
                    <a:pt x="593" y="3698"/>
                  </a:cubicBezTo>
                  <a:cubicBezTo>
                    <a:pt x="540" y="3698"/>
                    <a:pt x="520" y="3762"/>
                    <a:pt x="592" y="4031"/>
                  </a:cubicBezTo>
                  <a:cubicBezTo>
                    <a:pt x="592" y="4037"/>
                    <a:pt x="595" y="4040"/>
                    <a:pt x="600" y="4040"/>
                  </a:cubicBezTo>
                  <a:cubicBezTo>
                    <a:pt x="623" y="4040"/>
                    <a:pt x="694" y="3980"/>
                    <a:pt x="738" y="3980"/>
                  </a:cubicBezTo>
                  <a:cubicBezTo>
                    <a:pt x="747" y="3980"/>
                    <a:pt x="755" y="3983"/>
                    <a:pt x="761" y="3989"/>
                  </a:cubicBezTo>
                  <a:cubicBezTo>
                    <a:pt x="801" y="4028"/>
                    <a:pt x="730" y="4289"/>
                    <a:pt x="823" y="4289"/>
                  </a:cubicBezTo>
                  <a:cubicBezTo>
                    <a:pt x="830" y="4289"/>
                    <a:pt x="837" y="4287"/>
                    <a:pt x="846" y="4284"/>
                  </a:cubicBezTo>
                  <a:cubicBezTo>
                    <a:pt x="930" y="4284"/>
                    <a:pt x="972" y="3778"/>
                    <a:pt x="1015" y="3693"/>
                  </a:cubicBezTo>
                  <a:cubicBezTo>
                    <a:pt x="1184" y="3524"/>
                    <a:pt x="1353" y="3397"/>
                    <a:pt x="1437" y="3271"/>
                  </a:cubicBezTo>
                  <a:cubicBezTo>
                    <a:pt x="1522" y="3144"/>
                    <a:pt x="1310" y="3059"/>
                    <a:pt x="1353" y="2975"/>
                  </a:cubicBezTo>
                  <a:cubicBezTo>
                    <a:pt x="1437" y="2764"/>
                    <a:pt x="1648" y="2890"/>
                    <a:pt x="1691" y="2764"/>
                  </a:cubicBezTo>
                  <a:cubicBezTo>
                    <a:pt x="1733" y="2595"/>
                    <a:pt x="1775" y="2552"/>
                    <a:pt x="1691" y="2468"/>
                  </a:cubicBezTo>
                  <a:cubicBezTo>
                    <a:pt x="1673" y="2450"/>
                    <a:pt x="1656" y="2444"/>
                    <a:pt x="1639" y="2444"/>
                  </a:cubicBezTo>
                  <a:cubicBezTo>
                    <a:pt x="1584" y="2444"/>
                    <a:pt x="1537" y="2517"/>
                    <a:pt x="1525" y="2517"/>
                  </a:cubicBezTo>
                  <a:cubicBezTo>
                    <a:pt x="1523" y="2517"/>
                    <a:pt x="1522" y="2515"/>
                    <a:pt x="1522" y="2510"/>
                  </a:cubicBezTo>
                  <a:cubicBezTo>
                    <a:pt x="1479" y="2426"/>
                    <a:pt x="1648" y="2426"/>
                    <a:pt x="1648" y="2341"/>
                  </a:cubicBezTo>
                  <a:cubicBezTo>
                    <a:pt x="1688" y="2302"/>
                    <a:pt x="1543" y="2041"/>
                    <a:pt x="1627" y="2041"/>
                  </a:cubicBezTo>
                  <a:cubicBezTo>
                    <a:pt x="1633" y="2041"/>
                    <a:pt x="1640" y="2043"/>
                    <a:pt x="1648" y="2045"/>
                  </a:cubicBezTo>
                  <a:cubicBezTo>
                    <a:pt x="1736" y="2075"/>
                    <a:pt x="1743" y="2306"/>
                    <a:pt x="1809" y="2306"/>
                  </a:cubicBezTo>
                  <a:cubicBezTo>
                    <a:pt x="1838" y="2306"/>
                    <a:pt x="1879" y="2260"/>
                    <a:pt x="1944" y="2130"/>
                  </a:cubicBezTo>
                  <a:cubicBezTo>
                    <a:pt x="1986" y="2045"/>
                    <a:pt x="2113" y="1961"/>
                    <a:pt x="2155" y="1876"/>
                  </a:cubicBezTo>
                  <a:cubicBezTo>
                    <a:pt x="2155" y="1792"/>
                    <a:pt x="1775" y="1665"/>
                    <a:pt x="1902" y="1623"/>
                  </a:cubicBezTo>
                  <a:lnTo>
                    <a:pt x="1902" y="1623"/>
                  </a:lnTo>
                  <a:lnTo>
                    <a:pt x="2198" y="1707"/>
                  </a:lnTo>
                  <a:cubicBezTo>
                    <a:pt x="2240" y="1665"/>
                    <a:pt x="2240" y="1581"/>
                    <a:pt x="2240" y="1496"/>
                  </a:cubicBezTo>
                  <a:cubicBezTo>
                    <a:pt x="2219" y="1475"/>
                    <a:pt x="2177" y="1475"/>
                    <a:pt x="2140" y="1475"/>
                  </a:cubicBezTo>
                  <a:cubicBezTo>
                    <a:pt x="2103" y="1475"/>
                    <a:pt x="2071" y="1475"/>
                    <a:pt x="2071" y="1454"/>
                  </a:cubicBezTo>
                  <a:lnTo>
                    <a:pt x="2073" y="1452"/>
                  </a:lnTo>
                  <a:lnTo>
                    <a:pt x="2073" y="1452"/>
                  </a:lnTo>
                  <a:cubicBezTo>
                    <a:pt x="2042" y="1474"/>
                    <a:pt x="2013" y="1490"/>
                    <a:pt x="1986" y="1496"/>
                  </a:cubicBezTo>
                  <a:cubicBezTo>
                    <a:pt x="1902" y="1496"/>
                    <a:pt x="1733" y="1454"/>
                    <a:pt x="1775" y="1327"/>
                  </a:cubicBezTo>
                  <a:cubicBezTo>
                    <a:pt x="1788" y="1264"/>
                    <a:pt x="1819" y="1250"/>
                    <a:pt x="1856" y="1250"/>
                  </a:cubicBezTo>
                  <a:cubicBezTo>
                    <a:pt x="1886" y="1250"/>
                    <a:pt x="1919" y="1259"/>
                    <a:pt x="1949" y="1259"/>
                  </a:cubicBezTo>
                  <a:cubicBezTo>
                    <a:pt x="2005" y="1259"/>
                    <a:pt x="2048" y="1226"/>
                    <a:pt x="2029" y="1031"/>
                  </a:cubicBezTo>
                  <a:cubicBezTo>
                    <a:pt x="1979" y="883"/>
                    <a:pt x="1857" y="821"/>
                    <a:pt x="1773" y="821"/>
                  </a:cubicBezTo>
                  <a:cubicBezTo>
                    <a:pt x="1714" y="821"/>
                    <a:pt x="1673" y="852"/>
                    <a:pt x="1691" y="905"/>
                  </a:cubicBezTo>
                  <a:cubicBezTo>
                    <a:pt x="1691" y="1031"/>
                    <a:pt x="1860" y="1074"/>
                    <a:pt x="1817" y="1158"/>
                  </a:cubicBezTo>
                  <a:cubicBezTo>
                    <a:pt x="1809" y="1175"/>
                    <a:pt x="1797" y="1182"/>
                    <a:pt x="1783" y="1182"/>
                  </a:cubicBezTo>
                  <a:cubicBezTo>
                    <a:pt x="1726" y="1182"/>
                    <a:pt x="1632" y="1074"/>
                    <a:pt x="1564" y="1074"/>
                  </a:cubicBezTo>
                  <a:cubicBezTo>
                    <a:pt x="1493" y="1109"/>
                    <a:pt x="1393" y="1262"/>
                    <a:pt x="1387" y="1262"/>
                  </a:cubicBezTo>
                  <a:cubicBezTo>
                    <a:pt x="1386" y="1262"/>
                    <a:pt x="1388" y="1256"/>
                    <a:pt x="1395" y="1243"/>
                  </a:cubicBezTo>
                  <a:cubicBezTo>
                    <a:pt x="1395" y="1158"/>
                    <a:pt x="1986" y="144"/>
                    <a:pt x="1902" y="17"/>
                  </a:cubicBezTo>
                  <a:cubicBezTo>
                    <a:pt x="1896" y="5"/>
                    <a:pt x="1891" y="0"/>
                    <a:pt x="188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3"/>
            <p:cNvSpPr/>
            <p:nvPr/>
          </p:nvSpPr>
          <p:spPr>
            <a:xfrm>
              <a:off x="2579200" y="1508650"/>
              <a:ext cx="8350" cy="5500"/>
            </a:xfrm>
            <a:custGeom>
              <a:rect b="b" l="l" r="r" t="t"/>
              <a:pathLst>
                <a:path extrusionOk="0" h="220" w="334">
                  <a:moveTo>
                    <a:pt x="223" y="1"/>
                  </a:moveTo>
                  <a:cubicBezTo>
                    <a:pt x="1" y="1"/>
                    <a:pt x="185" y="220"/>
                    <a:pt x="272" y="220"/>
                  </a:cubicBezTo>
                  <a:cubicBezTo>
                    <a:pt x="315" y="220"/>
                    <a:pt x="334" y="165"/>
                    <a:pt x="266" y="3"/>
                  </a:cubicBezTo>
                  <a:cubicBezTo>
                    <a:pt x="250" y="2"/>
                    <a:pt x="236" y="1"/>
                    <a:pt x="22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a:off x="2379025" y="1616900"/>
              <a:ext cx="52625" cy="47075"/>
            </a:xfrm>
            <a:custGeom>
              <a:rect b="b" l="l" r="r" t="t"/>
              <a:pathLst>
                <a:path extrusionOk="0" h="1883" w="2105">
                  <a:moveTo>
                    <a:pt x="673" y="1"/>
                  </a:moveTo>
                  <a:cubicBezTo>
                    <a:pt x="303" y="1"/>
                    <a:pt x="1" y="645"/>
                    <a:pt x="77" y="912"/>
                  </a:cubicBezTo>
                  <a:cubicBezTo>
                    <a:pt x="94" y="981"/>
                    <a:pt x="123" y="1007"/>
                    <a:pt x="160" y="1007"/>
                  </a:cubicBezTo>
                  <a:cubicBezTo>
                    <a:pt x="293" y="1007"/>
                    <a:pt x="521" y="651"/>
                    <a:pt x="608" y="651"/>
                  </a:cubicBezTo>
                  <a:cubicBezTo>
                    <a:pt x="615" y="651"/>
                    <a:pt x="621" y="654"/>
                    <a:pt x="626" y="659"/>
                  </a:cubicBezTo>
                  <a:cubicBezTo>
                    <a:pt x="753" y="828"/>
                    <a:pt x="204" y="1123"/>
                    <a:pt x="457" y="1335"/>
                  </a:cubicBezTo>
                  <a:cubicBezTo>
                    <a:pt x="506" y="1375"/>
                    <a:pt x="559" y="1391"/>
                    <a:pt x="615" y="1391"/>
                  </a:cubicBezTo>
                  <a:cubicBezTo>
                    <a:pt x="803" y="1391"/>
                    <a:pt x="1017" y="1212"/>
                    <a:pt x="1164" y="1212"/>
                  </a:cubicBezTo>
                  <a:cubicBezTo>
                    <a:pt x="1201" y="1212"/>
                    <a:pt x="1233" y="1223"/>
                    <a:pt x="1260" y="1250"/>
                  </a:cubicBezTo>
                  <a:cubicBezTo>
                    <a:pt x="1471" y="1419"/>
                    <a:pt x="1176" y="1630"/>
                    <a:pt x="1260" y="1799"/>
                  </a:cubicBezTo>
                  <a:cubicBezTo>
                    <a:pt x="1321" y="1860"/>
                    <a:pt x="1374" y="1882"/>
                    <a:pt x="1425" y="1882"/>
                  </a:cubicBezTo>
                  <a:cubicBezTo>
                    <a:pt x="1551" y="1882"/>
                    <a:pt x="1659" y="1745"/>
                    <a:pt x="1809" y="1715"/>
                  </a:cubicBezTo>
                  <a:cubicBezTo>
                    <a:pt x="1833" y="1712"/>
                    <a:pt x="1853" y="1711"/>
                    <a:pt x="1871" y="1711"/>
                  </a:cubicBezTo>
                  <a:cubicBezTo>
                    <a:pt x="2017" y="1711"/>
                    <a:pt x="2001" y="1794"/>
                    <a:pt x="2008" y="1794"/>
                  </a:cubicBezTo>
                  <a:cubicBezTo>
                    <a:pt x="2012" y="1794"/>
                    <a:pt x="2026" y="1757"/>
                    <a:pt x="2105" y="1630"/>
                  </a:cubicBezTo>
                  <a:cubicBezTo>
                    <a:pt x="1725" y="1292"/>
                    <a:pt x="1894" y="1461"/>
                    <a:pt x="1852" y="1335"/>
                  </a:cubicBezTo>
                  <a:cubicBezTo>
                    <a:pt x="1852" y="1317"/>
                    <a:pt x="1844" y="1311"/>
                    <a:pt x="1833" y="1311"/>
                  </a:cubicBezTo>
                  <a:cubicBezTo>
                    <a:pt x="1794" y="1311"/>
                    <a:pt x="1705" y="1384"/>
                    <a:pt x="1659" y="1384"/>
                  </a:cubicBezTo>
                  <a:cubicBezTo>
                    <a:pt x="1652" y="1384"/>
                    <a:pt x="1645" y="1382"/>
                    <a:pt x="1640" y="1377"/>
                  </a:cubicBezTo>
                  <a:cubicBezTo>
                    <a:pt x="1556" y="1335"/>
                    <a:pt x="1514" y="1039"/>
                    <a:pt x="1387" y="997"/>
                  </a:cubicBezTo>
                  <a:cubicBezTo>
                    <a:pt x="1311" y="997"/>
                    <a:pt x="1128" y="1042"/>
                    <a:pt x="985" y="1042"/>
                  </a:cubicBezTo>
                  <a:cubicBezTo>
                    <a:pt x="890" y="1042"/>
                    <a:pt x="812" y="1022"/>
                    <a:pt x="795" y="954"/>
                  </a:cubicBezTo>
                  <a:cubicBezTo>
                    <a:pt x="753" y="743"/>
                    <a:pt x="964" y="701"/>
                    <a:pt x="1091" y="701"/>
                  </a:cubicBezTo>
                  <a:cubicBezTo>
                    <a:pt x="1120" y="706"/>
                    <a:pt x="1145" y="709"/>
                    <a:pt x="1167" y="709"/>
                  </a:cubicBezTo>
                  <a:cubicBezTo>
                    <a:pt x="1499" y="709"/>
                    <a:pt x="1073" y="144"/>
                    <a:pt x="795" y="25"/>
                  </a:cubicBezTo>
                  <a:cubicBezTo>
                    <a:pt x="754" y="8"/>
                    <a:pt x="713" y="1"/>
                    <a:pt x="67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2369675" y="1645275"/>
              <a:ext cx="20100" cy="24200"/>
            </a:xfrm>
            <a:custGeom>
              <a:rect b="b" l="l" r="r" t="t"/>
              <a:pathLst>
                <a:path extrusionOk="0" h="968" w="804">
                  <a:moveTo>
                    <a:pt x="179" y="1"/>
                  </a:moveTo>
                  <a:cubicBezTo>
                    <a:pt x="108" y="1"/>
                    <a:pt x="52" y="66"/>
                    <a:pt x="29" y="242"/>
                  </a:cubicBezTo>
                  <a:cubicBezTo>
                    <a:pt x="1" y="522"/>
                    <a:pt x="399" y="968"/>
                    <a:pt x="622" y="968"/>
                  </a:cubicBezTo>
                  <a:cubicBezTo>
                    <a:pt x="736" y="968"/>
                    <a:pt x="804" y="852"/>
                    <a:pt x="747" y="538"/>
                  </a:cubicBezTo>
                  <a:cubicBezTo>
                    <a:pt x="655" y="446"/>
                    <a:pt x="365" y="1"/>
                    <a:pt x="17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2034500" y="1632125"/>
              <a:ext cx="105550" cy="85600"/>
            </a:xfrm>
            <a:custGeom>
              <a:rect b="b" l="l" r="r" t="t"/>
              <a:pathLst>
                <a:path extrusionOk="0" h="3424" w="4222">
                  <a:moveTo>
                    <a:pt x="4046" y="1"/>
                  </a:moveTo>
                  <a:cubicBezTo>
                    <a:pt x="4036" y="1"/>
                    <a:pt x="4025" y="3"/>
                    <a:pt x="4014" y="7"/>
                  </a:cubicBezTo>
                  <a:cubicBezTo>
                    <a:pt x="3761" y="92"/>
                    <a:pt x="3212" y="472"/>
                    <a:pt x="2958" y="557"/>
                  </a:cubicBezTo>
                  <a:cubicBezTo>
                    <a:pt x="2896" y="574"/>
                    <a:pt x="2829" y="581"/>
                    <a:pt x="2761" y="581"/>
                  </a:cubicBezTo>
                  <a:cubicBezTo>
                    <a:pt x="2575" y="581"/>
                    <a:pt x="2376" y="532"/>
                    <a:pt x="2204" y="532"/>
                  </a:cubicBezTo>
                  <a:cubicBezTo>
                    <a:pt x="2141" y="532"/>
                    <a:pt x="2082" y="539"/>
                    <a:pt x="2029" y="557"/>
                  </a:cubicBezTo>
                  <a:cubicBezTo>
                    <a:pt x="1775" y="683"/>
                    <a:pt x="2071" y="1402"/>
                    <a:pt x="2029" y="1402"/>
                  </a:cubicBezTo>
                  <a:cubicBezTo>
                    <a:pt x="1606" y="1275"/>
                    <a:pt x="1310" y="683"/>
                    <a:pt x="1184" y="683"/>
                  </a:cubicBezTo>
                  <a:cubicBezTo>
                    <a:pt x="719" y="683"/>
                    <a:pt x="1184" y="937"/>
                    <a:pt x="1141" y="979"/>
                  </a:cubicBezTo>
                  <a:cubicBezTo>
                    <a:pt x="1084" y="1025"/>
                    <a:pt x="1029" y="1037"/>
                    <a:pt x="977" y="1037"/>
                  </a:cubicBezTo>
                  <a:cubicBezTo>
                    <a:pt x="927" y="1037"/>
                    <a:pt x="880" y="1026"/>
                    <a:pt x="836" y="1026"/>
                  </a:cubicBezTo>
                  <a:cubicBezTo>
                    <a:pt x="760" y="1026"/>
                    <a:pt x="693" y="1058"/>
                    <a:pt x="635" y="1233"/>
                  </a:cubicBezTo>
                  <a:cubicBezTo>
                    <a:pt x="592" y="1402"/>
                    <a:pt x="592" y="1571"/>
                    <a:pt x="677" y="1740"/>
                  </a:cubicBezTo>
                  <a:cubicBezTo>
                    <a:pt x="677" y="1782"/>
                    <a:pt x="888" y="1782"/>
                    <a:pt x="846" y="1782"/>
                  </a:cubicBezTo>
                  <a:cubicBezTo>
                    <a:pt x="814" y="1803"/>
                    <a:pt x="774" y="1808"/>
                    <a:pt x="732" y="1808"/>
                  </a:cubicBezTo>
                  <a:cubicBezTo>
                    <a:pt x="689" y="1808"/>
                    <a:pt x="642" y="1803"/>
                    <a:pt x="598" y="1803"/>
                  </a:cubicBezTo>
                  <a:cubicBezTo>
                    <a:pt x="508" y="1803"/>
                    <a:pt x="423" y="1824"/>
                    <a:pt x="381" y="1951"/>
                  </a:cubicBezTo>
                  <a:cubicBezTo>
                    <a:pt x="381" y="2035"/>
                    <a:pt x="803" y="2627"/>
                    <a:pt x="803" y="2627"/>
                  </a:cubicBezTo>
                  <a:cubicBezTo>
                    <a:pt x="550" y="2627"/>
                    <a:pt x="635" y="2711"/>
                    <a:pt x="592" y="2753"/>
                  </a:cubicBezTo>
                  <a:lnTo>
                    <a:pt x="170" y="3007"/>
                  </a:lnTo>
                  <a:cubicBezTo>
                    <a:pt x="96" y="2970"/>
                    <a:pt x="54" y="2738"/>
                    <a:pt x="17" y="2738"/>
                  </a:cubicBezTo>
                  <a:cubicBezTo>
                    <a:pt x="11" y="2738"/>
                    <a:pt x="6" y="2743"/>
                    <a:pt x="1" y="2753"/>
                  </a:cubicBezTo>
                  <a:cubicBezTo>
                    <a:pt x="85" y="2965"/>
                    <a:pt x="170" y="3176"/>
                    <a:pt x="297" y="3387"/>
                  </a:cubicBezTo>
                  <a:cubicBezTo>
                    <a:pt x="341" y="3413"/>
                    <a:pt x="394" y="3424"/>
                    <a:pt x="452" y="3424"/>
                  </a:cubicBezTo>
                  <a:cubicBezTo>
                    <a:pt x="780" y="3424"/>
                    <a:pt x="1262" y="3072"/>
                    <a:pt x="1226" y="2965"/>
                  </a:cubicBezTo>
                  <a:cubicBezTo>
                    <a:pt x="1202" y="2843"/>
                    <a:pt x="1209" y="2802"/>
                    <a:pt x="1235" y="2802"/>
                  </a:cubicBezTo>
                  <a:cubicBezTo>
                    <a:pt x="1291" y="2802"/>
                    <a:pt x="1433" y="2984"/>
                    <a:pt x="1548" y="2984"/>
                  </a:cubicBezTo>
                  <a:cubicBezTo>
                    <a:pt x="1568" y="2984"/>
                    <a:pt x="1588" y="2978"/>
                    <a:pt x="1606" y="2965"/>
                  </a:cubicBezTo>
                  <a:cubicBezTo>
                    <a:pt x="1817" y="2880"/>
                    <a:pt x="1310" y="2162"/>
                    <a:pt x="1860" y="2120"/>
                  </a:cubicBezTo>
                  <a:cubicBezTo>
                    <a:pt x="1986" y="2120"/>
                    <a:pt x="1648" y="2373"/>
                    <a:pt x="1691" y="2542"/>
                  </a:cubicBezTo>
                  <a:cubicBezTo>
                    <a:pt x="1733" y="2669"/>
                    <a:pt x="1860" y="2796"/>
                    <a:pt x="1986" y="2880"/>
                  </a:cubicBezTo>
                  <a:cubicBezTo>
                    <a:pt x="1995" y="2889"/>
                    <a:pt x="2003" y="2892"/>
                    <a:pt x="2012" y="2892"/>
                  </a:cubicBezTo>
                  <a:cubicBezTo>
                    <a:pt x="2047" y="2892"/>
                    <a:pt x="2088" y="2838"/>
                    <a:pt x="2155" y="2838"/>
                  </a:cubicBezTo>
                  <a:cubicBezTo>
                    <a:pt x="2248" y="2838"/>
                    <a:pt x="2327" y="2913"/>
                    <a:pt x="2387" y="2913"/>
                  </a:cubicBezTo>
                  <a:cubicBezTo>
                    <a:pt x="2438" y="2913"/>
                    <a:pt x="2474" y="2861"/>
                    <a:pt x="2493" y="2669"/>
                  </a:cubicBezTo>
                  <a:cubicBezTo>
                    <a:pt x="2493" y="2542"/>
                    <a:pt x="2198" y="2415"/>
                    <a:pt x="2282" y="2373"/>
                  </a:cubicBezTo>
                  <a:cubicBezTo>
                    <a:pt x="2443" y="2373"/>
                    <a:pt x="2621" y="2594"/>
                    <a:pt x="2762" y="2594"/>
                  </a:cubicBezTo>
                  <a:cubicBezTo>
                    <a:pt x="2843" y="2594"/>
                    <a:pt x="2912" y="2521"/>
                    <a:pt x="2958" y="2289"/>
                  </a:cubicBezTo>
                  <a:cubicBezTo>
                    <a:pt x="3000" y="2120"/>
                    <a:pt x="2367" y="2162"/>
                    <a:pt x="2451" y="2035"/>
                  </a:cubicBezTo>
                  <a:cubicBezTo>
                    <a:pt x="2491" y="1996"/>
                    <a:pt x="2559" y="1985"/>
                    <a:pt x="2637" y="1985"/>
                  </a:cubicBezTo>
                  <a:cubicBezTo>
                    <a:pt x="2733" y="1985"/>
                    <a:pt x="2845" y="2001"/>
                    <a:pt x="2941" y="2001"/>
                  </a:cubicBezTo>
                  <a:cubicBezTo>
                    <a:pt x="3020" y="2001"/>
                    <a:pt x="3088" y="1990"/>
                    <a:pt x="3127" y="1951"/>
                  </a:cubicBezTo>
                  <a:cubicBezTo>
                    <a:pt x="3254" y="1824"/>
                    <a:pt x="3127" y="1824"/>
                    <a:pt x="3127" y="1740"/>
                  </a:cubicBezTo>
                  <a:lnTo>
                    <a:pt x="3127" y="1571"/>
                  </a:lnTo>
                  <a:cubicBezTo>
                    <a:pt x="3254" y="1317"/>
                    <a:pt x="4014" y="1233"/>
                    <a:pt x="4099" y="1064"/>
                  </a:cubicBezTo>
                  <a:cubicBezTo>
                    <a:pt x="4141" y="979"/>
                    <a:pt x="4014" y="895"/>
                    <a:pt x="4183" y="683"/>
                  </a:cubicBezTo>
                  <a:cubicBezTo>
                    <a:pt x="4183" y="683"/>
                    <a:pt x="4221" y="1"/>
                    <a:pt x="4046"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3"/>
            <p:cNvSpPr/>
            <p:nvPr/>
          </p:nvSpPr>
          <p:spPr>
            <a:xfrm>
              <a:off x="1995425" y="1715250"/>
              <a:ext cx="41625" cy="28325"/>
            </a:xfrm>
            <a:custGeom>
              <a:rect b="b" l="l" r="r" t="t"/>
              <a:pathLst>
                <a:path extrusionOk="0" h="1133" w="1665">
                  <a:moveTo>
                    <a:pt x="330" y="0"/>
                  </a:moveTo>
                  <a:cubicBezTo>
                    <a:pt x="157" y="0"/>
                    <a:pt x="18" y="72"/>
                    <a:pt x="1" y="316"/>
                  </a:cubicBezTo>
                  <a:cubicBezTo>
                    <a:pt x="1" y="472"/>
                    <a:pt x="613" y="1133"/>
                    <a:pt x="940" y="1133"/>
                  </a:cubicBezTo>
                  <a:cubicBezTo>
                    <a:pt x="967" y="1133"/>
                    <a:pt x="992" y="1128"/>
                    <a:pt x="1015" y="1118"/>
                  </a:cubicBezTo>
                  <a:cubicBezTo>
                    <a:pt x="1664" y="927"/>
                    <a:pt x="931" y="425"/>
                    <a:pt x="1036" y="425"/>
                  </a:cubicBezTo>
                  <a:cubicBezTo>
                    <a:pt x="1047" y="425"/>
                    <a:pt x="1067" y="430"/>
                    <a:pt x="1099" y="442"/>
                  </a:cubicBezTo>
                  <a:cubicBezTo>
                    <a:pt x="1155" y="442"/>
                    <a:pt x="1324" y="743"/>
                    <a:pt x="1418" y="743"/>
                  </a:cubicBezTo>
                  <a:cubicBezTo>
                    <a:pt x="1465" y="743"/>
                    <a:pt x="1493" y="668"/>
                    <a:pt x="1479" y="442"/>
                  </a:cubicBezTo>
                  <a:cubicBezTo>
                    <a:pt x="1479" y="373"/>
                    <a:pt x="1451" y="354"/>
                    <a:pt x="1412" y="354"/>
                  </a:cubicBezTo>
                  <a:cubicBezTo>
                    <a:pt x="1367" y="354"/>
                    <a:pt x="1308" y="379"/>
                    <a:pt x="1264" y="379"/>
                  </a:cubicBezTo>
                  <a:cubicBezTo>
                    <a:pt x="1207" y="379"/>
                    <a:pt x="1174" y="337"/>
                    <a:pt x="1226" y="147"/>
                  </a:cubicBezTo>
                  <a:lnTo>
                    <a:pt x="1015" y="147"/>
                  </a:lnTo>
                  <a:cubicBezTo>
                    <a:pt x="890" y="147"/>
                    <a:pt x="576" y="0"/>
                    <a:pt x="330"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a:off x="1993725" y="1743200"/>
              <a:ext cx="27075" cy="13825"/>
            </a:xfrm>
            <a:custGeom>
              <a:rect b="b" l="l" r="r" t="t"/>
              <a:pathLst>
                <a:path extrusionOk="0" h="553" w="1083">
                  <a:moveTo>
                    <a:pt x="407" y="0"/>
                  </a:moveTo>
                  <a:lnTo>
                    <a:pt x="407" y="0"/>
                  </a:lnTo>
                  <a:cubicBezTo>
                    <a:pt x="1" y="82"/>
                    <a:pt x="180" y="552"/>
                    <a:pt x="456" y="552"/>
                  </a:cubicBezTo>
                  <a:cubicBezTo>
                    <a:pt x="468" y="552"/>
                    <a:pt x="479" y="551"/>
                    <a:pt x="491" y="550"/>
                  </a:cubicBezTo>
                  <a:cubicBezTo>
                    <a:pt x="1083" y="465"/>
                    <a:pt x="618" y="127"/>
                    <a:pt x="40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1980650" y="1757975"/>
              <a:ext cx="26425" cy="38050"/>
            </a:xfrm>
            <a:custGeom>
              <a:rect b="b" l="l" r="r" t="t"/>
              <a:pathLst>
                <a:path extrusionOk="0" h="1522" w="1057">
                  <a:moveTo>
                    <a:pt x="592" y="1"/>
                  </a:moveTo>
                  <a:cubicBezTo>
                    <a:pt x="507" y="339"/>
                    <a:pt x="0" y="1395"/>
                    <a:pt x="169" y="1522"/>
                  </a:cubicBezTo>
                  <a:lnTo>
                    <a:pt x="549" y="1522"/>
                  </a:lnTo>
                  <a:cubicBezTo>
                    <a:pt x="634" y="1437"/>
                    <a:pt x="592" y="1015"/>
                    <a:pt x="718" y="846"/>
                  </a:cubicBezTo>
                  <a:lnTo>
                    <a:pt x="1056" y="550"/>
                  </a:lnTo>
                  <a:cubicBezTo>
                    <a:pt x="1056" y="381"/>
                    <a:pt x="718" y="128"/>
                    <a:pt x="59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3"/>
            <p:cNvSpPr/>
            <p:nvPr/>
          </p:nvSpPr>
          <p:spPr>
            <a:xfrm>
              <a:off x="1994375" y="1755875"/>
              <a:ext cx="2125" cy="2125"/>
            </a:xfrm>
            <a:custGeom>
              <a:rect b="b" l="l" r="r" t="t"/>
              <a:pathLst>
                <a:path extrusionOk="0" h="85" w="85">
                  <a:moveTo>
                    <a:pt x="85" y="0"/>
                  </a:moveTo>
                  <a:cubicBezTo>
                    <a:pt x="85" y="0"/>
                    <a:pt x="0" y="43"/>
                    <a:pt x="43" y="85"/>
                  </a:cubicBezTo>
                  <a:cubicBezTo>
                    <a:pt x="85" y="43"/>
                    <a:pt x="85" y="0"/>
                    <a:pt x="8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3"/>
            <p:cNvSpPr/>
            <p:nvPr/>
          </p:nvSpPr>
          <p:spPr>
            <a:xfrm>
              <a:off x="2007050" y="1877325"/>
              <a:ext cx="26425" cy="14275"/>
            </a:xfrm>
            <a:custGeom>
              <a:rect b="b" l="l" r="r" t="t"/>
              <a:pathLst>
                <a:path extrusionOk="0" h="571" w="1057">
                  <a:moveTo>
                    <a:pt x="1057" y="1"/>
                  </a:moveTo>
                  <a:lnTo>
                    <a:pt x="1057" y="1"/>
                  </a:lnTo>
                  <a:cubicBezTo>
                    <a:pt x="1014" y="43"/>
                    <a:pt x="0" y="339"/>
                    <a:pt x="169" y="508"/>
                  </a:cubicBezTo>
                  <a:cubicBezTo>
                    <a:pt x="213" y="552"/>
                    <a:pt x="267" y="570"/>
                    <a:pt x="326" y="570"/>
                  </a:cubicBezTo>
                  <a:cubicBezTo>
                    <a:pt x="610" y="570"/>
                    <a:pt x="1022" y="141"/>
                    <a:pt x="105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1981400" y="1887425"/>
              <a:ext cx="24625" cy="13225"/>
            </a:xfrm>
            <a:custGeom>
              <a:rect b="b" l="l" r="r" t="t"/>
              <a:pathLst>
                <a:path extrusionOk="0" h="529" w="985">
                  <a:moveTo>
                    <a:pt x="937" y="1"/>
                  </a:moveTo>
                  <a:cubicBezTo>
                    <a:pt x="881" y="1"/>
                    <a:pt x="787" y="19"/>
                    <a:pt x="731" y="19"/>
                  </a:cubicBezTo>
                  <a:cubicBezTo>
                    <a:pt x="1" y="60"/>
                    <a:pt x="49" y="529"/>
                    <a:pt x="316" y="529"/>
                  </a:cubicBezTo>
                  <a:cubicBezTo>
                    <a:pt x="327" y="529"/>
                    <a:pt x="339" y="528"/>
                    <a:pt x="350" y="526"/>
                  </a:cubicBezTo>
                  <a:cubicBezTo>
                    <a:pt x="393" y="526"/>
                    <a:pt x="984" y="62"/>
                    <a:pt x="984" y="19"/>
                  </a:cubicBezTo>
                  <a:cubicBezTo>
                    <a:pt x="984" y="5"/>
                    <a:pt x="965" y="1"/>
                    <a:pt x="93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3"/>
            <p:cNvSpPr/>
            <p:nvPr/>
          </p:nvSpPr>
          <p:spPr>
            <a:xfrm>
              <a:off x="2021100" y="1895300"/>
              <a:ext cx="65175" cy="53000"/>
            </a:xfrm>
            <a:custGeom>
              <a:rect b="b" l="l" r="r" t="t"/>
              <a:pathLst>
                <a:path extrusionOk="0" h="2120" w="2607">
                  <a:moveTo>
                    <a:pt x="1508" y="0"/>
                  </a:moveTo>
                  <a:cubicBezTo>
                    <a:pt x="579" y="0"/>
                    <a:pt x="621" y="676"/>
                    <a:pt x="1086" y="972"/>
                  </a:cubicBezTo>
                  <a:cubicBezTo>
                    <a:pt x="1086" y="972"/>
                    <a:pt x="1295" y="907"/>
                    <a:pt x="1429" y="907"/>
                  </a:cubicBezTo>
                  <a:cubicBezTo>
                    <a:pt x="1537" y="907"/>
                    <a:pt x="1598" y="948"/>
                    <a:pt x="1466" y="1099"/>
                  </a:cubicBezTo>
                  <a:cubicBezTo>
                    <a:pt x="1382" y="1225"/>
                    <a:pt x="495" y="1268"/>
                    <a:pt x="706" y="1563"/>
                  </a:cubicBezTo>
                  <a:cubicBezTo>
                    <a:pt x="710" y="1571"/>
                    <a:pt x="706" y="1575"/>
                    <a:pt x="696" y="1575"/>
                  </a:cubicBezTo>
                  <a:cubicBezTo>
                    <a:pt x="639" y="1575"/>
                    <a:pt x="368" y="1457"/>
                    <a:pt x="188" y="1457"/>
                  </a:cubicBezTo>
                  <a:cubicBezTo>
                    <a:pt x="77" y="1457"/>
                    <a:pt x="1" y="1502"/>
                    <a:pt x="30" y="1648"/>
                  </a:cubicBezTo>
                  <a:cubicBezTo>
                    <a:pt x="77" y="1917"/>
                    <a:pt x="279" y="1990"/>
                    <a:pt x="530" y="1990"/>
                  </a:cubicBezTo>
                  <a:cubicBezTo>
                    <a:pt x="833" y="1990"/>
                    <a:pt x="1208" y="1883"/>
                    <a:pt x="1473" y="1883"/>
                  </a:cubicBezTo>
                  <a:cubicBezTo>
                    <a:pt x="1575" y="1883"/>
                    <a:pt x="1661" y="1899"/>
                    <a:pt x="1720" y="1943"/>
                  </a:cubicBezTo>
                  <a:cubicBezTo>
                    <a:pt x="1865" y="2001"/>
                    <a:pt x="1890" y="2119"/>
                    <a:pt x="2028" y="2119"/>
                  </a:cubicBezTo>
                  <a:cubicBezTo>
                    <a:pt x="2092" y="2119"/>
                    <a:pt x="2178" y="2094"/>
                    <a:pt x="2311" y="2028"/>
                  </a:cubicBezTo>
                  <a:cubicBezTo>
                    <a:pt x="2438" y="1901"/>
                    <a:pt x="2565" y="1775"/>
                    <a:pt x="2607" y="1606"/>
                  </a:cubicBezTo>
                  <a:cubicBezTo>
                    <a:pt x="2607" y="1183"/>
                    <a:pt x="1889" y="1141"/>
                    <a:pt x="1720" y="887"/>
                  </a:cubicBezTo>
                  <a:cubicBezTo>
                    <a:pt x="1635" y="718"/>
                    <a:pt x="1593" y="211"/>
                    <a:pt x="150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3"/>
            <p:cNvSpPr/>
            <p:nvPr/>
          </p:nvSpPr>
          <p:spPr>
            <a:xfrm>
              <a:off x="2020775" y="1972400"/>
              <a:ext cx="51775" cy="41975"/>
            </a:xfrm>
            <a:custGeom>
              <a:rect b="b" l="l" r="r" t="t"/>
              <a:pathLst>
                <a:path extrusionOk="0" h="1679" w="2071">
                  <a:moveTo>
                    <a:pt x="2071" y="0"/>
                  </a:moveTo>
                  <a:lnTo>
                    <a:pt x="2071" y="0"/>
                  </a:lnTo>
                  <a:cubicBezTo>
                    <a:pt x="1606" y="127"/>
                    <a:pt x="1184" y="296"/>
                    <a:pt x="846" y="592"/>
                  </a:cubicBezTo>
                  <a:cubicBezTo>
                    <a:pt x="592" y="887"/>
                    <a:pt x="1141" y="761"/>
                    <a:pt x="1099" y="845"/>
                  </a:cubicBezTo>
                  <a:cubicBezTo>
                    <a:pt x="930" y="1099"/>
                    <a:pt x="1" y="761"/>
                    <a:pt x="212" y="1563"/>
                  </a:cubicBezTo>
                  <a:cubicBezTo>
                    <a:pt x="235" y="1644"/>
                    <a:pt x="285" y="1679"/>
                    <a:pt x="355" y="1679"/>
                  </a:cubicBezTo>
                  <a:cubicBezTo>
                    <a:pt x="799" y="1679"/>
                    <a:pt x="2034" y="256"/>
                    <a:pt x="207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1977475" y="1990475"/>
              <a:ext cx="43325" cy="47425"/>
            </a:xfrm>
            <a:custGeom>
              <a:rect b="b" l="l" r="r" t="t"/>
              <a:pathLst>
                <a:path extrusionOk="0" h="1897" w="1733">
                  <a:moveTo>
                    <a:pt x="776" y="1"/>
                  </a:moveTo>
                  <a:cubicBezTo>
                    <a:pt x="722" y="1"/>
                    <a:pt x="649" y="34"/>
                    <a:pt x="550" y="122"/>
                  </a:cubicBezTo>
                  <a:cubicBezTo>
                    <a:pt x="296" y="376"/>
                    <a:pt x="127" y="714"/>
                    <a:pt x="0" y="1094"/>
                  </a:cubicBezTo>
                  <a:cubicBezTo>
                    <a:pt x="4" y="1112"/>
                    <a:pt x="16" y="1120"/>
                    <a:pt x="36" y="1120"/>
                  </a:cubicBezTo>
                  <a:cubicBezTo>
                    <a:pt x="188" y="1120"/>
                    <a:pt x="781" y="604"/>
                    <a:pt x="977" y="604"/>
                  </a:cubicBezTo>
                  <a:cubicBezTo>
                    <a:pt x="1039" y="604"/>
                    <a:pt x="1061" y="657"/>
                    <a:pt x="1014" y="798"/>
                  </a:cubicBezTo>
                  <a:cubicBezTo>
                    <a:pt x="1014" y="840"/>
                    <a:pt x="676" y="967"/>
                    <a:pt x="634" y="1009"/>
                  </a:cubicBezTo>
                  <a:lnTo>
                    <a:pt x="803" y="1474"/>
                  </a:lnTo>
                  <a:cubicBezTo>
                    <a:pt x="761" y="1601"/>
                    <a:pt x="85" y="1728"/>
                    <a:pt x="592" y="1897"/>
                  </a:cubicBezTo>
                  <a:cubicBezTo>
                    <a:pt x="761" y="1854"/>
                    <a:pt x="972" y="1770"/>
                    <a:pt x="1141" y="1685"/>
                  </a:cubicBezTo>
                  <a:lnTo>
                    <a:pt x="1564" y="1516"/>
                  </a:lnTo>
                  <a:cubicBezTo>
                    <a:pt x="1648" y="1052"/>
                    <a:pt x="1733" y="587"/>
                    <a:pt x="1733" y="122"/>
                  </a:cubicBezTo>
                  <a:lnTo>
                    <a:pt x="1183" y="122"/>
                  </a:lnTo>
                  <a:cubicBezTo>
                    <a:pt x="1114" y="157"/>
                    <a:pt x="1015" y="365"/>
                    <a:pt x="959" y="365"/>
                  </a:cubicBezTo>
                  <a:cubicBezTo>
                    <a:pt x="947" y="365"/>
                    <a:pt x="937" y="355"/>
                    <a:pt x="930" y="333"/>
                  </a:cubicBezTo>
                  <a:cubicBezTo>
                    <a:pt x="930" y="271"/>
                    <a:pt x="930" y="1"/>
                    <a:pt x="776"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3"/>
            <p:cNvSpPr/>
            <p:nvPr/>
          </p:nvSpPr>
          <p:spPr>
            <a:xfrm>
              <a:off x="2061975" y="2044225"/>
              <a:ext cx="38525" cy="43500"/>
            </a:xfrm>
            <a:custGeom>
              <a:rect b="b" l="l" r="r" t="t"/>
              <a:pathLst>
                <a:path extrusionOk="0" h="1740" w="1541">
                  <a:moveTo>
                    <a:pt x="1014" y="0"/>
                  </a:moveTo>
                  <a:lnTo>
                    <a:pt x="1014" y="0"/>
                  </a:lnTo>
                  <a:cubicBezTo>
                    <a:pt x="296" y="254"/>
                    <a:pt x="0" y="1563"/>
                    <a:pt x="887" y="1732"/>
                  </a:cubicBezTo>
                  <a:cubicBezTo>
                    <a:pt x="914" y="1737"/>
                    <a:pt x="938" y="1740"/>
                    <a:pt x="962" y="1740"/>
                  </a:cubicBezTo>
                  <a:cubicBezTo>
                    <a:pt x="1541" y="1740"/>
                    <a:pt x="1258" y="284"/>
                    <a:pt x="1014"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3"/>
            <p:cNvSpPr/>
            <p:nvPr/>
          </p:nvSpPr>
          <p:spPr>
            <a:xfrm>
              <a:off x="2051400" y="2251225"/>
              <a:ext cx="53900" cy="45450"/>
            </a:xfrm>
            <a:custGeom>
              <a:rect b="b" l="l" r="r" t="t"/>
              <a:pathLst>
                <a:path extrusionOk="0" h="1818" w="2156">
                  <a:moveTo>
                    <a:pt x="2155" y="1"/>
                  </a:moveTo>
                  <a:cubicBezTo>
                    <a:pt x="1986" y="1"/>
                    <a:pt x="1817" y="1"/>
                    <a:pt x="1648" y="43"/>
                  </a:cubicBezTo>
                  <a:cubicBezTo>
                    <a:pt x="1184" y="296"/>
                    <a:pt x="761" y="592"/>
                    <a:pt x="465" y="972"/>
                  </a:cubicBezTo>
                  <a:cubicBezTo>
                    <a:pt x="339" y="1268"/>
                    <a:pt x="381" y="1141"/>
                    <a:pt x="212" y="1353"/>
                  </a:cubicBezTo>
                  <a:cubicBezTo>
                    <a:pt x="170" y="1437"/>
                    <a:pt x="1" y="1522"/>
                    <a:pt x="43" y="1522"/>
                  </a:cubicBezTo>
                  <a:cubicBezTo>
                    <a:pt x="85" y="1564"/>
                    <a:pt x="127" y="1564"/>
                    <a:pt x="170" y="1564"/>
                  </a:cubicBezTo>
                  <a:cubicBezTo>
                    <a:pt x="254" y="1564"/>
                    <a:pt x="296" y="1522"/>
                    <a:pt x="381" y="1522"/>
                  </a:cubicBezTo>
                  <a:cubicBezTo>
                    <a:pt x="508" y="1564"/>
                    <a:pt x="508" y="1817"/>
                    <a:pt x="592" y="1817"/>
                  </a:cubicBezTo>
                  <a:cubicBezTo>
                    <a:pt x="888" y="1691"/>
                    <a:pt x="1184" y="1522"/>
                    <a:pt x="1437" y="1353"/>
                  </a:cubicBezTo>
                  <a:cubicBezTo>
                    <a:pt x="1648" y="1226"/>
                    <a:pt x="1817" y="1057"/>
                    <a:pt x="1986" y="888"/>
                  </a:cubicBezTo>
                  <a:cubicBezTo>
                    <a:pt x="2155" y="719"/>
                    <a:pt x="2029" y="339"/>
                    <a:pt x="2155"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3"/>
            <p:cNvSpPr/>
            <p:nvPr/>
          </p:nvSpPr>
          <p:spPr>
            <a:xfrm>
              <a:off x="2011275" y="2382200"/>
              <a:ext cx="67625" cy="43325"/>
            </a:xfrm>
            <a:custGeom>
              <a:rect b="b" l="l" r="r" t="t"/>
              <a:pathLst>
                <a:path extrusionOk="0" h="1733" w="2705">
                  <a:moveTo>
                    <a:pt x="1521" y="0"/>
                  </a:moveTo>
                  <a:cubicBezTo>
                    <a:pt x="0" y="338"/>
                    <a:pt x="1226" y="1437"/>
                    <a:pt x="1141" y="1606"/>
                  </a:cubicBezTo>
                  <a:cubicBezTo>
                    <a:pt x="1141" y="1648"/>
                    <a:pt x="1014" y="1690"/>
                    <a:pt x="1057" y="1733"/>
                  </a:cubicBezTo>
                  <a:cubicBezTo>
                    <a:pt x="1310" y="1690"/>
                    <a:pt x="1606" y="1648"/>
                    <a:pt x="1859" y="1521"/>
                  </a:cubicBezTo>
                  <a:cubicBezTo>
                    <a:pt x="1901" y="1521"/>
                    <a:pt x="2704" y="1310"/>
                    <a:pt x="2577" y="1141"/>
                  </a:cubicBezTo>
                  <a:cubicBezTo>
                    <a:pt x="2514" y="1057"/>
                    <a:pt x="2419" y="1057"/>
                    <a:pt x="2319" y="1057"/>
                  </a:cubicBezTo>
                  <a:cubicBezTo>
                    <a:pt x="2218" y="1057"/>
                    <a:pt x="2113" y="1057"/>
                    <a:pt x="2028" y="972"/>
                  </a:cubicBezTo>
                  <a:cubicBezTo>
                    <a:pt x="1817" y="761"/>
                    <a:pt x="1859" y="296"/>
                    <a:pt x="152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3"/>
            <p:cNvSpPr/>
            <p:nvPr/>
          </p:nvSpPr>
          <p:spPr>
            <a:xfrm>
              <a:off x="2194425" y="2850550"/>
              <a:ext cx="46075" cy="28550"/>
            </a:xfrm>
            <a:custGeom>
              <a:rect b="b" l="l" r="r" t="t"/>
              <a:pathLst>
                <a:path extrusionOk="0" h="1142" w="1843">
                  <a:moveTo>
                    <a:pt x="634" y="1"/>
                  </a:moveTo>
                  <a:cubicBezTo>
                    <a:pt x="438" y="1"/>
                    <a:pt x="262" y="87"/>
                    <a:pt x="152" y="320"/>
                  </a:cubicBezTo>
                  <a:cubicBezTo>
                    <a:pt x="0" y="662"/>
                    <a:pt x="840" y="1142"/>
                    <a:pt x="1256" y="1142"/>
                  </a:cubicBezTo>
                  <a:cubicBezTo>
                    <a:pt x="1303" y="1142"/>
                    <a:pt x="1344" y="1136"/>
                    <a:pt x="1377" y="1123"/>
                  </a:cubicBezTo>
                  <a:cubicBezTo>
                    <a:pt x="1546" y="1038"/>
                    <a:pt x="1589" y="827"/>
                    <a:pt x="1842" y="743"/>
                  </a:cubicBezTo>
                  <a:lnTo>
                    <a:pt x="1673" y="574"/>
                  </a:lnTo>
                  <a:cubicBezTo>
                    <a:pt x="1530" y="374"/>
                    <a:pt x="1041" y="1"/>
                    <a:pt x="63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2188700" y="4093250"/>
              <a:ext cx="51800" cy="43525"/>
            </a:xfrm>
            <a:custGeom>
              <a:rect b="b" l="l" r="r" t="t"/>
              <a:pathLst>
                <a:path extrusionOk="0" h="1741" w="2072">
                  <a:moveTo>
                    <a:pt x="846" y="507"/>
                  </a:moveTo>
                  <a:cubicBezTo>
                    <a:pt x="1099" y="507"/>
                    <a:pt x="1311" y="634"/>
                    <a:pt x="1480" y="845"/>
                  </a:cubicBezTo>
                  <a:cubicBezTo>
                    <a:pt x="1480" y="972"/>
                    <a:pt x="1437" y="1099"/>
                    <a:pt x="1353" y="1183"/>
                  </a:cubicBezTo>
                  <a:cubicBezTo>
                    <a:pt x="1242" y="1208"/>
                    <a:pt x="1137" y="1218"/>
                    <a:pt x="1044" y="1218"/>
                  </a:cubicBezTo>
                  <a:cubicBezTo>
                    <a:pt x="818" y="1218"/>
                    <a:pt x="652" y="1158"/>
                    <a:pt x="592" y="1099"/>
                  </a:cubicBezTo>
                  <a:cubicBezTo>
                    <a:pt x="550" y="1014"/>
                    <a:pt x="550" y="887"/>
                    <a:pt x="592" y="803"/>
                  </a:cubicBezTo>
                  <a:lnTo>
                    <a:pt x="804" y="761"/>
                  </a:lnTo>
                  <a:lnTo>
                    <a:pt x="761" y="592"/>
                  </a:lnTo>
                  <a:cubicBezTo>
                    <a:pt x="761" y="549"/>
                    <a:pt x="804" y="549"/>
                    <a:pt x="846" y="507"/>
                  </a:cubicBezTo>
                  <a:close/>
                  <a:moveTo>
                    <a:pt x="719" y="0"/>
                  </a:moveTo>
                  <a:cubicBezTo>
                    <a:pt x="508" y="85"/>
                    <a:pt x="339" y="211"/>
                    <a:pt x="254" y="380"/>
                  </a:cubicBezTo>
                  <a:lnTo>
                    <a:pt x="170" y="465"/>
                  </a:lnTo>
                  <a:cubicBezTo>
                    <a:pt x="1" y="761"/>
                    <a:pt x="1" y="1099"/>
                    <a:pt x="128" y="1352"/>
                  </a:cubicBezTo>
                  <a:cubicBezTo>
                    <a:pt x="313" y="1611"/>
                    <a:pt x="594" y="1740"/>
                    <a:pt x="888" y="1740"/>
                  </a:cubicBezTo>
                  <a:cubicBezTo>
                    <a:pt x="930" y="1740"/>
                    <a:pt x="973" y="1738"/>
                    <a:pt x="1015" y="1732"/>
                  </a:cubicBezTo>
                  <a:cubicBezTo>
                    <a:pt x="1184" y="1732"/>
                    <a:pt x="1353" y="1732"/>
                    <a:pt x="1522" y="1690"/>
                  </a:cubicBezTo>
                  <a:lnTo>
                    <a:pt x="1606" y="1690"/>
                  </a:lnTo>
                  <a:lnTo>
                    <a:pt x="1649" y="1648"/>
                  </a:lnTo>
                  <a:cubicBezTo>
                    <a:pt x="1944" y="1394"/>
                    <a:pt x="2071" y="1014"/>
                    <a:pt x="1944" y="634"/>
                  </a:cubicBezTo>
                  <a:cubicBezTo>
                    <a:pt x="1691" y="254"/>
                    <a:pt x="1268" y="0"/>
                    <a:pt x="84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2193050" y="4099325"/>
              <a:ext cx="51025" cy="30900"/>
            </a:xfrm>
            <a:custGeom>
              <a:rect b="b" l="l" r="r" t="t"/>
              <a:pathLst>
                <a:path extrusionOk="0" h="1236" w="2041">
                  <a:moveTo>
                    <a:pt x="671" y="0"/>
                  </a:moveTo>
                  <a:cubicBezTo>
                    <a:pt x="637" y="0"/>
                    <a:pt x="609" y="4"/>
                    <a:pt x="587" y="11"/>
                  </a:cubicBezTo>
                  <a:cubicBezTo>
                    <a:pt x="461" y="53"/>
                    <a:pt x="334" y="180"/>
                    <a:pt x="292" y="306"/>
                  </a:cubicBezTo>
                  <a:cubicBezTo>
                    <a:pt x="292" y="306"/>
                    <a:pt x="292" y="349"/>
                    <a:pt x="292" y="349"/>
                  </a:cubicBezTo>
                  <a:lnTo>
                    <a:pt x="249" y="349"/>
                  </a:lnTo>
                  <a:cubicBezTo>
                    <a:pt x="31" y="713"/>
                    <a:pt x="1" y="1236"/>
                    <a:pt x="839" y="1236"/>
                  </a:cubicBezTo>
                  <a:cubicBezTo>
                    <a:pt x="972" y="1236"/>
                    <a:pt x="1127" y="1222"/>
                    <a:pt x="1306" y="1194"/>
                  </a:cubicBezTo>
                  <a:cubicBezTo>
                    <a:pt x="2041" y="420"/>
                    <a:pt x="1039" y="0"/>
                    <a:pt x="67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3"/>
            <p:cNvSpPr/>
            <p:nvPr/>
          </p:nvSpPr>
          <p:spPr>
            <a:xfrm>
              <a:off x="4217675" y="4439475"/>
              <a:ext cx="774200" cy="833575"/>
            </a:xfrm>
            <a:custGeom>
              <a:rect b="b" l="l" r="r" t="t"/>
              <a:pathLst>
                <a:path extrusionOk="0" h="33343" w="30968">
                  <a:moveTo>
                    <a:pt x="17871" y="10359"/>
                  </a:moveTo>
                  <a:lnTo>
                    <a:pt x="17871" y="10359"/>
                  </a:lnTo>
                  <a:cubicBezTo>
                    <a:pt x="18082" y="10444"/>
                    <a:pt x="18336" y="10613"/>
                    <a:pt x="18632" y="10739"/>
                  </a:cubicBezTo>
                  <a:cubicBezTo>
                    <a:pt x="18632" y="10782"/>
                    <a:pt x="18632" y="10824"/>
                    <a:pt x="18632" y="10824"/>
                  </a:cubicBezTo>
                  <a:cubicBezTo>
                    <a:pt x="18589" y="10951"/>
                    <a:pt x="18589" y="11035"/>
                    <a:pt x="18632" y="11162"/>
                  </a:cubicBezTo>
                  <a:cubicBezTo>
                    <a:pt x="18632" y="11162"/>
                    <a:pt x="18632" y="11204"/>
                    <a:pt x="18632" y="11246"/>
                  </a:cubicBezTo>
                  <a:cubicBezTo>
                    <a:pt x="18463" y="11077"/>
                    <a:pt x="18336" y="10908"/>
                    <a:pt x="18167" y="10697"/>
                  </a:cubicBezTo>
                  <a:lnTo>
                    <a:pt x="17871" y="10359"/>
                  </a:lnTo>
                  <a:close/>
                  <a:moveTo>
                    <a:pt x="16097" y="11035"/>
                  </a:moveTo>
                  <a:cubicBezTo>
                    <a:pt x="16181" y="11120"/>
                    <a:pt x="16308" y="11246"/>
                    <a:pt x="16392" y="11331"/>
                  </a:cubicBezTo>
                  <a:cubicBezTo>
                    <a:pt x="16266" y="11289"/>
                    <a:pt x="16139" y="11162"/>
                    <a:pt x="16097" y="11035"/>
                  </a:cubicBezTo>
                  <a:close/>
                  <a:moveTo>
                    <a:pt x="14449" y="15640"/>
                  </a:moveTo>
                  <a:cubicBezTo>
                    <a:pt x="14702" y="15809"/>
                    <a:pt x="14956" y="15978"/>
                    <a:pt x="15167" y="16189"/>
                  </a:cubicBezTo>
                  <a:cubicBezTo>
                    <a:pt x="15125" y="16232"/>
                    <a:pt x="15125" y="16274"/>
                    <a:pt x="15083" y="16316"/>
                  </a:cubicBezTo>
                  <a:cubicBezTo>
                    <a:pt x="15040" y="16274"/>
                    <a:pt x="14998" y="16274"/>
                    <a:pt x="14914" y="16274"/>
                  </a:cubicBezTo>
                  <a:lnTo>
                    <a:pt x="14829" y="16274"/>
                  </a:lnTo>
                  <a:cubicBezTo>
                    <a:pt x="14702" y="16316"/>
                    <a:pt x="14576" y="16401"/>
                    <a:pt x="14533" y="16527"/>
                  </a:cubicBezTo>
                  <a:cubicBezTo>
                    <a:pt x="14533" y="16570"/>
                    <a:pt x="14491" y="16570"/>
                    <a:pt x="14491" y="16612"/>
                  </a:cubicBezTo>
                  <a:cubicBezTo>
                    <a:pt x="14449" y="16527"/>
                    <a:pt x="14407" y="16485"/>
                    <a:pt x="14322" y="16401"/>
                  </a:cubicBezTo>
                  <a:cubicBezTo>
                    <a:pt x="14195" y="16189"/>
                    <a:pt x="14111" y="16105"/>
                    <a:pt x="13984" y="16105"/>
                  </a:cubicBezTo>
                  <a:cubicBezTo>
                    <a:pt x="13984" y="16063"/>
                    <a:pt x="13984" y="16020"/>
                    <a:pt x="13942" y="15978"/>
                  </a:cubicBezTo>
                  <a:lnTo>
                    <a:pt x="13984" y="15978"/>
                  </a:lnTo>
                  <a:cubicBezTo>
                    <a:pt x="14111" y="15978"/>
                    <a:pt x="14238" y="15936"/>
                    <a:pt x="14322" y="15851"/>
                  </a:cubicBezTo>
                  <a:cubicBezTo>
                    <a:pt x="14407" y="15809"/>
                    <a:pt x="14449" y="15725"/>
                    <a:pt x="14449" y="15640"/>
                  </a:cubicBezTo>
                  <a:close/>
                  <a:moveTo>
                    <a:pt x="14829" y="18471"/>
                  </a:moveTo>
                  <a:cubicBezTo>
                    <a:pt x="15252" y="18598"/>
                    <a:pt x="15632" y="18767"/>
                    <a:pt x="16012" y="18978"/>
                  </a:cubicBezTo>
                  <a:cubicBezTo>
                    <a:pt x="16097" y="19020"/>
                    <a:pt x="16139" y="19105"/>
                    <a:pt x="16181" y="19147"/>
                  </a:cubicBezTo>
                  <a:cubicBezTo>
                    <a:pt x="16097" y="19119"/>
                    <a:pt x="16007" y="19105"/>
                    <a:pt x="15917" y="19105"/>
                  </a:cubicBezTo>
                  <a:cubicBezTo>
                    <a:pt x="15735" y="19105"/>
                    <a:pt x="15547" y="19161"/>
                    <a:pt x="15378" y="19274"/>
                  </a:cubicBezTo>
                  <a:lnTo>
                    <a:pt x="15209" y="19316"/>
                  </a:lnTo>
                  <a:cubicBezTo>
                    <a:pt x="15252" y="19062"/>
                    <a:pt x="15125" y="18809"/>
                    <a:pt x="14871" y="18682"/>
                  </a:cubicBezTo>
                  <a:cubicBezTo>
                    <a:pt x="14787" y="18640"/>
                    <a:pt x="14702" y="18640"/>
                    <a:pt x="14618" y="18598"/>
                  </a:cubicBezTo>
                  <a:cubicBezTo>
                    <a:pt x="14702" y="18555"/>
                    <a:pt x="14787" y="18513"/>
                    <a:pt x="14829" y="18471"/>
                  </a:cubicBezTo>
                  <a:close/>
                  <a:moveTo>
                    <a:pt x="16392" y="19485"/>
                  </a:moveTo>
                  <a:cubicBezTo>
                    <a:pt x="16519" y="19738"/>
                    <a:pt x="16730" y="19950"/>
                    <a:pt x="16984" y="20076"/>
                  </a:cubicBezTo>
                  <a:lnTo>
                    <a:pt x="16899" y="20076"/>
                  </a:lnTo>
                  <a:lnTo>
                    <a:pt x="16730" y="20119"/>
                  </a:lnTo>
                  <a:cubicBezTo>
                    <a:pt x="16688" y="19950"/>
                    <a:pt x="16561" y="19823"/>
                    <a:pt x="16392" y="19823"/>
                  </a:cubicBezTo>
                  <a:lnTo>
                    <a:pt x="16350" y="19823"/>
                  </a:lnTo>
                  <a:cubicBezTo>
                    <a:pt x="16392" y="19738"/>
                    <a:pt x="16392" y="19612"/>
                    <a:pt x="16392" y="19485"/>
                  </a:cubicBezTo>
                  <a:close/>
                  <a:moveTo>
                    <a:pt x="15928" y="17457"/>
                  </a:moveTo>
                  <a:cubicBezTo>
                    <a:pt x="16054" y="17626"/>
                    <a:pt x="16223" y="17795"/>
                    <a:pt x="16350" y="18006"/>
                  </a:cubicBezTo>
                  <a:cubicBezTo>
                    <a:pt x="16773" y="18513"/>
                    <a:pt x="17237" y="19062"/>
                    <a:pt x="17787" y="19062"/>
                  </a:cubicBezTo>
                  <a:cubicBezTo>
                    <a:pt x="17871" y="19062"/>
                    <a:pt x="17913" y="19020"/>
                    <a:pt x="17998" y="18978"/>
                  </a:cubicBezTo>
                  <a:cubicBezTo>
                    <a:pt x="18040" y="19020"/>
                    <a:pt x="18082" y="19062"/>
                    <a:pt x="18125" y="19147"/>
                  </a:cubicBezTo>
                  <a:cubicBezTo>
                    <a:pt x="18251" y="19274"/>
                    <a:pt x="18378" y="19400"/>
                    <a:pt x="18547" y="19485"/>
                  </a:cubicBezTo>
                  <a:cubicBezTo>
                    <a:pt x="18695" y="19527"/>
                    <a:pt x="18832" y="19548"/>
                    <a:pt x="18970" y="19548"/>
                  </a:cubicBezTo>
                  <a:cubicBezTo>
                    <a:pt x="19107" y="19548"/>
                    <a:pt x="19244" y="19527"/>
                    <a:pt x="19392" y="19485"/>
                  </a:cubicBezTo>
                  <a:cubicBezTo>
                    <a:pt x="19476" y="19485"/>
                    <a:pt x="19561" y="19443"/>
                    <a:pt x="19688" y="19443"/>
                  </a:cubicBezTo>
                  <a:cubicBezTo>
                    <a:pt x="19645" y="19527"/>
                    <a:pt x="19645" y="19612"/>
                    <a:pt x="19688" y="19654"/>
                  </a:cubicBezTo>
                  <a:cubicBezTo>
                    <a:pt x="19730" y="19865"/>
                    <a:pt x="19899" y="19992"/>
                    <a:pt x="20068" y="20034"/>
                  </a:cubicBezTo>
                  <a:lnTo>
                    <a:pt x="20152" y="20119"/>
                  </a:lnTo>
                  <a:lnTo>
                    <a:pt x="20026" y="20330"/>
                  </a:lnTo>
                  <a:lnTo>
                    <a:pt x="20026" y="20457"/>
                  </a:lnTo>
                  <a:cubicBezTo>
                    <a:pt x="20026" y="20626"/>
                    <a:pt x="20026" y="20794"/>
                    <a:pt x="20110" y="20963"/>
                  </a:cubicBezTo>
                  <a:cubicBezTo>
                    <a:pt x="19899" y="20794"/>
                    <a:pt x="19688" y="20626"/>
                    <a:pt x="19476" y="20541"/>
                  </a:cubicBezTo>
                  <a:lnTo>
                    <a:pt x="19265" y="20541"/>
                  </a:lnTo>
                  <a:lnTo>
                    <a:pt x="19265" y="20499"/>
                  </a:lnTo>
                  <a:cubicBezTo>
                    <a:pt x="19096" y="20541"/>
                    <a:pt x="18927" y="20541"/>
                    <a:pt x="18801" y="20583"/>
                  </a:cubicBezTo>
                  <a:cubicBezTo>
                    <a:pt x="18589" y="20583"/>
                    <a:pt x="18420" y="20583"/>
                    <a:pt x="18209" y="20626"/>
                  </a:cubicBezTo>
                  <a:cubicBezTo>
                    <a:pt x="18082" y="20626"/>
                    <a:pt x="17956" y="20583"/>
                    <a:pt x="17829" y="20541"/>
                  </a:cubicBezTo>
                  <a:cubicBezTo>
                    <a:pt x="17913" y="20414"/>
                    <a:pt x="17956" y="20288"/>
                    <a:pt x="17913" y="20161"/>
                  </a:cubicBezTo>
                  <a:lnTo>
                    <a:pt x="17913" y="20119"/>
                  </a:lnTo>
                  <a:cubicBezTo>
                    <a:pt x="17871" y="19823"/>
                    <a:pt x="17618" y="19612"/>
                    <a:pt x="17322" y="19612"/>
                  </a:cubicBezTo>
                  <a:cubicBezTo>
                    <a:pt x="17280" y="19569"/>
                    <a:pt x="17237" y="19569"/>
                    <a:pt x="17237" y="19569"/>
                  </a:cubicBezTo>
                  <a:cubicBezTo>
                    <a:pt x="17068" y="19443"/>
                    <a:pt x="16899" y="19274"/>
                    <a:pt x="16815" y="19105"/>
                  </a:cubicBezTo>
                  <a:cubicBezTo>
                    <a:pt x="16688" y="18893"/>
                    <a:pt x="16519" y="18682"/>
                    <a:pt x="16350" y="18513"/>
                  </a:cubicBezTo>
                  <a:cubicBezTo>
                    <a:pt x="15885" y="18260"/>
                    <a:pt x="15421" y="18091"/>
                    <a:pt x="14914" y="17922"/>
                  </a:cubicBezTo>
                  <a:cubicBezTo>
                    <a:pt x="15252" y="17753"/>
                    <a:pt x="15590" y="17584"/>
                    <a:pt x="15928" y="17457"/>
                  </a:cubicBezTo>
                  <a:close/>
                  <a:moveTo>
                    <a:pt x="19080" y="21059"/>
                  </a:moveTo>
                  <a:cubicBezTo>
                    <a:pt x="19138" y="21059"/>
                    <a:pt x="19202" y="21069"/>
                    <a:pt x="19265" y="21090"/>
                  </a:cubicBezTo>
                  <a:lnTo>
                    <a:pt x="19307" y="21090"/>
                  </a:lnTo>
                  <a:cubicBezTo>
                    <a:pt x="19519" y="21217"/>
                    <a:pt x="19730" y="21386"/>
                    <a:pt x="19899" y="21597"/>
                  </a:cubicBezTo>
                  <a:cubicBezTo>
                    <a:pt x="19688" y="21428"/>
                    <a:pt x="19476" y="21301"/>
                    <a:pt x="19265" y="21175"/>
                  </a:cubicBezTo>
                  <a:cubicBezTo>
                    <a:pt x="19138" y="21132"/>
                    <a:pt x="19012" y="21090"/>
                    <a:pt x="18927" y="21090"/>
                  </a:cubicBezTo>
                  <a:cubicBezTo>
                    <a:pt x="18970" y="21069"/>
                    <a:pt x="19022" y="21059"/>
                    <a:pt x="19080" y="21059"/>
                  </a:cubicBezTo>
                  <a:close/>
                  <a:moveTo>
                    <a:pt x="9844" y="21301"/>
                  </a:moveTo>
                  <a:cubicBezTo>
                    <a:pt x="10055" y="21386"/>
                    <a:pt x="10266" y="21470"/>
                    <a:pt x="10435" y="21639"/>
                  </a:cubicBezTo>
                  <a:cubicBezTo>
                    <a:pt x="10182" y="21555"/>
                    <a:pt x="9928" y="21428"/>
                    <a:pt x="9633" y="21386"/>
                  </a:cubicBezTo>
                  <a:lnTo>
                    <a:pt x="9844" y="21301"/>
                  </a:lnTo>
                  <a:close/>
                  <a:moveTo>
                    <a:pt x="20702" y="22231"/>
                  </a:moveTo>
                  <a:cubicBezTo>
                    <a:pt x="20997" y="22358"/>
                    <a:pt x="21293" y="22442"/>
                    <a:pt x="21631" y="22442"/>
                  </a:cubicBezTo>
                  <a:lnTo>
                    <a:pt x="21927" y="22442"/>
                  </a:lnTo>
                  <a:cubicBezTo>
                    <a:pt x="22054" y="22611"/>
                    <a:pt x="22054" y="22865"/>
                    <a:pt x="22011" y="23076"/>
                  </a:cubicBezTo>
                  <a:lnTo>
                    <a:pt x="21885" y="22991"/>
                  </a:lnTo>
                  <a:cubicBezTo>
                    <a:pt x="21758" y="22907"/>
                    <a:pt x="21631" y="22822"/>
                    <a:pt x="21462" y="22822"/>
                  </a:cubicBezTo>
                  <a:lnTo>
                    <a:pt x="21378" y="22865"/>
                  </a:lnTo>
                  <a:lnTo>
                    <a:pt x="21293" y="22865"/>
                  </a:lnTo>
                  <a:lnTo>
                    <a:pt x="21209" y="22738"/>
                  </a:lnTo>
                  <a:cubicBezTo>
                    <a:pt x="21166" y="22611"/>
                    <a:pt x="21124" y="22527"/>
                    <a:pt x="21040" y="22442"/>
                  </a:cubicBezTo>
                  <a:lnTo>
                    <a:pt x="20702" y="22231"/>
                  </a:lnTo>
                  <a:close/>
                  <a:moveTo>
                    <a:pt x="12125" y="21344"/>
                  </a:moveTo>
                  <a:lnTo>
                    <a:pt x="12168" y="21470"/>
                  </a:lnTo>
                  <a:cubicBezTo>
                    <a:pt x="12168" y="21555"/>
                    <a:pt x="12210" y="21639"/>
                    <a:pt x="12294" y="21724"/>
                  </a:cubicBezTo>
                  <a:cubicBezTo>
                    <a:pt x="12294" y="21851"/>
                    <a:pt x="12379" y="21935"/>
                    <a:pt x="12463" y="21977"/>
                  </a:cubicBezTo>
                  <a:lnTo>
                    <a:pt x="12548" y="22020"/>
                  </a:lnTo>
                  <a:lnTo>
                    <a:pt x="12590" y="22020"/>
                  </a:lnTo>
                  <a:cubicBezTo>
                    <a:pt x="12801" y="22020"/>
                    <a:pt x="12928" y="21851"/>
                    <a:pt x="13055" y="21639"/>
                  </a:cubicBezTo>
                  <a:cubicBezTo>
                    <a:pt x="13055" y="21682"/>
                    <a:pt x="13097" y="21682"/>
                    <a:pt x="13097" y="21724"/>
                  </a:cubicBezTo>
                  <a:cubicBezTo>
                    <a:pt x="13182" y="21766"/>
                    <a:pt x="13266" y="21851"/>
                    <a:pt x="13351" y="21893"/>
                  </a:cubicBezTo>
                  <a:cubicBezTo>
                    <a:pt x="13351" y="21977"/>
                    <a:pt x="13351" y="22062"/>
                    <a:pt x="13435" y="22146"/>
                  </a:cubicBezTo>
                  <a:cubicBezTo>
                    <a:pt x="13520" y="22231"/>
                    <a:pt x="13646" y="22273"/>
                    <a:pt x="13773" y="22273"/>
                  </a:cubicBezTo>
                  <a:lnTo>
                    <a:pt x="14069" y="22273"/>
                  </a:lnTo>
                  <a:lnTo>
                    <a:pt x="14111" y="22484"/>
                  </a:lnTo>
                  <a:lnTo>
                    <a:pt x="14195" y="22527"/>
                  </a:lnTo>
                  <a:cubicBezTo>
                    <a:pt x="14248" y="22562"/>
                    <a:pt x="14315" y="22582"/>
                    <a:pt x="14384" y="22582"/>
                  </a:cubicBezTo>
                  <a:cubicBezTo>
                    <a:pt x="14483" y="22582"/>
                    <a:pt x="14586" y="22541"/>
                    <a:pt x="14660" y="22442"/>
                  </a:cubicBezTo>
                  <a:cubicBezTo>
                    <a:pt x="14702" y="22484"/>
                    <a:pt x="14702" y="22527"/>
                    <a:pt x="14702" y="22527"/>
                  </a:cubicBezTo>
                  <a:cubicBezTo>
                    <a:pt x="14745" y="22569"/>
                    <a:pt x="14829" y="22611"/>
                    <a:pt x="14871" y="22611"/>
                  </a:cubicBezTo>
                  <a:cubicBezTo>
                    <a:pt x="14407" y="22696"/>
                    <a:pt x="13942" y="22780"/>
                    <a:pt x="13815" y="23076"/>
                  </a:cubicBezTo>
                  <a:lnTo>
                    <a:pt x="13773" y="23203"/>
                  </a:lnTo>
                  <a:lnTo>
                    <a:pt x="13477" y="22991"/>
                  </a:lnTo>
                  <a:cubicBezTo>
                    <a:pt x="13182" y="22738"/>
                    <a:pt x="12801" y="22527"/>
                    <a:pt x="12421" y="22400"/>
                  </a:cubicBezTo>
                  <a:cubicBezTo>
                    <a:pt x="11914" y="22273"/>
                    <a:pt x="11449" y="22104"/>
                    <a:pt x="10942" y="21893"/>
                  </a:cubicBezTo>
                  <a:lnTo>
                    <a:pt x="10942" y="21851"/>
                  </a:lnTo>
                  <a:cubicBezTo>
                    <a:pt x="11069" y="21808"/>
                    <a:pt x="11154" y="21724"/>
                    <a:pt x="11196" y="21597"/>
                  </a:cubicBezTo>
                  <a:cubicBezTo>
                    <a:pt x="11324" y="21700"/>
                    <a:pt x="11467" y="21755"/>
                    <a:pt x="11617" y="21755"/>
                  </a:cubicBezTo>
                  <a:cubicBezTo>
                    <a:pt x="11714" y="21755"/>
                    <a:pt x="11814" y="21732"/>
                    <a:pt x="11914" y="21682"/>
                  </a:cubicBezTo>
                  <a:cubicBezTo>
                    <a:pt x="12041" y="21639"/>
                    <a:pt x="12083" y="21470"/>
                    <a:pt x="12125" y="21344"/>
                  </a:cubicBezTo>
                  <a:close/>
                  <a:moveTo>
                    <a:pt x="28349" y="431"/>
                  </a:moveTo>
                  <a:cubicBezTo>
                    <a:pt x="28898" y="473"/>
                    <a:pt x="29447" y="642"/>
                    <a:pt x="29954" y="938"/>
                  </a:cubicBezTo>
                  <a:cubicBezTo>
                    <a:pt x="30081" y="1360"/>
                    <a:pt x="30165" y="1825"/>
                    <a:pt x="30165" y="2290"/>
                  </a:cubicBezTo>
                  <a:cubicBezTo>
                    <a:pt x="30038" y="2417"/>
                    <a:pt x="29869" y="2501"/>
                    <a:pt x="29743" y="2543"/>
                  </a:cubicBezTo>
                  <a:cubicBezTo>
                    <a:pt x="28982" y="2712"/>
                    <a:pt x="28560" y="3557"/>
                    <a:pt x="28940" y="4233"/>
                  </a:cubicBezTo>
                  <a:cubicBezTo>
                    <a:pt x="28982" y="4402"/>
                    <a:pt x="29025" y="4614"/>
                    <a:pt x="29025" y="4783"/>
                  </a:cubicBezTo>
                  <a:cubicBezTo>
                    <a:pt x="28813" y="5078"/>
                    <a:pt x="28560" y="5416"/>
                    <a:pt x="28306" y="5712"/>
                  </a:cubicBezTo>
                  <a:lnTo>
                    <a:pt x="28306" y="5670"/>
                  </a:lnTo>
                  <a:lnTo>
                    <a:pt x="28264" y="5416"/>
                  </a:lnTo>
                  <a:lnTo>
                    <a:pt x="27968" y="5416"/>
                  </a:lnTo>
                  <a:cubicBezTo>
                    <a:pt x="27884" y="5416"/>
                    <a:pt x="27842" y="5416"/>
                    <a:pt x="27757" y="5458"/>
                  </a:cubicBezTo>
                  <a:lnTo>
                    <a:pt x="27123" y="5458"/>
                  </a:lnTo>
                  <a:cubicBezTo>
                    <a:pt x="26659" y="5458"/>
                    <a:pt x="26194" y="5458"/>
                    <a:pt x="25771" y="5374"/>
                  </a:cubicBezTo>
                  <a:cubicBezTo>
                    <a:pt x="25602" y="5374"/>
                    <a:pt x="25433" y="5289"/>
                    <a:pt x="25264" y="5205"/>
                  </a:cubicBezTo>
                  <a:cubicBezTo>
                    <a:pt x="25138" y="5163"/>
                    <a:pt x="25011" y="5120"/>
                    <a:pt x="24842" y="5078"/>
                  </a:cubicBezTo>
                  <a:cubicBezTo>
                    <a:pt x="24673" y="5036"/>
                    <a:pt x="24504" y="5036"/>
                    <a:pt x="24335" y="5036"/>
                  </a:cubicBezTo>
                  <a:lnTo>
                    <a:pt x="24250" y="5036"/>
                  </a:lnTo>
                  <a:cubicBezTo>
                    <a:pt x="24250" y="4994"/>
                    <a:pt x="24250" y="4952"/>
                    <a:pt x="24250" y="4952"/>
                  </a:cubicBezTo>
                  <a:cubicBezTo>
                    <a:pt x="24208" y="4740"/>
                    <a:pt x="23955" y="4656"/>
                    <a:pt x="23870" y="4614"/>
                  </a:cubicBezTo>
                  <a:cubicBezTo>
                    <a:pt x="23825" y="4606"/>
                    <a:pt x="23780" y="4603"/>
                    <a:pt x="23736" y="4603"/>
                  </a:cubicBezTo>
                  <a:cubicBezTo>
                    <a:pt x="23530" y="4603"/>
                    <a:pt x="23333" y="4678"/>
                    <a:pt x="23194" y="4783"/>
                  </a:cubicBezTo>
                  <a:cubicBezTo>
                    <a:pt x="23025" y="4909"/>
                    <a:pt x="22899" y="5036"/>
                    <a:pt x="22814" y="5163"/>
                  </a:cubicBezTo>
                  <a:cubicBezTo>
                    <a:pt x="22603" y="5374"/>
                    <a:pt x="22434" y="5585"/>
                    <a:pt x="22223" y="5754"/>
                  </a:cubicBezTo>
                  <a:cubicBezTo>
                    <a:pt x="22166" y="5777"/>
                    <a:pt x="22115" y="5787"/>
                    <a:pt x="22068" y="5787"/>
                  </a:cubicBezTo>
                  <a:cubicBezTo>
                    <a:pt x="21937" y="5787"/>
                    <a:pt x="21828" y="5709"/>
                    <a:pt x="21673" y="5585"/>
                  </a:cubicBezTo>
                  <a:cubicBezTo>
                    <a:pt x="21462" y="5374"/>
                    <a:pt x="21166" y="5247"/>
                    <a:pt x="20871" y="5205"/>
                  </a:cubicBezTo>
                  <a:cubicBezTo>
                    <a:pt x="20659" y="5205"/>
                    <a:pt x="20490" y="5247"/>
                    <a:pt x="20364" y="5332"/>
                  </a:cubicBezTo>
                  <a:cubicBezTo>
                    <a:pt x="20068" y="5501"/>
                    <a:pt x="19899" y="5754"/>
                    <a:pt x="19772" y="6008"/>
                  </a:cubicBezTo>
                  <a:cubicBezTo>
                    <a:pt x="19603" y="6346"/>
                    <a:pt x="19476" y="6599"/>
                    <a:pt x="19096" y="6684"/>
                  </a:cubicBezTo>
                  <a:cubicBezTo>
                    <a:pt x="18885" y="6684"/>
                    <a:pt x="18716" y="6641"/>
                    <a:pt x="18547" y="6557"/>
                  </a:cubicBezTo>
                  <a:cubicBezTo>
                    <a:pt x="18336" y="6430"/>
                    <a:pt x="18082" y="6388"/>
                    <a:pt x="17871" y="6388"/>
                  </a:cubicBezTo>
                  <a:cubicBezTo>
                    <a:pt x="17533" y="6388"/>
                    <a:pt x="17237" y="6599"/>
                    <a:pt x="17111" y="6895"/>
                  </a:cubicBezTo>
                  <a:cubicBezTo>
                    <a:pt x="16815" y="7486"/>
                    <a:pt x="17406" y="7782"/>
                    <a:pt x="17787" y="7951"/>
                  </a:cubicBezTo>
                  <a:lnTo>
                    <a:pt x="17871" y="7993"/>
                  </a:lnTo>
                  <a:cubicBezTo>
                    <a:pt x="17787" y="8036"/>
                    <a:pt x="17702" y="8120"/>
                    <a:pt x="17702" y="8247"/>
                  </a:cubicBezTo>
                  <a:cubicBezTo>
                    <a:pt x="17618" y="8458"/>
                    <a:pt x="17702" y="8712"/>
                    <a:pt x="17829" y="8881"/>
                  </a:cubicBezTo>
                  <a:cubicBezTo>
                    <a:pt x="17744" y="8881"/>
                    <a:pt x="17618" y="8923"/>
                    <a:pt x="17533" y="8965"/>
                  </a:cubicBezTo>
                  <a:cubicBezTo>
                    <a:pt x="17153" y="9050"/>
                    <a:pt x="17068" y="9261"/>
                    <a:pt x="17068" y="9430"/>
                  </a:cubicBezTo>
                  <a:cubicBezTo>
                    <a:pt x="17068" y="9472"/>
                    <a:pt x="17068" y="9557"/>
                    <a:pt x="17111" y="9641"/>
                  </a:cubicBezTo>
                  <a:cubicBezTo>
                    <a:pt x="16875" y="9464"/>
                    <a:pt x="16619" y="9390"/>
                    <a:pt x="16356" y="9390"/>
                  </a:cubicBezTo>
                  <a:cubicBezTo>
                    <a:pt x="16242" y="9390"/>
                    <a:pt x="16127" y="9404"/>
                    <a:pt x="16012" y="9430"/>
                  </a:cubicBezTo>
                  <a:cubicBezTo>
                    <a:pt x="15843" y="9472"/>
                    <a:pt x="15716" y="9557"/>
                    <a:pt x="15632" y="9683"/>
                  </a:cubicBezTo>
                  <a:cubicBezTo>
                    <a:pt x="15463" y="9599"/>
                    <a:pt x="15252" y="9557"/>
                    <a:pt x="14998" y="9430"/>
                  </a:cubicBezTo>
                  <a:lnTo>
                    <a:pt x="14871" y="9388"/>
                  </a:lnTo>
                  <a:cubicBezTo>
                    <a:pt x="14745" y="9345"/>
                    <a:pt x="14660" y="9261"/>
                    <a:pt x="14576" y="9176"/>
                  </a:cubicBezTo>
                  <a:cubicBezTo>
                    <a:pt x="14407" y="9050"/>
                    <a:pt x="14238" y="8965"/>
                    <a:pt x="14069" y="8923"/>
                  </a:cubicBezTo>
                  <a:lnTo>
                    <a:pt x="13984" y="8923"/>
                  </a:lnTo>
                  <a:cubicBezTo>
                    <a:pt x="13900" y="8796"/>
                    <a:pt x="13858" y="8712"/>
                    <a:pt x="13773" y="8669"/>
                  </a:cubicBezTo>
                  <a:cubicBezTo>
                    <a:pt x="14027" y="8627"/>
                    <a:pt x="14280" y="8585"/>
                    <a:pt x="14364" y="8416"/>
                  </a:cubicBezTo>
                  <a:cubicBezTo>
                    <a:pt x="14449" y="8205"/>
                    <a:pt x="14238" y="7824"/>
                    <a:pt x="14111" y="7613"/>
                  </a:cubicBezTo>
                  <a:cubicBezTo>
                    <a:pt x="14027" y="7444"/>
                    <a:pt x="13858" y="7360"/>
                    <a:pt x="13689" y="7317"/>
                  </a:cubicBezTo>
                  <a:cubicBezTo>
                    <a:pt x="13435" y="7317"/>
                    <a:pt x="13182" y="7529"/>
                    <a:pt x="13224" y="7824"/>
                  </a:cubicBezTo>
                  <a:lnTo>
                    <a:pt x="13097" y="7824"/>
                  </a:lnTo>
                  <a:cubicBezTo>
                    <a:pt x="13013" y="7824"/>
                    <a:pt x="12928" y="7867"/>
                    <a:pt x="12844" y="7951"/>
                  </a:cubicBezTo>
                  <a:cubicBezTo>
                    <a:pt x="12801" y="7993"/>
                    <a:pt x="12801" y="8036"/>
                    <a:pt x="12759" y="8078"/>
                  </a:cubicBezTo>
                  <a:lnTo>
                    <a:pt x="12506" y="8078"/>
                  </a:lnTo>
                  <a:lnTo>
                    <a:pt x="12421" y="8162"/>
                  </a:lnTo>
                  <a:cubicBezTo>
                    <a:pt x="12379" y="8205"/>
                    <a:pt x="12379" y="8289"/>
                    <a:pt x="12379" y="8331"/>
                  </a:cubicBezTo>
                  <a:cubicBezTo>
                    <a:pt x="12294" y="8331"/>
                    <a:pt x="12083" y="8416"/>
                    <a:pt x="12041" y="8669"/>
                  </a:cubicBezTo>
                  <a:cubicBezTo>
                    <a:pt x="11999" y="8923"/>
                    <a:pt x="12125" y="9176"/>
                    <a:pt x="12379" y="9345"/>
                  </a:cubicBezTo>
                  <a:lnTo>
                    <a:pt x="12421" y="9388"/>
                  </a:lnTo>
                  <a:cubicBezTo>
                    <a:pt x="12379" y="9599"/>
                    <a:pt x="12337" y="9768"/>
                    <a:pt x="12210" y="9937"/>
                  </a:cubicBezTo>
                  <a:cubicBezTo>
                    <a:pt x="12083" y="10148"/>
                    <a:pt x="11999" y="10359"/>
                    <a:pt x="11956" y="10613"/>
                  </a:cubicBezTo>
                  <a:cubicBezTo>
                    <a:pt x="11872" y="11246"/>
                    <a:pt x="12463" y="11838"/>
                    <a:pt x="13013" y="12345"/>
                  </a:cubicBezTo>
                  <a:cubicBezTo>
                    <a:pt x="13182" y="12514"/>
                    <a:pt x="13308" y="12641"/>
                    <a:pt x="13477" y="12810"/>
                  </a:cubicBezTo>
                  <a:cubicBezTo>
                    <a:pt x="13562" y="12979"/>
                    <a:pt x="13604" y="13190"/>
                    <a:pt x="13646" y="13359"/>
                  </a:cubicBezTo>
                  <a:cubicBezTo>
                    <a:pt x="13646" y="13612"/>
                    <a:pt x="13731" y="13866"/>
                    <a:pt x="13900" y="14119"/>
                  </a:cubicBezTo>
                  <a:cubicBezTo>
                    <a:pt x="14153" y="14415"/>
                    <a:pt x="14449" y="14669"/>
                    <a:pt x="14745" y="14880"/>
                  </a:cubicBezTo>
                  <a:cubicBezTo>
                    <a:pt x="15294" y="15260"/>
                    <a:pt x="15801" y="15640"/>
                    <a:pt x="15885" y="16147"/>
                  </a:cubicBezTo>
                  <a:lnTo>
                    <a:pt x="15843" y="16189"/>
                  </a:lnTo>
                  <a:cubicBezTo>
                    <a:pt x="15463" y="15640"/>
                    <a:pt x="14871" y="15176"/>
                    <a:pt x="14238" y="14964"/>
                  </a:cubicBezTo>
                  <a:lnTo>
                    <a:pt x="14153" y="14964"/>
                  </a:lnTo>
                  <a:cubicBezTo>
                    <a:pt x="13942" y="15007"/>
                    <a:pt x="13942" y="15260"/>
                    <a:pt x="13942" y="15429"/>
                  </a:cubicBezTo>
                  <a:cubicBezTo>
                    <a:pt x="13773" y="15471"/>
                    <a:pt x="13435" y="15513"/>
                    <a:pt x="13393" y="15809"/>
                  </a:cubicBezTo>
                  <a:lnTo>
                    <a:pt x="13393" y="15894"/>
                  </a:lnTo>
                  <a:lnTo>
                    <a:pt x="13393" y="15936"/>
                  </a:lnTo>
                  <a:lnTo>
                    <a:pt x="13562" y="16401"/>
                  </a:lnTo>
                  <a:cubicBezTo>
                    <a:pt x="13520" y="16485"/>
                    <a:pt x="13520" y="16612"/>
                    <a:pt x="13604" y="16696"/>
                  </a:cubicBezTo>
                  <a:lnTo>
                    <a:pt x="13689" y="16823"/>
                  </a:lnTo>
                  <a:lnTo>
                    <a:pt x="13858" y="16823"/>
                  </a:lnTo>
                  <a:cubicBezTo>
                    <a:pt x="13900" y="16823"/>
                    <a:pt x="13942" y="16823"/>
                    <a:pt x="13984" y="16781"/>
                  </a:cubicBezTo>
                  <a:cubicBezTo>
                    <a:pt x="14111" y="16950"/>
                    <a:pt x="14238" y="17161"/>
                    <a:pt x="14322" y="17415"/>
                  </a:cubicBezTo>
                  <a:lnTo>
                    <a:pt x="13351" y="17964"/>
                  </a:lnTo>
                  <a:cubicBezTo>
                    <a:pt x="13266" y="17964"/>
                    <a:pt x="13182" y="17922"/>
                    <a:pt x="13139" y="17879"/>
                  </a:cubicBezTo>
                  <a:cubicBezTo>
                    <a:pt x="13044" y="17841"/>
                    <a:pt x="12941" y="17820"/>
                    <a:pt x="12840" y="17820"/>
                  </a:cubicBezTo>
                  <a:cubicBezTo>
                    <a:pt x="12717" y="17820"/>
                    <a:pt x="12599" y="17852"/>
                    <a:pt x="12506" y="17922"/>
                  </a:cubicBezTo>
                  <a:cubicBezTo>
                    <a:pt x="12482" y="17914"/>
                    <a:pt x="12458" y="17910"/>
                    <a:pt x="12432" y="17910"/>
                  </a:cubicBezTo>
                  <a:cubicBezTo>
                    <a:pt x="12320" y="17910"/>
                    <a:pt x="12194" y="17979"/>
                    <a:pt x="12125" y="18048"/>
                  </a:cubicBezTo>
                  <a:cubicBezTo>
                    <a:pt x="12041" y="18175"/>
                    <a:pt x="11999" y="18344"/>
                    <a:pt x="12083" y="18471"/>
                  </a:cubicBezTo>
                  <a:cubicBezTo>
                    <a:pt x="12125" y="18682"/>
                    <a:pt x="12294" y="18809"/>
                    <a:pt x="12548" y="18809"/>
                  </a:cubicBezTo>
                  <a:cubicBezTo>
                    <a:pt x="12717" y="18809"/>
                    <a:pt x="12886" y="18767"/>
                    <a:pt x="13055" y="18682"/>
                  </a:cubicBezTo>
                  <a:lnTo>
                    <a:pt x="13097" y="18682"/>
                  </a:lnTo>
                  <a:cubicBezTo>
                    <a:pt x="13139" y="18809"/>
                    <a:pt x="13224" y="18893"/>
                    <a:pt x="13308" y="18978"/>
                  </a:cubicBezTo>
                  <a:cubicBezTo>
                    <a:pt x="13477" y="19105"/>
                    <a:pt x="13689" y="19147"/>
                    <a:pt x="13858" y="19147"/>
                  </a:cubicBezTo>
                  <a:lnTo>
                    <a:pt x="14153" y="19147"/>
                  </a:lnTo>
                  <a:cubicBezTo>
                    <a:pt x="14223" y="19129"/>
                    <a:pt x="14300" y="19119"/>
                    <a:pt x="14379" y="19119"/>
                  </a:cubicBezTo>
                  <a:cubicBezTo>
                    <a:pt x="14490" y="19119"/>
                    <a:pt x="14603" y="19140"/>
                    <a:pt x="14702" y="19189"/>
                  </a:cubicBezTo>
                  <a:cubicBezTo>
                    <a:pt x="14702" y="19231"/>
                    <a:pt x="14702" y="19274"/>
                    <a:pt x="14702" y="19316"/>
                  </a:cubicBezTo>
                  <a:cubicBezTo>
                    <a:pt x="14660" y="19485"/>
                    <a:pt x="14745" y="19654"/>
                    <a:pt x="14829" y="19781"/>
                  </a:cubicBezTo>
                  <a:cubicBezTo>
                    <a:pt x="14914" y="19865"/>
                    <a:pt x="14998" y="19907"/>
                    <a:pt x="15083" y="19907"/>
                  </a:cubicBezTo>
                  <a:cubicBezTo>
                    <a:pt x="15252" y="19865"/>
                    <a:pt x="15421" y="19823"/>
                    <a:pt x="15590" y="19781"/>
                  </a:cubicBezTo>
                  <a:cubicBezTo>
                    <a:pt x="15674" y="19696"/>
                    <a:pt x="15759" y="19696"/>
                    <a:pt x="15843" y="19654"/>
                  </a:cubicBezTo>
                  <a:lnTo>
                    <a:pt x="15843" y="19654"/>
                  </a:lnTo>
                  <a:cubicBezTo>
                    <a:pt x="15843" y="19696"/>
                    <a:pt x="15801" y="19781"/>
                    <a:pt x="15801" y="19823"/>
                  </a:cubicBezTo>
                  <a:cubicBezTo>
                    <a:pt x="15716" y="19950"/>
                    <a:pt x="15716" y="20076"/>
                    <a:pt x="15801" y="20203"/>
                  </a:cubicBezTo>
                  <a:cubicBezTo>
                    <a:pt x="15843" y="20288"/>
                    <a:pt x="15885" y="20330"/>
                    <a:pt x="15970" y="20372"/>
                  </a:cubicBezTo>
                  <a:lnTo>
                    <a:pt x="15970" y="20499"/>
                  </a:lnTo>
                  <a:lnTo>
                    <a:pt x="16097" y="20583"/>
                  </a:lnTo>
                  <a:cubicBezTo>
                    <a:pt x="16245" y="20626"/>
                    <a:pt x="16392" y="20647"/>
                    <a:pt x="16540" y="20647"/>
                  </a:cubicBezTo>
                  <a:cubicBezTo>
                    <a:pt x="16688" y="20647"/>
                    <a:pt x="16836" y="20626"/>
                    <a:pt x="16984" y="20583"/>
                  </a:cubicBezTo>
                  <a:lnTo>
                    <a:pt x="17111" y="20583"/>
                  </a:lnTo>
                  <a:lnTo>
                    <a:pt x="17111" y="20626"/>
                  </a:lnTo>
                  <a:cubicBezTo>
                    <a:pt x="17111" y="20921"/>
                    <a:pt x="17364" y="20963"/>
                    <a:pt x="17449" y="21006"/>
                  </a:cubicBezTo>
                  <a:lnTo>
                    <a:pt x="17533" y="21006"/>
                  </a:lnTo>
                  <a:cubicBezTo>
                    <a:pt x="17533" y="21048"/>
                    <a:pt x="17575" y="21090"/>
                    <a:pt x="17575" y="21132"/>
                  </a:cubicBezTo>
                  <a:cubicBezTo>
                    <a:pt x="17660" y="21301"/>
                    <a:pt x="17787" y="21428"/>
                    <a:pt x="17913" y="21513"/>
                  </a:cubicBezTo>
                  <a:cubicBezTo>
                    <a:pt x="18125" y="21597"/>
                    <a:pt x="18336" y="21597"/>
                    <a:pt x="18505" y="21597"/>
                  </a:cubicBezTo>
                  <a:cubicBezTo>
                    <a:pt x="18674" y="21597"/>
                    <a:pt x="18843" y="21597"/>
                    <a:pt x="19012" y="21682"/>
                  </a:cubicBezTo>
                  <a:cubicBezTo>
                    <a:pt x="19223" y="21766"/>
                    <a:pt x="19434" y="21893"/>
                    <a:pt x="19645" y="22020"/>
                  </a:cubicBezTo>
                  <a:cubicBezTo>
                    <a:pt x="19603" y="22062"/>
                    <a:pt x="19561" y="22104"/>
                    <a:pt x="19476" y="22146"/>
                  </a:cubicBezTo>
                  <a:cubicBezTo>
                    <a:pt x="19350" y="22231"/>
                    <a:pt x="19223" y="22400"/>
                    <a:pt x="19181" y="22569"/>
                  </a:cubicBezTo>
                  <a:cubicBezTo>
                    <a:pt x="19265" y="23245"/>
                    <a:pt x="19476" y="23879"/>
                    <a:pt x="19772" y="24470"/>
                  </a:cubicBezTo>
                  <a:cubicBezTo>
                    <a:pt x="19772" y="24639"/>
                    <a:pt x="19730" y="24808"/>
                    <a:pt x="19688" y="24935"/>
                  </a:cubicBezTo>
                  <a:cubicBezTo>
                    <a:pt x="19645" y="24893"/>
                    <a:pt x="19603" y="24850"/>
                    <a:pt x="19561" y="24808"/>
                  </a:cubicBezTo>
                  <a:cubicBezTo>
                    <a:pt x="19392" y="24470"/>
                    <a:pt x="19054" y="24259"/>
                    <a:pt x="18674" y="24174"/>
                  </a:cubicBezTo>
                  <a:cubicBezTo>
                    <a:pt x="18632" y="24090"/>
                    <a:pt x="18589" y="23963"/>
                    <a:pt x="18547" y="23963"/>
                  </a:cubicBezTo>
                  <a:cubicBezTo>
                    <a:pt x="18378" y="23625"/>
                    <a:pt x="18336" y="23541"/>
                    <a:pt x="18209" y="23456"/>
                  </a:cubicBezTo>
                  <a:cubicBezTo>
                    <a:pt x="18125" y="23414"/>
                    <a:pt x="17998" y="23372"/>
                    <a:pt x="17913" y="23329"/>
                  </a:cubicBezTo>
                  <a:cubicBezTo>
                    <a:pt x="17956" y="23245"/>
                    <a:pt x="17998" y="23160"/>
                    <a:pt x="17956" y="23076"/>
                  </a:cubicBezTo>
                  <a:cubicBezTo>
                    <a:pt x="17913" y="22865"/>
                    <a:pt x="17660" y="22780"/>
                    <a:pt x="17533" y="22780"/>
                  </a:cubicBezTo>
                  <a:lnTo>
                    <a:pt x="17449" y="22780"/>
                  </a:lnTo>
                  <a:cubicBezTo>
                    <a:pt x="17195" y="22822"/>
                    <a:pt x="16942" y="22949"/>
                    <a:pt x="16773" y="23118"/>
                  </a:cubicBezTo>
                  <a:cubicBezTo>
                    <a:pt x="16688" y="23203"/>
                    <a:pt x="16604" y="23287"/>
                    <a:pt x="16477" y="23329"/>
                  </a:cubicBezTo>
                  <a:cubicBezTo>
                    <a:pt x="16308" y="23372"/>
                    <a:pt x="16097" y="23414"/>
                    <a:pt x="15885" y="23456"/>
                  </a:cubicBezTo>
                  <a:cubicBezTo>
                    <a:pt x="15590" y="23498"/>
                    <a:pt x="15294" y="23541"/>
                    <a:pt x="14998" y="23625"/>
                  </a:cubicBezTo>
                  <a:cubicBezTo>
                    <a:pt x="14998" y="23583"/>
                    <a:pt x="14998" y="23498"/>
                    <a:pt x="14998" y="23456"/>
                  </a:cubicBezTo>
                  <a:cubicBezTo>
                    <a:pt x="14956" y="23372"/>
                    <a:pt x="14914" y="23287"/>
                    <a:pt x="14829" y="23245"/>
                  </a:cubicBezTo>
                  <a:lnTo>
                    <a:pt x="15040" y="23203"/>
                  </a:lnTo>
                  <a:cubicBezTo>
                    <a:pt x="15547" y="23118"/>
                    <a:pt x="16139" y="23034"/>
                    <a:pt x="16139" y="22484"/>
                  </a:cubicBezTo>
                  <a:cubicBezTo>
                    <a:pt x="16139" y="22189"/>
                    <a:pt x="15843" y="22146"/>
                    <a:pt x="15674" y="22104"/>
                  </a:cubicBezTo>
                  <a:cubicBezTo>
                    <a:pt x="15590" y="21977"/>
                    <a:pt x="15463" y="21893"/>
                    <a:pt x="15294" y="21893"/>
                  </a:cubicBezTo>
                  <a:cubicBezTo>
                    <a:pt x="15282" y="21881"/>
                    <a:pt x="15266" y="21875"/>
                    <a:pt x="15247" y="21875"/>
                  </a:cubicBezTo>
                  <a:cubicBezTo>
                    <a:pt x="15202" y="21875"/>
                    <a:pt x="15142" y="21905"/>
                    <a:pt x="15083" y="21935"/>
                  </a:cubicBezTo>
                  <a:cubicBezTo>
                    <a:pt x="14947" y="21845"/>
                    <a:pt x="14823" y="21803"/>
                    <a:pt x="14718" y="21803"/>
                  </a:cubicBezTo>
                  <a:cubicBezTo>
                    <a:pt x="14627" y="21803"/>
                    <a:pt x="14550" y="21834"/>
                    <a:pt x="14491" y="21893"/>
                  </a:cubicBezTo>
                  <a:lnTo>
                    <a:pt x="14364" y="21808"/>
                  </a:lnTo>
                  <a:lnTo>
                    <a:pt x="13984" y="21808"/>
                  </a:lnTo>
                  <a:cubicBezTo>
                    <a:pt x="13984" y="21724"/>
                    <a:pt x="13984" y="21639"/>
                    <a:pt x="13900" y="21555"/>
                  </a:cubicBezTo>
                  <a:lnTo>
                    <a:pt x="13815" y="21470"/>
                  </a:lnTo>
                  <a:lnTo>
                    <a:pt x="13562" y="21470"/>
                  </a:lnTo>
                  <a:cubicBezTo>
                    <a:pt x="13520" y="21259"/>
                    <a:pt x="13435" y="20921"/>
                    <a:pt x="13139" y="20921"/>
                  </a:cubicBezTo>
                  <a:cubicBezTo>
                    <a:pt x="13055" y="20921"/>
                    <a:pt x="13013" y="20963"/>
                    <a:pt x="12928" y="21006"/>
                  </a:cubicBezTo>
                  <a:cubicBezTo>
                    <a:pt x="12844" y="21090"/>
                    <a:pt x="12759" y="21217"/>
                    <a:pt x="12717" y="21344"/>
                  </a:cubicBezTo>
                  <a:cubicBezTo>
                    <a:pt x="12632" y="21048"/>
                    <a:pt x="12421" y="20837"/>
                    <a:pt x="12168" y="20710"/>
                  </a:cubicBezTo>
                  <a:cubicBezTo>
                    <a:pt x="12125" y="20626"/>
                    <a:pt x="11999" y="20541"/>
                    <a:pt x="11914" y="20541"/>
                  </a:cubicBezTo>
                  <a:lnTo>
                    <a:pt x="11745" y="20541"/>
                  </a:lnTo>
                  <a:lnTo>
                    <a:pt x="11661" y="20668"/>
                  </a:lnTo>
                  <a:cubicBezTo>
                    <a:pt x="11618" y="20752"/>
                    <a:pt x="11618" y="20879"/>
                    <a:pt x="11618" y="21048"/>
                  </a:cubicBezTo>
                  <a:lnTo>
                    <a:pt x="11618" y="21259"/>
                  </a:lnTo>
                  <a:lnTo>
                    <a:pt x="11534" y="21217"/>
                  </a:lnTo>
                  <a:cubicBezTo>
                    <a:pt x="11449" y="21132"/>
                    <a:pt x="11323" y="21090"/>
                    <a:pt x="11196" y="21090"/>
                  </a:cubicBezTo>
                  <a:cubicBezTo>
                    <a:pt x="11027" y="21090"/>
                    <a:pt x="10900" y="21175"/>
                    <a:pt x="10816" y="21301"/>
                  </a:cubicBezTo>
                  <a:cubicBezTo>
                    <a:pt x="10600" y="21086"/>
                    <a:pt x="10232" y="20809"/>
                    <a:pt x="9867" y="20809"/>
                  </a:cubicBezTo>
                  <a:cubicBezTo>
                    <a:pt x="9802" y="20809"/>
                    <a:pt x="9738" y="20818"/>
                    <a:pt x="9675" y="20837"/>
                  </a:cubicBezTo>
                  <a:lnTo>
                    <a:pt x="9337" y="20921"/>
                  </a:lnTo>
                  <a:lnTo>
                    <a:pt x="9210" y="20921"/>
                  </a:lnTo>
                  <a:cubicBezTo>
                    <a:pt x="8957" y="20921"/>
                    <a:pt x="8830" y="21132"/>
                    <a:pt x="8746" y="21301"/>
                  </a:cubicBezTo>
                  <a:cubicBezTo>
                    <a:pt x="8619" y="21259"/>
                    <a:pt x="8492" y="21259"/>
                    <a:pt x="8365" y="21259"/>
                  </a:cubicBezTo>
                  <a:lnTo>
                    <a:pt x="8281" y="21259"/>
                  </a:lnTo>
                  <a:cubicBezTo>
                    <a:pt x="8154" y="21259"/>
                    <a:pt x="7985" y="21344"/>
                    <a:pt x="7858" y="21428"/>
                  </a:cubicBezTo>
                  <a:cubicBezTo>
                    <a:pt x="7816" y="21470"/>
                    <a:pt x="7732" y="21470"/>
                    <a:pt x="7647" y="21470"/>
                  </a:cubicBezTo>
                  <a:lnTo>
                    <a:pt x="7520" y="21386"/>
                  </a:lnTo>
                  <a:lnTo>
                    <a:pt x="7225" y="21090"/>
                  </a:lnTo>
                  <a:cubicBezTo>
                    <a:pt x="7225" y="21090"/>
                    <a:pt x="7225" y="21048"/>
                    <a:pt x="7225" y="21048"/>
                  </a:cubicBezTo>
                  <a:cubicBezTo>
                    <a:pt x="7309" y="20752"/>
                    <a:pt x="7182" y="20457"/>
                    <a:pt x="6887" y="20372"/>
                  </a:cubicBezTo>
                  <a:lnTo>
                    <a:pt x="6633" y="20372"/>
                  </a:lnTo>
                  <a:lnTo>
                    <a:pt x="6549" y="20499"/>
                  </a:lnTo>
                  <a:cubicBezTo>
                    <a:pt x="6422" y="20626"/>
                    <a:pt x="6506" y="20794"/>
                    <a:pt x="6549" y="20921"/>
                  </a:cubicBezTo>
                  <a:cubicBezTo>
                    <a:pt x="6549" y="21006"/>
                    <a:pt x="6591" y="21090"/>
                    <a:pt x="6633" y="21132"/>
                  </a:cubicBezTo>
                  <a:cubicBezTo>
                    <a:pt x="6464" y="21344"/>
                    <a:pt x="6253" y="21470"/>
                    <a:pt x="5999" y="21513"/>
                  </a:cubicBezTo>
                  <a:lnTo>
                    <a:pt x="6084" y="21428"/>
                  </a:lnTo>
                  <a:lnTo>
                    <a:pt x="6126" y="21344"/>
                  </a:lnTo>
                  <a:lnTo>
                    <a:pt x="6126" y="21175"/>
                  </a:lnTo>
                  <a:cubicBezTo>
                    <a:pt x="6126" y="21132"/>
                    <a:pt x="6126" y="21090"/>
                    <a:pt x="6084" y="21090"/>
                  </a:cubicBezTo>
                  <a:cubicBezTo>
                    <a:pt x="6084" y="20921"/>
                    <a:pt x="6042" y="20794"/>
                    <a:pt x="5957" y="20710"/>
                  </a:cubicBezTo>
                  <a:cubicBezTo>
                    <a:pt x="6042" y="20583"/>
                    <a:pt x="5999" y="20414"/>
                    <a:pt x="5915" y="20288"/>
                  </a:cubicBezTo>
                  <a:lnTo>
                    <a:pt x="5830" y="20161"/>
                  </a:lnTo>
                  <a:lnTo>
                    <a:pt x="5661" y="20161"/>
                  </a:lnTo>
                  <a:cubicBezTo>
                    <a:pt x="5661" y="20119"/>
                    <a:pt x="5661" y="20076"/>
                    <a:pt x="5661" y="19992"/>
                  </a:cubicBezTo>
                  <a:cubicBezTo>
                    <a:pt x="5619" y="19696"/>
                    <a:pt x="5366" y="19485"/>
                    <a:pt x="5112" y="19485"/>
                  </a:cubicBezTo>
                  <a:lnTo>
                    <a:pt x="5028" y="19485"/>
                  </a:lnTo>
                  <a:cubicBezTo>
                    <a:pt x="4985" y="19358"/>
                    <a:pt x="4985" y="19274"/>
                    <a:pt x="4985" y="19189"/>
                  </a:cubicBezTo>
                  <a:cubicBezTo>
                    <a:pt x="4943" y="19020"/>
                    <a:pt x="4901" y="18851"/>
                    <a:pt x="4816" y="18724"/>
                  </a:cubicBezTo>
                  <a:lnTo>
                    <a:pt x="4774" y="18598"/>
                  </a:lnTo>
                  <a:lnTo>
                    <a:pt x="4521" y="18598"/>
                  </a:lnTo>
                  <a:cubicBezTo>
                    <a:pt x="4521" y="18555"/>
                    <a:pt x="4521" y="18513"/>
                    <a:pt x="4563" y="18513"/>
                  </a:cubicBezTo>
                  <a:lnTo>
                    <a:pt x="4690" y="18513"/>
                  </a:lnTo>
                  <a:cubicBezTo>
                    <a:pt x="4816" y="18513"/>
                    <a:pt x="4943" y="18429"/>
                    <a:pt x="4985" y="18302"/>
                  </a:cubicBezTo>
                  <a:cubicBezTo>
                    <a:pt x="4985" y="18260"/>
                    <a:pt x="4985" y="18260"/>
                    <a:pt x="4985" y="18260"/>
                  </a:cubicBezTo>
                  <a:cubicBezTo>
                    <a:pt x="5028" y="18260"/>
                    <a:pt x="5070" y="18260"/>
                    <a:pt x="5112" y="18302"/>
                  </a:cubicBezTo>
                  <a:cubicBezTo>
                    <a:pt x="5112" y="18386"/>
                    <a:pt x="5154" y="18513"/>
                    <a:pt x="5239" y="18598"/>
                  </a:cubicBezTo>
                  <a:cubicBezTo>
                    <a:pt x="5332" y="18659"/>
                    <a:pt x="5447" y="18699"/>
                    <a:pt x="5552" y="18699"/>
                  </a:cubicBezTo>
                  <a:cubicBezTo>
                    <a:pt x="5590" y="18699"/>
                    <a:pt x="5627" y="18693"/>
                    <a:pt x="5661" y="18682"/>
                  </a:cubicBezTo>
                  <a:cubicBezTo>
                    <a:pt x="5746" y="18682"/>
                    <a:pt x="5788" y="18640"/>
                    <a:pt x="5830" y="18598"/>
                  </a:cubicBezTo>
                  <a:cubicBezTo>
                    <a:pt x="5873" y="18682"/>
                    <a:pt x="5957" y="18724"/>
                    <a:pt x="6084" y="18724"/>
                  </a:cubicBezTo>
                  <a:lnTo>
                    <a:pt x="6168" y="18724"/>
                  </a:lnTo>
                  <a:lnTo>
                    <a:pt x="6337" y="18555"/>
                  </a:lnTo>
                  <a:lnTo>
                    <a:pt x="6337" y="18429"/>
                  </a:lnTo>
                  <a:cubicBezTo>
                    <a:pt x="6337" y="18302"/>
                    <a:pt x="6337" y="18006"/>
                    <a:pt x="6084" y="17964"/>
                  </a:cubicBezTo>
                  <a:cubicBezTo>
                    <a:pt x="6084" y="17922"/>
                    <a:pt x="6084" y="17922"/>
                    <a:pt x="6084" y="17879"/>
                  </a:cubicBezTo>
                  <a:cubicBezTo>
                    <a:pt x="6211" y="17541"/>
                    <a:pt x="6084" y="17330"/>
                    <a:pt x="5661" y="17119"/>
                  </a:cubicBezTo>
                  <a:lnTo>
                    <a:pt x="5577" y="17077"/>
                  </a:lnTo>
                  <a:lnTo>
                    <a:pt x="5535" y="17077"/>
                  </a:lnTo>
                  <a:cubicBezTo>
                    <a:pt x="5408" y="17077"/>
                    <a:pt x="5281" y="17161"/>
                    <a:pt x="5197" y="17246"/>
                  </a:cubicBezTo>
                  <a:cubicBezTo>
                    <a:pt x="5197" y="17203"/>
                    <a:pt x="5197" y="17119"/>
                    <a:pt x="5154" y="17077"/>
                  </a:cubicBezTo>
                  <a:cubicBezTo>
                    <a:pt x="5073" y="16995"/>
                    <a:pt x="4938" y="16948"/>
                    <a:pt x="4807" y="16948"/>
                  </a:cubicBezTo>
                  <a:cubicBezTo>
                    <a:pt x="4736" y="16948"/>
                    <a:pt x="4665" y="16962"/>
                    <a:pt x="4605" y="16992"/>
                  </a:cubicBezTo>
                  <a:cubicBezTo>
                    <a:pt x="4605" y="16950"/>
                    <a:pt x="4563" y="16865"/>
                    <a:pt x="4478" y="16823"/>
                  </a:cubicBezTo>
                  <a:lnTo>
                    <a:pt x="4394" y="16696"/>
                  </a:lnTo>
                  <a:lnTo>
                    <a:pt x="4267" y="16696"/>
                  </a:lnTo>
                  <a:cubicBezTo>
                    <a:pt x="4056" y="16696"/>
                    <a:pt x="3972" y="16992"/>
                    <a:pt x="3972" y="17034"/>
                  </a:cubicBezTo>
                  <a:lnTo>
                    <a:pt x="3929" y="17161"/>
                  </a:lnTo>
                  <a:cubicBezTo>
                    <a:pt x="3887" y="17119"/>
                    <a:pt x="3887" y="17119"/>
                    <a:pt x="3845" y="17077"/>
                  </a:cubicBezTo>
                  <a:cubicBezTo>
                    <a:pt x="3760" y="16992"/>
                    <a:pt x="3591" y="16865"/>
                    <a:pt x="3465" y="16739"/>
                  </a:cubicBezTo>
                  <a:cubicBezTo>
                    <a:pt x="3296" y="16612"/>
                    <a:pt x="3127" y="16443"/>
                    <a:pt x="2958" y="16274"/>
                  </a:cubicBezTo>
                  <a:lnTo>
                    <a:pt x="3042" y="16189"/>
                  </a:lnTo>
                  <a:lnTo>
                    <a:pt x="3042" y="16105"/>
                  </a:lnTo>
                  <a:cubicBezTo>
                    <a:pt x="3000" y="15936"/>
                    <a:pt x="2873" y="15851"/>
                    <a:pt x="2704" y="15767"/>
                  </a:cubicBezTo>
                  <a:cubicBezTo>
                    <a:pt x="2630" y="15717"/>
                    <a:pt x="2556" y="15697"/>
                    <a:pt x="2473" y="15697"/>
                  </a:cubicBezTo>
                  <a:cubicBezTo>
                    <a:pt x="2414" y="15697"/>
                    <a:pt x="2352" y="15707"/>
                    <a:pt x="2282" y="15725"/>
                  </a:cubicBezTo>
                  <a:lnTo>
                    <a:pt x="2197" y="15725"/>
                  </a:lnTo>
                  <a:cubicBezTo>
                    <a:pt x="1901" y="15598"/>
                    <a:pt x="1859" y="14838"/>
                    <a:pt x="1901" y="14669"/>
                  </a:cubicBezTo>
                  <a:lnTo>
                    <a:pt x="1944" y="14542"/>
                  </a:lnTo>
                  <a:lnTo>
                    <a:pt x="1775" y="14288"/>
                  </a:lnTo>
                  <a:lnTo>
                    <a:pt x="1521" y="14288"/>
                  </a:lnTo>
                  <a:cubicBezTo>
                    <a:pt x="1606" y="14204"/>
                    <a:pt x="1648" y="14077"/>
                    <a:pt x="1606" y="13950"/>
                  </a:cubicBezTo>
                  <a:cubicBezTo>
                    <a:pt x="1690" y="13950"/>
                    <a:pt x="1775" y="13950"/>
                    <a:pt x="1859" y="13908"/>
                  </a:cubicBezTo>
                  <a:cubicBezTo>
                    <a:pt x="1986" y="13824"/>
                    <a:pt x="2070" y="13655"/>
                    <a:pt x="2028" y="13528"/>
                  </a:cubicBezTo>
                  <a:cubicBezTo>
                    <a:pt x="2070" y="13401"/>
                    <a:pt x="2113" y="13317"/>
                    <a:pt x="2113" y="13232"/>
                  </a:cubicBezTo>
                  <a:cubicBezTo>
                    <a:pt x="2151" y="13245"/>
                    <a:pt x="2191" y="13251"/>
                    <a:pt x="2232" y="13251"/>
                  </a:cubicBezTo>
                  <a:cubicBezTo>
                    <a:pt x="2459" y="13251"/>
                    <a:pt x="2698" y="13061"/>
                    <a:pt x="2662" y="12810"/>
                  </a:cubicBezTo>
                  <a:cubicBezTo>
                    <a:pt x="2662" y="12556"/>
                    <a:pt x="2577" y="12345"/>
                    <a:pt x="2408" y="12134"/>
                  </a:cubicBezTo>
                  <a:cubicBezTo>
                    <a:pt x="2324" y="12049"/>
                    <a:pt x="2282" y="11965"/>
                    <a:pt x="2239" y="11880"/>
                  </a:cubicBezTo>
                  <a:cubicBezTo>
                    <a:pt x="2577" y="11711"/>
                    <a:pt x="2958" y="11542"/>
                    <a:pt x="3338" y="11458"/>
                  </a:cubicBezTo>
                  <a:cubicBezTo>
                    <a:pt x="3676" y="11331"/>
                    <a:pt x="3676" y="11331"/>
                    <a:pt x="3760" y="11246"/>
                  </a:cubicBezTo>
                  <a:cubicBezTo>
                    <a:pt x="4014" y="10908"/>
                    <a:pt x="4140" y="10486"/>
                    <a:pt x="4183" y="10064"/>
                  </a:cubicBezTo>
                  <a:cubicBezTo>
                    <a:pt x="4183" y="9810"/>
                    <a:pt x="4267" y="9599"/>
                    <a:pt x="4309" y="9388"/>
                  </a:cubicBezTo>
                  <a:cubicBezTo>
                    <a:pt x="4394" y="9219"/>
                    <a:pt x="4521" y="9092"/>
                    <a:pt x="4732" y="9050"/>
                  </a:cubicBezTo>
                  <a:cubicBezTo>
                    <a:pt x="5154" y="8881"/>
                    <a:pt x="5450" y="8500"/>
                    <a:pt x="5535" y="8036"/>
                  </a:cubicBezTo>
                  <a:cubicBezTo>
                    <a:pt x="5619" y="7740"/>
                    <a:pt x="5535" y="7444"/>
                    <a:pt x="5366" y="7148"/>
                  </a:cubicBezTo>
                  <a:cubicBezTo>
                    <a:pt x="5323" y="7064"/>
                    <a:pt x="5281" y="6937"/>
                    <a:pt x="5239" y="6853"/>
                  </a:cubicBezTo>
                  <a:cubicBezTo>
                    <a:pt x="6422" y="6684"/>
                    <a:pt x="7605" y="6515"/>
                    <a:pt x="8746" y="6219"/>
                  </a:cubicBezTo>
                  <a:cubicBezTo>
                    <a:pt x="8999" y="6050"/>
                    <a:pt x="9168" y="5796"/>
                    <a:pt x="9252" y="5501"/>
                  </a:cubicBezTo>
                  <a:cubicBezTo>
                    <a:pt x="9421" y="5163"/>
                    <a:pt x="9548" y="4909"/>
                    <a:pt x="9802" y="4867"/>
                  </a:cubicBezTo>
                  <a:cubicBezTo>
                    <a:pt x="9886" y="4994"/>
                    <a:pt x="10055" y="5036"/>
                    <a:pt x="10182" y="5036"/>
                  </a:cubicBezTo>
                  <a:cubicBezTo>
                    <a:pt x="10309" y="4994"/>
                    <a:pt x="10435" y="4952"/>
                    <a:pt x="10562" y="4909"/>
                  </a:cubicBezTo>
                  <a:lnTo>
                    <a:pt x="10731" y="4825"/>
                  </a:lnTo>
                  <a:cubicBezTo>
                    <a:pt x="10900" y="4867"/>
                    <a:pt x="11027" y="4909"/>
                    <a:pt x="11196" y="4952"/>
                  </a:cubicBezTo>
                  <a:cubicBezTo>
                    <a:pt x="11386" y="5071"/>
                    <a:pt x="11604" y="5122"/>
                    <a:pt x="11818" y="5122"/>
                  </a:cubicBezTo>
                  <a:cubicBezTo>
                    <a:pt x="11983" y="5122"/>
                    <a:pt x="12147" y="5091"/>
                    <a:pt x="12294" y="5036"/>
                  </a:cubicBezTo>
                  <a:cubicBezTo>
                    <a:pt x="12421" y="4994"/>
                    <a:pt x="12506" y="4867"/>
                    <a:pt x="12548" y="4783"/>
                  </a:cubicBezTo>
                  <a:lnTo>
                    <a:pt x="12590" y="4783"/>
                  </a:lnTo>
                  <a:cubicBezTo>
                    <a:pt x="12675" y="4867"/>
                    <a:pt x="12717" y="4867"/>
                    <a:pt x="12801" y="4867"/>
                  </a:cubicBezTo>
                  <a:lnTo>
                    <a:pt x="12886" y="4825"/>
                  </a:lnTo>
                  <a:cubicBezTo>
                    <a:pt x="13182" y="4656"/>
                    <a:pt x="13308" y="4360"/>
                    <a:pt x="13266" y="4022"/>
                  </a:cubicBezTo>
                  <a:cubicBezTo>
                    <a:pt x="13224" y="3938"/>
                    <a:pt x="13224" y="3811"/>
                    <a:pt x="13266" y="3726"/>
                  </a:cubicBezTo>
                  <a:cubicBezTo>
                    <a:pt x="13351" y="3684"/>
                    <a:pt x="13435" y="3642"/>
                    <a:pt x="13520" y="3642"/>
                  </a:cubicBezTo>
                  <a:lnTo>
                    <a:pt x="13562" y="3726"/>
                  </a:lnTo>
                  <a:lnTo>
                    <a:pt x="13731" y="3726"/>
                  </a:lnTo>
                  <a:cubicBezTo>
                    <a:pt x="13815" y="3726"/>
                    <a:pt x="13858" y="3726"/>
                    <a:pt x="13900" y="3684"/>
                  </a:cubicBezTo>
                  <a:lnTo>
                    <a:pt x="13984" y="3642"/>
                  </a:lnTo>
                  <a:cubicBezTo>
                    <a:pt x="14153" y="3684"/>
                    <a:pt x="14280" y="3684"/>
                    <a:pt x="14449" y="3684"/>
                  </a:cubicBezTo>
                  <a:cubicBezTo>
                    <a:pt x="14487" y="3690"/>
                    <a:pt x="14525" y="3692"/>
                    <a:pt x="14563" y="3692"/>
                  </a:cubicBezTo>
                  <a:cubicBezTo>
                    <a:pt x="14820" y="3692"/>
                    <a:pt x="15068" y="3572"/>
                    <a:pt x="15252" y="3388"/>
                  </a:cubicBezTo>
                  <a:cubicBezTo>
                    <a:pt x="15315" y="3293"/>
                    <a:pt x="15402" y="3246"/>
                    <a:pt x="15495" y="3246"/>
                  </a:cubicBezTo>
                  <a:cubicBezTo>
                    <a:pt x="15526" y="3246"/>
                    <a:pt x="15558" y="3251"/>
                    <a:pt x="15590" y="3262"/>
                  </a:cubicBezTo>
                  <a:cubicBezTo>
                    <a:pt x="15632" y="3262"/>
                    <a:pt x="18547" y="3050"/>
                    <a:pt x="18970" y="2628"/>
                  </a:cubicBezTo>
                  <a:lnTo>
                    <a:pt x="19054" y="2586"/>
                  </a:lnTo>
                  <a:lnTo>
                    <a:pt x="19096" y="2290"/>
                  </a:lnTo>
                  <a:cubicBezTo>
                    <a:pt x="19138" y="2332"/>
                    <a:pt x="19223" y="2374"/>
                    <a:pt x="19307" y="2374"/>
                  </a:cubicBezTo>
                  <a:lnTo>
                    <a:pt x="19392" y="2374"/>
                  </a:lnTo>
                  <a:cubicBezTo>
                    <a:pt x="19519" y="2332"/>
                    <a:pt x="19645" y="2248"/>
                    <a:pt x="19688" y="2121"/>
                  </a:cubicBezTo>
                  <a:lnTo>
                    <a:pt x="19730" y="2121"/>
                  </a:lnTo>
                  <a:cubicBezTo>
                    <a:pt x="19857" y="2248"/>
                    <a:pt x="19983" y="2332"/>
                    <a:pt x="20152" y="2332"/>
                  </a:cubicBezTo>
                  <a:cubicBezTo>
                    <a:pt x="20321" y="2290"/>
                    <a:pt x="20490" y="2248"/>
                    <a:pt x="20617" y="2121"/>
                  </a:cubicBezTo>
                  <a:lnTo>
                    <a:pt x="20828" y="1994"/>
                  </a:lnTo>
                  <a:cubicBezTo>
                    <a:pt x="20913" y="2121"/>
                    <a:pt x="20997" y="2205"/>
                    <a:pt x="21124" y="2332"/>
                  </a:cubicBezTo>
                  <a:cubicBezTo>
                    <a:pt x="21504" y="2839"/>
                    <a:pt x="21800" y="3177"/>
                    <a:pt x="22096" y="3219"/>
                  </a:cubicBezTo>
                  <a:lnTo>
                    <a:pt x="22180" y="3219"/>
                  </a:lnTo>
                  <a:cubicBezTo>
                    <a:pt x="22349" y="3219"/>
                    <a:pt x="22476" y="3050"/>
                    <a:pt x="22603" y="2881"/>
                  </a:cubicBezTo>
                  <a:lnTo>
                    <a:pt x="22645" y="2797"/>
                  </a:lnTo>
                  <a:cubicBezTo>
                    <a:pt x="23068" y="2924"/>
                    <a:pt x="23448" y="3093"/>
                    <a:pt x="23828" y="3304"/>
                  </a:cubicBezTo>
                  <a:lnTo>
                    <a:pt x="23913" y="3642"/>
                  </a:lnTo>
                  <a:lnTo>
                    <a:pt x="24039" y="3684"/>
                  </a:lnTo>
                  <a:cubicBezTo>
                    <a:pt x="24119" y="3694"/>
                    <a:pt x="24199" y="3699"/>
                    <a:pt x="24278" y="3699"/>
                  </a:cubicBezTo>
                  <a:cubicBezTo>
                    <a:pt x="24534" y="3699"/>
                    <a:pt x="24785" y="3644"/>
                    <a:pt x="25011" y="3515"/>
                  </a:cubicBezTo>
                  <a:lnTo>
                    <a:pt x="25138" y="3473"/>
                  </a:lnTo>
                  <a:cubicBezTo>
                    <a:pt x="25349" y="3431"/>
                    <a:pt x="25898" y="3304"/>
                    <a:pt x="26447" y="3219"/>
                  </a:cubicBezTo>
                  <a:cubicBezTo>
                    <a:pt x="27630" y="3008"/>
                    <a:pt x="28137" y="2924"/>
                    <a:pt x="28306" y="2755"/>
                  </a:cubicBezTo>
                  <a:cubicBezTo>
                    <a:pt x="28898" y="2332"/>
                    <a:pt x="28518" y="1656"/>
                    <a:pt x="28264" y="1107"/>
                  </a:cubicBezTo>
                  <a:cubicBezTo>
                    <a:pt x="28180" y="938"/>
                    <a:pt x="28011" y="558"/>
                    <a:pt x="28053" y="473"/>
                  </a:cubicBezTo>
                  <a:cubicBezTo>
                    <a:pt x="28053" y="473"/>
                    <a:pt x="28095" y="431"/>
                    <a:pt x="28349" y="431"/>
                  </a:cubicBezTo>
                  <a:close/>
                  <a:moveTo>
                    <a:pt x="9252" y="21808"/>
                  </a:moveTo>
                  <a:cubicBezTo>
                    <a:pt x="9759" y="21935"/>
                    <a:pt x="10266" y="22104"/>
                    <a:pt x="10689" y="22358"/>
                  </a:cubicBezTo>
                  <a:cubicBezTo>
                    <a:pt x="11238" y="22569"/>
                    <a:pt x="11745" y="22780"/>
                    <a:pt x="12294" y="22949"/>
                  </a:cubicBezTo>
                  <a:cubicBezTo>
                    <a:pt x="12590" y="23034"/>
                    <a:pt x="12886" y="23203"/>
                    <a:pt x="13139" y="23414"/>
                  </a:cubicBezTo>
                  <a:cubicBezTo>
                    <a:pt x="13593" y="23716"/>
                    <a:pt x="13979" y="24018"/>
                    <a:pt x="14327" y="24018"/>
                  </a:cubicBezTo>
                  <a:cubicBezTo>
                    <a:pt x="14368" y="24018"/>
                    <a:pt x="14409" y="24014"/>
                    <a:pt x="14449" y="24005"/>
                  </a:cubicBezTo>
                  <a:lnTo>
                    <a:pt x="14449" y="24048"/>
                  </a:lnTo>
                  <a:cubicBezTo>
                    <a:pt x="14449" y="24343"/>
                    <a:pt x="14787" y="24428"/>
                    <a:pt x="15125" y="24555"/>
                  </a:cubicBezTo>
                  <a:lnTo>
                    <a:pt x="15167" y="24555"/>
                  </a:lnTo>
                  <a:cubicBezTo>
                    <a:pt x="14956" y="24766"/>
                    <a:pt x="15083" y="25146"/>
                    <a:pt x="15378" y="25188"/>
                  </a:cubicBezTo>
                  <a:cubicBezTo>
                    <a:pt x="15336" y="25357"/>
                    <a:pt x="15336" y="25569"/>
                    <a:pt x="15421" y="25738"/>
                  </a:cubicBezTo>
                  <a:cubicBezTo>
                    <a:pt x="15759" y="26033"/>
                    <a:pt x="16097" y="26244"/>
                    <a:pt x="16477" y="26329"/>
                  </a:cubicBezTo>
                  <a:cubicBezTo>
                    <a:pt x="16561" y="26329"/>
                    <a:pt x="16646" y="26329"/>
                    <a:pt x="16688" y="26287"/>
                  </a:cubicBezTo>
                  <a:cubicBezTo>
                    <a:pt x="16815" y="26371"/>
                    <a:pt x="16942" y="26456"/>
                    <a:pt x="16984" y="26498"/>
                  </a:cubicBezTo>
                  <a:cubicBezTo>
                    <a:pt x="16857" y="26540"/>
                    <a:pt x="16688" y="26540"/>
                    <a:pt x="16604" y="26540"/>
                  </a:cubicBezTo>
                  <a:cubicBezTo>
                    <a:pt x="16435" y="26540"/>
                    <a:pt x="16266" y="26582"/>
                    <a:pt x="16097" y="26625"/>
                  </a:cubicBezTo>
                  <a:cubicBezTo>
                    <a:pt x="16012" y="26667"/>
                    <a:pt x="15970" y="26667"/>
                    <a:pt x="15885" y="26751"/>
                  </a:cubicBezTo>
                  <a:cubicBezTo>
                    <a:pt x="15885" y="26625"/>
                    <a:pt x="15843" y="26498"/>
                    <a:pt x="15716" y="26413"/>
                  </a:cubicBezTo>
                  <a:cubicBezTo>
                    <a:pt x="15505" y="26287"/>
                    <a:pt x="15294" y="26244"/>
                    <a:pt x="15083" y="26244"/>
                  </a:cubicBezTo>
                  <a:lnTo>
                    <a:pt x="15040" y="26118"/>
                  </a:lnTo>
                  <a:lnTo>
                    <a:pt x="14998" y="26033"/>
                  </a:lnTo>
                  <a:cubicBezTo>
                    <a:pt x="14871" y="25907"/>
                    <a:pt x="14745" y="25864"/>
                    <a:pt x="14576" y="25822"/>
                  </a:cubicBezTo>
                  <a:cubicBezTo>
                    <a:pt x="14491" y="25864"/>
                    <a:pt x="14364" y="25907"/>
                    <a:pt x="14280" y="25991"/>
                  </a:cubicBezTo>
                  <a:lnTo>
                    <a:pt x="14238" y="25991"/>
                  </a:lnTo>
                  <a:cubicBezTo>
                    <a:pt x="14195" y="25949"/>
                    <a:pt x="14195" y="25949"/>
                    <a:pt x="14153" y="25907"/>
                  </a:cubicBezTo>
                  <a:cubicBezTo>
                    <a:pt x="14111" y="25738"/>
                    <a:pt x="13942" y="25611"/>
                    <a:pt x="13773" y="25611"/>
                  </a:cubicBezTo>
                  <a:cubicBezTo>
                    <a:pt x="13646" y="25611"/>
                    <a:pt x="13520" y="25653"/>
                    <a:pt x="13435" y="25738"/>
                  </a:cubicBezTo>
                  <a:cubicBezTo>
                    <a:pt x="12928" y="26118"/>
                    <a:pt x="13520" y="26963"/>
                    <a:pt x="13984" y="27681"/>
                  </a:cubicBezTo>
                  <a:cubicBezTo>
                    <a:pt x="14111" y="27892"/>
                    <a:pt x="14280" y="28103"/>
                    <a:pt x="14280" y="28146"/>
                  </a:cubicBezTo>
                  <a:cubicBezTo>
                    <a:pt x="14280" y="28188"/>
                    <a:pt x="14280" y="28188"/>
                    <a:pt x="14280" y="28230"/>
                  </a:cubicBezTo>
                  <a:cubicBezTo>
                    <a:pt x="14280" y="28272"/>
                    <a:pt x="14280" y="28315"/>
                    <a:pt x="14280" y="28357"/>
                  </a:cubicBezTo>
                  <a:cubicBezTo>
                    <a:pt x="14195" y="28526"/>
                    <a:pt x="14195" y="28653"/>
                    <a:pt x="14280" y="28779"/>
                  </a:cubicBezTo>
                  <a:lnTo>
                    <a:pt x="14407" y="28906"/>
                  </a:lnTo>
                  <a:lnTo>
                    <a:pt x="14660" y="28906"/>
                  </a:lnTo>
                  <a:lnTo>
                    <a:pt x="14660" y="28948"/>
                  </a:lnTo>
                  <a:cubicBezTo>
                    <a:pt x="14745" y="29202"/>
                    <a:pt x="14829" y="29455"/>
                    <a:pt x="14914" y="29709"/>
                  </a:cubicBezTo>
                  <a:cubicBezTo>
                    <a:pt x="14998" y="30047"/>
                    <a:pt x="15083" y="30385"/>
                    <a:pt x="15167" y="30596"/>
                  </a:cubicBezTo>
                  <a:cubicBezTo>
                    <a:pt x="15125" y="30638"/>
                    <a:pt x="15040" y="30681"/>
                    <a:pt x="14998" y="30723"/>
                  </a:cubicBezTo>
                  <a:cubicBezTo>
                    <a:pt x="14914" y="30850"/>
                    <a:pt x="14914" y="30976"/>
                    <a:pt x="14914" y="31103"/>
                  </a:cubicBezTo>
                  <a:cubicBezTo>
                    <a:pt x="14871" y="31230"/>
                    <a:pt x="14914" y="31356"/>
                    <a:pt x="14998" y="31568"/>
                  </a:cubicBezTo>
                  <a:cubicBezTo>
                    <a:pt x="15040" y="31694"/>
                    <a:pt x="15125" y="31821"/>
                    <a:pt x="15252" y="31906"/>
                  </a:cubicBezTo>
                  <a:cubicBezTo>
                    <a:pt x="15167" y="31906"/>
                    <a:pt x="15125" y="31906"/>
                    <a:pt x="15083" y="31948"/>
                  </a:cubicBezTo>
                  <a:cubicBezTo>
                    <a:pt x="15040" y="31863"/>
                    <a:pt x="14998" y="31779"/>
                    <a:pt x="14956" y="31694"/>
                  </a:cubicBezTo>
                  <a:cubicBezTo>
                    <a:pt x="14871" y="31483"/>
                    <a:pt x="14745" y="31272"/>
                    <a:pt x="14576" y="31103"/>
                  </a:cubicBezTo>
                  <a:lnTo>
                    <a:pt x="14491" y="31061"/>
                  </a:lnTo>
                  <a:lnTo>
                    <a:pt x="14407" y="31061"/>
                  </a:lnTo>
                  <a:lnTo>
                    <a:pt x="14364" y="31019"/>
                  </a:lnTo>
                  <a:cubicBezTo>
                    <a:pt x="14407" y="30723"/>
                    <a:pt x="14322" y="30469"/>
                    <a:pt x="14111" y="30300"/>
                  </a:cubicBezTo>
                  <a:cubicBezTo>
                    <a:pt x="14027" y="30258"/>
                    <a:pt x="13900" y="30216"/>
                    <a:pt x="13773" y="30216"/>
                  </a:cubicBezTo>
                  <a:cubicBezTo>
                    <a:pt x="13562" y="30216"/>
                    <a:pt x="13351" y="30258"/>
                    <a:pt x="13182" y="30300"/>
                  </a:cubicBezTo>
                  <a:cubicBezTo>
                    <a:pt x="12801" y="30385"/>
                    <a:pt x="12590" y="30681"/>
                    <a:pt x="12590" y="31061"/>
                  </a:cubicBezTo>
                  <a:lnTo>
                    <a:pt x="12590" y="31103"/>
                  </a:lnTo>
                  <a:lnTo>
                    <a:pt x="12506" y="31103"/>
                  </a:lnTo>
                  <a:lnTo>
                    <a:pt x="12421" y="31230"/>
                  </a:lnTo>
                  <a:cubicBezTo>
                    <a:pt x="12379" y="31314"/>
                    <a:pt x="12379" y="31399"/>
                    <a:pt x="12421" y="31483"/>
                  </a:cubicBezTo>
                  <a:cubicBezTo>
                    <a:pt x="12379" y="31525"/>
                    <a:pt x="12379" y="31568"/>
                    <a:pt x="12337" y="31568"/>
                  </a:cubicBezTo>
                  <a:cubicBezTo>
                    <a:pt x="12337" y="31610"/>
                    <a:pt x="12294" y="31652"/>
                    <a:pt x="12294" y="31652"/>
                  </a:cubicBezTo>
                  <a:cubicBezTo>
                    <a:pt x="12168" y="31103"/>
                    <a:pt x="11956" y="30596"/>
                    <a:pt x="11703" y="30131"/>
                  </a:cubicBezTo>
                  <a:cubicBezTo>
                    <a:pt x="11576" y="29920"/>
                    <a:pt x="11365" y="29793"/>
                    <a:pt x="11154" y="29751"/>
                  </a:cubicBezTo>
                  <a:cubicBezTo>
                    <a:pt x="11238" y="29582"/>
                    <a:pt x="11238" y="29413"/>
                    <a:pt x="11196" y="29244"/>
                  </a:cubicBezTo>
                  <a:cubicBezTo>
                    <a:pt x="11154" y="29160"/>
                    <a:pt x="11027" y="29075"/>
                    <a:pt x="10942" y="29075"/>
                  </a:cubicBezTo>
                  <a:cubicBezTo>
                    <a:pt x="10725" y="29013"/>
                    <a:pt x="10537" y="28985"/>
                    <a:pt x="10374" y="28985"/>
                  </a:cubicBezTo>
                  <a:cubicBezTo>
                    <a:pt x="10095" y="28985"/>
                    <a:pt x="9893" y="29068"/>
                    <a:pt x="9759" y="29202"/>
                  </a:cubicBezTo>
                  <a:cubicBezTo>
                    <a:pt x="9548" y="29540"/>
                    <a:pt x="9506" y="29878"/>
                    <a:pt x="9590" y="30258"/>
                  </a:cubicBezTo>
                  <a:cubicBezTo>
                    <a:pt x="9633" y="30385"/>
                    <a:pt x="9633" y="30554"/>
                    <a:pt x="9633" y="30681"/>
                  </a:cubicBezTo>
                  <a:cubicBezTo>
                    <a:pt x="9464" y="30385"/>
                    <a:pt x="9421" y="30385"/>
                    <a:pt x="9379" y="30385"/>
                  </a:cubicBezTo>
                  <a:lnTo>
                    <a:pt x="9252" y="30385"/>
                  </a:lnTo>
                  <a:cubicBezTo>
                    <a:pt x="9168" y="30385"/>
                    <a:pt x="9083" y="30427"/>
                    <a:pt x="8999" y="30512"/>
                  </a:cubicBezTo>
                  <a:lnTo>
                    <a:pt x="8957" y="30512"/>
                  </a:lnTo>
                  <a:cubicBezTo>
                    <a:pt x="8957" y="30385"/>
                    <a:pt x="8957" y="30300"/>
                    <a:pt x="8999" y="30216"/>
                  </a:cubicBezTo>
                  <a:cubicBezTo>
                    <a:pt x="9041" y="30047"/>
                    <a:pt x="9083" y="29878"/>
                    <a:pt x="9041" y="29709"/>
                  </a:cubicBezTo>
                  <a:cubicBezTo>
                    <a:pt x="8968" y="29562"/>
                    <a:pt x="8831" y="29447"/>
                    <a:pt x="8658" y="29447"/>
                  </a:cubicBezTo>
                  <a:cubicBezTo>
                    <a:pt x="8631" y="29447"/>
                    <a:pt x="8604" y="29450"/>
                    <a:pt x="8577" y="29455"/>
                  </a:cubicBezTo>
                  <a:cubicBezTo>
                    <a:pt x="8450" y="29160"/>
                    <a:pt x="8365" y="28906"/>
                    <a:pt x="8281" y="28610"/>
                  </a:cubicBezTo>
                  <a:cubicBezTo>
                    <a:pt x="8281" y="28441"/>
                    <a:pt x="8365" y="28272"/>
                    <a:pt x="8534" y="28188"/>
                  </a:cubicBezTo>
                  <a:cubicBezTo>
                    <a:pt x="8830" y="27850"/>
                    <a:pt x="9041" y="27512"/>
                    <a:pt x="8619" y="26709"/>
                  </a:cubicBezTo>
                  <a:cubicBezTo>
                    <a:pt x="8281" y="26118"/>
                    <a:pt x="7732" y="25653"/>
                    <a:pt x="7098" y="25357"/>
                  </a:cubicBezTo>
                  <a:lnTo>
                    <a:pt x="7013" y="25357"/>
                  </a:lnTo>
                  <a:cubicBezTo>
                    <a:pt x="7056" y="25146"/>
                    <a:pt x="7013" y="24893"/>
                    <a:pt x="6887" y="24724"/>
                  </a:cubicBezTo>
                  <a:cubicBezTo>
                    <a:pt x="6718" y="24555"/>
                    <a:pt x="6506" y="24470"/>
                    <a:pt x="6253" y="24470"/>
                  </a:cubicBezTo>
                  <a:cubicBezTo>
                    <a:pt x="6168" y="24428"/>
                    <a:pt x="6084" y="24428"/>
                    <a:pt x="5999" y="24386"/>
                  </a:cubicBezTo>
                  <a:cubicBezTo>
                    <a:pt x="6042" y="24301"/>
                    <a:pt x="6084" y="24301"/>
                    <a:pt x="6337" y="24174"/>
                  </a:cubicBezTo>
                  <a:cubicBezTo>
                    <a:pt x="6591" y="24090"/>
                    <a:pt x="6929" y="23963"/>
                    <a:pt x="7013" y="23541"/>
                  </a:cubicBezTo>
                  <a:cubicBezTo>
                    <a:pt x="7056" y="23245"/>
                    <a:pt x="7140" y="22907"/>
                    <a:pt x="7267" y="22611"/>
                  </a:cubicBezTo>
                  <a:cubicBezTo>
                    <a:pt x="7533" y="22730"/>
                    <a:pt x="7903" y="22869"/>
                    <a:pt x="8203" y="22869"/>
                  </a:cubicBezTo>
                  <a:cubicBezTo>
                    <a:pt x="8331" y="22869"/>
                    <a:pt x="8446" y="22843"/>
                    <a:pt x="8534" y="22780"/>
                  </a:cubicBezTo>
                  <a:cubicBezTo>
                    <a:pt x="8703" y="22611"/>
                    <a:pt x="8830" y="22442"/>
                    <a:pt x="8915" y="22189"/>
                  </a:cubicBezTo>
                  <a:cubicBezTo>
                    <a:pt x="8999" y="21935"/>
                    <a:pt x="9041" y="21851"/>
                    <a:pt x="9252" y="21808"/>
                  </a:cubicBezTo>
                  <a:close/>
                  <a:moveTo>
                    <a:pt x="28319" y="0"/>
                  </a:moveTo>
                  <a:cubicBezTo>
                    <a:pt x="28063" y="0"/>
                    <a:pt x="27820" y="120"/>
                    <a:pt x="27673" y="304"/>
                  </a:cubicBezTo>
                  <a:cubicBezTo>
                    <a:pt x="27461" y="642"/>
                    <a:pt x="27630" y="980"/>
                    <a:pt x="27884" y="1445"/>
                  </a:cubicBezTo>
                  <a:cubicBezTo>
                    <a:pt x="28137" y="1952"/>
                    <a:pt x="28264" y="2332"/>
                    <a:pt x="28095" y="2459"/>
                  </a:cubicBezTo>
                  <a:cubicBezTo>
                    <a:pt x="27546" y="2628"/>
                    <a:pt x="26997" y="2755"/>
                    <a:pt x="26447" y="2797"/>
                  </a:cubicBezTo>
                  <a:cubicBezTo>
                    <a:pt x="25814" y="2924"/>
                    <a:pt x="25307" y="3008"/>
                    <a:pt x="25053" y="3093"/>
                  </a:cubicBezTo>
                  <a:lnTo>
                    <a:pt x="24926" y="3135"/>
                  </a:lnTo>
                  <a:cubicBezTo>
                    <a:pt x="24800" y="3177"/>
                    <a:pt x="24546" y="3262"/>
                    <a:pt x="24419" y="3304"/>
                  </a:cubicBezTo>
                  <a:lnTo>
                    <a:pt x="24377" y="3135"/>
                  </a:lnTo>
                  <a:lnTo>
                    <a:pt x="24293" y="3050"/>
                  </a:lnTo>
                  <a:cubicBezTo>
                    <a:pt x="23786" y="2755"/>
                    <a:pt x="23237" y="2501"/>
                    <a:pt x="22645" y="2417"/>
                  </a:cubicBezTo>
                  <a:cubicBezTo>
                    <a:pt x="22476" y="2417"/>
                    <a:pt x="22349" y="2586"/>
                    <a:pt x="22223" y="2712"/>
                  </a:cubicBezTo>
                  <a:lnTo>
                    <a:pt x="22180" y="2797"/>
                  </a:lnTo>
                  <a:cubicBezTo>
                    <a:pt x="21969" y="2586"/>
                    <a:pt x="21758" y="2374"/>
                    <a:pt x="21589" y="2121"/>
                  </a:cubicBezTo>
                  <a:cubicBezTo>
                    <a:pt x="21293" y="1783"/>
                    <a:pt x="21166" y="1656"/>
                    <a:pt x="21040" y="1614"/>
                  </a:cubicBezTo>
                  <a:lnTo>
                    <a:pt x="20913" y="1614"/>
                  </a:lnTo>
                  <a:cubicBezTo>
                    <a:pt x="20744" y="1614"/>
                    <a:pt x="20533" y="1698"/>
                    <a:pt x="20406" y="1825"/>
                  </a:cubicBezTo>
                  <a:cubicBezTo>
                    <a:pt x="20321" y="1867"/>
                    <a:pt x="20237" y="1952"/>
                    <a:pt x="20237" y="1952"/>
                  </a:cubicBezTo>
                  <a:cubicBezTo>
                    <a:pt x="20195" y="1952"/>
                    <a:pt x="20152" y="1910"/>
                    <a:pt x="20152" y="1867"/>
                  </a:cubicBezTo>
                  <a:cubicBezTo>
                    <a:pt x="20026" y="1783"/>
                    <a:pt x="19857" y="1698"/>
                    <a:pt x="19688" y="1656"/>
                  </a:cubicBezTo>
                  <a:lnTo>
                    <a:pt x="19603" y="1656"/>
                  </a:lnTo>
                  <a:cubicBezTo>
                    <a:pt x="19476" y="1698"/>
                    <a:pt x="19350" y="1825"/>
                    <a:pt x="19307" y="1952"/>
                  </a:cubicBezTo>
                  <a:cubicBezTo>
                    <a:pt x="19213" y="1914"/>
                    <a:pt x="19118" y="1893"/>
                    <a:pt x="19026" y="1893"/>
                  </a:cubicBezTo>
                  <a:cubicBezTo>
                    <a:pt x="18915" y="1893"/>
                    <a:pt x="18809" y="1924"/>
                    <a:pt x="18716" y="1994"/>
                  </a:cubicBezTo>
                  <a:lnTo>
                    <a:pt x="18674" y="2079"/>
                  </a:lnTo>
                  <a:lnTo>
                    <a:pt x="18632" y="2417"/>
                  </a:lnTo>
                  <a:cubicBezTo>
                    <a:pt x="17660" y="2670"/>
                    <a:pt x="16646" y="2797"/>
                    <a:pt x="15632" y="2881"/>
                  </a:cubicBezTo>
                  <a:cubicBezTo>
                    <a:pt x="15599" y="2876"/>
                    <a:pt x="15566" y="2873"/>
                    <a:pt x="15534" y="2873"/>
                  </a:cubicBezTo>
                  <a:cubicBezTo>
                    <a:pt x="15314" y="2873"/>
                    <a:pt x="15103" y="2993"/>
                    <a:pt x="14956" y="3177"/>
                  </a:cubicBezTo>
                  <a:cubicBezTo>
                    <a:pt x="14861" y="3272"/>
                    <a:pt x="14813" y="3320"/>
                    <a:pt x="14582" y="3320"/>
                  </a:cubicBezTo>
                  <a:cubicBezTo>
                    <a:pt x="14504" y="3320"/>
                    <a:pt x="14407" y="3314"/>
                    <a:pt x="14280" y="3304"/>
                  </a:cubicBezTo>
                  <a:lnTo>
                    <a:pt x="14364" y="3093"/>
                  </a:lnTo>
                  <a:lnTo>
                    <a:pt x="13773" y="3219"/>
                  </a:lnTo>
                  <a:cubicBezTo>
                    <a:pt x="13477" y="3219"/>
                    <a:pt x="13182" y="3304"/>
                    <a:pt x="12970" y="3515"/>
                  </a:cubicBezTo>
                  <a:cubicBezTo>
                    <a:pt x="12801" y="3726"/>
                    <a:pt x="12759" y="3980"/>
                    <a:pt x="12801" y="4191"/>
                  </a:cubicBezTo>
                  <a:lnTo>
                    <a:pt x="12801" y="4402"/>
                  </a:lnTo>
                  <a:cubicBezTo>
                    <a:pt x="12632" y="4276"/>
                    <a:pt x="12590" y="4276"/>
                    <a:pt x="12548" y="4276"/>
                  </a:cubicBezTo>
                  <a:lnTo>
                    <a:pt x="12463" y="4276"/>
                  </a:lnTo>
                  <a:cubicBezTo>
                    <a:pt x="12294" y="4360"/>
                    <a:pt x="12168" y="4487"/>
                    <a:pt x="12125" y="4614"/>
                  </a:cubicBezTo>
                  <a:lnTo>
                    <a:pt x="12125" y="4698"/>
                  </a:lnTo>
                  <a:cubicBezTo>
                    <a:pt x="12090" y="4722"/>
                    <a:pt x="12041" y="4732"/>
                    <a:pt x="11984" y="4732"/>
                  </a:cubicBezTo>
                  <a:cubicBezTo>
                    <a:pt x="11837" y="4732"/>
                    <a:pt x="11632" y="4663"/>
                    <a:pt x="11449" y="4571"/>
                  </a:cubicBezTo>
                  <a:cubicBezTo>
                    <a:pt x="11238" y="4487"/>
                    <a:pt x="11027" y="4445"/>
                    <a:pt x="10773" y="4402"/>
                  </a:cubicBezTo>
                  <a:lnTo>
                    <a:pt x="10689" y="4402"/>
                  </a:lnTo>
                  <a:lnTo>
                    <a:pt x="10435" y="4529"/>
                  </a:lnTo>
                  <a:lnTo>
                    <a:pt x="10266" y="4614"/>
                  </a:lnTo>
                  <a:cubicBezTo>
                    <a:pt x="10140" y="4487"/>
                    <a:pt x="10013" y="4445"/>
                    <a:pt x="9886" y="4445"/>
                  </a:cubicBezTo>
                  <a:cubicBezTo>
                    <a:pt x="9252" y="4487"/>
                    <a:pt x="9041" y="4994"/>
                    <a:pt x="8830" y="5374"/>
                  </a:cubicBezTo>
                  <a:cubicBezTo>
                    <a:pt x="8746" y="5585"/>
                    <a:pt x="8661" y="5754"/>
                    <a:pt x="8534" y="5881"/>
                  </a:cubicBezTo>
                  <a:cubicBezTo>
                    <a:pt x="8112" y="5965"/>
                    <a:pt x="5619" y="6430"/>
                    <a:pt x="5112" y="6430"/>
                  </a:cubicBezTo>
                  <a:lnTo>
                    <a:pt x="4816" y="6261"/>
                  </a:lnTo>
                  <a:lnTo>
                    <a:pt x="4774" y="6641"/>
                  </a:lnTo>
                  <a:cubicBezTo>
                    <a:pt x="4732" y="6937"/>
                    <a:pt x="4816" y="7233"/>
                    <a:pt x="4985" y="7486"/>
                  </a:cubicBezTo>
                  <a:cubicBezTo>
                    <a:pt x="5112" y="7698"/>
                    <a:pt x="5154" y="7824"/>
                    <a:pt x="5112" y="7993"/>
                  </a:cubicBezTo>
                  <a:cubicBezTo>
                    <a:pt x="5028" y="8289"/>
                    <a:pt x="4859" y="8543"/>
                    <a:pt x="4563" y="8627"/>
                  </a:cubicBezTo>
                  <a:cubicBezTo>
                    <a:pt x="4267" y="8754"/>
                    <a:pt x="4014" y="8965"/>
                    <a:pt x="3887" y="9261"/>
                  </a:cubicBezTo>
                  <a:cubicBezTo>
                    <a:pt x="3803" y="9514"/>
                    <a:pt x="3760" y="9810"/>
                    <a:pt x="3718" y="10064"/>
                  </a:cubicBezTo>
                  <a:cubicBezTo>
                    <a:pt x="3676" y="10359"/>
                    <a:pt x="3591" y="10655"/>
                    <a:pt x="3465" y="10951"/>
                  </a:cubicBezTo>
                  <a:lnTo>
                    <a:pt x="3253" y="11035"/>
                  </a:lnTo>
                  <a:cubicBezTo>
                    <a:pt x="2155" y="11373"/>
                    <a:pt x="1817" y="11542"/>
                    <a:pt x="1775" y="11796"/>
                  </a:cubicBezTo>
                  <a:cubicBezTo>
                    <a:pt x="1732" y="12091"/>
                    <a:pt x="1817" y="12345"/>
                    <a:pt x="2028" y="12556"/>
                  </a:cubicBezTo>
                  <a:cubicBezTo>
                    <a:pt x="2070" y="12598"/>
                    <a:pt x="2113" y="12683"/>
                    <a:pt x="2155" y="12767"/>
                  </a:cubicBezTo>
                  <a:cubicBezTo>
                    <a:pt x="2070" y="12725"/>
                    <a:pt x="1986" y="12725"/>
                    <a:pt x="1901" y="12725"/>
                  </a:cubicBezTo>
                  <a:lnTo>
                    <a:pt x="1606" y="12767"/>
                  </a:lnTo>
                  <a:lnTo>
                    <a:pt x="1606" y="12936"/>
                  </a:lnTo>
                  <a:lnTo>
                    <a:pt x="1648" y="13148"/>
                  </a:lnTo>
                  <a:lnTo>
                    <a:pt x="1563" y="13443"/>
                  </a:lnTo>
                  <a:cubicBezTo>
                    <a:pt x="1563" y="13486"/>
                    <a:pt x="1563" y="13486"/>
                    <a:pt x="1563" y="13486"/>
                  </a:cubicBezTo>
                  <a:lnTo>
                    <a:pt x="1310" y="13443"/>
                  </a:lnTo>
                  <a:cubicBezTo>
                    <a:pt x="1183" y="13359"/>
                    <a:pt x="1014" y="13359"/>
                    <a:pt x="887" y="13317"/>
                  </a:cubicBezTo>
                  <a:cubicBezTo>
                    <a:pt x="761" y="13359"/>
                    <a:pt x="634" y="13401"/>
                    <a:pt x="507" y="13443"/>
                  </a:cubicBezTo>
                  <a:lnTo>
                    <a:pt x="0" y="13739"/>
                  </a:lnTo>
                  <a:lnTo>
                    <a:pt x="507" y="13950"/>
                  </a:lnTo>
                  <a:lnTo>
                    <a:pt x="761" y="14035"/>
                  </a:lnTo>
                  <a:cubicBezTo>
                    <a:pt x="887" y="14035"/>
                    <a:pt x="972" y="14077"/>
                    <a:pt x="1056" y="14119"/>
                  </a:cubicBezTo>
                  <a:lnTo>
                    <a:pt x="1014" y="14162"/>
                  </a:lnTo>
                  <a:cubicBezTo>
                    <a:pt x="930" y="14288"/>
                    <a:pt x="761" y="14500"/>
                    <a:pt x="930" y="14711"/>
                  </a:cubicBezTo>
                  <a:lnTo>
                    <a:pt x="1056" y="14838"/>
                  </a:lnTo>
                  <a:lnTo>
                    <a:pt x="1183" y="14838"/>
                  </a:lnTo>
                  <a:lnTo>
                    <a:pt x="1183" y="14922"/>
                  </a:lnTo>
                  <a:lnTo>
                    <a:pt x="1352" y="14922"/>
                  </a:lnTo>
                  <a:cubicBezTo>
                    <a:pt x="1352" y="15218"/>
                    <a:pt x="1437" y="15513"/>
                    <a:pt x="1521" y="15767"/>
                  </a:cubicBezTo>
                  <a:cubicBezTo>
                    <a:pt x="1606" y="16020"/>
                    <a:pt x="1817" y="16232"/>
                    <a:pt x="2070" y="16316"/>
                  </a:cubicBezTo>
                  <a:cubicBezTo>
                    <a:pt x="2113" y="16337"/>
                    <a:pt x="2165" y="16348"/>
                    <a:pt x="2223" y="16348"/>
                  </a:cubicBezTo>
                  <a:cubicBezTo>
                    <a:pt x="2282" y="16348"/>
                    <a:pt x="2345" y="16337"/>
                    <a:pt x="2408" y="16316"/>
                  </a:cubicBezTo>
                  <a:cubicBezTo>
                    <a:pt x="2451" y="16274"/>
                    <a:pt x="2451" y="16274"/>
                    <a:pt x="2451" y="16274"/>
                  </a:cubicBezTo>
                  <a:cubicBezTo>
                    <a:pt x="2451" y="16401"/>
                    <a:pt x="2493" y="16485"/>
                    <a:pt x="2535" y="16570"/>
                  </a:cubicBezTo>
                  <a:cubicBezTo>
                    <a:pt x="2704" y="16823"/>
                    <a:pt x="2915" y="17034"/>
                    <a:pt x="3169" y="17203"/>
                  </a:cubicBezTo>
                  <a:cubicBezTo>
                    <a:pt x="3296" y="17288"/>
                    <a:pt x="3380" y="17415"/>
                    <a:pt x="3507" y="17499"/>
                  </a:cubicBezTo>
                  <a:cubicBezTo>
                    <a:pt x="3507" y="17584"/>
                    <a:pt x="3549" y="17626"/>
                    <a:pt x="3549" y="17710"/>
                  </a:cubicBezTo>
                  <a:cubicBezTo>
                    <a:pt x="3549" y="17922"/>
                    <a:pt x="3634" y="18302"/>
                    <a:pt x="3972" y="18302"/>
                  </a:cubicBezTo>
                  <a:lnTo>
                    <a:pt x="4014" y="18302"/>
                  </a:lnTo>
                  <a:cubicBezTo>
                    <a:pt x="4014" y="18302"/>
                    <a:pt x="4014" y="18302"/>
                    <a:pt x="4014" y="18344"/>
                  </a:cubicBezTo>
                  <a:cubicBezTo>
                    <a:pt x="3982" y="18334"/>
                    <a:pt x="3950" y="18328"/>
                    <a:pt x="3919" y="18328"/>
                  </a:cubicBezTo>
                  <a:cubicBezTo>
                    <a:pt x="3826" y="18328"/>
                    <a:pt x="3739" y="18376"/>
                    <a:pt x="3676" y="18471"/>
                  </a:cubicBezTo>
                  <a:cubicBezTo>
                    <a:pt x="3591" y="18640"/>
                    <a:pt x="3591" y="18851"/>
                    <a:pt x="3718" y="19020"/>
                  </a:cubicBezTo>
                  <a:cubicBezTo>
                    <a:pt x="3760" y="19231"/>
                    <a:pt x="3972" y="19400"/>
                    <a:pt x="4183" y="19400"/>
                  </a:cubicBezTo>
                  <a:cubicBezTo>
                    <a:pt x="4267" y="19400"/>
                    <a:pt x="4352" y="19400"/>
                    <a:pt x="4436" y="19358"/>
                  </a:cubicBezTo>
                  <a:cubicBezTo>
                    <a:pt x="4436" y="19527"/>
                    <a:pt x="4521" y="19738"/>
                    <a:pt x="4605" y="19865"/>
                  </a:cubicBezTo>
                  <a:cubicBezTo>
                    <a:pt x="4732" y="19992"/>
                    <a:pt x="4859" y="20034"/>
                    <a:pt x="4985" y="20034"/>
                  </a:cubicBezTo>
                  <a:cubicBezTo>
                    <a:pt x="5112" y="20034"/>
                    <a:pt x="5112" y="20034"/>
                    <a:pt x="5112" y="20119"/>
                  </a:cubicBezTo>
                  <a:cubicBezTo>
                    <a:pt x="5112" y="20161"/>
                    <a:pt x="5112" y="20161"/>
                    <a:pt x="5070" y="20203"/>
                  </a:cubicBezTo>
                  <a:cubicBezTo>
                    <a:pt x="5028" y="20372"/>
                    <a:pt x="4901" y="20794"/>
                    <a:pt x="5281" y="20921"/>
                  </a:cubicBezTo>
                  <a:lnTo>
                    <a:pt x="5408" y="20921"/>
                  </a:lnTo>
                  <a:cubicBezTo>
                    <a:pt x="5366" y="20963"/>
                    <a:pt x="5366" y="21006"/>
                    <a:pt x="5323" y="21048"/>
                  </a:cubicBezTo>
                  <a:lnTo>
                    <a:pt x="5281" y="21217"/>
                  </a:lnTo>
                  <a:lnTo>
                    <a:pt x="5450" y="21344"/>
                  </a:lnTo>
                  <a:cubicBezTo>
                    <a:pt x="5323" y="21555"/>
                    <a:pt x="5281" y="21682"/>
                    <a:pt x="5408" y="21808"/>
                  </a:cubicBezTo>
                  <a:cubicBezTo>
                    <a:pt x="5535" y="21977"/>
                    <a:pt x="5746" y="22062"/>
                    <a:pt x="5915" y="22062"/>
                  </a:cubicBezTo>
                  <a:cubicBezTo>
                    <a:pt x="6295" y="22020"/>
                    <a:pt x="6633" y="21851"/>
                    <a:pt x="6929" y="21555"/>
                  </a:cubicBezTo>
                  <a:lnTo>
                    <a:pt x="7098" y="21766"/>
                  </a:lnTo>
                  <a:lnTo>
                    <a:pt x="7182" y="21851"/>
                  </a:lnTo>
                  <a:lnTo>
                    <a:pt x="7351" y="21935"/>
                  </a:lnTo>
                  <a:cubicBezTo>
                    <a:pt x="7458" y="21988"/>
                    <a:pt x="7564" y="22012"/>
                    <a:pt x="7667" y="22012"/>
                  </a:cubicBezTo>
                  <a:cubicBezTo>
                    <a:pt x="7810" y="22012"/>
                    <a:pt x="7947" y="21967"/>
                    <a:pt x="8070" y="21893"/>
                  </a:cubicBezTo>
                  <a:cubicBezTo>
                    <a:pt x="8154" y="21808"/>
                    <a:pt x="8239" y="21766"/>
                    <a:pt x="8323" y="21766"/>
                  </a:cubicBezTo>
                  <a:cubicBezTo>
                    <a:pt x="8408" y="21766"/>
                    <a:pt x="8492" y="21766"/>
                    <a:pt x="8534" y="21808"/>
                  </a:cubicBezTo>
                  <a:cubicBezTo>
                    <a:pt x="8492" y="21851"/>
                    <a:pt x="8492" y="21935"/>
                    <a:pt x="8450" y="22020"/>
                  </a:cubicBezTo>
                  <a:cubicBezTo>
                    <a:pt x="8408" y="22146"/>
                    <a:pt x="8323" y="22273"/>
                    <a:pt x="8239" y="22358"/>
                  </a:cubicBezTo>
                  <a:lnTo>
                    <a:pt x="8196" y="22358"/>
                  </a:lnTo>
                  <a:cubicBezTo>
                    <a:pt x="7943" y="22358"/>
                    <a:pt x="7689" y="22273"/>
                    <a:pt x="7478" y="22146"/>
                  </a:cubicBezTo>
                  <a:cubicBezTo>
                    <a:pt x="7394" y="22104"/>
                    <a:pt x="7267" y="22062"/>
                    <a:pt x="7140" y="22020"/>
                  </a:cubicBezTo>
                  <a:lnTo>
                    <a:pt x="7013" y="22020"/>
                  </a:lnTo>
                  <a:lnTo>
                    <a:pt x="6929" y="22146"/>
                  </a:lnTo>
                  <a:cubicBezTo>
                    <a:pt x="6675" y="22569"/>
                    <a:pt x="6549" y="22991"/>
                    <a:pt x="6506" y="23456"/>
                  </a:cubicBezTo>
                  <a:cubicBezTo>
                    <a:pt x="6464" y="23541"/>
                    <a:pt x="6422" y="23583"/>
                    <a:pt x="6168" y="23667"/>
                  </a:cubicBezTo>
                  <a:cubicBezTo>
                    <a:pt x="5873" y="23794"/>
                    <a:pt x="5450" y="23963"/>
                    <a:pt x="5450" y="24512"/>
                  </a:cubicBezTo>
                  <a:cubicBezTo>
                    <a:pt x="5492" y="24808"/>
                    <a:pt x="5788" y="24893"/>
                    <a:pt x="6168" y="24977"/>
                  </a:cubicBezTo>
                  <a:cubicBezTo>
                    <a:pt x="6253" y="25019"/>
                    <a:pt x="6464" y="25019"/>
                    <a:pt x="6506" y="25062"/>
                  </a:cubicBezTo>
                  <a:cubicBezTo>
                    <a:pt x="6506" y="25104"/>
                    <a:pt x="6506" y="25146"/>
                    <a:pt x="6506" y="25315"/>
                  </a:cubicBezTo>
                  <a:cubicBezTo>
                    <a:pt x="6422" y="25526"/>
                    <a:pt x="6464" y="25780"/>
                    <a:pt x="6591" y="25949"/>
                  </a:cubicBezTo>
                  <a:lnTo>
                    <a:pt x="6675" y="26075"/>
                  </a:lnTo>
                  <a:lnTo>
                    <a:pt x="6802" y="26075"/>
                  </a:lnTo>
                  <a:cubicBezTo>
                    <a:pt x="6929" y="26075"/>
                    <a:pt x="7013" y="25991"/>
                    <a:pt x="7056" y="25949"/>
                  </a:cubicBezTo>
                  <a:cubicBezTo>
                    <a:pt x="7520" y="26160"/>
                    <a:pt x="7901" y="26540"/>
                    <a:pt x="8196" y="27005"/>
                  </a:cubicBezTo>
                  <a:cubicBezTo>
                    <a:pt x="8492" y="27512"/>
                    <a:pt x="8365" y="27639"/>
                    <a:pt x="8196" y="27850"/>
                  </a:cubicBezTo>
                  <a:cubicBezTo>
                    <a:pt x="7943" y="28061"/>
                    <a:pt x="7816" y="28357"/>
                    <a:pt x="7816" y="28653"/>
                  </a:cubicBezTo>
                  <a:cubicBezTo>
                    <a:pt x="7901" y="29117"/>
                    <a:pt x="8070" y="29582"/>
                    <a:pt x="8281" y="30005"/>
                  </a:cubicBezTo>
                  <a:lnTo>
                    <a:pt x="8408" y="30089"/>
                  </a:lnTo>
                  <a:lnTo>
                    <a:pt x="8534" y="30089"/>
                  </a:lnTo>
                  <a:cubicBezTo>
                    <a:pt x="8408" y="30343"/>
                    <a:pt x="8450" y="30596"/>
                    <a:pt x="8577" y="30850"/>
                  </a:cubicBezTo>
                  <a:cubicBezTo>
                    <a:pt x="8703" y="30976"/>
                    <a:pt x="8872" y="31061"/>
                    <a:pt x="9083" y="31061"/>
                  </a:cubicBezTo>
                  <a:lnTo>
                    <a:pt x="9252" y="31061"/>
                  </a:lnTo>
                  <a:cubicBezTo>
                    <a:pt x="9252" y="31061"/>
                    <a:pt x="9252" y="31103"/>
                    <a:pt x="9252" y="31103"/>
                  </a:cubicBezTo>
                  <a:cubicBezTo>
                    <a:pt x="9421" y="31356"/>
                    <a:pt x="9421" y="31356"/>
                    <a:pt x="9506" y="31399"/>
                  </a:cubicBezTo>
                  <a:lnTo>
                    <a:pt x="9548" y="31441"/>
                  </a:lnTo>
                  <a:lnTo>
                    <a:pt x="9633" y="31441"/>
                  </a:lnTo>
                  <a:cubicBezTo>
                    <a:pt x="9759" y="31441"/>
                    <a:pt x="9759" y="31441"/>
                    <a:pt x="10097" y="30976"/>
                  </a:cubicBezTo>
                  <a:lnTo>
                    <a:pt x="10140" y="30892"/>
                  </a:lnTo>
                  <a:cubicBezTo>
                    <a:pt x="10182" y="30638"/>
                    <a:pt x="10182" y="30427"/>
                    <a:pt x="10140" y="30216"/>
                  </a:cubicBezTo>
                  <a:cubicBezTo>
                    <a:pt x="10097" y="29962"/>
                    <a:pt x="10097" y="29624"/>
                    <a:pt x="10140" y="29582"/>
                  </a:cubicBezTo>
                  <a:cubicBezTo>
                    <a:pt x="10161" y="29561"/>
                    <a:pt x="10224" y="29550"/>
                    <a:pt x="10319" y="29550"/>
                  </a:cubicBezTo>
                  <a:cubicBezTo>
                    <a:pt x="10414" y="29550"/>
                    <a:pt x="10541" y="29561"/>
                    <a:pt x="10689" y="29582"/>
                  </a:cubicBezTo>
                  <a:lnTo>
                    <a:pt x="10689" y="29624"/>
                  </a:lnTo>
                  <a:cubicBezTo>
                    <a:pt x="10562" y="29793"/>
                    <a:pt x="10562" y="30005"/>
                    <a:pt x="10647" y="30174"/>
                  </a:cubicBezTo>
                  <a:cubicBezTo>
                    <a:pt x="10689" y="30300"/>
                    <a:pt x="10773" y="30385"/>
                    <a:pt x="10942" y="30427"/>
                  </a:cubicBezTo>
                  <a:lnTo>
                    <a:pt x="10985" y="30427"/>
                  </a:lnTo>
                  <a:cubicBezTo>
                    <a:pt x="11069" y="30427"/>
                    <a:pt x="11154" y="30385"/>
                    <a:pt x="11196" y="30343"/>
                  </a:cubicBezTo>
                  <a:cubicBezTo>
                    <a:pt x="11534" y="30850"/>
                    <a:pt x="11745" y="31441"/>
                    <a:pt x="11872" y="32032"/>
                  </a:cubicBezTo>
                  <a:cubicBezTo>
                    <a:pt x="11745" y="32075"/>
                    <a:pt x="11661" y="32201"/>
                    <a:pt x="11661" y="32328"/>
                  </a:cubicBezTo>
                  <a:cubicBezTo>
                    <a:pt x="11703" y="32624"/>
                    <a:pt x="11999" y="32751"/>
                    <a:pt x="12168" y="32793"/>
                  </a:cubicBezTo>
                  <a:lnTo>
                    <a:pt x="12294" y="32835"/>
                  </a:lnTo>
                  <a:cubicBezTo>
                    <a:pt x="12379" y="33258"/>
                    <a:pt x="12421" y="33342"/>
                    <a:pt x="12548" y="33342"/>
                  </a:cubicBezTo>
                  <a:lnTo>
                    <a:pt x="12675" y="33342"/>
                  </a:lnTo>
                  <a:lnTo>
                    <a:pt x="12801" y="33131"/>
                  </a:lnTo>
                  <a:lnTo>
                    <a:pt x="12886" y="33046"/>
                  </a:lnTo>
                  <a:cubicBezTo>
                    <a:pt x="13013" y="32877"/>
                    <a:pt x="12970" y="32666"/>
                    <a:pt x="12886" y="32032"/>
                  </a:cubicBezTo>
                  <a:cubicBezTo>
                    <a:pt x="12844" y="31948"/>
                    <a:pt x="12844" y="31863"/>
                    <a:pt x="12844" y="31779"/>
                  </a:cubicBezTo>
                  <a:cubicBezTo>
                    <a:pt x="12928" y="31737"/>
                    <a:pt x="13013" y="31694"/>
                    <a:pt x="13055" y="31610"/>
                  </a:cubicBezTo>
                  <a:cubicBezTo>
                    <a:pt x="13097" y="31483"/>
                    <a:pt x="13097" y="31399"/>
                    <a:pt x="13055" y="31272"/>
                  </a:cubicBezTo>
                  <a:cubicBezTo>
                    <a:pt x="13097" y="31187"/>
                    <a:pt x="13139" y="31061"/>
                    <a:pt x="13139" y="30934"/>
                  </a:cubicBezTo>
                  <a:cubicBezTo>
                    <a:pt x="13182" y="30723"/>
                    <a:pt x="13182" y="30681"/>
                    <a:pt x="13351" y="30638"/>
                  </a:cubicBezTo>
                  <a:cubicBezTo>
                    <a:pt x="13393" y="30596"/>
                    <a:pt x="13689" y="30596"/>
                    <a:pt x="13858" y="30596"/>
                  </a:cubicBezTo>
                  <a:cubicBezTo>
                    <a:pt x="13900" y="30681"/>
                    <a:pt x="13900" y="30765"/>
                    <a:pt x="13900" y="30850"/>
                  </a:cubicBezTo>
                  <a:cubicBezTo>
                    <a:pt x="13900" y="31019"/>
                    <a:pt x="13900" y="31145"/>
                    <a:pt x="13942" y="31230"/>
                  </a:cubicBezTo>
                  <a:lnTo>
                    <a:pt x="14069" y="31441"/>
                  </a:lnTo>
                  <a:lnTo>
                    <a:pt x="14364" y="31441"/>
                  </a:lnTo>
                  <a:cubicBezTo>
                    <a:pt x="14407" y="31525"/>
                    <a:pt x="14449" y="31652"/>
                    <a:pt x="14491" y="31737"/>
                  </a:cubicBezTo>
                  <a:cubicBezTo>
                    <a:pt x="14576" y="31948"/>
                    <a:pt x="14660" y="32117"/>
                    <a:pt x="14787" y="32244"/>
                  </a:cubicBezTo>
                  <a:cubicBezTo>
                    <a:pt x="14861" y="32293"/>
                    <a:pt x="14950" y="32314"/>
                    <a:pt x="15045" y="32314"/>
                  </a:cubicBezTo>
                  <a:cubicBezTo>
                    <a:pt x="15112" y="32314"/>
                    <a:pt x="15182" y="32303"/>
                    <a:pt x="15252" y="32286"/>
                  </a:cubicBezTo>
                  <a:lnTo>
                    <a:pt x="15294" y="32370"/>
                  </a:lnTo>
                  <a:cubicBezTo>
                    <a:pt x="15378" y="32582"/>
                    <a:pt x="15505" y="32877"/>
                    <a:pt x="15843" y="32877"/>
                  </a:cubicBezTo>
                  <a:cubicBezTo>
                    <a:pt x="16012" y="32877"/>
                    <a:pt x="16139" y="32835"/>
                    <a:pt x="16266" y="32708"/>
                  </a:cubicBezTo>
                  <a:cubicBezTo>
                    <a:pt x="16392" y="32624"/>
                    <a:pt x="16435" y="32497"/>
                    <a:pt x="16435" y="32370"/>
                  </a:cubicBezTo>
                  <a:cubicBezTo>
                    <a:pt x="16392" y="32201"/>
                    <a:pt x="16266" y="32075"/>
                    <a:pt x="16139" y="31990"/>
                  </a:cubicBezTo>
                  <a:cubicBezTo>
                    <a:pt x="16139" y="31948"/>
                    <a:pt x="16139" y="31906"/>
                    <a:pt x="16139" y="31863"/>
                  </a:cubicBezTo>
                  <a:cubicBezTo>
                    <a:pt x="16139" y="31737"/>
                    <a:pt x="16054" y="31610"/>
                    <a:pt x="15928" y="31525"/>
                  </a:cubicBezTo>
                  <a:cubicBezTo>
                    <a:pt x="15843" y="31483"/>
                    <a:pt x="15759" y="31399"/>
                    <a:pt x="15674" y="31356"/>
                  </a:cubicBezTo>
                  <a:lnTo>
                    <a:pt x="15632" y="31356"/>
                  </a:lnTo>
                  <a:cubicBezTo>
                    <a:pt x="15674" y="31272"/>
                    <a:pt x="15674" y="31145"/>
                    <a:pt x="15674" y="31019"/>
                  </a:cubicBezTo>
                  <a:lnTo>
                    <a:pt x="15674" y="30976"/>
                  </a:lnTo>
                  <a:cubicBezTo>
                    <a:pt x="15716" y="30976"/>
                    <a:pt x="15759" y="30934"/>
                    <a:pt x="15801" y="30892"/>
                  </a:cubicBezTo>
                  <a:cubicBezTo>
                    <a:pt x="15885" y="30807"/>
                    <a:pt x="15928" y="30681"/>
                    <a:pt x="15885" y="30512"/>
                  </a:cubicBezTo>
                  <a:cubicBezTo>
                    <a:pt x="15885" y="30385"/>
                    <a:pt x="15801" y="30300"/>
                    <a:pt x="15674" y="30258"/>
                  </a:cubicBezTo>
                  <a:cubicBezTo>
                    <a:pt x="15590" y="30047"/>
                    <a:pt x="15505" y="29709"/>
                    <a:pt x="15421" y="29413"/>
                  </a:cubicBezTo>
                  <a:cubicBezTo>
                    <a:pt x="15336" y="29160"/>
                    <a:pt x="15252" y="28864"/>
                    <a:pt x="15167" y="28568"/>
                  </a:cubicBezTo>
                  <a:cubicBezTo>
                    <a:pt x="15083" y="28441"/>
                    <a:pt x="14998" y="28315"/>
                    <a:pt x="14871" y="28230"/>
                  </a:cubicBezTo>
                  <a:lnTo>
                    <a:pt x="14829" y="28230"/>
                  </a:lnTo>
                  <a:cubicBezTo>
                    <a:pt x="14829" y="28146"/>
                    <a:pt x="14829" y="28061"/>
                    <a:pt x="14829" y="27977"/>
                  </a:cubicBezTo>
                  <a:cubicBezTo>
                    <a:pt x="14702" y="27723"/>
                    <a:pt x="14576" y="27512"/>
                    <a:pt x="14449" y="27301"/>
                  </a:cubicBezTo>
                  <a:cubicBezTo>
                    <a:pt x="14195" y="26963"/>
                    <a:pt x="13984" y="26582"/>
                    <a:pt x="13773" y="26160"/>
                  </a:cubicBezTo>
                  <a:lnTo>
                    <a:pt x="13773" y="26160"/>
                  </a:lnTo>
                  <a:cubicBezTo>
                    <a:pt x="13858" y="26287"/>
                    <a:pt x="13984" y="26371"/>
                    <a:pt x="14111" y="26413"/>
                  </a:cubicBezTo>
                  <a:cubicBezTo>
                    <a:pt x="14156" y="26425"/>
                    <a:pt x="14202" y="26430"/>
                    <a:pt x="14246" y="26430"/>
                  </a:cubicBezTo>
                  <a:cubicBezTo>
                    <a:pt x="14368" y="26430"/>
                    <a:pt x="14483" y="26391"/>
                    <a:pt x="14576" y="26329"/>
                  </a:cubicBezTo>
                  <a:lnTo>
                    <a:pt x="14660" y="26709"/>
                  </a:lnTo>
                  <a:lnTo>
                    <a:pt x="14829" y="26794"/>
                  </a:lnTo>
                  <a:lnTo>
                    <a:pt x="14956" y="26794"/>
                  </a:lnTo>
                  <a:lnTo>
                    <a:pt x="14956" y="26836"/>
                  </a:lnTo>
                  <a:cubicBezTo>
                    <a:pt x="14914" y="26963"/>
                    <a:pt x="14956" y="27089"/>
                    <a:pt x="15040" y="27174"/>
                  </a:cubicBezTo>
                  <a:cubicBezTo>
                    <a:pt x="15125" y="27301"/>
                    <a:pt x="15252" y="27427"/>
                    <a:pt x="15421" y="27470"/>
                  </a:cubicBezTo>
                  <a:lnTo>
                    <a:pt x="15421" y="27512"/>
                  </a:lnTo>
                  <a:cubicBezTo>
                    <a:pt x="15505" y="27639"/>
                    <a:pt x="15632" y="27765"/>
                    <a:pt x="15801" y="27765"/>
                  </a:cubicBezTo>
                  <a:lnTo>
                    <a:pt x="15970" y="27765"/>
                  </a:lnTo>
                  <a:lnTo>
                    <a:pt x="16054" y="27639"/>
                  </a:lnTo>
                  <a:cubicBezTo>
                    <a:pt x="16097" y="27596"/>
                    <a:pt x="16097" y="27554"/>
                    <a:pt x="16097" y="27470"/>
                  </a:cubicBezTo>
                  <a:cubicBezTo>
                    <a:pt x="16223" y="27470"/>
                    <a:pt x="16308" y="27470"/>
                    <a:pt x="16392" y="27385"/>
                  </a:cubicBezTo>
                  <a:lnTo>
                    <a:pt x="16519" y="27258"/>
                  </a:lnTo>
                  <a:lnTo>
                    <a:pt x="16519" y="27132"/>
                  </a:lnTo>
                  <a:cubicBezTo>
                    <a:pt x="16519" y="27089"/>
                    <a:pt x="16477" y="27047"/>
                    <a:pt x="16477" y="27005"/>
                  </a:cubicBezTo>
                  <a:lnTo>
                    <a:pt x="16688" y="27005"/>
                  </a:lnTo>
                  <a:cubicBezTo>
                    <a:pt x="17111" y="26963"/>
                    <a:pt x="17449" y="26920"/>
                    <a:pt x="17618" y="26751"/>
                  </a:cubicBezTo>
                  <a:cubicBezTo>
                    <a:pt x="17660" y="26667"/>
                    <a:pt x="17702" y="26582"/>
                    <a:pt x="17702" y="26456"/>
                  </a:cubicBezTo>
                  <a:cubicBezTo>
                    <a:pt x="17660" y="26244"/>
                    <a:pt x="17491" y="26075"/>
                    <a:pt x="17026" y="25822"/>
                  </a:cubicBezTo>
                  <a:cubicBezTo>
                    <a:pt x="17111" y="25653"/>
                    <a:pt x="17195" y="25526"/>
                    <a:pt x="17111" y="25400"/>
                  </a:cubicBezTo>
                  <a:cubicBezTo>
                    <a:pt x="17068" y="25231"/>
                    <a:pt x="16942" y="25146"/>
                    <a:pt x="16773" y="25146"/>
                  </a:cubicBezTo>
                  <a:cubicBezTo>
                    <a:pt x="16646" y="25146"/>
                    <a:pt x="16561" y="25146"/>
                    <a:pt x="16477" y="25188"/>
                  </a:cubicBezTo>
                  <a:cubicBezTo>
                    <a:pt x="16350" y="25231"/>
                    <a:pt x="16223" y="25357"/>
                    <a:pt x="16223" y="25442"/>
                  </a:cubicBezTo>
                  <a:cubicBezTo>
                    <a:pt x="16181" y="25484"/>
                    <a:pt x="16181" y="25526"/>
                    <a:pt x="16223" y="25569"/>
                  </a:cubicBezTo>
                  <a:cubicBezTo>
                    <a:pt x="16097" y="25526"/>
                    <a:pt x="16012" y="25442"/>
                    <a:pt x="15928" y="25400"/>
                  </a:cubicBezTo>
                  <a:cubicBezTo>
                    <a:pt x="15928" y="25315"/>
                    <a:pt x="15928" y="25231"/>
                    <a:pt x="15928" y="25146"/>
                  </a:cubicBezTo>
                  <a:cubicBezTo>
                    <a:pt x="15970" y="25062"/>
                    <a:pt x="15970" y="24935"/>
                    <a:pt x="15928" y="24850"/>
                  </a:cubicBezTo>
                  <a:lnTo>
                    <a:pt x="15970" y="24808"/>
                  </a:lnTo>
                  <a:cubicBezTo>
                    <a:pt x="16054" y="24639"/>
                    <a:pt x="16054" y="24470"/>
                    <a:pt x="15970" y="24343"/>
                  </a:cubicBezTo>
                  <a:cubicBezTo>
                    <a:pt x="15885" y="24132"/>
                    <a:pt x="15674" y="24048"/>
                    <a:pt x="15378" y="23963"/>
                  </a:cubicBezTo>
                  <a:lnTo>
                    <a:pt x="15294" y="23921"/>
                  </a:lnTo>
                  <a:cubicBezTo>
                    <a:pt x="15505" y="23879"/>
                    <a:pt x="15716" y="23836"/>
                    <a:pt x="15928" y="23794"/>
                  </a:cubicBezTo>
                  <a:cubicBezTo>
                    <a:pt x="16181" y="23794"/>
                    <a:pt x="16435" y="23752"/>
                    <a:pt x="16646" y="23667"/>
                  </a:cubicBezTo>
                  <a:cubicBezTo>
                    <a:pt x="16815" y="23625"/>
                    <a:pt x="16984" y="23498"/>
                    <a:pt x="17111" y="23372"/>
                  </a:cubicBezTo>
                  <a:lnTo>
                    <a:pt x="17195" y="23329"/>
                  </a:lnTo>
                  <a:cubicBezTo>
                    <a:pt x="17195" y="23583"/>
                    <a:pt x="17491" y="23667"/>
                    <a:pt x="17618" y="23667"/>
                  </a:cubicBezTo>
                  <a:cubicBezTo>
                    <a:pt x="17702" y="23710"/>
                    <a:pt x="17829" y="23710"/>
                    <a:pt x="17913" y="23752"/>
                  </a:cubicBezTo>
                  <a:cubicBezTo>
                    <a:pt x="17998" y="23836"/>
                    <a:pt x="18040" y="23963"/>
                    <a:pt x="18125" y="24048"/>
                  </a:cubicBezTo>
                  <a:cubicBezTo>
                    <a:pt x="18294" y="24428"/>
                    <a:pt x="18420" y="24597"/>
                    <a:pt x="18632" y="24597"/>
                  </a:cubicBezTo>
                  <a:cubicBezTo>
                    <a:pt x="18843" y="24597"/>
                    <a:pt x="19054" y="24808"/>
                    <a:pt x="19181" y="25019"/>
                  </a:cubicBezTo>
                  <a:cubicBezTo>
                    <a:pt x="19350" y="25231"/>
                    <a:pt x="19519" y="25442"/>
                    <a:pt x="19772" y="25442"/>
                  </a:cubicBezTo>
                  <a:cubicBezTo>
                    <a:pt x="19814" y="25442"/>
                    <a:pt x="19899" y="25442"/>
                    <a:pt x="19941" y="25400"/>
                  </a:cubicBezTo>
                  <a:cubicBezTo>
                    <a:pt x="20110" y="25315"/>
                    <a:pt x="20237" y="25104"/>
                    <a:pt x="20321" y="24724"/>
                  </a:cubicBezTo>
                  <a:cubicBezTo>
                    <a:pt x="20364" y="24512"/>
                    <a:pt x="20364" y="24301"/>
                    <a:pt x="20279" y="24090"/>
                  </a:cubicBezTo>
                  <a:cubicBezTo>
                    <a:pt x="20068" y="23625"/>
                    <a:pt x="19857" y="23076"/>
                    <a:pt x="19730" y="22569"/>
                  </a:cubicBezTo>
                  <a:cubicBezTo>
                    <a:pt x="19772" y="22527"/>
                    <a:pt x="19814" y="22484"/>
                    <a:pt x="19857" y="22442"/>
                  </a:cubicBezTo>
                  <a:cubicBezTo>
                    <a:pt x="19983" y="22358"/>
                    <a:pt x="20110" y="22273"/>
                    <a:pt x="20195" y="22104"/>
                  </a:cubicBezTo>
                  <a:lnTo>
                    <a:pt x="20195" y="22104"/>
                  </a:lnTo>
                  <a:cubicBezTo>
                    <a:pt x="20152" y="22189"/>
                    <a:pt x="20152" y="22231"/>
                    <a:pt x="20195" y="22315"/>
                  </a:cubicBezTo>
                  <a:lnTo>
                    <a:pt x="20195" y="22400"/>
                  </a:lnTo>
                  <a:lnTo>
                    <a:pt x="20744" y="22696"/>
                  </a:lnTo>
                  <a:lnTo>
                    <a:pt x="20786" y="22822"/>
                  </a:lnTo>
                  <a:cubicBezTo>
                    <a:pt x="20913" y="23076"/>
                    <a:pt x="21082" y="23456"/>
                    <a:pt x="21420" y="23456"/>
                  </a:cubicBezTo>
                  <a:lnTo>
                    <a:pt x="21504" y="23456"/>
                  </a:lnTo>
                  <a:cubicBezTo>
                    <a:pt x="21547" y="23414"/>
                    <a:pt x="21631" y="23414"/>
                    <a:pt x="21673" y="23329"/>
                  </a:cubicBezTo>
                  <a:cubicBezTo>
                    <a:pt x="21758" y="23456"/>
                    <a:pt x="21927" y="23498"/>
                    <a:pt x="22096" y="23541"/>
                  </a:cubicBezTo>
                  <a:cubicBezTo>
                    <a:pt x="22349" y="23498"/>
                    <a:pt x="22518" y="23287"/>
                    <a:pt x="22603" y="22949"/>
                  </a:cubicBezTo>
                  <a:cubicBezTo>
                    <a:pt x="22645" y="22569"/>
                    <a:pt x="22561" y="21977"/>
                    <a:pt x="22223" y="21851"/>
                  </a:cubicBezTo>
                  <a:cubicBezTo>
                    <a:pt x="22054" y="21808"/>
                    <a:pt x="21842" y="21766"/>
                    <a:pt x="21673" y="21766"/>
                  </a:cubicBezTo>
                  <a:cubicBezTo>
                    <a:pt x="21378" y="21766"/>
                    <a:pt x="21040" y="21766"/>
                    <a:pt x="20913" y="21597"/>
                  </a:cubicBezTo>
                  <a:cubicBezTo>
                    <a:pt x="20744" y="21217"/>
                    <a:pt x="20617" y="20837"/>
                    <a:pt x="20575" y="20414"/>
                  </a:cubicBezTo>
                  <a:cubicBezTo>
                    <a:pt x="20786" y="20034"/>
                    <a:pt x="20786" y="20034"/>
                    <a:pt x="20786" y="19950"/>
                  </a:cubicBezTo>
                  <a:lnTo>
                    <a:pt x="20786" y="19907"/>
                  </a:lnTo>
                  <a:cubicBezTo>
                    <a:pt x="20744" y="19696"/>
                    <a:pt x="20533" y="19569"/>
                    <a:pt x="20364" y="19485"/>
                  </a:cubicBezTo>
                  <a:lnTo>
                    <a:pt x="20237" y="19443"/>
                  </a:lnTo>
                  <a:cubicBezTo>
                    <a:pt x="20321" y="19316"/>
                    <a:pt x="20364" y="19189"/>
                    <a:pt x="20321" y="19062"/>
                  </a:cubicBezTo>
                  <a:cubicBezTo>
                    <a:pt x="20279" y="18936"/>
                    <a:pt x="20152" y="18851"/>
                    <a:pt x="19983" y="18851"/>
                  </a:cubicBezTo>
                  <a:cubicBezTo>
                    <a:pt x="19896" y="18834"/>
                    <a:pt x="19801" y="18823"/>
                    <a:pt x="19705" y="18823"/>
                  </a:cubicBezTo>
                  <a:cubicBezTo>
                    <a:pt x="19569" y="18823"/>
                    <a:pt x="19431" y="18844"/>
                    <a:pt x="19307" y="18893"/>
                  </a:cubicBezTo>
                  <a:cubicBezTo>
                    <a:pt x="19223" y="18914"/>
                    <a:pt x="19138" y="18925"/>
                    <a:pt x="19049" y="18925"/>
                  </a:cubicBezTo>
                  <a:cubicBezTo>
                    <a:pt x="18959" y="18925"/>
                    <a:pt x="18864" y="18914"/>
                    <a:pt x="18758" y="18893"/>
                  </a:cubicBezTo>
                  <a:cubicBezTo>
                    <a:pt x="18716" y="18851"/>
                    <a:pt x="18632" y="18767"/>
                    <a:pt x="18589" y="18724"/>
                  </a:cubicBezTo>
                  <a:cubicBezTo>
                    <a:pt x="18463" y="18513"/>
                    <a:pt x="18251" y="18386"/>
                    <a:pt x="18040" y="18344"/>
                  </a:cubicBezTo>
                  <a:lnTo>
                    <a:pt x="17998" y="18344"/>
                  </a:lnTo>
                  <a:cubicBezTo>
                    <a:pt x="17913" y="18344"/>
                    <a:pt x="17787" y="18386"/>
                    <a:pt x="17744" y="18429"/>
                  </a:cubicBezTo>
                  <a:cubicBezTo>
                    <a:pt x="17449" y="18386"/>
                    <a:pt x="17068" y="17922"/>
                    <a:pt x="16773" y="17584"/>
                  </a:cubicBezTo>
                  <a:cubicBezTo>
                    <a:pt x="16604" y="17330"/>
                    <a:pt x="16392" y="17077"/>
                    <a:pt x="16139" y="16865"/>
                  </a:cubicBezTo>
                  <a:lnTo>
                    <a:pt x="16012" y="16781"/>
                  </a:lnTo>
                  <a:lnTo>
                    <a:pt x="15801" y="16865"/>
                  </a:lnTo>
                  <a:cubicBezTo>
                    <a:pt x="15505" y="16992"/>
                    <a:pt x="15209" y="17119"/>
                    <a:pt x="14914" y="17288"/>
                  </a:cubicBezTo>
                  <a:cubicBezTo>
                    <a:pt x="14871" y="17203"/>
                    <a:pt x="14871" y="17119"/>
                    <a:pt x="14829" y="17077"/>
                  </a:cubicBezTo>
                  <a:lnTo>
                    <a:pt x="14956" y="17077"/>
                  </a:lnTo>
                  <a:cubicBezTo>
                    <a:pt x="15294" y="17077"/>
                    <a:pt x="16435" y="16527"/>
                    <a:pt x="16435" y="16189"/>
                  </a:cubicBezTo>
                  <a:cubicBezTo>
                    <a:pt x="16477" y="15387"/>
                    <a:pt x="15759" y="14838"/>
                    <a:pt x="15083" y="14373"/>
                  </a:cubicBezTo>
                  <a:cubicBezTo>
                    <a:pt x="14829" y="14162"/>
                    <a:pt x="14576" y="13950"/>
                    <a:pt x="14364" y="13697"/>
                  </a:cubicBezTo>
                  <a:cubicBezTo>
                    <a:pt x="14280" y="13570"/>
                    <a:pt x="14195" y="13359"/>
                    <a:pt x="14195" y="13190"/>
                  </a:cubicBezTo>
                  <a:cubicBezTo>
                    <a:pt x="14153" y="12936"/>
                    <a:pt x="14069" y="12683"/>
                    <a:pt x="13942" y="12429"/>
                  </a:cubicBezTo>
                  <a:cubicBezTo>
                    <a:pt x="13773" y="12260"/>
                    <a:pt x="13604" y="12049"/>
                    <a:pt x="13393" y="11880"/>
                  </a:cubicBezTo>
                  <a:cubicBezTo>
                    <a:pt x="13013" y="11500"/>
                    <a:pt x="12463" y="10951"/>
                    <a:pt x="12506" y="10570"/>
                  </a:cubicBezTo>
                  <a:cubicBezTo>
                    <a:pt x="12548" y="10401"/>
                    <a:pt x="12632" y="10232"/>
                    <a:pt x="12717" y="10106"/>
                  </a:cubicBezTo>
                  <a:cubicBezTo>
                    <a:pt x="12886" y="9810"/>
                    <a:pt x="12970" y="9514"/>
                    <a:pt x="13013" y="9219"/>
                  </a:cubicBezTo>
                  <a:cubicBezTo>
                    <a:pt x="12970" y="9092"/>
                    <a:pt x="12886" y="8965"/>
                    <a:pt x="12801" y="8881"/>
                  </a:cubicBezTo>
                  <a:cubicBezTo>
                    <a:pt x="12844" y="8838"/>
                    <a:pt x="12928" y="8754"/>
                    <a:pt x="12928" y="8669"/>
                  </a:cubicBezTo>
                  <a:cubicBezTo>
                    <a:pt x="13013" y="8669"/>
                    <a:pt x="13097" y="8669"/>
                    <a:pt x="13182" y="8627"/>
                  </a:cubicBezTo>
                  <a:cubicBezTo>
                    <a:pt x="13224" y="8712"/>
                    <a:pt x="13308" y="8838"/>
                    <a:pt x="13393" y="8923"/>
                  </a:cubicBezTo>
                  <a:lnTo>
                    <a:pt x="13477" y="9007"/>
                  </a:lnTo>
                  <a:lnTo>
                    <a:pt x="13182" y="9388"/>
                  </a:lnTo>
                  <a:lnTo>
                    <a:pt x="13900" y="9345"/>
                  </a:lnTo>
                  <a:cubicBezTo>
                    <a:pt x="13900" y="9366"/>
                    <a:pt x="13910" y="9377"/>
                    <a:pt x="13926" y="9377"/>
                  </a:cubicBezTo>
                  <a:cubicBezTo>
                    <a:pt x="13942" y="9377"/>
                    <a:pt x="13963" y="9366"/>
                    <a:pt x="13984" y="9345"/>
                  </a:cubicBezTo>
                  <a:cubicBezTo>
                    <a:pt x="14069" y="9388"/>
                    <a:pt x="14195" y="9472"/>
                    <a:pt x="14280" y="9557"/>
                  </a:cubicBezTo>
                  <a:cubicBezTo>
                    <a:pt x="14407" y="9641"/>
                    <a:pt x="14576" y="9768"/>
                    <a:pt x="14745" y="9810"/>
                  </a:cubicBezTo>
                  <a:lnTo>
                    <a:pt x="14829" y="9852"/>
                  </a:lnTo>
                  <a:cubicBezTo>
                    <a:pt x="15167" y="9979"/>
                    <a:pt x="15421" y="10106"/>
                    <a:pt x="15421" y="10106"/>
                  </a:cubicBezTo>
                  <a:cubicBezTo>
                    <a:pt x="15421" y="10106"/>
                    <a:pt x="15421" y="10148"/>
                    <a:pt x="15421" y="10148"/>
                  </a:cubicBezTo>
                  <a:cubicBezTo>
                    <a:pt x="15421" y="10401"/>
                    <a:pt x="15463" y="10655"/>
                    <a:pt x="15547" y="10908"/>
                  </a:cubicBezTo>
                  <a:cubicBezTo>
                    <a:pt x="15590" y="11373"/>
                    <a:pt x="15970" y="11753"/>
                    <a:pt x="16435" y="11796"/>
                  </a:cubicBezTo>
                  <a:cubicBezTo>
                    <a:pt x="16561" y="11838"/>
                    <a:pt x="16688" y="11880"/>
                    <a:pt x="16815" y="11922"/>
                  </a:cubicBezTo>
                  <a:cubicBezTo>
                    <a:pt x="17026" y="11965"/>
                    <a:pt x="17195" y="11965"/>
                    <a:pt x="17406" y="11965"/>
                  </a:cubicBezTo>
                  <a:cubicBezTo>
                    <a:pt x="17787" y="11965"/>
                    <a:pt x="17998" y="11965"/>
                    <a:pt x="18082" y="11753"/>
                  </a:cubicBezTo>
                  <a:lnTo>
                    <a:pt x="18125" y="11584"/>
                  </a:lnTo>
                  <a:lnTo>
                    <a:pt x="18040" y="11458"/>
                  </a:lnTo>
                  <a:cubicBezTo>
                    <a:pt x="17829" y="11289"/>
                    <a:pt x="17575" y="11162"/>
                    <a:pt x="17280" y="11077"/>
                  </a:cubicBezTo>
                  <a:cubicBezTo>
                    <a:pt x="17111" y="11035"/>
                    <a:pt x="16942" y="10951"/>
                    <a:pt x="16815" y="10866"/>
                  </a:cubicBezTo>
                  <a:cubicBezTo>
                    <a:pt x="16561" y="10739"/>
                    <a:pt x="16054" y="10148"/>
                    <a:pt x="16097" y="9937"/>
                  </a:cubicBezTo>
                  <a:cubicBezTo>
                    <a:pt x="16097" y="9895"/>
                    <a:pt x="16181" y="9852"/>
                    <a:pt x="16181" y="9852"/>
                  </a:cubicBezTo>
                  <a:cubicBezTo>
                    <a:pt x="16227" y="9842"/>
                    <a:pt x="16273" y="9837"/>
                    <a:pt x="16319" y="9837"/>
                  </a:cubicBezTo>
                  <a:cubicBezTo>
                    <a:pt x="16828" y="9837"/>
                    <a:pt x="17360" y="10447"/>
                    <a:pt x="17787" y="10951"/>
                  </a:cubicBezTo>
                  <a:cubicBezTo>
                    <a:pt x="18167" y="11415"/>
                    <a:pt x="18463" y="11753"/>
                    <a:pt x="18758" y="11753"/>
                  </a:cubicBezTo>
                  <a:cubicBezTo>
                    <a:pt x="18927" y="11753"/>
                    <a:pt x="19096" y="11669"/>
                    <a:pt x="19181" y="11542"/>
                  </a:cubicBezTo>
                  <a:cubicBezTo>
                    <a:pt x="19265" y="11331"/>
                    <a:pt x="19265" y="11120"/>
                    <a:pt x="19138" y="10951"/>
                  </a:cubicBezTo>
                  <a:lnTo>
                    <a:pt x="19138" y="10908"/>
                  </a:lnTo>
                  <a:cubicBezTo>
                    <a:pt x="19138" y="10908"/>
                    <a:pt x="19138" y="10866"/>
                    <a:pt x="19138" y="10824"/>
                  </a:cubicBezTo>
                  <a:cubicBezTo>
                    <a:pt x="19181" y="10697"/>
                    <a:pt x="19181" y="10528"/>
                    <a:pt x="19096" y="10401"/>
                  </a:cubicBezTo>
                  <a:cubicBezTo>
                    <a:pt x="19054" y="10317"/>
                    <a:pt x="19012" y="10275"/>
                    <a:pt x="18927" y="10232"/>
                  </a:cubicBezTo>
                  <a:cubicBezTo>
                    <a:pt x="18463" y="10021"/>
                    <a:pt x="18040" y="9768"/>
                    <a:pt x="17660" y="9430"/>
                  </a:cubicBezTo>
                  <a:lnTo>
                    <a:pt x="17702" y="9430"/>
                  </a:lnTo>
                  <a:cubicBezTo>
                    <a:pt x="17892" y="9392"/>
                    <a:pt x="18082" y="9373"/>
                    <a:pt x="18270" y="9373"/>
                  </a:cubicBezTo>
                  <a:cubicBezTo>
                    <a:pt x="18708" y="9373"/>
                    <a:pt x="19134" y="9476"/>
                    <a:pt x="19519" y="9683"/>
                  </a:cubicBezTo>
                  <a:cubicBezTo>
                    <a:pt x="19603" y="9810"/>
                    <a:pt x="19688" y="9895"/>
                    <a:pt x="19730" y="10021"/>
                  </a:cubicBezTo>
                  <a:cubicBezTo>
                    <a:pt x="19941" y="10359"/>
                    <a:pt x="20110" y="10697"/>
                    <a:pt x="20448" y="10697"/>
                  </a:cubicBezTo>
                  <a:cubicBezTo>
                    <a:pt x="20702" y="10697"/>
                    <a:pt x="20871" y="10528"/>
                    <a:pt x="20997" y="10359"/>
                  </a:cubicBezTo>
                  <a:cubicBezTo>
                    <a:pt x="21082" y="10148"/>
                    <a:pt x="21040" y="10106"/>
                    <a:pt x="20533" y="9641"/>
                  </a:cubicBezTo>
                  <a:lnTo>
                    <a:pt x="20406" y="9472"/>
                  </a:lnTo>
                  <a:cubicBezTo>
                    <a:pt x="20237" y="9219"/>
                    <a:pt x="19941" y="9050"/>
                    <a:pt x="19688" y="8965"/>
                  </a:cubicBezTo>
                  <a:cubicBezTo>
                    <a:pt x="19561" y="8923"/>
                    <a:pt x="19434" y="8881"/>
                    <a:pt x="19350" y="8796"/>
                  </a:cubicBezTo>
                  <a:lnTo>
                    <a:pt x="19181" y="8585"/>
                  </a:lnTo>
                  <a:cubicBezTo>
                    <a:pt x="19012" y="8331"/>
                    <a:pt x="18970" y="8289"/>
                    <a:pt x="18801" y="8289"/>
                  </a:cubicBezTo>
                  <a:cubicBezTo>
                    <a:pt x="18674" y="8289"/>
                    <a:pt x="18505" y="8374"/>
                    <a:pt x="18505" y="8669"/>
                  </a:cubicBezTo>
                  <a:cubicBezTo>
                    <a:pt x="18420" y="8627"/>
                    <a:pt x="18336" y="8585"/>
                    <a:pt x="18294" y="8543"/>
                  </a:cubicBezTo>
                  <a:cubicBezTo>
                    <a:pt x="18251" y="8500"/>
                    <a:pt x="18251" y="8458"/>
                    <a:pt x="18251" y="8416"/>
                  </a:cubicBezTo>
                  <a:lnTo>
                    <a:pt x="18294" y="8416"/>
                  </a:lnTo>
                  <a:cubicBezTo>
                    <a:pt x="18420" y="8416"/>
                    <a:pt x="18589" y="8374"/>
                    <a:pt x="18674" y="8205"/>
                  </a:cubicBezTo>
                  <a:lnTo>
                    <a:pt x="18716" y="8036"/>
                  </a:lnTo>
                  <a:lnTo>
                    <a:pt x="18674" y="7951"/>
                  </a:lnTo>
                  <a:cubicBezTo>
                    <a:pt x="18505" y="7740"/>
                    <a:pt x="18294" y="7571"/>
                    <a:pt x="18040" y="7486"/>
                  </a:cubicBezTo>
                  <a:cubicBezTo>
                    <a:pt x="17618" y="7275"/>
                    <a:pt x="17575" y="7191"/>
                    <a:pt x="17618" y="7148"/>
                  </a:cubicBezTo>
                  <a:cubicBezTo>
                    <a:pt x="17744" y="6895"/>
                    <a:pt x="17829" y="6895"/>
                    <a:pt x="17913" y="6895"/>
                  </a:cubicBezTo>
                  <a:cubicBezTo>
                    <a:pt x="18082" y="6895"/>
                    <a:pt x="18209" y="6937"/>
                    <a:pt x="18378" y="7022"/>
                  </a:cubicBezTo>
                  <a:cubicBezTo>
                    <a:pt x="18587" y="7126"/>
                    <a:pt x="18852" y="7202"/>
                    <a:pt x="19105" y="7202"/>
                  </a:cubicBezTo>
                  <a:cubicBezTo>
                    <a:pt x="19159" y="7202"/>
                    <a:pt x="19213" y="7198"/>
                    <a:pt x="19265" y="7191"/>
                  </a:cubicBezTo>
                  <a:cubicBezTo>
                    <a:pt x="19730" y="7064"/>
                    <a:pt x="20110" y="6726"/>
                    <a:pt x="20279" y="6261"/>
                  </a:cubicBezTo>
                  <a:cubicBezTo>
                    <a:pt x="20321" y="6092"/>
                    <a:pt x="20448" y="5923"/>
                    <a:pt x="20617" y="5796"/>
                  </a:cubicBezTo>
                  <a:cubicBezTo>
                    <a:pt x="20716" y="5747"/>
                    <a:pt x="20801" y="5726"/>
                    <a:pt x="20877" y="5726"/>
                  </a:cubicBezTo>
                  <a:cubicBezTo>
                    <a:pt x="21061" y="5726"/>
                    <a:pt x="21198" y="5846"/>
                    <a:pt x="21378" y="5965"/>
                  </a:cubicBezTo>
                  <a:cubicBezTo>
                    <a:pt x="21547" y="6177"/>
                    <a:pt x="21800" y="6261"/>
                    <a:pt x="22054" y="6303"/>
                  </a:cubicBezTo>
                  <a:cubicBezTo>
                    <a:pt x="22223" y="6303"/>
                    <a:pt x="22349" y="6261"/>
                    <a:pt x="22476" y="6177"/>
                  </a:cubicBezTo>
                  <a:cubicBezTo>
                    <a:pt x="22772" y="6008"/>
                    <a:pt x="22983" y="5796"/>
                    <a:pt x="23194" y="5543"/>
                  </a:cubicBezTo>
                  <a:cubicBezTo>
                    <a:pt x="23321" y="5416"/>
                    <a:pt x="23406" y="5289"/>
                    <a:pt x="23532" y="5205"/>
                  </a:cubicBezTo>
                  <a:lnTo>
                    <a:pt x="23574" y="5163"/>
                  </a:lnTo>
                  <a:lnTo>
                    <a:pt x="23574" y="5163"/>
                  </a:lnTo>
                  <a:cubicBezTo>
                    <a:pt x="23532" y="5205"/>
                    <a:pt x="23532" y="5289"/>
                    <a:pt x="23575" y="5332"/>
                  </a:cubicBezTo>
                  <a:cubicBezTo>
                    <a:pt x="23617" y="5458"/>
                    <a:pt x="23744" y="5585"/>
                    <a:pt x="23870" y="5585"/>
                  </a:cubicBezTo>
                  <a:lnTo>
                    <a:pt x="24377" y="5585"/>
                  </a:lnTo>
                  <a:cubicBezTo>
                    <a:pt x="24441" y="5564"/>
                    <a:pt x="24504" y="5554"/>
                    <a:pt x="24567" y="5554"/>
                  </a:cubicBezTo>
                  <a:cubicBezTo>
                    <a:pt x="24631" y="5554"/>
                    <a:pt x="24694" y="5564"/>
                    <a:pt x="24757" y="5585"/>
                  </a:cubicBezTo>
                  <a:cubicBezTo>
                    <a:pt x="24842" y="5585"/>
                    <a:pt x="24969" y="5627"/>
                    <a:pt x="25095" y="5712"/>
                  </a:cubicBezTo>
                  <a:cubicBezTo>
                    <a:pt x="25307" y="5839"/>
                    <a:pt x="25518" y="5923"/>
                    <a:pt x="25771" y="6008"/>
                  </a:cubicBezTo>
                  <a:cubicBezTo>
                    <a:pt x="26236" y="6050"/>
                    <a:pt x="26743" y="6092"/>
                    <a:pt x="27208" y="6092"/>
                  </a:cubicBezTo>
                  <a:lnTo>
                    <a:pt x="27842" y="6092"/>
                  </a:lnTo>
                  <a:lnTo>
                    <a:pt x="27842" y="6430"/>
                  </a:lnTo>
                  <a:lnTo>
                    <a:pt x="27884" y="6895"/>
                  </a:lnTo>
                  <a:lnTo>
                    <a:pt x="28264" y="6641"/>
                  </a:lnTo>
                  <a:cubicBezTo>
                    <a:pt x="28771" y="6177"/>
                    <a:pt x="29236" y="5670"/>
                    <a:pt x="29574" y="5078"/>
                  </a:cubicBezTo>
                  <a:cubicBezTo>
                    <a:pt x="29616" y="4783"/>
                    <a:pt x="29616" y="4487"/>
                    <a:pt x="29489" y="4233"/>
                  </a:cubicBezTo>
                  <a:cubicBezTo>
                    <a:pt x="29405" y="4064"/>
                    <a:pt x="29362" y="3895"/>
                    <a:pt x="29405" y="3684"/>
                  </a:cubicBezTo>
                  <a:cubicBezTo>
                    <a:pt x="29489" y="3431"/>
                    <a:pt x="29743" y="3304"/>
                    <a:pt x="29996" y="3177"/>
                  </a:cubicBezTo>
                  <a:cubicBezTo>
                    <a:pt x="30250" y="3093"/>
                    <a:pt x="30419" y="2966"/>
                    <a:pt x="30630" y="2797"/>
                  </a:cubicBezTo>
                  <a:cubicBezTo>
                    <a:pt x="30968" y="2459"/>
                    <a:pt x="30545" y="938"/>
                    <a:pt x="30419" y="769"/>
                  </a:cubicBezTo>
                  <a:cubicBezTo>
                    <a:pt x="30123" y="346"/>
                    <a:pt x="28771" y="8"/>
                    <a:pt x="28433" y="8"/>
                  </a:cubicBezTo>
                  <a:cubicBezTo>
                    <a:pt x="28395" y="3"/>
                    <a:pt x="28357" y="0"/>
                    <a:pt x="2831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3"/>
            <p:cNvSpPr/>
            <p:nvPr/>
          </p:nvSpPr>
          <p:spPr>
            <a:xfrm>
              <a:off x="4848225" y="4626625"/>
              <a:ext cx="41200" cy="30650"/>
            </a:xfrm>
            <a:custGeom>
              <a:rect b="b" l="l" r="r" t="t"/>
              <a:pathLst>
                <a:path extrusionOk="0" h="1226" w="1648">
                  <a:moveTo>
                    <a:pt x="718" y="550"/>
                  </a:moveTo>
                  <a:cubicBezTo>
                    <a:pt x="803" y="550"/>
                    <a:pt x="845" y="550"/>
                    <a:pt x="887" y="592"/>
                  </a:cubicBezTo>
                  <a:lnTo>
                    <a:pt x="1014" y="634"/>
                  </a:lnTo>
                  <a:lnTo>
                    <a:pt x="1056" y="634"/>
                  </a:lnTo>
                  <a:cubicBezTo>
                    <a:pt x="1099" y="634"/>
                    <a:pt x="1099" y="676"/>
                    <a:pt x="1141" y="676"/>
                  </a:cubicBezTo>
                  <a:lnTo>
                    <a:pt x="1056" y="676"/>
                  </a:lnTo>
                  <a:cubicBezTo>
                    <a:pt x="887" y="676"/>
                    <a:pt x="761" y="634"/>
                    <a:pt x="634" y="550"/>
                  </a:cubicBezTo>
                  <a:close/>
                  <a:moveTo>
                    <a:pt x="592" y="0"/>
                  </a:moveTo>
                  <a:cubicBezTo>
                    <a:pt x="42" y="85"/>
                    <a:pt x="0" y="381"/>
                    <a:pt x="0" y="550"/>
                  </a:cubicBezTo>
                  <a:cubicBezTo>
                    <a:pt x="42" y="930"/>
                    <a:pt x="676" y="1226"/>
                    <a:pt x="1056" y="1226"/>
                  </a:cubicBezTo>
                  <a:cubicBezTo>
                    <a:pt x="1225" y="1226"/>
                    <a:pt x="1394" y="1141"/>
                    <a:pt x="1521" y="1014"/>
                  </a:cubicBezTo>
                  <a:cubicBezTo>
                    <a:pt x="1606" y="888"/>
                    <a:pt x="1648" y="761"/>
                    <a:pt x="1648" y="634"/>
                  </a:cubicBezTo>
                  <a:cubicBezTo>
                    <a:pt x="1648" y="423"/>
                    <a:pt x="1521" y="212"/>
                    <a:pt x="1352" y="127"/>
                  </a:cubicBezTo>
                  <a:lnTo>
                    <a:pt x="1225" y="43"/>
                  </a:lnTo>
                  <a:lnTo>
                    <a:pt x="1014" y="43"/>
                  </a:lnTo>
                  <a:cubicBezTo>
                    <a:pt x="887" y="0"/>
                    <a:pt x="761" y="0"/>
                    <a:pt x="59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3"/>
            <p:cNvSpPr/>
            <p:nvPr/>
          </p:nvSpPr>
          <p:spPr>
            <a:xfrm>
              <a:off x="4802800" y="4701600"/>
              <a:ext cx="61275" cy="49675"/>
            </a:xfrm>
            <a:custGeom>
              <a:rect b="b" l="l" r="r" t="t"/>
              <a:pathLst>
                <a:path extrusionOk="0" h="1987" w="2451">
                  <a:moveTo>
                    <a:pt x="592" y="719"/>
                  </a:moveTo>
                  <a:cubicBezTo>
                    <a:pt x="719" y="719"/>
                    <a:pt x="888" y="761"/>
                    <a:pt x="1057" y="804"/>
                  </a:cubicBezTo>
                  <a:cubicBezTo>
                    <a:pt x="972" y="888"/>
                    <a:pt x="930" y="973"/>
                    <a:pt x="888" y="1057"/>
                  </a:cubicBezTo>
                  <a:cubicBezTo>
                    <a:pt x="803" y="1057"/>
                    <a:pt x="761" y="1057"/>
                    <a:pt x="719" y="1099"/>
                  </a:cubicBezTo>
                  <a:cubicBezTo>
                    <a:pt x="677" y="1015"/>
                    <a:pt x="677" y="930"/>
                    <a:pt x="634" y="846"/>
                  </a:cubicBezTo>
                  <a:lnTo>
                    <a:pt x="592" y="719"/>
                  </a:lnTo>
                  <a:close/>
                  <a:moveTo>
                    <a:pt x="1986" y="1"/>
                  </a:moveTo>
                  <a:cubicBezTo>
                    <a:pt x="1690" y="1"/>
                    <a:pt x="1564" y="254"/>
                    <a:pt x="1479" y="381"/>
                  </a:cubicBezTo>
                  <a:cubicBezTo>
                    <a:pt x="1479" y="423"/>
                    <a:pt x="1437" y="466"/>
                    <a:pt x="1437" y="466"/>
                  </a:cubicBezTo>
                  <a:cubicBezTo>
                    <a:pt x="1183" y="297"/>
                    <a:pt x="888" y="212"/>
                    <a:pt x="634" y="212"/>
                  </a:cubicBezTo>
                  <a:cubicBezTo>
                    <a:pt x="381" y="212"/>
                    <a:pt x="212" y="297"/>
                    <a:pt x="85" y="508"/>
                  </a:cubicBezTo>
                  <a:cubicBezTo>
                    <a:pt x="1" y="677"/>
                    <a:pt x="43" y="888"/>
                    <a:pt x="127" y="1057"/>
                  </a:cubicBezTo>
                  <a:cubicBezTo>
                    <a:pt x="170" y="1142"/>
                    <a:pt x="212" y="1268"/>
                    <a:pt x="254" y="1353"/>
                  </a:cubicBezTo>
                  <a:lnTo>
                    <a:pt x="127" y="1522"/>
                  </a:lnTo>
                  <a:lnTo>
                    <a:pt x="296" y="1818"/>
                  </a:lnTo>
                  <a:lnTo>
                    <a:pt x="465" y="1818"/>
                  </a:lnTo>
                  <a:cubicBezTo>
                    <a:pt x="550" y="1775"/>
                    <a:pt x="634" y="1775"/>
                    <a:pt x="719" y="1733"/>
                  </a:cubicBezTo>
                  <a:cubicBezTo>
                    <a:pt x="761" y="1818"/>
                    <a:pt x="845" y="1860"/>
                    <a:pt x="972" y="1860"/>
                  </a:cubicBezTo>
                  <a:lnTo>
                    <a:pt x="1183" y="1902"/>
                  </a:lnTo>
                  <a:lnTo>
                    <a:pt x="1437" y="1902"/>
                  </a:lnTo>
                  <a:lnTo>
                    <a:pt x="1479" y="1818"/>
                  </a:lnTo>
                  <a:cubicBezTo>
                    <a:pt x="1606" y="1860"/>
                    <a:pt x="1733" y="1944"/>
                    <a:pt x="1859" y="1987"/>
                  </a:cubicBezTo>
                  <a:lnTo>
                    <a:pt x="1902" y="1944"/>
                  </a:lnTo>
                  <a:cubicBezTo>
                    <a:pt x="1986" y="1902"/>
                    <a:pt x="2071" y="1818"/>
                    <a:pt x="2113" y="1733"/>
                  </a:cubicBezTo>
                  <a:cubicBezTo>
                    <a:pt x="2155" y="1564"/>
                    <a:pt x="2113" y="1353"/>
                    <a:pt x="1986" y="1226"/>
                  </a:cubicBezTo>
                  <a:lnTo>
                    <a:pt x="1986" y="1184"/>
                  </a:lnTo>
                  <a:lnTo>
                    <a:pt x="2071" y="1099"/>
                  </a:lnTo>
                  <a:cubicBezTo>
                    <a:pt x="2282" y="930"/>
                    <a:pt x="2451" y="677"/>
                    <a:pt x="2451" y="381"/>
                  </a:cubicBezTo>
                  <a:lnTo>
                    <a:pt x="2451" y="297"/>
                  </a:lnTo>
                  <a:lnTo>
                    <a:pt x="2409" y="212"/>
                  </a:lnTo>
                  <a:cubicBezTo>
                    <a:pt x="2282" y="85"/>
                    <a:pt x="2155" y="1"/>
                    <a:pt x="1986"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3"/>
            <p:cNvSpPr/>
            <p:nvPr/>
          </p:nvSpPr>
          <p:spPr>
            <a:xfrm>
              <a:off x="4179650" y="4753375"/>
              <a:ext cx="73950" cy="80275"/>
            </a:xfrm>
            <a:custGeom>
              <a:rect b="b" l="l" r="r" t="t"/>
              <a:pathLst>
                <a:path extrusionOk="0" h="3211" w="2958">
                  <a:moveTo>
                    <a:pt x="1310" y="549"/>
                  </a:moveTo>
                  <a:cubicBezTo>
                    <a:pt x="1225" y="634"/>
                    <a:pt x="1141" y="718"/>
                    <a:pt x="1099" y="803"/>
                  </a:cubicBezTo>
                  <a:lnTo>
                    <a:pt x="1056" y="887"/>
                  </a:lnTo>
                  <a:cubicBezTo>
                    <a:pt x="1056" y="1099"/>
                    <a:pt x="1099" y="1310"/>
                    <a:pt x="1183" y="1521"/>
                  </a:cubicBezTo>
                  <a:cubicBezTo>
                    <a:pt x="972" y="1268"/>
                    <a:pt x="803" y="1014"/>
                    <a:pt x="634" y="718"/>
                  </a:cubicBezTo>
                  <a:cubicBezTo>
                    <a:pt x="845" y="634"/>
                    <a:pt x="1056" y="592"/>
                    <a:pt x="1268" y="549"/>
                  </a:cubicBezTo>
                  <a:close/>
                  <a:moveTo>
                    <a:pt x="1225" y="0"/>
                  </a:moveTo>
                  <a:cubicBezTo>
                    <a:pt x="381" y="169"/>
                    <a:pt x="85" y="338"/>
                    <a:pt x="43" y="634"/>
                  </a:cubicBezTo>
                  <a:cubicBezTo>
                    <a:pt x="0" y="930"/>
                    <a:pt x="761" y="1859"/>
                    <a:pt x="1014" y="2113"/>
                  </a:cubicBezTo>
                  <a:cubicBezTo>
                    <a:pt x="1901" y="3169"/>
                    <a:pt x="2282" y="3211"/>
                    <a:pt x="2366" y="3211"/>
                  </a:cubicBezTo>
                  <a:lnTo>
                    <a:pt x="2451" y="3211"/>
                  </a:lnTo>
                  <a:cubicBezTo>
                    <a:pt x="2746" y="3211"/>
                    <a:pt x="2831" y="3042"/>
                    <a:pt x="2873" y="2957"/>
                  </a:cubicBezTo>
                  <a:cubicBezTo>
                    <a:pt x="2958" y="2704"/>
                    <a:pt x="2662" y="2493"/>
                    <a:pt x="1986" y="2113"/>
                  </a:cubicBezTo>
                  <a:lnTo>
                    <a:pt x="1901" y="2070"/>
                  </a:lnTo>
                  <a:cubicBezTo>
                    <a:pt x="1859" y="1901"/>
                    <a:pt x="1690" y="1310"/>
                    <a:pt x="1606" y="1014"/>
                  </a:cubicBezTo>
                  <a:cubicBezTo>
                    <a:pt x="1648" y="972"/>
                    <a:pt x="1690" y="930"/>
                    <a:pt x="1775" y="887"/>
                  </a:cubicBezTo>
                  <a:cubicBezTo>
                    <a:pt x="1901" y="845"/>
                    <a:pt x="1986" y="676"/>
                    <a:pt x="1986" y="507"/>
                  </a:cubicBezTo>
                  <a:cubicBezTo>
                    <a:pt x="1986" y="296"/>
                    <a:pt x="1732" y="169"/>
                    <a:pt x="1437" y="42"/>
                  </a:cubicBezTo>
                  <a:lnTo>
                    <a:pt x="1310"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4905250" y="4788225"/>
              <a:ext cx="105650" cy="74375"/>
            </a:xfrm>
            <a:custGeom>
              <a:rect b="b" l="l" r="r" t="t"/>
              <a:pathLst>
                <a:path extrusionOk="0" h="2975" w="4226">
                  <a:moveTo>
                    <a:pt x="2366" y="550"/>
                  </a:moveTo>
                  <a:cubicBezTo>
                    <a:pt x="2451" y="550"/>
                    <a:pt x="2535" y="592"/>
                    <a:pt x="2578" y="676"/>
                  </a:cubicBezTo>
                  <a:cubicBezTo>
                    <a:pt x="2535" y="1057"/>
                    <a:pt x="2747" y="1437"/>
                    <a:pt x="3127" y="1606"/>
                  </a:cubicBezTo>
                  <a:cubicBezTo>
                    <a:pt x="3042" y="1648"/>
                    <a:pt x="3000" y="1690"/>
                    <a:pt x="3000" y="1732"/>
                  </a:cubicBezTo>
                  <a:cubicBezTo>
                    <a:pt x="2873" y="1944"/>
                    <a:pt x="3042" y="2113"/>
                    <a:pt x="3127" y="2282"/>
                  </a:cubicBezTo>
                  <a:cubicBezTo>
                    <a:pt x="3169" y="2324"/>
                    <a:pt x="3211" y="2366"/>
                    <a:pt x="3254" y="2451"/>
                  </a:cubicBezTo>
                  <a:lnTo>
                    <a:pt x="3127" y="2451"/>
                  </a:lnTo>
                  <a:cubicBezTo>
                    <a:pt x="2704" y="2451"/>
                    <a:pt x="2324" y="2366"/>
                    <a:pt x="1986" y="2197"/>
                  </a:cubicBezTo>
                  <a:cubicBezTo>
                    <a:pt x="2028" y="2113"/>
                    <a:pt x="2113" y="2070"/>
                    <a:pt x="2197" y="1986"/>
                  </a:cubicBezTo>
                  <a:cubicBezTo>
                    <a:pt x="2409" y="1859"/>
                    <a:pt x="2620" y="1732"/>
                    <a:pt x="2620" y="1563"/>
                  </a:cubicBezTo>
                  <a:lnTo>
                    <a:pt x="2620" y="1395"/>
                  </a:lnTo>
                  <a:lnTo>
                    <a:pt x="2493" y="1310"/>
                  </a:lnTo>
                  <a:cubicBezTo>
                    <a:pt x="2409" y="1226"/>
                    <a:pt x="2240" y="1141"/>
                    <a:pt x="2113" y="1141"/>
                  </a:cubicBezTo>
                  <a:cubicBezTo>
                    <a:pt x="1817" y="1141"/>
                    <a:pt x="1606" y="1395"/>
                    <a:pt x="1437" y="1606"/>
                  </a:cubicBezTo>
                  <a:cubicBezTo>
                    <a:pt x="1353" y="1732"/>
                    <a:pt x="1141" y="1944"/>
                    <a:pt x="1099" y="1944"/>
                  </a:cubicBezTo>
                  <a:cubicBezTo>
                    <a:pt x="1057" y="1944"/>
                    <a:pt x="972" y="1901"/>
                    <a:pt x="846" y="1732"/>
                  </a:cubicBezTo>
                  <a:lnTo>
                    <a:pt x="761" y="1648"/>
                  </a:lnTo>
                  <a:cubicBezTo>
                    <a:pt x="677" y="1563"/>
                    <a:pt x="592" y="1437"/>
                    <a:pt x="550" y="1352"/>
                  </a:cubicBezTo>
                  <a:cubicBezTo>
                    <a:pt x="677" y="1310"/>
                    <a:pt x="803" y="1310"/>
                    <a:pt x="930" y="1310"/>
                  </a:cubicBezTo>
                  <a:cubicBezTo>
                    <a:pt x="1099" y="1310"/>
                    <a:pt x="1226" y="1268"/>
                    <a:pt x="1395" y="1226"/>
                  </a:cubicBezTo>
                  <a:cubicBezTo>
                    <a:pt x="1606" y="1141"/>
                    <a:pt x="1775" y="972"/>
                    <a:pt x="1944" y="803"/>
                  </a:cubicBezTo>
                  <a:cubicBezTo>
                    <a:pt x="2113" y="676"/>
                    <a:pt x="2240" y="550"/>
                    <a:pt x="2366" y="550"/>
                  </a:cubicBezTo>
                  <a:close/>
                  <a:moveTo>
                    <a:pt x="2366" y="0"/>
                  </a:moveTo>
                  <a:cubicBezTo>
                    <a:pt x="2071" y="43"/>
                    <a:pt x="1817" y="212"/>
                    <a:pt x="1606" y="423"/>
                  </a:cubicBezTo>
                  <a:cubicBezTo>
                    <a:pt x="1479" y="550"/>
                    <a:pt x="1353" y="676"/>
                    <a:pt x="1184" y="761"/>
                  </a:cubicBezTo>
                  <a:lnTo>
                    <a:pt x="930" y="761"/>
                  </a:lnTo>
                  <a:cubicBezTo>
                    <a:pt x="881" y="754"/>
                    <a:pt x="833" y="750"/>
                    <a:pt x="786" y="750"/>
                  </a:cubicBezTo>
                  <a:cubicBezTo>
                    <a:pt x="551" y="750"/>
                    <a:pt x="346" y="838"/>
                    <a:pt x="170" y="1014"/>
                  </a:cubicBezTo>
                  <a:cubicBezTo>
                    <a:pt x="43" y="1141"/>
                    <a:pt x="1" y="1310"/>
                    <a:pt x="43" y="1479"/>
                  </a:cubicBezTo>
                  <a:lnTo>
                    <a:pt x="43" y="1563"/>
                  </a:lnTo>
                  <a:lnTo>
                    <a:pt x="85" y="1606"/>
                  </a:lnTo>
                  <a:cubicBezTo>
                    <a:pt x="254" y="1817"/>
                    <a:pt x="381" y="1986"/>
                    <a:pt x="423" y="2028"/>
                  </a:cubicBezTo>
                  <a:cubicBezTo>
                    <a:pt x="654" y="2317"/>
                    <a:pt x="905" y="2448"/>
                    <a:pt x="1135" y="2448"/>
                  </a:cubicBezTo>
                  <a:cubicBezTo>
                    <a:pt x="1241" y="2448"/>
                    <a:pt x="1343" y="2420"/>
                    <a:pt x="1437" y="2366"/>
                  </a:cubicBezTo>
                  <a:cubicBezTo>
                    <a:pt x="1437" y="2408"/>
                    <a:pt x="1479" y="2493"/>
                    <a:pt x="1522" y="2535"/>
                  </a:cubicBezTo>
                  <a:cubicBezTo>
                    <a:pt x="1939" y="2801"/>
                    <a:pt x="2424" y="2964"/>
                    <a:pt x="2947" y="2964"/>
                  </a:cubicBezTo>
                  <a:cubicBezTo>
                    <a:pt x="3007" y="2964"/>
                    <a:pt x="3067" y="2962"/>
                    <a:pt x="3127" y="2958"/>
                  </a:cubicBezTo>
                  <a:cubicBezTo>
                    <a:pt x="3172" y="2969"/>
                    <a:pt x="3221" y="2974"/>
                    <a:pt x="3270" y="2974"/>
                  </a:cubicBezTo>
                  <a:cubicBezTo>
                    <a:pt x="3406" y="2974"/>
                    <a:pt x="3552" y="2935"/>
                    <a:pt x="3676" y="2873"/>
                  </a:cubicBezTo>
                  <a:cubicBezTo>
                    <a:pt x="3718" y="2831"/>
                    <a:pt x="3803" y="2746"/>
                    <a:pt x="3803" y="2662"/>
                  </a:cubicBezTo>
                  <a:cubicBezTo>
                    <a:pt x="4014" y="2662"/>
                    <a:pt x="4225" y="2493"/>
                    <a:pt x="4225" y="2282"/>
                  </a:cubicBezTo>
                  <a:cubicBezTo>
                    <a:pt x="4225" y="1859"/>
                    <a:pt x="3930" y="1437"/>
                    <a:pt x="3549" y="1268"/>
                  </a:cubicBezTo>
                  <a:cubicBezTo>
                    <a:pt x="3169" y="1014"/>
                    <a:pt x="3085" y="930"/>
                    <a:pt x="3169" y="634"/>
                  </a:cubicBezTo>
                  <a:lnTo>
                    <a:pt x="3211" y="507"/>
                  </a:lnTo>
                  <a:lnTo>
                    <a:pt x="3085" y="381"/>
                  </a:lnTo>
                  <a:cubicBezTo>
                    <a:pt x="2916" y="169"/>
                    <a:pt x="2662" y="43"/>
                    <a:pt x="236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3"/>
            <p:cNvSpPr/>
            <p:nvPr/>
          </p:nvSpPr>
          <p:spPr>
            <a:xfrm>
              <a:off x="4742600" y="4858975"/>
              <a:ext cx="45450" cy="47575"/>
            </a:xfrm>
            <a:custGeom>
              <a:rect b="b" l="l" r="r" t="t"/>
              <a:pathLst>
                <a:path extrusionOk="0" h="1903" w="1818">
                  <a:moveTo>
                    <a:pt x="381" y="1"/>
                  </a:moveTo>
                  <a:lnTo>
                    <a:pt x="254" y="339"/>
                  </a:lnTo>
                  <a:cubicBezTo>
                    <a:pt x="254" y="339"/>
                    <a:pt x="212" y="381"/>
                    <a:pt x="212" y="423"/>
                  </a:cubicBezTo>
                  <a:cubicBezTo>
                    <a:pt x="85" y="846"/>
                    <a:pt x="0" y="1015"/>
                    <a:pt x="85" y="1142"/>
                  </a:cubicBezTo>
                  <a:cubicBezTo>
                    <a:pt x="381" y="1522"/>
                    <a:pt x="845" y="1775"/>
                    <a:pt x="1310" y="1902"/>
                  </a:cubicBezTo>
                  <a:cubicBezTo>
                    <a:pt x="1564" y="1902"/>
                    <a:pt x="1775" y="1733"/>
                    <a:pt x="1775" y="1480"/>
                  </a:cubicBezTo>
                  <a:cubicBezTo>
                    <a:pt x="1817" y="1268"/>
                    <a:pt x="1648" y="1184"/>
                    <a:pt x="1352" y="1015"/>
                  </a:cubicBezTo>
                  <a:cubicBezTo>
                    <a:pt x="1268" y="973"/>
                    <a:pt x="1183" y="930"/>
                    <a:pt x="1141" y="930"/>
                  </a:cubicBezTo>
                  <a:cubicBezTo>
                    <a:pt x="1183" y="677"/>
                    <a:pt x="1057" y="508"/>
                    <a:pt x="676" y="212"/>
                  </a:cubicBezTo>
                  <a:lnTo>
                    <a:pt x="381"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3"/>
            <p:cNvSpPr/>
            <p:nvPr/>
          </p:nvSpPr>
          <p:spPr>
            <a:xfrm>
              <a:off x="4289500" y="4899125"/>
              <a:ext cx="38025" cy="52825"/>
            </a:xfrm>
            <a:custGeom>
              <a:rect b="b" l="l" r="r" t="t"/>
              <a:pathLst>
                <a:path extrusionOk="0" h="2113" w="1521">
                  <a:moveTo>
                    <a:pt x="761" y="803"/>
                  </a:moveTo>
                  <a:lnTo>
                    <a:pt x="761" y="803"/>
                  </a:lnTo>
                  <a:cubicBezTo>
                    <a:pt x="803" y="1099"/>
                    <a:pt x="761" y="1437"/>
                    <a:pt x="549" y="1521"/>
                  </a:cubicBezTo>
                  <a:lnTo>
                    <a:pt x="507" y="1521"/>
                  </a:lnTo>
                  <a:cubicBezTo>
                    <a:pt x="549" y="1268"/>
                    <a:pt x="634" y="1014"/>
                    <a:pt x="761" y="803"/>
                  </a:cubicBezTo>
                  <a:close/>
                  <a:moveTo>
                    <a:pt x="845" y="0"/>
                  </a:moveTo>
                  <a:cubicBezTo>
                    <a:pt x="676" y="0"/>
                    <a:pt x="549" y="85"/>
                    <a:pt x="465" y="212"/>
                  </a:cubicBezTo>
                  <a:cubicBezTo>
                    <a:pt x="169" y="676"/>
                    <a:pt x="0" y="1183"/>
                    <a:pt x="0" y="1733"/>
                  </a:cubicBezTo>
                  <a:cubicBezTo>
                    <a:pt x="85" y="2071"/>
                    <a:pt x="296" y="2113"/>
                    <a:pt x="423" y="2113"/>
                  </a:cubicBezTo>
                  <a:cubicBezTo>
                    <a:pt x="507" y="2071"/>
                    <a:pt x="592" y="2071"/>
                    <a:pt x="634" y="2028"/>
                  </a:cubicBezTo>
                  <a:lnTo>
                    <a:pt x="718" y="2028"/>
                  </a:lnTo>
                  <a:cubicBezTo>
                    <a:pt x="1014" y="1902"/>
                    <a:pt x="1521" y="1564"/>
                    <a:pt x="1141" y="212"/>
                  </a:cubicBezTo>
                  <a:lnTo>
                    <a:pt x="1099" y="127"/>
                  </a:lnTo>
                  <a:cubicBezTo>
                    <a:pt x="1056" y="43"/>
                    <a:pt x="930" y="0"/>
                    <a:pt x="84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4909475" y="4909425"/>
              <a:ext cx="58125" cy="78450"/>
            </a:xfrm>
            <a:custGeom>
              <a:rect b="b" l="l" r="r" t="t"/>
              <a:pathLst>
                <a:path extrusionOk="0" h="3138" w="2325">
                  <a:moveTo>
                    <a:pt x="761" y="518"/>
                  </a:moveTo>
                  <a:cubicBezTo>
                    <a:pt x="1057" y="518"/>
                    <a:pt x="1353" y="602"/>
                    <a:pt x="1648" y="729"/>
                  </a:cubicBezTo>
                  <a:cubicBezTo>
                    <a:pt x="1690" y="814"/>
                    <a:pt x="1733" y="940"/>
                    <a:pt x="1733" y="1109"/>
                  </a:cubicBezTo>
                  <a:cubicBezTo>
                    <a:pt x="1733" y="1321"/>
                    <a:pt x="1775" y="1574"/>
                    <a:pt x="1775" y="1785"/>
                  </a:cubicBezTo>
                  <a:cubicBezTo>
                    <a:pt x="1648" y="1828"/>
                    <a:pt x="1521" y="1954"/>
                    <a:pt x="1479" y="2123"/>
                  </a:cubicBezTo>
                  <a:lnTo>
                    <a:pt x="1479" y="2208"/>
                  </a:lnTo>
                  <a:cubicBezTo>
                    <a:pt x="1479" y="2334"/>
                    <a:pt x="1437" y="2503"/>
                    <a:pt x="1395" y="2630"/>
                  </a:cubicBezTo>
                  <a:cubicBezTo>
                    <a:pt x="1226" y="2546"/>
                    <a:pt x="1057" y="2461"/>
                    <a:pt x="930" y="2334"/>
                  </a:cubicBezTo>
                  <a:lnTo>
                    <a:pt x="1057" y="2208"/>
                  </a:lnTo>
                  <a:cubicBezTo>
                    <a:pt x="1226" y="2123"/>
                    <a:pt x="1395" y="1954"/>
                    <a:pt x="1479" y="1785"/>
                  </a:cubicBezTo>
                  <a:cubicBezTo>
                    <a:pt x="1606" y="1278"/>
                    <a:pt x="1184" y="983"/>
                    <a:pt x="846" y="729"/>
                  </a:cubicBezTo>
                  <a:cubicBezTo>
                    <a:pt x="761" y="687"/>
                    <a:pt x="634" y="602"/>
                    <a:pt x="592" y="518"/>
                  </a:cubicBezTo>
                  <a:close/>
                  <a:moveTo>
                    <a:pt x="635" y="0"/>
                  </a:moveTo>
                  <a:cubicBezTo>
                    <a:pt x="425" y="0"/>
                    <a:pt x="226" y="88"/>
                    <a:pt x="85" y="264"/>
                  </a:cubicBezTo>
                  <a:cubicBezTo>
                    <a:pt x="1" y="433"/>
                    <a:pt x="43" y="645"/>
                    <a:pt x="127" y="814"/>
                  </a:cubicBezTo>
                  <a:cubicBezTo>
                    <a:pt x="254" y="940"/>
                    <a:pt x="381" y="1109"/>
                    <a:pt x="550" y="1194"/>
                  </a:cubicBezTo>
                  <a:cubicBezTo>
                    <a:pt x="719" y="1321"/>
                    <a:pt x="1015" y="1532"/>
                    <a:pt x="972" y="1616"/>
                  </a:cubicBezTo>
                  <a:cubicBezTo>
                    <a:pt x="930" y="1701"/>
                    <a:pt x="846" y="1743"/>
                    <a:pt x="761" y="1785"/>
                  </a:cubicBezTo>
                  <a:cubicBezTo>
                    <a:pt x="634" y="1870"/>
                    <a:pt x="508" y="1996"/>
                    <a:pt x="381" y="2123"/>
                  </a:cubicBezTo>
                  <a:cubicBezTo>
                    <a:pt x="339" y="2250"/>
                    <a:pt x="339" y="2419"/>
                    <a:pt x="423" y="2546"/>
                  </a:cubicBezTo>
                  <a:cubicBezTo>
                    <a:pt x="677" y="2841"/>
                    <a:pt x="1015" y="3053"/>
                    <a:pt x="1395" y="3137"/>
                  </a:cubicBezTo>
                  <a:lnTo>
                    <a:pt x="1437" y="3137"/>
                  </a:lnTo>
                  <a:cubicBezTo>
                    <a:pt x="1859" y="3137"/>
                    <a:pt x="1944" y="2588"/>
                    <a:pt x="1986" y="2292"/>
                  </a:cubicBezTo>
                  <a:cubicBezTo>
                    <a:pt x="2113" y="2250"/>
                    <a:pt x="2240" y="2165"/>
                    <a:pt x="2282" y="2039"/>
                  </a:cubicBezTo>
                  <a:cubicBezTo>
                    <a:pt x="2324" y="1701"/>
                    <a:pt x="2324" y="1363"/>
                    <a:pt x="2240" y="1025"/>
                  </a:cubicBezTo>
                  <a:cubicBezTo>
                    <a:pt x="2240" y="856"/>
                    <a:pt x="2197" y="729"/>
                    <a:pt x="2197" y="560"/>
                  </a:cubicBezTo>
                  <a:lnTo>
                    <a:pt x="2197" y="433"/>
                  </a:lnTo>
                  <a:lnTo>
                    <a:pt x="2071" y="349"/>
                  </a:lnTo>
                  <a:cubicBezTo>
                    <a:pt x="1690" y="138"/>
                    <a:pt x="1226" y="11"/>
                    <a:pt x="761" y="11"/>
                  </a:cubicBezTo>
                  <a:cubicBezTo>
                    <a:pt x="719" y="4"/>
                    <a:pt x="677" y="0"/>
                    <a:pt x="63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3"/>
            <p:cNvSpPr/>
            <p:nvPr/>
          </p:nvSpPr>
          <p:spPr>
            <a:xfrm>
              <a:off x="4264150" y="4935025"/>
              <a:ext cx="69725" cy="92975"/>
            </a:xfrm>
            <a:custGeom>
              <a:rect b="b" l="l" r="r" t="t"/>
              <a:pathLst>
                <a:path extrusionOk="0" h="3719" w="2789">
                  <a:moveTo>
                    <a:pt x="1310" y="1817"/>
                  </a:moveTo>
                  <a:cubicBezTo>
                    <a:pt x="1310" y="1817"/>
                    <a:pt x="1310" y="1860"/>
                    <a:pt x="1310" y="1860"/>
                  </a:cubicBezTo>
                  <a:cubicBezTo>
                    <a:pt x="1310" y="1860"/>
                    <a:pt x="1310" y="1902"/>
                    <a:pt x="1310" y="1902"/>
                  </a:cubicBezTo>
                  <a:cubicBezTo>
                    <a:pt x="1225" y="2071"/>
                    <a:pt x="1225" y="2240"/>
                    <a:pt x="1310" y="2409"/>
                  </a:cubicBezTo>
                  <a:cubicBezTo>
                    <a:pt x="1352" y="2493"/>
                    <a:pt x="1437" y="2578"/>
                    <a:pt x="1563" y="2578"/>
                  </a:cubicBezTo>
                  <a:lnTo>
                    <a:pt x="1648" y="2578"/>
                  </a:lnTo>
                  <a:cubicBezTo>
                    <a:pt x="1690" y="2578"/>
                    <a:pt x="1775" y="2578"/>
                    <a:pt x="1817" y="2536"/>
                  </a:cubicBezTo>
                  <a:cubicBezTo>
                    <a:pt x="1986" y="2747"/>
                    <a:pt x="2113" y="2916"/>
                    <a:pt x="2239" y="3127"/>
                  </a:cubicBezTo>
                  <a:lnTo>
                    <a:pt x="2239" y="3169"/>
                  </a:lnTo>
                  <a:cubicBezTo>
                    <a:pt x="2155" y="3169"/>
                    <a:pt x="2113" y="3127"/>
                    <a:pt x="2070" y="3085"/>
                  </a:cubicBezTo>
                  <a:cubicBezTo>
                    <a:pt x="1944" y="2958"/>
                    <a:pt x="1817" y="2874"/>
                    <a:pt x="1648" y="2874"/>
                  </a:cubicBezTo>
                  <a:cubicBezTo>
                    <a:pt x="1563" y="2874"/>
                    <a:pt x="1479" y="2874"/>
                    <a:pt x="1394" y="2916"/>
                  </a:cubicBezTo>
                  <a:lnTo>
                    <a:pt x="1099" y="2958"/>
                  </a:lnTo>
                  <a:cubicBezTo>
                    <a:pt x="1056" y="2831"/>
                    <a:pt x="1056" y="2705"/>
                    <a:pt x="1056" y="2578"/>
                  </a:cubicBezTo>
                  <a:cubicBezTo>
                    <a:pt x="1056" y="2409"/>
                    <a:pt x="1014" y="2113"/>
                    <a:pt x="803" y="2113"/>
                  </a:cubicBezTo>
                  <a:cubicBezTo>
                    <a:pt x="1014" y="2113"/>
                    <a:pt x="1183" y="1986"/>
                    <a:pt x="1310" y="1817"/>
                  </a:cubicBezTo>
                  <a:close/>
                  <a:moveTo>
                    <a:pt x="1183" y="1"/>
                  </a:moveTo>
                  <a:lnTo>
                    <a:pt x="1056" y="972"/>
                  </a:lnTo>
                  <a:cubicBezTo>
                    <a:pt x="972" y="1564"/>
                    <a:pt x="887" y="1564"/>
                    <a:pt x="718" y="1564"/>
                  </a:cubicBezTo>
                  <a:cubicBezTo>
                    <a:pt x="423" y="1564"/>
                    <a:pt x="127" y="1648"/>
                    <a:pt x="42" y="2282"/>
                  </a:cubicBezTo>
                  <a:cubicBezTo>
                    <a:pt x="0" y="2536"/>
                    <a:pt x="85" y="2789"/>
                    <a:pt x="254" y="3000"/>
                  </a:cubicBezTo>
                  <a:cubicBezTo>
                    <a:pt x="314" y="3092"/>
                    <a:pt x="441" y="3161"/>
                    <a:pt x="555" y="3161"/>
                  </a:cubicBezTo>
                  <a:cubicBezTo>
                    <a:pt x="599" y="3161"/>
                    <a:pt x="641" y="3151"/>
                    <a:pt x="676" y="3127"/>
                  </a:cubicBezTo>
                  <a:cubicBezTo>
                    <a:pt x="761" y="3254"/>
                    <a:pt x="845" y="3381"/>
                    <a:pt x="972" y="3423"/>
                  </a:cubicBezTo>
                  <a:lnTo>
                    <a:pt x="1056" y="3465"/>
                  </a:lnTo>
                  <a:lnTo>
                    <a:pt x="1099" y="3465"/>
                  </a:lnTo>
                  <a:cubicBezTo>
                    <a:pt x="1225" y="3465"/>
                    <a:pt x="1394" y="3423"/>
                    <a:pt x="1563" y="3381"/>
                  </a:cubicBezTo>
                  <a:lnTo>
                    <a:pt x="1606" y="3381"/>
                  </a:lnTo>
                  <a:cubicBezTo>
                    <a:pt x="1648" y="3423"/>
                    <a:pt x="1690" y="3465"/>
                    <a:pt x="1732" y="3465"/>
                  </a:cubicBezTo>
                  <a:cubicBezTo>
                    <a:pt x="1859" y="3634"/>
                    <a:pt x="2070" y="3719"/>
                    <a:pt x="2281" y="3719"/>
                  </a:cubicBezTo>
                  <a:cubicBezTo>
                    <a:pt x="2366" y="3719"/>
                    <a:pt x="2493" y="3676"/>
                    <a:pt x="2577" y="3592"/>
                  </a:cubicBezTo>
                  <a:lnTo>
                    <a:pt x="2662" y="3550"/>
                  </a:lnTo>
                  <a:lnTo>
                    <a:pt x="2788" y="3085"/>
                  </a:lnTo>
                  <a:lnTo>
                    <a:pt x="2788" y="3000"/>
                  </a:lnTo>
                  <a:cubicBezTo>
                    <a:pt x="2746" y="2916"/>
                    <a:pt x="2239" y="2029"/>
                    <a:pt x="1986" y="1944"/>
                  </a:cubicBezTo>
                  <a:lnTo>
                    <a:pt x="1901" y="1944"/>
                  </a:lnTo>
                  <a:cubicBezTo>
                    <a:pt x="1901" y="1902"/>
                    <a:pt x="1901" y="1817"/>
                    <a:pt x="1901" y="1775"/>
                  </a:cubicBezTo>
                  <a:cubicBezTo>
                    <a:pt x="1859" y="1564"/>
                    <a:pt x="1775" y="1353"/>
                    <a:pt x="1690" y="1141"/>
                  </a:cubicBezTo>
                  <a:cubicBezTo>
                    <a:pt x="1648" y="1057"/>
                    <a:pt x="1606" y="1015"/>
                    <a:pt x="1563" y="930"/>
                  </a:cubicBezTo>
                  <a:lnTo>
                    <a:pt x="1183"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3"/>
            <p:cNvSpPr/>
            <p:nvPr/>
          </p:nvSpPr>
          <p:spPr>
            <a:xfrm>
              <a:off x="4630650" y="5015300"/>
              <a:ext cx="28525" cy="28550"/>
            </a:xfrm>
            <a:custGeom>
              <a:rect b="b" l="l" r="r" t="t"/>
              <a:pathLst>
                <a:path extrusionOk="0" h="1142" w="1141">
                  <a:moveTo>
                    <a:pt x="634" y="1"/>
                  </a:moveTo>
                  <a:cubicBezTo>
                    <a:pt x="296" y="1"/>
                    <a:pt x="0" y="761"/>
                    <a:pt x="0" y="803"/>
                  </a:cubicBezTo>
                  <a:lnTo>
                    <a:pt x="0" y="1057"/>
                  </a:lnTo>
                  <a:lnTo>
                    <a:pt x="169" y="1099"/>
                  </a:lnTo>
                  <a:cubicBezTo>
                    <a:pt x="254" y="1141"/>
                    <a:pt x="296" y="1141"/>
                    <a:pt x="380" y="1141"/>
                  </a:cubicBezTo>
                  <a:cubicBezTo>
                    <a:pt x="676" y="1141"/>
                    <a:pt x="930" y="930"/>
                    <a:pt x="1056" y="677"/>
                  </a:cubicBezTo>
                  <a:cubicBezTo>
                    <a:pt x="1141" y="423"/>
                    <a:pt x="1014" y="170"/>
                    <a:pt x="803" y="43"/>
                  </a:cubicBezTo>
                  <a:lnTo>
                    <a:pt x="718"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3"/>
            <p:cNvSpPr/>
            <p:nvPr/>
          </p:nvSpPr>
          <p:spPr>
            <a:xfrm>
              <a:off x="4782725" y="5010025"/>
              <a:ext cx="46500" cy="50725"/>
            </a:xfrm>
            <a:custGeom>
              <a:rect b="b" l="l" r="r" t="t"/>
              <a:pathLst>
                <a:path extrusionOk="0" h="2029" w="1860">
                  <a:moveTo>
                    <a:pt x="635" y="507"/>
                  </a:moveTo>
                  <a:lnTo>
                    <a:pt x="635" y="550"/>
                  </a:lnTo>
                  <a:cubicBezTo>
                    <a:pt x="761" y="719"/>
                    <a:pt x="888" y="845"/>
                    <a:pt x="1057" y="930"/>
                  </a:cubicBezTo>
                  <a:lnTo>
                    <a:pt x="1142" y="972"/>
                  </a:lnTo>
                  <a:lnTo>
                    <a:pt x="1311" y="972"/>
                  </a:lnTo>
                  <a:lnTo>
                    <a:pt x="1311" y="1014"/>
                  </a:lnTo>
                  <a:cubicBezTo>
                    <a:pt x="1268" y="1099"/>
                    <a:pt x="1268" y="1183"/>
                    <a:pt x="1311" y="1226"/>
                  </a:cubicBezTo>
                  <a:lnTo>
                    <a:pt x="1311" y="1395"/>
                  </a:lnTo>
                  <a:cubicBezTo>
                    <a:pt x="1015" y="1099"/>
                    <a:pt x="804" y="803"/>
                    <a:pt x="592" y="507"/>
                  </a:cubicBezTo>
                  <a:close/>
                  <a:moveTo>
                    <a:pt x="592" y="0"/>
                  </a:moveTo>
                  <a:cubicBezTo>
                    <a:pt x="85" y="0"/>
                    <a:pt x="1" y="254"/>
                    <a:pt x="1" y="465"/>
                  </a:cubicBezTo>
                  <a:cubicBezTo>
                    <a:pt x="1" y="676"/>
                    <a:pt x="930" y="2028"/>
                    <a:pt x="1437" y="2028"/>
                  </a:cubicBezTo>
                  <a:cubicBezTo>
                    <a:pt x="1522" y="2028"/>
                    <a:pt x="1606" y="1986"/>
                    <a:pt x="1691" y="1944"/>
                  </a:cubicBezTo>
                  <a:cubicBezTo>
                    <a:pt x="1817" y="1733"/>
                    <a:pt x="1860" y="1437"/>
                    <a:pt x="1817" y="1226"/>
                  </a:cubicBezTo>
                  <a:cubicBezTo>
                    <a:pt x="1775" y="1183"/>
                    <a:pt x="1775" y="1099"/>
                    <a:pt x="1817" y="1057"/>
                  </a:cubicBezTo>
                  <a:cubicBezTo>
                    <a:pt x="1817" y="888"/>
                    <a:pt x="1775" y="719"/>
                    <a:pt x="1691" y="550"/>
                  </a:cubicBezTo>
                  <a:lnTo>
                    <a:pt x="1564" y="423"/>
                  </a:lnTo>
                  <a:lnTo>
                    <a:pt x="1437" y="423"/>
                  </a:lnTo>
                  <a:cubicBezTo>
                    <a:pt x="1395" y="423"/>
                    <a:pt x="1353" y="423"/>
                    <a:pt x="1311" y="465"/>
                  </a:cubicBezTo>
                  <a:lnTo>
                    <a:pt x="1226" y="465"/>
                  </a:lnTo>
                  <a:cubicBezTo>
                    <a:pt x="1184" y="381"/>
                    <a:pt x="1099" y="296"/>
                    <a:pt x="1057" y="212"/>
                  </a:cubicBezTo>
                  <a:lnTo>
                    <a:pt x="930" y="85"/>
                  </a:lnTo>
                  <a:lnTo>
                    <a:pt x="804" y="0"/>
                  </a:lnTo>
                  <a:lnTo>
                    <a:pt x="677" y="0"/>
                  </a:lnTo>
                  <a:lnTo>
                    <a:pt x="677" y="254"/>
                  </a:lnTo>
                  <a:lnTo>
                    <a:pt x="592"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3"/>
            <p:cNvSpPr/>
            <p:nvPr/>
          </p:nvSpPr>
          <p:spPr>
            <a:xfrm>
              <a:off x="4299000" y="5034325"/>
              <a:ext cx="59175" cy="56000"/>
            </a:xfrm>
            <a:custGeom>
              <a:rect b="b" l="l" r="r" t="t"/>
              <a:pathLst>
                <a:path extrusionOk="0" h="2240" w="2367">
                  <a:moveTo>
                    <a:pt x="507" y="718"/>
                  </a:moveTo>
                  <a:cubicBezTo>
                    <a:pt x="761" y="930"/>
                    <a:pt x="1014" y="1099"/>
                    <a:pt x="1268" y="1310"/>
                  </a:cubicBezTo>
                  <a:cubicBezTo>
                    <a:pt x="1183" y="1394"/>
                    <a:pt x="1141" y="1479"/>
                    <a:pt x="1141" y="1606"/>
                  </a:cubicBezTo>
                  <a:cubicBezTo>
                    <a:pt x="845" y="1437"/>
                    <a:pt x="592" y="1141"/>
                    <a:pt x="507" y="761"/>
                  </a:cubicBezTo>
                  <a:cubicBezTo>
                    <a:pt x="507" y="761"/>
                    <a:pt x="507" y="718"/>
                    <a:pt x="507" y="718"/>
                  </a:cubicBezTo>
                  <a:close/>
                  <a:moveTo>
                    <a:pt x="676" y="0"/>
                  </a:moveTo>
                  <a:lnTo>
                    <a:pt x="465" y="85"/>
                  </a:lnTo>
                  <a:cubicBezTo>
                    <a:pt x="169" y="211"/>
                    <a:pt x="0" y="465"/>
                    <a:pt x="0" y="761"/>
                  </a:cubicBezTo>
                  <a:cubicBezTo>
                    <a:pt x="85" y="1394"/>
                    <a:pt x="465" y="1901"/>
                    <a:pt x="1056" y="2155"/>
                  </a:cubicBezTo>
                  <a:cubicBezTo>
                    <a:pt x="1099" y="2197"/>
                    <a:pt x="1183" y="2239"/>
                    <a:pt x="1268" y="2239"/>
                  </a:cubicBezTo>
                  <a:cubicBezTo>
                    <a:pt x="1352" y="2239"/>
                    <a:pt x="1437" y="2197"/>
                    <a:pt x="1521" y="2113"/>
                  </a:cubicBezTo>
                  <a:cubicBezTo>
                    <a:pt x="1606" y="2028"/>
                    <a:pt x="1648" y="1901"/>
                    <a:pt x="1648" y="1775"/>
                  </a:cubicBezTo>
                  <a:lnTo>
                    <a:pt x="1648" y="1732"/>
                  </a:lnTo>
                  <a:lnTo>
                    <a:pt x="2155" y="1986"/>
                  </a:lnTo>
                  <a:lnTo>
                    <a:pt x="2239" y="1690"/>
                  </a:lnTo>
                  <a:cubicBezTo>
                    <a:pt x="2366" y="1437"/>
                    <a:pt x="2113" y="1268"/>
                    <a:pt x="1648" y="930"/>
                  </a:cubicBezTo>
                  <a:cubicBezTo>
                    <a:pt x="1310" y="718"/>
                    <a:pt x="1056" y="465"/>
                    <a:pt x="803" y="211"/>
                  </a:cubicBezTo>
                  <a:lnTo>
                    <a:pt x="676"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3"/>
            <p:cNvSpPr/>
            <p:nvPr/>
          </p:nvSpPr>
          <p:spPr>
            <a:xfrm>
              <a:off x="5006650" y="5019525"/>
              <a:ext cx="83450" cy="38050"/>
            </a:xfrm>
            <a:custGeom>
              <a:rect b="b" l="l" r="r" t="t"/>
              <a:pathLst>
                <a:path extrusionOk="0" h="1522" w="3338">
                  <a:moveTo>
                    <a:pt x="1141" y="550"/>
                  </a:moveTo>
                  <a:cubicBezTo>
                    <a:pt x="1352" y="550"/>
                    <a:pt x="1521" y="592"/>
                    <a:pt x="1733" y="677"/>
                  </a:cubicBezTo>
                  <a:cubicBezTo>
                    <a:pt x="1817" y="719"/>
                    <a:pt x="1944" y="761"/>
                    <a:pt x="2028" y="761"/>
                  </a:cubicBezTo>
                  <a:lnTo>
                    <a:pt x="1606" y="972"/>
                  </a:lnTo>
                  <a:cubicBezTo>
                    <a:pt x="1564" y="930"/>
                    <a:pt x="1521" y="888"/>
                    <a:pt x="1521" y="846"/>
                  </a:cubicBezTo>
                  <a:cubicBezTo>
                    <a:pt x="1437" y="719"/>
                    <a:pt x="1310" y="592"/>
                    <a:pt x="1141" y="550"/>
                  </a:cubicBezTo>
                  <a:close/>
                  <a:moveTo>
                    <a:pt x="1057" y="1"/>
                  </a:moveTo>
                  <a:cubicBezTo>
                    <a:pt x="634" y="1"/>
                    <a:pt x="254" y="254"/>
                    <a:pt x="85" y="634"/>
                  </a:cubicBezTo>
                  <a:cubicBezTo>
                    <a:pt x="0" y="761"/>
                    <a:pt x="43" y="930"/>
                    <a:pt x="169" y="1015"/>
                  </a:cubicBezTo>
                  <a:cubicBezTo>
                    <a:pt x="254" y="1184"/>
                    <a:pt x="423" y="1268"/>
                    <a:pt x="592" y="1268"/>
                  </a:cubicBezTo>
                  <a:cubicBezTo>
                    <a:pt x="719" y="1268"/>
                    <a:pt x="803" y="1226"/>
                    <a:pt x="930" y="1141"/>
                  </a:cubicBezTo>
                  <a:cubicBezTo>
                    <a:pt x="930" y="1099"/>
                    <a:pt x="972" y="1057"/>
                    <a:pt x="972" y="1057"/>
                  </a:cubicBezTo>
                  <a:cubicBezTo>
                    <a:pt x="1014" y="1099"/>
                    <a:pt x="1057" y="1141"/>
                    <a:pt x="1099" y="1184"/>
                  </a:cubicBezTo>
                  <a:cubicBezTo>
                    <a:pt x="1183" y="1353"/>
                    <a:pt x="1352" y="1479"/>
                    <a:pt x="1521" y="1522"/>
                  </a:cubicBezTo>
                  <a:lnTo>
                    <a:pt x="1564" y="1522"/>
                  </a:lnTo>
                  <a:cubicBezTo>
                    <a:pt x="1648" y="1522"/>
                    <a:pt x="2915" y="1015"/>
                    <a:pt x="2958" y="719"/>
                  </a:cubicBezTo>
                  <a:cubicBezTo>
                    <a:pt x="3000" y="634"/>
                    <a:pt x="3000" y="550"/>
                    <a:pt x="2958" y="465"/>
                  </a:cubicBezTo>
                  <a:lnTo>
                    <a:pt x="3338" y="212"/>
                  </a:lnTo>
                  <a:lnTo>
                    <a:pt x="2493" y="43"/>
                  </a:lnTo>
                  <a:cubicBezTo>
                    <a:pt x="2451" y="43"/>
                    <a:pt x="2366" y="1"/>
                    <a:pt x="2324" y="1"/>
                  </a:cubicBezTo>
                  <a:lnTo>
                    <a:pt x="2197" y="1"/>
                  </a:lnTo>
                  <a:lnTo>
                    <a:pt x="2113" y="85"/>
                  </a:lnTo>
                  <a:cubicBezTo>
                    <a:pt x="2071" y="85"/>
                    <a:pt x="2028" y="170"/>
                    <a:pt x="2028" y="212"/>
                  </a:cubicBezTo>
                  <a:lnTo>
                    <a:pt x="1859" y="170"/>
                  </a:lnTo>
                  <a:cubicBezTo>
                    <a:pt x="1606" y="85"/>
                    <a:pt x="1352" y="43"/>
                    <a:pt x="105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4732025" y="5057550"/>
              <a:ext cx="31725" cy="35925"/>
            </a:xfrm>
            <a:custGeom>
              <a:rect b="b" l="l" r="r" t="t"/>
              <a:pathLst>
                <a:path extrusionOk="0" h="1437" w="1269">
                  <a:moveTo>
                    <a:pt x="804" y="1"/>
                  </a:moveTo>
                  <a:cubicBezTo>
                    <a:pt x="466" y="43"/>
                    <a:pt x="212" y="254"/>
                    <a:pt x="128" y="592"/>
                  </a:cubicBezTo>
                  <a:cubicBezTo>
                    <a:pt x="1" y="846"/>
                    <a:pt x="85" y="1141"/>
                    <a:pt x="297" y="1352"/>
                  </a:cubicBezTo>
                  <a:lnTo>
                    <a:pt x="381" y="1437"/>
                  </a:lnTo>
                  <a:lnTo>
                    <a:pt x="466" y="1437"/>
                  </a:lnTo>
                  <a:cubicBezTo>
                    <a:pt x="719" y="1437"/>
                    <a:pt x="1099" y="1057"/>
                    <a:pt x="1184" y="761"/>
                  </a:cubicBezTo>
                  <a:cubicBezTo>
                    <a:pt x="1268" y="508"/>
                    <a:pt x="1184" y="212"/>
                    <a:pt x="973" y="43"/>
                  </a:cubicBezTo>
                  <a:lnTo>
                    <a:pt x="888"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3"/>
            <p:cNvSpPr/>
            <p:nvPr/>
          </p:nvSpPr>
          <p:spPr>
            <a:xfrm>
              <a:off x="4821800" y="5052275"/>
              <a:ext cx="46500" cy="32750"/>
            </a:xfrm>
            <a:custGeom>
              <a:rect b="b" l="l" r="r" t="t"/>
              <a:pathLst>
                <a:path extrusionOk="0" h="1310" w="1860">
                  <a:moveTo>
                    <a:pt x="761" y="634"/>
                  </a:moveTo>
                  <a:lnTo>
                    <a:pt x="1184" y="761"/>
                  </a:lnTo>
                  <a:cubicBezTo>
                    <a:pt x="1015" y="719"/>
                    <a:pt x="888" y="676"/>
                    <a:pt x="761" y="634"/>
                  </a:cubicBezTo>
                  <a:close/>
                  <a:moveTo>
                    <a:pt x="381" y="0"/>
                  </a:moveTo>
                  <a:cubicBezTo>
                    <a:pt x="1" y="169"/>
                    <a:pt x="1" y="465"/>
                    <a:pt x="1" y="592"/>
                  </a:cubicBezTo>
                  <a:cubicBezTo>
                    <a:pt x="85" y="1014"/>
                    <a:pt x="888" y="1310"/>
                    <a:pt x="1268" y="1310"/>
                  </a:cubicBezTo>
                  <a:cubicBezTo>
                    <a:pt x="1480" y="1310"/>
                    <a:pt x="1649" y="1226"/>
                    <a:pt x="1775" y="1057"/>
                  </a:cubicBezTo>
                  <a:cubicBezTo>
                    <a:pt x="1860" y="845"/>
                    <a:pt x="1818" y="634"/>
                    <a:pt x="1691" y="465"/>
                  </a:cubicBezTo>
                  <a:cubicBezTo>
                    <a:pt x="1606" y="338"/>
                    <a:pt x="1522" y="296"/>
                    <a:pt x="930" y="127"/>
                  </a:cubicBezTo>
                  <a:cubicBezTo>
                    <a:pt x="761" y="85"/>
                    <a:pt x="635" y="0"/>
                    <a:pt x="59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3"/>
            <p:cNvSpPr/>
            <p:nvPr/>
          </p:nvSpPr>
          <p:spPr>
            <a:xfrm>
              <a:off x="4863000" y="5071275"/>
              <a:ext cx="29600" cy="31725"/>
            </a:xfrm>
            <a:custGeom>
              <a:rect b="b" l="l" r="r" t="t"/>
              <a:pathLst>
                <a:path extrusionOk="0" h="1269" w="1184">
                  <a:moveTo>
                    <a:pt x="212" y="1"/>
                  </a:moveTo>
                  <a:lnTo>
                    <a:pt x="85" y="423"/>
                  </a:lnTo>
                  <a:cubicBezTo>
                    <a:pt x="1" y="761"/>
                    <a:pt x="1" y="972"/>
                    <a:pt x="85" y="1141"/>
                  </a:cubicBezTo>
                  <a:cubicBezTo>
                    <a:pt x="170" y="1226"/>
                    <a:pt x="296" y="1268"/>
                    <a:pt x="381" y="1268"/>
                  </a:cubicBezTo>
                  <a:cubicBezTo>
                    <a:pt x="677" y="1226"/>
                    <a:pt x="930" y="1057"/>
                    <a:pt x="1099" y="846"/>
                  </a:cubicBezTo>
                  <a:lnTo>
                    <a:pt x="1184" y="719"/>
                  </a:lnTo>
                  <a:lnTo>
                    <a:pt x="1184" y="592"/>
                  </a:lnTo>
                  <a:cubicBezTo>
                    <a:pt x="1099" y="339"/>
                    <a:pt x="846" y="339"/>
                    <a:pt x="719" y="339"/>
                  </a:cubicBezTo>
                  <a:lnTo>
                    <a:pt x="550" y="339"/>
                  </a:lnTo>
                  <a:lnTo>
                    <a:pt x="212"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3"/>
            <p:cNvSpPr/>
            <p:nvPr/>
          </p:nvSpPr>
          <p:spPr>
            <a:xfrm>
              <a:off x="4841875" y="5132550"/>
              <a:ext cx="33825" cy="34875"/>
            </a:xfrm>
            <a:custGeom>
              <a:rect b="b" l="l" r="r" t="t"/>
              <a:pathLst>
                <a:path extrusionOk="0" h="1395" w="1353">
                  <a:moveTo>
                    <a:pt x="803" y="0"/>
                  </a:moveTo>
                  <a:cubicBezTo>
                    <a:pt x="381" y="42"/>
                    <a:pt x="43" y="423"/>
                    <a:pt x="43" y="845"/>
                  </a:cubicBezTo>
                  <a:cubicBezTo>
                    <a:pt x="1" y="1099"/>
                    <a:pt x="170" y="1352"/>
                    <a:pt x="423" y="1394"/>
                  </a:cubicBezTo>
                  <a:lnTo>
                    <a:pt x="550" y="1394"/>
                  </a:lnTo>
                  <a:cubicBezTo>
                    <a:pt x="972" y="1394"/>
                    <a:pt x="1099" y="972"/>
                    <a:pt x="1184" y="676"/>
                  </a:cubicBezTo>
                  <a:cubicBezTo>
                    <a:pt x="1226" y="592"/>
                    <a:pt x="1226" y="507"/>
                    <a:pt x="1268" y="465"/>
                  </a:cubicBezTo>
                  <a:lnTo>
                    <a:pt x="1353" y="254"/>
                  </a:lnTo>
                  <a:lnTo>
                    <a:pt x="1184" y="127"/>
                  </a:lnTo>
                  <a:cubicBezTo>
                    <a:pt x="1057" y="42"/>
                    <a:pt x="930" y="0"/>
                    <a:pt x="80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4867225" y="5123025"/>
              <a:ext cx="43325" cy="50725"/>
            </a:xfrm>
            <a:custGeom>
              <a:rect b="b" l="l" r="r" t="t"/>
              <a:pathLst>
                <a:path extrusionOk="0" h="2029" w="1733">
                  <a:moveTo>
                    <a:pt x="1141" y="550"/>
                  </a:moveTo>
                  <a:lnTo>
                    <a:pt x="1141" y="550"/>
                  </a:lnTo>
                  <a:cubicBezTo>
                    <a:pt x="1268" y="1268"/>
                    <a:pt x="1141" y="1437"/>
                    <a:pt x="1099" y="1480"/>
                  </a:cubicBezTo>
                  <a:cubicBezTo>
                    <a:pt x="1099" y="1501"/>
                    <a:pt x="1089" y="1511"/>
                    <a:pt x="1078" y="1511"/>
                  </a:cubicBezTo>
                  <a:cubicBezTo>
                    <a:pt x="1067" y="1511"/>
                    <a:pt x="1057" y="1501"/>
                    <a:pt x="1057" y="1480"/>
                  </a:cubicBezTo>
                  <a:cubicBezTo>
                    <a:pt x="888" y="1480"/>
                    <a:pt x="550" y="1184"/>
                    <a:pt x="508" y="1099"/>
                  </a:cubicBezTo>
                  <a:cubicBezTo>
                    <a:pt x="677" y="846"/>
                    <a:pt x="888" y="677"/>
                    <a:pt x="1141" y="550"/>
                  </a:cubicBezTo>
                  <a:close/>
                  <a:moveTo>
                    <a:pt x="1226" y="1"/>
                  </a:moveTo>
                  <a:cubicBezTo>
                    <a:pt x="677" y="85"/>
                    <a:pt x="212" y="466"/>
                    <a:pt x="1" y="973"/>
                  </a:cubicBezTo>
                  <a:cubicBezTo>
                    <a:pt x="1" y="1142"/>
                    <a:pt x="43" y="1353"/>
                    <a:pt x="170" y="1480"/>
                  </a:cubicBezTo>
                  <a:cubicBezTo>
                    <a:pt x="381" y="1775"/>
                    <a:pt x="719" y="1987"/>
                    <a:pt x="1057" y="2029"/>
                  </a:cubicBezTo>
                  <a:cubicBezTo>
                    <a:pt x="1226" y="1987"/>
                    <a:pt x="1395" y="1902"/>
                    <a:pt x="1479" y="1775"/>
                  </a:cubicBezTo>
                  <a:cubicBezTo>
                    <a:pt x="1733" y="1522"/>
                    <a:pt x="1733" y="1015"/>
                    <a:pt x="1606" y="254"/>
                  </a:cubicBezTo>
                  <a:lnTo>
                    <a:pt x="1606" y="212"/>
                  </a:lnTo>
                  <a:lnTo>
                    <a:pt x="1522" y="128"/>
                  </a:lnTo>
                  <a:cubicBezTo>
                    <a:pt x="1437" y="43"/>
                    <a:pt x="1310" y="1"/>
                    <a:pt x="1226"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5058400" y="5129375"/>
              <a:ext cx="29600" cy="29600"/>
            </a:xfrm>
            <a:custGeom>
              <a:rect b="b" l="l" r="r" t="t"/>
              <a:pathLst>
                <a:path extrusionOk="0" h="1184" w="1184">
                  <a:moveTo>
                    <a:pt x="254" y="0"/>
                  </a:moveTo>
                  <a:lnTo>
                    <a:pt x="170" y="85"/>
                  </a:lnTo>
                  <a:cubicBezTo>
                    <a:pt x="127" y="169"/>
                    <a:pt x="85" y="254"/>
                    <a:pt x="127" y="381"/>
                  </a:cubicBezTo>
                  <a:cubicBezTo>
                    <a:pt x="127" y="423"/>
                    <a:pt x="127" y="507"/>
                    <a:pt x="127" y="592"/>
                  </a:cubicBezTo>
                  <a:cubicBezTo>
                    <a:pt x="1" y="719"/>
                    <a:pt x="1" y="888"/>
                    <a:pt x="127" y="1014"/>
                  </a:cubicBezTo>
                  <a:cubicBezTo>
                    <a:pt x="212" y="1141"/>
                    <a:pt x="339" y="1183"/>
                    <a:pt x="465" y="1183"/>
                  </a:cubicBezTo>
                  <a:cubicBezTo>
                    <a:pt x="676" y="1183"/>
                    <a:pt x="930" y="1057"/>
                    <a:pt x="1057" y="888"/>
                  </a:cubicBezTo>
                  <a:cubicBezTo>
                    <a:pt x="1141" y="761"/>
                    <a:pt x="1183" y="592"/>
                    <a:pt x="1141" y="423"/>
                  </a:cubicBezTo>
                  <a:lnTo>
                    <a:pt x="1099" y="338"/>
                  </a:lnTo>
                  <a:lnTo>
                    <a:pt x="1014" y="296"/>
                  </a:lnTo>
                  <a:lnTo>
                    <a:pt x="719" y="127"/>
                  </a:lnTo>
                  <a:cubicBezTo>
                    <a:pt x="634" y="43"/>
                    <a:pt x="508" y="0"/>
                    <a:pt x="42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5062625" y="5148375"/>
              <a:ext cx="69725" cy="50725"/>
            </a:xfrm>
            <a:custGeom>
              <a:rect b="b" l="l" r="r" t="t"/>
              <a:pathLst>
                <a:path extrusionOk="0" h="2029" w="2789">
                  <a:moveTo>
                    <a:pt x="1859" y="1"/>
                  </a:moveTo>
                  <a:cubicBezTo>
                    <a:pt x="1352" y="85"/>
                    <a:pt x="888" y="339"/>
                    <a:pt x="550" y="719"/>
                  </a:cubicBezTo>
                  <a:cubicBezTo>
                    <a:pt x="465" y="804"/>
                    <a:pt x="339" y="888"/>
                    <a:pt x="254" y="973"/>
                  </a:cubicBezTo>
                  <a:cubicBezTo>
                    <a:pt x="85" y="1099"/>
                    <a:pt x="1" y="1353"/>
                    <a:pt x="85" y="1564"/>
                  </a:cubicBezTo>
                  <a:cubicBezTo>
                    <a:pt x="85" y="1691"/>
                    <a:pt x="296" y="2029"/>
                    <a:pt x="550" y="2029"/>
                  </a:cubicBezTo>
                  <a:lnTo>
                    <a:pt x="634" y="2029"/>
                  </a:lnTo>
                  <a:lnTo>
                    <a:pt x="676" y="1944"/>
                  </a:lnTo>
                  <a:cubicBezTo>
                    <a:pt x="803" y="1818"/>
                    <a:pt x="845" y="1606"/>
                    <a:pt x="719" y="1437"/>
                  </a:cubicBezTo>
                  <a:lnTo>
                    <a:pt x="719" y="1395"/>
                  </a:lnTo>
                  <a:cubicBezTo>
                    <a:pt x="1099" y="1142"/>
                    <a:pt x="1479" y="973"/>
                    <a:pt x="1859" y="846"/>
                  </a:cubicBezTo>
                  <a:cubicBezTo>
                    <a:pt x="2071" y="761"/>
                    <a:pt x="2282" y="719"/>
                    <a:pt x="2409" y="635"/>
                  </a:cubicBezTo>
                  <a:lnTo>
                    <a:pt x="2789" y="466"/>
                  </a:lnTo>
                  <a:lnTo>
                    <a:pt x="2451" y="212"/>
                  </a:lnTo>
                  <a:cubicBezTo>
                    <a:pt x="2282" y="85"/>
                    <a:pt x="2071" y="1"/>
                    <a:pt x="185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3"/>
            <p:cNvSpPr/>
            <p:nvPr/>
          </p:nvSpPr>
          <p:spPr>
            <a:xfrm>
              <a:off x="4748925" y="5194850"/>
              <a:ext cx="39125" cy="30650"/>
            </a:xfrm>
            <a:custGeom>
              <a:rect b="b" l="l" r="r" t="t"/>
              <a:pathLst>
                <a:path extrusionOk="0" h="1226" w="1565">
                  <a:moveTo>
                    <a:pt x="846" y="1"/>
                  </a:moveTo>
                  <a:lnTo>
                    <a:pt x="804" y="254"/>
                  </a:lnTo>
                  <a:cubicBezTo>
                    <a:pt x="677" y="128"/>
                    <a:pt x="550" y="85"/>
                    <a:pt x="381" y="85"/>
                  </a:cubicBezTo>
                  <a:cubicBezTo>
                    <a:pt x="254" y="85"/>
                    <a:pt x="128" y="128"/>
                    <a:pt x="85" y="254"/>
                  </a:cubicBezTo>
                  <a:cubicBezTo>
                    <a:pt x="1" y="381"/>
                    <a:pt x="1" y="508"/>
                    <a:pt x="43" y="635"/>
                  </a:cubicBezTo>
                  <a:lnTo>
                    <a:pt x="43" y="719"/>
                  </a:lnTo>
                  <a:cubicBezTo>
                    <a:pt x="1" y="846"/>
                    <a:pt x="43" y="1015"/>
                    <a:pt x="170" y="1099"/>
                  </a:cubicBezTo>
                  <a:cubicBezTo>
                    <a:pt x="254" y="1184"/>
                    <a:pt x="381" y="1226"/>
                    <a:pt x="508" y="1226"/>
                  </a:cubicBezTo>
                  <a:cubicBezTo>
                    <a:pt x="804" y="1226"/>
                    <a:pt x="1099" y="1057"/>
                    <a:pt x="1311" y="846"/>
                  </a:cubicBezTo>
                  <a:cubicBezTo>
                    <a:pt x="1480" y="677"/>
                    <a:pt x="1564" y="466"/>
                    <a:pt x="1564" y="254"/>
                  </a:cubicBezTo>
                  <a:lnTo>
                    <a:pt x="1564"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3"/>
            <p:cNvSpPr/>
            <p:nvPr/>
          </p:nvSpPr>
          <p:spPr>
            <a:xfrm>
              <a:off x="4877800" y="5229700"/>
              <a:ext cx="30650" cy="33825"/>
            </a:xfrm>
            <a:custGeom>
              <a:rect b="b" l="l" r="r" t="t"/>
              <a:pathLst>
                <a:path extrusionOk="0" h="1353" w="1226">
                  <a:moveTo>
                    <a:pt x="507" y="1"/>
                  </a:moveTo>
                  <a:lnTo>
                    <a:pt x="127" y="381"/>
                  </a:lnTo>
                  <a:cubicBezTo>
                    <a:pt x="254" y="466"/>
                    <a:pt x="296" y="550"/>
                    <a:pt x="296" y="550"/>
                  </a:cubicBezTo>
                  <a:lnTo>
                    <a:pt x="254" y="592"/>
                  </a:lnTo>
                  <a:cubicBezTo>
                    <a:pt x="127" y="677"/>
                    <a:pt x="85" y="804"/>
                    <a:pt x="42" y="930"/>
                  </a:cubicBezTo>
                  <a:cubicBezTo>
                    <a:pt x="0" y="1015"/>
                    <a:pt x="42" y="1142"/>
                    <a:pt x="85" y="1184"/>
                  </a:cubicBezTo>
                  <a:cubicBezTo>
                    <a:pt x="169" y="1268"/>
                    <a:pt x="296" y="1353"/>
                    <a:pt x="423" y="1353"/>
                  </a:cubicBezTo>
                  <a:cubicBezTo>
                    <a:pt x="634" y="1353"/>
                    <a:pt x="1014" y="1226"/>
                    <a:pt x="1099" y="930"/>
                  </a:cubicBezTo>
                  <a:cubicBezTo>
                    <a:pt x="1225" y="508"/>
                    <a:pt x="803" y="212"/>
                    <a:pt x="592" y="43"/>
                  </a:cubicBezTo>
                  <a:lnTo>
                    <a:pt x="507"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4577825" y="5256125"/>
              <a:ext cx="41225" cy="51775"/>
            </a:xfrm>
            <a:custGeom>
              <a:rect b="b" l="l" r="r" t="t"/>
              <a:pathLst>
                <a:path extrusionOk="0" h="2071" w="1649">
                  <a:moveTo>
                    <a:pt x="592" y="803"/>
                  </a:moveTo>
                  <a:cubicBezTo>
                    <a:pt x="888" y="1056"/>
                    <a:pt x="930" y="1099"/>
                    <a:pt x="761" y="1394"/>
                  </a:cubicBezTo>
                  <a:cubicBezTo>
                    <a:pt x="677" y="1183"/>
                    <a:pt x="592" y="972"/>
                    <a:pt x="592" y="803"/>
                  </a:cubicBezTo>
                  <a:close/>
                  <a:moveTo>
                    <a:pt x="508" y="0"/>
                  </a:moveTo>
                  <a:lnTo>
                    <a:pt x="339" y="127"/>
                  </a:lnTo>
                  <a:cubicBezTo>
                    <a:pt x="43" y="296"/>
                    <a:pt x="1" y="718"/>
                    <a:pt x="127" y="1268"/>
                  </a:cubicBezTo>
                  <a:cubicBezTo>
                    <a:pt x="212" y="1437"/>
                    <a:pt x="423" y="2070"/>
                    <a:pt x="761" y="2070"/>
                  </a:cubicBezTo>
                  <a:lnTo>
                    <a:pt x="846" y="2070"/>
                  </a:lnTo>
                  <a:cubicBezTo>
                    <a:pt x="1015" y="1986"/>
                    <a:pt x="1141" y="1859"/>
                    <a:pt x="1184" y="1732"/>
                  </a:cubicBezTo>
                  <a:cubicBezTo>
                    <a:pt x="1648" y="1014"/>
                    <a:pt x="1268" y="676"/>
                    <a:pt x="930" y="380"/>
                  </a:cubicBezTo>
                  <a:cubicBezTo>
                    <a:pt x="846" y="296"/>
                    <a:pt x="761" y="254"/>
                    <a:pt x="677" y="127"/>
                  </a:cubicBezTo>
                  <a:lnTo>
                    <a:pt x="508"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5167200" y="5201200"/>
              <a:ext cx="75000" cy="104575"/>
            </a:xfrm>
            <a:custGeom>
              <a:rect b="b" l="l" r="r" t="t"/>
              <a:pathLst>
                <a:path extrusionOk="0" h="4183" w="3000">
                  <a:moveTo>
                    <a:pt x="2408" y="676"/>
                  </a:moveTo>
                  <a:lnTo>
                    <a:pt x="2493" y="718"/>
                  </a:lnTo>
                  <a:cubicBezTo>
                    <a:pt x="2450" y="1014"/>
                    <a:pt x="2324" y="1268"/>
                    <a:pt x="2155" y="1479"/>
                  </a:cubicBezTo>
                  <a:cubicBezTo>
                    <a:pt x="1986" y="1732"/>
                    <a:pt x="1817" y="2028"/>
                    <a:pt x="1774" y="2366"/>
                  </a:cubicBezTo>
                  <a:cubicBezTo>
                    <a:pt x="1732" y="2408"/>
                    <a:pt x="1732" y="2493"/>
                    <a:pt x="1774" y="2535"/>
                  </a:cubicBezTo>
                  <a:lnTo>
                    <a:pt x="1732" y="2535"/>
                  </a:lnTo>
                  <a:cubicBezTo>
                    <a:pt x="1605" y="2535"/>
                    <a:pt x="1436" y="2535"/>
                    <a:pt x="1310" y="2620"/>
                  </a:cubicBezTo>
                  <a:cubicBezTo>
                    <a:pt x="1141" y="2789"/>
                    <a:pt x="1014" y="3000"/>
                    <a:pt x="972" y="3211"/>
                  </a:cubicBezTo>
                  <a:cubicBezTo>
                    <a:pt x="930" y="3422"/>
                    <a:pt x="845" y="3591"/>
                    <a:pt x="761" y="3634"/>
                  </a:cubicBezTo>
                  <a:cubicBezTo>
                    <a:pt x="634" y="3253"/>
                    <a:pt x="549" y="2873"/>
                    <a:pt x="549" y="2535"/>
                  </a:cubicBezTo>
                  <a:cubicBezTo>
                    <a:pt x="718" y="2113"/>
                    <a:pt x="972" y="1690"/>
                    <a:pt x="1267" y="1352"/>
                  </a:cubicBezTo>
                  <a:cubicBezTo>
                    <a:pt x="1521" y="1141"/>
                    <a:pt x="1817" y="972"/>
                    <a:pt x="2112" y="845"/>
                  </a:cubicBezTo>
                  <a:lnTo>
                    <a:pt x="2408" y="676"/>
                  </a:lnTo>
                  <a:close/>
                  <a:moveTo>
                    <a:pt x="2535" y="0"/>
                  </a:moveTo>
                  <a:lnTo>
                    <a:pt x="2324" y="127"/>
                  </a:lnTo>
                  <a:cubicBezTo>
                    <a:pt x="2197" y="212"/>
                    <a:pt x="2028" y="296"/>
                    <a:pt x="1901" y="381"/>
                  </a:cubicBezTo>
                  <a:cubicBezTo>
                    <a:pt x="1521" y="507"/>
                    <a:pt x="1183" y="718"/>
                    <a:pt x="887" y="1014"/>
                  </a:cubicBezTo>
                  <a:cubicBezTo>
                    <a:pt x="507" y="1394"/>
                    <a:pt x="211" y="1901"/>
                    <a:pt x="42" y="2408"/>
                  </a:cubicBezTo>
                  <a:cubicBezTo>
                    <a:pt x="0" y="2958"/>
                    <a:pt x="127" y="3507"/>
                    <a:pt x="380" y="3972"/>
                  </a:cubicBezTo>
                  <a:cubicBezTo>
                    <a:pt x="465" y="4098"/>
                    <a:pt x="592" y="4183"/>
                    <a:pt x="761" y="4183"/>
                  </a:cubicBezTo>
                  <a:lnTo>
                    <a:pt x="803" y="4183"/>
                  </a:lnTo>
                  <a:cubicBezTo>
                    <a:pt x="1225" y="4141"/>
                    <a:pt x="1394" y="3718"/>
                    <a:pt x="1479" y="3380"/>
                  </a:cubicBezTo>
                  <a:cubicBezTo>
                    <a:pt x="1521" y="3296"/>
                    <a:pt x="1563" y="3169"/>
                    <a:pt x="1605" y="3084"/>
                  </a:cubicBezTo>
                  <a:lnTo>
                    <a:pt x="1817" y="3084"/>
                  </a:lnTo>
                  <a:cubicBezTo>
                    <a:pt x="1901" y="3084"/>
                    <a:pt x="1986" y="3042"/>
                    <a:pt x="2070" y="3000"/>
                  </a:cubicBezTo>
                  <a:cubicBezTo>
                    <a:pt x="2197" y="2958"/>
                    <a:pt x="2281" y="2831"/>
                    <a:pt x="2366" y="2704"/>
                  </a:cubicBezTo>
                  <a:cubicBezTo>
                    <a:pt x="2366" y="2577"/>
                    <a:pt x="2324" y="2493"/>
                    <a:pt x="2281" y="2408"/>
                  </a:cubicBezTo>
                  <a:cubicBezTo>
                    <a:pt x="2324" y="2155"/>
                    <a:pt x="2450" y="1944"/>
                    <a:pt x="2577" y="1732"/>
                  </a:cubicBezTo>
                  <a:cubicBezTo>
                    <a:pt x="2831" y="1437"/>
                    <a:pt x="3000" y="1099"/>
                    <a:pt x="3000" y="676"/>
                  </a:cubicBezTo>
                  <a:cubicBezTo>
                    <a:pt x="2957" y="507"/>
                    <a:pt x="2873" y="381"/>
                    <a:pt x="2746" y="296"/>
                  </a:cubicBezTo>
                  <a:lnTo>
                    <a:pt x="2662" y="212"/>
                  </a:lnTo>
                  <a:lnTo>
                    <a:pt x="2535"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5098525" y="5304700"/>
              <a:ext cx="33825" cy="80300"/>
            </a:xfrm>
            <a:custGeom>
              <a:rect b="b" l="l" r="r" t="t"/>
              <a:pathLst>
                <a:path extrusionOk="0" h="3212" w="1353">
                  <a:moveTo>
                    <a:pt x="592" y="2240"/>
                  </a:moveTo>
                  <a:cubicBezTo>
                    <a:pt x="635" y="2282"/>
                    <a:pt x="677" y="2366"/>
                    <a:pt x="719" y="2409"/>
                  </a:cubicBezTo>
                  <a:lnTo>
                    <a:pt x="635" y="2451"/>
                  </a:lnTo>
                  <a:cubicBezTo>
                    <a:pt x="635" y="2409"/>
                    <a:pt x="592" y="2324"/>
                    <a:pt x="592" y="2240"/>
                  </a:cubicBezTo>
                  <a:close/>
                  <a:moveTo>
                    <a:pt x="1226" y="1"/>
                  </a:moveTo>
                  <a:lnTo>
                    <a:pt x="761" y="212"/>
                  </a:lnTo>
                  <a:cubicBezTo>
                    <a:pt x="212" y="381"/>
                    <a:pt x="1" y="1691"/>
                    <a:pt x="85" y="2324"/>
                  </a:cubicBezTo>
                  <a:cubicBezTo>
                    <a:pt x="128" y="2958"/>
                    <a:pt x="381" y="3127"/>
                    <a:pt x="592" y="3169"/>
                  </a:cubicBezTo>
                  <a:lnTo>
                    <a:pt x="677" y="3169"/>
                  </a:lnTo>
                  <a:lnTo>
                    <a:pt x="804" y="3211"/>
                  </a:lnTo>
                  <a:lnTo>
                    <a:pt x="888" y="3127"/>
                  </a:lnTo>
                  <a:cubicBezTo>
                    <a:pt x="930" y="3085"/>
                    <a:pt x="930" y="3000"/>
                    <a:pt x="930" y="2916"/>
                  </a:cubicBezTo>
                  <a:lnTo>
                    <a:pt x="973" y="2916"/>
                  </a:lnTo>
                  <a:cubicBezTo>
                    <a:pt x="1057" y="2873"/>
                    <a:pt x="1353" y="2747"/>
                    <a:pt x="1311" y="2451"/>
                  </a:cubicBezTo>
                  <a:cubicBezTo>
                    <a:pt x="1226" y="2240"/>
                    <a:pt x="1099" y="2071"/>
                    <a:pt x="973" y="1902"/>
                  </a:cubicBezTo>
                  <a:cubicBezTo>
                    <a:pt x="888" y="1817"/>
                    <a:pt x="846" y="1691"/>
                    <a:pt x="804" y="1606"/>
                  </a:cubicBezTo>
                  <a:cubicBezTo>
                    <a:pt x="846" y="1353"/>
                    <a:pt x="888" y="1099"/>
                    <a:pt x="973" y="888"/>
                  </a:cubicBezTo>
                  <a:cubicBezTo>
                    <a:pt x="1057" y="719"/>
                    <a:pt x="1099" y="634"/>
                    <a:pt x="1099" y="550"/>
                  </a:cubicBezTo>
                  <a:lnTo>
                    <a:pt x="1226"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3"/>
            <p:cNvSpPr/>
            <p:nvPr/>
          </p:nvSpPr>
          <p:spPr>
            <a:xfrm>
              <a:off x="4888350" y="4679425"/>
              <a:ext cx="30650" cy="19050"/>
            </a:xfrm>
            <a:custGeom>
              <a:rect b="b" l="l" r="r" t="t"/>
              <a:pathLst>
                <a:path extrusionOk="0" h="762" w="1226">
                  <a:moveTo>
                    <a:pt x="1226" y="1"/>
                  </a:moveTo>
                  <a:cubicBezTo>
                    <a:pt x="1184" y="1"/>
                    <a:pt x="1" y="85"/>
                    <a:pt x="1" y="508"/>
                  </a:cubicBezTo>
                  <a:lnTo>
                    <a:pt x="1" y="761"/>
                  </a:lnTo>
                  <a:lnTo>
                    <a:pt x="254" y="761"/>
                  </a:lnTo>
                  <a:lnTo>
                    <a:pt x="296" y="508"/>
                  </a:lnTo>
                  <a:lnTo>
                    <a:pt x="381" y="719"/>
                  </a:lnTo>
                  <a:cubicBezTo>
                    <a:pt x="677" y="634"/>
                    <a:pt x="930" y="550"/>
                    <a:pt x="1226" y="550"/>
                  </a:cubicBezTo>
                  <a:lnTo>
                    <a:pt x="1226" y="1"/>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3"/>
            <p:cNvSpPr/>
            <p:nvPr/>
          </p:nvSpPr>
          <p:spPr>
            <a:xfrm>
              <a:off x="4660225" y="5358575"/>
              <a:ext cx="360175" cy="118300"/>
            </a:xfrm>
            <a:custGeom>
              <a:rect b="b" l="l" r="r" t="t"/>
              <a:pathLst>
                <a:path extrusionOk="0" h="4732" w="14407">
                  <a:moveTo>
                    <a:pt x="930" y="888"/>
                  </a:moveTo>
                  <a:cubicBezTo>
                    <a:pt x="930" y="922"/>
                    <a:pt x="985" y="983"/>
                    <a:pt x="984" y="983"/>
                  </a:cubicBezTo>
                  <a:cubicBezTo>
                    <a:pt x="983" y="983"/>
                    <a:pt x="980" y="980"/>
                    <a:pt x="972" y="972"/>
                  </a:cubicBezTo>
                  <a:cubicBezTo>
                    <a:pt x="931" y="972"/>
                    <a:pt x="930" y="895"/>
                    <a:pt x="930" y="888"/>
                  </a:cubicBezTo>
                  <a:close/>
                  <a:moveTo>
                    <a:pt x="13773" y="2324"/>
                  </a:moveTo>
                  <a:lnTo>
                    <a:pt x="13773" y="2366"/>
                  </a:lnTo>
                  <a:cubicBezTo>
                    <a:pt x="13731" y="2535"/>
                    <a:pt x="13688" y="2662"/>
                    <a:pt x="13688" y="2831"/>
                  </a:cubicBezTo>
                  <a:cubicBezTo>
                    <a:pt x="13688" y="2915"/>
                    <a:pt x="13688" y="3000"/>
                    <a:pt x="13646" y="3084"/>
                  </a:cubicBezTo>
                  <a:cubicBezTo>
                    <a:pt x="13424" y="3159"/>
                    <a:pt x="12623" y="3247"/>
                    <a:pt x="11818" y="3325"/>
                  </a:cubicBezTo>
                  <a:lnTo>
                    <a:pt x="11818" y="3325"/>
                  </a:lnTo>
                  <a:cubicBezTo>
                    <a:pt x="11977" y="3236"/>
                    <a:pt x="12089" y="3058"/>
                    <a:pt x="12252" y="2831"/>
                  </a:cubicBezTo>
                  <a:cubicBezTo>
                    <a:pt x="12294" y="2789"/>
                    <a:pt x="12294" y="2746"/>
                    <a:pt x="12294" y="2746"/>
                  </a:cubicBezTo>
                  <a:cubicBezTo>
                    <a:pt x="12463" y="2620"/>
                    <a:pt x="12674" y="2535"/>
                    <a:pt x="12886" y="2535"/>
                  </a:cubicBezTo>
                  <a:lnTo>
                    <a:pt x="13097" y="2535"/>
                  </a:lnTo>
                  <a:cubicBezTo>
                    <a:pt x="13350" y="2535"/>
                    <a:pt x="13562" y="2493"/>
                    <a:pt x="13773" y="2324"/>
                  </a:cubicBezTo>
                  <a:close/>
                  <a:moveTo>
                    <a:pt x="2873" y="1310"/>
                  </a:moveTo>
                  <a:lnTo>
                    <a:pt x="2873" y="1394"/>
                  </a:lnTo>
                  <a:lnTo>
                    <a:pt x="2915" y="1521"/>
                  </a:lnTo>
                  <a:cubicBezTo>
                    <a:pt x="3042" y="1690"/>
                    <a:pt x="3211" y="1775"/>
                    <a:pt x="3422" y="1775"/>
                  </a:cubicBezTo>
                  <a:cubicBezTo>
                    <a:pt x="3507" y="1775"/>
                    <a:pt x="3591" y="1732"/>
                    <a:pt x="3676" y="1732"/>
                  </a:cubicBezTo>
                  <a:cubicBezTo>
                    <a:pt x="3591" y="2070"/>
                    <a:pt x="3887" y="2366"/>
                    <a:pt x="4225" y="2366"/>
                  </a:cubicBezTo>
                  <a:lnTo>
                    <a:pt x="4309" y="2366"/>
                  </a:lnTo>
                  <a:cubicBezTo>
                    <a:pt x="4774" y="2324"/>
                    <a:pt x="5197" y="2197"/>
                    <a:pt x="5577" y="1986"/>
                  </a:cubicBezTo>
                  <a:cubicBezTo>
                    <a:pt x="5788" y="1859"/>
                    <a:pt x="5999" y="1775"/>
                    <a:pt x="6211" y="1732"/>
                  </a:cubicBezTo>
                  <a:cubicBezTo>
                    <a:pt x="6253" y="1775"/>
                    <a:pt x="6295" y="1775"/>
                    <a:pt x="6380" y="1817"/>
                  </a:cubicBezTo>
                  <a:cubicBezTo>
                    <a:pt x="6464" y="1859"/>
                    <a:pt x="6591" y="1901"/>
                    <a:pt x="6760" y="1901"/>
                  </a:cubicBezTo>
                  <a:lnTo>
                    <a:pt x="6802" y="1901"/>
                  </a:lnTo>
                  <a:cubicBezTo>
                    <a:pt x="6929" y="1901"/>
                    <a:pt x="7055" y="1859"/>
                    <a:pt x="7140" y="1859"/>
                  </a:cubicBezTo>
                  <a:cubicBezTo>
                    <a:pt x="7309" y="1817"/>
                    <a:pt x="7436" y="1775"/>
                    <a:pt x="7562" y="1775"/>
                  </a:cubicBezTo>
                  <a:cubicBezTo>
                    <a:pt x="7562" y="1901"/>
                    <a:pt x="7689" y="2070"/>
                    <a:pt x="7858" y="2113"/>
                  </a:cubicBezTo>
                  <a:cubicBezTo>
                    <a:pt x="8041" y="2165"/>
                    <a:pt x="8240" y="2201"/>
                    <a:pt x="8445" y="2201"/>
                  </a:cubicBezTo>
                  <a:cubicBezTo>
                    <a:pt x="8572" y="2201"/>
                    <a:pt x="8701" y="2187"/>
                    <a:pt x="8830" y="2155"/>
                  </a:cubicBezTo>
                  <a:cubicBezTo>
                    <a:pt x="9041" y="2113"/>
                    <a:pt x="9210" y="2113"/>
                    <a:pt x="9421" y="2113"/>
                  </a:cubicBezTo>
                  <a:lnTo>
                    <a:pt x="9717" y="2366"/>
                  </a:lnTo>
                  <a:lnTo>
                    <a:pt x="9844" y="2408"/>
                  </a:lnTo>
                  <a:lnTo>
                    <a:pt x="9886" y="2408"/>
                  </a:lnTo>
                  <a:cubicBezTo>
                    <a:pt x="10140" y="2366"/>
                    <a:pt x="10351" y="2282"/>
                    <a:pt x="10562" y="2197"/>
                  </a:cubicBezTo>
                  <a:cubicBezTo>
                    <a:pt x="10731" y="2113"/>
                    <a:pt x="10900" y="2028"/>
                    <a:pt x="11069" y="1944"/>
                  </a:cubicBezTo>
                  <a:lnTo>
                    <a:pt x="11069" y="1944"/>
                  </a:lnTo>
                  <a:cubicBezTo>
                    <a:pt x="10900" y="2324"/>
                    <a:pt x="10900" y="2746"/>
                    <a:pt x="11069" y="3127"/>
                  </a:cubicBezTo>
                  <a:cubicBezTo>
                    <a:pt x="11160" y="3248"/>
                    <a:pt x="11296" y="3326"/>
                    <a:pt x="11443" y="3360"/>
                  </a:cubicBezTo>
                  <a:lnTo>
                    <a:pt x="11443" y="3360"/>
                  </a:lnTo>
                  <a:cubicBezTo>
                    <a:pt x="11006" y="3401"/>
                    <a:pt x="10595" y="3437"/>
                    <a:pt x="10309" y="3465"/>
                  </a:cubicBezTo>
                  <a:lnTo>
                    <a:pt x="9590" y="3549"/>
                  </a:lnTo>
                  <a:cubicBezTo>
                    <a:pt x="9168" y="3634"/>
                    <a:pt x="8788" y="3718"/>
                    <a:pt x="8365" y="3845"/>
                  </a:cubicBezTo>
                  <a:cubicBezTo>
                    <a:pt x="7816" y="4014"/>
                    <a:pt x="7267" y="4141"/>
                    <a:pt x="6717" y="4225"/>
                  </a:cubicBezTo>
                  <a:cubicBezTo>
                    <a:pt x="6802" y="4098"/>
                    <a:pt x="6802" y="3972"/>
                    <a:pt x="6802" y="3845"/>
                  </a:cubicBezTo>
                  <a:cubicBezTo>
                    <a:pt x="6717" y="3253"/>
                    <a:pt x="6211" y="3253"/>
                    <a:pt x="5915" y="3253"/>
                  </a:cubicBezTo>
                  <a:lnTo>
                    <a:pt x="5661" y="3253"/>
                  </a:lnTo>
                  <a:cubicBezTo>
                    <a:pt x="5661" y="3127"/>
                    <a:pt x="5577" y="3000"/>
                    <a:pt x="5450" y="2958"/>
                  </a:cubicBezTo>
                  <a:cubicBezTo>
                    <a:pt x="5154" y="2873"/>
                    <a:pt x="4859" y="2831"/>
                    <a:pt x="4563" y="2831"/>
                  </a:cubicBezTo>
                  <a:cubicBezTo>
                    <a:pt x="4309" y="2831"/>
                    <a:pt x="4056" y="2873"/>
                    <a:pt x="3802" y="2873"/>
                  </a:cubicBezTo>
                  <a:lnTo>
                    <a:pt x="3042" y="2873"/>
                  </a:lnTo>
                  <a:cubicBezTo>
                    <a:pt x="2957" y="2746"/>
                    <a:pt x="2873" y="2620"/>
                    <a:pt x="2746" y="2577"/>
                  </a:cubicBezTo>
                  <a:lnTo>
                    <a:pt x="2619" y="2577"/>
                  </a:lnTo>
                  <a:cubicBezTo>
                    <a:pt x="2535" y="2577"/>
                    <a:pt x="2408" y="2620"/>
                    <a:pt x="2324" y="2704"/>
                  </a:cubicBezTo>
                  <a:lnTo>
                    <a:pt x="2281" y="2704"/>
                  </a:lnTo>
                  <a:cubicBezTo>
                    <a:pt x="2239" y="2704"/>
                    <a:pt x="2197" y="2704"/>
                    <a:pt x="2155" y="2662"/>
                  </a:cubicBezTo>
                  <a:cubicBezTo>
                    <a:pt x="2028" y="2577"/>
                    <a:pt x="1901" y="2535"/>
                    <a:pt x="1732" y="2535"/>
                  </a:cubicBezTo>
                  <a:lnTo>
                    <a:pt x="930" y="2577"/>
                  </a:lnTo>
                  <a:lnTo>
                    <a:pt x="634" y="2577"/>
                  </a:lnTo>
                  <a:cubicBezTo>
                    <a:pt x="718" y="2324"/>
                    <a:pt x="761" y="2028"/>
                    <a:pt x="718" y="1775"/>
                  </a:cubicBezTo>
                  <a:lnTo>
                    <a:pt x="718" y="1606"/>
                  </a:lnTo>
                  <a:lnTo>
                    <a:pt x="718" y="1479"/>
                  </a:lnTo>
                  <a:cubicBezTo>
                    <a:pt x="803" y="1606"/>
                    <a:pt x="972" y="1648"/>
                    <a:pt x="1099" y="1648"/>
                  </a:cubicBezTo>
                  <a:cubicBezTo>
                    <a:pt x="1268" y="1648"/>
                    <a:pt x="1436" y="1521"/>
                    <a:pt x="1521" y="1352"/>
                  </a:cubicBezTo>
                  <a:cubicBezTo>
                    <a:pt x="1605" y="1437"/>
                    <a:pt x="1690" y="1479"/>
                    <a:pt x="1817" y="1479"/>
                  </a:cubicBezTo>
                  <a:cubicBezTo>
                    <a:pt x="1907" y="1502"/>
                    <a:pt x="2001" y="1512"/>
                    <a:pt x="2096" y="1512"/>
                  </a:cubicBezTo>
                  <a:cubicBezTo>
                    <a:pt x="2355" y="1512"/>
                    <a:pt x="2626" y="1434"/>
                    <a:pt x="2873" y="1310"/>
                  </a:cubicBezTo>
                  <a:close/>
                  <a:moveTo>
                    <a:pt x="1141" y="0"/>
                  </a:moveTo>
                  <a:cubicBezTo>
                    <a:pt x="1014" y="0"/>
                    <a:pt x="930" y="85"/>
                    <a:pt x="887" y="211"/>
                  </a:cubicBezTo>
                  <a:cubicBezTo>
                    <a:pt x="803" y="423"/>
                    <a:pt x="803" y="676"/>
                    <a:pt x="930" y="887"/>
                  </a:cubicBezTo>
                  <a:cubicBezTo>
                    <a:pt x="803" y="761"/>
                    <a:pt x="718" y="634"/>
                    <a:pt x="549" y="634"/>
                  </a:cubicBezTo>
                  <a:lnTo>
                    <a:pt x="380" y="634"/>
                  </a:lnTo>
                  <a:lnTo>
                    <a:pt x="296" y="761"/>
                  </a:lnTo>
                  <a:cubicBezTo>
                    <a:pt x="169" y="1056"/>
                    <a:pt x="127" y="1352"/>
                    <a:pt x="169" y="1648"/>
                  </a:cubicBezTo>
                  <a:lnTo>
                    <a:pt x="169" y="1775"/>
                  </a:lnTo>
                  <a:cubicBezTo>
                    <a:pt x="211" y="2028"/>
                    <a:pt x="169" y="2282"/>
                    <a:pt x="85" y="2535"/>
                  </a:cubicBezTo>
                  <a:cubicBezTo>
                    <a:pt x="0" y="2662"/>
                    <a:pt x="0" y="2831"/>
                    <a:pt x="85" y="2958"/>
                  </a:cubicBezTo>
                  <a:cubicBezTo>
                    <a:pt x="169" y="3084"/>
                    <a:pt x="338" y="3127"/>
                    <a:pt x="465" y="3127"/>
                  </a:cubicBezTo>
                  <a:cubicBezTo>
                    <a:pt x="592" y="3127"/>
                    <a:pt x="718" y="3084"/>
                    <a:pt x="930" y="3084"/>
                  </a:cubicBezTo>
                  <a:lnTo>
                    <a:pt x="1732" y="3042"/>
                  </a:lnTo>
                  <a:cubicBezTo>
                    <a:pt x="1817" y="3042"/>
                    <a:pt x="1859" y="3084"/>
                    <a:pt x="1901" y="3084"/>
                  </a:cubicBezTo>
                  <a:cubicBezTo>
                    <a:pt x="1986" y="3169"/>
                    <a:pt x="2112" y="3211"/>
                    <a:pt x="2239" y="3211"/>
                  </a:cubicBezTo>
                  <a:cubicBezTo>
                    <a:pt x="2366" y="3211"/>
                    <a:pt x="2450" y="3169"/>
                    <a:pt x="2577" y="3127"/>
                  </a:cubicBezTo>
                  <a:cubicBezTo>
                    <a:pt x="2619" y="3253"/>
                    <a:pt x="2704" y="3338"/>
                    <a:pt x="2831" y="3380"/>
                  </a:cubicBezTo>
                  <a:cubicBezTo>
                    <a:pt x="3000" y="3401"/>
                    <a:pt x="3169" y="3412"/>
                    <a:pt x="3332" y="3412"/>
                  </a:cubicBezTo>
                  <a:cubicBezTo>
                    <a:pt x="3496" y="3412"/>
                    <a:pt x="3655" y="3401"/>
                    <a:pt x="3802" y="3380"/>
                  </a:cubicBezTo>
                  <a:cubicBezTo>
                    <a:pt x="4056" y="3338"/>
                    <a:pt x="4309" y="3338"/>
                    <a:pt x="4563" y="3338"/>
                  </a:cubicBezTo>
                  <a:cubicBezTo>
                    <a:pt x="4774" y="3338"/>
                    <a:pt x="4985" y="3338"/>
                    <a:pt x="5154" y="3422"/>
                  </a:cubicBezTo>
                  <a:cubicBezTo>
                    <a:pt x="5197" y="3549"/>
                    <a:pt x="5281" y="3634"/>
                    <a:pt x="5408" y="3718"/>
                  </a:cubicBezTo>
                  <a:cubicBezTo>
                    <a:pt x="5577" y="3760"/>
                    <a:pt x="5746" y="3803"/>
                    <a:pt x="5915" y="3803"/>
                  </a:cubicBezTo>
                  <a:cubicBezTo>
                    <a:pt x="6253" y="3803"/>
                    <a:pt x="6253" y="3803"/>
                    <a:pt x="6253" y="3929"/>
                  </a:cubicBezTo>
                  <a:cubicBezTo>
                    <a:pt x="6253" y="3972"/>
                    <a:pt x="6253" y="3972"/>
                    <a:pt x="6211" y="4014"/>
                  </a:cubicBezTo>
                  <a:cubicBezTo>
                    <a:pt x="6126" y="4141"/>
                    <a:pt x="6126" y="4310"/>
                    <a:pt x="6168" y="4479"/>
                  </a:cubicBezTo>
                  <a:cubicBezTo>
                    <a:pt x="6211" y="4605"/>
                    <a:pt x="6295" y="4732"/>
                    <a:pt x="6633" y="4732"/>
                  </a:cubicBezTo>
                  <a:cubicBezTo>
                    <a:pt x="7267" y="4690"/>
                    <a:pt x="7900" y="4563"/>
                    <a:pt x="8492" y="4394"/>
                  </a:cubicBezTo>
                  <a:cubicBezTo>
                    <a:pt x="8872" y="4267"/>
                    <a:pt x="9210" y="4183"/>
                    <a:pt x="9590" y="4098"/>
                  </a:cubicBezTo>
                  <a:lnTo>
                    <a:pt x="10351" y="4056"/>
                  </a:lnTo>
                  <a:cubicBezTo>
                    <a:pt x="13646" y="3760"/>
                    <a:pt x="13857" y="3676"/>
                    <a:pt x="13984" y="3507"/>
                  </a:cubicBezTo>
                  <a:cubicBezTo>
                    <a:pt x="14153" y="3338"/>
                    <a:pt x="14195" y="3127"/>
                    <a:pt x="14195" y="2915"/>
                  </a:cubicBezTo>
                  <a:cubicBezTo>
                    <a:pt x="14195" y="2831"/>
                    <a:pt x="14195" y="2789"/>
                    <a:pt x="14195" y="2746"/>
                  </a:cubicBezTo>
                  <a:cubicBezTo>
                    <a:pt x="14280" y="2704"/>
                    <a:pt x="14322" y="2620"/>
                    <a:pt x="14364" y="2535"/>
                  </a:cubicBezTo>
                  <a:lnTo>
                    <a:pt x="14407" y="2408"/>
                  </a:lnTo>
                  <a:lnTo>
                    <a:pt x="14364" y="2324"/>
                  </a:lnTo>
                  <a:cubicBezTo>
                    <a:pt x="14322" y="2197"/>
                    <a:pt x="14238" y="2113"/>
                    <a:pt x="14111" y="2028"/>
                  </a:cubicBezTo>
                  <a:cubicBezTo>
                    <a:pt x="14153" y="1944"/>
                    <a:pt x="14238" y="1859"/>
                    <a:pt x="14280" y="1817"/>
                  </a:cubicBezTo>
                  <a:lnTo>
                    <a:pt x="13857" y="1479"/>
                  </a:lnTo>
                  <a:cubicBezTo>
                    <a:pt x="13477" y="2028"/>
                    <a:pt x="13224" y="2028"/>
                    <a:pt x="13055" y="2028"/>
                  </a:cubicBezTo>
                  <a:lnTo>
                    <a:pt x="12843" y="2028"/>
                  </a:lnTo>
                  <a:cubicBezTo>
                    <a:pt x="12463" y="2028"/>
                    <a:pt x="12125" y="2155"/>
                    <a:pt x="11872" y="2366"/>
                  </a:cubicBezTo>
                  <a:cubicBezTo>
                    <a:pt x="11829" y="2451"/>
                    <a:pt x="11787" y="2493"/>
                    <a:pt x="11745" y="2535"/>
                  </a:cubicBezTo>
                  <a:cubicBezTo>
                    <a:pt x="11703" y="2662"/>
                    <a:pt x="11618" y="2746"/>
                    <a:pt x="11534" y="2831"/>
                  </a:cubicBezTo>
                  <a:lnTo>
                    <a:pt x="11449" y="2831"/>
                  </a:lnTo>
                  <a:cubicBezTo>
                    <a:pt x="11407" y="2789"/>
                    <a:pt x="11365" y="2577"/>
                    <a:pt x="11576" y="1986"/>
                  </a:cubicBezTo>
                  <a:cubicBezTo>
                    <a:pt x="11618" y="1817"/>
                    <a:pt x="11660" y="1732"/>
                    <a:pt x="11576" y="1606"/>
                  </a:cubicBezTo>
                  <a:cubicBezTo>
                    <a:pt x="11449" y="1479"/>
                    <a:pt x="11323" y="1437"/>
                    <a:pt x="11154" y="1437"/>
                  </a:cubicBezTo>
                  <a:cubicBezTo>
                    <a:pt x="10858" y="1479"/>
                    <a:pt x="10520" y="1563"/>
                    <a:pt x="10224" y="1732"/>
                  </a:cubicBezTo>
                  <a:lnTo>
                    <a:pt x="9886" y="1901"/>
                  </a:lnTo>
                  <a:lnTo>
                    <a:pt x="9675" y="1732"/>
                  </a:lnTo>
                  <a:lnTo>
                    <a:pt x="9675" y="1690"/>
                  </a:lnTo>
                  <a:lnTo>
                    <a:pt x="9548" y="1648"/>
                  </a:lnTo>
                  <a:cubicBezTo>
                    <a:pt x="9400" y="1627"/>
                    <a:pt x="9252" y="1616"/>
                    <a:pt x="9110" y="1616"/>
                  </a:cubicBezTo>
                  <a:cubicBezTo>
                    <a:pt x="8967" y="1616"/>
                    <a:pt x="8830" y="1627"/>
                    <a:pt x="8703" y="1648"/>
                  </a:cubicBezTo>
                  <a:cubicBezTo>
                    <a:pt x="8598" y="1669"/>
                    <a:pt x="8492" y="1680"/>
                    <a:pt x="8386" y="1680"/>
                  </a:cubicBezTo>
                  <a:cubicBezTo>
                    <a:pt x="8281" y="1680"/>
                    <a:pt x="8175" y="1669"/>
                    <a:pt x="8069" y="1648"/>
                  </a:cubicBezTo>
                  <a:cubicBezTo>
                    <a:pt x="8069" y="1563"/>
                    <a:pt x="8027" y="1479"/>
                    <a:pt x="8027" y="1437"/>
                  </a:cubicBezTo>
                  <a:cubicBezTo>
                    <a:pt x="7943" y="1310"/>
                    <a:pt x="7816" y="1268"/>
                    <a:pt x="7689" y="1225"/>
                  </a:cubicBezTo>
                  <a:lnTo>
                    <a:pt x="7520" y="1225"/>
                  </a:lnTo>
                  <a:cubicBezTo>
                    <a:pt x="7351" y="1225"/>
                    <a:pt x="7140" y="1268"/>
                    <a:pt x="6971" y="1352"/>
                  </a:cubicBezTo>
                  <a:cubicBezTo>
                    <a:pt x="6844" y="1352"/>
                    <a:pt x="6760" y="1394"/>
                    <a:pt x="6675" y="1394"/>
                  </a:cubicBezTo>
                  <a:cubicBezTo>
                    <a:pt x="6633" y="1394"/>
                    <a:pt x="6548" y="1352"/>
                    <a:pt x="6506" y="1352"/>
                  </a:cubicBezTo>
                  <a:cubicBezTo>
                    <a:pt x="6380" y="1268"/>
                    <a:pt x="6253" y="1225"/>
                    <a:pt x="6126" y="1225"/>
                  </a:cubicBezTo>
                  <a:cubicBezTo>
                    <a:pt x="5830" y="1268"/>
                    <a:pt x="5577" y="1352"/>
                    <a:pt x="5323" y="1479"/>
                  </a:cubicBezTo>
                  <a:cubicBezTo>
                    <a:pt x="4985" y="1690"/>
                    <a:pt x="4647" y="1775"/>
                    <a:pt x="4267" y="1817"/>
                  </a:cubicBezTo>
                  <a:lnTo>
                    <a:pt x="4183" y="1817"/>
                  </a:lnTo>
                  <a:cubicBezTo>
                    <a:pt x="4183" y="1775"/>
                    <a:pt x="4183" y="1732"/>
                    <a:pt x="4183" y="1648"/>
                  </a:cubicBezTo>
                  <a:cubicBezTo>
                    <a:pt x="4225" y="1521"/>
                    <a:pt x="4183" y="1352"/>
                    <a:pt x="4098" y="1268"/>
                  </a:cubicBezTo>
                  <a:cubicBezTo>
                    <a:pt x="4014" y="1183"/>
                    <a:pt x="3929" y="1141"/>
                    <a:pt x="3802" y="1141"/>
                  </a:cubicBezTo>
                  <a:cubicBezTo>
                    <a:pt x="3845" y="1099"/>
                    <a:pt x="3845" y="1056"/>
                    <a:pt x="3845" y="972"/>
                  </a:cubicBezTo>
                  <a:cubicBezTo>
                    <a:pt x="3845" y="803"/>
                    <a:pt x="3760" y="634"/>
                    <a:pt x="3633" y="549"/>
                  </a:cubicBezTo>
                  <a:cubicBezTo>
                    <a:pt x="3549" y="465"/>
                    <a:pt x="3464" y="423"/>
                    <a:pt x="3338" y="423"/>
                  </a:cubicBezTo>
                  <a:cubicBezTo>
                    <a:pt x="3169" y="465"/>
                    <a:pt x="3000" y="549"/>
                    <a:pt x="2873" y="676"/>
                  </a:cubicBezTo>
                  <a:cubicBezTo>
                    <a:pt x="2615" y="860"/>
                    <a:pt x="2326" y="980"/>
                    <a:pt x="2032" y="980"/>
                  </a:cubicBezTo>
                  <a:cubicBezTo>
                    <a:pt x="1989" y="980"/>
                    <a:pt x="1945" y="977"/>
                    <a:pt x="1901" y="972"/>
                  </a:cubicBezTo>
                  <a:cubicBezTo>
                    <a:pt x="1774" y="930"/>
                    <a:pt x="1732" y="761"/>
                    <a:pt x="1690" y="549"/>
                  </a:cubicBezTo>
                  <a:cubicBezTo>
                    <a:pt x="1648" y="338"/>
                    <a:pt x="1605" y="0"/>
                    <a:pt x="126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3"/>
            <p:cNvSpPr/>
            <p:nvPr/>
          </p:nvSpPr>
          <p:spPr>
            <a:xfrm>
              <a:off x="4232450" y="4443900"/>
              <a:ext cx="747825" cy="823150"/>
            </a:xfrm>
            <a:custGeom>
              <a:rect b="b" l="l" r="r" t="t"/>
              <a:pathLst>
                <a:path extrusionOk="0" h="32926" w="29913">
                  <a:moveTo>
                    <a:pt x="3770" y="17273"/>
                  </a:moveTo>
                  <a:cubicBezTo>
                    <a:pt x="3754" y="17281"/>
                    <a:pt x="3745" y="17287"/>
                    <a:pt x="3746" y="17287"/>
                  </a:cubicBezTo>
                  <a:cubicBezTo>
                    <a:pt x="3747" y="17287"/>
                    <a:pt x="3751" y="17285"/>
                    <a:pt x="3761" y="17280"/>
                  </a:cubicBezTo>
                  <a:cubicBezTo>
                    <a:pt x="3764" y="17278"/>
                    <a:pt x="3767" y="17275"/>
                    <a:pt x="3770" y="17273"/>
                  </a:cubicBezTo>
                  <a:close/>
                  <a:moveTo>
                    <a:pt x="27758" y="0"/>
                  </a:moveTo>
                  <a:cubicBezTo>
                    <a:pt x="26152" y="0"/>
                    <a:pt x="28391" y="1775"/>
                    <a:pt x="27546" y="2451"/>
                  </a:cubicBezTo>
                  <a:cubicBezTo>
                    <a:pt x="27293" y="2620"/>
                    <a:pt x="25011" y="2916"/>
                    <a:pt x="24462" y="3085"/>
                  </a:cubicBezTo>
                  <a:cubicBezTo>
                    <a:pt x="24308" y="3162"/>
                    <a:pt x="23804" y="3344"/>
                    <a:pt x="23588" y="3344"/>
                  </a:cubicBezTo>
                  <a:cubicBezTo>
                    <a:pt x="23566" y="3344"/>
                    <a:pt x="23548" y="3342"/>
                    <a:pt x="23533" y="3338"/>
                  </a:cubicBezTo>
                  <a:lnTo>
                    <a:pt x="23448" y="3042"/>
                  </a:lnTo>
                  <a:cubicBezTo>
                    <a:pt x="22984" y="2747"/>
                    <a:pt x="22519" y="2535"/>
                    <a:pt x="21970" y="2409"/>
                  </a:cubicBezTo>
                  <a:cubicBezTo>
                    <a:pt x="21848" y="2409"/>
                    <a:pt x="21688" y="2834"/>
                    <a:pt x="21564" y="2834"/>
                  </a:cubicBezTo>
                  <a:cubicBezTo>
                    <a:pt x="21558" y="2834"/>
                    <a:pt x="21553" y="2833"/>
                    <a:pt x="21547" y="2831"/>
                  </a:cubicBezTo>
                  <a:cubicBezTo>
                    <a:pt x="21209" y="2789"/>
                    <a:pt x="20449" y="1648"/>
                    <a:pt x="20280" y="1606"/>
                  </a:cubicBezTo>
                  <a:cubicBezTo>
                    <a:pt x="20269" y="1604"/>
                    <a:pt x="20257" y="1603"/>
                    <a:pt x="20245" y="1603"/>
                  </a:cubicBezTo>
                  <a:cubicBezTo>
                    <a:pt x="20033" y="1603"/>
                    <a:pt x="19722" y="1944"/>
                    <a:pt x="19561" y="1944"/>
                  </a:cubicBezTo>
                  <a:cubicBezTo>
                    <a:pt x="19549" y="1946"/>
                    <a:pt x="19537" y="1948"/>
                    <a:pt x="19525" y="1948"/>
                  </a:cubicBezTo>
                  <a:cubicBezTo>
                    <a:pt x="19347" y="1948"/>
                    <a:pt x="19227" y="1687"/>
                    <a:pt x="19049" y="1687"/>
                  </a:cubicBezTo>
                  <a:cubicBezTo>
                    <a:pt x="19037" y="1687"/>
                    <a:pt x="19025" y="1688"/>
                    <a:pt x="19012" y="1690"/>
                  </a:cubicBezTo>
                  <a:cubicBezTo>
                    <a:pt x="18801" y="1733"/>
                    <a:pt x="18885" y="1986"/>
                    <a:pt x="18716" y="1986"/>
                  </a:cubicBezTo>
                  <a:cubicBezTo>
                    <a:pt x="18705" y="1990"/>
                    <a:pt x="18692" y="1992"/>
                    <a:pt x="18679" y="1992"/>
                  </a:cubicBezTo>
                  <a:cubicBezTo>
                    <a:pt x="18585" y="1992"/>
                    <a:pt x="18461" y="1903"/>
                    <a:pt x="18372" y="1903"/>
                  </a:cubicBezTo>
                  <a:cubicBezTo>
                    <a:pt x="18341" y="1903"/>
                    <a:pt x="18314" y="1914"/>
                    <a:pt x="18294" y="1944"/>
                  </a:cubicBezTo>
                  <a:lnTo>
                    <a:pt x="18210" y="2324"/>
                  </a:lnTo>
                  <a:cubicBezTo>
                    <a:pt x="17914" y="2620"/>
                    <a:pt x="15463" y="2873"/>
                    <a:pt x="14999" y="2873"/>
                  </a:cubicBezTo>
                  <a:cubicBezTo>
                    <a:pt x="14353" y="2873"/>
                    <a:pt x="14590" y="3299"/>
                    <a:pt x="13877" y="3299"/>
                  </a:cubicBezTo>
                  <a:cubicBezTo>
                    <a:pt x="13749" y="3299"/>
                    <a:pt x="13592" y="3286"/>
                    <a:pt x="13393" y="3254"/>
                  </a:cubicBezTo>
                  <a:cubicBezTo>
                    <a:pt x="13326" y="3254"/>
                    <a:pt x="13177" y="3362"/>
                    <a:pt x="13142" y="3362"/>
                  </a:cubicBezTo>
                  <a:cubicBezTo>
                    <a:pt x="13133" y="3362"/>
                    <a:pt x="13131" y="3355"/>
                    <a:pt x="13140" y="3338"/>
                  </a:cubicBezTo>
                  <a:lnTo>
                    <a:pt x="13224" y="3211"/>
                  </a:lnTo>
                  <a:lnTo>
                    <a:pt x="13140" y="3211"/>
                  </a:lnTo>
                  <a:cubicBezTo>
                    <a:pt x="11830" y="3254"/>
                    <a:pt x="12760" y="4141"/>
                    <a:pt x="12210" y="4437"/>
                  </a:cubicBezTo>
                  <a:lnTo>
                    <a:pt x="11872" y="4225"/>
                  </a:lnTo>
                  <a:cubicBezTo>
                    <a:pt x="11746" y="4310"/>
                    <a:pt x="11746" y="4563"/>
                    <a:pt x="11577" y="4648"/>
                  </a:cubicBezTo>
                  <a:cubicBezTo>
                    <a:pt x="11489" y="4696"/>
                    <a:pt x="11397" y="4715"/>
                    <a:pt x="11301" y="4715"/>
                  </a:cubicBezTo>
                  <a:cubicBezTo>
                    <a:pt x="10912" y="4715"/>
                    <a:pt x="10475" y="4392"/>
                    <a:pt x="10108" y="4392"/>
                  </a:cubicBezTo>
                  <a:cubicBezTo>
                    <a:pt x="10091" y="4392"/>
                    <a:pt x="10073" y="4393"/>
                    <a:pt x="10056" y="4394"/>
                  </a:cubicBezTo>
                  <a:lnTo>
                    <a:pt x="9549" y="4606"/>
                  </a:lnTo>
                  <a:cubicBezTo>
                    <a:pt x="9433" y="4606"/>
                    <a:pt x="9388" y="4431"/>
                    <a:pt x="9286" y="4431"/>
                  </a:cubicBezTo>
                  <a:cubicBezTo>
                    <a:pt x="9275" y="4431"/>
                    <a:pt x="9264" y="4433"/>
                    <a:pt x="9253" y="4437"/>
                  </a:cubicBezTo>
                  <a:cubicBezTo>
                    <a:pt x="8450" y="4521"/>
                    <a:pt x="8450" y="5493"/>
                    <a:pt x="7986" y="5831"/>
                  </a:cubicBezTo>
                  <a:cubicBezTo>
                    <a:pt x="6803" y="6084"/>
                    <a:pt x="5577" y="6295"/>
                    <a:pt x="4352" y="6422"/>
                  </a:cubicBezTo>
                  <a:cubicBezTo>
                    <a:pt x="4268" y="6971"/>
                    <a:pt x="4817" y="7309"/>
                    <a:pt x="4690" y="7816"/>
                  </a:cubicBezTo>
                  <a:cubicBezTo>
                    <a:pt x="4352" y="8873"/>
                    <a:pt x="3803" y="8366"/>
                    <a:pt x="3465" y="9126"/>
                  </a:cubicBezTo>
                  <a:cubicBezTo>
                    <a:pt x="3254" y="9549"/>
                    <a:pt x="3296" y="10562"/>
                    <a:pt x="2958" y="10900"/>
                  </a:cubicBezTo>
                  <a:cubicBezTo>
                    <a:pt x="2916" y="10943"/>
                    <a:pt x="1395" y="11365"/>
                    <a:pt x="1353" y="11619"/>
                  </a:cubicBezTo>
                  <a:cubicBezTo>
                    <a:pt x="1268" y="11872"/>
                    <a:pt x="1817" y="12337"/>
                    <a:pt x="1817" y="12590"/>
                  </a:cubicBezTo>
                  <a:cubicBezTo>
                    <a:pt x="1802" y="12762"/>
                    <a:pt x="1734" y="12812"/>
                    <a:pt x="1647" y="12812"/>
                  </a:cubicBezTo>
                  <a:cubicBezTo>
                    <a:pt x="1521" y="12812"/>
                    <a:pt x="1352" y="12706"/>
                    <a:pt x="1239" y="12706"/>
                  </a:cubicBezTo>
                  <a:cubicBezTo>
                    <a:pt x="1218" y="12706"/>
                    <a:pt x="1200" y="12709"/>
                    <a:pt x="1184" y="12717"/>
                  </a:cubicBezTo>
                  <a:cubicBezTo>
                    <a:pt x="1141" y="12717"/>
                    <a:pt x="1268" y="12759"/>
                    <a:pt x="1268" y="12802"/>
                  </a:cubicBezTo>
                  <a:lnTo>
                    <a:pt x="1141" y="13266"/>
                  </a:lnTo>
                  <a:cubicBezTo>
                    <a:pt x="1141" y="13351"/>
                    <a:pt x="1141" y="13478"/>
                    <a:pt x="1099" y="13520"/>
                  </a:cubicBezTo>
                  <a:cubicBezTo>
                    <a:pt x="1095" y="13524"/>
                    <a:pt x="1087" y="13525"/>
                    <a:pt x="1074" y="13525"/>
                  </a:cubicBezTo>
                  <a:cubicBezTo>
                    <a:pt x="945" y="13525"/>
                    <a:pt x="408" y="13351"/>
                    <a:pt x="254" y="13351"/>
                  </a:cubicBezTo>
                  <a:cubicBezTo>
                    <a:pt x="170" y="13351"/>
                    <a:pt x="85" y="13393"/>
                    <a:pt x="1" y="13435"/>
                  </a:cubicBezTo>
                  <a:cubicBezTo>
                    <a:pt x="212" y="13562"/>
                    <a:pt x="634" y="13604"/>
                    <a:pt x="719" y="13816"/>
                  </a:cubicBezTo>
                  <a:cubicBezTo>
                    <a:pt x="803" y="14027"/>
                    <a:pt x="423" y="14196"/>
                    <a:pt x="508" y="14323"/>
                  </a:cubicBezTo>
                  <a:cubicBezTo>
                    <a:pt x="515" y="14338"/>
                    <a:pt x="530" y="14344"/>
                    <a:pt x="550" y="14344"/>
                  </a:cubicBezTo>
                  <a:cubicBezTo>
                    <a:pt x="597" y="14344"/>
                    <a:pt x="671" y="14310"/>
                    <a:pt x="726" y="14310"/>
                  </a:cubicBezTo>
                  <a:cubicBezTo>
                    <a:pt x="770" y="14310"/>
                    <a:pt x="803" y="14331"/>
                    <a:pt x="803" y="14407"/>
                  </a:cubicBezTo>
                  <a:cubicBezTo>
                    <a:pt x="803" y="14425"/>
                    <a:pt x="815" y="14431"/>
                    <a:pt x="832" y="14431"/>
                  </a:cubicBezTo>
                  <a:cubicBezTo>
                    <a:pt x="880" y="14431"/>
                    <a:pt x="973" y="14383"/>
                    <a:pt x="1007" y="14383"/>
                  </a:cubicBezTo>
                  <a:cubicBezTo>
                    <a:pt x="1019" y="14383"/>
                    <a:pt x="1024" y="14389"/>
                    <a:pt x="1015" y="14407"/>
                  </a:cubicBezTo>
                  <a:cubicBezTo>
                    <a:pt x="972" y="14576"/>
                    <a:pt x="972" y="15590"/>
                    <a:pt x="1522" y="15801"/>
                  </a:cubicBezTo>
                  <a:cubicBezTo>
                    <a:pt x="1541" y="15808"/>
                    <a:pt x="1562" y="15810"/>
                    <a:pt x="1584" y="15810"/>
                  </a:cubicBezTo>
                  <a:cubicBezTo>
                    <a:pt x="1670" y="15810"/>
                    <a:pt x="1775" y="15771"/>
                    <a:pt x="1856" y="15771"/>
                  </a:cubicBezTo>
                  <a:cubicBezTo>
                    <a:pt x="1891" y="15771"/>
                    <a:pt x="1922" y="15779"/>
                    <a:pt x="1944" y="15801"/>
                  </a:cubicBezTo>
                  <a:cubicBezTo>
                    <a:pt x="2367" y="16012"/>
                    <a:pt x="1986" y="15928"/>
                    <a:pt x="2113" y="16181"/>
                  </a:cubicBezTo>
                  <a:cubicBezTo>
                    <a:pt x="2282" y="16477"/>
                    <a:pt x="2831" y="16815"/>
                    <a:pt x="3085" y="17069"/>
                  </a:cubicBezTo>
                  <a:cubicBezTo>
                    <a:pt x="3212" y="17238"/>
                    <a:pt x="3127" y="17787"/>
                    <a:pt x="3296" y="17787"/>
                  </a:cubicBezTo>
                  <a:cubicBezTo>
                    <a:pt x="3381" y="17787"/>
                    <a:pt x="3381" y="17618"/>
                    <a:pt x="3465" y="17576"/>
                  </a:cubicBezTo>
                  <a:cubicBezTo>
                    <a:pt x="3549" y="17533"/>
                    <a:pt x="3338" y="17449"/>
                    <a:pt x="3381" y="17364"/>
                  </a:cubicBezTo>
                  <a:lnTo>
                    <a:pt x="3634" y="16984"/>
                  </a:lnTo>
                  <a:cubicBezTo>
                    <a:pt x="3634" y="16909"/>
                    <a:pt x="3634" y="16766"/>
                    <a:pt x="3664" y="16766"/>
                  </a:cubicBezTo>
                  <a:cubicBezTo>
                    <a:pt x="3668" y="16766"/>
                    <a:pt x="3672" y="16768"/>
                    <a:pt x="3676" y="16773"/>
                  </a:cubicBezTo>
                  <a:cubicBezTo>
                    <a:pt x="3800" y="16896"/>
                    <a:pt x="3883" y="17180"/>
                    <a:pt x="3770" y="17273"/>
                  </a:cubicBezTo>
                  <a:lnTo>
                    <a:pt x="3770" y="17273"/>
                  </a:lnTo>
                  <a:cubicBezTo>
                    <a:pt x="3823" y="17246"/>
                    <a:pt x="3947" y="17189"/>
                    <a:pt x="4021" y="17189"/>
                  </a:cubicBezTo>
                  <a:cubicBezTo>
                    <a:pt x="4035" y="17189"/>
                    <a:pt x="4047" y="17191"/>
                    <a:pt x="4056" y="17195"/>
                  </a:cubicBezTo>
                  <a:lnTo>
                    <a:pt x="4056" y="17069"/>
                  </a:lnTo>
                  <a:cubicBezTo>
                    <a:pt x="4056" y="17069"/>
                    <a:pt x="4150" y="17031"/>
                    <a:pt x="4225" y="17031"/>
                  </a:cubicBezTo>
                  <a:cubicBezTo>
                    <a:pt x="4263" y="17031"/>
                    <a:pt x="4296" y="17040"/>
                    <a:pt x="4310" y="17069"/>
                  </a:cubicBezTo>
                  <a:cubicBezTo>
                    <a:pt x="4352" y="17153"/>
                    <a:pt x="4352" y="17364"/>
                    <a:pt x="4479" y="17449"/>
                  </a:cubicBezTo>
                  <a:lnTo>
                    <a:pt x="4859" y="17449"/>
                  </a:lnTo>
                  <a:cubicBezTo>
                    <a:pt x="4859" y="17407"/>
                    <a:pt x="4690" y="17449"/>
                    <a:pt x="4690" y="17364"/>
                  </a:cubicBezTo>
                  <a:cubicBezTo>
                    <a:pt x="4729" y="17326"/>
                    <a:pt x="4802" y="17148"/>
                    <a:pt x="4910" y="17148"/>
                  </a:cubicBezTo>
                  <a:cubicBezTo>
                    <a:pt x="4921" y="17148"/>
                    <a:pt x="4932" y="17149"/>
                    <a:pt x="4944" y="17153"/>
                  </a:cubicBezTo>
                  <a:cubicBezTo>
                    <a:pt x="5535" y="17449"/>
                    <a:pt x="5028" y="17576"/>
                    <a:pt x="5155" y="17956"/>
                  </a:cubicBezTo>
                  <a:cubicBezTo>
                    <a:pt x="5205" y="18069"/>
                    <a:pt x="5248" y="18100"/>
                    <a:pt x="5283" y="18100"/>
                  </a:cubicBezTo>
                  <a:cubicBezTo>
                    <a:pt x="5326" y="18100"/>
                    <a:pt x="5358" y="18053"/>
                    <a:pt x="5379" y="18053"/>
                  </a:cubicBezTo>
                  <a:cubicBezTo>
                    <a:pt x="5399" y="18053"/>
                    <a:pt x="5408" y="18094"/>
                    <a:pt x="5408" y="18252"/>
                  </a:cubicBezTo>
                  <a:cubicBezTo>
                    <a:pt x="5408" y="18276"/>
                    <a:pt x="5404" y="18286"/>
                    <a:pt x="5396" y="18286"/>
                  </a:cubicBezTo>
                  <a:cubicBezTo>
                    <a:pt x="5351" y="18286"/>
                    <a:pt x="5189" y="17953"/>
                    <a:pt x="5049" y="17953"/>
                  </a:cubicBezTo>
                  <a:cubicBezTo>
                    <a:pt x="5042" y="17953"/>
                    <a:pt x="5035" y="17954"/>
                    <a:pt x="5028" y="17956"/>
                  </a:cubicBezTo>
                  <a:cubicBezTo>
                    <a:pt x="4859" y="17998"/>
                    <a:pt x="5028" y="18252"/>
                    <a:pt x="4944" y="18252"/>
                  </a:cubicBezTo>
                  <a:cubicBezTo>
                    <a:pt x="4917" y="18259"/>
                    <a:pt x="4893" y="18263"/>
                    <a:pt x="4872" y="18263"/>
                  </a:cubicBezTo>
                  <a:cubicBezTo>
                    <a:pt x="4662" y="18263"/>
                    <a:pt x="4729" y="17910"/>
                    <a:pt x="4690" y="17871"/>
                  </a:cubicBezTo>
                  <a:cubicBezTo>
                    <a:pt x="4690" y="17857"/>
                    <a:pt x="4681" y="17853"/>
                    <a:pt x="4667" y="17853"/>
                  </a:cubicBezTo>
                  <a:cubicBezTo>
                    <a:pt x="4639" y="17853"/>
                    <a:pt x="4592" y="17871"/>
                    <a:pt x="4563" y="17871"/>
                  </a:cubicBezTo>
                  <a:cubicBezTo>
                    <a:pt x="4463" y="17834"/>
                    <a:pt x="4383" y="17818"/>
                    <a:pt x="4318" y="17818"/>
                  </a:cubicBezTo>
                  <a:cubicBezTo>
                    <a:pt x="4050" y="17818"/>
                    <a:pt x="4063" y="18086"/>
                    <a:pt x="4018" y="18086"/>
                  </a:cubicBezTo>
                  <a:cubicBezTo>
                    <a:pt x="4001" y="18086"/>
                    <a:pt x="3977" y="18051"/>
                    <a:pt x="3930" y="17956"/>
                  </a:cubicBezTo>
                  <a:cubicBezTo>
                    <a:pt x="3930" y="17956"/>
                    <a:pt x="3930" y="17914"/>
                    <a:pt x="3887" y="17914"/>
                  </a:cubicBezTo>
                  <a:cubicBezTo>
                    <a:pt x="3881" y="17908"/>
                    <a:pt x="3875" y="17905"/>
                    <a:pt x="3869" y="17905"/>
                  </a:cubicBezTo>
                  <a:cubicBezTo>
                    <a:pt x="3831" y="17905"/>
                    <a:pt x="3785" y="17998"/>
                    <a:pt x="3676" y="17998"/>
                  </a:cubicBezTo>
                  <a:cubicBezTo>
                    <a:pt x="3549" y="17998"/>
                    <a:pt x="3634" y="18125"/>
                    <a:pt x="3592" y="18294"/>
                  </a:cubicBezTo>
                  <a:cubicBezTo>
                    <a:pt x="3582" y="18354"/>
                    <a:pt x="3546" y="18371"/>
                    <a:pt x="3500" y="18371"/>
                  </a:cubicBezTo>
                  <a:cubicBezTo>
                    <a:pt x="3437" y="18371"/>
                    <a:pt x="3355" y="18338"/>
                    <a:pt x="3297" y="18338"/>
                  </a:cubicBezTo>
                  <a:cubicBezTo>
                    <a:pt x="3220" y="18338"/>
                    <a:pt x="3185" y="18397"/>
                    <a:pt x="3296" y="18674"/>
                  </a:cubicBezTo>
                  <a:cubicBezTo>
                    <a:pt x="3364" y="18836"/>
                    <a:pt x="3453" y="18890"/>
                    <a:pt x="3543" y="18890"/>
                  </a:cubicBezTo>
                  <a:cubicBezTo>
                    <a:pt x="3724" y="18890"/>
                    <a:pt x="3908" y="18672"/>
                    <a:pt x="3928" y="18672"/>
                  </a:cubicBezTo>
                  <a:cubicBezTo>
                    <a:pt x="3929" y="18672"/>
                    <a:pt x="3930" y="18672"/>
                    <a:pt x="3930" y="18674"/>
                  </a:cubicBezTo>
                  <a:cubicBezTo>
                    <a:pt x="4056" y="18885"/>
                    <a:pt x="4014" y="19308"/>
                    <a:pt x="4183" y="19477"/>
                  </a:cubicBezTo>
                  <a:cubicBezTo>
                    <a:pt x="4310" y="19646"/>
                    <a:pt x="4648" y="19435"/>
                    <a:pt x="4732" y="19857"/>
                  </a:cubicBezTo>
                  <a:cubicBezTo>
                    <a:pt x="4775" y="19984"/>
                    <a:pt x="4521" y="20406"/>
                    <a:pt x="4732" y="20449"/>
                  </a:cubicBezTo>
                  <a:cubicBezTo>
                    <a:pt x="4740" y="20451"/>
                    <a:pt x="4747" y="20452"/>
                    <a:pt x="4755" y="20452"/>
                  </a:cubicBezTo>
                  <a:cubicBezTo>
                    <a:pt x="4856" y="20452"/>
                    <a:pt x="4929" y="20224"/>
                    <a:pt x="5000" y="20224"/>
                  </a:cubicBezTo>
                  <a:cubicBezTo>
                    <a:pt x="5009" y="20224"/>
                    <a:pt x="5019" y="20228"/>
                    <a:pt x="5028" y="20237"/>
                  </a:cubicBezTo>
                  <a:cubicBezTo>
                    <a:pt x="5113" y="20364"/>
                    <a:pt x="4986" y="20533"/>
                    <a:pt x="4986" y="20533"/>
                  </a:cubicBezTo>
                  <a:cubicBezTo>
                    <a:pt x="4986" y="20533"/>
                    <a:pt x="5239" y="20829"/>
                    <a:pt x="5113" y="20829"/>
                  </a:cubicBezTo>
                  <a:cubicBezTo>
                    <a:pt x="5028" y="20829"/>
                    <a:pt x="4944" y="20913"/>
                    <a:pt x="4986" y="20955"/>
                  </a:cubicBezTo>
                  <a:cubicBezTo>
                    <a:pt x="5028" y="20998"/>
                    <a:pt x="5197" y="20955"/>
                    <a:pt x="5197" y="21040"/>
                  </a:cubicBezTo>
                  <a:cubicBezTo>
                    <a:pt x="5197" y="21040"/>
                    <a:pt x="4944" y="21420"/>
                    <a:pt x="4986" y="21462"/>
                  </a:cubicBezTo>
                  <a:cubicBezTo>
                    <a:pt x="5073" y="21561"/>
                    <a:pt x="5185" y="21602"/>
                    <a:pt x="5307" y="21602"/>
                  </a:cubicBezTo>
                  <a:cubicBezTo>
                    <a:pt x="5603" y="21602"/>
                    <a:pt x="5960" y="21363"/>
                    <a:pt x="6169" y="21124"/>
                  </a:cubicBezTo>
                  <a:cubicBezTo>
                    <a:pt x="6326" y="20928"/>
                    <a:pt x="6008" y="20440"/>
                    <a:pt x="6133" y="20440"/>
                  </a:cubicBezTo>
                  <a:cubicBezTo>
                    <a:pt x="6142" y="20440"/>
                    <a:pt x="6154" y="20443"/>
                    <a:pt x="6169" y="20449"/>
                  </a:cubicBezTo>
                  <a:cubicBezTo>
                    <a:pt x="6507" y="20533"/>
                    <a:pt x="6211" y="20871"/>
                    <a:pt x="6338" y="21040"/>
                  </a:cubicBezTo>
                  <a:cubicBezTo>
                    <a:pt x="6465" y="21209"/>
                    <a:pt x="6676" y="21378"/>
                    <a:pt x="6760" y="21462"/>
                  </a:cubicBezTo>
                  <a:lnTo>
                    <a:pt x="6845" y="21505"/>
                  </a:lnTo>
                  <a:cubicBezTo>
                    <a:pt x="6903" y="21538"/>
                    <a:pt x="6958" y="21552"/>
                    <a:pt x="7012" y="21552"/>
                  </a:cubicBezTo>
                  <a:cubicBezTo>
                    <a:pt x="7229" y="21552"/>
                    <a:pt x="7419" y="21327"/>
                    <a:pt x="7690" y="21293"/>
                  </a:cubicBezTo>
                  <a:cubicBezTo>
                    <a:pt x="7762" y="21293"/>
                    <a:pt x="8083" y="21387"/>
                    <a:pt x="8200" y="21387"/>
                  </a:cubicBezTo>
                  <a:cubicBezTo>
                    <a:pt x="8219" y="21387"/>
                    <a:pt x="8233" y="21384"/>
                    <a:pt x="8239" y="21378"/>
                  </a:cubicBezTo>
                  <a:cubicBezTo>
                    <a:pt x="8239" y="21378"/>
                    <a:pt x="8366" y="20998"/>
                    <a:pt x="8535" y="20998"/>
                  </a:cubicBezTo>
                  <a:lnTo>
                    <a:pt x="8746" y="20998"/>
                  </a:lnTo>
                  <a:cubicBezTo>
                    <a:pt x="8788" y="20955"/>
                    <a:pt x="8915" y="20913"/>
                    <a:pt x="9084" y="20871"/>
                  </a:cubicBezTo>
                  <a:cubicBezTo>
                    <a:pt x="9122" y="20861"/>
                    <a:pt x="9160" y="20856"/>
                    <a:pt x="9198" y="20856"/>
                  </a:cubicBezTo>
                  <a:cubicBezTo>
                    <a:pt x="9635" y="20856"/>
                    <a:pt x="10108" y="21462"/>
                    <a:pt x="10225" y="21462"/>
                  </a:cubicBezTo>
                  <a:cubicBezTo>
                    <a:pt x="10309" y="21462"/>
                    <a:pt x="10394" y="21124"/>
                    <a:pt x="10520" y="21124"/>
                  </a:cubicBezTo>
                  <a:cubicBezTo>
                    <a:pt x="10592" y="21124"/>
                    <a:pt x="10813" y="21364"/>
                    <a:pt x="11032" y="21364"/>
                  </a:cubicBezTo>
                  <a:cubicBezTo>
                    <a:pt x="11073" y="21364"/>
                    <a:pt x="11114" y="21356"/>
                    <a:pt x="11154" y="21336"/>
                  </a:cubicBezTo>
                  <a:cubicBezTo>
                    <a:pt x="11281" y="21251"/>
                    <a:pt x="11154" y="20660"/>
                    <a:pt x="11196" y="20617"/>
                  </a:cubicBezTo>
                  <a:cubicBezTo>
                    <a:pt x="11208" y="20611"/>
                    <a:pt x="11220" y="20609"/>
                    <a:pt x="11230" y="20609"/>
                  </a:cubicBezTo>
                  <a:cubicBezTo>
                    <a:pt x="11293" y="20609"/>
                    <a:pt x="11329" y="20702"/>
                    <a:pt x="11365" y="20702"/>
                  </a:cubicBezTo>
                  <a:cubicBezTo>
                    <a:pt x="11746" y="20955"/>
                    <a:pt x="11703" y="21167"/>
                    <a:pt x="11872" y="21462"/>
                  </a:cubicBezTo>
                  <a:cubicBezTo>
                    <a:pt x="11915" y="21505"/>
                    <a:pt x="11915" y="21547"/>
                    <a:pt x="11957" y="21589"/>
                  </a:cubicBezTo>
                  <a:cubicBezTo>
                    <a:pt x="11958" y="21591"/>
                    <a:pt x="11960" y="21592"/>
                    <a:pt x="11963" y="21592"/>
                  </a:cubicBezTo>
                  <a:cubicBezTo>
                    <a:pt x="12024" y="21592"/>
                    <a:pt x="12340" y="21079"/>
                    <a:pt x="12422" y="20998"/>
                  </a:cubicBezTo>
                  <a:cubicBezTo>
                    <a:pt x="12442" y="20983"/>
                    <a:pt x="12460" y="20976"/>
                    <a:pt x="12477" y="20976"/>
                  </a:cubicBezTo>
                  <a:cubicBezTo>
                    <a:pt x="12601" y="20976"/>
                    <a:pt x="12638" y="21341"/>
                    <a:pt x="12675" y="21378"/>
                  </a:cubicBezTo>
                  <a:cubicBezTo>
                    <a:pt x="12806" y="21493"/>
                    <a:pt x="12900" y="21506"/>
                    <a:pt x="12957" y="21506"/>
                  </a:cubicBezTo>
                  <a:cubicBezTo>
                    <a:pt x="12973" y="21506"/>
                    <a:pt x="12987" y="21505"/>
                    <a:pt x="12997" y="21505"/>
                  </a:cubicBezTo>
                  <a:lnTo>
                    <a:pt x="12997" y="21505"/>
                  </a:lnTo>
                  <a:cubicBezTo>
                    <a:pt x="13045" y="21505"/>
                    <a:pt x="13034" y="21526"/>
                    <a:pt x="12971" y="21758"/>
                  </a:cubicBezTo>
                  <a:cubicBezTo>
                    <a:pt x="12956" y="21834"/>
                    <a:pt x="13028" y="21856"/>
                    <a:pt x="13129" y="21856"/>
                  </a:cubicBezTo>
                  <a:cubicBezTo>
                    <a:pt x="13257" y="21856"/>
                    <a:pt x="13430" y="21822"/>
                    <a:pt x="13529" y="21822"/>
                  </a:cubicBezTo>
                  <a:cubicBezTo>
                    <a:pt x="13569" y="21822"/>
                    <a:pt x="13597" y="21827"/>
                    <a:pt x="13604" y="21843"/>
                  </a:cubicBezTo>
                  <a:lnTo>
                    <a:pt x="13731" y="22138"/>
                  </a:lnTo>
                  <a:cubicBezTo>
                    <a:pt x="13757" y="22156"/>
                    <a:pt x="13778" y="22163"/>
                    <a:pt x="13796" y="22163"/>
                  </a:cubicBezTo>
                  <a:cubicBezTo>
                    <a:pt x="13914" y="22163"/>
                    <a:pt x="13865" y="21819"/>
                    <a:pt x="14028" y="21819"/>
                  </a:cubicBezTo>
                  <a:cubicBezTo>
                    <a:pt x="14076" y="21819"/>
                    <a:pt x="14143" y="21849"/>
                    <a:pt x="14238" y="21927"/>
                  </a:cubicBezTo>
                  <a:cubicBezTo>
                    <a:pt x="14317" y="21967"/>
                    <a:pt x="14138" y="22227"/>
                    <a:pt x="14355" y="22227"/>
                  </a:cubicBezTo>
                  <a:cubicBezTo>
                    <a:pt x="14370" y="22227"/>
                    <a:pt x="14388" y="22226"/>
                    <a:pt x="14407" y="22223"/>
                  </a:cubicBezTo>
                  <a:cubicBezTo>
                    <a:pt x="14534" y="22181"/>
                    <a:pt x="14492" y="21885"/>
                    <a:pt x="14618" y="21885"/>
                  </a:cubicBezTo>
                  <a:cubicBezTo>
                    <a:pt x="14745" y="21927"/>
                    <a:pt x="14787" y="22012"/>
                    <a:pt x="14787" y="22096"/>
                  </a:cubicBezTo>
                  <a:cubicBezTo>
                    <a:pt x="14830" y="22181"/>
                    <a:pt x="15210" y="22138"/>
                    <a:pt x="15210" y="22265"/>
                  </a:cubicBezTo>
                  <a:cubicBezTo>
                    <a:pt x="15210" y="22814"/>
                    <a:pt x="13604" y="22603"/>
                    <a:pt x="13393" y="23026"/>
                  </a:cubicBezTo>
                  <a:cubicBezTo>
                    <a:pt x="13393" y="23026"/>
                    <a:pt x="14407" y="23152"/>
                    <a:pt x="13900" y="23533"/>
                  </a:cubicBezTo>
                  <a:cubicBezTo>
                    <a:pt x="13839" y="23573"/>
                    <a:pt x="13771" y="23591"/>
                    <a:pt x="13697" y="23591"/>
                  </a:cubicBezTo>
                  <a:cubicBezTo>
                    <a:pt x="13154" y="23591"/>
                    <a:pt x="12298" y="22625"/>
                    <a:pt x="11703" y="22476"/>
                  </a:cubicBezTo>
                  <a:cubicBezTo>
                    <a:pt x="10972" y="22355"/>
                    <a:pt x="9186" y="21373"/>
                    <a:pt x="8674" y="21373"/>
                  </a:cubicBezTo>
                  <a:cubicBezTo>
                    <a:pt x="8654" y="21373"/>
                    <a:pt x="8635" y="21375"/>
                    <a:pt x="8619" y="21378"/>
                  </a:cubicBezTo>
                  <a:cubicBezTo>
                    <a:pt x="7986" y="21505"/>
                    <a:pt x="8155" y="22096"/>
                    <a:pt x="7774" y="22392"/>
                  </a:cubicBezTo>
                  <a:cubicBezTo>
                    <a:pt x="7714" y="22437"/>
                    <a:pt x="7636" y="22456"/>
                    <a:pt x="7548" y="22456"/>
                  </a:cubicBezTo>
                  <a:cubicBezTo>
                    <a:pt x="7178" y="22456"/>
                    <a:pt x="6633" y="22130"/>
                    <a:pt x="6492" y="22130"/>
                  </a:cubicBezTo>
                  <a:cubicBezTo>
                    <a:pt x="6480" y="22130"/>
                    <a:pt x="6470" y="22133"/>
                    <a:pt x="6465" y="22138"/>
                  </a:cubicBezTo>
                  <a:cubicBezTo>
                    <a:pt x="6296" y="22476"/>
                    <a:pt x="6169" y="22899"/>
                    <a:pt x="6127" y="23321"/>
                  </a:cubicBezTo>
                  <a:cubicBezTo>
                    <a:pt x="6000" y="23871"/>
                    <a:pt x="5070" y="23659"/>
                    <a:pt x="5070" y="24335"/>
                  </a:cubicBezTo>
                  <a:cubicBezTo>
                    <a:pt x="5070" y="24504"/>
                    <a:pt x="5915" y="24547"/>
                    <a:pt x="6042" y="24716"/>
                  </a:cubicBezTo>
                  <a:cubicBezTo>
                    <a:pt x="6296" y="24969"/>
                    <a:pt x="5915" y="25349"/>
                    <a:pt x="6127" y="25603"/>
                  </a:cubicBezTo>
                  <a:cubicBezTo>
                    <a:pt x="6139" y="25615"/>
                    <a:pt x="6151" y="25620"/>
                    <a:pt x="6163" y="25620"/>
                  </a:cubicBezTo>
                  <a:cubicBezTo>
                    <a:pt x="6235" y="25620"/>
                    <a:pt x="6308" y="25434"/>
                    <a:pt x="6380" y="25434"/>
                  </a:cubicBezTo>
                  <a:cubicBezTo>
                    <a:pt x="6972" y="25687"/>
                    <a:pt x="7436" y="26110"/>
                    <a:pt x="7774" y="26659"/>
                  </a:cubicBezTo>
                  <a:cubicBezTo>
                    <a:pt x="8366" y="27842"/>
                    <a:pt x="7394" y="27673"/>
                    <a:pt x="7394" y="28476"/>
                  </a:cubicBezTo>
                  <a:cubicBezTo>
                    <a:pt x="7479" y="28856"/>
                    <a:pt x="7648" y="29278"/>
                    <a:pt x="7817" y="29659"/>
                  </a:cubicBezTo>
                  <a:cubicBezTo>
                    <a:pt x="7821" y="29663"/>
                    <a:pt x="7826" y="29665"/>
                    <a:pt x="7832" y="29665"/>
                  </a:cubicBezTo>
                  <a:cubicBezTo>
                    <a:pt x="7877" y="29665"/>
                    <a:pt x="7948" y="29532"/>
                    <a:pt x="7986" y="29532"/>
                  </a:cubicBezTo>
                  <a:cubicBezTo>
                    <a:pt x="8070" y="29532"/>
                    <a:pt x="8112" y="29574"/>
                    <a:pt x="8155" y="29616"/>
                  </a:cubicBezTo>
                  <a:cubicBezTo>
                    <a:pt x="8239" y="29912"/>
                    <a:pt x="7732" y="30546"/>
                    <a:pt x="8408" y="30630"/>
                  </a:cubicBezTo>
                  <a:cubicBezTo>
                    <a:pt x="8492" y="30630"/>
                    <a:pt x="8577" y="30504"/>
                    <a:pt x="8661" y="30504"/>
                  </a:cubicBezTo>
                  <a:cubicBezTo>
                    <a:pt x="8661" y="30504"/>
                    <a:pt x="8999" y="31010"/>
                    <a:pt x="8999" y="31010"/>
                  </a:cubicBezTo>
                  <a:lnTo>
                    <a:pt x="9253" y="30673"/>
                  </a:lnTo>
                  <a:cubicBezTo>
                    <a:pt x="9363" y="30121"/>
                    <a:pt x="8834" y="29122"/>
                    <a:pt x="9724" y="29122"/>
                  </a:cubicBezTo>
                  <a:cubicBezTo>
                    <a:pt x="9857" y="29122"/>
                    <a:pt x="10021" y="29144"/>
                    <a:pt x="10225" y="29194"/>
                  </a:cubicBezTo>
                  <a:cubicBezTo>
                    <a:pt x="10563" y="29278"/>
                    <a:pt x="9929" y="29870"/>
                    <a:pt x="10351" y="29997"/>
                  </a:cubicBezTo>
                  <a:cubicBezTo>
                    <a:pt x="10394" y="29997"/>
                    <a:pt x="10436" y="29870"/>
                    <a:pt x="10520" y="29870"/>
                  </a:cubicBezTo>
                  <a:cubicBezTo>
                    <a:pt x="10985" y="29870"/>
                    <a:pt x="11577" y="31771"/>
                    <a:pt x="11450" y="32024"/>
                  </a:cubicBezTo>
                  <a:cubicBezTo>
                    <a:pt x="11450" y="32067"/>
                    <a:pt x="11281" y="32067"/>
                    <a:pt x="11281" y="32151"/>
                  </a:cubicBezTo>
                  <a:cubicBezTo>
                    <a:pt x="11281" y="32362"/>
                    <a:pt x="11746" y="32362"/>
                    <a:pt x="11872" y="32489"/>
                  </a:cubicBezTo>
                  <a:lnTo>
                    <a:pt x="11957" y="32912"/>
                  </a:lnTo>
                  <a:cubicBezTo>
                    <a:pt x="11971" y="32921"/>
                    <a:pt x="11984" y="32926"/>
                    <a:pt x="11995" y="32926"/>
                  </a:cubicBezTo>
                  <a:cubicBezTo>
                    <a:pt x="12173" y="32926"/>
                    <a:pt x="11875" y="31682"/>
                    <a:pt x="11915" y="31602"/>
                  </a:cubicBezTo>
                  <a:cubicBezTo>
                    <a:pt x="11957" y="31560"/>
                    <a:pt x="12010" y="31560"/>
                    <a:pt x="12057" y="31560"/>
                  </a:cubicBezTo>
                  <a:cubicBezTo>
                    <a:pt x="12105" y="31560"/>
                    <a:pt x="12147" y="31560"/>
                    <a:pt x="12168" y="31517"/>
                  </a:cubicBezTo>
                  <a:cubicBezTo>
                    <a:pt x="12210" y="31433"/>
                    <a:pt x="11957" y="31222"/>
                    <a:pt x="12084" y="31222"/>
                  </a:cubicBezTo>
                  <a:cubicBezTo>
                    <a:pt x="12379" y="31222"/>
                    <a:pt x="12041" y="30588"/>
                    <a:pt x="12591" y="30419"/>
                  </a:cubicBezTo>
                  <a:cubicBezTo>
                    <a:pt x="12770" y="30389"/>
                    <a:pt x="12949" y="30359"/>
                    <a:pt x="13128" y="30359"/>
                  </a:cubicBezTo>
                  <a:cubicBezTo>
                    <a:pt x="13203" y="30359"/>
                    <a:pt x="13277" y="30364"/>
                    <a:pt x="13351" y="30377"/>
                  </a:cubicBezTo>
                  <a:cubicBezTo>
                    <a:pt x="13520" y="30504"/>
                    <a:pt x="13436" y="31010"/>
                    <a:pt x="13520" y="31179"/>
                  </a:cubicBezTo>
                  <a:cubicBezTo>
                    <a:pt x="13526" y="31186"/>
                    <a:pt x="13535" y="31188"/>
                    <a:pt x="13544" y="31188"/>
                  </a:cubicBezTo>
                  <a:cubicBezTo>
                    <a:pt x="13582" y="31188"/>
                    <a:pt x="13643" y="31150"/>
                    <a:pt x="13701" y="31150"/>
                  </a:cubicBezTo>
                  <a:cubicBezTo>
                    <a:pt x="13726" y="31150"/>
                    <a:pt x="13751" y="31157"/>
                    <a:pt x="13773" y="31179"/>
                  </a:cubicBezTo>
                  <a:cubicBezTo>
                    <a:pt x="13985" y="31348"/>
                    <a:pt x="14111" y="31898"/>
                    <a:pt x="14280" y="32024"/>
                  </a:cubicBezTo>
                  <a:cubicBezTo>
                    <a:pt x="14336" y="32069"/>
                    <a:pt x="14382" y="32084"/>
                    <a:pt x="14423" y="32084"/>
                  </a:cubicBezTo>
                  <a:cubicBezTo>
                    <a:pt x="14515" y="32084"/>
                    <a:pt x="14579" y="32007"/>
                    <a:pt x="14648" y="32007"/>
                  </a:cubicBezTo>
                  <a:cubicBezTo>
                    <a:pt x="14666" y="32007"/>
                    <a:pt x="14684" y="32012"/>
                    <a:pt x="14703" y="32024"/>
                  </a:cubicBezTo>
                  <a:cubicBezTo>
                    <a:pt x="14867" y="32156"/>
                    <a:pt x="14904" y="32620"/>
                    <a:pt x="15171" y="32620"/>
                  </a:cubicBezTo>
                  <a:cubicBezTo>
                    <a:pt x="15247" y="32620"/>
                    <a:pt x="15342" y="32583"/>
                    <a:pt x="15463" y="32489"/>
                  </a:cubicBezTo>
                  <a:cubicBezTo>
                    <a:pt x="15675" y="32320"/>
                    <a:pt x="15125" y="32193"/>
                    <a:pt x="15125" y="32109"/>
                  </a:cubicBezTo>
                  <a:cubicBezTo>
                    <a:pt x="15041" y="31855"/>
                    <a:pt x="15421" y="31982"/>
                    <a:pt x="15125" y="31729"/>
                  </a:cubicBezTo>
                  <a:cubicBezTo>
                    <a:pt x="14956" y="31602"/>
                    <a:pt x="14703" y="31602"/>
                    <a:pt x="14618" y="31348"/>
                  </a:cubicBezTo>
                  <a:cubicBezTo>
                    <a:pt x="14542" y="31158"/>
                    <a:pt x="14527" y="31101"/>
                    <a:pt x="14542" y="31101"/>
                  </a:cubicBezTo>
                  <a:cubicBezTo>
                    <a:pt x="14564" y="31101"/>
                    <a:pt x="14652" y="31224"/>
                    <a:pt x="14705" y="31224"/>
                  </a:cubicBezTo>
                  <a:cubicBezTo>
                    <a:pt x="14736" y="31224"/>
                    <a:pt x="14756" y="31183"/>
                    <a:pt x="14745" y="31053"/>
                  </a:cubicBezTo>
                  <a:cubicBezTo>
                    <a:pt x="14745" y="31044"/>
                    <a:pt x="14740" y="31041"/>
                    <a:pt x="14731" y="31041"/>
                  </a:cubicBezTo>
                  <a:cubicBezTo>
                    <a:pt x="14706" y="31041"/>
                    <a:pt x="14657" y="31065"/>
                    <a:pt x="14633" y="31065"/>
                  </a:cubicBezTo>
                  <a:cubicBezTo>
                    <a:pt x="14624" y="31065"/>
                    <a:pt x="14618" y="31062"/>
                    <a:pt x="14618" y="31053"/>
                  </a:cubicBezTo>
                  <a:cubicBezTo>
                    <a:pt x="14534" y="30968"/>
                    <a:pt x="14534" y="30842"/>
                    <a:pt x="14618" y="30757"/>
                  </a:cubicBezTo>
                  <a:cubicBezTo>
                    <a:pt x="14645" y="30722"/>
                    <a:pt x="14678" y="30711"/>
                    <a:pt x="14714" y="30711"/>
                  </a:cubicBezTo>
                  <a:cubicBezTo>
                    <a:pt x="14784" y="30711"/>
                    <a:pt x="14864" y="30754"/>
                    <a:pt x="14922" y="30754"/>
                  </a:cubicBezTo>
                  <a:cubicBezTo>
                    <a:pt x="14980" y="30754"/>
                    <a:pt x="15015" y="30712"/>
                    <a:pt x="14999" y="30546"/>
                  </a:cubicBezTo>
                  <a:cubicBezTo>
                    <a:pt x="14999" y="30461"/>
                    <a:pt x="14872" y="30504"/>
                    <a:pt x="14830" y="30461"/>
                  </a:cubicBezTo>
                  <a:cubicBezTo>
                    <a:pt x="14661" y="30039"/>
                    <a:pt x="14449" y="29025"/>
                    <a:pt x="14323" y="28687"/>
                  </a:cubicBezTo>
                  <a:cubicBezTo>
                    <a:pt x="14280" y="28602"/>
                    <a:pt x="14196" y="28518"/>
                    <a:pt x="14154" y="28476"/>
                  </a:cubicBezTo>
                  <a:cubicBezTo>
                    <a:pt x="14097" y="28476"/>
                    <a:pt x="14022" y="28513"/>
                    <a:pt x="13966" y="28513"/>
                  </a:cubicBezTo>
                  <a:cubicBezTo>
                    <a:pt x="13938" y="28513"/>
                    <a:pt x="13914" y="28504"/>
                    <a:pt x="13900" y="28476"/>
                  </a:cubicBezTo>
                  <a:cubicBezTo>
                    <a:pt x="13858" y="28433"/>
                    <a:pt x="13900" y="28349"/>
                    <a:pt x="13942" y="28264"/>
                  </a:cubicBezTo>
                  <a:cubicBezTo>
                    <a:pt x="13942" y="28180"/>
                    <a:pt x="13942" y="28095"/>
                    <a:pt x="13942" y="28011"/>
                  </a:cubicBezTo>
                  <a:cubicBezTo>
                    <a:pt x="13900" y="27673"/>
                    <a:pt x="12591" y="26152"/>
                    <a:pt x="13013" y="25814"/>
                  </a:cubicBezTo>
                  <a:cubicBezTo>
                    <a:pt x="13102" y="25752"/>
                    <a:pt x="13167" y="25727"/>
                    <a:pt x="13215" y="25727"/>
                  </a:cubicBezTo>
                  <a:cubicBezTo>
                    <a:pt x="13399" y="25727"/>
                    <a:pt x="13362" y="26076"/>
                    <a:pt x="13562" y="26110"/>
                  </a:cubicBezTo>
                  <a:cubicBezTo>
                    <a:pt x="13590" y="26118"/>
                    <a:pt x="13615" y="26121"/>
                    <a:pt x="13639" y="26121"/>
                  </a:cubicBezTo>
                  <a:cubicBezTo>
                    <a:pt x="13789" y="26121"/>
                    <a:pt x="13851" y="25977"/>
                    <a:pt x="13969" y="25977"/>
                  </a:cubicBezTo>
                  <a:cubicBezTo>
                    <a:pt x="14026" y="25977"/>
                    <a:pt x="14096" y="26010"/>
                    <a:pt x="14196" y="26110"/>
                  </a:cubicBezTo>
                  <a:lnTo>
                    <a:pt x="14323" y="26490"/>
                  </a:lnTo>
                  <a:cubicBezTo>
                    <a:pt x="14331" y="26498"/>
                    <a:pt x="14337" y="26501"/>
                    <a:pt x="14343" y="26501"/>
                  </a:cubicBezTo>
                  <a:cubicBezTo>
                    <a:pt x="14366" y="26501"/>
                    <a:pt x="14373" y="26440"/>
                    <a:pt x="14407" y="26405"/>
                  </a:cubicBezTo>
                  <a:cubicBezTo>
                    <a:pt x="14464" y="26394"/>
                    <a:pt x="14517" y="26389"/>
                    <a:pt x="14569" y="26389"/>
                  </a:cubicBezTo>
                  <a:cubicBezTo>
                    <a:pt x="14709" y="26389"/>
                    <a:pt x="14833" y="26428"/>
                    <a:pt x="14956" y="26490"/>
                  </a:cubicBezTo>
                  <a:cubicBezTo>
                    <a:pt x="15294" y="26786"/>
                    <a:pt x="14365" y="26659"/>
                    <a:pt x="14661" y="26997"/>
                  </a:cubicBezTo>
                  <a:cubicBezTo>
                    <a:pt x="14914" y="27335"/>
                    <a:pt x="14872" y="27081"/>
                    <a:pt x="15083" y="27377"/>
                  </a:cubicBezTo>
                  <a:cubicBezTo>
                    <a:pt x="15083" y="27411"/>
                    <a:pt x="15166" y="27473"/>
                    <a:pt x="15220" y="27473"/>
                  </a:cubicBezTo>
                  <a:cubicBezTo>
                    <a:pt x="15233" y="27473"/>
                    <a:pt x="15244" y="27470"/>
                    <a:pt x="15252" y="27462"/>
                  </a:cubicBezTo>
                  <a:cubicBezTo>
                    <a:pt x="15252" y="27419"/>
                    <a:pt x="15168" y="27250"/>
                    <a:pt x="15252" y="27166"/>
                  </a:cubicBezTo>
                  <a:cubicBezTo>
                    <a:pt x="15261" y="27148"/>
                    <a:pt x="15279" y="27142"/>
                    <a:pt x="15304" y="27142"/>
                  </a:cubicBezTo>
                  <a:cubicBezTo>
                    <a:pt x="15370" y="27142"/>
                    <a:pt x="15480" y="27190"/>
                    <a:pt x="15560" y="27190"/>
                  </a:cubicBezTo>
                  <a:cubicBezTo>
                    <a:pt x="15589" y="27190"/>
                    <a:pt x="15615" y="27184"/>
                    <a:pt x="15632" y="27166"/>
                  </a:cubicBezTo>
                  <a:cubicBezTo>
                    <a:pt x="15717" y="27124"/>
                    <a:pt x="15168" y="26955"/>
                    <a:pt x="15632" y="26786"/>
                  </a:cubicBezTo>
                  <a:cubicBezTo>
                    <a:pt x="15886" y="26701"/>
                    <a:pt x="16646" y="26743"/>
                    <a:pt x="16815" y="26532"/>
                  </a:cubicBezTo>
                  <a:cubicBezTo>
                    <a:pt x="16984" y="26321"/>
                    <a:pt x="16097" y="25898"/>
                    <a:pt x="16055" y="25856"/>
                  </a:cubicBezTo>
                  <a:cubicBezTo>
                    <a:pt x="16055" y="25856"/>
                    <a:pt x="16308" y="25518"/>
                    <a:pt x="16308" y="25476"/>
                  </a:cubicBezTo>
                  <a:cubicBezTo>
                    <a:pt x="16270" y="25399"/>
                    <a:pt x="16214" y="25375"/>
                    <a:pt x="16157" y="25375"/>
                  </a:cubicBezTo>
                  <a:cubicBezTo>
                    <a:pt x="16088" y="25375"/>
                    <a:pt x="16017" y="25411"/>
                    <a:pt x="15970" y="25434"/>
                  </a:cubicBezTo>
                  <a:cubicBezTo>
                    <a:pt x="15608" y="25555"/>
                    <a:pt x="16281" y="25944"/>
                    <a:pt x="15980" y="25944"/>
                  </a:cubicBezTo>
                  <a:cubicBezTo>
                    <a:pt x="15965" y="25944"/>
                    <a:pt x="15948" y="25943"/>
                    <a:pt x="15928" y="25941"/>
                  </a:cubicBezTo>
                  <a:cubicBezTo>
                    <a:pt x="15632" y="25856"/>
                    <a:pt x="15337" y="25687"/>
                    <a:pt x="15083" y="25476"/>
                  </a:cubicBezTo>
                  <a:cubicBezTo>
                    <a:pt x="14999" y="25349"/>
                    <a:pt x="15083" y="24969"/>
                    <a:pt x="15083" y="24885"/>
                  </a:cubicBezTo>
                  <a:cubicBezTo>
                    <a:pt x="15041" y="24842"/>
                    <a:pt x="14618" y="24842"/>
                    <a:pt x="14830" y="24589"/>
                  </a:cubicBezTo>
                  <a:cubicBezTo>
                    <a:pt x="14836" y="24582"/>
                    <a:pt x="14846" y="24580"/>
                    <a:pt x="14859" y="24580"/>
                  </a:cubicBezTo>
                  <a:cubicBezTo>
                    <a:pt x="14909" y="24580"/>
                    <a:pt x="15000" y="24619"/>
                    <a:pt x="15064" y="24619"/>
                  </a:cubicBezTo>
                  <a:cubicBezTo>
                    <a:pt x="15092" y="24619"/>
                    <a:pt x="15114" y="24611"/>
                    <a:pt x="15125" y="24589"/>
                  </a:cubicBezTo>
                  <a:cubicBezTo>
                    <a:pt x="15168" y="24547"/>
                    <a:pt x="15168" y="24462"/>
                    <a:pt x="15125" y="24420"/>
                  </a:cubicBezTo>
                  <a:cubicBezTo>
                    <a:pt x="15041" y="24209"/>
                    <a:pt x="13773" y="24040"/>
                    <a:pt x="14323" y="23744"/>
                  </a:cubicBezTo>
                  <a:cubicBezTo>
                    <a:pt x="14872" y="23575"/>
                    <a:pt x="15421" y="23448"/>
                    <a:pt x="15970" y="23364"/>
                  </a:cubicBezTo>
                  <a:cubicBezTo>
                    <a:pt x="16206" y="23324"/>
                    <a:pt x="16551" y="22848"/>
                    <a:pt x="16835" y="22848"/>
                  </a:cubicBezTo>
                  <a:cubicBezTo>
                    <a:pt x="16857" y="22848"/>
                    <a:pt x="16879" y="22851"/>
                    <a:pt x="16900" y="22857"/>
                  </a:cubicBezTo>
                  <a:cubicBezTo>
                    <a:pt x="17407" y="22941"/>
                    <a:pt x="16858" y="23152"/>
                    <a:pt x="16858" y="23237"/>
                  </a:cubicBezTo>
                  <a:cubicBezTo>
                    <a:pt x="16815" y="23364"/>
                    <a:pt x="17153" y="23321"/>
                    <a:pt x="17491" y="23533"/>
                  </a:cubicBezTo>
                  <a:cubicBezTo>
                    <a:pt x="17576" y="23533"/>
                    <a:pt x="17872" y="24251"/>
                    <a:pt x="17998" y="24251"/>
                  </a:cubicBezTo>
                  <a:cubicBezTo>
                    <a:pt x="18011" y="24250"/>
                    <a:pt x="18024" y="24250"/>
                    <a:pt x="18037" y="24250"/>
                  </a:cubicBezTo>
                  <a:cubicBezTo>
                    <a:pt x="18595" y="24250"/>
                    <a:pt x="18851" y="25073"/>
                    <a:pt x="19147" y="25073"/>
                  </a:cubicBezTo>
                  <a:cubicBezTo>
                    <a:pt x="19172" y="25073"/>
                    <a:pt x="19197" y="25067"/>
                    <a:pt x="19223" y="25054"/>
                  </a:cubicBezTo>
                  <a:cubicBezTo>
                    <a:pt x="19392" y="24800"/>
                    <a:pt x="19477" y="24462"/>
                    <a:pt x="19392" y="24166"/>
                  </a:cubicBezTo>
                  <a:cubicBezTo>
                    <a:pt x="19139" y="23617"/>
                    <a:pt x="18970" y="23026"/>
                    <a:pt x="18843" y="22392"/>
                  </a:cubicBezTo>
                  <a:cubicBezTo>
                    <a:pt x="18885" y="22096"/>
                    <a:pt x="20026" y="21969"/>
                    <a:pt x="18547" y="21251"/>
                  </a:cubicBezTo>
                  <a:cubicBezTo>
                    <a:pt x="18210" y="21082"/>
                    <a:pt x="17745" y="21209"/>
                    <a:pt x="17449" y="21082"/>
                  </a:cubicBezTo>
                  <a:cubicBezTo>
                    <a:pt x="17280" y="21040"/>
                    <a:pt x="17238" y="20702"/>
                    <a:pt x="17111" y="20617"/>
                  </a:cubicBezTo>
                  <a:cubicBezTo>
                    <a:pt x="16942" y="20533"/>
                    <a:pt x="16773" y="20533"/>
                    <a:pt x="16773" y="20406"/>
                  </a:cubicBezTo>
                  <a:cubicBezTo>
                    <a:pt x="16773" y="20330"/>
                    <a:pt x="16804" y="20315"/>
                    <a:pt x="16846" y="20315"/>
                  </a:cubicBezTo>
                  <a:cubicBezTo>
                    <a:pt x="16874" y="20315"/>
                    <a:pt x="16908" y="20322"/>
                    <a:pt x="16942" y="20322"/>
                  </a:cubicBezTo>
                  <a:cubicBezTo>
                    <a:pt x="16900" y="20322"/>
                    <a:pt x="16900" y="20364"/>
                    <a:pt x="16942" y="20406"/>
                  </a:cubicBezTo>
                  <a:cubicBezTo>
                    <a:pt x="17046" y="20632"/>
                    <a:pt x="17315" y="20694"/>
                    <a:pt x="17625" y="20694"/>
                  </a:cubicBezTo>
                  <a:cubicBezTo>
                    <a:pt x="17995" y="20694"/>
                    <a:pt x="18423" y="20606"/>
                    <a:pt x="18699" y="20606"/>
                  </a:cubicBezTo>
                  <a:cubicBezTo>
                    <a:pt x="18754" y="20606"/>
                    <a:pt x="18802" y="20609"/>
                    <a:pt x="18843" y="20617"/>
                  </a:cubicBezTo>
                  <a:cubicBezTo>
                    <a:pt x="19139" y="20829"/>
                    <a:pt x="19435" y="21082"/>
                    <a:pt x="19646" y="21378"/>
                  </a:cubicBezTo>
                  <a:cubicBezTo>
                    <a:pt x="19646" y="21505"/>
                    <a:pt x="19308" y="21631"/>
                    <a:pt x="19435" y="21674"/>
                  </a:cubicBezTo>
                  <a:cubicBezTo>
                    <a:pt x="19449" y="21678"/>
                    <a:pt x="19462" y="21681"/>
                    <a:pt x="19475" y="21681"/>
                  </a:cubicBezTo>
                  <a:cubicBezTo>
                    <a:pt x="19559" y="21681"/>
                    <a:pt x="19602" y="21582"/>
                    <a:pt x="19661" y="21582"/>
                  </a:cubicBezTo>
                  <a:cubicBezTo>
                    <a:pt x="19670" y="21582"/>
                    <a:pt x="19679" y="21584"/>
                    <a:pt x="19688" y="21589"/>
                  </a:cubicBezTo>
                  <a:cubicBezTo>
                    <a:pt x="20026" y="21674"/>
                    <a:pt x="19773" y="22096"/>
                    <a:pt x="19773" y="22181"/>
                  </a:cubicBezTo>
                  <a:lnTo>
                    <a:pt x="20280" y="22434"/>
                  </a:lnTo>
                  <a:cubicBezTo>
                    <a:pt x="20361" y="22516"/>
                    <a:pt x="20522" y="23112"/>
                    <a:pt x="20762" y="23112"/>
                  </a:cubicBezTo>
                  <a:cubicBezTo>
                    <a:pt x="20770" y="23112"/>
                    <a:pt x="20778" y="23111"/>
                    <a:pt x="20787" y="23110"/>
                  </a:cubicBezTo>
                  <a:cubicBezTo>
                    <a:pt x="20871" y="23110"/>
                    <a:pt x="20787" y="22941"/>
                    <a:pt x="20871" y="22899"/>
                  </a:cubicBezTo>
                  <a:cubicBezTo>
                    <a:pt x="20877" y="22896"/>
                    <a:pt x="20884" y="22895"/>
                    <a:pt x="20891" y="22895"/>
                  </a:cubicBezTo>
                  <a:cubicBezTo>
                    <a:pt x="21000" y="22895"/>
                    <a:pt x="21302" y="23152"/>
                    <a:pt x="21420" y="23152"/>
                  </a:cubicBezTo>
                  <a:cubicBezTo>
                    <a:pt x="21843" y="23152"/>
                    <a:pt x="21758" y="22096"/>
                    <a:pt x="21463" y="22012"/>
                  </a:cubicBezTo>
                  <a:cubicBezTo>
                    <a:pt x="21209" y="21885"/>
                    <a:pt x="20406" y="22054"/>
                    <a:pt x="20068" y="21631"/>
                  </a:cubicBezTo>
                  <a:cubicBezTo>
                    <a:pt x="19857" y="21209"/>
                    <a:pt x="19730" y="20744"/>
                    <a:pt x="19688" y="20280"/>
                  </a:cubicBezTo>
                  <a:lnTo>
                    <a:pt x="19899" y="19857"/>
                  </a:lnTo>
                  <a:cubicBezTo>
                    <a:pt x="19857" y="19688"/>
                    <a:pt x="19392" y="19604"/>
                    <a:pt x="19350" y="19392"/>
                  </a:cubicBezTo>
                  <a:cubicBezTo>
                    <a:pt x="19308" y="19223"/>
                    <a:pt x="19688" y="19054"/>
                    <a:pt x="19350" y="19012"/>
                  </a:cubicBezTo>
                  <a:cubicBezTo>
                    <a:pt x="19294" y="19000"/>
                    <a:pt x="19234" y="18994"/>
                    <a:pt x="19171" y="18994"/>
                  </a:cubicBezTo>
                  <a:cubicBezTo>
                    <a:pt x="18899" y="18994"/>
                    <a:pt x="18580" y="19091"/>
                    <a:pt x="18317" y="19091"/>
                  </a:cubicBezTo>
                  <a:cubicBezTo>
                    <a:pt x="18232" y="19091"/>
                    <a:pt x="18153" y="19081"/>
                    <a:pt x="18083" y="19054"/>
                  </a:cubicBezTo>
                  <a:cubicBezTo>
                    <a:pt x="17872" y="18970"/>
                    <a:pt x="17660" y="18547"/>
                    <a:pt x="17449" y="18505"/>
                  </a:cubicBezTo>
                  <a:cubicBezTo>
                    <a:pt x="17322" y="18505"/>
                    <a:pt x="17280" y="18590"/>
                    <a:pt x="17196" y="18632"/>
                  </a:cubicBezTo>
                  <a:cubicBezTo>
                    <a:pt x="16562" y="18632"/>
                    <a:pt x="15928" y="17364"/>
                    <a:pt x="15421" y="16984"/>
                  </a:cubicBezTo>
                  <a:cubicBezTo>
                    <a:pt x="14703" y="17280"/>
                    <a:pt x="13816" y="17618"/>
                    <a:pt x="13393" y="18209"/>
                  </a:cubicBezTo>
                  <a:cubicBezTo>
                    <a:pt x="13351" y="18252"/>
                    <a:pt x="13224" y="18336"/>
                    <a:pt x="13267" y="18378"/>
                  </a:cubicBezTo>
                  <a:cubicBezTo>
                    <a:pt x="13520" y="18336"/>
                    <a:pt x="13773" y="18252"/>
                    <a:pt x="14027" y="18125"/>
                  </a:cubicBezTo>
                  <a:cubicBezTo>
                    <a:pt x="14069" y="18083"/>
                    <a:pt x="13900" y="17998"/>
                    <a:pt x="13942" y="17956"/>
                  </a:cubicBezTo>
                  <a:lnTo>
                    <a:pt x="13942" y="17956"/>
                  </a:lnTo>
                  <a:cubicBezTo>
                    <a:pt x="14534" y="18083"/>
                    <a:pt x="15083" y="18294"/>
                    <a:pt x="15632" y="18590"/>
                  </a:cubicBezTo>
                  <a:cubicBezTo>
                    <a:pt x="15970" y="18801"/>
                    <a:pt x="16139" y="19435"/>
                    <a:pt x="16520" y="19646"/>
                  </a:cubicBezTo>
                  <a:cubicBezTo>
                    <a:pt x="16731" y="19730"/>
                    <a:pt x="17027" y="19688"/>
                    <a:pt x="17111" y="20026"/>
                  </a:cubicBezTo>
                  <a:cubicBezTo>
                    <a:pt x="17111" y="20068"/>
                    <a:pt x="17069" y="20153"/>
                    <a:pt x="17027" y="20237"/>
                  </a:cubicBezTo>
                  <a:cubicBezTo>
                    <a:pt x="16984" y="20195"/>
                    <a:pt x="16942" y="20153"/>
                    <a:pt x="16858" y="20111"/>
                  </a:cubicBezTo>
                  <a:cubicBezTo>
                    <a:pt x="16841" y="20100"/>
                    <a:pt x="16813" y="20095"/>
                    <a:pt x="16777" y="20095"/>
                  </a:cubicBezTo>
                  <a:cubicBezTo>
                    <a:pt x="16596" y="20095"/>
                    <a:pt x="16204" y="20206"/>
                    <a:pt x="15922" y="20206"/>
                  </a:cubicBezTo>
                  <a:cubicBezTo>
                    <a:pt x="15820" y="20206"/>
                    <a:pt x="15733" y="20192"/>
                    <a:pt x="15675" y="20153"/>
                  </a:cubicBezTo>
                  <a:cubicBezTo>
                    <a:pt x="15590" y="20111"/>
                    <a:pt x="15928" y="20068"/>
                    <a:pt x="15928" y="19942"/>
                  </a:cubicBezTo>
                  <a:cubicBezTo>
                    <a:pt x="15928" y="19923"/>
                    <a:pt x="15910" y="19917"/>
                    <a:pt x="15881" y="19917"/>
                  </a:cubicBezTo>
                  <a:cubicBezTo>
                    <a:pt x="15816" y="19917"/>
                    <a:pt x="15696" y="19948"/>
                    <a:pt x="15598" y="19948"/>
                  </a:cubicBezTo>
                  <a:cubicBezTo>
                    <a:pt x="15539" y="19948"/>
                    <a:pt x="15488" y="19937"/>
                    <a:pt x="15463" y="19899"/>
                  </a:cubicBezTo>
                  <a:cubicBezTo>
                    <a:pt x="15421" y="19857"/>
                    <a:pt x="15632" y="19477"/>
                    <a:pt x="15590" y="19266"/>
                  </a:cubicBezTo>
                  <a:cubicBezTo>
                    <a:pt x="15563" y="19193"/>
                    <a:pt x="15502" y="19165"/>
                    <a:pt x="15423" y="19165"/>
                  </a:cubicBezTo>
                  <a:cubicBezTo>
                    <a:pt x="15167" y="19165"/>
                    <a:pt x="14716" y="19452"/>
                    <a:pt x="14545" y="19452"/>
                  </a:cubicBezTo>
                  <a:cubicBezTo>
                    <a:pt x="14522" y="19452"/>
                    <a:pt x="14504" y="19446"/>
                    <a:pt x="14492" y="19435"/>
                  </a:cubicBezTo>
                  <a:cubicBezTo>
                    <a:pt x="14365" y="19266"/>
                    <a:pt x="14534" y="18885"/>
                    <a:pt x="14238" y="18716"/>
                  </a:cubicBezTo>
                  <a:cubicBezTo>
                    <a:pt x="14122" y="18674"/>
                    <a:pt x="14003" y="18661"/>
                    <a:pt x="13884" y="18661"/>
                  </a:cubicBezTo>
                  <a:cubicBezTo>
                    <a:pt x="13686" y="18661"/>
                    <a:pt x="13488" y="18698"/>
                    <a:pt x="13302" y="18698"/>
                  </a:cubicBezTo>
                  <a:cubicBezTo>
                    <a:pt x="13154" y="18698"/>
                    <a:pt x="13013" y="18674"/>
                    <a:pt x="12886" y="18590"/>
                  </a:cubicBezTo>
                  <a:cubicBezTo>
                    <a:pt x="12760" y="18505"/>
                    <a:pt x="12760" y="18209"/>
                    <a:pt x="12633" y="18209"/>
                  </a:cubicBezTo>
                  <a:cubicBezTo>
                    <a:pt x="12626" y="18208"/>
                    <a:pt x="12618" y="18207"/>
                    <a:pt x="12610" y="18207"/>
                  </a:cubicBezTo>
                  <a:cubicBezTo>
                    <a:pt x="12483" y="18207"/>
                    <a:pt x="12213" y="18407"/>
                    <a:pt x="12012" y="18407"/>
                  </a:cubicBezTo>
                  <a:cubicBezTo>
                    <a:pt x="11911" y="18407"/>
                    <a:pt x="11828" y="18357"/>
                    <a:pt x="11788" y="18209"/>
                  </a:cubicBezTo>
                  <a:cubicBezTo>
                    <a:pt x="11716" y="18043"/>
                    <a:pt x="11793" y="18024"/>
                    <a:pt x="11888" y="18024"/>
                  </a:cubicBezTo>
                  <a:cubicBezTo>
                    <a:pt x="11916" y="18024"/>
                    <a:pt x="11946" y="18025"/>
                    <a:pt x="11974" y="18025"/>
                  </a:cubicBezTo>
                  <a:cubicBezTo>
                    <a:pt x="12020" y="18025"/>
                    <a:pt x="12061" y="18021"/>
                    <a:pt x="12084" y="17998"/>
                  </a:cubicBezTo>
                  <a:cubicBezTo>
                    <a:pt x="12203" y="17932"/>
                    <a:pt x="12277" y="17907"/>
                    <a:pt x="12336" y="17907"/>
                  </a:cubicBezTo>
                  <a:cubicBezTo>
                    <a:pt x="12465" y="17907"/>
                    <a:pt x="12525" y="18025"/>
                    <a:pt x="12844" y="18083"/>
                  </a:cubicBezTo>
                  <a:cubicBezTo>
                    <a:pt x="12844" y="18083"/>
                    <a:pt x="14027" y="17407"/>
                    <a:pt x="14069" y="17407"/>
                  </a:cubicBezTo>
                  <a:cubicBezTo>
                    <a:pt x="14154" y="16984"/>
                    <a:pt x="13436" y="16181"/>
                    <a:pt x="13436" y="16181"/>
                  </a:cubicBezTo>
                  <a:cubicBezTo>
                    <a:pt x="13393" y="16181"/>
                    <a:pt x="13351" y="16393"/>
                    <a:pt x="13267" y="16393"/>
                  </a:cubicBezTo>
                  <a:cubicBezTo>
                    <a:pt x="13182" y="16393"/>
                    <a:pt x="13267" y="16266"/>
                    <a:pt x="13267" y="16181"/>
                  </a:cubicBezTo>
                  <a:lnTo>
                    <a:pt x="13098" y="15674"/>
                  </a:lnTo>
                  <a:cubicBezTo>
                    <a:pt x="13140" y="15505"/>
                    <a:pt x="13520" y="15548"/>
                    <a:pt x="13604" y="15463"/>
                  </a:cubicBezTo>
                  <a:cubicBezTo>
                    <a:pt x="13689" y="15379"/>
                    <a:pt x="13604" y="15083"/>
                    <a:pt x="13689" y="15083"/>
                  </a:cubicBezTo>
                  <a:cubicBezTo>
                    <a:pt x="13692" y="15082"/>
                    <a:pt x="13696" y="15082"/>
                    <a:pt x="13701" y="15082"/>
                  </a:cubicBezTo>
                  <a:cubicBezTo>
                    <a:pt x="13919" y="15082"/>
                    <a:pt x="15371" y="16060"/>
                    <a:pt x="14999" y="16308"/>
                  </a:cubicBezTo>
                  <a:cubicBezTo>
                    <a:pt x="14989" y="16313"/>
                    <a:pt x="14980" y="16315"/>
                    <a:pt x="14972" y="16315"/>
                  </a:cubicBezTo>
                  <a:cubicBezTo>
                    <a:pt x="14913" y="16315"/>
                    <a:pt x="14877" y="16217"/>
                    <a:pt x="14844" y="16217"/>
                  </a:cubicBezTo>
                  <a:cubicBezTo>
                    <a:pt x="14839" y="16217"/>
                    <a:pt x="14834" y="16219"/>
                    <a:pt x="14830" y="16224"/>
                  </a:cubicBezTo>
                  <a:cubicBezTo>
                    <a:pt x="14618" y="16314"/>
                    <a:pt x="14623" y="16600"/>
                    <a:pt x="14596" y="16600"/>
                  </a:cubicBezTo>
                  <a:cubicBezTo>
                    <a:pt x="14586" y="16600"/>
                    <a:pt x="14570" y="16555"/>
                    <a:pt x="14534" y="16435"/>
                  </a:cubicBezTo>
                  <a:cubicBezTo>
                    <a:pt x="14503" y="16373"/>
                    <a:pt x="14449" y="16334"/>
                    <a:pt x="14406" y="16334"/>
                  </a:cubicBezTo>
                  <a:cubicBezTo>
                    <a:pt x="14391" y="16334"/>
                    <a:pt x="14376" y="16339"/>
                    <a:pt x="14365" y="16350"/>
                  </a:cubicBezTo>
                  <a:cubicBezTo>
                    <a:pt x="14238" y="16393"/>
                    <a:pt x="14154" y="16519"/>
                    <a:pt x="14196" y="16646"/>
                  </a:cubicBezTo>
                  <a:cubicBezTo>
                    <a:pt x="14225" y="16704"/>
                    <a:pt x="14286" y="16729"/>
                    <a:pt x="14366" y="16729"/>
                  </a:cubicBezTo>
                  <a:cubicBezTo>
                    <a:pt x="14751" y="16729"/>
                    <a:pt x="15590" y="16167"/>
                    <a:pt x="15590" y="16097"/>
                  </a:cubicBezTo>
                  <a:cubicBezTo>
                    <a:pt x="15590" y="15041"/>
                    <a:pt x="14027" y="14492"/>
                    <a:pt x="13562" y="13816"/>
                  </a:cubicBezTo>
                  <a:cubicBezTo>
                    <a:pt x="13309" y="13435"/>
                    <a:pt x="13393" y="12886"/>
                    <a:pt x="13140" y="12506"/>
                  </a:cubicBezTo>
                  <a:cubicBezTo>
                    <a:pt x="12760" y="11999"/>
                    <a:pt x="11577" y="11196"/>
                    <a:pt x="11661" y="10478"/>
                  </a:cubicBezTo>
                  <a:cubicBezTo>
                    <a:pt x="11746" y="10055"/>
                    <a:pt x="12210" y="9591"/>
                    <a:pt x="12168" y="9168"/>
                  </a:cubicBezTo>
                  <a:cubicBezTo>
                    <a:pt x="12168" y="8999"/>
                    <a:pt x="11703" y="8830"/>
                    <a:pt x="11746" y="8577"/>
                  </a:cubicBezTo>
                  <a:cubicBezTo>
                    <a:pt x="11772" y="8499"/>
                    <a:pt x="11805" y="8473"/>
                    <a:pt x="11842" y="8473"/>
                  </a:cubicBezTo>
                  <a:cubicBezTo>
                    <a:pt x="11918" y="8473"/>
                    <a:pt x="12005" y="8581"/>
                    <a:pt x="12065" y="8581"/>
                  </a:cubicBezTo>
                  <a:cubicBezTo>
                    <a:pt x="12072" y="8581"/>
                    <a:pt x="12078" y="8580"/>
                    <a:pt x="12084" y="8577"/>
                  </a:cubicBezTo>
                  <a:cubicBezTo>
                    <a:pt x="12198" y="8501"/>
                    <a:pt x="12003" y="8184"/>
                    <a:pt x="12149" y="8184"/>
                  </a:cubicBezTo>
                  <a:cubicBezTo>
                    <a:pt x="12165" y="8184"/>
                    <a:pt x="12185" y="8188"/>
                    <a:pt x="12210" y="8197"/>
                  </a:cubicBezTo>
                  <a:cubicBezTo>
                    <a:pt x="12332" y="8227"/>
                    <a:pt x="12344" y="8346"/>
                    <a:pt x="12405" y="8346"/>
                  </a:cubicBezTo>
                  <a:cubicBezTo>
                    <a:pt x="12428" y="8346"/>
                    <a:pt x="12459" y="8328"/>
                    <a:pt x="12506" y="8281"/>
                  </a:cubicBezTo>
                  <a:cubicBezTo>
                    <a:pt x="12548" y="8239"/>
                    <a:pt x="12506" y="8154"/>
                    <a:pt x="12506" y="8112"/>
                  </a:cubicBezTo>
                  <a:cubicBezTo>
                    <a:pt x="12506" y="8070"/>
                    <a:pt x="12464" y="7985"/>
                    <a:pt x="12506" y="7985"/>
                  </a:cubicBezTo>
                  <a:cubicBezTo>
                    <a:pt x="12515" y="7976"/>
                    <a:pt x="12531" y="7973"/>
                    <a:pt x="12553" y="7973"/>
                  </a:cubicBezTo>
                  <a:cubicBezTo>
                    <a:pt x="12611" y="7973"/>
                    <a:pt x="12704" y="7998"/>
                    <a:pt x="12776" y="7998"/>
                  </a:cubicBezTo>
                  <a:cubicBezTo>
                    <a:pt x="12803" y="7998"/>
                    <a:pt x="12826" y="7994"/>
                    <a:pt x="12844" y="7985"/>
                  </a:cubicBezTo>
                  <a:cubicBezTo>
                    <a:pt x="13098" y="7774"/>
                    <a:pt x="12844" y="7478"/>
                    <a:pt x="13182" y="7436"/>
                  </a:cubicBezTo>
                  <a:cubicBezTo>
                    <a:pt x="13351" y="7436"/>
                    <a:pt x="13604" y="8112"/>
                    <a:pt x="13604" y="8112"/>
                  </a:cubicBezTo>
                  <a:cubicBezTo>
                    <a:pt x="13520" y="8281"/>
                    <a:pt x="12886" y="8197"/>
                    <a:pt x="12844" y="8366"/>
                  </a:cubicBezTo>
                  <a:cubicBezTo>
                    <a:pt x="12760" y="8577"/>
                    <a:pt x="13351" y="8746"/>
                    <a:pt x="13182" y="9042"/>
                  </a:cubicBezTo>
                  <a:lnTo>
                    <a:pt x="13478" y="9042"/>
                  </a:lnTo>
                  <a:cubicBezTo>
                    <a:pt x="13773" y="9126"/>
                    <a:pt x="13942" y="9380"/>
                    <a:pt x="14238" y="9506"/>
                  </a:cubicBezTo>
                  <a:cubicBezTo>
                    <a:pt x="15548" y="10013"/>
                    <a:pt x="14914" y="9718"/>
                    <a:pt x="15210" y="10774"/>
                  </a:cubicBezTo>
                  <a:cubicBezTo>
                    <a:pt x="15463" y="11492"/>
                    <a:pt x="15675" y="11365"/>
                    <a:pt x="16351" y="11619"/>
                  </a:cubicBezTo>
                  <a:cubicBezTo>
                    <a:pt x="16393" y="11619"/>
                    <a:pt x="16646" y="11629"/>
                    <a:pt x="16879" y="11629"/>
                  </a:cubicBezTo>
                  <a:cubicBezTo>
                    <a:pt x="17111" y="11629"/>
                    <a:pt x="17322" y="11619"/>
                    <a:pt x="17280" y="11576"/>
                  </a:cubicBezTo>
                  <a:cubicBezTo>
                    <a:pt x="17111" y="11365"/>
                    <a:pt x="16351" y="11196"/>
                    <a:pt x="16097" y="11027"/>
                  </a:cubicBezTo>
                  <a:cubicBezTo>
                    <a:pt x="15801" y="10858"/>
                    <a:pt x="14787" y="9802"/>
                    <a:pt x="15548" y="9549"/>
                  </a:cubicBezTo>
                  <a:cubicBezTo>
                    <a:pt x="15624" y="9530"/>
                    <a:pt x="15698" y="9521"/>
                    <a:pt x="15772" y="9521"/>
                  </a:cubicBezTo>
                  <a:cubicBezTo>
                    <a:pt x="16857" y="9521"/>
                    <a:pt x="17705" y="11452"/>
                    <a:pt x="18221" y="11452"/>
                  </a:cubicBezTo>
                  <a:cubicBezTo>
                    <a:pt x="18294" y="11452"/>
                    <a:pt x="18361" y="11412"/>
                    <a:pt x="18421" y="11323"/>
                  </a:cubicBezTo>
                  <a:cubicBezTo>
                    <a:pt x="18463" y="11238"/>
                    <a:pt x="18336" y="11027"/>
                    <a:pt x="18294" y="10943"/>
                  </a:cubicBezTo>
                  <a:cubicBezTo>
                    <a:pt x="18294" y="10858"/>
                    <a:pt x="18379" y="10605"/>
                    <a:pt x="18294" y="10436"/>
                  </a:cubicBezTo>
                  <a:cubicBezTo>
                    <a:pt x="18294" y="10436"/>
                    <a:pt x="16055" y="9422"/>
                    <a:pt x="17069" y="9084"/>
                  </a:cubicBezTo>
                  <a:cubicBezTo>
                    <a:pt x="17241" y="9051"/>
                    <a:pt x="17417" y="9036"/>
                    <a:pt x="17593" y="9036"/>
                  </a:cubicBezTo>
                  <a:cubicBezTo>
                    <a:pt x="18106" y="9036"/>
                    <a:pt x="18625" y="9170"/>
                    <a:pt x="19097" y="9422"/>
                  </a:cubicBezTo>
                  <a:cubicBezTo>
                    <a:pt x="19327" y="9553"/>
                    <a:pt x="19557" y="10376"/>
                    <a:pt x="19887" y="10376"/>
                  </a:cubicBezTo>
                  <a:cubicBezTo>
                    <a:pt x="19981" y="10376"/>
                    <a:pt x="20083" y="10309"/>
                    <a:pt x="20195" y="10140"/>
                  </a:cubicBezTo>
                  <a:lnTo>
                    <a:pt x="19604" y="9591"/>
                  </a:lnTo>
                  <a:cubicBezTo>
                    <a:pt x="19181" y="9042"/>
                    <a:pt x="19139" y="9211"/>
                    <a:pt x="18547" y="8915"/>
                  </a:cubicBezTo>
                  <a:cubicBezTo>
                    <a:pt x="18547" y="8915"/>
                    <a:pt x="18252" y="8450"/>
                    <a:pt x="18252" y="8450"/>
                  </a:cubicBezTo>
                  <a:cubicBezTo>
                    <a:pt x="18083" y="8450"/>
                    <a:pt x="18252" y="8830"/>
                    <a:pt x="18083" y="8830"/>
                  </a:cubicBezTo>
                  <a:cubicBezTo>
                    <a:pt x="18043" y="8839"/>
                    <a:pt x="18003" y="8843"/>
                    <a:pt x="17964" y="8843"/>
                  </a:cubicBezTo>
                  <a:cubicBezTo>
                    <a:pt x="17627" y="8843"/>
                    <a:pt x="17327" y="8537"/>
                    <a:pt x="17365" y="8197"/>
                  </a:cubicBezTo>
                  <a:cubicBezTo>
                    <a:pt x="17407" y="8070"/>
                    <a:pt x="17914" y="8070"/>
                    <a:pt x="17829" y="7985"/>
                  </a:cubicBezTo>
                  <a:cubicBezTo>
                    <a:pt x="17618" y="7605"/>
                    <a:pt x="16520" y="7436"/>
                    <a:pt x="16773" y="6929"/>
                  </a:cubicBezTo>
                  <a:cubicBezTo>
                    <a:pt x="16914" y="6619"/>
                    <a:pt x="17092" y="6521"/>
                    <a:pt x="17291" y="6521"/>
                  </a:cubicBezTo>
                  <a:cubicBezTo>
                    <a:pt x="17639" y="6521"/>
                    <a:pt x="18049" y="6823"/>
                    <a:pt x="18429" y="6823"/>
                  </a:cubicBezTo>
                  <a:cubicBezTo>
                    <a:pt x="18483" y="6823"/>
                    <a:pt x="18537" y="6816"/>
                    <a:pt x="18590" y="6802"/>
                  </a:cubicBezTo>
                  <a:cubicBezTo>
                    <a:pt x="19435" y="6633"/>
                    <a:pt x="19392" y="5704"/>
                    <a:pt x="19899" y="5450"/>
                  </a:cubicBezTo>
                  <a:cubicBezTo>
                    <a:pt x="20047" y="5376"/>
                    <a:pt x="20177" y="5346"/>
                    <a:pt x="20294" y="5346"/>
                  </a:cubicBezTo>
                  <a:cubicBezTo>
                    <a:pt x="20802" y="5346"/>
                    <a:pt x="21057" y="5918"/>
                    <a:pt x="21471" y="5918"/>
                  </a:cubicBezTo>
                  <a:cubicBezTo>
                    <a:pt x="21558" y="5918"/>
                    <a:pt x="21653" y="5893"/>
                    <a:pt x="21758" y="5831"/>
                  </a:cubicBezTo>
                  <a:cubicBezTo>
                    <a:pt x="22096" y="5662"/>
                    <a:pt x="22519" y="5070"/>
                    <a:pt x="22730" y="4901"/>
                  </a:cubicBezTo>
                  <a:cubicBezTo>
                    <a:pt x="22825" y="4806"/>
                    <a:pt x="22944" y="4759"/>
                    <a:pt x="23069" y="4759"/>
                  </a:cubicBezTo>
                  <a:cubicBezTo>
                    <a:pt x="23110" y="4759"/>
                    <a:pt x="23153" y="4764"/>
                    <a:pt x="23195" y="4775"/>
                  </a:cubicBezTo>
                  <a:cubicBezTo>
                    <a:pt x="23659" y="4901"/>
                    <a:pt x="23153" y="4986"/>
                    <a:pt x="23237" y="5155"/>
                  </a:cubicBezTo>
                  <a:cubicBezTo>
                    <a:pt x="23237" y="5183"/>
                    <a:pt x="23251" y="5192"/>
                    <a:pt x="23271" y="5192"/>
                  </a:cubicBezTo>
                  <a:cubicBezTo>
                    <a:pt x="23312" y="5192"/>
                    <a:pt x="23378" y="5155"/>
                    <a:pt x="23406" y="5155"/>
                  </a:cubicBezTo>
                  <a:lnTo>
                    <a:pt x="24209" y="5155"/>
                  </a:lnTo>
                  <a:cubicBezTo>
                    <a:pt x="24504" y="5281"/>
                    <a:pt x="24800" y="5408"/>
                    <a:pt x="25138" y="5493"/>
                  </a:cubicBezTo>
                  <a:cubicBezTo>
                    <a:pt x="25534" y="5542"/>
                    <a:pt x="25930" y="5563"/>
                    <a:pt x="26335" y="5563"/>
                  </a:cubicBezTo>
                  <a:cubicBezTo>
                    <a:pt x="26621" y="5563"/>
                    <a:pt x="26911" y="5552"/>
                    <a:pt x="27208" y="5535"/>
                  </a:cubicBezTo>
                  <a:cubicBezTo>
                    <a:pt x="27236" y="5535"/>
                    <a:pt x="27321" y="5497"/>
                    <a:pt x="27374" y="5497"/>
                  </a:cubicBezTo>
                  <a:cubicBezTo>
                    <a:pt x="27401" y="5497"/>
                    <a:pt x="27420" y="5507"/>
                    <a:pt x="27420" y="5535"/>
                  </a:cubicBezTo>
                  <a:cubicBezTo>
                    <a:pt x="27420" y="5662"/>
                    <a:pt x="27420" y="5915"/>
                    <a:pt x="27420" y="6169"/>
                  </a:cubicBezTo>
                  <a:lnTo>
                    <a:pt x="27462" y="6126"/>
                  </a:lnTo>
                  <a:cubicBezTo>
                    <a:pt x="27927" y="5746"/>
                    <a:pt x="28307" y="5239"/>
                    <a:pt x="28645" y="4732"/>
                  </a:cubicBezTo>
                  <a:cubicBezTo>
                    <a:pt x="28771" y="4352"/>
                    <a:pt x="28349" y="3761"/>
                    <a:pt x="28476" y="3380"/>
                  </a:cubicBezTo>
                  <a:cubicBezTo>
                    <a:pt x="28645" y="2747"/>
                    <a:pt x="29405" y="2704"/>
                    <a:pt x="29743" y="2366"/>
                  </a:cubicBezTo>
                  <a:cubicBezTo>
                    <a:pt x="29912" y="2155"/>
                    <a:pt x="29659" y="845"/>
                    <a:pt x="29532" y="676"/>
                  </a:cubicBezTo>
                  <a:cubicBezTo>
                    <a:pt x="29321" y="381"/>
                    <a:pt x="28096" y="0"/>
                    <a:pt x="2775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3"/>
            <p:cNvSpPr/>
            <p:nvPr/>
          </p:nvSpPr>
          <p:spPr>
            <a:xfrm>
              <a:off x="4842850" y="4632950"/>
              <a:ext cx="40525" cy="17750"/>
            </a:xfrm>
            <a:custGeom>
              <a:rect b="b" l="l" r="r" t="t"/>
              <a:pathLst>
                <a:path extrusionOk="0" h="710" w="1621">
                  <a:moveTo>
                    <a:pt x="891" y="1"/>
                  </a:moveTo>
                  <a:cubicBezTo>
                    <a:pt x="1" y="154"/>
                    <a:pt x="806" y="710"/>
                    <a:pt x="1297" y="710"/>
                  </a:cubicBezTo>
                  <a:cubicBezTo>
                    <a:pt x="1481" y="710"/>
                    <a:pt x="1621" y="631"/>
                    <a:pt x="1609" y="423"/>
                  </a:cubicBezTo>
                  <a:cubicBezTo>
                    <a:pt x="1609" y="212"/>
                    <a:pt x="1483" y="212"/>
                    <a:pt x="1314" y="85"/>
                  </a:cubicBezTo>
                  <a:cubicBezTo>
                    <a:pt x="1187" y="43"/>
                    <a:pt x="1018" y="1"/>
                    <a:pt x="89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4808075" y="4707000"/>
              <a:ext cx="51775" cy="36875"/>
            </a:xfrm>
            <a:custGeom>
              <a:rect b="b" l="l" r="r" t="t"/>
              <a:pathLst>
                <a:path extrusionOk="0" h="1475" w="2071">
                  <a:moveTo>
                    <a:pt x="1785" y="1"/>
                  </a:moveTo>
                  <a:cubicBezTo>
                    <a:pt x="1568" y="1"/>
                    <a:pt x="1509" y="514"/>
                    <a:pt x="1318" y="514"/>
                  </a:cubicBezTo>
                  <a:cubicBezTo>
                    <a:pt x="1303" y="514"/>
                    <a:pt x="1286" y="511"/>
                    <a:pt x="1268" y="503"/>
                  </a:cubicBezTo>
                  <a:cubicBezTo>
                    <a:pt x="1178" y="473"/>
                    <a:pt x="743" y="228"/>
                    <a:pt x="410" y="228"/>
                  </a:cubicBezTo>
                  <a:cubicBezTo>
                    <a:pt x="276" y="228"/>
                    <a:pt x="158" y="267"/>
                    <a:pt x="85" y="376"/>
                  </a:cubicBezTo>
                  <a:cubicBezTo>
                    <a:pt x="1" y="545"/>
                    <a:pt x="381" y="1052"/>
                    <a:pt x="254" y="1264"/>
                  </a:cubicBezTo>
                  <a:cubicBezTo>
                    <a:pt x="234" y="1290"/>
                    <a:pt x="233" y="1301"/>
                    <a:pt x="246" y="1301"/>
                  </a:cubicBezTo>
                  <a:cubicBezTo>
                    <a:pt x="300" y="1301"/>
                    <a:pt x="606" y="1099"/>
                    <a:pt x="719" y="1099"/>
                  </a:cubicBezTo>
                  <a:cubicBezTo>
                    <a:pt x="745" y="1099"/>
                    <a:pt x="761" y="1110"/>
                    <a:pt x="761" y="1137"/>
                  </a:cubicBezTo>
                  <a:cubicBezTo>
                    <a:pt x="803" y="1475"/>
                    <a:pt x="550" y="1348"/>
                    <a:pt x="1015" y="1433"/>
                  </a:cubicBezTo>
                  <a:cubicBezTo>
                    <a:pt x="1141" y="1433"/>
                    <a:pt x="846" y="1264"/>
                    <a:pt x="846" y="1137"/>
                  </a:cubicBezTo>
                  <a:cubicBezTo>
                    <a:pt x="846" y="1026"/>
                    <a:pt x="974" y="691"/>
                    <a:pt x="1147" y="691"/>
                  </a:cubicBezTo>
                  <a:cubicBezTo>
                    <a:pt x="1173" y="691"/>
                    <a:pt x="1199" y="698"/>
                    <a:pt x="1226" y="714"/>
                  </a:cubicBezTo>
                  <a:cubicBezTo>
                    <a:pt x="1268" y="757"/>
                    <a:pt x="1310" y="841"/>
                    <a:pt x="1310" y="926"/>
                  </a:cubicBezTo>
                  <a:cubicBezTo>
                    <a:pt x="1310" y="1010"/>
                    <a:pt x="1015" y="1052"/>
                    <a:pt x="1099" y="1137"/>
                  </a:cubicBezTo>
                  <a:cubicBezTo>
                    <a:pt x="1141" y="1221"/>
                    <a:pt x="1648" y="1475"/>
                    <a:pt x="1648" y="1475"/>
                  </a:cubicBezTo>
                  <a:cubicBezTo>
                    <a:pt x="1860" y="1390"/>
                    <a:pt x="1479" y="1010"/>
                    <a:pt x="1522" y="883"/>
                  </a:cubicBezTo>
                  <a:cubicBezTo>
                    <a:pt x="1564" y="799"/>
                    <a:pt x="2071" y="461"/>
                    <a:pt x="2029" y="165"/>
                  </a:cubicBezTo>
                  <a:cubicBezTo>
                    <a:pt x="1928" y="47"/>
                    <a:pt x="1850" y="1"/>
                    <a:pt x="1785"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a:off x="4187050" y="4759700"/>
              <a:ext cx="68825" cy="67675"/>
            </a:xfrm>
            <a:custGeom>
              <a:rect b="b" l="l" r="r" t="t"/>
              <a:pathLst>
                <a:path extrusionOk="0" h="2707" w="2753">
                  <a:moveTo>
                    <a:pt x="1014" y="1"/>
                  </a:moveTo>
                  <a:cubicBezTo>
                    <a:pt x="887" y="1"/>
                    <a:pt x="42" y="212"/>
                    <a:pt x="0" y="381"/>
                  </a:cubicBezTo>
                  <a:cubicBezTo>
                    <a:pt x="0" y="592"/>
                    <a:pt x="1563" y="2662"/>
                    <a:pt x="2112" y="2704"/>
                  </a:cubicBezTo>
                  <a:cubicBezTo>
                    <a:pt x="2133" y="2706"/>
                    <a:pt x="2152" y="2706"/>
                    <a:pt x="2169" y="2706"/>
                  </a:cubicBezTo>
                  <a:cubicBezTo>
                    <a:pt x="2752" y="2706"/>
                    <a:pt x="1435" y="2027"/>
                    <a:pt x="1394" y="1986"/>
                  </a:cubicBezTo>
                  <a:cubicBezTo>
                    <a:pt x="1394" y="1944"/>
                    <a:pt x="1014" y="719"/>
                    <a:pt x="1014" y="719"/>
                  </a:cubicBezTo>
                  <a:cubicBezTo>
                    <a:pt x="1267" y="296"/>
                    <a:pt x="1817" y="339"/>
                    <a:pt x="101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3"/>
            <p:cNvSpPr/>
            <p:nvPr/>
          </p:nvSpPr>
          <p:spPr>
            <a:xfrm>
              <a:off x="4910525" y="4794625"/>
              <a:ext cx="95100" cy="61525"/>
            </a:xfrm>
            <a:custGeom>
              <a:rect b="b" l="l" r="r" t="t"/>
              <a:pathLst>
                <a:path extrusionOk="0" h="2461" w="3804">
                  <a:moveTo>
                    <a:pt x="2185" y="0"/>
                  </a:moveTo>
                  <a:cubicBezTo>
                    <a:pt x="1798" y="0"/>
                    <a:pt x="1525" y="533"/>
                    <a:pt x="1099" y="716"/>
                  </a:cubicBezTo>
                  <a:cubicBezTo>
                    <a:pt x="846" y="843"/>
                    <a:pt x="1" y="589"/>
                    <a:pt x="128" y="1181"/>
                  </a:cubicBezTo>
                  <a:lnTo>
                    <a:pt x="466" y="1645"/>
                  </a:lnTo>
                  <a:cubicBezTo>
                    <a:pt x="642" y="1877"/>
                    <a:pt x="793" y="1965"/>
                    <a:pt x="929" y="1965"/>
                  </a:cubicBezTo>
                  <a:cubicBezTo>
                    <a:pt x="1344" y="1965"/>
                    <a:pt x="1610" y="1150"/>
                    <a:pt x="1970" y="1150"/>
                  </a:cubicBezTo>
                  <a:cubicBezTo>
                    <a:pt x="2029" y="1150"/>
                    <a:pt x="2090" y="1172"/>
                    <a:pt x="2155" y="1223"/>
                  </a:cubicBezTo>
                  <a:cubicBezTo>
                    <a:pt x="2367" y="1392"/>
                    <a:pt x="1184" y="1730"/>
                    <a:pt x="1522" y="2068"/>
                  </a:cubicBezTo>
                  <a:cubicBezTo>
                    <a:pt x="1707" y="2253"/>
                    <a:pt x="2410" y="2461"/>
                    <a:pt x="2891" y="2461"/>
                  </a:cubicBezTo>
                  <a:cubicBezTo>
                    <a:pt x="3069" y="2461"/>
                    <a:pt x="3216" y="2432"/>
                    <a:pt x="3296" y="2364"/>
                  </a:cubicBezTo>
                  <a:cubicBezTo>
                    <a:pt x="3542" y="2159"/>
                    <a:pt x="2718" y="1559"/>
                    <a:pt x="3125" y="1559"/>
                  </a:cubicBezTo>
                  <a:cubicBezTo>
                    <a:pt x="3138" y="1559"/>
                    <a:pt x="3153" y="1560"/>
                    <a:pt x="3169" y="1561"/>
                  </a:cubicBezTo>
                  <a:cubicBezTo>
                    <a:pt x="3338" y="1561"/>
                    <a:pt x="3296" y="1941"/>
                    <a:pt x="3296" y="1941"/>
                  </a:cubicBezTo>
                  <a:cubicBezTo>
                    <a:pt x="3322" y="2046"/>
                    <a:pt x="3494" y="2118"/>
                    <a:pt x="3621" y="2118"/>
                  </a:cubicBezTo>
                  <a:cubicBezTo>
                    <a:pt x="3699" y="2118"/>
                    <a:pt x="3761" y="2090"/>
                    <a:pt x="3761" y="2026"/>
                  </a:cubicBezTo>
                  <a:cubicBezTo>
                    <a:pt x="3803" y="1181"/>
                    <a:pt x="2409" y="1223"/>
                    <a:pt x="2705" y="294"/>
                  </a:cubicBezTo>
                  <a:cubicBezTo>
                    <a:pt x="2504" y="81"/>
                    <a:pt x="2336" y="0"/>
                    <a:pt x="218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3"/>
            <p:cNvSpPr/>
            <p:nvPr/>
          </p:nvSpPr>
          <p:spPr>
            <a:xfrm>
              <a:off x="4750000" y="4869550"/>
              <a:ext cx="30650" cy="30325"/>
            </a:xfrm>
            <a:custGeom>
              <a:rect b="b" l="l" r="r" t="t"/>
              <a:pathLst>
                <a:path extrusionOk="0" h="1213" w="1226">
                  <a:moveTo>
                    <a:pt x="211" y="0"/>
                  </a:moveTo>
                  <a:cubicBezTo>
                    <a:pt x="211" y="85"/>
                    <a:pt x="0" y="507"/>
                    <a:pt x="42" y="592"/>
                  </a:cubicBezTo>
                  <a:cubicBezTo>
                    <a:pt x="42" y="658"/>
                    <a:pt x="711" y="1212"/>
                    <a:pt x="1045" y="1212"/>
                  </a:cubicBezTo>
                  <a:cubicBezTo>
                    <a:pt x="1139" y="1212"/>
                    <a:pt x="1207" y="1168"/>
                    <a:pt x="1225" y="1057"/>
                  </a:cubicBezTo>
                  <a:cubicBezTo>
                    <a:pt x="1225" y="972"/>
                    <a:pt x="676" y="761"/>
                    <a:pt x="634" y="676"/>
                  </a:cubicBezTo>
                  <a:cubicBezTo>
                    <a:pt x="465" y="381"/>
                    <a:pt x="845" y="465"/>
                    <a:pt x="21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p:nvPr/>
          </p:nvSpPr>
          <p:spPr>
            <a:xfrm>
              <a:off x="4293925" y="4905475"/>
              <a:ext cx="25150" cy="39125"/>
            </a:xfrm>
            <a:custGeom>
              <a:rect b="b" l="l" r="r" t="t"/>
              <a:pathLst>
                <a:path extrusionOk="0" h="1565" w="1006">
                  <a:moveTo>
                    <a:pt x="641" y="0"/>
                  </a:moveTo>
                  <a:cubicBezTo>
                    <a:pt x="406" y="0"/>
                    <a:pt x="0" y="1127"/>
                    <a:pt x="77" y="1394"/>
                  </a:cubicBezTo>
                  <a:cubicBezTo>
                    <a:pt x="114" y="1525"/>
                    <a:pt x="160" y="1565"/>
                    <a:pt x="214" y="1565"/>
                  </a:cubicBezTo>
                  <a:cubicBezTo>
                    <a:pt x="282" y="1565"/>
                    <a:pt x="363" y="1502"/>
                    <a:pt x="457" y="1479"/>
                  </a:cubicBezTo>
                  <a:cubicBezTo>
                    <a:pt x="1006" y="1310"/>
                    <a:pt x="837" y="465"/>
                    <a:pt x="710" y="42"/>
                  </a:cubicBezTo>
                  <a:cubicBezTo>
                    <a:pt x="690" y="13"/>
                    <a:pt x="666" y="0"/>
                    <a:pt x="64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4914075" y="4916225"/>
              <a:ext cx="46125" cy="65300"/>
            </a:xfrm>
            <a:custGeom>
              <a:rect b="b" l="l" r="r" t="t"/>
              <a:pathLst>
                <a:path extrusionOk="0" h="2612" w="1845">
                  <a:moveTo>
                    <a:pt x="601" y="0"/>
                  </a:moveTo>
                  <a:cubicBezTo>
                    <a:pt x="251" y="0"/>
                    <a:pt x="0" y="106"/>
                    <a:pt x="155" y="415"/>
                  </a:cubicBezTo>
                  <a:cubicBezTo>
                    <a:pt x="324" y="668"/>
                    <a:pt x="1169" y="1006"/>
                    <a:pt x="1042" y="1471"/>
                  </a:cubicBezTo>
                  <a:cubicBezTo>
                    <a:pt x="1000" y="1640"/>
                    <a:pt x="535" y="1767"/>
                    <a:pt x="450" y="1978"/>
                  </a:cubicBezTo>
                  <a:cubicBezTo>
                    <a:pt x="366" y="2189"/>
                    <a:pt x="1042" y="2612"/>
                    <a:pt x="1211" y="2612"/>
                  </a:cubicBezTo>
                  <a:cubicBezTo>
                    <a:pt x="1549" y="2612"/>
                    <a:pt x="1549" y="1978"/>
                    <a:pt x="1549" y="1893"/>
                  </a:cubicBezTo>
                  <a:cubicBezTo>
                    <a:pt x="1549" y="1809"/>
                    <a:pt x="1802" y="1809"/>
                    <a:pt x="1844" y="1682"/>
                  </a:cubicBezTo>
                  <a:cubicBezTo>
                    <a:pt x="1844" y="1218"/>
                    <a:pt x="1844" y="753"/>
                    <a:pt x="1760" y="288"/>
                  </a:cubicBezTo>
                  <a:cubicBezTo>
                    <a:pt x="1576" y="150"/>
                    <a:pt x="1018" y="0"/>
                    <a:pt x="60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3"/>
            <p:cNvSpPr/>
            <p:nvPr/>
          </p:nvSpPr>
          <p:spPr>
            <a:xfrm>
              <a:off x="4271525" y="4961425"/>
              <a:ext cx="54950" cy="60550"/>
            </a:xfrm>
            <a:custGeom>
              <a:rect b="b" l="l" r="r" t="t"/>
              <a:pathLst>
                <a:path extrusionOk="0" h="2422" w="2198">
                  <a:moveTo>
                    <a:pt x="1015" y="1"/>
                  </a:moveTo>
                  <a:cubicBezTo>
                    <a:pt x="846" y="1395"/>
                    <a:pt x="128" y="254"/>
                    <a:pt x="1" y="1268"/>
                  </a:cubicBezTo>
                  <a:cubicBezTo>
                    <a:pt x="1" y="1406"/>
                    <a:pt x="85" y="1853"/>
                    <a:pt x="254" y="1853"/>
                  </a:cubicBezTo>
                  <a:cubicBezTo>
                    <a:pt x="292" y="1853"/>
                    <a:pt x="334" y="1830"/>
                    <a:pt x="381" y="1775"/>
                  </a:cubicBezTo>
                  <a:lnTo>
                    <a:pt x="423" y="1395"/>
                  </a:lnTo>
                  <a:cubicBezTo>
                    <a:pt x="464" y="1334"/>
                    <a:pt x="492" y="1308"/>
                    <a:pt x="511" y="1308"/>
                  </a:cubicBezTo>
                  <a:cubicBezTo>
                    <a:pt x="611" y="1308"/>
                    <a:pt x="485" y="2014"/>
                    <a:pt x="804" y="2156"/>
                  </a:cubicBezTo>
                  <a:lnTo>
                    <a:pt x="1353" y="2071"/>
                  </a:lnTo>
                  <a:cubicBezTo>
                    <a:pt x="1560" y="2106"/>
                    <a:pt x="1738" y="2422"/>
                    <a:pt x="1981" y="2422"/>
                  </a:cubicBezTo>
                  <a:cubicBezTo>
                    <a:pt x="2036" y="2422"/>
                    <a:pt x="2093" y="2406"/>
                    <a:pt x="2155" y="2367"/>
                  </a:cubicBezTo>
                  <a:lnTo>
                    <a:pt x="2198" y="2071"/>
                  </a:lnTo>
                  <a:cubicBezTo>
                    <a:pt x="2071" y="1733"/>
                    <a:pt x="1818" y="1437"/>
                    <a:pt x="1564" y="1184"/>
                  </a:cubicBezTo>
                  <a:cubicBezTo>
                    <a:pt x="1554" y="1179"/>
                    <a:pt x="1546" y="1177"/>
                    <a:pt x="1537" y="1177"/>
                  </a:cubicBezTo>
                  <a:cubicBezTo>
                    <a:pt x="1478" y="1177"/>
                    <a:pt x="1439" y="1275"/>
                    <a:pt x="1380" y="1275"/>
                  </a:cubicBezTo>
                  <a:cubicBezTo>
                    <a:pt x="1371" y="1275"/>
                    <a:pt x="1362" y="1273"/>
                    <a:pt x="1353" y="1268"/>
                  </a:cubicBezTo>
                  <a:cubicBezTo>
                    <a:pt x="1142" y="1226"/>
                    <a:pt x="1353" y="888"/>
                    <a:pt x="1353" y="761"/>
                  </a:cubicBezTo>
                  <a:cubicBezTo>
                    <a:pt x="1268" y="508"/>
                    <a:pt x="1142" y="212"/>
                    <a:pt x="1015"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3"/>
            <p:cNvSpPr/>
            <p:nvPr/>
          </p:nvSpPr>
          <p:spPr>
            <a:xfrm>
              <a:off x="4636975" y="5021650"/>
              <a:ext cx="19225" cy="16100"/>
            </a:xfrm>
            <a:custGeom>
              <a:rect b="b" l="l" r="r" t="t"/>
              <a:pathLst>
                <a:path extrusionOk="0" h="644" w="769">
                  <a:moveTo>
                    <a:pt x="381" y="0"/>
                  </a:moveTo>
                  <a:cubicBezTo>
                    <a:pt x="296" y="0"/>
                    <a:pt x="1" y="592"/>
                    <a:pt x="1" y="634"/>
                  </a:cubicBezTo>
                  <a:cubicBezTo>
                    <a:pt x="28" y="641"/>
                    <a:pt x="57" y="644"/>
                    <a:pt x="85" y="644"/>
                  </a:cubicBezTo>
                  <a:cubicBezTo>
                    <a:pt x="408" y="644"/>
                    <a:pt x="769" y="233"/>
                    <a:pt x="38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4790125" y="5015250"/>
              <a:ext cx="32800" cy="38500"/>
            </a:xfrm>
            <a:custGeom>
              <a:rect b="b" l="l" r="r" t="t"/>
              <a:pathLst>
                <a:path extrusionOk="0" h="1540" w="1312">
                  <a:moveTo>
                    <a:pt x="338" y="1"/>
                  </a:moveTo>
                  <a:cubicBezTo>
                    <a:pt x="179" y="1"/>
                    <a:pt x="1" y="26"/>
                    <a:pt x="1" y="256"/>
                  </a:cubicBezTo>
                  <a:cubicBezTo>
                    <a:pt x="1" y="256"/>
                    <a:pt x="794" y="1540"/>
                    <a:pt x="1132" y="1540"/>
                  </a:cubicBezTo>
                  <a:cubicBezTo>
                    <a:pt x="1249" y="1540"/>
                    <a:pt x="1311" y="1387"/>
                    <a:pt x="1268" y="974"/>
                  </a:cubicBezTo>
                  <a:cubicBezTo>
                    <a:pt x="1226" y="848"/>
                    <a:pt x="1310" y="636"/>
                    <a:pt x="1184" y="510"/>
                  </a:cubicBezTo>
                  <a:cubicBezTo>
                    <a:pt x="1184" y="496"/>
                    <a:pt x="1174" y="491"/>
                    <a:pt x="1160" y="491"/>
                  </a:cubicBezTo>
                  <a:cubicBezTo>
                    <a:pt x="1132" y="491"/>
                    <a:pt x="1085" y="510"/>
                    <a:pt x="1057" y="510"/>
                  </a:cubicBezTo>
                  <a:lnTo>
                    <a:pt x="888" y="510"/>
                  </a:lnTo>
                  <a:cubicBezTo>
                    <a:pt x="719" y="425"/>
                    <a:pt x="550" y="129"/>
                    <a:pt x="465" y="3"/>
                  </a:cubicBezTo>
                  <a:cubicBezTo>
                    <a:pt x="428" y="3"/>
                    <a:pt x="384" y="1"/>
                    <a:pt x="338"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3"/>
            <p:cNvSpPr/>
            <p:nvPr/>
          </p:nvSpPr>
          <p:spPr>
            <a:xfrm>
              <a:off x="4293725" y="5042775"/>
              <a:ext cx="57050" cy="41125"/>
            </a:xfrm>
            <a:custGeom>
              <a:rect b="b" l="l" r="r" t="t"/>
              <a:pathLst>
                <a:path extrusionOk="0" h="1645" w="2282">
                  <a:moveTo>
                    <a:pt x="803" y="0"/>
                  </a:moveTo>
                  <a:lnTo>
                    <a:pt x="803" y="0"/>
                  </a:lnTo>
                  <a:cubicBezTo>
                    <a:pt x="0" y="338"/>
                    <a:pt x="845" y="1352"/>
                    <a:pt x="1352" y="1606"/>
                  </a:cubicBezTo>
                  <a:cubicBezTo>
                    <a:pt x="1422" y="1633"/>
                    <a:pt x="1475" y="1644"/>
                    <a:pt x="1514" y="1644"/>
                  </a:cubicBezTo>
                  <a:cubicBezTo>
                    <a:pt x="1777" y="1644"/>
                    <a:pt x="1412" y="1099"/>
                    <a:pt x="1817" y="1099"/>
                  </a:cubicBezTo>
                  <a:lnTo>
                    <a:pt x="2239" y="1268"/>
                  </a:lnTo>
                  <a:cubicBezTo>
                    <a:pt x="2281" y="1099"/>
                    <a:pt x="1098" y="507"/>
                    <a:pt x="80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3"/>
            <p:cNvSpPr/>
            <p:nvPr/>
          </p:nvSpPr>
          <p:spPr>
            <a:xfrm>
              <a:off x="5015100" y="5026625"/>
              <a:ext cx="59950" cy="24625"/>
            </a:xfrm>
            <a:custGeom>
              <a:rect b="b" l="l" r="r" t="t"/>
              <a:pathLst>
                <a:path extrusionOk="0" h="985" w="2398">
                  <a:moveTo>
                    <a:pt x="1974" y="1"/>
                  </a:moveTo>
                  <a:cubicBezTo>
                    <a:pt x="1962" y="1"/>
                    <a:pt x="1952" y="4"/>
                    <a:pt x="1944" y="12"/>
                  </a:cubicBezTo>
                  <a:cubicBezTo>
                    <a:pt x="1902" y="55"/>
                    <a:pt x="1944" y="181"/>
                    <a:pt x="1902" y="224"/>
                  </a:cubicBezTo>
                  <a:cubicBezTo>
                    <a:pt x="1883" y="233"/>
                    <a:pt x="1859" y="237"/>
                    <a:pt x="1831" y="237"/>
                  </a:cubicBezTo>
                  <a:cubicBezTo>
                    <a:pt x="1619" y="237"/>
                    <a:pt x="1150" y="3"/>
                    <a:pt x="723" y="3"/>
                  </a:cubicBezTo>
                  <a:cubicBezTo>
                    <a:pt x="431" y="3"/>
                    <a:pt x="159" y="112"/>
                    <a:pt x="0" y="477"/>
                  </a:cubicBezTo>
                  <a:cubicBezTo>
                    <a:pt x="0" y="519"/>
                    <a:pt x="43" y="562"/>
                    <a:pt x="85" y="604"/>
                  </a:cubicBezTo>
                  <a:cubicBezTo>
                    <a:pt x="142" y="695"/>
                    <a:pt x="193" y="728"/>
                    <a:pt x="242" y="728"/>
                  </a:cubicBezTo>
                  <a:cubicBezTo>
                    <a:pt x="369" y="728"/>
                    <a:pt x="487" y="517"/>
                    <a:pt x="680" y="517"/>
                  </a:cubicBezTo>
                  <a:cubicBezTo>
                    <a:pt x="693" y="517"/>
                    <a:pt x="706" y="517"/>
                    <a:pt x="719" y="519"/>
                  </a:cubicBezTo>
                  <a:cubicBezTo>
                    <a:pt x="888" y="519"/>
                    <a:pt x="1057" y="942"/>
                    <a:pt x="1226" y="984"/>
                  </a:cubicBezTo>
                  <a:cubicBezTo>
                    <a:pt x="1648" y="815"/>
                    <a:pt x="2028" y="604"/>
                    <a:pt x="2366" y="350"/>
                  </a:cubicBezTo>
                  <a:cubicBezTo>
                    <a:pt x="2397" y="196"/>
                    <a:pt x="2344" y="160"/>
                    <a:pt x="2286" y="160"/>
                  </a:cubicBezTo>
                  <a:cubicBezTo>
                    <a:pt x="2235" y="160"/>
                    <a:pt x="2181" y="188"/>
                    <a:pt x="2177" y="188"/>
                  </a:cubicBezTo>
                  <a:cubicBezTo>
                    <a:pt x="2174" y="188"/>
                    <a:pt x="2220" y="161"/>
                    <a:pt x="2366" y="55"/>
                  </a:cubicBezTo>
                  <a:lnTo>
                    <a:pt x="2155" y="55"/>
                  </a:lnTo>
                  <a:cubicBezTo>
                    <a:pt x="2087" y="55"/>
                    <a:pt x="2020" y="1"/>
                    <a:pt x="197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3"/>
            <p:cNvSpPr/>
            <p:nvPr/>
          </p:nvSpPr>
          <p:spPr>
            <a:xfrm>
              <a:off x="4736250" y="5063900"/>
              <a:ext cx="26825" cy="22375"/>
            </a:xfrm>
            <a:custGeom>
              <a:rect b="b" l="l" r="r" t="t"/>
              <a:pathLst>
                <a:path extrusionOk="0" h="895" w="1073">
                  <a:moveTo>
                    <a:pt x="635" y="0"/>
                  </a:moveTo>
                  <a:cubicBezTo>
                    <a:pt x="339" y="0"/>
                    <a:pt x="1" y="634"/>
                    <a:pt x="297" y="887"/>
                  </a:cubicBezTo>
                  <a:cubicBezTo>
                    <a:pt x="302" y="892"/>
                    <a:pt x="309" y="895"/>
                    <a:pt x="317" y="895"/>
                  </a:cubicBezTo>
                  <a:cubicBezTo>
                    <a:pt x="461" y="895"/>
                    <a:pt x="1072" y="279"/>
                    <a:pt x="63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4816775" y="5058600"/>
              <a:ext cx="46900" cy="19425"/>
            </a:xfrm>
            <a:custGeom>
              <a:rect b="b" l="l" r="r" t="t"/>
              <a:pathLst>
                <a:path extrusionOk="0" h="777" w="1876">
                  <a:moveTo>
                    <a:pt x="709" y="1"/>
                  </a:moveTo>
                  <a:lnTo>
                    <a:pt x="709" y="1"/>
                  </a:lnTo>
                  <a:cubicBezTo>
                    <a:pt x="0" y="284"/>
                    <a:pt x="946" y="777"/>
                    <a:pt x="1467" y="777"/>
                  </a:cubicBezTo>
                  <a:cubicBezTo>
                    <a:pt x="1722" y="777"/>
                    <a:pt x="1875" y="659"/>
                    <a:pt x="1681" y="339"/>
                  </a:cubicBezTo>
                  <a:cubicBezTo>
                    <a:pt x="1638" y="297"/>
                    <a:pt x="836" y="85"/>
                    <a:pt x="70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a:off x="4868625" y="5083950"/>
              <a:ext cx="17650" cy="12800"/>
            </a:xfrm>
            <a:custGeom>
              <a:rect b="b" l="l" r="r" t="t"/>
              <a:pathLst>
                <a:path extrusionOk="0" h="512" w="706">
                  <a:moveTo>
                    <a:pt x="114" y="1"/>
                  </a:moveTo>
                  <a:lnTo>
                    <a:pt x="114" y="1"/>
                  </a:lnTo>
                  <a:cubicBezTo>
                    <a:pt x="0" y="389"/>
                    <a:pt x="61" y="511"/>
                    <a:pt x="178" y="511"/>
                  </a:cubicBezTo>
                  <a:cubicBezTo>
                    <a:pt x="368" y="511"/>
                    <a:pt x="705" y="196"/>
                    <a:pt x="705" y="170"/>
                  </a:cubicBezTo>
                  <a:cubicBezTo>
                    <a:pt x="663" y="43"/>
                    <a:pt x="283" y="170"/>
                    <a:pt x="11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3"/>
            <p:cNvSpPr/>
            <p:nvPr/>
          </p:nvSpPr>
          <p:spPr>
            <a:xfrm>
              <a:off x="4843475" y="5139325"/>
              <a:ext cx="23775" cy="21825"/>
            </a:xfrm>
            <a:custGeom>
              <a:rect b="b" l="l" r="r" t="t"/>
              <a:pathLst>
                <a:path extrusionOk="0" h="873" w="951">
                  <a:moveTo>
                    <a:pt x="757" y="1"/>
                  </a:moveTo>
                  <a:cubicBezTo>
                    <a:pt x="354" y="1"/>
                    <a:pt x="0" y="797"/>
                    <a:pt x="401" y="870"/>
                  </a:cubicBezTo>
                  <a:cubicBezTo>
                    <a:pt x="415" y="871"/>
                    <a:pt x="429" y="872"/>
                    <a:pt x="442" y="872"/>
                  </a:cubicBezTo>
                  <a:cubicBezTo>
                    <a:pt x="785" y="872"/>
                    <a:pt x="829" y="352"/>
                    <a:pt x="951" y="67"/>
                  </a:cubicBezTo>
                  <a:cubicBezTo>
                    <a:pt x="887" y="21"/>
                    <a:pt x="822" y="1"/>
                    <a:pt x="75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4872375" y="5130250"/>
              <a:ext cx="34225" cy="36300"/>
            </a:xfrm>
            <a:custGeom>
              <a:rect b="b" l="l" r="r" t="t"/>
              <a:pathLst>
                <a:path extrusionOk="0" h="1452" w="1369">
                  <a:moveTo>
                    <a:pt x="1005" y="0"/>
                  </a:moveTo>
                  <a:cubicBezTo>
                    <a:pt x="705" y="0"/>
                    <a:pt x="154" y="407"/>
                    <a:pt x="48" y="726"/>
                  </a:cubicBezTo>
                  <a:cubicBezTo>
                    <a:pt x="1" y="916"/>
                    <a:pt x="513" y="1452"/>
                    <a:pt x="881" y="1452"/>
                  </a:cubicBezTo>
                  <a:cubicBezTo>
                    <a:pt x="1169" y="1452"/>
                    <a:pt x="1369" y="1125"/>
                    <a:pt x="1147" y="50"/>
                  </a:cubicBezTo>
                  <a:cubicBezTo>
                    <a:pt x="1112" y="16"/>
                    <a:pt x="1063" y="0"/>
                    <a:pt x="1005"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a:off x="5065800" y="5136050"/>
              <a:ext cx="16150" cy="15975"/>
            </a:xfrm>
            <a:custGeom>
              <a:rect b="b" l="l" r="r" t="t"/>
              <a:pathLst>
                <a:path extrusionOk="0" h="639" w="646">
                  <a:moveTo>
                    <a:pt x="106" y="1"/>
                  </a:moveTo>
                  <a:cubicBezTo>
                    <a:pt x="63" y="1"/>
                    <a:pt x="158" y="142"/>
                    <a:pt x="85" y="409"/>
                  </a:cubicBezTo>
                  <a:cubicBezTo>
                    <a:pt x="85" y="452"/>
                    <a:pt x="0" y="536"/>
                    <a:pt x="43" y="578"/>
                  </a:cubicBezTo>
                  <a:cubicBezTo>
                    <a:pt x="74" y="620"/>
                    <a:pt x="128" y="638"/>
                    <a:pt x="190" y="638"/>
                  </a:cubicBezTo>
                  <a:cubicBezTo>
                    <a:pt x="380" y="638"/>
                    <a:pt x="645" y="463"/>
                    <a:pt x="549" y="240"/>
                  </a:cubicBezTo>
                  <a:cubicBezTo>
                    <a:pt x="244" y="79"/>
                    <a:pt x="137" y="1"/>
                    <a:pt x="106"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3"/>
            <p:cNvSpPr/>
            <p:nvPr/>
          </p:nvSpPr>
          <p:spPr>
            <a:xfrm>
              <a:off x="5065800" y="5155125"/>
              <a:ext cx="53875" cy="37650"/>
            </a:xfrm>
            <a:custGeom>
              <a:rect b="b" l="l" r="r" t="t"/>
              <a:pathLst>
                <a:path extrusionOk="0" h="1506" w="2155">
                  <a:moveTo>
                    <a:pt x="1742" y="1"/>
                  </a:moveTo>
                  <a:cubicBezTo>
                    <a:pt x="1223" y="1"/>
                    <a:pt x="686" y="614"/>
                    <a:pt x="254" y="914"/>
                  </a:cubicBezTo>
                  <a:cubicBezTo>
                    <a:pt x="0" y="1125"/>
                    <a:pt x="380" y="1505"/>
                    <a:pt x="423" y="1505"/>
                  </a:cubicBezTo>
                  <a:cubicBezTo>
                    <a:pt x="549" y="1379"/>
                    <a:pt x="296" y="1125"/>
                    <a:pt x="380" y="998"/>
                  </a:cubicBezTo>
                  <a:cubicBezTo>
                    <a:pt x="592" y="660"/>
                    <a:pt x="1775" y="322"/>
                    <a:pt x="2155" y="153"/>
                  </a:cubicBezTo>
                  <a:cubicBezTo>
                    <a:pt x="2020" y="46"/>
                    <a:pt x="1882" y="1"/>
                    <a:pt x="174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3"/>
            <p:cNvSpPr/>
            <p:nvPr/>
          </p:nvSpPr>
          <p:spPr>
            <a:xfrm>
              <a:off x="4755275" y="5201200"/>
              <a:ext cx="27300" cy="17775"/>
            </a:xfrm>
            <a:custGeom>
              <a:rect b="b" l="l" r="r" t="t"/>
              <a:pathLst>
                <a:path extrusionOk="0" h="711" w="1092">
                  <a:moveTo>
                    <a:pt x="592" y="0"/>
                  </a:moveTo>
                  <a:cubicBezTo>
                    <a:pt x="634" y="0"/>
                    <a:pt x="761" y="85"/>
                    <a:pt x="676" y="296"/>
                  </a:cubicBezTo>
                  <a:cubicBezTo>
                    <a:pt x="662" y="340"/>
                    <a:pt x="637" y="357"/>
                    <a:pt x="606" y="357"/>
                  </a:cubicBezTo>
                  <a:cubicBezTo>
                    <a:pt x="482" y="357"/>
                    <a:pt x="252" y="83"/>
                    <a:pt x="116" y="83"/>
                  </a:cubicBezTo>
                  <a:cubicBezTo>
                    <a:pt x="86" y="83"/>
                    <a:pt x="61" y="96"/>
                    <a:pt x="43" y="127"/>
                  </a:cubicBezTo>
                  <a:cubicBezTo>
                    <a:pt x="0" y="212"/>
                    <a:pt x="43" y="296"/>
                    <a:pt x="43" y="381"/>
                  </a:cubicBezTo>
                  <a:cubicBezTo>
                    <a:pt x="43" y="465"/>
                    <a:pt x="0" y="592"/>
                    <a:pt x="43" y="634"/>
                  </a:cubicBezTo>
                  <a:cubicBezTo>
                    <a:pt x="112" y="688"/>
                    <a:pt x="190" y="711"/>
                    <a:pt x="273" y="711"/>
                  </a:cubicBezTo>
                  <a:cubicBezTo>
                    <a:pt x="645" y="711"/>
                    <a:pt x="1091" y="242"/>
                    <a:pt x="105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4884825" y="5233925"/>
              <a:ext cx="15175" cy="22575"/>
            </a:xfrm>
            <a:custGeom>
              <a:rect b="b" l="l" r="r" t="t"/>
              <a:pathLst>
                <a:path extrusionOk="0" h="903" w="607">
                  <a:moveTo>
                    <a:pt x="57" y="1"/>
                  </a:moveTo>
                  <a:cubicBezTo>
                    <a:pt x="564" y="550"/>
                    <a:pt x="57" y="550"/>
                    <a:pt x="15" y="804"/>
                  </a:cubicBezTo>
                  <a:cubicBezTo>
                    <a:pt x="1" y="874"/>
                    <a:pt x="57" y="902"/>
                    <a:pt x="138" y="902"/>
                  </a:cubicBezTo>
                  <a:cubicBezTo>
                    <a:pt x="301" y="902"/>
                    <a:pt x="564" y="790"/>
                    <a:pt x="564" y="677"/>
                  </a:cubicBezTo>
                  <a:cubicBezTo>
                    <a:pt x="606" y="508"/>
                    <a:pt x="184" y="128"/>
                    <a:pt x="5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4579075" y="5264575"/>
              <a:ext cx="32575" cy="37000"/>
            </a:xfrm>
            <a:custGeom>
              <a:rect b="b" l="l" r="r" t="t"/>
              <a:pathLst>
                <a:path extrusionOk="0" h="1480" w="1303">
                  <a:moveTo>
                    <a:pt x="458" y="0"/>
                  </a:moveTo>
                  <a:lnTo>
                    <a:pt x="458" y="0"/>
                  </a:lnTo>
                  <a:cubicBezTo>
                    <a:pt x="1" y="291"/>
                    <a:pt x="524" y="1480"/>
                    <a:pt x="742" y="1480"/>
                  </a:cubicBezTo>
                  <a:cubicBezTo>
                    <a:pt x="746" y="1480"/>
                    <a:pt x="750" y="1480"/>
                    <a:pt x="753" y="1479"/>
                  </a:cubicBezTo>
                  <a:cubicBezTo>
                    <a:pt x="838" y="1479"/>
                    <a:pt x="838" y="1310"/>
                    <a:pt x="880" y="1225"/>
                  </a:cubicBezTo>
                  <a:cubicBezTo>
                    <a:pt x="1303" y="592"/>
                    <a:pt x="922" y="507"/>
                    <a:pt x="458"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a:off x="5173525" y="5210700"/>
              <a:ext cx="63400" cy="88750"/>
            </a:xfrm>
            <a:custGeom>
              <a:rect b="b" l="l" r="r" t="t"/>
              <a:pathLst>
                <a:path extrusionOk="0" h="3550" w="2536">
                  <a:moveTo>
                    <a:pt x="2197" y="1"/>
                  </a:moveTo>
                  <a:cubicBezTo>
                    <a:pt x="1690" y="212"/>
                    <a:pt x="1226" y="507"/>
                    <a:pt x="803" y="803"/>
                  </a:cubicBezTo>
                  <a:cubicBezTo>
                    <a:pt x="465" y="1183"/>
                    <a:pt x="212" y="1606"/>
                    <a:pt x="43" y="2071"/>
                  </a:cubicBezTo>
                  <a:cubicBezTo>
                    <a:pt x="1" y="2324"/>
                    <a:pt x="170" y="3549"/>
                    <a:pt x="508" y="3549"/>
                  </a:cubicBezTo>
                  <a:cubicBezTo>
                    <a:pt x="972" y="3465"/>
                    <a:pt x="930" y="2662"/>
                    <a:pt x="1226" y="2493"/>
                  </a:cubicBezTo>
                  <a:cubicBezTo>
                    <a:pt x="1275" y="2444"/>
                    <a:pt x="1330" y="2433"/>
                    <a:pt x="1387" y="2433"/>
                  </a:cubicBezTo>
                  <a:cubicBezTo>
                    <a:pt x="1434" y="2433"/>
                    <a:pt x="1481" y="2440"/>
                    <a:pt x="1526" y="2440"/>
                  </a:cubicBezTo>
                  <a:cubicBezTo>
                    <a:pt x="1569" y="2440"/>
                    <a:pt x="1611" y="2434"/>
                    <a:pt x="1648" y="2409"/>
                  </a:cubicBezTo>
                  <a:cubicBezTo>
                    <a:pt x="1986" y="2197"/>
                    <a:pt x="1733" y="2240"/>
                    <a:pt x="1733" y="2028"/>
                  </a:cubicBezTo>
                  <a:cubicBezTo>
                    <a:pt x="1817" y="1479"/>
                    <a:pt x="2535" y="888"/>
                    <a:pt x="2493" y="338"/>
                  </a:cubicBezTo>
                  <a:cubicBezTo>
                    <a:pt x="2493" y="212"/>
                    <a:pt x="2282" y="85"/>
                    <a:pt x="219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3"/>
            <p:cNvSpPr/>
            <p:nvPr/>
          </p:nvSpPr>
          <p:spPr>
            <a:xfrm>
              <a:off x="5100650" y="5315275"/>
              <a:ext cx="24325" cy="62325"/>
            </a:xfrm>
            <a:custGeom>
              <a:rect b="b" l="l" r="r" t="t"/>
              <a:pathLst>
                <a:path extrusionOk="0" h="2493" w="973">
                  <a:moveTo>
                    <a:pt x="761" y="0"/>
                  </a:moveTo>
                  <a:lnTo>
                    <a:pt x="761" y="0"/>
                  </a:lnTo>
                  <a:cubicBezTo>
                    <a:pt x="212" y="211"/>
                    <a:pt x="0" y="2366"/>
                    <a:pt x="550" y="2493"/>
                  </a:cubicBezTo>
                  <a:cubicBezTo>
                    <a:pt x="634" y="2493"/>
                    <a:pt x="550" y="2366"/>
                    <a:pt x="592" y="2324"/>
                  </a:cubicBezTo>
                  <a:cubicBezTo>
                    <a:pt x="676" y="2197"/>
                    <a:pt x="972" y="2197"/>
                    <a:pt x="930" y="2070"/>
                  </a:cubicBezTo>
                  <a:cubicBezTo>
                    <a:pt x="845" y="1690"/>
                    <a:pt x="550" y="1479"/>
                    <a:pt x="465" y="1225"/>
                  </a:cubicBezTo>
                  <a:cubicBezTo>
                    <a:pt x="381" y="930"/>
                    <a:pt x="676" y="254"/>
                    <a:pt x="76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3"/>
            <p:cNvSpPr/>
            <p:nvPr/>
          </p:nvSpPr>
          <p:spPr>
            <a:xfrm>
              <a:off x="4892375" y="4687050"/>
              <a:ext cx="27700" cy="5200"/>
            </a:xfrm>
            <a:custGeom>
              <a:rect b="b" l="l" r="r" t="t"/>
              <a:pathLst>
                <a:path extrusionOk="0" h="208" w="1108">
                  <a:moveTo>
                    <a:pt x="1014" y="1"/>
                  </a:moveTo>
                  <a:cubicBezTo>
                    <a:pt x="745" y="1"/>
                    <a:pt x="1" y="207"/>
                    <a:pt x="120" y="207"/>
                  </a:cubicBezTo>
                  <a:cubicBezTo>
                    <a:pt x="161" y="207"/>
                    <a:pt x="303" y="183"/>
                    <a:pt x="600" y="118"/>
                  </a:cubicBezTo>
                  <a:lnTo>
                    <a:pt x="1107" y="34"/>
                  </a:lnTo>
                  <a:cubicBezTo>
                    <a:pt x="1107" y="10"/>
                    <a:pt x="1071" y="1"/>
                    <a:pt x="101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4660125" y="5363725"/>
              <a:ext cx="356050" cy="107075"/>
            </a:xfrm>
            <a:custGeom>
              <a:rect b="b" l="l" r="r" t="t"/>
              <a:pathLst>
                <a:path extrusionOk="0" h="4283" w="14242">
                  <a:moveTo>
                    <a:pt x="14115" y="1400"/>
                  </a:moveTo>
                  <a:cubicBezTo>
                    <a:pt x="14103" y="1416"/>
                    <a:pt x="14092" y="1431"/>
                    <a:pt x="14081" y="1446"/>
                  </a:cubicBezTo>
                  <a:lnTo>
                    <a:pt x="14081" y="1446"/>
                  </a:lnTo>
                  <a:cubicBezTo>
                    <a:pt x="14092" y="1431"/>
                    <a:pt x="14104" y="1415"/>
                    <a:pt x="14115" y="1400"/>
                  </a:cubicBezTo>
                  <a:close/>
                  <a:moveTo>
                    <a:pt x="1226" y="0"/>
                  </a:moveTo>
                  <a:cubicBezTo>
                    <a:pt x="1214" y="0"/>
                    <a:pt x="1201" y="2"/>
                    <a:pt x="1187" y="5"/>
                  </a:cubicBezTo>
                  <a:cubicBezTo>
                    <a:pt x="891" y="132"/>
                    <a:pt x="1356" y="766"/>
                    <a:pt x="1229" y="1019"/>
                  </a:cubicBezTo>
                  <a:cubicBezTo>
                    <a:pt x="1167" y="1135"/>
                    <a:pt x="1103" y="1179"/>
                    <a:pt x="1040" y="1179"/>
                  </a:cubicBezTo>
                  <a:cubicBezTo>
                    <a:pt x="826" y="1179"/>
                    <a:pt x="621" y="663"/>
                    <a:pt x="534" y="663"/>
                  </a:cubicBezTo>
                  <a:cubicBezTo>
                    <a:pt x="525" y="663"/>
                    <a:pt x="517" y="669"/>
                    <a:pt x="511" y="681"/>
                  </a:cubicBezTo>
                  <a:cubicBezTo>
                    <a:pt x="427" y="977"/>
                    <a:pt x="384" y="1273"/>
                    <a:pt x="469" y="1526"/>
                  </a:cubicBezTo>
                  <a:cubicBezTo>
                    <a:pt x="499" y="2453"/>
                    <a:pt x="0" y="2639"/>
                    <a:pt x="498" y="2639"/>
                  </a:cubicBezTo>
                  <a:cubicBezTo>
                    <a:pt x="704" y="2639"/>
                    <a:pt x="1081" y="2607"/>
                    <a:pt x="1736" y="2583"/>
                  </a:cubicBezTo>
                  <a:cubicBezTo>
                    <a:pt x="1905" y="2583"/>
                    <a:pt x="2074" y="2752"/>
                    <a:pt x="2285" y="2752"/>
                  </a:cubicBezTo>
                  <a:cubicBezTo>
                    <a:pt x="2436" y="2752"/>
                    <a:pt x="2519" y="2618"/>
                    <a:pt x="2625" y="2618"/>
                  </a:cubicBezTo>
                  <a:cubicBezTo>
                    <a:pt x="2638" y="2618"/>
                    <a:pt x="2652" y="2620"/>
                    <a:pt x="2666" y="2625"/>
                  </a:cubicBezTo>
                  <a:cubicBezTo>
                    <a:pt x="2792" y="2667"/>
                    <a:pt x="2792" y="2878"/>
                    <a:pt x="2919" y="2921"/>
                  </a:cubicBezTo>
                  <a:cubicBezTo>
                    <a:pt x="2984" y="2933"/>
                    <a:pt x="3073" y="2939"/>
                    <a:pt x="3179" y="2939"/>
                  </a:cubicBezTo>
                  <a:cubicBezTo>
                    <a:pt x="3554" y="2939"/>
                    <a:pt x="4143" y="2876"/>
                    <a:pt x="4635" y="2876"/>
                  </a:cubicBezTo>
                  <a:cubicBezTo>
                    <a:pt x="4919" y="2876"/>
                    <a:pt x="5170" y="2897"/>
                    <a:pt x="5327" y="2963"/>
                  </a:cubicBezTo>
                  <a:cubicBezTo>
                    <a:pt x="5454" y="3005"/>
                    <a:pt x="5412" y="3216"/>
                    <a:pt x="5539" y="3259"/>
                  </a:cubicBezTo>
                  <a:cubicBezTo>
                    <a:pt x="5877" y="3428"/>
                    <a:pt x="6468" y="3132"/>
                    <a:pt x="6552" y="3681"/>
                  </a:cubicBezTo>
                  <a:cubicBezTo>
                    <a:pt x="6595" y="3850"/>
                    <a:pt x="6341" y="4019"/>
                    <a:pt x="6426" y="4188"/>
                  </a:cubicBezTo>
                  <a:cubicBezTo>
                    <a:pt x="6448" y="4255"/>
                    <a:pt x="6540" y="4282"/>
                    <a:pt x="6680" y="4282"/>
                  </a:cubicBezTo>
                  <a:cubicBezTo>
                    <a:pt x="7342" y="4282"/>
                    <a:pt x="9079" y="3666"/>
                    <a:pt x="9637" y="3597"/>
                  </a:cubicBezTo>
                  <a:cubicBezTo>
                    <a:pt x="10144" y="3554"/>
                    <a:pt x="13692" y="3259"/>
                    <a:pt x="13861" y="3090"/>
                  </a:cubicBezTo>
                  <a:cubicBezTo>
                    <a:pt x="14030" y="2878"/>
                    <a:pt x="13904" y="2498"/>
                    <a:pt x="14030" y="2287"/>
                  </a:cubicBezTo>
                  <a:cubicBezTo>
                    <a:pt x="14073" y="2202"/>
                    <a:pt x="14242" y="2202"/>
                    <a:pt x="14199" y="2160"/>
                  </a:cubicBezTo>
                  <a:cubicBezTo>
                    <a:pt x="13993" y="1831"/>
                    <a:pt x="13667" y="2023"/>
                    <a:pt x="14081" y="1446"/>
                  </a:cubicBezTo>
                  <a:lnTo>
                    <a:pt x="14081" y="1446"/>
                  </a:lnTo>
                  <a:cubicBezTo>
                    <a:pt x="13677" y="1994"/>
                    <a:pt x="13389" y="2055"/>
                    <a:pt x="13101" y="2055"/>
                  </a:cubicBezTo>
                  <a:cubicBezTo>
                    <a:pt x="13020" y="2055"/>
                    <a:pt x="12940" y="2050"/>
                    <a:pt x="12856" y="2050"/>
                  </a:cubicBezTo>
                  <a:cubicBezTo>
                    <a:pt x="12634" y="2050"/>
                    <a:pt x="12394" y="2083"/>
                    <a:pt x="12087" y="2329"/>
                  </a:cubicBezTo>
                  <a:cubicBezTo>
                    <a:pt x="12045" y="2371"/>
                    <a:pt x="11791" y="2878"/>
                    <a:pt x="11664" y="2878"/>
                  </a:cubicBezTo>
                  <a:cubicBezTo>
                    <a:pt x="11651" y="2879"/>
                    <a:pt x="11639" y="2879"/>
                    <a:pt x="11627" y="2879"/>
                  </a:cubicBezTo>
                  <a:cubicBezTo>
                    <a:pt x="10838" y="2879"/>
                    <a:pt x="11410" y="1567"/>
                    <a:pt x="11369" y="1484"/>
                  </a:cubicBezTo>
                  <a:cubicBezTo>
                    <a:pt x="11334" y="1436"/>
                    <a:pt x="11277" y="1416"/>
                    <a:pt x="11205" y="1416"/>
                  </a:cubicBezTo>
                  <a:cubicBezTo>
                    <a:pt x="10846" y="1416"/>
                    <a:pt x="10110" y="1908"/>
                    <a:pt x="9870" y="1908"/>
                  </a:cubicBezTo>
                  <a:cubicBezTo>
                    <a:pt x="9862" y="1908"/>
                    <a:pt x="9855" y="1908"/>
                    <a:pt x="9848" y="1907"/>
                  </a:cubicBezTo>
                  <a:lnTo>
                    <a:pt x="9468" y="1653"/>
                  </a:lnTo>
                  <a:cubicBezTo>
                    <a:pt x="9389" y="1630"/>
                    <a:pt x="9300" y="1621"/>
                    <a:pt x="9204" y="1621"/>
                  </a:cubicBezTo>
                  <a:cubicBezTo>
                    <a:pt x="8907" y="1621"/>
                    <a:pt x="8548" y="1707"/>
                    <a:pt x="8242" y="1707"/>
                  </a:cubicBezTo>
                  <a:cubicBezTo>
                    <a:pt x="8118" y="1707"/>
                    <a:pt x="8003" y="1693"/>
                    <a:pt x="7904" y="1653"/>
                  </a:cubicBezTo>
                  <a:cubicBezTo>
                    <a:pt x="7609" y="1484"/>
                    <a:pt x="7989" y="1357"/>
                    <a:pt x="7609" y="1273"/>
                  </a:cubicBezTo>
                  <a:cubicBezTo>
                    <a:pt x="7313" y="1273"/>
                    <a:pt x="7017" y="1315"/>
                    <a:pt x="6721" y="1400"/>
                  </a:cubicBezTo>
                  <a:cubicBezTo>
                    <a:pt x="6706" y="1403"/>
                    <a:pt x="6690" y="1405"/>
                    <a:pt x="6674" y="1405"/>
                  </a:cubicBezTo>
                  <a:cubicBezTo>
                    <a:pt x="6514" y="1405"/>
                    <a:pt x="6322" y="1231"/>
                    <a:pt x="6130" y="1231"/>
                  </a:cubicBezTo>
                  <a:cubicBezTo>
                    <a:pt x="5720" y="1231"/>
                    <a:pt x="4913" y="1866"/>
                    <a:pt x="4249" y="1866"/>
                  </a:cubicBezTo>
                  <a:cubicBezTo>
                    <a:pt x="4228" y="1866"/>
                    <a:pt x="4207" y="1866"/>
                    <a:pt x="4187" y="1864"/>
                  </a:cubicBezTo>
                  <a:cubicBezTo>
                    <a:pt x="3722" y="1822"/>
                    <a:pt x="4060" y="1188"/>
                    <a:pt x="3806" y="1188"/>
                  </a:cubicBezTo>
                  <a:cubicBezTo>
                    <a:pt x="3686" y="1188"/>
                    <a:pt x="3537" y="1244"/>
                    <a:pt x="3401" y="1244"/>
                  </a:cubicBezTo>
                  <a:cubicBezTo>
                    <a:pt x="3299" y="1244"/>
                    <a:pt x="3203" y="1213"/>
                    <a:pt x="3130" y="1104"/>
                  </a:cubicBezTo>
                  <a:cubicBezTo>
                    <a:pt x="3004" y="935"/>
                    <a:pt x="3933" y="893"/>
                    <a:pt x="3468" y="512"/>
                  </a:cubicBezTo>
                  <a:cubicBezTo>
                    <a:pt x="3431" y="480"/>
                    <a:pt x="3392" y="467"/>
                    <a:pt x="3349" y="467"/>
                  </a:cubicBezTo>
                  <a:cubicBezTo>
                    <a:pt x="3087" y="467"/>
                    <a:pt x="2717" y="999"/>
                    <a:pt x="2055" y="999"/>
                  </a:cubicBezTo>
                  <a:cubicBezTo>
                    <a:pt x="1981" y="999"/>
                    <a:pt x="1903" y="992"/>
                    <a:pt x="1821" y="977"/>
                  </a:cubicBezTo>
                  <a:cubicBezTo>
                    <a:pt x="1335" y="896"/>
                    <a:pt x="1509" y="0"/>
                    <a:pt x="122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3937775" y="4304475"/>
              <a:ext cx="41225" cy="24325"/>
            </a:xfrm>
            <a:custGeom>
              <a:rect b="b" l="l" r="r" t="t"/>
              <a:pathLst>
                <a:path extrusionOk="0" h="973" w="1649">
                  <a:moveTo>
                    <a:pt x="1" y="1"/>
                  </a:moveTo>
                  <a:lnTo>
                    <a:pt x="1" y="254"/>
                  </a:lnTo>
                  <a:cubicBezTo>
                    <a:pt x="1" y="592"/>
                    <a:pt x="1352" y="972"/>
                    <a:pt x="1352" y="972"/>
                  </a:cubicBezTo>
                  <a:lnTo>
                    <a:pt x="1606" y="972"/>
                  </a:lnTo>
                  <a:lnTo>
                    <a:pt x="1606" y="761"/>
                  </a:lnTo>
                  <a:cubicBezTo>
                    <a:pt x="1648" y="550"/>
                    <a:pt x="1437" y="465"/>
                    <a:pt x="1310" y="423"/>
                  </a:cubicBezTo>
                  <a:lnTo>
                    <a:pt x="1183" y="381"/>
                  </a:lnTo>
                  <a:lnTo>
                    <a:pt x="381" y="43"/>
                  </a:lnTo>
                  <a:cubicBezTo>
                    <a:pt x="338" y="1"/>
                    <a:pt x="296" y="1"/>
                    <a:pt x="25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3767725" y="3930575"/>
              <a:ext cx="429900" cy="447875"/>
            </a:xfrm>
            <a:custGeom>
              <a:rect b="b" l="l" r="r" t="t"/>
              <a:pathLst>
                <a:path extrusionOk="0" h="17915" w="17196">
                  <a:moveTo>
                    <a:pt x="1226" y="550"/>
                  </a:moveTo>
                  <a:cubicBezTo>
                    <a:pt x="1522" y="804"/>
                    <a:pt x="1817" y="1057"/>
                    <a:pt x="2028" y="1395"/>
                  </a:cubicBezTo>
                  <a:cubicBezTo>
                    <a:pt x="2240" y="1606"/>
                    <a:pt x="2409" y="1775"/>
                    <a:pt x="2620" y="1987"/>
                  </a:cubicBezTo>
                  <a:lnTo>
                    <a:pt x="2704" y="2029"/>
                  </a:lnTo>
                  <a:lnTo>
                    <a:pt x="2789" y="2029"/>
                  </a:lnTo>
                  <a:cubicBezTo>
                    <a:pt x="3254" y="2029"/>
                    <a:pt x="3465" y="1606"/>
                    <a:pt x="3634" y="1226"/>
                  </a:cubicBezTo>
                  <a:cubicBezTo>
                    <a:pt x="3676" y="1099"/>
                    <a:pt x="3761" y="930"/>
                    <a:pt x="3845" y="804"/>
                  </a:cubicBezTo>
                  <a:cubicBezTo>
                    <a:pt x="3887" y="761"/>
                    <a:pt x="3972" y="719"/>
                    <a:pt x="4014" y="719"/>
                  </a:cubicBezTo>
                  <a:cubicBezTo>
                    <a:pt x="4141" y="719"/>
                    <a:pt x="4268" y="761"/>
                    <a:pt x="4352" y="846"/>
                  </a:cubicBezTo>
                  <a:cubicBezTo>
                    <a:pt x="4526" y="950"/>
                    <a:pt x="4728" y="1026"/>
                    <a:pt x="4936" y="1026"/>
                  </a:cubicBezTo>
                  <a:cubicBezTo>
                    <a:pt x="4981" y="1026"/>
                    <a:pt x="5025" y="1022"/>
                    <a:pt x="5070" y="1015"/>
                  </a:cubicBezTo>
                  <a:cubicBezTo>
                    <a:pt x="5197" y="1015"/>
                    <a:pt x="5282" y="888"/>
                    <a:pt x="5408" y="761"/>
                  </a:cubicBezTo>
                  <a:cubicBezTo>
                    <a:pt x="5620" y="888"/>
                    <a:pt x="5873" y="1015"/>
                    <a:pt x="6127" y="1099"/>
                  </a:cubicBezTo>
                  <a:lnTo>
                    <a:pt x="6338" y="1184"/>
                  </a:lnTo>
                  <a:cubicBezTo>
                    <a:pt x="6425" y="1201"/>
                    <a:pt x="6513" y="1212"/>
                    <a:pt x="6600" y="1212"/>
                  </a:cubicBezTo>
                  <a:cubicBezTo>
                    <a:pt x="6724" y="1212"/>
                    <a:pt x="6848" y="1191"/>
                    <a:pt x="6971" y="1142"/>
                  </a:cubicBezTo>
                  <a:lnTo>
                    <a:pt x="7014" y="1099"/>
                  </a:lnTo>
                  <a:cubicBezTo>
                    <a:pt x="7183" y="1142"/>
                    <a:pt x="7436" y="1268"/>
                    <a:pt x="7690" y="1395"/>
                  </a:cubicBezTo>
                  <a:cubicBezTo>
                    <a:pt x="8239" y="1649"/>
                    <a:pt x="8788" y="1860"/>
                    <a:pt x="9380" y="1987"/>
                  </a:cubicBezTo>
                  <a:cubicBezTo>
                    <a:pt x="9633" y="1944"/>
                    <a:pt x="9887" y="1775"/>
                    <a:pt x="10013" y="1522"/>
                  </a:cubicBezTo>
                  <a:cubicBezTo>
                    <a:pt x="10013" y="1480"/>
                    <a:pt x="10056" y="1437"/>
                    <a:pt x="10056" y="1437"/>
                  </a:cubicBezTo>
                  <a:lnTo>
                    <a:pt x="10267" y="1564"/>
                  </a:lnTo>
                  <a:cubicBezTo>
                    <a:pt x="10394" y="1691"/>
                    <a:pt x="10520" y="1733"/>
                    <a:pt x="10647" y="1818"/>
                  </a:cubicBezTo>
                  <a:cubicBezTo>
                    <a:pt x="10710" y="1839"/>
                    <a:pt x="10784" y="1849"/>
                    <a:pt x="10858" y="1849"/>
                  </a:cubicBezTo>
                  <a:cubicBezTo>
                    <a:pt x="10932" y="1849"/>
                    <a:pt x="11006" y="1839"/>
                    <a:pt x="11070" y="1818"/>
                  </a:cubicBezTo>
                  <a:lnTo>
                    <a:pt x="11196" y="1733"/>
                  </a:lnTo>
                  <a:lnTo>
                    <a:pt x="11196" y="1522"/>
                  </a:lnTo>
                  <a:cubicBezTo>
                    <a:pt x="11365" y="1564"/>
                    <a:pt x="11492" y="1649"/>
                    <a:pt x="11619" y="1775"/>
                  </a:cubicBezTo>
                  <a:cubicBezTo>
                    <a:pt x="11788" y="1944"/>
                    <a:pt x="12041" y="2029"/>
                    <a:pt x="12252" y="2071"/>
                  </a:cubicBezTo>
                  <a:cubicBezTo>
                    <a:pt x="12379" y="2071"/>
                    <a:pt x="12464" y="1987"/>
                    <a:pt x="12506" y="1902"/>
                  </a:cubicBezTo>
                  <a:lnTo>
                    <a:pt x="12548" y="1902"/>
                  </a:lnTo>
                  <a:cubicBezTo>
                    <a:pt x="12844" y="1987"/>
                    <a:pt x="12928" y="2198"/>
                    <a:pt x="13013" y="2536"/>
                  </a:cubicBezTo>
                  <a:cubicBezTo>
                    <a:pt x="13055" y="2663"/>
                    <a:pt x="13097" y="2789"/>
                    <a:pt x="13140" y="2916"/>
                  </a:cubicBezTo>
                  <a:lnTo>
                    <a:pt x="11999" y="3212"/>
                  </a:lnTo>
                  <a:lnTo>
                    <a:pt x="13520" y="3212"/>
                  </a:lnTo>
                  <a:cubicBezTo>
                    <a:pt x="13689" y="3254"/>
                    <a:pt x="13900" y="3254"/>
                    <a:pt x="14111" y="3254"/>
                  </a:cubicBezTo>
                  <a:lnTo>
                    <a:pt x="14111" y="3296"/>
                  </a:lnTo>
                  <a:lnTo>
                    <a:pt x="14449" y="3170"/>
                  </a:lnTo>
                  <a:lnTo>
                    <a:pt x="14618" y="3127"/>
                  </a:lnTo>
                  <a:lnTo>
                    <a:pt x="14745" y="3127"/>
                  </a:lnTo>
                  <a:cubicBezTo>
                    <a:pt x="14956" y="3043"/>
                    <a:pt x="15210" y="3001"/>
                    <a:pt x="15421" y="3001"/>
                  </a:cubicBezTo>
                  <a:lnTo>
                    <a:pt x="15421" y="3127"/>
                  </a:lnTo>
                  <a:cubicBezTo>
                    <a:pt x="15421" y="3339"/>
                    <a:pt x="15421" y="3592"/>
                    <a:pt x="15337" y="3846"/>
                  </a:cubicBezTo>
                  <a:cubicBezTo>
                    <a:pt x="15210" y="4057"/>
                    <a:pt x="15083" y="4310"/>
                    <a:pt x="14914" y="4521"/>
                  </a:cubicBezTo>
                  <a:cubicBezTo>
                    <a:pt x="14576" y="4859"/>
                    <a:pt x="14407" y="5324"/>
                    <a:pt x="14365" y="5831"/>
                  </a:cubicBezTo>
                  <a:cubicBezTo>
                    <a:pt x="14365" y="6549"/>
                    <a:pt x="14872" y="6634"/>
                    <a:pt x="15168" y="6676"/>
                  </a:cubicBezTo>
                  <a:cubicBezTo>
                    <a:pt x="15294" y="6676"/>
                    <a:pt x="15379" y="6718"/>
                    <a:pt x="15463" y="6761"/>
                  </a:cubicBezTo>
                  <a:cubicBezTo>
                    <a:pt x="15506" y="6803"/>
                    <a:pt x="15506" y="6845"/>
                    <a:pt x="15506" y="6887"/>
                  </a:cubicBezTo>
                  <a:cubicBezTo>
                    <a:pt x="15548" y="7014"/>
                    <a:pt x="15590" y="7099"/>
                    <a:pt x="15632" y="7183"/>
                  </a:cubicBezTo>
                  <a:cubicBezTo>
                    <a:pt x="15801" y="7437"/>
                    <a:pt x="16013" y="7606"/>
                    <a:pt x="16266" y="7732"/>
                  </a:cubicBezTo>
                  <a:lnTo>
                    <a:pt x="16604" y="7901"/>
                  </a:lnTo>
                  <a:cubicBezTo>
                    <a:pt x="16562" y="7986"/>
                    <a:pt x="16477" y="8070"/>
                    <a:pt x="16435" y="8070"/>
                  </a:cubicBezTo>
                  <a:cubicBezTo>
                    <a:pt x="16266" y="8070"/>
                    <a:pt x="16097" y="8070"/>
                    <a:pt x="15970" y="8028"/>
                  </a:cubicBezTo>
                  <a:cubicBezTo>
                    <a:pt x="15801" y="7986"/>
                    <a:pt x="15590" y="7944"/>
                    <a:pt x="15421" y="7944"/>
                  </a:cubicBezTo>
                  <a:cubicBezTo>
                    <a:pt x="15337" y="7944"/>
                    <a:pt x="15210" y="7986"/>
                    <a:pt x="15125" y="8070"/>
                  </a:cubicBezTo>
                  <a:lnTo>
                    <a:pt x="15041" y="8155"/>
                  </a:lnTo>
                  <a:lnTo>
                    <a:pt x="15041" y="8282"/>
                  </a:lnTo>
                  <a:cubicBezTo>
                    <a:pt x="15083" y="8366"/>
                    <a:pt x="15083" y="8408"/>
                    <a:pt x="15210" y="8577"/>
                  </a:cubicBezTo>
                  <a:cubicBezTo>
                    <a:pt x="16266" y="10056"/>
                    <a:pt x="16097" y="10352"/>
                    <a:pt x="16097" y="10352"/>
                  </a:cubicBezTo>
                  <a:lnTo>
                    <a:pt x="16013" y="10352"/>
                  </a:lnTo>
                  <a:lnTo>
                    <a:pt x="15970" y="10183"/>
                  </a:lnTo>
                  <a:lnTo>
                    <a:pt x="15759" y="10183"/>
                  </a:lnTo>
                  <a:cubicBezTo>
                    <a:pt x="15590" y="10183"/>
                    <a:pt x="15590" y="10183"/>
                    <a:pt x="15083" y="10690"/>
                  </a:cubicBezTo>
                  <a:lnTo>
                    <a:pt x="14999" y="10774"/>
                  </a:lnTo>
                  <a:lnTo>
                    <a:pt x="14914" y="10774"/>
                  </a:lnTo>
                  <a:lnTo>
                    <a:pt x="14576" y="10859"/>
                  </a:lnTo>
                  <a:lnTo>
                    <a:pt x="14534" y="10774"/>
                  </a:lnTo>
                  <a:cubicBezTo>
                    <a:pt x="14449" y="10647"/>
                    <a:pt x="14280" y="10521"/>
                    <a:pt x="14111" y="10521"/>
                  </a:cubicBezTo>
                  <a:cubicBezTo>
                    <a:pt x="13942" y="10521"/>
                    <a:pt x="13773" y="10647"/>
                    <a:pt x="13689" y="10774"/>
                  </a:cubicBezTo>
                  <a:cubicBezTo>
                    <a:pt x="13562" y="11028"/>
                    <a:pt x="13689" y="11281"/>
                    <a:pt x="13858" y="11619"/>
                  </a:cubicBezTo>
                  <a:cubicBezTo>
                    <a:pt x="13942" y="11704"/>
                    <a:pt x="13985" y="11830"/>
                    <a:pt x="14027" y="11957"/>
                  </a:cubicBezTo>
                  <a:cubicBezTo>
                    <a:pt x="13900" y="11788"/>
                    <a:pt x="13689" y="11704"/>
                    <a:pt x="13478" y="11704"/>
                  </a:cubicBezTo>
                  <a:lnTo>
                    <a:pt x="13351" y="11704"/>
                  </a:lnTo>
                  <a:lnTo>
                    <a:pt x="13309" y="11788"/>
                  </a:lnTo>
                  <a:cubicBezTo>
                    <a:pt x="12802" y="12253"/>
                    <a:pt x="12464" y="12844"/>
                    <a:pt x="12337" y="13520"/>
                  </a:cubicBezTo>
                  <a:cubicBezTo>
                    <a:pt x="12295" y="13563"/>
                    <a:pt x="12295" y="13605"/>
                    <a:pt x="12295" y="13647"/>
                  </a:cubicBezTo>
                  <a:lnTo>
                    <a:pt x="12168" y="13689"/>
                  </a:lnTo>
                  <a:cubicBezTo>
                    <a:pt x="11914" y="13689"/>
                    <a:pt x="11661" y="13858"/>
                    <a:pt x="11577" y="14112"/>
                  </a:cubicBezTo>
                  <a:cubicBezTo>
                    <a:pt x="11365" y="14577"/>
                    <a:pt x="11450" y="15126"/>
                    <a:pt x="11746" y="15548"/>
                  </a:cubicBezTo>
                  <a:cubicBezTo>
                    <a:pt x="11914" y="15928"/>
                    <a:pt x="11957" y="16013"/>
                    <a:pt x="11492" y="16393"/>
                  </a:cubicBezTo>
                  <a:lnTo>
                    <a:pt x="11323" y="16520"/>
                  </a:lnTo>
                  <a:lnTo>
                    <a:pt x="11408" y="16731"/>
                  </a:lnTo>
                  <a:cubicBezTo>
                    <a:pt x="11450" y="16773"/>
                    <a:pt x="11450" y="16816"/>
                    <a:pt x="11450" y="16900"/>
                  </a:cubicBezTo>
                  <a:cubicBezTo>
                    <a:pt x="11239" y="16731"/>
                    <a:pt x="11070" y="16562"/>
                    <a:pt x="10943" y="16309"/>
                  </a:cubicBezTo>
                  <a:cubicBezTo>
                    <a:pt x="10816" y="16055"/>
                    <a:pt x="10520" y="15971"/>
                    <a:pt x="10309" y="15928"/>
                  </a:cubicBezTo>
                  <a:lnTo>
                    <a:pt x="10225" y="15928"/>
                  </a:lnTo>
                  <a:cubicBezTo>
                    <a:pt x="10182" y="15759"/>
                    <a:pt x="10098" y="15633"/>
                    <a:pt x="9971" y="15548"/>
                  </a:cubicBezTo>
                  <a:cubicBezTo>
                    <a:pt x="8999" y="14788"/>
                    <a:pt x="8873" y="14788"/>
                    <a:pt x="8746" y="14788"/>
                  </a:cubicBezTo>
                  <a:lnTo>
                    <a:pt x="8704" y="14746"/>
                  </a:lnTo>
                  <a:cubicBezTo>
                    <a:pt x="8704" y="14703"/>
                    <a:pt x="8661" y="14661"/>
                    <a:pt x="8661" y="14661"/>
                  </a:cubicBezTo>
                  <a:lnTo>
                    <a:pt x="8661" y="14534"/>
                  </a:lnTo>
                  <a:lnTo>
                    <a:pt x="8535" y="14408"/>
                  </a:lnTo>
                  <a:lnTo>
                    <a:pt x="8408" y="14408"/>
                  </a:lnTo>
                  <a:cubicBezTo>
                    <a:pt x="8396" y="14395"/>
                    <a:pt x="8380" y="14390"/>
                    <a:pt x="8362" y="14390"/>
                  </a:cubicBezTo>
                  <a:cubicBezTo>
                    <a:pt x="8320" y="14390"/>
                    <a:pt x="8269" y="14420"/>
                    <a:pt x="8239" y="14450"/>
                  </a:cubicBezTo>
                  <a:lnTo>
                    <a:pt x="8239" y="14408"/>
                  </a:lnTo>
                  <a:cubicBezTo>
                    <a:pt x="8366" y="14365"/>
                    <a:pt x="8492" y="14239"/>
                    <a:pt x="8535" y="14154"/>
                  </a:cubicBezTo>
                  <a:cubicBezTo>
                    <a:pt x="8704" y="13520"/>
                    <a:pt x="8028" y="13013"/>
                    <a:pt x="7436" y="12549"/>
                  </a:cubicBezTo>
                  <a:cubicBezTo>
                    <a:pt x="7183" y="12380"/>
                    <a:pt x="7014" y="12211"/>
                    <a:pt x="6803" y="11999"/>
                  </a:cubicBezTo>
                  <a:cubicBezTo>
                    <a:pt x="6803" y="11873"/>
                    <a:pt x="6803" y="11746"/>
                    <a:pt x="6803" y="11661"/>
                  </a:cubicBezTo>
                  <a:cubicBezTo>
                    <a:pt x="6845" y="11408"/>
                    <a:pt x="6803" y="11154"/>
                    <a:pt x="6718" y="10985"/>
                  </a:cubicBezTo>
                  <a:cubicBezTo>
                    <a:pt x="6591" y="10816"/>
                    <a:pt x="6422" y="10690"/>
                    <a:pt x="6211" y="10647"/>
                  </a:cubicBezTo>
                  <a:cubicBezTo>
                    <a:pt x="6127" y="10647"/>
                    <a:pt x="6084" y="10605"/>
                    <a:pt x="6000" y="10563"/>
                  </a:cubicBezTo>
                  <a:cubicBezTo>
                    <a:pt x="5831" y="10394"/>
                    <a:pt x="5620" y="10225"/>
                    <a:pt x="5493" y="10014"/>
                  </a:cubicBezTo>
                  <a:cubicBezTo>
                    <a:pt x="5408" y="9887"/>
                    <a:pt x="5324" y="9760"/>
                    <a:pt x="5239" y="9676"/>
                  </a:cubicBezTo>
                  <a:cubicBezTo>
                    <a:pt x="5028" y="9422"/>
                    <a:pt x="4817" y="9169"/>
                    <a:pt x="4648" y="8873"/>
                  </a:cubicBezTo>
                  <a:cubicBezTo>
                    <a:pt x="4437" y="8535"/>
                    <a:pt x="4225" y="8239"/>
                    <a:pt x="3972" y="7944"/>
                  </a:cubicBezTo>
                  <a:cubicBezTo>
                    <a:pt x="3845" y="7775"/>
                    <a:pt x="3676" y="7690"/>
                    <a:pt x="3549" y="7563"/>
                  </a:cubicBezTo>
                  <a:cubicBezTo>
                    <a:pt x="3423" y="7479"/>
                    <a:pt x="3296" y="7394"/>
                    <a:pt x="3211" y="7310"/>
                  </a:cubicBezTo>
                  <a:cubicBezTo>
                    <a:pt x="3127" y="7183"/>
                    <a:pt x="3042" y="7056"/>
                    <a:pt x="2958" y="6930"/>
                  </a:cubicBezTo>
                  <a:cubicBezTo>
                    <a:pt x="2873" y="6676"/>
                    <a:pt x="2704" y="6465"/>
                    <a:pt x="2493" y="6338"/>
                  </a:cubicBezTo>
                  <a:lnTo>
                    <a:pt x="2409" y="6296"/>
                  </a:lnTo>
                  <a:lnTo>
                    <a:pt x="2240" y="6296"/>
                  </a:lnTo>
                  <a:lnTo>
                    <a:pt x="2324" y="6169"/>
                  </a:lnTo>
                  <a:cubicBezTo>
                    <a:pt x="2451" y="6000"/>
                    <a:pt x="2578" y="5873"/>
                    <a:pt x="2578" y="5747"/>
                  </a:cubicBezTo>
                  <a:cubicBezTo>
                    <a:pt x="2535" y="5535"/>
                    <a:pt x="2451" y="5366"/>
                    <a:pt x="2282" y="5282"/>
                  </a:cubicBezTo>
                  <a:cubicBezTo>
                    <a:pt x="2240" y="5240"/>
                    <a:pt x="2240" y="5240"/>
                    <a:pt x="2197" y="5197"/>
                  </a:cubicBezTo>
                  <a:cubicBezTo>
                    <a:pt x="2071" y="4944"/>
                    <a:pt x="1944" y="4690"/>
                    <a:pt x="1902" y="4395"/>
                  </a:cubicBezTo>
                  <a:cubicBezTo>
                    <a:pt x="1775" y="4015"/>
                    <a:pt x="1648" y="3677"/>
                    <a:pt x="1395" y="3339"/>
                  </a:cubicBezTo>
                  <a:cubicBezTo>
                    <a:pt x="1268" y="3212"/>
                    <a:pt x="1141" y="3085"/>
                    <a:pt x="930" y="3001"/>
                  </a:cubicBezTo>
                  <a:cubicBezTo>
                    <a:pt x="846" y="2958"/>
                    <a:pt x="761" y="2874"/>
                    <a:pt x="677" y="2832"/>
                  </a:cubicBezTo>
                  <a:cubicBezTo>
                    <a:pt x="592" y="2113"/>
                    <a:pt x="719" y="1395"/>
                    <a:pt x="1015" y="761"/>
                  </a:cubicBezTo>
                  <a:cubicBezTo>
                    <a:pt x="1099" y="635"/>
                    <a:pt x="1184" y="550"/>
                    <a:pt x="1226" y="550"/>
                  </a:cubicBezTo>
                  <a:close/>
                  <a:moveTo>
                    <a:pt x="5493" y="1"/>
                  </a:moveTo>
                  <a:cubicBezTo>
                    <a:pt x="5324" y="1"/>
                    <a:pt x="5197" y="170"/>
                    <a:pt x="5070" y="381"/>
                  </a:cubicBezTo>
                  <a:lnTo>
                    <a:pt x="4944" y="508"/>
                  </a:lnTo>
                  <a:cubicBezTo>
                    <a:pt x="4859" y="508"/>
                    <a:pt x="4732" y="466"/>
                    <a:pt x="4648" y="381"/>
                  </a:cubicBezTo>
                  <a:cubicBezTo>
                    <a:pt x="4479" y="254"/>
                    <a:pt x="4268" y="212"/>
                    <a:pt x="4099" y="170"/>
                  </a:cubicBezTo>
                  <a:cubicBezTo>
                    <a:pt x="3887" y="212"/>
                    <a:pt x="3676" y="297"/>
                    <a:pt x="3549" y="423"/>
                  </a:cubicBezTo>
                  <a:cubicBezTo>
                    <a:pt x="3380" y="592"/>
                    <a:pt x="3254" y="804"/>
                    <a:pt x="3211" y="1015"/>
                  </a:cubicBezTo>
                  <a:cubicBezTo>
                    <a:pt x="3127" y="1184"/>
                    <a:pt x="3042" y="1353"/>
                    <a:pt x="2916" y="1480"/>
                  </a:cubicBezTo>
                  <a:cubicBezTo>
                    <a:pt x="2789" y="1353"/>
                    <a:pt x="2662" y="1184"/>
                    <a:pt x="2493" y="1015"/>
                  </a:cubicBezTo>
                  <a:cubicBezTo>
                    <a:pt x="1944" y="381"/>
                    <a:pt x="1648" y="85"/>
                    <a:pt x="1395" y="43"/>
                  </a:cubicBezTo>
                  <a:lnTo>
                    <a:pt x="1268" y="43"/>
                  </a:lnTo>
                  <a:cubicBezTo>
                    <a:pt x="1057" y="43"/>
                    <a:pt x="803" y="128"/>
                    <a:pt x="550" y="635"/>
                  </a:cubicBezTo>
                  <a:cubicBezTo>
                    <a:pt x="212" y="1311"/>
                    <a:pt x="1" y="2747"/>
                    <a:pt x="296" y="3127"/>
                  </a:cubicBezTo>
                  <a:cubicBezTo>
                    <a:pt x="423" y="3296"/>
                    <a:pt x="592" y="3381"/>
                    <a:pt x="761" y="3465"/>
                  </a:cubicBezTo>
                  <a:cubicBezTo>
                    <a:pt x="846" y="3508"/>
                    <a:pt x="972" y="3592"/>
                    <a:pt x="1057" y="3677"/>
                  </a:cubicBezTo>
                  <a:cubicBezTo>
                    <a:pt x="1226" y="3972"/>
                    <a:pt x="1353" y="4268"/>
                    <a:pt x="1437" y="4606"/>
                  </a:cubicBezTo>
                  <a:cubicBezTo>
                    <a:pt x="1522" y="4902"/>
                    <a:pt x="1648" y="5197"/>
                    <a:pt x="1817" y="5493"/>
                  </a:cubicBezTo>
                  <a:cubicBezTo>
                    <a:pt x="1859" y="5578"/>
                    <a:pt x="1944" y="5662"/>
                    <a:pt x="2028" y="5704"/>
                  </a:cubicBezTo>
                  <a:lnTo>
                    <a:pt x="2071" y="5747"/>
                  </a:lnTo>
                  <a:lnTo>
                    <a:pt x="1986" y="5831"/>
                  </a:lnTo>
                  <a:cubicBezTo>
                    <a:pt x="1817" y="6042"/>
                    <a:pt x="1522" y="6423"/>
                    <a:pt x="1775" y="6718"/>
                  </a:cubicBezTo>
                  <a:lnTo>
                    <a:pt x="1859" y="6803"/>
                  </a:lnTo>
                  <a:lnTo>
                    <a:pt x="2324" y="6803"/>
                  </a:lnTo>
                  <a:cubicBezTo>
                    <a:pt x="2409" y="6930"/>
                    <a:pt x="2493" y="7056"/>
                    <a:pt x="2578" y="7225"/>
                  </a:cubicBezTo>
                  <a:cubicBezTo>
                    <a:pt x="2662" y="7394"/>
                    <a:pt x="2747" y="7521"/>
                    <a:pt x="2873" y="7648"/>
                  </a:cubicBezTo>
                  <a:cubicBezTo>
                    <a:pt x="3000" y="7775"/>
                    <a:pt x="3169" y="7901"/>
                    <a:pt x="3296" y="8028"/>
                  </a:cubicBezTo>
                  <a:cubicBezTo>
                    <a:pt x="3423" y="8113"/>
                    <a:pt x="3549" y="8197"/>
                    <a:pt x="3634" y="8282"/>
                  </a:cubicBezTo>
                  <a:cubicBezTo>
                    <a:pt x="3887" y="8577"/>
                    <a:pt x="4099" y="8873"/>
                    <a:pt x="4268" y="9169"/>
                  </a:cubicBezTo>
                  <a:cubicBezTo>
                    <a:pt x="4479" y="9465"/>
                    <a:pt x="4690" y="9760"/>
                    <a:pt x="4901" y="10014"/>
                  </a:cubicBezTo>
                  <a:cubicBezTo>
                    <a:pt x="4986" y="10098"/>
                    <a:pt x="5070" y="10225"/>
                    <a:pt x="5113" y="10309"/>
                  </a:cubicBezTo>
                  <a:cubicBezTo>
                    <a:pt x="5324" y="10563"/>
                    <a:pt x="5493" y="10816"/>
                    <a:pt x="5746" y="11028"/>
                  </a:cubicBezTo>
                  <a:cubicBezTo>
                    <a:pt x="5831" y="11070"/>
                    <a:pt x="5958" y="11154"/>
                    <a:pt x="6084" y="11154"/>
                  </a:cubicBezTo>
                  <a:cubicBezTo>
                    <a:pt x="6169" y="11197"/>
                    <a:pt x="6253" y="11239"/>
                    <a:pt x="6338" y="11281"/>
                  </a:cubicBezTo>
                  <a:cubicBezTo>
                    <a:pt x="6338" y="11408"/>
                    <a:pt x="6338" y="11492"/>
                    <a:pt x="6338" y="11619"/>
                  </a:cubicBezTo>
                  <a:cubicBezTo>
                    <a:pt x="6296" y="11830"/>
                    <a:pt x="6338" y="12042"/>
                    <a:pt x="6422" y="12253"/>
                  </a:cubicBezTo>
                  <a:cubicBezTo>
                    <a:pt x="6591" y="12549"/>
                    <a:pt x="6887" y="12802"/>
                    <a:pt x="7183" y="12971"/>
                  </a:cubicBezTo>
                  <a:cubicBezTo>
                    <a:pt x="7521" y="13267"/>
                    <a:pt x="8028" y="13647"/>
                    <a:pt x="8070" y="13943"/>
                  </a:cubicBezTo>
                  <a:lnTo>
                    <a:pt x="7943" y="13985"/>
                  </a:lnTo>
                  <a:lnTo>
                    <a:pt x="7732" y="14027"/>
                  </a:lnTo>
                  <a:lnTo>
                    <a:pt x="7690" y="14027"/>
                  </a:lnTo>
                  <a:lnTo>
                    <a:pt x="7647" y="14070"/>
                  </a:lnTo>
                  <a:lnTo>
                    <a:pt x="7563" y="14112"/>
                  </a:lnTo>
                  <a:cubicBezTo>
                    <a:pt x="7267" y="13901"/>
                    <a:pt x="6929" y="13732"/>
                    <a:pt x="6591" y="13605"/>
                  </a:cubicBezTo>
                  <a:cubicBezTo>
                    <a:pt x="6422" y="13520"/>
                    <a:pt x="6211" y="13520"/>
                    <a:pt x="6000" y="13520"/>
                  </a:cubicBezTo>
                  <a:lnTo>
                    <a:pt x="5915" y="13520"/>
                  </a:lnTo>
                  <a:cubicBezTo>
                    <a:pt x="5831" y="13478"/>
                    <a:pt x="5746" y="13436"/>
                    <a:pt x="5704" y="13394"/>
                  </a:cubicBezTo>
                  <a:cubicBezTo>
                    <a:pt x="5577" y="13309"/>
                    <a:pt x="5493" y="13267"/>
                    <a:pt x="5366" y="13225"/>
                  </a:cubicBezTo>
                  <a:lnTo>
                    <a:pt x="5197" y="13225"/>
                  </a:lnTo>
                  <a:lnTo>
                    <a:pt x="5070" y="13520"/>
                  </a:lnTo>
                  <a:lnTo>
                    <a:pt x="5113" y="13647"/>
                  </a:lnTo>
                  <a:cubicBezTo>
                    <a:pt x="5113" y="13689"/>
                    <a:pt x="5113" y="13732"/>
                    <a:pt x="5155" y="13774"/>
                  </a:cubicBezTo>
                  <a:lnTo>
                    <a:pt x="4944" y="14027"/>
                  </a:lnTo>
                  <a:lnTo>
                    <a:pt x="5366" y="14112"/>
                  </a:lnTo>
                  <a:cubicBezTo>
                    <a:pt x="5577" y="14154"/>
                    <a:pt x="5831" y="14196"/>
                    <a:pt x="6042" y="14239"/>
                  </a:cubicBezTo>
                  <a:cubicBezTo>
                    <a:pt x="6380" y="14323"/>
                    <a:pt x="6718" y="14450"/>
                    <a:pt x="7014" y="14619"/>
                  </a:cubicBezTo>
                  <a:cubicBezTo>
                    <a:pt x="7014" y="14661"/>
                    <a:pt x="7014" y="14661"/>
                    <a:pt x="7014" y="14661"/>
                  </a:cubicBezTo>
                  <a:lnTo>
                    <a:pt x="6971" y="14830"/>
                  </a:lnTo>
                  <a:lnTo>
                    <a:pt x="7098" y="14914"/>
                  </a:lnTo>
                  <a:cubicBezTo>
                    <a:pt x="7506" y="15211"/>
                    <a:pt x="7946" y="15345"/>
                    <a:pt x="8418" y="15345"/>
                  </a:cubicBezTo>
                  <a:cubicBezTo>
                    <a:pt x="8485" y="15345"/>
                    <a:pt x="8552" y="15342"/>
                    <a:pt x="8619" y="15337"/>
                  </a:cubicBezTo>
                  <a:lnTo>
                    <a:pt x="8746" y="15337"/>
                  </a:lnTo>
                  <a:cubicBezTo>
                    <a:pt x="9042" y="15506"/>
                    <a:pt x="9337" y="15675"/>
                    <a:pt x="9633" y="15928"/>
                  </a:cubicBezTo>
                  <a:lnTo>
                    <a:pt x="9633" y="15971"/>
                  </a:lnTo>
                  <a:cubicBezTo>
                    <a:pt x="9633" y="16140"/>
                    <a:pt x="9718" y="16224"/>
                    <a:pt x="9802" y="16309"/>
                  </a:cubicBezTo>
                  <a:cubicBezTo>
                    <a:pt x="9929" y="16351"/>
                    <a:pt x="10056" y="16393"/>
                    <a:pt x="10182" y="16435"/>
                  </a:cubicBezTo>
                  <a:cubicBezTo>
                    <a:pt x="10267" y="16478"/>
                    <a:pt x="10351" y="16478"/>
                    <a:pt x="10436" y="16478"/>
                  </a:cubicBezTo>
                  <a:cubicBezTo>
                    <a:pt x="10647" y="16942"/>
                    <a:pt x="11070" y="17323"/>
                    <a:pt x="11534" y="17534"/>
                  </a:cubicBezTo>
                  <a:lnTo>
                    <a:pt x="11703" y="17787"/>
                  </a:lnTo>
                  <a:lnTo>
                    <a:pt x="11788" y="17914"/>
                  </a:lnTo>
                  <a:lnTo>
                    <a:pt x="12083" y="17914"/>
                  </a:lnTo>
                  <a:lnTo>
                    <a:pt x="12168" y="17787"/>
                  </a:lnTo>
                  <a:cubicBezTo>
                    <a:pt x="12252" y="17703"/>
                    <a:pt x="12252" y="17576"/>
                    <a:pt x="12210" y="17492"/>
                  </a:cubicBezTo>
                  <a:cubicBezTo>
                    <a:pt x="12210" y="17449"/>
                    <a:pt x="12210" y="17407"/>
                    <a:pt x="12210" y="17407"/>
                  </a:cubicBezTo>
                  <a:lnTo>
                    <a:pt x="12210" y="17238"/>
                  </a:lnTo>
                  <a:lnTo>
                    <a:pt x="12126" y="17154"/>
                  </a:lnTo>
                  <a:cubicBezTo>
                    <a:pt x="12126" y="17154"/>
                    <a:pt x="12126" y="17111"/>
                    <a:pt x="12126" y="17069"/>
                  </a:cubicBezTo>
                  <a:cubicBezTo>
                    <a:pt x="12083" y="16985"/>
                    <a:pt x="12083" y="16858"/>
                    <a:pt x="12041" y="16731"/>
                  </a:cubicBezTo>
                  <a:cubicBezTo>
                    <a:pt x="12506" y="16393"/>
                    <a:pt x="12590" y="15759"/>
                    <a:pt x="12252" y="15337"/>
                  </a:cubicBezTo>
                  <a:cubicBezTo>
                    <a:pt x="12041" y="15041"/>
                    <a:pt x="11999" y="14661"/>
                    <a:pt x="12126" y="14323"/>
                  </a:cubicBezTo>
                  <a:cubicBezTo>
                    <a:pt x="12168" y="14239"/>
                    <a:pt x="12210" y="14239"/>
                    <a:pt x="12337" y="14239"/>
                  </a:cubicBezTo>
                  <a:cubicBezTo>
                    <a:pt x="12464" y="14196"/>
                    <a:pt x="12633" y="14154"/>
                    <a:pt x="12759" y="14027"/>
                  </a:cubicBezTo>
                  <a:cubicBezTo>
                    <a:pt x="12844" y="13943"/>
                    <a:pt x="12886" y="13816"/>
                    <a:pt x="12886" y="13689"/>
                  </a:cubicBezTo>
                  <a:cubicBezTo>
                    <a:pt x="13013" y="13140"/>
                    <a:pt x="13266" y="12633"/>
                    <a:pt x="13647" y="12253"/>
                  </a:cubicBezTo>
                  <a:cubicBezTo>
                    <a:pt x="13731" y="12253"/>
                    <a:pt x="13773" y="12337"/>
                    <a:pt x="13900" y="12506"/>
                  </a:cubicBezTo>
                  <a:cubicBezTo>
                    <a:pt x="13985" y="12633"/>
                    <a:pt x="14111" y="12760"/>
                    <a:pt x="14238" y="12887"/>
                  </a:cubicBezTo>
                  <a:lnTo>
                    <a:pt x="14492" y="13098"/>
                  </a:lnTo>
                  <a:lnTo>
                    <a:pt x="14661" y="12802"/>
                  </a:lnTo>
                  <a:cubicBezTo>
                    <a:pt x="14956" y="12295"/>
                    <a:pt x="14618" y="11746"/>
                    <a:pt x="14407" y="11323"/>
                  </a:cubicBezTo>
                  <a:lnTo>
                    <a:pt x="14407" y="11281"/>
                  </a:lnTo>
                  <a:cubicBezTo>
                    <a:pt x="14407" y="11281"/>
                    <a:pt x="14449" y="11323"/>
                    <a:pt x="14492" y="11323"/>
                  </a:cubicBezTo>
                  <a:cubicBezTo>
                    <a:pt x="14553" y="11336"/>
                    <a:pt x="14615" y="11341"/>
                    <a:pt x="14677" y="11341"/>
                  </a:cubicBezTo>
                  <a:cubicBezTo>
                    <a:pt x="14827" y="11341"/>
                    <a:pt x="14976" y="11311"/>
                    <a:pt x="15125" y="11281"/>
                  </a:cubicBezTo>
                  <a:lnTo>
                    <a:pt x="15252" y="11239"/>
                  </a:lnTo>
                  <a:lnTo>
                    <a:pt x="15337" y="11239"/>
                  </a:lnTo>
                  <a:lnTo>
                    <a:pt x="15548" y="11028"/>
                  </a:lnTo>
                  <a:lnTo>
                    <a:pt x="15801" y="10816"/>
                  </a:lnTo>
                  <a:cubicBezTo>
                    <a:pt x="15861" y="10846"/>
                    <a:pt x="15921" y="10876"/>
                    <a:pt x="15981" y="10876"/>
                  </a:cubicBezTo>
                  <a:cubicBezTo>
                    <a:pt x="16005" y="10876"/>
                    <a:pt x="16030" y="10871"/>
                    <a:pt x="16055" y="10859"/>
                  </a:cubicBezTo>
                  <a:lnTo>
                    <a:pt x="16224" y="10859"/>
                  </a:lnTo>
                  <a:cubicBezTo>
                    <a:pt x="16435" y="10859"/>
                    <a:pt x="16604" y="10732"/>
                    <a:pt x="16689" y="10563"/>
                  </a:cubicBezTo>
                  <a:cubicBezTo>
                    <a:pt x="16858" y="10140"/>
                    <a:pt x="16646" y="9591"/>
                    <a:pt x="15928" y="8535"/>
                  </a:cubicBezTo>
                  <a:lnTo>
                    <a:pt x="15928" y="8535"/>
                  </a:lnTo>
                  <a:cubicBezTo>
                    <a:pt x="16077" y="8565"/>
                    <a:pt x="16248" y="8595"/>
                    <a:pt x="16425" y="8595"/>
                  </a:cubicBezTo>
                  <a:cubicBezTo>
                    <a:pt x="16498" y="8595"/>
                    <a:pt x="16572" y="8590"/>
                    <a:pt x="16646" y="8577"/>
                  </a:cubicBezTo>
                  <a:cubicBezTo>
                    <a:pt x="16900" y="8493"/>
                    <a:pt x="17069" y="8239"/>
                    <a:pt x="17153" y="7986"/>
                  </a:cubicBezTo>
                  <a:cubicBezTo>
                    <a:pt x="17195" y="7817"/>
                    <a:pt x="17153" y="7648"/>
                    <a:pt x="17026" y="7521"/>
                  </a:cubicBezTo>
                  <a:cubicBezTo>
                    <a:pt x="16900" y="7437"/>
                    <a:pt x="16731" y="7310"/>
                    <a:pt x="16604" y="7268"/>
                  </a:cubicBezTo>
                  <a:cubicBezTo>
                    <a:pt x="16393" y="7183"/>
                    <a:pt x="16224" y="7014"/>
                    <a:pt x="16139" y="6887"/>
                  </a:cubicBezTo>
                  <a:cubicBezTo>
                    <a:pt x="16097" y="6845"/>
                    <a:pt x="16097" y="6761"/>
                    <a:pt x="16097" y="6718"/>
                  </a:cubicBezTo>
                  <a:cubicBezTo>
                    <a:pt x="16055" y="6549"/>
                    <a:pt x="15970" y="6423"/>
                    <a:pt x="15844" y="6296"/>
                  </a:cubicBezTo>
                  <a:cubicBezTo>
                    <a:pt x="15675" y="6211"/>
                    <a:pt x="15506" y="6127"/>
                    <a:pt x="15294" y="6127"/>
                  </a:cubicBezTo>
                  <a:cubicBezTo>
                    <a:pt x="14999" y="6085"/>
                    <a:pt x="14956" y="6042"/>
                    <a:pt x="14956" y="5831"/>
                  </a:cubicBezTo>
                  <a:cubicBezTo>
                    <a:pt x="14956" y="5451"/>
                    <a:pt x="15125" y="5071"/>
                    <a:pt x="15379" y="4775"/>
                  </a:cubicBezTo>
                  <a:cubicBezTo>
                    <a:pt x="15590" y="4564"/>
                    <a:pt x="15759" y="4310"/>
                    <a:pt x="15886" y="4015"/>
                  </a:cubicBezTo>
                  <a:cubicBezTo>
                    <a:pt x="15970" y="3719"/>
                    <a:pt x="16013" y="3423"/>
                    <a:pt x="16013" y="3085"/>
                  </a:cubicBezTo>
                  <a:cubicBezTo>
                    <a:pt x="16013" y="2958"/>
                    <a:pt x="16055" y="2874"/>
                    <a:pt x="16055" y="2747"/>
                  </a:cubicBezTo>
                  <a:lnTo>
                    <a:pt x="16055" y="2494"/>
                  </a:lnTo>
                  <a:lnTo>
                    <a:pt x="15844" y="2451"/>
                  </a:lnTo>
                  <a:cubicBezTo>
                    <a:pt x="15738" y="2441"/>
                    <a:pt x="15635" y="2435"/>
                    <a:pt x="15534" y="2435"/>
                  </a:cubicBezTo>
                  <a:cubicBezTo>
                    <a:pt x="15231" y="2435"/>
                    <a:pt x="14946" y="2483"/>
                    <a:pt x="14661" y="2578"/>
                  </a:cubicBezTo>
                  <a:lnTo>
                    <a:pt x="14365" y="2663"/>
                  </a:lnTo>
                  <a:lnTo>
                    <a:pt x="14323" y="2663"/>
                  </a:lnTo>
                  <a:cubicBezTo>
                    <a:pt x="14217" y="2684"/>
                    <a:pt x="14101" y="2694"/>
                    <a:pt x="13990" y="2694"/>
                  </a:cubicBezTo>
                  <a:cubicBezTo>
                    <a:pt x="13879" y="2694"/>
                    <a:pt x="13773" y="2684"/>
                    <a:pt x="13689" y="2663"/>
                  </a:cubicBezTo>
                  <a:cubicBezTo>
                    <a:pt x="13647" y="2578"/>
                    <a:pt x="13604" y="2451"/>
                    <a:pt x="13604" y="2367"/>
                  </a:cubicBezTo>
                  <a:cubicBezTo>
                    <a:pt x="13562" y="1902"/>
                    <a:pt x="13182" y="1480"/>
                    <a:pt x="12717" y="1311"/>
                  </a:cubicBezTo>
                  <a:cubicBezTo>
                    <a:pt x="12680" y="1298"/>
                    <a:pt x="12639" y="1293"/>
                    <a:pt x="12597" y="1293"/>
                  </a:cubicBezTo>
                  <a:cubicBezTo>
                    <a:pt x="12495" y="1293"/>
                    <a:pt x="12384" y="1323"/>
                    <a:pt x="12295" y="1353"/>
                  </a:cubicBezTo>
                  <a:cubicBezTo>
                    <a:pt x="12252" y="1353"/>
                    <a:pt x="12210" y="1395"/>
                    <a:pt x="12168" y="1437"/>
                  </a:cubicBezTo>
                  <a:cubicBezTo>
                    <a:pt x="12126" y="1395"/>
                    <a:pt x="12041" y="1311"/>
                    <a:pt x="11999" y="1311"/>
                  </a:cubicBezTo>
                  <a:cubicBezTo>
                    <a:pt x="11788" y="1057"/>
                    <a:pt x="11492" y="930"/>
                    <a:pt x="11196" y="888"/>
                  </a:cubicBezTo>
                  <a:cubicBezTo>
                    <a:pt x="11070" y="930"/>
                    <a:pt x="10985" y="930"/>
                    <a:pt x="10901" y="973"/>
                  </a:cubicBezTo>
                  <a:lnTo>
                    <a:pt x="10732" y="1015"/>
                  </a:lnTo>
                  <a:lnTo>
                    <a:pt x="10732" y="1184"/>
                  </a:lnTo>
                  <a:lnTo>
                    <a:pt x="10647" y="1099"/>
                  </a:lnTo>
                  <a:cubicBezTo>
                    <a:pt x="10478" y="973"/>
                    <a:pt x="10309" y="846"/>
                    <a:pt x="10098" y="804"/>
                  </a:cubicBezTo>
                  <a:lnTo>
                    <a:pt x="10013" y="804"/>
                  </a:lnTo>
                  <a:cubicBezTo>
                    <a:pt x="9802" y="846"/>
                    <a:pt x="9633" y="1099"/>
                    <a:pt x="9591" y="1184"/>
                  </a:cubicBezTo>
                  <a:cubicBezTo>
                    <a:pt x="9549" y="1268"/>
                    <a:pt x="9464" y="1395"/>
                    <a:pt x="9422" y="1395"/>
                  </a:cubicBezTo>
                  <a:cubicBezTo>
                    <a:pt x="8915" y="1268"/>
                    <a:pt x="8408" y="1099"/>
                    <a:pt x="7943" y="888"/>
                  </a:cubicBezTo>
                  <a:cubicBezTo>
                    <a:pt x="7647" y="761"/>
                    <a:pt x="7352" y="635"/>
                    <a:pt x="7183" y="592"/>
                  </a:cubicBezTo>
                  <a:lnTo>
                    <a:pt x="7056" y="592"/>
                  </a:lnTo>
                  <a:cubicBezTo>
                    <a:pt x="6971" y="592"/>
                    <a:pt x="6887" y="592"/>
                    <a:pt x="6803" y="635"/>
                  </a:cubicBezTo>
                  <a:cubicBezTo>
                    <a:pt x="6718" y="677"/>
                    <a:pt x="6634" y="677"/>
                    <a:pt x="6591" y="677"/>
                  </a:cubicBezTo>
                  <a:lnTo>
                    <a:pt x="6380" y="592"/>
                  </a:lnTo>
                  <a:cubicBezTo>
                    <a:pt x="6169" y="550"/>
                    <a:pt x="6000" y="466"/>
                    <a:pt x="5789" y="339"/>
                  </a:cubicBezTo>
                  <a:cubicBezTo>
                    <a:pt x="5831" y="170"/>
                    <a:pt x="5704" y="43"/>
                    <a:pt x="557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3945175" y="4310825"/>
              <a:ext cx="28525" cy="11625"/>
            </a:xfrm>
            <a:custGeom>
              <a:rect b="b" l="l" r="r" t="t"/>
              <a:pathLst>
                <a:path extrusionOk="0" h="465" w="1141">
                  <a:moveTo>
                    <a:pt x="0" y="0"/>
                  </a:moveTo>
                  <a:lnTo>
                    <a:pt x="0" y="0"/>
                  </a:lnTo>
                  <a:cubicBezTo>
                    <a:pt x="338" y="211"/>
                    <a:pt x="676" y="338"/>
                    <a:pt x="1056" y="465"/>
                  </a:cubicBezTo>
                  <a:cubicBezTo>
                    <a:pt x="1141" y="465"/>
                    <a:pt x="887" y="380"/>
                    <a:pt x="803" y="338"/>
                  </a:cubicBezTo>
                  <a:lnTo>
                    <a:pt x="0"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a:off x="3773175" y="3936800"/>
              <a:ext cx="421275" cy="433200"/>
            </a:xfrm>
            <a:custGeom>
              <a:rect b="b" l="l" r="r" t="t"/>
              <a:pathLst>
                <a:path extrusionOk="0" h="17328" w="16851">
                  <a:moveTo>
                    <a:pt x="7514" y="14032"/>
                  </a:moveTo>
                  <a:cubicBezTo>
                    <a:pt x="7530" y="14048"/>
                    <a:pt x="7565" y="14077"/>
                    <a:pt x="7607" y="14103"/>
                  </a:cubicBezTo>
                  <a:lnTo>
                    <a:pt x="7607" y="14103"/>
                  </a:lnTo>
                  <a:cubicBezTo>
                    <a:pt x="7579" y="14076"/>
                    <a:pt x="7550" y="14050"/>
                    <a:pt x="7514" y="14032"/>
                  </a:cubicBezTo>
                  <a:close/>
                  <a:moveTo>
                    <a:pt x="1033" y="1"/>
                  </a:moveTo>
                  <a:cubicBezTo>
                    <a:pt x="275" y="1"/>
                    <a:pt x="0" y="2338"/>
                    <a:pt x="247" y="2667"/>
                  </a:cubicBezTo>
                  <a:cubicBezTo>
                    <a:pt x="416" y="2878"/>
                    <a:pt x="839" y="2963"/>
                    <a:pt x="1008" y="3174"/>
                  </a:cubicBezTo>
                  <a:cubicBezTo>
                    <a:pt x="1388" y="3723"/>
                    <a:pt x="1430" y="4484"/>
                    <a:pt x="1768" y="5033"/>
                  </a:cubicBezTo>
                  <a:cubicBezTo>
                    <a:pt x="1853" y="5160"/>
                    <a:pt x="2106" y="5244"/>
                    <a:pt x="2106" y="5455"/>
                  </a:cubicBezTo>
                  <a:cubicBezTo>
                    <a:pt x="2106" y="5624"/>
                    <a:pt x="1515" y="6005"/>
                    <a:pt x="1726" y="6216"/>
                  </a:cubicBezTo>
                  <a:lnTo>
                    <a:pt x="2148" y="6216"/>
                  </a:lnTo>
                  <a:cubicBezTo>
                    <a:pt x="2402" y="6385"/>
                    <a:pt x="2571" y="6892"/>
                    <a:pt x="2824" y="7145"/>
                  </a:cubicBezTo>
                  <a:cubicBezTo>
                    <a:pt x="3036" y="7399"/>
                    <a:pt x="3331" y="7526"/>
                    <a:pt x="3585" y="7779"/>
                  </a:cubicBezTo>
                  <a:cubicBezTo>
                    <a:pt x="4050" y="8328"/>
                    <a:pt x="4388" y="9004"/>
                    <a:pt x="4852" y="9511"/>
                  </a:cubicBezTo>
                  <a:cubicBezTo>
                    <a:pt x="5064" y="9849"/>
                    <a:pt x="5359" y="10187"/>
                    <a:pt x="5655" y="10483"/>
                  </a:cubicBezTo>
                  <a:cubicBezTo>
                    <a:pt x="5782" y="10567"/>
                    <a:pt x="6162" y="10652"/>
                    <a:pt x="6289" y="10779"/>
                  </a:cubicBezTo>
                  <a:cubicBezTo>
                    <a:pt x="6458" y="11032"/>
                    <a:pt x="6247" y="11539"/>
                    <a:pt x="6416" y="11793"/>
                  </a:cubicBezTo>
                  <a:cubicBezTo>
                    <a:pt x="6669" y="12342"/>
                    <a:pt x="8274" y="13060"/>
                    <a:pt x="8105" y="13736"/>
                  </a:cubicBezTo>
                  <a:cubicBezTo>
                    <a:pt x="8063" y="13863"/>
                    <a:pt x="7683" y="13905"/>
                    <a:pt x="7556" y="13990"/>
                  </a:cubicBezTo>
                  <a:cubicBezTo>
                    <a:pt x="7641" y="14032"/>
                    <a:pt x="7852" y="14074"/>
                    <a:pt x="7810" y="14159"/>
                  </a:cubicBezTo>
                  <a:cubicBezTo>
                    <a:pt x="7798" y="14164"/>
                    <a:pt x="7784" y="14167"/>
                    <a:pt x="7770" y="14167"/>
                  </a:cubicBezTo>
                  <a:cubicBezTo>
                    <a:pt x="7720" y="14167"/>
                    <a:pt x="7658" y="14137"/>
                    <a:pt x="7607" y="14103"/>
                  </a:cubicBezTo>
                  <a:lnTo>
                    <a:pt x="7607" y="14103"/>
                  </a:lnTo>
                  <a:cubicBezTo>
                    <a:pt x="7643" y="14139"/>
                    <a:pt x="7677" y="14177"/>
                    <a:pt x="7725" y="14201"/>
                  </a:cubicBezTo>
                  <a:cubicBezTo>
                    <a:pt x="7852" y="14285"/>
                    <a:pt x="7979" y="14370"/>
                    <a:pt x="8148" y="14454"/>
                  </a:cubicBezTo>
                  <a:cubicBezTo>
                    <a:pt x="8184" y="14454"/>
                    <a:pt x="8220" y="14361"/>
                    <a:pt x="8230" y="14361"/>
                  </a:cubicBezTo>
                  <a:cubicBezTo>
                    <a:pt x="8231" y="14361"/>
                    <a:pt x="8232" y="14364"/>
                    <a:pt x="8232" y="14370"/>
                  </a:cubicBezTo>
                  <a:cubicBezTo>
                    <a:pt x="8232" y="14409"/>
                    <a:pt x="8379" y="14670"/>
                    <a:pt x="8296" y="14670"/>
                  </a:cubicBezTo>
                  <a:cubicBezTo>
                    <a:pt x="8290" y="14670"/>
                    <a:pt x="8283" y="14668"/>
                    <a:pt x="8274" y="14665"/>
                  </a:cubicBezTo>
                  <a:cubicBezTo>
                    <a:pt x="7556" y="14370"/>
                    <a:pt x="7007" y="13821"/>
                    <a:pt x="6289" y="13525"/>
                  </a:cubicBezTo>
                  <a:cubicBezTo>
                    <a:pt x="6139" y="13495"/>
                    <a:pt x="5990" y="13465"/>
                    <a:pt x="5841" y="13465"/>
                  </a:cubicBezTo>
                  <a:cubicBezTo>
                    <a:pt x="5779" y="13465"/>
                    <a:pt x="5717" y="13470"/>
                    <a:pt x="5655" y="13483"/>
                  </a:cubicBezTo>
                  <a:cubicBezTo>
                    <a:pt x="5479" y="13483"/>
                    <a:pt x="5186" y="13189"/>
                    <a:pt x="5117" y="13189"/>
                  </a:cubicBezTo>
                  <a:cubicBezTo>
                    <a:pt x="5103" y="13189"/>
                    <a:pt x="5099" y="13201"/>
                    <a:pt x="5106" y="13229"/>
                  </a:cubicBezTo>
                  <a:cubicBezTo>
                    <a:pt x="5233" y="13567"/>
                    <a:pt x="5317" y="13356"/>
                    <a:pt x="5190" y="13567"/>
                  </a:cubicBezTo>
                  <a:cubicBezTo>
                    <a:pt x="5190" y="13567"/>
                    <a:pt x="5782" y="13694"/>
                    <a:pt x="5824" y="13694"/>
                  </a:cubicBezTo>
                  <a:cubicBezTo>
                    <a:pt x="6204" y="13736"/>
                    <a:pt x="6585" y="13905"/>
                    <a:pt x="6922" y="14116"/>
                  </a:cubicBezTo>
                  <a:cubicBezTo>
                    <a:pt x="6965" y="14159"/>
                    <a:pt x="7049" y="14243"/>
                    <a:pt x="7049" y="14328"/>
                  </a:cubicBezTo>
                  <a:cubicBezTo>
                    <a:pt x="7049" y="14328"/>
                    <a:pt x="7007" y="14412"/>
                    <a:pt x="7049" y="14412"/>
                  </a:cubicBezTo>
                  <a:cubicBezTo>
                    <a:pt x="7419" y="14647"/>
                    <a:pt x="7842" y="14776"/>
                    <a:pt x="8255" y="14776"/>
                  </a:cubicBezTo>
                  <a:cubicBezTo>
                    <a:pt x="8361" y="14776"/>
                    <a:pt x="8467" y="14767"/>
                    <a:pt x="8570" y="14750"/>
                  </a:cubicBezTo>
                  <a:cubicBezTo>
                    <a:pt x="8950" y="14961"/>
                    <a:pt x="9331" y="15215"/>
                    <a:pt x="9669" y="15468"/>
                  </a:cubicBezTo>
                  <a:cubicBezTo>
                    <a:pt x="9711" y="15553"/>
                    <a:pt x="9753" y="15595"/>
                    <a:pt x="9753" y="15679"/>
                  </a:cubicBezTo>
                  <a:lnTo>
                    <a:pt x="9669" y="15679"/>
                  </a:lnTo>
                  <a:cubicBezTo>
                    <a:pt x="9669" y="15722"/>
                    <a:pt x="9711" y="15764"/>
                    <a:pt x="9753" y="15806"/>
                  </a:cubicBezTo>
                  <a:cubicBezTo>
                    <a:pt x="9880" y="15891"/>
                    <a:pt x="10387" y="15933"/>
                    <a:pt x="10471" y="16102"/>
                  </a:cubicBezTo>
                  <a:cubicBezTo>
                    <a:pt x="10683" y="16524"/>
                    <a:pt x="11063" y="16862"/>
                    <a:pt x="11485" y="17031"/>
                  </a:cubicBezTo>
                  <a:lnTo>
                    <a:pt x="11696" y="17327"/>
                  </a:lnTo>
                  <a:cubicBezTo>
                    <a:pt x="11739" y="17327"/>
                    <a:pt x="11696" y="17243"/>
                    <a:pt x="11696" y="17200"/>
                  </a:cubicBezTo>
                  <a:cubicBezTo>
                    <a:pt x="11696" y="17158"/>
                    <a:pt x="11696" y="17116"/>
                    <a:pt x="11696" y="17074"/>
                  </a:cubicBezTo>
                  <a:lnTo>
                    <a:pt x="11654" y="17031"/>
                  </a:lnTo>
                  <a:cubicBezTo>
                    <a:pt x="11570" y="16778"/>
                    <a:pt x="11528" y="16567"/>
                    <a:pt x="11443" y="16313"/>
                  </a:cubicBezTo>
                  <a:cubicBezTo>
                    <a:pt x="12668" y="15384"/>
                    <a:pt x="11105" y="15172"/>
                    <a:pt x="11612" y="13947"/>
                  </a:cubicBezTo>
                  <a:cubicBezTo>
                    <a:pt x="11781" y="13567"/>
                    <a:pt x="12077" y="13736"/>
                    <a:pt x="12288" y="13567"/>
                  </a:cubicBezTo>
                  <a:cubicBezTo>
                    <a:pt x="12372" y="13440"/>
                    <a:pt x="12457" y="12384"/>
                    <a:pt x="13260" y="11666"/>
                  </a:cubicBezTo>
                  <a:cubicBezTo>
                    <a:pt x="13724" y="11666"/>
                    <a:pt x="13767" y="12046"/>
                    <a:pt x="14147" y="12384"/>
                  </a:cubicBezTo>
                  <a:cubicBezTo>
                    <a:pt x="14569" y="11624"/>
                    <a:pt x="13175" y="10567"/>
                    <a:pt x="13936" y="10483"/>
                  </a:cubicBezTo>
                  <a:cubicBezTo>
                    <a:pt x="14105" y="10483"/>
                    <a:pt x="14147" y="10736"/>
                    <a:pt x="14316" y="10779"/>
                  </a:cubicBezTo>
                  <a:cubicBezTo>
                    <a:pt x="14527" y="10779"/>
                    <a:pt x="14738" y="10736"/>
                    <a:pt x="14950" y="10694"/>
                  </a:cubicBezTo>
                  <a:cubicBezTo>
                    <a:pt x="15406" y="10238"/>
                    <a:pt x="15527" y="10110"/>
                    <a:pt x="15564" y="10110"/>
                  </a:cubicBezTo>
                  <a:cubicBezTo>
                    <a:pt x="15611" y="10110"/>
                    <a:pt x="15520" y="10320"/>
                    <a:pt x="15822" y="10320"/>
                  </a:cubicBezTo>
                  <a:cubicBezTo>
                    <a:pt x="15851" y="10320"/>
                    <a:pt x="15884" y="10318"/>
                    <a:pt x="15921" y="10314"/>
                  </a:cubicBezTo>
                  <a:cubicBezTo>
                    <a:pt x="16851" y="10145"/>
                    <a:pt x="15161" y="7948"/>
                    <a:pt x="15119" y="7906"/>
                  </a:cubicBezTo>
                  <a:cubicBezTo>
                    <a:pt x="15119" y="7883"/>
                    <a:pt x="15150" y="7874"/>
                    <a:pt x="15204" y="7874"/>
                  </a:cubicBezTo>
                  <a:cubicBezTo>
                    <a:pt x="15407" y="7874"/>
                    <a:pt x="15919" y="8006"/>
                    <a:pt x="16158" y="8006"/>
                  </a:cubicBezTo>
                  <a:cubicBezTo>
                    <a:pt x="16203" y="8006"/>
                    <a:pt x="16238" y="8001"/>
                    <a:pt x="16259" y="7990"/>
                  </a:cubicBezTo>
                  <a:cubicBezTo>
                    <a:pt x="16471" y="7948"/>
                    <a:pt x="16766" y="7652"/>
                    <a:pt x="16555" y="7441"/>
                  </a:cubicBezTo>
                  <a:cubicBezTo>
                    <a:pt x="16259" y="7188"/>
                    <a:pt x="15879" y="7145"/>
                    <a:pt x="15626" y="6765"/>
                  </a:cubicBezTo>
                  <a:cubicBezTo>
                    <a:pt x="15499" y="6596"/>
                    <a:pt x="15541" y="6343"/>
                    <a:pt x="15414" y="6258"/>
                  </a:cubicBezTo>
                  <a:cubicBezTo>
                    <a:pt x="15076" y="5962"/>
                    <a:pt x="14400" y="6300"/>
                    <a:pt x="14400" y="5540"/>
                  </a:cubicBezTo>
                  <a:cubicBezTo>
                    <a:pt x="14443" y="4610"/>
                    <a:pt x="14992" y="4441"/>
                    <a:pt x="15372" y="3639"/>
                  </a:cubicBezTo>
                  <a:cubicBezTo>
                    <a:pt x="15457" y="3259"/>
                    <a:pt x="15499" y="2836"/>
                    <a:pt x="15499" y="2456"/>
                  </a:cubicBezTo>
                  <a:cubicBezTo>
                    <a:pt x="15389" y="2446"/>
                    <a:pt x="15279" y="2441"/>
                    <a:pt x="15170" y="2441"/>
                  </a:cubicBezTo>
                  <a:cubicBezTo>
                    <a:pt x="14817" y="2441"/>
                    <a:pt x="14470" y="2496"/>
                    <a:pt x="14147" y="2625"/>
                  </a:cubicBezTo>
                  <a:cubicBezTo>
                    <a:pt x="14020" y="2667"/>
                    <a:pt x="13883" y="2688"/>
                    <a:pt x="13740" y="2688"/>
                  </a:cubicBezTo>
                  <a:cubicBezTo>
                    <a:pt x="13598" y="2688"/>
                    <a:pt x="13450" y="2667"/>
                    <a:pt x="13302" y="2625"/>
                  </a:cubicBezTo>
                  <a:cubicBezTo>
                    <a:pt x="12964" y="2498"/>
                    <a:pt x="13217" y="1569"/>
                    <a:pt x="12415" y="1357"/>
                  </a:cubicBezTo>
                  <a:cubicBezTo>
                    <a:pt x="12372" y="1336"/>
                    <a:pt x="12320" y="1326"/>
                    <a:pt x="12267" y="1326"/>
                  </a:cubicBezTo>
                  <a:cubicBezTo>
                    <a:pt x="12214" y="1326"/>
                    <a:pt x="12161" y="1336"/>
                    <a:pt x="12119" y="1357"/>
                  </a:cubicBezTo>
                  <a:cubicBezTo>
                    <a:pt x="12077" y="1357"/>
                    <a:pt x="12119" y="1484"/>
                    <a:pt x="12077" y="1484"/>
                  </a:cubicBezTo>
                  <a:cubicBezTo>
                    <a:pt x="11745" y="1484"/>
                    <a:pt x="11414" y="938"/>
                    <a:pt x="10942" y="938"/>
                  </a:cubicBezTo>
                  <a:cubicBezTo>
                    <a:pt x="10873" y="938"/>
                    <a:pt x="10801" y="950"/>
                    <a:pt x="10725" y="977"/>
                  </a:cubicBezTo>
                  <a:lnTo>
                    <a:pt x="10725" y="1273"/>
                  </a:lnTo>
                  <a:lnTo>
                    <a:pt x="10514" y="1273"/>
                  </a:lnTo>
                  <a:cubicBezTo>
                    <a:pt x="10353" y="1233"/>
                    <a:pt x="10000" y="847"/>
                    <a:pt x="9821" y="847"/>
                  </a:cubicBezTo>
                  <a:cubicBezTo>
                    <a:pt x="9812" y="847"/>
                    <a:pt x="9803" y="848"/>
                    <a:pt x="9795" y="850"/>
                  </a:cubicBezTo>
                  <a:cubicBezTo>
                    <a:pt x="9626" y="850"/>
                    <a:pt x="9500" y="1442"/>
                    <a:pt x="9162" y="1442"/>
                  </a:cubicBezTo>
                  <a:cubicBezTo>
                    <a:pt x="8359" y="1188"/>
                    <a:pt x="7598" y="893"/>
                    <a:pt x="6880" y="555"/>
                  </a:cubicBezTo>
                  <a:cubicBezTo>
                    <a:pt x="6867" y="551"/>
                    <a:pt x="6853" y="550"/>
                    <a:pt x="6840" y="550"/>
                  </a:cubicBezTo>
                  <a:cubicBezTo>
                    <a:pt x="6713" y="550"/>
                    <a:pt x="6564" y="675"/>
                    <a:pt x="6375" y="675"/>
                  </a:cubicBezTo>
                  <a:cubicBezTo>
                    <a:pt x="6321" y="675"/>
                    <a:pt x="6264" y="665"/>
                    <a:pt x="6204" y="639"/>
                  </a:cubicBezTo>
                  <a:cubicBezTo>
                    <a:pt x="5909" y="555"/>
                    <a:pt x="5613" y="386"/>
                    <a:pt x="5317" y="217"/>
                  </a:cubicBezTo>
                  <a:cubicBezTo>
                    <a:pt x="5275" y="132"/>
                    <a:pt x="5317" y="5"/>
                    <a:pt x="5275" y="5"/>
                  </a:cubicBezTo>
                  <a:cubicBezTo>
                    <a:pt x="5190" y="5"/>
                    <a:pt x="4937" y="470"/>
                    <a:pt x="4810" y="470"/>
                  </a:cubicBezTo>
                  <a:cubicBezTo>
                    <a:pt x="4771" y="481"/>
                    <a:pt x="4733" y="485"/>
                    <a:pt x="4696" y="485"/>
                  </a:cubicBezTo>
                  <a:cubicBezTo>
                    <a:pt x="4394" y="485"/>
                    <a:pt x="4122" y="185"/>
                    <a:pt x="3818" y="185"/>
                  </a:cubicBezTo>
                  <a:cubicBezTo>
                    <a:pt x="3704" y="185"/>
                    <a:pt x="3585" y="227"/>
                    <a:pt x="3458" y="343"/>
                  </a:cubicBezTo>
                  <a:cubicBezTo>
                    <a:pt x="3169" y="632"/>
                    <a:pt x="3082" y="1486"/>
                    <a:pt x="2606" y="1486"/>
                  </a:cubicBezTo>
                  <a:cubicBezTo>
                    <a:pt x="2594" y="1486"/>
                    <a:pt x="2583" y="1485"/>
                    <a:pt x="2571" y="1484"/>
                  </a:cubicBezTo>
                  <a:cubicBezTo>
                    <a:pt x="2233" y="1188"/>
                    <a:pt x="1430" y="90"/>
                    <a:pt x="1092" y="5"/>
                  </a:cubicBezTo>
                  <a:cubicBezTo>
                    <a:pt x="1072" y="2"/>
                    <a:pt x="1052" y="1"/>
                    <a:pt x="103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3"/>
            <p:cNvSpPr/>
            <p:nvPr/>
          </p:nvSpPr>
          <p:spPr>
            <a:xfrm>
              <a:off x="3672675" y="2589475"/>
              <a:ext cx="51775" cy="63125"/>
            </a:xfrm>
            <a:custGeom>
              <a:rect b="b" l="l" r="r" t="t"/>
              <a:pathLst>
                <a:path extrusionOk="0" h="2525" w="2071">
                  <a:moveTo>
                    <a:pt x="1225" y="1469"/>
                  </a:moveTo>
                  <a:lnTo>
                    <a:pt x="1352" y="1595"/>
                  </a:lnTo>
                  <a:cubicBezTo>
                    <a:pt x="1310" y="1595"/>
                    <a:pt x="1310" y="1638"/>
                    <a:pt x="1352" y="1680"/>
                  </a:cubicBezTo>
                  <a:lnTo>
                    <a:pt x="1268" y="1680"/>
                  </a:lnTo>
                  <a:cubicBezTo>
                    <a:pt x="1268" y="1595"/>
                    <a:pt x="1225" y="1511"/>
                    <a:pt x="1225" y="1469"/>
                  </a:cubicBezTo>
                  <a:close/>
                  <a:moveTo>
                    <a:pt x="317" y="1"/>
                  </a:moveTo>
                  <a:cubicBezTo>
                    <a:pt x="296" y="1"/>
                    <a:pt x="275" y="11"/>
                    <a:pt x="254" y="32"/>
                  </a:cubicBezTo>
                  <a:lnTo>
                    <a:pt x="85" y="75"/>
                  </a:lnTo>
                  <a:lnTo>
                    <a:pt x="43" y="201"/>
                  </a:lnTo>
                  <a:cubicBezTo>
                    <a:pt x="0" y="328"/>
                    <a:pt x="43" y="455"/>
                    <a:pt x="127" y="581"/>
                  </a:cubicBezTo>
                  <a:cubicBezTo>
                    <a:pt x="169" y="666"/>
                    <a:pt x="212" y="793"/>
                    <a:pt x="212" y="835"/>
                  </a:cubicBezTo>
                  <a:cubicBezTo>
                    <a:pt x="169" y="919"/>
                    <a:pt x="169" y="1046"/>
                    <a:pt x="212" y="1131"/>
                  </a:cubicBezTo>
                  <a:lnTo>
                    <a:pt x="338" y="1638"/>
                  </a:lnTo>
                  <a:cubicBezTo>
                    <a:pt x="338" y="1722"/>
                    <a:pt x="338" y="1764"/>
                    <a:pt x="381" y="1849"/>
                  </a:cubicBezTo>
                  <a:cubicBezTo>
                    <a:pt x="634" y="2060"/>
                    <a:pt x="972" y="2187"/>
                    <a:pt x="1310" y="2229"/>
                  </a:cubicBezTo>
                  <a:cubicBezTo>
                    <a:pt x="1352" y="2229"/>
                    <a:pt x="1394" y="2271"/>
                    <a:pt x="1437" y="2314"/>
                  </a:cubicBezTo>
                  <a:lnTo>
                    <a:pt x="1859" y="2525"/>
                  </a:lnTo>
                  <a:lnTo>
                    <a:pt x="1859" y="2060"/>
                  </a:lnTo>
                  <a:cubicBezTo>
                    <a:pt x="1859" y="1976"/>
                    <a:pt x="1859" y="1891"/>
                    <a:pt x="1859" y="1807"/>
                  </a:cubicBezTo>
                  <a:lnTo>
                    <a:pt x="2070" y="1511"/>
                  </a:lnTo>
                  <a:lnTo>
                    <a:pt x="1859" y="1342"/>
                  </a:lnTo>
                  <a:cubicBezTo>
                    <a:pt x="1648" y="1173"/>
                    <a:pt x="1479" y="962"/>
                    <a:pt x="1310" y="750"/>
                  </a:cubicBezTo>
                  <a:cubicBezTo>
                    <a:pt x="1014" y="328"/>
                    <a:pt x="718" y="32"/>
                    <a:pt x="381" y="32"/>
                  </a:cubicBezTo>
                  <a:cubicBezTo>
                    <a:pt x="359" y="11"/>
                    <a:pt x="338" y="1"/>
                    <a:pt x="317"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3"/>
            <p:cNvSpPr/>
            <p:nvPr/>
          </p:nvSpPr>
          <p:spPr>
            <a:xfrm>
              <a:off x="2887925" y="2427625"/>
              <a:ext cx="879825" cy="1159725"/>
            </a:xfrm>
            <a:custGeom>
              <a:rect b="b" l="l" r="r" t="t"/>
              <a:pathLst>
                <a:path extrusionOk="0" h="46389" w="35193">
                  <a:moveTo>
                    <a:pt x="23532" y="29278"/>
                  </a:moveTo>
                  <a:cubicBezTo>
                    <a:pt x="23617" y="29278"/>
                    <a:pt x="23659" y="29278"/>
                    <a:pt x="23701" y="29320"/>
                  </a:cubicBezTo>
                  <a:lnTo>
                    <a:pt x="23701" y="29531"/>
                  </a:lnTo>
                  <a:cubicBezTo>
                    <a:pt x="23617" y="29447"/>
                    <a:pt x="23574" y="29362"/>
                    <a:pt x="23532" y="29278"/>
                  </a:cubicBezTo>
                  <a:close/>
                  <a:moveTo>
                    <a:pt x="7894" y="42486"/>
                  </a:moveTo>
                  <a:cubicBezTo>
                    <a:pt x="7940" y="42486"/>
                    <a:pt x="7985" y="42491"/>
                    <a:pt x="8027" y="42502"/>
                  </a:cubicBezTo>
                  <a:lnTo>
                    <a:pt x="7943" y="42840"/>
                  </a:lnTo>
                  <a:cubicBezTo>
                    <a:pt x="7816" y="42755"/>
                    <a:pt x="7689" y="42713"/>
                    <a:pt x="7520" y="42713"/>
                  </a:cubicBezTo>
                  <a:lnTo>
                    <a:pt x="7393" y="42671"/>
                  </a:lnTo>
                  <a:lnTo>
                    <a:pt x="7478" y="42628"/>
                  </a:lnTo>
                  <a:cubicBezTo>
                    <a:pt x="7605" y="42533"/>
                    <a:pt x="7755" y="42486"/>
                    <a:pt x="7894" y="42486"/>
                  </a:cubicBezTo>
                  <a:close/>
                  <a:moveTo>
                    <a:pt x="14153" y="507"/>
                  </a:moveTo>
                  <a:lnTo>
                    <a:pt x="14533" y="592"/>
                  </a:lnTo>
                  <a:lnTo>
                    <a:pt x="14829" y="592"/>
                  </a:lnTo>
                  <a:cubicBezTo>
                    <a:pt x="15083" y="676"/>
                    <a:pt x="15336" y="803"/>
                    <a:pt x="15547" y="930"/>
                  </a:cubicBezTo>
                  <a:cubicBezTo>
                    <a:pt x="15843" y="1099"/>
                    <a:pt x="16139" y="1225"/>
                    <a:pt x="16435" y="1310"/>
                  </a:cubicBezTo>
                  <a:cubicBezTo>
                    <a:pt x="16477" y="1394"/>
                    <a:pt x="16561" y="1437"/>
                    <a:pt x="16646" y="1437"/>
                  </a:cubicBezTo>
                  <a:lnTo>
                    <a:pt x="16730" y="1437"/>
                  </a:lnTo>
                  <a:cubicBezTo>
                    <a:pt x="16815" y="1437"/>
                    <a:pt x="16941" y="1437"/>
                    <a:pt x="17026" y="1394"/>
                  </a:cubicBezTo>
                  <a:lnTo>
                    <a:pt x="17068" y="1394"/>
                  </a:lnTo>
                  <a:lnTo>
                    <a:pt x="17491" y="1563"/>
                  </a:lnTo>
                  <a:cubicBezTo>
                    <a:pt x="17533" y="1563"/>
                    <a:pt x="17575" y="1605"/>
                    <a:pt x="17617" y="1648"/>
                  </a:cubicBezTo>
                  <a:cubicBezTo>
                    <a:pt x="17744" y="1774"/>
                    <a:pt x="17871" y="1901"/>
                    <a:pt x="18082" y="1943"/>
                  </a:cubicBezTo>
                  <a:lnTo>
                    <a:pt x="18167" y="1943"/>
                  </a:lnTo>
                  <a:cubicBezTo>
                    <a:pt x="18251" y="2197"/>
                    <a:pt x="18293" y="2493"/>
                    <a:pt x="18251" y="2788"/>
                  </a:cubicBezTo>
                  <a:cubicBezTo>
                    <a:pt x="18209" y="2788"/>
                    <a:pt x="18124" y="2831"/>
                    <a:pt x="18040" y="2873"/>
                  </a:cubicBezTo>
                  <a:cubicBezTo>
                    <a:pt x="17829" y="3000"/>
                    <a:pt x="17533" y="3084"/>
                    <a:pt x="17533" y="3338"/>
                  </a:cubicBezTo>
                  <a:cubicBezTo>
                    <a:pt x="17533" y="3464"/>
                    <a:pt x="17575" y="3591"/>
                    <a:pt x="17702" y="3676"/>
                  </a:cubicBezTo>
                  <a:cubicBezTo>
                    <a:pt x="17744" y="3718"/>
                    <a:pt x="17829" y="3718"/>
                    <a:pt x="17913" y="3718"/>
                  </a:cubicBezTo>
                  <a:cubicBezTo>
                    <a:pt x="18040" y="3718"/>
                    <a:pt x="18124" y="3676"/>
                    <a:pt x="18251" y="3676"/>
                  </a:cubicBezTo>
                  <a:cubicBezTo>
                    <a:pt x="18420" y="3676"/>
                    <a:pt x="18589" y="3633"/>
                    <a:pt x="18716" y="3633"/>
                  </a:cubicBezTo>
                  <a:lnTo>
                    <a:pt x="18589" y="3929"/>
                  </a:lnTo>
                  <a:cubicBezTo>
                    <a:pt x="18462" y="4394"/>
                    <a:pt x="18462" y="4394"/>
                    <a:pt x="18547" y="4521"/>
                  </a:cubicBezTo>
                  <a:lnTo>
                    <a:pt x="18674" y="4690"/>
                  </a:lnTo>
                  <a:lnTo>
                    <a:pt x="18885" y="4563"/>
                  </a:lnTo>
                  <a:cubicBezTo>
                    <a:pt x="19012" y="4478"/>
                    <a:pt x="19138" y="4352"/>
                    <a:pt x="19223" y="4183"/>
                  </a:cubicBezTo>
                  <a:cubicBezTo>
                    <a:pt x="19307" y="4014"/>
                    <a:pt x="19350" y="4014"/>
                    <a:pt x="19434" y="4014"/>
                  </a:cubicBezTo>
                  <a:cubicBezTo>
                    <a:pt x="19772" y="4183"/>
                    <a:pt x="20068" y="4352"/>
                    <a:pt x="20321" y="4605"/>
                  </a:cubicBezTo>
                  <a:cubicBezTo>
                    <a:pt x="20659" y="4901"/>
                    <a:pt x="20744" y="4985"/>
                    <a:pt x="20913" y="4985"/>
                  </a:cubicBezTo>
                  <a:lnTo>
                    <a:pt x="20955" y="4985"/>
                  </a:lnTo>
                  <a:cubicBezTo>
                    <a:pt x="21209" y="4901"/>
                    <a:pt x="21420" y="4816"/>
                    <a:pt x="21673" y="4690"/>
                  </a:cubicBezTo>
                  <a:lnTo>
                    <a:pt x="21842" y="4605"/>
                  </a:lnTo>
                  <a:lnTo>
                    <a:pt x="21842" y="4605"/>
                  </a:lnTo>
                  <a:cubicBezTo>
                    <a:pt x="21800" y="4732"/>
                    <a:pt x="21800" y="4901"/>
                    <a:pt x="21842" y="5028"/>
                  </a:cubicBezTo>
                  <a:cubicBezTo>
                    <a:pt x="21842" y="5112"/>
                    <a:pt x="21842" y="5197"/>
                    <a:pt x="21842" y="5281"/>
                  </a:cubicBezTo>
                  <a:cubicBezTo>
                    <a:pt x="21716" y="5366"/>
                    <a:pt x="21547" y="5450"/>
                    <a:pt x="21420" y="5492"/>
                  </a:cubicBezTo>
                  <a:cubicBezTo>
                    <a:pt x="20913" y="5704"/>
                    <a:pt x="20406" y="5999"/>
                    <a:pt x="20406" y="6337"/>
                  </a:cubicBezTo>
                  <a:cubicBezTo>
                    <a:pt x="20406" y="6718"/>
                    <a:pt x="20786" y="6929"/>
                    <a:pt x="21082" y="7055"/>
                  </a:cubicBezTo>
                  <a:cubicBezTo>
                    <a:pt x="21141" y="7079"/>
                    <a:pt x="21203" y="7090"/>
                    <a:pt x="21266" y="7090"/>
                  </a:cubicBezTo>
                  <a:cubicBezTo>
                    <a:pt x="21428" y="7090"/>
                    <a:pt x="21594" y="7020"/>
                    <a:pt x="21716" y="6929"/>
                  </a:cubicBezTo>
                  <a:cubicBezTo>
                    <a:pt x="21842" y="6844"/>
                    <a:pt x="21969" y="6802"/>
                    <a:pt x="22096" y="6760"/>
                  </a:cubicBezTo>
                  <a:lnTo>
                    <a:pt x="22096" y="6886"/>
                  </a:lnTo>
                  <a:cubicBezTo>
                    <a:pt x="22096" y="6971"/>
                    <a:pt x="22096" y="7098"/>
                    <a:pt x="22138" y="7182"/>
                  </a:cubicBezTo>
                  <a:cubicBezTo>
                    <a:pt x="22222" y="7309"/>
                    <a:pt x="22349" y="7351"/>
                    <a:pt x="22476" y="7351"/>
                  </a:cubicBezTo>
                  <a:lnTo>
                    <a:pt x="22687" y="7351"/>
                  </a:lnTo>
                  <a:cubicBezTo>
                    <a:pt x="22919" y="7550"/>
                    <a:pt x="22943" y="7619"/>
                    <a:pt x="23024" y="7619"/>
                  </a:cubicBezTo>
                  <a:cubicBezTo>
                    <a:pt x="23047" y="7619"/>
                    <a:pt x="23073" y="7614"/>
                    <a:pt x="23110" y="7605"/>
                  </a:cubicBezTo>
                  <a:cubicBezTo>
                    <a:pt x="23236" y="7605"/>
                    <a:pt x="23279" y="7562"/>
                    <a:pt x="23405" y="7351"/>
                  </a:cubicBezTo>
                  <a:cubicBezTo>
                    <a:pt x="23617" y="6929"/>
                    <a:pt x="23828" y="6549"/>
                    <a:pt x="24124" y="6211"/>
                  </a:cubicBezTo>
                  <a:cubicBezTo>
                    <a:pt x="24208" y="6211"/>
                    <a:pt x="24800" y="6168"/>
                    <a:pt x="25180" y="6168"/>
                  </a:cubicBezTo>
                  <a:cubicBezTo>
                    <a:pt x="25138" y="6295"/>
                    <a:pt x="25180" y="6464"/>
                    <a:pt x="25264" y="6591"/>
                  </a:cubicBezTo>
                  <a:cubicBezTo>
                    <a:pt x="25349" y="6633"/>
                    <a:pt x="25433" y="6675"/>
                    <a:pt x="25518" y="6675"/>
                  </a:cubicBezTo>
                  <a:lnTo>
                    <a:pt x="25645" y="6675"/>
                  </a:lnTo>
                  <a:cubicBezTo>
                    <a:pt x="25940" y="6549"/>
                    <a:pt x="25856" y="6211"/>
                    <a:pt x="25814" y="6126"/>
                  </a:cubicBezTo>
                  <a:cubicBezTo>
                    <a:pt x="25814" y="6084"/>
                    <a:pt x="25814" y="6042"/>
                    <a:pt x="25771" y="6042"/>
                  </a:cubicBezTo>
                  <a:cubicBezTo>
                    <a:pt x="25814" y="5915"/>
                    <a:pt x="26025" y="5830"/>
                    <a:pt x="26194" y="5788"/>
                  </a:cubicBezTo>
                  <a:lnTo>
                    <a:pt x="26321" y="5746"/>
                  </a:lnTo>
                  <a:cubicBezTo>
                    <a:pt x="26363" y="5830"/>
                    <a:pt x="26447" y="5915"/>
                    <a:pt x="26574" y="5915"/>
                  </a:cubicBezTo>
                  <a:cubicBezTo>
                    <a:pt x="26870" y="5873"/>
                    <a:pt x="27123" y="5746"/>
                    <a:pt x="27334" y="5535"/>
                  </a:cubicBezTo>
                  <a:cubicBezTo>
                    <a:pt x="27503" y="5408"/>
                    <a:pt x="27672" y="5323"/>
                    <a:pt x="27884" y="5239"/>
                  </a:cubicBezTo>
                  <a:cubicBezTo>
                    <a:pt x="27884" y="5323"/>
                    <a:pt x="27968" y="5408"/>
                    <a:pt x="28095" y="5450"/>
                  </a:cubicBezTo>
                  <a:lnTo>
                    <a:pt x="28179" y="5450"/>
                  </a:lnTo>
                  <a:cubicBezTo>
                    <a:pt x="28222" y="5450"/>
                    <a:pt x="28264" y="5450"/>
                    <a:pt x="28433" y="5366"/>
                  </a:cubicBezTo>
                  <a:lnTo>
                    <a:pt x="28813" y="5112"/>
                  </a:lnTo>
                  <a:cubicBezTo>
                    <a:pt x="28855" y="5154"/>
                    <a:pt x="28898" y="5197"/>
                    <a:pt x="28898" y="5239"/>
                  </a:cubicBezTo>
                  <a:cubicBezTo>
                    <a:pt x="28940" y="5788"/>
                    <a:pt x="29278" y="6295"/>
                    <a:pt x="29785" y="6549"/>
                  </a:cubicBezTo>
                  <a:lnTo>
                    <a:pt x="29954" y="6633"/>
                  </a:lnTo>
                  <a:cubicBezTo>
                    <a:pt x="29996" y="6718"/>
                    <a:pt x="30038" y="6760"/>
                    <a:pt x="30038" y="6844"/>
                  </a:cubicBezTo>
                  <a:cubicBezTo>
                    <a:pt x="30081" y="6971"/>
                    <a:pt x="30165" y="7267"/>
                    <a:pt x="30419" y="7267"/>
                  </a:cubicBezTo>
                  <a:lnTo>
                    <a:pt x="30545" y="7267"/>
                  </a:lnTo>
                  <a:lnTo>
                    <a:pt x="30630" y="7224"/>
                  </a:lnTo>
                  <a:cubicBezTo>
                    <a:pt x="30672" y="7140"/>
                    <a:pt x="30714" y="7098"/>
                    <a:pt x="30714" y="7013"/>
                  </a:cubicBezTo>
                  <a:lnTo>
                    <a:pt x="31010" y="7013"/>
                  </a:lnTo>
                  <a:cubicBezTo>
                    <a:pt x="31095" y="7224"/>
                    <a:pt x="31179" y="7520"/>
                    <a:pt x="31221" y="7647"/>
                  </a:cubicBezTo>
                  <a:lnTo>
                    <a:pt x="31221" y="7731"/>
                  </a:lnTo>
                  <a:cubicBezTo>
                    <a:pt x="31264" y="7816"/>
                    <a:pt x="31348" y="8069"/>
                    <a:pt x="31348" y="8112"/>
                  </a:cubicBezTo>
                  <a:cubicBezTo>
                    <a:pt x="31348" y="8407"/>
                    <a:pt x="31433" y="8661"/>
                    <a:pt x="31602" y="8914"/>
                  </a:cubicBezTo>
                  <a:cubicBezTo>
                    <a:pt x="31855" y="9210"/>
                    <a:pt x="32193" y="9421"/>
                    <a:pt x="32573" y="9506"/>
                  </a:cubicBezTo>
                  <a:lnTo>
                    <a:pt x="32573" y="9548"/>
                  </a:lnTo>
                  <a:lnTo>
                    <a:pt x="32742" y="9759"/>
                  </a:lnTo>
                  <a:lnTo>
                    <a:pt x="32827" y="9759"/>
                  </a:lnTo>
                  <a:cubicBezTo>
                    <a:pt x="32869" y="10055"/>
                    <a:pt x="32953" y="10351"/>
                    <a:pt x="32996" y="10604"/>
                  </a:cubicBezTo>
                  <a:cubicBezTo>
                    <a:pt x="33122" y="11069"/>
                    <a:pt x="33207" y="11576"/>
                    <a:pt x="33249" y="12083"/>
                  </a:cubicBezTo>
                  <a:cubicBezTo>
                    <a:pt x="33165" y="12463"/>
                    <a:pt x="33038" y="12843"/>
                    <a:pt x="32869" y="13181"/>
                  </a:cubicBezTo>
                  <a:cubicBezTo>
                    <a:pt x="32784" y="13266"/>
                    <a:pt x="32658" y="13350"/>
                    <a:pt x="32531" y="13435"/>
                  </a:cubicBezTo>
                  <a:cubicBezTo>
                    <a:pt x="32193" y="13646"/>
                    <a:pt x="31686" y="13984"/>
                    <a:pt x="31940" y="14660"/>
                  </a:cubicBezTo>
                  <a:cubicBezTo>
                    <a:pt x="32066" y="15040"/>
                    <a:pt x="32446" y="15294"/>
                    <a:pt x="32827" y="15547"/>
                  </a:cubicBezTo>
                  <a:cubicBezTo>
                    <a:pt x="33207" y="15759"/>
                    <a:pt x="33629" y="16012"/>
                    <a:pt x="33629" y="16308"/>
                  </a:cubicBezTo>
                  <a:cubicBezTo>
                    <a:pt x="33587" y="16435"/>
                    <a:pt x="33545" y="16561"/>
                    <a:pt x="33460" y="16646"/>
                  </a:cubicBezTo>
                  <a:cubicBezTo>
                    <a:pt x="33334" y="16815"/>
                    <a:pt x="33249" y="16984"/>
                    <a:pt x="33207" y="17195"/>
                  </a:cubicBezTo>
                  <a:cubicBezTo>
                    <a:pt x="33165" y="17533"/>
                    <a:pt x="33334" y="17829"/>
                    <a:pt x="33587" y="18040"/>
                  </a:cubicBezTo>
                  <a:cubicBezTo>
                    <a:pt x="33714" y="18124"/>
                    <a:pt x="33756" y="18209"/>
                    <a:pt x="33798" y="18336"/>
                  </a:cubicBezTo>
                  <a:cubicBezTo>
                    <a:pt x="33798" y="18420"/>
                    <a:pt x="33798" y="18505"/>
                    <a:pt x="33756" y="18589"/>
                  </a:cubicBezTo>
                  <a:cubicBezTo>
                    <a:pt x="33714" y="18758"/>
                    <a:pt x="33672" y="18969"/>
                    <a:pt x="33714" y="19138"/>
                  </a:cubicBezTo>
                  <a:cubicBezTo>
                    <a:pt x="33714" y="19223"/>
                    <a:pt x="33756" y="19223"/>
                    <a:pt x="33883" y="19350"/>
                  </a:cubicBezTo>
                  <a:lnTo>
                    <a:pt x="33925" y="19392"/>
                  </a:lnTo>
                  <a:cubicBezTo>
                    <a:pt x="33883" y="19603"/>
                    <a:pt x="33756" y="19772"/>
                    <a:pt x="33587" y="19941"/>
                  </a:cubicBezTo>
                  <a:cubicBezTo>
                    <a:pt x="33376" y="20110"/>
                    <a:pt x="33249" y="20406"/>
                    <a:pt x="33207" y="20744"/>
                  </a:cubicBezTo>
                  <a:cubicBezTo>
                    <a:pt x="33249" y="20955"/>
                    <a:pt x="33376" y="21166"/>
                    <a:pt x="33503" y="21335"/>
                  </a:cubicBezTo>
                  <a:cubicBezTo>
                    <a:pt x="33587" y="21420"/>
                    <a:pt x="33672" y="21547"/>
                    <a:pt x="33714" y="21673"/>
                  </a:cubicBezTo>
                  <a:cubicBezTo>
                    <a:pt x="33714" y="21716"/>
                    <a:pt x="33672" y="21800"/>
                    <a:pt x="33629" y="21842"/>
                  </a:cubicBezTo>
                  <a:cubicBezTo>
                    <a:pt x="33545" y="22011"/>
                    <a:pt x="33503" y="22223"/>
                    <a:pt x="33587" y="22434"/>
                  </a:cubicBezTo>
                  <a:cubicBezTo>
                    <a:pt x="33714" y="22603"/>
                    <a:pt x="33883" y="22772"/>
                    <a:pt x="34094" y="22814"/>
                  </a:cubicBezTo>
                  <a:cubicBezTo>
                    <a:pt x="34179" y="22856"/>
                    <a:pt x="34263" y="22856"/>
                    <a:pt x="34348" y="22941"/>
                  </a:cubicBezTo>
                  <a:cubicBezTo>
                    <a:pt x="34517" y="23279"/>
                    <a:pt x="34601" y="23659"/>
                    <a:pt x="34643" y="24081"/>
                  </a:cubicBezTo>
                  <a:cubicBezTo>
                    <a:pt x="34390" y="24884"/>
                    <a:pt x="34094" y="25687"/>
                    <a:pt x="33714" y="26490"/>
                  </a:cubicBezTo>
                  <a:lnTo>
                    <a:pt x="33629" y="26490"/>
                  </a:lnTo>
                  <a:cubicBezTo>
                    <a:pt x="33587" y="26405"/>
                    <a:pt x="33587" y="26321"/>
                    <a:pt x="33629" y="26236"/>
                  </a:cubicBezTo>
                  <a:cubicBezTo>
                    <a:pt x="33629" y="26152"/>
                    <a:pt x="33629" y="26025"/>
                    <a:pt x="33587" y="25940"/>
                  </a:cubicBezTo>
                  <a:lnTo>
                    <a:pt x="33503" y="25814"/>
                  </a:lnTo>
                  <a:lnTo>
                    <a:pt x="33291" y="25814"/>
                  </a:lnTo>
                  <a:cubicBezTo>
                    <a:pt x="33334" y="25687"/>
                    <a:pt x="33334" y="25518"/>
                    <a:pt x="33249" y="25391"/>
                  </a:cubicBezTo>
                  <a:cubicBezTo>
                    <a:pt x="33122" y="25222"/>
                    <a:pt x="32953" y="25095"/>
                    <a:pt x="32742" y="25095"/>
                  </a:cubicBezTo>
                  <a:lnTo>
                    <a:pt x="32615" y="25095"/>
                  </a:lnTo>
                  <a:cubicBezTo>
                    <a:pt x="32573" y="25095"/>
                    <a:pt x="32489" y="25095"/>
                    <a:pt x="32404" y="25138"/>
                  </a:cubicBezTo>
                  <a:lnTo>
                    <a:pt x="32362" y="25138"/>
                  </a:lnTo>
                  <a:cubicBezTo>
                    <a:pt x="32151" y="25180"/>
                    <a:pt x="31897" y="25264"/>
                    <a:pt x="31855" y="25476"/>
                  </a:cubicBezTo>
                  <a:cubicBezTo>
                    <a:pt x="31771" y="25687"/>
                    <a:pt x="31940" y="25856"/>
                    <a:pt x="32066" y="25940"/>
                  </a:cubicBezTo>
                  <a:lnTo>
                    <a:pt x="32108" y="25983"/>
                  </a:lnTo>
                  <a:cubicBezTo>
                    <a:pt x="31982" y="26025"/>
                    <a:pt x="31855" y="26067"/>
                    <a:pt x="31728" y="26109"/>
                  </a:cubicBezTo>
                  <a:cubicBezTo>
                    <a:pt x="31644" y="26109"/>
                    <a:pt x="31559" y="26152"/>
                    <a:pt x="31475" y="26194"/>
                  </a:cubicBezTo>
                  <a:cubicBezTo>
                    <a:pt x="31306" y="26236"/>
                    <a:pt x="31137" y="26236"/>
                    <a:pt x="31010" y="26278"/>
                  </a:cubicBezTo>
                  <a:cubicBezTo>
                    <a:pt x="30757" y="26278"/>
                    <a:pt x="30545" y="26363"/>
                    <a:pt x="30334" y="26447"/>
                  </a:cubicBezTo>
                  <a:lnTo>
                    <a:pt x="30250" y="26490"/>
                  </a:lnTo>
                  <a:lnTo>
                    <a:pt x="30207" y="26574"/>
                  </a:lnTo>
                  <a:lnTo>
                    <a:pt x="30123" y="26743"/>
                  </a:lnTo>
                  <a:cubicBezTo>
                    <a:pt x="29996" y="26743"/>
                    <a:pt x="29869" y="26743"/>
                    <a:pt x="29785" y="26701"/>
                  </a:cubicBezTo>
                  <a:cubicBezTo>
                    <a:pt x="29680" y="26683"/>
                    <a:pt x="29575" y="26673"/>
                    <a:pt x="29470" y="26673"/>
                  </a:cubicBezTo>
                  <a:cubicBezTo>
                    <a:pt x="29321" y="26673"/>
                    <a:pt x="29173" y="26694"/>
                    <a:pt x="29024" y="26743"/>
                  </a:cubicBezTo>
                  <a:cubicBezTo>
                    <a:pt x="28855" y="26828"/>
                    <a:pt x="28729" y="26997"/>
                    <a:pt x="28686" y="27208"/>
                  </a:cubicBezTo>
                  <a:lnTo>
                    <a:pt x="28644" y="27292"/>
                  </a:lnTo>
                  <a:cubicBezTo>
                    <a:pt x="28517" y="27166"/>
                    <a:pt x="28475" y="27166"/>
                    <a:pt x="28391" y="27166"/>
                  </a:cubicBezTo>
                  <a:cubicBezTo>
                    <a:pt x="28053" y="27166"/>
                    <a:pt x="27799" y="27504"/>
                    <a:pt x="27588" y="27757"/>
                  </a:cubicBezTo>
                  <a:lnTo>
                    <a:pt x="27461" y="27884"/>
                  </a:lnTo>
                  <a:lnTo>
                    <a:pt x="27292" y="27884"/>
                  </a:lnTo>
                  <a:cubicBezTo>
                    <a:pt x="27229" y="27863"/>
                    <a:pt x="27155" y="27852"/>
                    <a:pt x="27081" y="27852"/>
                  </a:cubicBezTo>
                  <a:cubicBezTo>
                    <a:pt x="27007" y="27852"/>
                    <a:pt x="26933" y="27863"/>
                    <a:pt x="26870" y="27884"/>
                  </a:cubicBezTo>
                  <a:cubicBezTo>
                    <a:pt x="26743" y="28010"/>
                    <a:pt x="26659" y="28179"/>
                    <a:pt x="26659" y="28348"/>
                  </a:cubicBezTo>
                  <a:cubicBezTo>
                    <a:pt x="26574" y="28306"/>
                    <a:pt x="26532" y="28264"/>
                    <a:pt x="26447" y="28222"/>
                  </a:cubicBezTo>
                  <a:cubicBezTo>
                    <a:pt x="26321" y="28137"/>
                    <a:pt x="26194" y="28053"/>
                    <a:pt x="26025" y="28053"/>
                  </a:cubicBezTo>
                  <a:cubicBezTo>
                    <a:pt x="25307" y="28137"/>
                    <a:pt x="24631" y="28475"/>
                    <a:pt x="24124" y="29024"/>
                  </a:cubicBezTo>
                  <a:cubicBezTo>
                    <a:pt x="23997" y="28855"/>
                    <a:pt x="23786" y="28729"/>
                    <a:pt x="23574" y="28729"/>
                  </a:cubicBezTo>
                  <a:cubicBezTo>
                    <a:pt x="23279" y="28729"/>
                    <a:pt x="23067" y="28940"/>
                    <a:pt x="23025" y="29236"/>
                  </a:cubicBezTo>
                  <a:cubicBezTo>
                    <a:pt x="23025" y="29574"/>
                    <a:pt x="23955" y="30968"/>
                    <a:pt x="24293" y="31179"/>
                  </a:cubicBezTo>
                  <a:cubicBezTo>
                    <a:pt x="24293" y="31306"/>
                    <a:pt x="24335" y="31348"/>
                    <a:pt x="24504" y="31475"/>
                  </a:cubicBezTo>
                  <a:lnTo>
                    <a:pt x="24546" y="31517"/>
                  </a:lnTo>
                  <a:cubicBezTo>
                    <a:pt x="24504" y="31602"/>
                    <a:pt x="24419" y="31686"/>
                    <a:pt x="24335" y="31728"/>
                  </a:cubicBezTo>
                  <a:cubicBezTo>
                    <a:pt x="24166" y="31813"/>
                    <a:pt x="23997" y="31982"/>
                    <a:pt x="23912" y="32151"/>
                  </a:cubicBezTo>
                  <a:lnTo>
                    <a:pt x="23912" y="32235"/>
                  </a:lnTo>
                  <a:lnTo>
                    <a:pt x="24081" y="32785"/>
                  </a:lnTo>
                  <a:cubicBezTo>
                    <a:pt x="24208" y="32996"/>
                    <a:pt x="24293" y="33249"/>
                    <a:pt x="24377" y="33460"/>
                  </a:cubicBezTo>
                  <a:cubicBezTo>
                    <a:pt x="24462" y="33841"/>
                    <a:pt x="24631" y="34136"/>
                    <a:pt x="24800" y="34474"/>
                  </a:cubicBezTo>
                  <a:cubicBezTo>
                    <a:pt x="25011" y="34770"/>
                    <a:pt x="25307" y="34981"/>
                    <a:pt x="25645" y="35108"/>
                  </a:cubicBezTo>
                  <a:cubicBezTo>
                    <a:pt x="26067" y="35193"/>
                    <a:pt x="26363" y="35531"/>
                    <a:pt x="26405" y="35911"/>
                  </a:cubicBezTo>
                  <a:cubicBezTo>
                    <a:pt x="26490" y="36164"/>
                    <a:pt x="26616" y="36376"/>
                    <a:pt x="26743" y="36587"/>
                  </a:cubicBezTo>
                  <a:cubicBezTo>
                    <a:pt x="26870" y="36714"/>
                    <a:pt x="27039" y="36798"/>
                    <a:pt x="27208" y="36840"/>
                  </a:cubicBezTo>
                  <a:cubicBezTo>
                    <a:pt x="27292" y="36883"/>
                    <a:pt x="27377" y="36925"/>
                    <a:pt x="27461" y="37009"/>
                  </a:cubicBezTo>
                  <a:cubicBezTo>
                    <a:pt x="27461" y="37009"/>
                    <a:pt x="27461" y="37052"/>
                    <a:pt x="27461" y="37052"/>
                  </a:cubicBezTo>
                  <a:cubicBezTo>
                    <a:pt x="27461" y="37221"/>
                    <a:pt x="27503" y="37770"/>
                    <a:pt x="28010" y="37770"/>
                  </a:cubicBezTo>
                  <a:lnTo>
                    <a:pt x="28053" y="37770"/>
                  </a:lnTo>
                  <a:cubicBezTo>
                    <a:pt x="28137" y="37728"/>
                    <a:pt x="28222" y="37728"/>
                    <a:pt x="28264" y="37643"/>
                  </a:cubicBezTo>
                  <a:cubicBezTo>
                    <a:pt x="28517" y="37897"/>
                    <a:pt x="28771" y="38192"/>
                    <a:pt x="28940" y="38530"/>
                  </a:cubicBezTo>
                  <a:cubicBezTo>
                    <a:pt x="28982" y="38995"/>
                    <a:pt x="28855" y="39460"/>
                    <a:pt x="28686" y="39882"/>
                  </a:cubicBezTo>
                  <a:cubicBezTo>
                    <a:pt x="28602" y="39840"/>
                    <a:pt x="28517" y="39798"/>
                    <a:pt x="28475" y="39713"/>
                  </a:cubicBezTo>
                  <a:cubicBezTo>
                    <a:pt x="28306" y="39544"/>
                    <a:pt x="28053" y="39460"/>
                    <a:pt x="27841" y="39417"/>
                  </a:cubicBezTo>
                  <a:cubicBezTo>
                    <a:pt x="27672" y="39417"/>
                    <a:pt x="27546" y="39460"/>
                    <a:pt x="27461" y="39586"/>
                  </a:cubicBezTo>
                  <a:cubicBezTo>
                    <a:pt x="27292" y="39798"/>
                    <a:pt x="27208" y="40051"/>
                    <a:pt x="27250" y="40305"/>
                  </a:cubicBezTo>
                  <a:cubicBezTo>
                    <a:pt x="27250" y="40558"/>
                    <a:pt x="27208" y="40727"/>
                    <a:pt x="27081" y="40812"/>
                  </a:cubicBezTo>
                  <a:cubicBezTo>
                    <a:pt x="26785" y="40938"/>
                    <a:pt x="26490" y="41065"/>
                    <a:pt x="26236" y="41150"/>
                  </a:cubicBezTo>
                  <a:cubicBezTo>
                    <a:pt x="25011" y="41572"/>
                    <a:pt x="24419" y="41826"/>
                    <a:pt x="24377" y="42164"/>
                  </a:cubicBezTo>
                  <a:cubicBezTo>
                    <a:pt x="24293" y="42544"/>
                    <a:pt x="24588" y="42882"/>
                    <a:pt x="24884" y="43220"/>
                  </a:cubicBezTo>
                  <a:cubicBezTo>
                    <a:pt x="25053" y="43389"/>
                    <a:pt x="25222" y="43600"/>
                    <a:pt x="25307" y="43811"/>
                  </a:cubicBezTo>
                  <a:cubicBezTo>
                    <a:pt x="25264" y="43853"/>
                    <a:pt x="25222" y="43896"/>
                    <a:pt x="25180" y="43938"/>
                  </a:cubicBezTo>
                  <a:cubicBezTo>
                    <a:pt x="25011" y="44107"/>
                    <a:pt x="24631" y="44403"/>
                    <a:pt x="24884" y="44783"/>
                  </a:cubicBezTo>
                  <a:cubicBezTo>
                    <a:pt x="24926" y="44867"/>
                    <a:pt x="25011" y="44952"/>
                    <a:pt x="25138" y="44952"/>
                  </a:cubicBezTo>
                  <a:cubicBezTo>
                    <a:pt x="25222" y="44952"/>
                    <a:pt x="25476" y="44994"/>
                    <a:pt x="25518" y="45163"/>
                  </a:cubicBezTo>
                  <a:cubicBezTo>
                    <a:pt x="25560" y="45332"/>
                    <a:pt x="25476" y="45543"/>
                    <a:pt x="25307" y="45839"/>
                  </a:cubicBezTo>
                  <a:cubicBezTo>
                    <a:pt x="25095" y="45755"/>
                    <a:pt x="24926" y="45628"/>
                    <a:pt x="24800" y="45459"/>
                  </a:cubicBezTo>
                  <a:cubicBezTo>
                    <a:pt x="24800" y="45459"/>
                    <a:pt x="24842" y="45417"/>
                    <a:pt x="24842" y="45374"/>
                  </a:cubicBezTo>
                  <a:cubicBezTo>
                    <a:pt x="24926" y="45248"/>
                    <a:pt x="24926" y="45079"/>
                    <a:pt x="24884" y="44910"/>
                  </a:cubicBezTo>
                  <a:cubicBezTo>
                    <a:pt x="24800" y="44783"/>
                    <a:pt x="24673" y="44698"/>
                    <a:pt x="24546" y="44656"/>
                  </a:cubicBezTo>
                  <a:cubicBezTo>
                    <a:pt x="24462" y="44614"/>
                    <a:pt x="24377" y="44614"/>
                    <a:pt x="24335" y="44614"/>
                  </a:cubicBezTo>
                  <a:cubicBezTo>
                    <a:pt x="24166" y="44656"/>
                    <a:pt x="23955" y="44698"/>
                    <a:pt x="23828" y="44741"/>
                  </a:cubicBezTo>
                  <a:cubicBezTo>
                    <a:pt x="23701" y="44783"/>
                    <a:pt x="23574" y="44825"/>
                    <a:pt x="23490" y="44825"/>
                  </a:cubicBezTo>
                  <a:lnTo>
                    <a:pt x="23405" y="44614"/>
                  </a:lnTo>
                  <a:lnTo>
                    <a:pt x="23279" y="44445"/>
                  </a:lnTo>
                  <a:lnTo>
                    <a:pt x="23236" y="44403"/>
                  </a:lnTo>
                  <a:cubicBezTo>
                    <a:pt x="23152" y="44360"/>
                    <a:pt x="23067" y="44318"/>
                    <a:pt x="22983" y="44318"/>
                  </a:cubicBezTo>
                  <a:lnTo>
                    <a:pt x="22772" y="44318"/>
                  </a:lnTo>
                  <a:cubicBezTo>
                    <a:pt x="22729" y="44234"/>
                    <a:pt x="22645" y="43980"/>
                    <a:pt x="22434" y="43980"/>
                  </a:cubicBezTo>
                  <a:lnTo>
                    <a:pt x="22349" y="43980"/>
                  </a:lnTo>
                  <a:cubicBezTo>
                    <a:pt x="22222" y="43980"/>
                    <a:pt x="22096" y="44065"/>
                    <a:pt x="22011" y="44149"/>
                  </a:cubicBezTo>
                  <a:cubicBezTo>
                    <a:pt x="21885" y="44318"/>
                    <a:pt x="21842" y="44572"/>
                    <a:pt x="21885" y="44783"/>
                  </a:cubicBezTo>
                  <a:lnTo>
                    <a:pt x="21589" y="44783"/>
                  </a:lnTo>
                  <a:cubicBezTo>
                    <a:pt x="21124" y="44783"/>
                    <a:pt x="20744" y="44741"/>
                    <a:pt x="20364" y="44698"/>
                  </a:cubicBezTo>
                  <a:lnTo>
                    <a:pt x="20068" y="44656"/>
                  </a:lnTo>
                  <a:cubicBezTo>
                    <a:pt x="20004" y="44635"/>
                    <a:pt x="19941" y="44625"/>
                    <a:pt x="19878" y="44625"/>
                  </a:cubicBezTo>
                  <a:cubicBezTo>
                    <a:pt x="19814" y="44625"/>
                    <a:pt x="19751" y="44635"/>
                    <a:pt x="19688" y="44656"/>
                  </a:cubicBezTo>
                  <a:cubicBezTo>
                    <a:pt x="19561" y="44741"/>
                    <a:pt x="19476" y="44867"/>
                    <a:pt x="19434" y="45036"/>
                  </a:cubicBezTo>
                  <a:cubicBezTo>
                    <a:pt x="19392" y="45036"/>
                    <a:pt x="19392" y="45079"/>
                    <a:pt x="19392" y="45079"/>
                  </a:cubicBezTo>
                  <a:lnTo>
                    <a:pt x="19096" y="45036"/>
                  </a:lnTo>
                  <a:lnTo>
                    <a:pt x="18800" y="45036"/>
                  </a:lnTo>
                  <a:lnTo>
                    <a:pt x="18758" y="45079"/>
                  </a:lnTo>
                  <a:cubicBezTo>
                    <a:pt x="18631" y="45163"/>
                    <a:pt x="18547" y="45332"/>
                    <a:pt x="18547" y="45459"/>
                  </a:cubicBezTo>
                  <a:cubicBezTo>
                    <a:pt x="18209" y="45543"/>
                    <a:pt x="17829" y="45586"/>
                    <a:pt x="17448" y="45586"/>
                  </a:cubicBezTo>
                  <a:lnTo>
                    <a:pt x="17237" y="45586"/>
                  </a:lnTo>
                  <a:lnTo>
                    <a:pt x="17237" y="45248"/>
                  </a:lnTo>
                  <a:lnTo>
                    <a:pt x="17153" y="45163"/>
                  </a:lnTo>
                  <a:lnTo>
                    <a:pt x="17195" y="45121"/>
                  </a:lnTo>
                  <a:lnTo>
                    <a:pt x="17153" y="44994"/>
                  </a:lnTo>
                  <a:cubicBezTo>
                    <a:pt x="17026" y="44487"/>
                    <a:pt x="16435" y="44487"/>
                    <a:pt x="16223" y="44487"/>
                  </a:cubicBezTo>
                  <a:lnTo>
                    <a:pt x="15674" y="44487"/>
                  </a:lnTo>
                  <a:cubicBezTo>
                    <a:pt x="15590" y="44487"/>
                    <a:pt x="15463" y="44487"/>
                    <a:pt x="15378" y="44445"/>
                  </a:cubicBezTo>
                  <a:cubicBezTo>
                    <a:pt x="15336" y="44360"/>
                    <a:pt x="15252" y="44149"/>
                    <a:pt x="15040" y="44149"/>
                  </a:cubicBezTo>
                  <a:lnTo>
                    <a:pt x="14956" y="44149"/>
                  </a:lnTo>
                  <a:lnTo>
                    <a:pt x="14871" y="44234"/>
                  </a:lnTo>
                  <a:cubicBezTo>
                    <a:pt x="14787" y="44360"/>
                    <a:pt x="14787" y="44487"/>
                    <a:pt x="14787" y="44825"/>
                  </a:cubicBezTo>
                  <a:lnTo>
                    <a:pt x="14787" y="45248"/>
                  </a:lnTo>
                  <a:cubicBezTo>
                    <a:pt x="14660" y="45417"/>
                    <a:pt x="14491" y="45543"/>
                    <a:pt x="14280" y="45628"/>
                  </a:cubicBezTo>
                  <a:cubicBezTo>
                    <a:pt x="14280" y="45586"/>
                    <a:pt x="14280" y="45543"/>
                    <a:pt x="14280" y="45501"/>
                  </a:cubicBezTo>
                  <a:cubicBezTo>
                    <a:pt x="14280" y="45417"/>
                    <a:pt x="14195" y="45332"/>
                    <a:pt x="14111" y="45290"/>
                  </a:cubicBezTo>
                  <a:cubicBezTo>
                    <a:pt x="14026" y="45248"/>
                    <a:pt x="13900" y="45205"/>
                    <a:pt x="13815" y="45205"/>
                  </a:cubicBezTo>
                  <a:cubicBezTo>
                    <a:pt x="13815" y="45205"/>
                    <a:pt x="13815" y="45163"/>
                    <a:pt x="13815" y="45163"/>
                  </a:cubicBezTo>
                  <a:cubicBezTo>
                    <a:pt x="13646" y="44825"/>
                    <a:pt x="13477" y="44487"/>
                    <a:pt x="13224" y="44191"/>
                  </a:cubicBezTo>
                  <a:cubicBezTo>
                    <a:pt x="13149" y="44142"/>
                    <a:pt x="13075" y="44121"/>
                    <a:pt x="13001" y="44121"/>
                  </a:cubicBezTo>
                  <a:cubicBezTo>
                    <a:pt x="12948" y="44121"/>
                    <a:pt x="12896" y="44132"/>
                    <a:pt x="12843" y="44149"/>
                  </a:cubicBezTo>
                  <a:cubicBezTo>
                    <a:pt x="12843" y="43980"/>
                    <a:pt x="12759" y="43853"/>
                    <a:pt x="12632" y="43811"/>
                  </a:cubicBezTo>
                  <a:lnTo>
                    <a:pt x="12590" y="43769"/>
                  </a:lnTo>
                  <a:lnTo>
                    <a:pt x="12505" y="43769"/>
                  </a:lnTo>
                  <a:cubicBezTo>
                    <a:pt x="12421" y="43769"/>
                    <a:pt x="12336" y="43811"/>
                    <a:pt x="12252" y="43896"/>
                  </a:cubicBezTo>
                  <a:cubicBezTo>
                    <a:pt x="12149" y="43964"/>
                    <a:pt x="11992" y="44088"/>
                    <a:pt x="11823" y="44088"/>
                  </a:cubicBezTo>
                  <a:cubicBezTo>
                    <a:pt x="11783" y="44088"/>
                    <a:pt x="11743" y="44081"/>
                    <a:pt x="11703" y="44065"/>
                  </a:cubicBezTo>
                  <a:cubicBezTo>
                    <a:pt x="11534" y="43980"/>
                    <a:pt x="11323" y="43811"/>
                    <a:pt x="11196" y="43642"/>
                  </a:cubicBezTo>
                  <a:cubicBezTo>
                    <a:pt x="10985" y="43431"/>
                    <a:pt x="10731" y="43220"/>
                    <a:pt x="10478" y="43135"/>
                  </a:cubicBezTo>
                  <a:cubicBezTo>
                    <a:pt x="10393" y="43093"/>
                    <a:pt x="10309" y="43093"/>
                    <a:pt x="10182" y="43093"/>
                  </a:cubicBezTo>
                  <a:lnTo>
                    <a:pt x="9041" y="43009"/>
                  </a:lnTo>
                  <a:lnTo>
                    <a:pt x="8999" y="43009"/>
                  </a:lnTo>
                  <a:lnTo>
                    <a:pt x="8872" y="42755"/>
                  </a:lnTo>
                  <a:lnTo>
                    <a:pt x="8745" y="42628"/>
                  </a:lnTo>
                  <a:lnTo>
                    <a:pt x="8534" y="42628"/>
                  </a:lnTo>
                  <a:lnTo>
                    <a:pt x="8619" y="42417"/>
                  </a:lnTo>
                  <a:lnTo>
                    <a:pt x="8576" y="42333"/>
                  </a:lnTo>
                  <a:cubicBezTo>
                    <a:pt x="8450" y="42079"/>
                    <a:pt x="8238" y="41910"/>
                    <a:pt x="7943" y="41910"/>
                  </a:cubicBezTo>
                  <a:cubicBezTo>
                    <a:pt x="7689" y="41910"/>
                    <a:pt x="7436" y="41995"/>
                    <a:pt x="7224" y="42121"/>
                  </a:cubicBezTo>
                  <a:lnTo>
                    <a:pt x="7098" y="42164"/>
                  </a:lnTo>
                  <a:cubicBezTo>
                    <a:pt x="6971" y="42206"/>
                    <a:pt x="6844" y="42333"/>
                    <a:pt x="6760" y="42502"/>
                  </a:cubicBezTo>
                  <a:cubicBezTo>
                    <a:pt x="6718" y="42586"/>
                    <a:pt x="6718" y="42713"/>
                    <a:pt x="6760" y="42797"/>
                  </a:cubicBezTo>
                  <a:cubicBezTo>
                    <a:pt x="6802" y="42924"/>
                    <a:pt x="6929" y="43009"/>
                    <a:pt x="7055" y="43051"/>
                  </a:cubicBezTo>
                  <a:cubicBezTo>
                    <a:pt x="7055" y="43093"/>
                    <a:pt x="7055" y="43135"/>
                    <a:pt x="7055" y="43178"/>
                  </a:cubicBezTo>
                  <a:cubicBezTo>
                    <a:pt x="6886" y="43135"/>
                    <a:pt x="6760" y="43093"/>
                    <a:pt x="6675" y="42966"/>
                  </a:cubicBezTo>
                  <a:cubicBezTo>
                    <a:pt x="6506" y="42840"/>
                    <a:pt x="6337" y="42755"/>
                    <a:pt x="6126" y="42713"/>
                  </a:cubicBezTo>
                  <a:cubicBezTo>
                    <a:pt x="6087" y="42705"/>
                    <a:pt x="6047" y="42702"/>
                    <a:pt x="6006" y="42702"/>
                  </a:cubicBezTo>
                  <a:cubicBezTo>
                    <a:pt x="5823" y="42702"/>
                    <a:pt x="5623" y="42771"/>
                    <a:pt x="5450" y="42840"/>
                  </a:cubicBezTo>
                  <a:cubicBezTo>
                    <a:pt x="5323" y="42924"/>
                    <a:pt x="5197" y="42966"/>
                    <a:pt x="5070" y="42966"/>
                  </a:cubicBezTo>
                  <a:cubicBezTo>
                    <a:pt x="5028" y="42966"/>
                    <a:pt x="5028" y="42924"/>
                    <a:pt x="4943" y="42882"/>
                  </a:cubicBezTo>
                  <a:cubicBezTo>
                    <a:pt x="4859" y="42755"/>
                    <a:pt x="4732" y="42713"/>
                    <a:pt x="4563" y="42671"/>
                  </a:cubicBezTo>
                  <a:lnTo>
                    <a:pt x="4225" y="42671"/>
                  </a:lnTo>
                  <a:lnTo>
                    <a:pt x="4056" y="42459"/>
                  </a:lnTo>
                  <a:lnTo>
                    <a:pt x="3929" y="42459"/>
                  </a:lnTo>
                  <a:cubicBezTo>
                    <a:pt x="3887" y="42459"/>
                    <a:pt x="3802" y="42459"/>
                    <a:pt x="3760" y="42502"/>
                  </a:cubicBezTo>
                  <a:cubicBezTo>
                    <a:pt x="3718" y="42375"/>
                    <a:pt x="3676" y="42206"/>
                    <a:pt x="3676" y="42164"/>
                  </a:cubicBezTo>
                  <a:cubicBezTo>
                    <a:pt x="3760" y="41910"/>
                    <a:pt x="3845" y="41657"/>
                    <a:pt x="3971" y="41445"/>
                  </a:cubicBezTo>
                  <a:cubicBezTo>
                    <a:pt x="4225" y="41107"/>
                    <a:pt x="4352" y="40727"/>
                    <a:pt x="4352" y="40305"/>
                  </a:cubicBezTo>
                  <a:cubicBezTo>
                    <a:pt x="4352" y="40220"/>
                    <a:pt x="4352" y="40136"/>
                    <a:pt x="4352" y="40093"/>
                  </a:cubicBezTo>
                  <a:cubicBezTo>
                    <a:pt x="4267" y="39924"/>
                    <a:pt x="4309" y="39713"/>
                    <a:pt x="4394" y="39586"/>
                  </a:cubicBezTo>
                  <a:cubicBezTo>
                    <a:pt x="4521" y="39417"/>
                    <a:pt x="4605" y="39291"/>
                    <a:pt x="4732" y="39164"/>
                  </a:cubicBezTo>
                  <a:cubicBezTo>
                    <a:pt x="4901" y="38995"/>
                    <a:pt x="5070" y="38784"/>
                    <a:pt x="5197" y="38572"/>
                  </a:cubicBezTo>
                  <a:cubicBezTo>
                    <a:pt x="5281" y="38277"/>
                    <a:pt x="5366" y="38023"/>
                    <a:pt x="5408" y="37728"/>
                  </a:cubicBezTo>
                  <a:cubicBezTo>
                    <a:pt x="5450" y="37474"/>
                    <a:pt x="5535" y="37263"/>
                    <a:pt x="5619" y="37009"/>
                  </a:cubicBezTo>
                  <a:cubicBezTo>
                    <a:pt x="5830" y="36756"/>
                    <a:pt x="6084" y="36545"/>
                    <a:pt x="6380" y="36333"/>
                  </a:cubicBezTo>
                  <a:cubicBezTo>
                    <a:pt x="7309" y="35531"/>
                    <a:pt x="7731" y="35150"/>
                    <a:pt x="7478" y="34812"/>
                  </a:cubicBezTo>
                  <a:cubicBezTo>
                    <a:pt x="7140" y="34348"/>
                    <a:pt x="6591" y="34094"/>
                    <a:pt x="5999" y="34094"/>
                  </a:cubicBezTo>
                  <a:cubicBezTo>
                    <a:pt x="5577" y="34052"/>
                    <a:pt x="5197" y="34010"/>
                    <a:pt x="4985" y="33714"/>
                  </a:cubicBezTo>
                  <a:cubicBezTo>
                    <a:pt x="4985" y="33672"/>
                    <a:pt x="4985" y="33629"/>
                    <a:pt x="4985" y="33629"/>
                  </a:cubicBezTo>
                  <a:cubicBezTo>
                    <a:pt x="5028" y="33460"/>
                    <a:pt x="4985" y="33291"/>
                    <a:pt x="4859" y="33165"/>
                  </a:cubicBezTo>
                  <a:cubicBezTo>
                    <a:pt x="4754" y="33060"/>
                    <a:pt x="4593" y="32985"/>
                    <a:pt x="4445" y="32985"/>
                  </a:cubicBezTo>
                  <a:cubicBezTo>
                    <a:pt x="4413" y="32985"/>
                    <a:pt x="4382" y="32988"/>
                    <a:pt x="4352" y="32996"/>
                  </a:cubicBezTo>
                  <a:cubicBezTo>
                    <a:pt x="4098" y="32996"/>
                    <a:pt x="3887" y="33038"/>
                    <a:pt x="3676" y="33080"/>
                  </a:cubicBezTo>
                  <a:cubicBezTo>
                    <a:pt x="3464" y="33122"/>
                    <a:pt x="3295" y="33165"/>
                    <a:pt x="3169" y="33165"/>
                  </a:cubicBezTo>
                  <a:lnTo>
                    <a:pt x="3211" y="32911"/>
                  </a:lnTo>
                  <a:lnTo>
                    <a:pt x="3126" y="32827"/>
                  </a:lnTo>
                  <a:cubicBezTo>
                    <a:pt x="3042" y="32616"/>
                    <a:pt x="2788" y="32447"/>
                    <a:pt x="2535" y="32447"/>
                  </a:cubicBezTo>
                  <a:cubicBezTo>
                    <a:pt x="2366" y="32447"/>
                    <a:pt x="2197" y="32531"/>
                    <a:pt x="2070" y="32616"/>
                  </a:cubicBezTo>
                  <a:cubicBezTo>
                    <a:pt x="1901" y="32320"/>
                    <a:pt x="1732" y="31982"/>
                    <a:pt x="1648" y="31644"/>
                  </a:cubicBezTo>
                  <a:cubicBezTo>
                    <a:pt x="1606" y="31348"/>
                    <a:pt x="1479" y="31052"/>
                    <a:pt x="1310" y="30841"/>
                  </a:cubicBezTo>
                  <a:lnTo>
                    <a:pt x="1225" y="30799"/>
                  </a:lnTo>
                  <a:lnTo>
                    <a:pt x="1183" y="30799"/>
                  </a:lnTo>
                  <a:lnTo>
                    <a:pt x="803" y="30672"/>
                  </a:lnTo>
                  <a:cubicBezTo>
                    <a:pt x="803" y="30545"/>
                    <a:pt x="887" y="30419"/>
                    <a:pt x="1268" y="30081"/>
                  </a:cubicBezTo>
                  <a:cubicBezTo>
                    <a:pt x="1648" y="29743"/>
                    <a:pt x="2155" y="29278"/>
                    <a:pt x="1774" y="28771"/>
                  </a:cubicBezTo>
                  <a:cubicBezTo>
                    <a:pt x="1732" y="28644"/>
                    <a:pt x="1606" y="28560"/>
                    <a:pt x="1479" y="28517"/>
                  </a:cubicBezTo>
                  <a:cubicBezTo>
                    <a:pt x="1014" y="28391"/>
                    <a:pt x="676" y="28010"/>
                    <a:pt x="549" y="27546"/>
                  </a:cubicBezTo>
                  <a:cubicBezTo>
                    <a:pt x="549" y="27461"/>
                    <a:pt x="549" y="27377"/>
                    <a:pt x="549" y="27335"/>
                  </a:cubicBezTo>
                  <a:lnTo>
                    <a:pt x="1394" y="28391"/>
                  </a:lnTo>
                  <a:lnTo>
                    <a:pt x="718" y="26743"/>
                  </a:lnTo>
                  <a:cubicBezTo>
                    <a:pt x="845" y="26574"/>
                    <a:pt x="1014" y="26447"/>
                    <a:pt x="1225" y="26363"/>
                  </a:cubicBezTo>
                  <a:cubicBezTo>
                    <a:pt x="1563" y="26109"/>
                    <a:pt x="1901" y="25856"/>
                    <a:pt x="1901" y="25307"/>
                  </a:cubicBezTo>
                  <a:cubicBezTo>
                    <a:pt x="1901" y="25053"/>
                    <a:pt x="1774" y="24800"/>
                    <a:pt x="1521" y="24673"/>
                  </a:cubicBezTo>
                  <a:cubicBezTo>
                    <a:pt x="1479" y="24631"/>
                    <a:pt x="1437" y="24588"/>
                    <a:pt x="1394" y="24588"/>
                  </a:cubicBezTo>
                  <a:cubicBezTo>
                    <a:pt x="1479" y="24504"/>
                    <a:pt x="1563" y="24377"/>
                    <a:pt x="1606" y="24250"/>
                  </a:cubicBezTo>
                  <a:cubicBezTo>
                    <a:pt x="1606" y="24081"/>
                    <a:pt x="1521" y="23955"/>
                    <a:pt x="1183" y="23448"/>
                  </a:cubicBezTo>
                  <a:cubicBezTo>
                    <a:pt x="1056" y="23279"/>
                    <a:pt x="887" y="23025"/>
                    <a:pt x="887" y="22983"/>
                  </a:cubicBezTo>
                  <a:cubicBezTo>
                    <a:pt x="887" y="22941"/>
                    <a:pt x="845" y="22898"/>
                    <a:pt x="845" y="22898"/>
                  </a:cubicBezTo>
                  <a:lnTo>
                    <a:pt x="887" y="22856"/>
                  </a:lnTo>
                  <a:cubicBezTo>
                    <a:pt x="1268" y="22603"/>
                    <a:pt x="1268" y="22603"/>
                    <a:pt x="1268" y="22518"/>
                  </a:cubicBezTo>
                  <a:cubicBezTo>
                    <a:pt x="1394" y="22180"/>
                    <a:pt x="1268" y="21800"/>
                    <a:pt x="972" y="21547"/>
                  </a:cubicBezTo>
                  <a:cubicBezTo>
                    <a:pt x="1225" y="21504"/>
                    <a:pt x="1394" y="21378"/>
                    <a:pt x="1521" y="21166"/>
                  </a:cubicBezTo>
                  <a:cubicBezTo>
                    <a:pt x="1648" y="20955"/>
                    <a:pt x="1690" y="20659"/>
                    <a:pt x="1563" y="20448"/>
                  </a:cubicBezTo>
                  <a:cubicBezTo>
                    <a:pt x="1648" y="20321"/>
                    <a:pt x="1732" y="20237"/>
                    <a:pt x="1859" y="20152"/>
                  </a:cubicBezTo>
                  <a:cubicBezTo>
                    <a:pt x="2028" y="20026"/>
                    <a:pt x="2155" y="19899"/>
                    <a:pt x="2239" y="19730"/>
                  </a:cubicBezTo>
                  <a:cubicBezTo>
                    <a:pt x="2577" y="19096"/>
                    <a:pt x="2239" y="18336"/>
                    <a:pt x="1986" y="17702"/>
                  </a:cubicBezTo>
                  <a:cubicBezTo>
                    <a:pt x="1901" y="17448"/>
                    <a:pt x="1817" y="17195"/>
                    <a:pt x="1732" y="16942"/>
                  </a:cubicBezTo>
                  <a:lnTo>
                    <a:pt x="1859" y="16942"/>
                  </a:lnTo>
                  <a:cubicBezTo>
                    <a:pt x="1922" y="16963"/>
                    <a:pt x="1986" y="16973"/>
                    <a:pt x="2044" y="16973"/>
                  </a:cubicBezTo>
                  <a:cubicBezTo>
                    <a:pt x="2102" y="16973"/>
                    <a:pt x="2155" y="16963"/>
                    <a:pt x="2197" y="16942"/>
                  </a:cubicBezTo>
                  <a:cubicBezTo>
                    <a:pt x="2281" y="16899"/>
                    <a:pt x="2324" y="16857"/>
                    <a:pt x="2366" y="16773"/>
                  </a:cubicBezTo>
                  <a:cubicBezTo>
                    <a:pt x="2366" y="16773"/>
                    <a:pt x="2366" y="16730"/>
                    <a:pt x="2408" y="16730"/>
                  </a:cubicBezTo>
                  <a:cubicBezTo>
                    <a:pt x="2450" y="16773"/>
                    <a:pt x="2493" y="16815"/>
                    <a:pt x="2535" y="16857"/>
                  </a:cubicBezTo>
                  <a:cubicBezTo>
                    <a:pt x="2704" y="17026"/>
                    <a:pt x="2873" y="17153"/>
                    <a:pt x="3084" y="17195"/>
                  </a:cubicBezTo>
                  <a:lnTo>
                    <a:pt x="3211" y="17195"/>
                  </a:lnTo>
                  <a:cubicBezTo>
                    <a:pt x="3676" y="17195"/>
                    <a:pt x="4140" y="17111"/>
                    <a:pt x="4563" y="17026"/>
                  </a:cubicBezTo>
                  <a:cubicBezTo>
                    <a:pt x="4774" y="16942"/>
                    <a:pt x="5028" y="16815"/>
                    <a:pt x="5112" y="16519"/>
                  </a:cubicBezTo>
                  <a:cubicBezTo>
                    <a:pt x="5112" y="16308"/>
                    <a:pt x="5028" y="16054"/>
                    <a:pt x="4816" y="15928"/>
                  </a:cubicBezTo>
                  <a:lnTo>
                    <a:pt x="4774" y="15885"/>
                  </a:lnTo>
                  <a:cubicBezTo>
                    <a:pt x="4901" y="15843"/>
                    <a:pt x="5028" y="15759"/>
                    <a:pt x="5197" y="15716"/>
                  </a:cubicBezTo>
                  <a:cubicBezTo>
                    <a:pt x="5577" y="15632"/>
                    <a:pt x="5915" y="15421"/>
                    <a:pt x="6168" y="15125"/>
                  </a:cubicBezTo>
                  <a:cubicBezTo>
                    <a:pt x="6380" y="14702"/>
                    <a:pt x="6422" y="14195"/>
                    <a:pt x="6337" y="13688"/>
                  </a:cubicBezTo>
                  <a:cubicBezTo>
                    <a:pt x="6295" y="13519"/>
                    <a:pt x="6168" y="13393"/>
                    <a:pt x="5999" y="13350"/>
                  </a:cubicBezTo>
                  <a:lnTo>
                    <a:pt x="5915" y="13350"/>
                  </a:lnTo>
                  <a:cubicBezTo>
                    <a:pt x="5830" y="13350"/>
                    <a:pt x="5704" y="13393"/>
                    <a:pt x="5661" y="13477"/>
                  </a:cubicBezTo>
                  <a:cubicBezTo>
                    <a:pt x="5492" y="13393"/>
                    <a:pt x="5239" y="13266"/>
                    <a:pt x="5112" y="13181"/>
                  </a:cubicBezTo>
                  <a:cubicBezTo>
                    <a:pt x="5281" y="13181"/>
                    <a:pt x="5366" y="13097"/>
                    <a:pt x="5450" y="12970"/>
                  </a:cubicBezTo>
                  <a:cubicBezTo>
                    <a:pt x="5492" y="12886"/>
                    <a:pt x="5492" y="12801"/>
                    <a:pt x="5450" y="12674"/>
                  </a:cubicBezTo>
                  <a:lnTo>
                    <a:pt x="5450" y="12674"/>
                  </a:lnTo>
                  <a:lnTo>
                    <a:pt x="5661" y="12759"/>
                  </a:lnTo>
                  <a:cubicBezTo>
                    <a:pt x="5830" y="12843"/>
                    <a:pt x="5999" y="12886"/>
                    <a:pt x="6168" y="12928"/>
                  </a:cubicBezTo>
                  <a:lnTo>
                    <a:pt x="6253" y="12928"/>
                  </a:lnTo>
                  <a:cubicBezTo>
                    <a:pt x="6464" y="12886"/>
                    <a:pt x="6549" y="12674"/>
                    <a:pt x="6718" y="12041"/>
                  </a:cubicBezTo>
                  <a:cubicBezTo>
                    <a:pt x="6760" y="11872"/>
                    <a:pt x="6844" y="11618"/>
                    <a:pt x="6886" y="11576"/>
                  </a:cubicBezTo>
                  <a:cubicBezTo>
                    <a:pt x="7309" y="10858"/>
                    <a:pt x="7605" y="10097"/>
                    <a:pt x="7731" y="9295"/>
                  </a:cubicBezTo>
                  <a:cubicBezTo>
                    <a:pt x="7816" y="9168"/>
                    <a:pt x="7900" y="9126"/>
                    <a:pt x="7985" y="9083"/>
                  </a:cubicBezTo>
                  <a:lnTo>
                    <a:pt x="8238" y="9083"/>
                  </a:lnTo>
                  <a:lnTo>
                    <a:pt x="8238" y="8788"/>
                  </a:lnTo>
                  <a:lnTo>
                    <a:pt x="8196" y="8576"/>
                  </a:lnTo>
                  <a:lnTo>
                    <a:pt x="7985" y="8534"/>
                  </a:lnTo>
                  <a:lnTo>
                    <a:pt x="7731" y="8450"/>
                  </a:lnTo>
                  <a:cubicBezTo>
                    <a:pt x="7689" y="8450"/>
                    <a:pt x="7605" y="8407"/>
                    <a:pt x="7520" y="8407"/>
                  </a:cubicBezTo>
                  <a:lnTo>
                    <a:pt x="7436" y="8407"/>
                  </a:lnTo>
                  <a:cubicBezTo>
                    <a:pt x="7351" y="8365"/>
                    <a:pt x="7224" y="8365"/>
                    <a:pt x="7140" y="8365"/>
                  </a:cubicBezTo>
                  <a:lnTo>
                    <a:pt x="7098" y="8365"/>
                  </a:lnTo>
                  <a:cubicBezTo>
                    <a:pt x="7055" y="8281"/>
                    <a:pt x="7055" y="8238"/>
                    <a:pt x="7055" y="8238"/>
                  </a:cubicBezTo>
                  <a:cubicBezTo>
                    <a:pt x="7055" y="8069"/>
                    <a:pt x="7393" y="7816"/>
                    <a:pt x="7520" y="7731"/>
                  </a:cubicBezTo>
                  <a:cubicBezTo>
                    <a:pt x="7605" y="7689"/>
                    <a:pt x="7689" y="7647"/>
                    <a:pt x="7731" y="7562"/>
                  </a:cubicBezTo>
                  <a:cubicBezTo>
                    <a:pt x="7774" y="7393"/>
                    <a:pt x="7731" y="7224"/>
                    <a:pt x="7605" y="7140"/>
                  </a:cubicBezTo>
                  <a:cubicBezTo>
                    <a:pt x="8069" y="7013"/>
                    <a:pt x="8534" y="6971"/>
                    <a:pt x="8999" y="6971"/>
                  </a:cubicBezTo>
                  <a:cubicBezTo>
                    <a:pt x="9506" y="6971"/>
                    <a:pt x="10013" y="7013"/>
                    <a:pt x="10520" y="7140"/>
                  </a:cubicBezTo>
                  <a:cubicBezTo>
                    <a:pt x="10520" y="7224"/>
                    <a:pt x="10520" y="7309"/>
                    <a:pt x="10520" y="7436"/>
                  </a:cubicBezTo>
                  <a:cubicBezTo>
                    <a:pt x="10562" y="7562"/>
                    <a:pt x="10647" y="7731"/>
                    <a:pt x="10731" y="7858"/>
                  </a:cubicBezTo>
                  <a:cubicBezTo>
                    <a:pt x="10689" y="7858"/>
                    <a:pt x="10604" y="7900"/>
                    <a:pt x="10520" y="7943"/>
                  </a:cubicBezTo>
                  <a:cubicBezTo>
                    <a:pt x="10435" y="8027"/>
                    <a:pt x="10351" y="8196"/>
                    <a:pt x="10393" y="8365"/>
                  </a:cubicBezTo>
                  <a:cubicBezTo>
                    <a:pt x="10435" y="8576"/>
                    <a:pt x="10647" y="8703"/>
                    <a:pt x="10773" y="8788"/>
                  </a:cubicBezTo>
                  <a:lnTo>
                    <a:pt x="10816" y="8788"/>
                  </a:lnTo>
                  <a:cubicBezTo>
                    <a:pt x="10816" y="8830"/>
                    <a:pt x="10858" y="8914"/>
                    <a:pt x="10942" y="8957"/>
                  </a:cubicBezTo>
                  <a:cubicBezTo>
                    <a:pt x="10985" y="9041"/>
                    <a:pt x="11069" y="9041"/>
                    <a:pt x="11154" y="9083"/>
                  </a:cubicBezTo>
                  <a:cubicBezTo>
                    <a:pt x="11280" y="9041"/>
                    <a:pt x="11407" y="8999"/>
                    <a:pt x="11492" y="8957"/>
                  </a:cubicBezTo>
                  <a:cubicBezTo>
                    <a:pt x="11745" y="8745"/>
                    <a:pt x="11914" y="8450"/>
                    <a:pt x="11872" y="8154"/>
                  </a:cubicBezTo>
                  <a:lnTo>
                    <a:pt x="11872" y="8154"/>
                  </a:lnTo>
                  <a:cubicBezTo>
                    <a:pt x="11956" y="8196"/>
                    <a:pt x="11998" y="8238"/>
                    <a:pt x="12083" y="8281"/>
                  </a:cubicBezTo>
                  <a:lnTo>
                    <a:pt x="11998" y="8281"/>
                  </a:lnTo>
                  <a:lnTo>
                    <a:pt x="11998" y="8450"/>
                  </a:lnTo>
                  <a:cubicBezTo>
                    <a:pt x="11872" y="8619"/>
                    <a:pt x="11829" y="8830"/>
                    <a:pt x="11872" y="9041"/>
                  </a:cubicBezTo>
                  <a:cubicBezTo>
                    <a:pt x="11914" y="9168"/>
                    <a:pt x="12041" y="9252"/>
                    <a:pt x="12167" y="9252"/>
                  </a:cubicBezTo>
                  <a:lnTo>
                    <a:pt x="12421" y="9295"/>
                  </a:lnTo>
                  <a:lnTo>
                    <a:pt x="12505" y="8661"/>
                  </a:lnTo>
                  <a:cubicBezTo>
                    <a:pt x="12632" y="8534"/>
                    <a:pt x="12759" y="8407"/>
                    <a:pt x="12801" y="8238"/>
                  </a:cubicBezTo>
                  <a:cubicBezTo>
                    <a:pt x="12843" y="8027"/>
                    <a:pt x="12801" y="7816"/>
                    <a:pt x="12717" y="7647"/>
                  </a:cubicBezTo>
                  <a:cubicBezTo>
                    <a:pt x="12632" y="7520"/>
                    <a:pt x="12632" y="7393"/>
                    <a:pt x="12632" y="7224"/>
                  </a:cubicBezTo>
                  <a:cubicBezTo>
                    <a:pt x="12759" y="6929"/>
                    <a:pt x="12928" y="6633"/>
                    <a:pt x="13097" y="6380"/>
                  </a:cubicBezTo>
                  <a:lnTo>
                    <a:pt x="13266" y="6506"/>
                  </a:lnTo>
                  <a:cubicBezTo>
                    <a:pt x="13393" y="6675"/>
                    <a:pt x="13562" y="6760"/>
                    <a:pt x="13773" y="6844"/>
                  </a:cubicBezTo>
                  <a:cubicBezTo>
                    <a:pt x="13942" y="6844"/>
                    <a:pt x="14111" y="6863"/>
                    <a:pt x="14280" y="6863"/>
                  </a:cubicBezTo>
                  <a:cubicBezTo>
                    <a:pt x="14364" y="6863"/>
                    <a:pt x="14449" y="6858"/>
                    <a:pt x="14533" y="6844"/>
                  </a:cubicBezTo>
                  <a:lnTo>
                    <a:pt x="15209" y="6844"/>
                  </a:lnTo>
                  <a:cubicBezTo>
                    <a:pt x="15378" y="7098"/>
                    <a:pt x="15505" y="7351"/>
                    <a:pt x="15547" y="7647"/>
                  </a:cubicBezTo>
                  <a:cubicBezTo>
                    <a:pt x="15632" y="7985"/>
                    <a:pt x="15759" y="8281"/>
                    <a:pt x="15928" y="8576"/>
                  </a:cubicBezTo>
                  <a:cubicBezTo>
                    <a:pt x="16223" y="8830"/>
                    <a:pt x="16604" y="9041"/>
                    <a:pt x="17026" y="9083"/>
                  </a:cubicBezTo>
                  <a:lnTo>
                    <a:pt x="17195" y="9083"/>
                  </a:lnTo>
                  <a:lnTo>
                    <a:pt x="17364" y="8830"/>
                  </a:lnTo>
                  <a:lnTo>
                    <a:pt x="17279" y="8703"/>
                  </a:lnTo>
                  <a:cubicBezTo>
                    <a:pt x="17195" y="8492"/>
                    <a:pt x="16984" y="8365"/>
                    <a:pt x="16773" y="8281"/>
                  </a:cubicBezTo>
                  <a:cubicBezTo>
                    <a:pt x="16604" y="8238"/>
                    <a:pt x="16477" y="8196"/>
                    <a:pt x="16392" y="8069"/>
                  </a:cubicBezTo>
                  <a:cubicBezTo>
                    <a:pt x="16350" y="7900"/>
                    <a:pt x="16308" y="7731"/>
                    <a:pt x="16266" y="7605"/>
                  </a:cubicBezTo>
                  <a:cubicBezTo>
                    <a:pt x="16181" y="7182"/>
                    <a:pt x="16012" y="6802"/>
                    <a:pt x="15716" y="6549"/>
                  </a:cubicBezTo>
                  <a:lnTo>
                    <a:pt x="15590" y="6464"/>
                  </a:lnTo>
                  <a:lnTo>
                    <a:pt x="15547" y="6380"/>
                  </a:lnTo>
                  <a:cubicBezTo>
                    <a:pt x="15505" y="6337"/>
                    <a:pt x="15463" y="6337"/>
                    <a:pt x="15378" y="6337"/>
                  </a:cubicBezTo>
                  <a:cubicBezTo>
                    <a:pt x="15252" y="6253"/>
                    <a:pt x="15083" y="6211"/>
                    <a:pt x="14914" y="6168"/>
                  </a:cubicBezTo>
                  <a:cubicBezTo>
                    <a:pt x="14576" y="6084"/>
                    <a:pt x="14407" y="6042"/>
                    <a:pt x="14322" y="5830"/>
                  </a:cubicBezTo>
                  <a:cubicBezTo>
                    <a:pt x="14322" y="5788"/>
                    <a:pt x="14322" y="5746"/>
                    <a:pt x="14280" y="5661"/>
                  </a:cubicBezTo>
                  <a:lnTo>
                    <a:pt x="14280" y="5661"/>
                  </a:lnTo>
                  <a:cubicBezTo>
                    <a:pt x="14367" y="5696"/>
                    <a:pt x="14462" y="5717"/>
                    <a:pt x="14549" y="5717"/>
                  </a:cubicBezTo>
                  <a:cubicBezTo>
                    <a:pt x="14672" y="5717"/>
                    <a:pt x="14780" y="5676"/>
                    <a:pt x="14829" y="5577"/>
                  </a:cubicBezTo>
                  <a:cubicBezTo>
                    <a:pt x="14914" y="5450"/>
                    <a:pt x="14914" y="5239"/>
                    <a:pt x="14829" y="5112"/>
                  </a:cubicBezTo>
                  <a:cubicBezTo>
                    <a:pt x="14745" y="4816"/>
                    <a:pt x="14533" y="4647"/>
                    <a:pt x="14238" y="4605"/>
                  </a:cubicBezTo>
                  <a:cubicBezTo>
                    <a:pt x="14238" y="4563"/>
                    <a:pt x="14238" y="4563"/>
                    <a:pt x="14238" y="4521"/>
                  </a:cubicBezTo>
                  <a:cubicBezTo>
                    <a:pt x="14238" y="4436"/>
                    <a:pt x="14238" y="4436"/>
                    <a:pt x="14364" y="4394"/>
                  </a:cubicBezTo>
                  <a:cubicBezTo>
                    <a:pt x="14449" y="4352"/>
                    <a:pt x="14491" y="4352"/>
                    <a:pt x="14533" y="4309"/>
                  </a:cubicBezTo>
                  <a:cubicBezTo>
                    <a:pt x="14533" y="4309"/>
                    <a:pt x="14956" y="4014"/>
                    <a:pt x="14871" y="3718"/>
                  </a:cubicBezTo>
                  <a:lnTo>
                    <a:pt x="14829" y="3549"/>
                  </a:lnTo>
                  <a:lnTo>
                    <a:pt x="14533" y="3549"/>
                  </a:lnTo>
                  <a:lnTo>
                    <a:pt x="14491" y="3591"/>
                  </a:lnTo>
                  <a:cubicBezTo>
                    <a:pt x="14364" y="3633"/>
                    <a:pt x="14195" y="3633"/>
                    <a:pt x="14069" y="3633"/>
                  </a:cubicBezTo>
                  <a:lnTo>
                    <a:pt x="13900" y="3633"/>
                  </a:lnTo>
                  <a:cubicBezTo>
                    <a:pt x="13984" y="3591"/>
                    <a:pt x="13984" y="3507"/>
                    <a:pt x="13984" y="3422"/>
                  </a:cubicBezTo>
                  <a:lnTo>
                    <a:pt x="14364" y="3422"/>
                  </a:lnTo>
                  <a:cubicBezTo>
                    <a:pt x="14618" y="3422"/>
                    <a:pt x="14871" y="3338"/>
                    <a:pt x="15083" y="3169"/>
                  </a:cubicBezTo>
                  <a:cubicBezTo>
                    <a:pt x="15209" y="3042"/>
                    <a:pt x="15252" y="2873"/>
                    <a:pt x="15209" y="2704"/>
                  </a:cubicBezTo>
                  <a:cubicBezTo>
                    <a:pt x="15167" y="2408"/>
                    <a:pt x="14998" y="2155"/>
                    <a:pt x="14702" y="1986"/>
                  </a:cubicBezTo>
                  <a:cubicBezTo>
                    <a:pt x="14745" y="1817"/>
                    <a:pt x="14702" y="1605"/>
                    <a:pt x="14618" y="1437"/>
                  </a:cubicBezTo>
                  <a:cubicBezTo>
                    <a:pt x="14533" y="1310"/>
                    <a:pt x="14449" y="1183"/>
                    <a:pt x="14322" y="1099"/>
                  </a:cubicBezTo>
                  <a:cubicBezTo>
                    <a:pt x="14195" y="972"/>
                    <a:pt x="14111" y="761"/>
                    <a:pt x="14153" y="592"/>
                  </a:cubicBezTo>
                  <a:lnTo>
                    <a:pt x="14153" y="507"/>
                  </a:lnTo>
                  <a:close/>
                  <a:moveTo>
                    <a:pt x="13815" y="0"/>
                  </a:moveTo>
                  <a:lnTo>
                    <a:pt x="13773" y="254"/>
                  </a:lnTo>
                  <a:cubicBezTo>
                    <a:pt x="13688" y="423"/>
                    <a:pt x="13688" y="592"/>
                    <a:pt x="13646" y="761"/>
                  </a:cubicBezTo>
                  <a:cubicBezTo>
                    <a:pt x="13646" y="1056"/>
                    <a:pt x="13773" y="1352"/>
                    <a:pt x="14026" y="1563"/>
                  </a:cubicBezTo>
                  <a:cubicBezTo>
                    <a:pt x="14069" y="1648"/>
                    <a:pt x="14153" y="1732"/>
                    <a:pt x="14238" y="1817"/>
                  </a:cubicBezTo>
                  <a:cubicBezTo>
                    <a:pt x="14238" y="1859"/>
                    <a:pt x="14238" y="1901"/>
                    <a:pt x="14238" y="1943"/>
                  </a:cubicBezTo>
                  <a:cubicBezTo>
                    <a:pt x="14195" y="1986"/>
                    <a:pt x="14111" y="2028"/>
                    <a:pt x="14111" y="2112"/>
                  </a:cubicBezTo>
                  <a:lnTo>
                    <a:pt x="14111" y="2281"/>
                  </a:lnTo>
                  <a:lnTo>
                    <a:pt x="14238" y="2408"/>
                  </a:lnTo>
                  <a:cubicBezTo>
                    <a:pt x="14322" y="2450"/>
                    <a:pt x="14364" y="2493"/>
                    <a:pt x="14449" y="2535"/>
                  </a:cubicBezTo>
                  <a:cubicBezTo>
                    <a:pt x="14618" y="2619"/>
                    <a:pt x="14702" y="2704"/>
                    <a:pt x="14745" y="2915"/>
                  </a:cubicBezTo>
                  <a:cubicBezTo>
                    <a:pt x="14745" y="2915"/>
                    <a:pt x="14745" y="2957"/>
                    <a:pt x="14745" y="2957"/>
                  </a:cubicBezTo>
                  <a:cubicBezTo>
                    <a:pt x="14745" y="2957"/>
                    <a:pt x="14702" y="3000"/>
                    <a:pt x="14449" y="3000"/>
                  </a:cubicBezTo>
                  <a:lnTo>
                    <a:pt x="14069" y="3000"/>
                  </a:lnTo>
                  <a:cubicBezTo>
                    <a:pt x="13857" y="3000"/>
                    <a:pt x="13646" y="3000"/>
                    <a:pt x="13477" y="3042"/>
                  </a:cubicBezTo>
                  <a:lnTo>
                    <a:pt x="13308" y="3126"/>
                  </a:lnTo>
                  <a:lnTo>
                    <a:pt x="13308" y="3295"/>
                  </a:lnTo>
                  <a:cubicBezTo>
                    <a:pt x="13308" y="3338"/>
                    <a:pt x="13308" y="3380"/>
                    <a:pt x="13308" y="3422"/>
                  </a:cubicBezTo>
                  <a:cubicBezTo>
                    <a:pt x="13266" y="3422"/>
                    <a:pt x="13224" y="3464"/>
                    <a:pt x="13224" y="3507"/>
                  </a:cubicBezTo>
                  <a:cubicBezTo>
                    <a:pt x="13097" y="3633"/>
                    <a:pt x="13097" y="3802"/>
                    <a:pt x="13139" y="3929"/>
                  </a:cubicBezTo>
                  <a:cubicBezTo>
                    <a:pt x="13266" y="4183"/>
                    <a:pt x="13604" y="4309"/>
                    <a:pt x="13900" y="4309"/>
                  </a:cubicBezTo>
                  <a:cubicBezTo>
                    <a:pt x="13815" y="4394"/>
                    <a:pt x="13815" y="4521"/>
                    <a:pt x="13815" y="4647"/>
                  </a:cubicBezTo>
                  <a:cubicBezTo>
                    <a:pt x="13773" y="4985"/>
                    <a:pt x="13900" y="5154"/>
                    <a:pt x="14153" y="5239"/>
                  </a:cubicBezTo>
                  <a:cubicBezTo>
                    <a:pt x="14026" y="5239"/>
                    <a:pt x="13942" y="5323"/>
                    <a:pt x="13900" y="5408"/>
                  </a:cubicBezTo>
                  <a:cubicBezTo>
                    <a:pt x="13773" y="5535"/>
                    <a:pt x="13773" y="5788"/>
                    <a:pt x="13900" y="6126"/>
                  </a:cubicBezTo>
                  <a:cubicBezTo>
                    <a:pt x="13942" y="6253"/>
                    <a:pt x="14026" y="6380"/>
                    <a:pt x="14111" y="6464"/>
                  </a:cubicBezTo>
                  <a:lnTo>
                    <a:pt x="13942" y="6464"/>
                  </a:lnTo>
                  <a:cubicBezTo>
                    <a:pt x="13815" y="6422"/>
                    <a:pt x="13731" y="6380"/>
                    <a:pt x="13688" y="6295"/>
                  </a:cubicBezTo>
                  <a:cubicBezTo>
                    <a:pt x="13562" y="6126"/>
                    <a:pt x="13350" y="6042"/>
                    <a:pt x="13139" y="5999"/>
                  </a:cubicBezTo>
                  <a:cubicBezTo>
                    <a:pt x="13055" y="5999"/>
                    <a:pt x="12970" y="6042"/>
                    <a:pt x="12886" y="6126"/>
                  </a:cubicBezTo>
                  <a:cubicBezTo>
                    <a:pt x="12590" y="6464"/>
                    <a:pt x="12379" y="6844"/>
                    <a:pt x="12210" y="7267"/>
                  </a:cubicBezTo>
                  <a:cubicBezTo>
                    <a:pt x="12167" y="7393"/>
                    <a:pt x="12167" y="7520"/>
                    <a:pt x="12167" y="7647"/>
                  </a:cubicBezTo>
                  <a:cubicBezTo>
                    <a:pt x="12167" y="7647"/>
                    <a:pt x="12125" y="7605"/>
                    <a:pt x="12125" y="7562"/>
                  </a:cubicBezTo>
                  <a:cubicBezTo>
                    <a:pt x="12041" y="7478"/>
                    <a:pt x="11914" y="7436"/>
                    <a:pt x="11787" y="7436"/>
                  </a:cubicBezTo>
                  <a:cubicBezTo>
                    <a:pt x="11576" y="7436"/>
                    <a:pt x="11407" y="7562"/>
                    <a:pt x="11323" y="7731"/>
                  </a:cubicBezTo>
                  <a:lnTo>
                    <a:pt x="11238" y="7647"/>
                  </a:lnTo>
                  <a:cubicBezTo>
                    <a:pt x="11196" y="7605"/>
                    <a:pt x="11154" y="7520"/>
                    <a:pt x="11111" y="7436"/>
                  </a:cubicBezTo>
                  <a:cubicBezTo>
                    <a:pt x="11111" y="7436"/>
                    <a:pt x="11111" y="7393"/>
                    <a:pt x="11111" y="7351"/>
                  </a:cubicBezTo>
                  <a:cubicBezTo>
                    <a:pt x="11154" y="7224"/>
                    <a:pt x="11154" y="7098"/>
                    <a:pt x="11069" y="6971"/>
                  </a:cubicBezTo>
                  <a:cubicBezTo>
                    <a:pt x="10858" y="6633"/>
                    <a:pt x="9464" y="6591"/>
                    <a:pt x="9041" y="6591"/>
                  </a:cubicBezTo>
                  <a:cubicBezTo>
                    <a:pt x="8069" y="6591"/>
                    <a:pt x="7436" y="6760"/>
                    <a:pt x="7182" y="7013"/>
                  </a:cubicBezTo>
                  <a:cubicBezTo>
                    <a:pt x="7098" y="7098"/>
                    <a:pt x="7055" y="7267"/>
                    <a:pt x="7098" y="7393"/>
                  </a:cubicBezTo>
                  <a:cubicBezTo>
                    <a:pt x="7098" y="7436"/>
                    <a:pt x="7098" y="7520"/>
                    <a:pt x="7140" y="7562"/>
                  </a:cubicBezTo>
                  <a:cubicBezTo>
                    <a:pt x="6844" y="7731"/>
                    <a:pt x="6675" y="7985"/>
                    <a:pt x="6591" y="8323"/>
                  </a:cubicBezTo>
                  <a:cubicBezTo>
                    <a:pt x="6549" y="8534"/>
                    <a:pt x="6675" y="8745"/>
                    <a:pt x="6802" y="8872"/>
                  </a:cubicBezTo>
                  <a:cubicBezTo>
                    <a:pt x="6886" y="8957"/>
                    <a:pt x="6971" y="8999"/>
                    <a:pt x="7098" y="9041"/>
                  </a:cubicBezTo>
                  <a:lnTo>
                    <a:pt x="7267" y="9041"/>
                  </a:lnTo>
                  <a:lnTo>
                    <a:pt x="7393" y="9083"/>
                  </a:lnTo>
                  <a:lnTo>
                    <a:pt x="7309" y="9168"/>
                  </a:lnTo>
                  <a:lnTo>
                    <a:pt x="7309" y="9252"/>
                  </a:lnTo>
                  <a:cubicBezTo>
                    <a:pt x="7182" y="10013"/>
                    <a:pt x="6929" y="10731"/>
                    <a:pt x="6549" y="11365"/>
                  </a:cubicBezTo>
                  <a:cubicBezTo>
                    <a:pt x="6422" y="11576"/>
                    <a:pt x="6337" y="11787"/>
                    <a:pt x="6295" y="12041"/>
                  </a:cubicBezTo>
                  <a:cubicBezTo>
                    <a:pt x="6253" y="12167"/>
                    <a:pt x="6211" y="12379"/>
                    <a:pt x="6168" y="12505"/>
                  </a:cubicBezTo>
                  <a:lnTo>
                    <a:pt x="5957" y="12421"/>
                  </a:lnTo>
                  <a:cubicBezTo>
                    <a:pt x="5788" y="12336"/>
                    <a:pt x="5577" y="12252"/>
                    <a:pt x="5408" y="12252"/>
                  </a:cubicBezTo>
                  <a:cubicBezTo>
                    <a:pt x="5281" y="12252"/>
                    <a:pt x="5028" y="12252"/>
                    <a:pt x="4943" y="12463"/>
                  </a:cubicBezTo>
                  <a:cubicBezTo>
                    <a:pt x="4859" y="12590"/>
                    <a:pt x="4901" y="12717"/>
                    <a:pt x="4985" y="12843"/>
                  </a:cubicBezTo>
                  <a:cubicBezTo>
                    <a:pt x="4816" y="12886"/>
                    <a:pt x="4690" y="12970"/>
                    <a:pt x="4647" y="13097"/>
                  </a:cubicBezTo>
                  <a:cubicBezTo>
                    <a:pt x="4605" y="13266"/>
                    <a:pt x="4647" y="13477"/>
                    <a:pt x="4732" y="13604"/>
                  </a:cubicBezTo>
                  <a:cubicBezTo>
                    <a:pt x="5070" y="13857"/>
                    <a:pt x="5450" y="14026"/>
                    <a:pt x="5873" y="14111"/>
                  </a:cubicBezTo>
                  <a:lnTo>
                    <a:pt x="5915" y="14111"/>
                  </a:lnTo>
                  <a:cubicBezTo>
                    <a:pt x="5915" y="14407"/>
                    <a:pt x="5873" y="14702"/>
                    <a:pt x="5788" y="14956"/>
                  </a:cubicBezTo>
                  <a:cubicBezTo>
                    <a:pt x="5577" y="15167"/>
                    <a:pt x="5323" y="15294"/>
                    <a:pt x="5070" y="15336"/>
                  </a:cubicBezTo>
                  <a:cubicBezTo>
                    <a:pt x="4816" y="15421"/>
                    <a:pt x="4605" y="15547"/>
                    <a:pt x="4394" y="15674"/>
                  </a:cubicBezTo>
                  <a:cubicBezTo>
                    <a:pt x="4309" y="15759"/>
                    <a:pt x="4225" y="15843"/>
                    <a:pt x="4225" y="15970"/>
                  </a:cubicBezTo>
                  <a:cubicBezTo>
                    <a:pt x="4267" y="16139"/>
                    <a:pt x="4352" y="16308"/>
                    <a:pt x="4521" y="16435"/>
                  </a:cubicBezTo>
                  <a:cubicBezTo>
                    <a:pt x="4521" y="16477"/>
                    <a:pt x="4563" y="16519"/>
                    <a:pt x="4605" y="16561"/>
                  </a:cubicBezTo>
                  <a:cubicBezTo>
                    <a:pt x="4563" y="16561"/>
                    <a:pt x="4478" y="16604"/>
                    <a:pt x="4436" y="16646"/>
                  </a:cubicBezTo>
                  <a:cubicBezTo>
                    <a:pt x="4014" y="16730"/>
                    <a:pt x="3633" y="16773"/>
                    <a:pt x="3211" y="16773"/>
                  </a:cubicBezTo>
                  <a:cubicBezTo>
                    <a:pt x="3126" y="16730"/>
                    <a:pt x="3042" y="16688"/>
                    <a:pt x="3000" y="16604"/>
                  </a:cubicBezTo>
                  <a:cubicBezTo>
                    <a:pt x="2831" y="16435"/>
                    <a:pt x="2662" y="16308"/>
                    <a:pt x="2450" y="16266"/>
                  </a:cubicBezTo>
                  <a:lnTo>
                    <a:pt x="2408" y="16266"/>
                  </a:lnTo>
                  <a:cubicBezTo>
                    <a:pt x="2239" y="16308"/>
                    <a:pt x="2070" y="16392"/>
                    <a:pt x="1986" y="16561"/>
                  </a:cubicBezTo>
                  <a:lnTo>
                    <a:pt x="1859" y="16561"/>
                  </a:lnTo>
                  <a:cubicBezTo>
                    <a:pt x="1774" y="16519"/>
                    <a:pt x="1732" y="16519"/>
                    <a:pt x="1690" y="16519"/>
                  </a:cubicBezTo>
                  <a:cubicBezTo>
                    <a:pt x="1606" y="16519"/>
                    <a:pt x="1479" y="16561"/>
                    <a:pt x="1437" y="16604"/>
                  </a:cubicBezTo>
                  <a:cubicBezTo>
                    <a:pt x="1099" y="16899"/>
                    <a:pt x="1352" y="17491"/>
                    <a:pt x="1563" y="17998"/>
                  </a:cubicBezTo>
                  <a:cubicBezTo>
                    <a:pt x="1774" y="18547"/>
                    <a:pt x="2028" y="19181"/>
                    <a:pt x="1817" y="19603"/>
                  </a:cubicBezTo>
                  <a:cubicBezTo>
                    <a:pt x="1732" y="19688"/>
                    <a:pt x="1648" y="19814"/>
                    <a:pt x="1563" y="19857"/>
                  </a:cubicBezTo>
                  <a:cubicBezTo>
                    <a:pt x="1352" y="20026"/>
                    <a:pt x="1183" y="20195"/>
                    <a:pt x="1099" y="20406"/>
                  </a:cubicBezTo>
                  <a:cubicBezTo>
                    <a:pt x="1056" y="20490"/>
                    <a:pt x="1056" y="20575"/>
                    <a:pt x="1099" y="20659"/>
                  </a:cubicBezTo>
                  <a:cubicBezTo>
                    <a:pt x="1141" y="20786"/>
                    <a:pt x="1141" y="20913"/>
                    <a:pt x="1099" y="20997"/>
                  </a:cubicBezTo>
                  <a:cubicBezTo>
                    <a:pt x="1014" y="21124"/>
                    <a:pt x="887" y="21209"/>
                    <a:pt x="761" y="21209"/>
                  </a:cubicBezTo>
                  <a:cubicBezTo>
                    <a:pt x="676" y="21124"/>
                    <a:pt x="549" y="21082"/>
                    <a:pt x="465" y="21082"/>
                  </a:cubicBezTo>
                  <a:lnTo>
                    <a:pt x="338" y="21082"/>
                  </a:lnTo>
                  <a:lnTo>
                    <a:pt x="254" y="21124"/>
                  </a:lnTo>
                  <a:cubicBezTo>
                    <a:pt x="127" y="21166"/>
                    <a:pt x="42" y="21293"/>
                    <a:pt x="42" y="21462"/>
                  </a:cubicBezTo>
                  <a:cubicBezTo>
                    <a:pt x="42" y="21673"/>
                    <a:pt x="254" y="21800"/>
                    <a:pt x="423" y="21885"/>
                  </a:cubicBezTo>
                  <a:cubicBezTo>
                    <a:pt x="718" y="22096"/>
                    <a:pt x="845" y="22180"/>
                    <a:pt x="803" y="22392"/>
                  </a:cubicBezTo>
                  <a:lnTo>
                    <a:pt x="592" y="22518"/>
                  </a:lnTo>
                  <a:cubicBezTo>
                    <a:pt x="380" y="22687"/>
                    <a:pt x="380" y="22687"/>
                    <a:pt x="338" y="22772"/>
                  </a:cubicBezTo>
                  <a:cubicBezTo>
                    <a:pt x="296" y="22898"/>
                    <a:pt x="296" y="23025"/>
                    <a:pt x="338" y="23152"/>
                  </a:cubicBezTo>
                  <a:lnTo>
                    <a:pt x="338" y="23194"/>
                  </a:lnTo>
                  <a:cubicBezTo>
                    <a:pt x="423" y="23448"/>
                    <a:pt x="592" y="23659"/>
                    <a:pt x="718" y="23828"/>
                  </a:cubicBezTo>
                  <a:cubicBezTo>
                    <a:pt x="845" y="23997"/>
                    <a:pt x="972" y="24166"/>
                    <a:pt x="1014" y="24293"/>
                  </a:cubicBezTo>
                  <a:cubicBezTo>
                    <a:pt x="887" y="24377"/>
                    <a:pt x="803" y="24546"/>
                    <a:pt x="845" y="24715"/>
                  </a:cubicBezTo>
                  <a:cubicBezTo>
                    <a:pt x="887" y="24926"/>
                    <a:pt x="1014" y="25138"/>
                    <a:pt x="1225" y="25222"/>
                  </a:cubicBezTo>
                  <a:cubicBezTo>
                    <a:pt x="1352" y="25307"/>
                    <a:pt x="1394" y="25349"/>
                    <a:pt x="1394" y="25433"/>
                  </a:cubicBezTo>
                  <a:cubicBezTo>
                    <a:pt x="1394" y="25687"/>
                    <a:pt x="1225" y="25814"/>
                    <a:pt x="930" y="26025"/>
                  </a:cubicBezTo>
                  <a:cubicBezTo>
                    <a:pt x="718" y="26152"/>
                    <a:pt x="549" y="26278"/>
                    <a:pt x="380" y="26405"/>
                  </a:cubicBezTo>
                  <a:lnTo>
                    <a:pt x="338" y="26363"/>
                  </a:lnTo>
                  <a:lnTo>
                    <a:pt x="169" y="26743"/>
                  </a:lnTo>
                  <a:lnTo>
                    <a:pt x="169" y="26785"/>
                  </a:lnTo>
                  <a:lnTo>
                    <a:pt x="127" y="26828"/>
                  </a:lnTo>
                  <a:cubicBezTo>
                    <a:pt x="0" y="27123"/>
                    <a:pt x="0" y="27419"/>
                    <a:pt x="42" y="27715"/>
                  </a:cubicBezTo>
                  <a:cubicBezTo>
                    <a:pt x="169" y="28348"/>
                    <a:pt x="634" y="28898"/>
                    <a:pt x="1225" y="29109"/>
                  </a:cubicBezTo>
                  <a:cubicBezTo>
                    <a:pt x="1310" y="29151"/>
                    <a:pt x="1352" y="29151"/>
                    <a:pt x="1352" y="29151"/>
                  </a:cubicBezTo>
                  <a:cubicBezTo>
                    <a:pt x="1479" y="29278"/>
                    <a:pt x="1310" y="29489"/>
                    <a:pt x="930" y="29785"/>
                  </a:cubicBezTo>
                  <a:cubicBezTo>
                    <a:pt x="549" y="30123"/>
                    <a:pt x="42" y="30588"/>
                    <a:pt x="423" y="31137"/>
                  </a:cubicBezTo>
                  <a:cubicBezTo>
                    <a:pt x="549" y="31264"/>
                    <a:pt x="761" y="31390"/>
                    <a:pt x="972" y="31390"/>
                  </a:cubicBezTo>
                  <a:cubicBezTo>
                    <a:pt x="1056" y="31559"/>
                    <a:pt x="1099" y="31728"/>
                    <a:pt x="1141" y="31897"/>
                  </a:cubicBezTo>
                  <a:cubicBezTo>
                    <a:pt x="1268" y="32362"/>
                    <a:pt x="1479" y="32827"/>
                    <a:pt x="1732" y="33207"/>
                  </a:cubicBezTo>
                  <a:cubicBezTo>
                    <a:pt x="1796" y="33271"/>
                    <a:pt x="1884" y="33292"/>
                    <a:pt x="1973" y="33292"/>
                  </a:cubicBezTo>
                  <a:cubicBezTo>
                    <a:pt x="2120" y="33292"/>
                    <a:pt x="2271" y="33233"/>
                    <a:pt x="2324" y="33207"/>
                  </a:cubicBezTo>
                  <a:cubicBezTo>
                    <a:pt x="2410" y="33178"/>
                    <a:pt x="2497" y="33110"/>
                    <a:pt x="2570" y="33110"/>
                  </a:cubicBezTo>
                  <a:cubicBezTo>
                    <a:pt x="2604" y="33110"/>
                    <a:pt x="2635" y="33125"/>
                    <a:pt x="2662" y="33165"/>
                  </a:cubicBezTo>
                  <a:lnTo>
                    <a:pt x="2577" y="33587"/>
                  </a:lnTo>
                  <a:lnTo>
                    <a:pt x="2704" y="33672"/>
                  </a:lnTo>
                  <a:cubicBezTo>
                    <a:pt x="2873" y="33735"/>
                    <a:pt x="3052" y="33767"/>
                    <a:pt x="3232" y="33767"/>
                  </a:cubicBezTo>
                  <a:cubicBezTo>
                    <a:pt x="3412" y="33767"/>
                    <a:pt x="3591" y="33735"/>
                    <a:pt x="3760" y="33672"/>
                  </a:cubicBezTo>
                  <a:cubicBezTo>
                    <a:pt x="3971" y="33672"/>
                    <a:pt x="4140" y="33629"/>
                    <a:pt x="4352" y="33629"/>
                  </a:cubicBezTo>
                  <a:lnTo>
                    <a:pt x="4436" y="33629"/>
                  </a:lnTo>
                  <a:lnTo>
                    <a:pt x="4436" y="33714"/>
                  </a:lnTo>
                  <a:cubicBezTo>
                    <a:pt x="4436" y="33841"/>
                    <a:pt x="4478" y="34010"/>
                    <a:pt x="4563" y="34136"/>
                  </a:cubicBezTo>
                  <a:cubicBezTo>
                    <a:pt x="4901" y="34517"/>
                    <a:pt x="5408" y="34728"/>
                    <a:pt x="5915" y="34728"/>
                  </a:cubicBezTo>
                  <a:cubicBezTo>
                    <a:pt x="6295" y="34728"/>
                    <a:pt x="6675" y="34855"/>
                    <a:pt x="6971" y="35108"/>
                  </a:cubicBezTo>
                  <a:cubicBezTo>
                    <a:pt x="6675" y="35446"/>
                    <a:pt x="6337" y="35742"/>
                    <a:pt x="5999" y="35995"/>
                  </a:cubicBezTo>
                  <a:cubicBezTo>
                    <a:pt x="5661" y="36249"/>
                    <a:pt x="5366" y="36545"/>
                    <a:pt x="5154" y="36840"/>
                  </a:cubicBezTo>
                  <a:cubicBezTo>
                    <a:pt x="4985" y="37136"/>
                    <a:pt x="4901" y="37432"/>
                    <a:pt x="4901" y="37728"/>
                  </a:cubicBezTo>
                  <a:cubicBezTo>
                    <a:pt x="4859" y="37939"/>
                    <a:pt x="4774" y="38192"/>
                    <a:pt x="4690" y="38403"/>
                  </a:cubicBezTo>
                  <a:cubicBezTo>
                    <a:pt x="4605" y="38615"/>
                    <a:pt x="4478" y="38741"/>
                    <a:pt x="4352" y="38868"/>
                  </a:cubicBezTo>
                  <a:cubicBezTo>
                    <a:pt x="4183" y="39037"/>
                    <a:pt x="4056" y="39206"/>
                    <a:pt x="3929" y="39417"/>
                  </a:cubicBezTo>
                  <a:cubicBezTo>
                    <a:pt x="3760" y="39671"/>
                    <a:pt x="3718" y="40009"/>
                    <a:pt x="3802" y="40305"/>
                  </a:cubicBezTo>
                  <a:lnTo>
                    <a:pt x="3845" y="40474"/>
                  </a:lnTo>
                  <a:cubicBezTo>
                    <a:pt x="3802" y="40769"/>
                    <a:pt x="3676" y="41065"/>
                    <a:pt x="3507" y="41319"/>
                  </a:cubicBezTo>
                  <a:cubicBezTo>
                    <a:pt x="3338" y="41572"/>
                    <a:pt x="3211" y="41910"/>
                    <a:pt x="3126" y="42248"/>
                  </a:cubicBezTo>
                  <a:cubicBezTo>
                    <a:pt x="3169" y="42544"/>
                    <a:pt x="3253" y="42840"/>
                    <a:pt x="3422" y="43093"/>
                  </a:cubicBezTo>
                  <a:cubicBezTo>
                    <a:pt x="3422" y="43135"/>
                    <a:pt x="3422" y="43220"/>
                    <a:pt x="3464" y="43220"/>
                  </a:cubicBezTo>
                  <a:cubicBezTo>
                    <a:pt x="3577" y="43332"/>
                    <a:pt x="3690" y="43370"/>
                    <a:pt x="3852" y="43370"/>
                  </a:cubicBezTo>
                  <a:cubicBezTo>
                    <a:pt x="3934" y="43370"/>
                    <a:pt x="4028" y="43361"/>
                    <a:pt x="4140" y="43347"/>
                  </a:cubicBezTo>
                  <a:cubicBezTo>
                    <a:pt x="4225" y="43304"/>
                    <a:pt x="4352" y="43304"/>
                    <a:pt x="4436" y="43304"/>
                  </a:cubicBezTo>
                  <a:cubicBezTo>
                    <a:pt x="4478" y="43304"/>
                    <a:pt x="4521" y="43304"/>
                    <a:pt x="4563" y="43347"/>
                  </a:cubicBezTo>
                  <a:cubicBezTo>
                    <a:pt x="4690" y="43473"/>
                    <a:pt x="4816" y="43558"/>
                    <a:pt x="4943" y="43558"/>
                  </a:cubicBezTo>
                  <a:cubicBezTo>
                    <a:pt x="4990" y="43566"/>
                    <a:pt x="5035" y="43569"/>
                    <a:pt x="5079" y="43569"/>
                  </a:cubicBezTo>
                  <a:cubicBezTo>
                    <a:pt x="5274" y="43569"/>
                    <a:pt x="5447" y="43500"/>
                    <a:pt x="5619" y="43431"/>
                  </a:cubicBezTo>
                  <a:cubicBezTo>
                    <a:pt x="5746" y="43347"/>
                    <a:pt x="5873" y="43347"/>
                    <a:pt x="6042" y="43304"/>
                  </a:cubicBezTo>
                  <a:cubicBezTo>
                    <a:pt x="6126" y="43347"/>
                    <a:pt x="6211" y="43431"/>
                    <a:pt x="6295" y="43473"/>
                  </a:cubicBezTo>
                  <a:cubicBezTo>
                    <a:pt x="6464" y="43642"/>
                    <a:pt x="6718" y="43769"/>
                    <a:pt x="6971" y="43769"/>
                  </a:cubicBezTo>
                  <a:cubicBezTo>
                    <a:pt x="7098" y="43769"/>
                    <a:pt x="7267" y="43727"/>
                    <a:pt x="7351" y="43642"/>
                  </a:cubicBezTo>
                  <a:cubicBezTo>
                    <a:pt x="7436" y="43600"/>
                    <a:pt x="7520" y="43516"/>
                    <a:pt x="7520" y="43431"/>
                  </a:cubicBezTo>
                  <a:lnTo>
                    <a:pt x="7731" y="43473"/>
                  </a:lnTo>
                  <a:lnTo>
                    <a:pt x="7816" y="43473"/>
                  </a:lnTo>
                  <a:lnTo>
                    <a:pt x="7900" y="43431"/>
                  </a:lnTo>
                  <a:cubicBezTo>
                    <a:pt x="7985" y="43389"/>
                    <a:pt x="8069" y="43262"/>
                    <a:pt x="8069" y="43135"/>
                  </a:cubicBezTo>
                  <a:cubicBezTo>
                    <a:pt x="8150" y="43216"/>
                    <a:pt x="8247" y="43245"/>
                    <a:pt x="8351" y="43245"/>
                  </a:cubicBezTo>
                  <a:cubicBezTo>
                    <a:pt x="8410" y="43245"/>
                    <a:pt x="8472" y="43235"/>
                    <a:pt x="8534" y="43220"/>
                  </a:cubicBezTo>
                  <a:lnTo>
                    <a:pt x="8619" y="43431"/>
                  </a:lnTo>
                  <a:lnTo>
                    <a:pt x="8703" y="43473"/>
                  </a:lnTo>
                  <a:cubicBezTo>
                    <a:pt x="8745" y="43516"/>
                    <a:pt x="8830" y="43558"/>
                    <a:pt x="8957" y="43558"/>
                  </a:cubicBezTo>
                  <a:lnTo>
                    <a:pt x="9083" y="43558"/>
                  </a:lnTo>
                  <a:lnTo>
                    <a:pt x="10224" y="43600"/>
                  </a:lnTo>
                  <a:lnTo>
                    <a:pt x="10266" y="43347"/>
                  </a:lnTo>
                  <a:lnTo>
                    <a:pt x="10266" y="43600"/>
                  </a:lnTo>
                  <a:cubicBezTo>
                    <a:pt x="10478" y="43727"/>
                    <a:pt x="10647" y="43853"/>
                    <a:pt x="10773" y="44022"/>
                  </a:cubicBezTo>
                  <a:cubicBezTo>
                    <a:pt x="10985" y="44276"/>
                    <a:pt x="11196" y="44445"/>
                    <a:pt x="11492" y="44572"/>
                  </a:cubicBezTo>
                  <a:cubicBezTo>
                    <a:pt x="11597" y="44607"/>
                    <a:pt x="11709" y="44627"/>
                    <a:pt x="11822" y="44627"/>
                  </a:cubicBezTo>
                  <a:cubicBezTo>
                    <a:pt x="11983" y="44627"/>
                    <a:pt x="12146" y="44586"/>
                    <a:pt x="12294" y="44487"/>
                  </a:cubicBezTo>
                  <a:cubicBezTo>
                    <a:pt x="12336" y="44572"/>
                    <a:pt x="12379" y="44614"/>
                    <a:pt x="12463" y="44656"/>
                  </a:cubicBezTo>
                  <a:cubicBezTo>
                    <a:pt x="12527" y="44698"/>
                    <a:pt x="12601" y="44720"/>
                    <a:pt x="12680" y="44720"/>
                  </a:cubicBezTo>
                  <a:cubicBezTo>
                    <a:pt x="12759" y="44720"/>
                    <a:pt x="12843" y="44698"/>
                    <a:pt x="12928" y="44656"/>
                  </a:cubicBezTo>
                  <a:lnTo>
                    <a:pt x="13224" y="45205"/>
                  </a:lnTo>
                  <a:cubicBezTo>
                    <a:pt x="13139" y="45332"/>
                    <a:pt x="13139" y="45501"/>
                    <a:pt x="13224" y="45628"/>
                  </a:cubicBezTo>
                  <a:cubicBezTo>
                    <a:pt x="13266" y="45755"/>
                    <a:pt x="13393" y="45839"/>
                    <a:pt x="13477" y="45881"/>
                  </a:cubicBezTo>
                  <a:cubicBezTo>
                    <a:pt x="13477" y="45966"/>
                    <a:pt x="13435" y="46008"/>
                    <a:pt x="13435" y="46093"/>
                  </a:cubicBezTo>
                  <a:lnTo>
                    <a:pt x="13435" y="46219"/>
                  </a:lnTo>
                  <a:lnTo>
                    <a:pt x="13604" y="46388"/>
                  </a:lnTo>
                  <a:lnTo>
                    <a:pt x="13731" y="46388"/>
                  </a:lnTo>
                  <a:cubicBezTo>
                    <a:pt x="13773" y="46388"/>
                    <a:pt x="14956" y="46135"/>
                    <a:pt x="15252" y="45501"/>
                  </a:cubicBezTo>
                  <a:cubicBezTo>
                    <a:pt x="15294" y="45332"/>
                    <a:pt x="15336" y="45163"/>
                    <a:pt x="15294" y="45036"/>
                  </a:cubicBezTo>
                  <a:lnTo>
                    <a:pt x="16477" y="45036"/>
                  </a:lnTo>
                  <a:lnTo>
                    <a:pt x="16477" y="45079"/>
                  </a:lnTo>
                  <a:lnTo>
                    <a:pt x="16435" y="45248"/>
                  </a:lnTo>
                  <a:lnTo>
                    <a:pt x="16773" y="45543"/>
                  </a:lnTo>
                  <a:lnTo>
                    <a:pt x="16773" y="45924"/>
                  </a:lnTo>
                  <a:lnTo>
                    <a:pt x="16857" y="46008"/>
                  </a:lnTo>
                  <a:cubicBezTo>
                    <a:pt x="16984" y="46093"/>
                    <a:pt x="17110" y="46135"/>
                    <a:pt x="17491" y="46135"/>
                  </a:cubicBezTo>
                  <a:cubicBezTo>
                    <a:pt x="17491" y="46135"/>
                    <a:pt x="18758" y="46135"/>
                    <a:pt x="19012" y="45881"/>
                  </a:cubicBezTo>
                  <a:cubicBezTo>
                    <a:pt x="19096" y="45797"/>
                    <a:pt x="19138" y="45712"/>
                    <a:pt x="19138" y="45586"/>
                  </a:cubicBezTo>
                  <a:lnTo>
                    <a:pt x="19603" y="45628"/>
                  </a:lnTo>
                  <a:lnTo>
                    <a:pt x="19688" y="45586"/>
                  </a:lnTo>
                  <a:cubicBezTo>
                    <a:pt x="19814" y="45501"/>
                    <a:pt x="19899" y="45374"/>
                    <a:pt x="19941" y="45248"/>
                  </a:cubicBezTo>
                  <a:lnTo>
                    <a:pt x="19983" y="45163"/>
                  </a:lnTo>
                  <a:lnTo>
                    <a:pt x="20068" y="45163"/>
                  </a:lnTo>
                  <a:lnTo>
                    <a:pt x="20321" y="45205"/>
                  </a:lnTo>
                  <a:cubicBezTo>
                    <a:pt x="20744" y="45248"/>
                    <a:pt x="21166" y="45248"/>
                    <a:pt x="21631" y="45248"/>
                  </a:cubicBezTo>
                  <a:lnTo>
                    <a:pt x="22222" y="45248"/>
                  </a:lnTo>
                  <a:cubicBezTo>
                    <a:pt x="22434" y="45205"/>
                    <a:pt x="22434" y="44952"/>
                    <a:pt x="22434" y="44783"/>
                  </a:cubicBezTo>
                  <a:lnTo>
                    <a:pt x="22434" y="44741"/>
                  </a:lnTo>
                  <a:cubicBezTo>
                    <a:pt x="22476" y="44783"/>
                    <a:pt x="22518" y="44783"/>
                    <a:pt x="22560" y="44783"/>
                  </a:cubicBezTo>
                  <a:cubicBezTo>
                    <a:pt x="22645" y="44825"/>
                    <a:pt x="22729" y="44867"/>
                    <a:pt x="22814" y="44867"/>
                  </a:cubicBezTo>
                  <a:lnTo>
                    <a:pt x="22983" y="44867"/>
                  </a:lnTo>
                  <a:cubicBezTo>
                    <a:pt x="23152" y="45205"/>
                    <a:pt x="23194" y="45290"/>
                    <a:pt x="23321" y="45290"/>
                  </a:cubicBezTo>
                  <a:cubicBezTo>
                    <a:pt x="23383" y="45302"/>
                    <a:pt x="23448" y="45307"/>
                    <a:pt x="23515" y="45307"/>
                  </a:cubicBezTo>
                  <a:cubicBezTo>
                    <a:pt x="23677" y="45307"/>
                    <a:pt x="23848" y="45278"/>
                    <a:pt x="23997" y="45248"/>
                  </a:cubicBezTo>
                  <a:cubicBezTo>
                    <a:pt x="24124" y="45205"/>
                    <a:pt x="24250" y="45163"/>
                    <a:pt x="24377" y="45163"/>
                  </a:cubicBezTo>
                  <a:cubicBezTo>
                    <a:pt x="24250" y="45374"/>
                    <a:pt x="24250" y="45586"/>
                    <a:pt x="24377" y="45797"/>
                  </a:cubicBezTo>
                  <a:cubicBezTo>
                    <a:pt x="24546" y="45966"/>
                    <a:pt x="24926" y="46388"/>
                    <a:pt x="25307" y="46388"/>
                  </a:cubicBezTo>
                  <a:cubicBezTo>
                    <a:pt x="25476" y="46388"/>
                    <a:pt x="25645" y="46262"/>
                    <a:pt x="25729" y="46135"/>
                  </a:cubicBezTo>
                  <a:cubicBezTo>
                    <a:pt x="25983" y="45797"/>
                    <a:pt x="26109" y="45374"/>
                    <a:pt x="25983" y="44994"/>
                  </a:cubicBezTo>
                  <a:cubicBezTo>
                    <a:pt x="25856" y="44741"/>
                    <a:pt x="25602" y="44614"/>
                    <a:pt x="25349" y="44572"/>
                  </a:cubicBezTo>
                  <a:lnTo>
                    <a:pt x="25518" y="44403"/>
                  </a:lnTo>
                  <a:cubicBezTo>
                    <a:pt x="25645" y="44276"/>
                    <a:pt x="25771" y="44191"/>
                    <a:pt x="25771" y="44022"/>
                  </a:cubicBezTo>
                  <a:cubicBezTo>
                    <a:pt x="25814" y="43642"/>
                    <a:pt x="25560" y="43304"/>
                    <a:pt x="25264" y="42966"/>
                  </a:cubicBezTo>
                  <a:cubicBezTo>
                    <a:pt x="25095" y="42755"/>
                    <a:pt x="24842" y="42459"/>
                    <a:pt x="24842" y="42333"/>
                  </a:cubicBezTo>
                  <a:cubicBezTo>
                    <a:pt x="25307" y="42079"/>
                    <a:pt x="25814" y="41826"/>
                    <a:pt x="26363" y="41699"/>
                  </a:cubicBezTo>
                  <a:cubicBezTo>
                    <a:pt x="26701" y="41614"/>
                    <a:pt x="27039" y="41488"/>
                    <a:pt x="27334" y="41319"/>
                  </a:cubicBezTo>
                  <a:cubicBezTo>
                    <a:pt x="27630" y="41107"/>
                    <a:pt x="27757" y="40727"/>
                    <a:pt x="27757" y="40389"/>
                  </a:cubicBezTo>
                  <a:cubicBezTo>
                    <a:pt x="27757" y="40262"/>
                    <a:pt x="27757" y="40136"/>
                    <a:pt x="27799" y="40009"/>
                  </a:cubicBezTo>
                  <a:cubicBezTo>
                    <a:pt x="27926" y="40051"/>
                    <a:pt x="28010" y="40136"/>
                    <a:pt x="28095" y="40220"/>
                  </a:cubicBezTo>
                  <a:cubicBezTo>
                    <a:pt x="28302" y="40358"/>
                    <a:pt x="28509" y="40496"/>
                    <a:pt x="28693" y="40496"/>
                  </a:cubicBezTo>
                  <a:cubicBezTo>
                    <a:pt x="28734" y="40496"/>
                    <a:pt x="28774" y="40489"/>
                    <a:pt x="28813" y="40474"/>
                  </a:cubicBezTo>
                  <a:cubicBezTo>
                    <a:pt x="29405" y="40220"/>
                    <a:pt x="29489" y="38741"/>
                    <a:pt x="29447" y="38530"/>
                  </a:cubicBezTo>
                  <a:cubicBezTo>
                    <a:pt x="29405" y="38192"/>
                    <a:pt x="28560" y="37094"/>
                    <a:pt x="28095" y="37094"/>
                  </a:cubicBezTo>
                  <a:lnTo>
                    <a:pt x="27968" y="37094"/>
                  </a:lnTo>
                  <a:cubicBezTo>
                    <a:pt x="27968" y="37094"/>
                    <a:pt x="27968" y="37052"/>
                    <a:pt x="27968" y="37052"/>
                  </a:cubicBezTo>
                  <a:cubicBezTo>
                    <a:pt x="27968" y="36925"/>
                    <a:pt x="27926" y="36840"/>
                    <a:pt x="27884" y="36714"/>
                  </a:cubicBezTo>
                  <a:cubicBezTo>
                    <a:pt x="27757" y="36587"/>
                    <a:pt x="27588" y="36460"/>
                    <a:pt x="27377" y="36418"/>
                  </a:cubicBezTo>
                  <a:cubicBezTo>
                    <a:pt x="27292" y="36376"/>
                    <a:pt x="27208" y="36333"/>
                    <a:pt x="27123" y="36249"/>
                  </a:cubicBezTo>
                  <a:cubicBezTo>
                    <a:pt x="26996" y="36122"/>
                    <a:pt x="26912" y="35953"/>
                    <a:pt x="26870" y="35784"/>
                  </a:cubicBezTo>
                  <a:cubicBezTo>
                    <a:pt x="26828" y="35531"/>
                    <a:pt x="26701" y="35319"/>
                    <a:pt x="26532" y="35108"/>
                  </a:cubicBezTo>
                  <a:cubicBezTo>
                    <a:pt x="26363" y="34897"/>
                    <a:pt x="26109" y="34770"/>
                    <a:pt x="25856" y="34643"/>
                  </a:cubicBezTo>
                  <a:cubicBezTo>
                    <a:pt x="25602" y="34559"/>
                    <a:pt x="25391" y="34432"/>
                    <a:pt x="25222" y="34221"/>
                  </a:cubicBezTo>
                  <a:cubicBezTo>
                    <a:pt x="25053" y="33925"/>
                    <a:pt x="24926" y="33629"/>
                    <a:pt x="24842" y="33334"/>
                  </a:cubicBezTo>
                  <a:cubicBezTo>
                    <a:pt x="24757" y="33080"/>
                    <a:pt x="24673" y="32827"/>
                    <a:pt x="24546" y="32573"/>
                  </a:cubicBezTo>
                  <a:lnTo>
                    <a:pt x="24419" y="32320"/>
                  </a:lnTo>
                  <a:cubicBezTo>
                    <a:pt x="24462" y="32278"/>
                    <a:pt x="24546" y="32193"/>
                    <a:pt x="24588" y="32193"/>
                  </a:cubicBezTo>
                  <a:cubicBezTo>
                    <a:pt x="24800" y="32024"/>
                    <a:pt x="25095" y="31813"/>
                    <a:pt x="25053" y="31433"/>
                  </a:cubicBezTo>
                  <a:cubicBezTo>
                    <a:pt x="25053" y="31306"/>
                    <a:pt x="25053" y="31306"/>
                    <a:pt x="24884" y="31179"/>
                  </a:cubicBezTo>
                  <a:cubicBezTo>
                    <a:pt x="24926" y="31095"/>
                    <a:pt x="24926" y="30968"/>
                    <a:pt x="24884" y="30883"/>
                  </a:cubicBezTo>
                  <a:cubicBezTo>
                    <a:pt x="24842" y="30799"/>
                    <a:pt x="24715" y="30714"/>
                    <a:pt x="24588" y="30714"/>
                  </a:cubicBezTo>
                  <a:lnTo>
                    <a:pt x="24504" y="30714"/>
                  </a:lnTo>
                  <a:cubicBezTo>
                    <a:pt x="24293" y="30503"/>
                    <a:pt x="24124" y="30292"/>
                    <a:pt x="23955" y="30038"/>
                  </a:cubicBezTo>
                  <a:lnTo>
                    <a:pt x="24039" y="30038"/>
                  </a:lnTo>
                  <a:cubicBezTo>
                    <a:pt x="24419" y="30038"/>
                    <a:pt x="24504" y="29616"/>
                    <a:pt x="24546" y="29362"/>
                  </a:cubicBezTo>
                  <a:lnTo>
                    <a:pt x="24546" y="29320"/>
                  </a:lnTo>
                  <a:cubicBezTo>
                    <a:pt x="24969" y="28982"/>
                    <a:pt x="25433" y="28729"/>
                    <a:pt x="25983" y="28602"/>
                  </a:cubicBezTo>
                  <a:cubicBezTo>
                    <a:pt x="26025" y="28602"/>
                    <a:pt x="26109" y="28644"/>
                    <a:pt x="26152" y="28686"/>
                  </a:cubicBezTo>
                  <a:cubicBezTo>
                    <a:pt x="26321" y="28813"/>
                    <a:pt x="26490" y="28898"/>
                    <a:pt x="26701" y="28898"/>
                  </a:cubicBezTo>
                  <a:cubicBezTo>
                    <a:pt x="26785" y="28898"/>
                    <a:pt x="26912" y="28855"/>
                    <a:pt x="26996" y="28813"/>
                  </a:cubicBezTo>
                  <a:cubicBezTo>
                    <a:pt x="27123" y="28686"/>
                    <a:pt x="27165" y="28560"/>
                    <a:pt x="27165" y="28391"/>
                  </a:cubicBezTo>
                  <a:lnTo>
                    <a:pt x="27334" y="28391"/>
                  </a:lnTo>
                  <a:cubicBezTo>
                    <a:pt x="27377" y="28412"/>
                    <a:pt x="27440" y="28422"/>
                    <a:pt x="27509" y="28422"/>
                  </a:cubicBezTo>
                  <a:cubicBezTo>
                    <a:pt x="27577" y="28422"/>
                    <a:pt x="27651" y="28412"/>
                    <a:pt x="27715" y="28391"/>
                  </a:cubicBezTo>
                  <a:cubicBezTo>
                    <a:pt x="27799" y="28306"/>
                    <a:pt x="27926" y="28222"/>
                    <a:pt x="27968" y="28095"/>
                  </a:cubicBezTo>
                  <a:cubicBezTo>
                    <a:pt x="28095" y="27968"/>
                    <a:pt x="28222" y="27841"/>
                    <a:pt x="28348" y="27715"/>
                  </a:cubicBezTo>
                  <a:lnTo>
                    <a:pt x="28391" y="27715"/>
                  </a:lnTo>
                  <a:cubicBezTo>
                    <a:pt x="28602" y="27884"/>
                    <a:pt x="28602" y="27884"/>
                    <a:pt x="28686" y="27884"/>
                  </a:cubicBezTo>
                  <a:lnTo>
                    <a:pt x="28771" y="27884"/>
                  </a:lnTo>
                  <a:cubicBezTo>
                    <a:pt x="28982" y="27799"/>
                    <a:pt x="29109" y="27630"/>
                    <a:pt x="29151" y="27419"/>
                  </a:cubicBezTo>
                  <a:cubicBezTo>
                    <a:pt x="29193" y="27335"/>
                    <a:pt x="29236" y="27292"/>
                    <a:pt x="29278" y="27208"/>
                  </a:cubicBezTo>
                  <a:lnTo>
                    <a:pt x="29700" y="27208"/>
                  </a:lnTo>
                  <a:cubicBezTo>
                    <a:pt x="29806" y="27229"/>
                    <a:pt x="29912" y="27239"/>
                    <a:pt x="30017" y="27239"/>
                  </a:cubicBezTo>
                  <a:cubicBezTo>
                    <a:pt x="30123" y="27239"/>
                    <a:pt x="30228" y="27229"/>
                    <a:pt x="30334" y="27208"/>
                  </a:cubicBezTo>
                  <a:cubicBezTo>
                    <a:pt x="30461" y="27208"/>
                    <a:pt x="30461" y="27166"/>
                    <a:pt x="30630" y="26870"/>
                  </a:cubicBezTo>
                  <a:cubicBezTo>
                    <a:pt x="30757" y="26828"/>
                    <a:pt x="30926" y="26828"/>
                    <a:pt x="31052" y="26785"/>
                  </a:cubicBezTo>
                  <a:cubicBezTo>
                    <a:pt x="31264" y="26785"/>
                    <a:pt x="31475" y="26743"/>
                    <a:pt x="31644" y="26659"/>
                  </a:cubicBezTo>
                  <a:lnTo>
                    <a:pt x="31855" y="26616"/>
                  </a:lnTo>
                  <a:cubicBezTo>
                    <a:pt x="32108" y="26574"/>
                    <a:pt x="32362" y="26447"/>
                    <a:pt x="32573" y="26278"/>
                  </a:cubicBezTo>
                  <a:cubicBezTo>
                    <a:pt x="32658" y="26236"/>
                    <a:pt x="32700" y="26109"/>
                    <a:pt x="32700" y="25983"/>
                  </a:cubicBezTo>
                  <a:cubicBezTo>
                    <a:pt x="32700" y="25856"/>
                    <a:pt x="32615" y="25729"/>
                    <a:pt x="32531" y="25645"/>
                  </a:cubicBezTo>
                  <a:lnTo>
                    <a:pt x="32615" y="25645"/>
                  </a:lnTo>
                  <a:lnTo>
                    <a:pt x="32784" y="25687"/>
                  </a:lnTo>
                  <a:lnTo>
                    <a:pt x="32784" y="25729"/>
                  </a:lnTo>
                  <a:cubicBezTo>
                    <a:pt x="32742" y="25898"/>
                    <a:pt x="32742" y="26067"/>
                    <a:pt x="32784" y="26194"/>
                  </a:cubicBezTo>
                  <a:lnTo>
                    <a:pt x="32827" y="26363"/>
                  </a:lnTo>
                  <a:lnTo>
                    <a:pt x="33080" y="26363"/>
                  </a:lnTo>
                  <a:cubicBezTo>
                    <a:pt x="33012" y="26737"/>
                    <a:pt x="33328" y="27056"/>
                    <a:pt x="33674" y="27056"/>
                  </a:cubicBezTo>
                  <a:cubicBezTo>
                    <a:pt x="33757" y="27056"/>
                    <a:pt x="33843" y="27038"/>
                    <a:pt x="33925" y="26997"/>
                  </a:cubicBezTo>
                  <a:cubicBezTo>
                    <a:pt x="34348" y="26912"/>
                    <a:pt x="35193" y="24124"/>
                    <a:pt x="35193" y="24124"/>
                  </a:cubicBezTo>
                  <a:cubicBezTo>
                    <a:pt x="35150" y="23617"/>
                    <a:pt x="35024" y="23110"/>
                    <a:pt x="34770" y="22645"/>
                  </a:cubicBezTo>
                  <a:cubicBezTo>
                    <a:pt x="34643" y="22518"/>
                    <a:pt x="34517" y="22392"/>
                    <a:pt x="34305" y="22349"/>
                  </a:cubicBezTo>
                  <a:cubicBezTo>
                    <a:pt x="34263" y="22307"/>
                    <a:pt x="34179" y="22307"/>
                    <a:pt x="34094" y="22265"/>
                  </a:cubicBezTo>
                  <a:cubicBezTo>
                    <a:pt x="34136" y="22223"/>
                    <a:pt x="34179" y="22138"/>
                    <a:pt x="34179" y="22096"/>
                  </a:cubicBezTo>
                  <a:cubicBezTo>
                    <a:pt x="34263" y="21969"/>
                    <a:pt x="34305" y="21800"/>
                    <a:pt x="34263" y="21631"/>
                  </a:cubicBezTo>
                  <a:cubicBezTo>
                    <a:pt x="34221" y="21420"/>
                    <a:pt x="34136" y="21209"/>
                    <a:pt x="33967" y="21040"/>
                  </a:cubicBezTo>
                  <a:cubicBezTo>
                    <a:pt x="33883" y="20955"/>
                    <a:pt x="33798" y="20828"/>
                    <a:pt x="33756" y="20702"/>
                  </a:cubicBezTo>
                  <a:cubicBezTo>
                    <a:pt x="33756" y="20617"/>
                    <a:pt x="33967" y="20406"/>
                    <a:pt x="34052" y="20279"/>
                  </a:cubicBezTo>
                  <a:cubicBezTo>
                    <a:pt x="34305" y="19983"/>
                    <a:pt x="34601" y="19645"/>
                    <a:pt x="34474" y="19223"/>
                  </a:cubicBezTo>
                  <a:cubicBezTo>
                    <a:pt x="34474" y="19138"/>
                    <a:pt x="34474" y="19138"/>
                    <a:pt x="34263" y="18969"/>
                  </a:cubicBezTo>
                  <a:cubicBezTo>
                    <a:pt x="34305" y="18885"/>
                    <a:pt x="34305" y="18843"/>
                    <a:pt x="34348" y="18758"/>
                  </a:cubicBezTo>
                  <a:cubicBezTo>
                    <a:pt x="34390" y="18589"/>
                    <a:pt x="34432" y="18420"/>
                    <a:pt x="34390" y="18251"/>
                  </a:cubicBezTo>
                  <a:cubicBezTo>
                    <a:pt x="34305" y="18040"/>
                    <a:pt x="34179" y="17871"/>
                    <a:pt x="34010" y="17702"/>
                  </a:cubicBezTo>
                  <a:cubicBezTo>
                    <a:pt x="33841" y="17533"/>
                    <a:pt x="33798" y="17448"/>
                    <a:pt x="33798" y="17322"/>
                  </a:cubicBezTo>
                  <a:cubicBezTo>
                    <a:pt x="33841" y="17195"/>
                    <a:pt x="33883" y="17068"/>
                    <a:pt x="33967" y="16984"/>
                  </a:cubicBezTo>
                  <a:cubicBezTo>
                    <a:pt x="34136" y="16773"/>
                    <a:pt x="34221" y="16561"/>
                    <a:pt x="34221" y="16308"/>
                  </a:cubicBezTo>
                  <a:cubicBezTo>
                    <a:pt x="34179" y="15716"/>
                    <a:pt x="33629" y="15378"/>
                    <a:pt x="33165" y="15083"/>
                  </a:cubicBezTo>
                  <a:cubicBezTo>
                    <a:pt x="32869" y="14914"/>
                    <a:pt x="32573" y="14745"/>
                    <a:pt x="32489" y="14491"/>
                  </a:cubicBezTo>
                  <a:cubicBezTo>
                    <a:pt x="32362" y="14280"/>
                    <a:pt x="32489" y="14153"/>
                    <a:pt x="32911" y="13857"/>
                  </a:cubicBezTo>
                  <a:cubicBezTo>
                    <a:pt x="33038" y="13773"/>
                    <a:pt x="33207" y="13688"/>
                    <a:pt x="33291" y="13519"/>
                  </a:cubicBezTo>
                  <a:cubicBezTo>
                    <a:pt x="33545" y="13097"/>
                    <a:pt x="33756" y="12632"/>
                    <a:pt x="33841" y="12125"/>
                  </a:cubicBezTo>
                  <a:cubicBezTo>
                    <a:pt x="33798" y="11576"/>
                    <a:pt x="33714" y="11069"/>
                    <a:pt x="33587" y="10562"/>
                  </a:cubicBezTo>
                  <a:cubicBezTo>
                    <a:pt x="33503" y="10182"/>
                    <a:pt x="33418" y="9759"/>
                    <a:pt x="33376" y="9421"/>
                  </a:cubicBezTo>
                  <a:lnTo>
                    <a:pt x="33291" y="8999"/>
                  </a:lnTo>
                  <a:lnTo>
                    <a:pt x="33122" y="8830"/>
                  </a:lnTo>
                  <a:lnTo>
                    <a:pt x="32996" y="8830"/>
                  </a:lnTo>
                  <a:cubicBezTo>
                    <a:pt x="32869" y="8830"/>
                    <a:pt x="32784" y="8914"/>
                    <a:pt x="32700" y="8999"/>
                  </a:cubicBezTo>
                  <a:cubicBezTo>
                    <a:pt x="32320" y="8957"/>
                    <a:pt x="32024" y="8661"/>
                    <a:pt x="31940" y="8238"/>
                  </a:cubicBezTo>
                  <a:cubicBezTo>
                    <a:pt x="31940" y="8027"/>
                    <a:pt x="31897" y="7816"/>
                    <a:pt x="31813" y="7605"/>
                  </a:cubicBezTo>
                  <a:lnTo>
                    <a:pt x="31771" y="7520"/>
                  </a:lnTo>
                  <a:cubicBezTo>
                    <a:pt x="31771" y="7393"/>
                    <a:pt x="31644" y="7055"/>
                    <a:pt x="31602" y="6886"/>
                  </a:cubicBezTo>
                  <a:cubicBezTo>
                    <a:pt x="31559" y="6718"/>
                    <a:pt x="31517" y="6591"/>
                    <a:pt x="31517" y="6591"/>
                  </a:cubicBezTo>
                  <a:lnTo>
                    <a:pt x="31433" y="6422"/>
                  </a:lnTo>
                  <a:lnTo>
                    <a:pt x="31264" y="6422"/>
                  </a:lnTo>
                  <a:cubicBezTo>
                    <a:pt x="31179" y="6422"/>
                    <a:pt x="31095" y="6464"/>
                    <a:pt x="31052" y="6506"/>
                  </a:cubicBezTo>
                  <a:cubicBezTo>
                    <a:pt x="31010" y="6506"/>
                    <a:pt x="30968" y="6506"/>
                    <a:pt x="30926" y="6549"/>
                  </a:cubicBezTo>
                  <a:lnTo>
                    <a:pt x="30841" y="6549"/>
                  </a:lnTo>
                  <a:cubicBezTo>
                    <a:pt x="30778" y="6527"/>
                    <a:pt x="30725" y="6517"/>
                    <a:pt x="30677" y="6517"/>
                  </a:cubicBezTo>
                  <a:cubicBezTo>
                    <a:pt x="30630" y="6517"/>
                    <a:pt x="30588" y="6527"/>
                    <a:pt x="30545" y="6549"/>
                  </a:cubicBezTo>
                  <a:cubicBezTo>
                    <a:pt x="30503" y="6464"/>
                    <a:pt x="30461" y="6380"/>
                    <a:pt x="30376" y="6295"/>
                  </a:cubicBezTo>
                  <a:cubicBezTo>
                    <a:pt x="30292" y="6253"/>
                    <a:pt x="30250" y="6211"/>
                    <a:pt x="30165" y="6168"/>
                  </a:cubicBezTo>
                  <a:cubicBezTo>
                    <a:pt x="29743" y="5915"/>
                    <a:pt x="29489" y="5704"/>
                    <a:pt x="29531" y="5281"/>
                  </a:cubicBezTo>
                  <a:cubicBezTo>
                    <a:pt x="29531" y="5154"/>
                    <a:pt x="29447" y="5028"/>
                    <a:pt x="29362" y="4943"/>
                  </a:cubicBezTo>
                  <a:cubicBezTo>
                    <a:pt x="29362" y="4901"/>
                    <a:pt x="29320" y="4901"/>
                    <a:pt x="29320" y="4859"/>
                  </a:cubicBezTo>
                  <a:lnTo>
                    <a:pt x="29320" y="4732"/>
                  </a:lnTo>
                  <a:lnTo>
                    <a:pt x="29151" y="4563"/>
                  </a:lnTo>
                  <a:lnTo>
                    <a:pt x="29024" y="4563"/>
                  </a:lnTo>
                  <a:cubicBezTo>
                    <a:pt x="28982" y="4563"/>
                    <a:pt x="28940" y="4605"/>
                    <a:pt x="28898" y="4605"/>
                  </a:cubicBezTo>
                  <a:lnTo>
                    <a:pt x="28729" y="4478"/>
                  </a:lnTo>
                  <a:cubicBezTo>
                    <a:pt x="28639" y="4448"/>
                    <a:pt x="28549" y="4419"/>
                    <a:pt x="28460" y="4419"/>
                  </a:cubicBezTo>
                  <a:cubicBezTo>
                    <a:pt x="28423" y="4419"/>
                    <a:pt x="28386" y="4424"/>
                    <a:pt x="28348" y="4436"/>
                  </a:cubicBezTo>
                  <a:lnTo>
                    <a:pt x="28306" y="4436"/>
                  </a:lnTo>
                  <a:lnTo>
                    <a:pt x="27630" y="4352"/>
                  </a:lnTo>
                  <a:cubicBezTo>
                    <a:pt x="27588" y="4225"/>
                    <a:pt x="27461" y="4140"/>
                    <a:pt x="27292" y="4140"/>
                  </a:cubicBezTo>
                  <a:cubicBezTo>
                    <a:pt x="27039" y="4140"/>
                    <a:pt x="26912" y="4394"/>
                    <a:pt x="26616" y="4859"/>
                  </a:cubicBezTo>
                  <a:cubicBezTo>
                    <a:pt x="26532" y="4985"/>
                    <a:pt x="26447" y="5112"/>
                    <a:pt x="26405" y="5197"/>
                  </a:cubicBezTo>
                  <a:cubicBezTo>
                    <a:pt x="26278" y="5281"/>
                    <a:pt x="26194" y="5323"/>
                    <a:pt x="26109" y="5323"/>
                  </a:cubicBezTo>
                  <a:cubicBezTo>
                    <a:pt x="25856" y="5408"/>
                    <a:pt x="25602" y="5535"/>
                    <a:pt x="25476" y="5746"/>
                  </a:cubicBezTo>
                  <a:lnTo>
                    <a:pt x="25391" y="5746"/>
                  </a:lnTo>
                  <a:cubicBezTo>
                    <a:pt x="24926" y="5746"/>
                    <a:pt x="24504" y="5746"/>
                    <a:pt x="24081" y="5788"/>
                  </a:cubicBezTo>
                  <a:cubicBezTo>
                    <a:pt x="23828" y="5873"/>
                    <a:pt x="23617" y="6168"/>
                    <a:pt x="23110" y="7055"/>
                  </a:cubicBezTo>
                  <a:cubicBezTo>
                    <a:pt x="22898" y="6844"/>
                    <a:pt x="22898" y="6844"/>
                    <a:pt x="22814" y="6844"/>
                  </a:cubicBezTo>
                  <a:lnTo>
                    <a:pt x="22687" y="6844"/>
                  </a:lnTo>
                  <a:cubicBezTo>
                    <a:pt x="22687" y="6675"/>
                    <a:pt x="22560" y="6506"/>
                    <a:pt x="22434" y="6422"/>
                  </a:cubicBezTo>
                  <a:cubicBezTo>
                    <a:pt x="22357" y="6371"/>
                    <a:pt x="22270" y="6351"/>
                    <a:pt x="22177" y="6351"/>
                  </a:cubicBezTo>
                  <a:cubicBezTo>
                    <a:pt x="21963" y="6351"/>
                    <a:pt x="21724" y="6460"/>
                    <a:pt x="21547" y="6549"/>
                  </a:cubicBezTo>
                  <a:cubicBezTo>
                    <a:pt x="21462" y="6591"/>
                    <a:pt x="21378" y="6633"/>
                    <a:pt x="21335" y="6675"/>
                  </a:cubicBezTo>
                  <a:cubicBezTo>
                    <a:pt x="21209" y="6633"/>
                    <a:pt x="21082" y="6549"/>
                    <a:pt x="20997" y="6464"/>
                  </a:cubicBezTo>
                  <a:cubicBezTo>
                    <a:pt x="21209" y="6295"/>
                    <a:pt x="21420" y="6168"/>
                    <a:pt x="21673" y="6084"/>
                  </a:cubicBezTo>
                  <a:cubicBezTo>
                    <a:pt x="22053" y="5915"/>
                    <a:pt x="22265" y="5830"/>
                    <a:pt x="22349" y="5661"/>
                  </a:cubicBezTo>
                  <a:cubicBezTo>
                    <a:pt x="22434" y="5492"/>
                    <a:pt x="22476" y="5281"/>
                    <a:pt x="22434" y="5070"/>
                  </a:cubicBezTo>
                  <a:cubicBezTo>
                    <a:pt x="22391" y="4901"/>
                    <a:pt x="22434" y="4732"/>
                    <a:pt x="22560" y="4605"/>
                  </a:cubicBezTo>
                  <a:cubicBezTo>
                    <a:pt x="22687" y="4521"/>
                    <a:pt x="22729" y="4352"/>
                    <a:pt x="22687" y="4183"/>
                  </a:cubicBezTo>
                  <a:cubicBezTo>
                    <a:pt x="22603" y="4056"/>
                    <a:pt x="22476" y="4014"/>
                    <a:pt x="22391" y="4014"/>
                  </a:cubicBezTo>
                  <a:cubicBezTo>
                    <a:pt x="22096" y="4056"/>
                    <a:pt x="21800" y="4183"/>
                    <a:pt x="21547" y="4309"/>
                  </a:cubicBezTo>
                  <a:lnTo>
                    <a:pt x="21040" y="4521"/>
                  </a:lnTo>
                  <a:lnTo>
                    <a:pt x="20744" y="4309"/>
                  </a:lnTo>
                  <a:cubicBezTo>
                    <a:pt x="20406" y="3971"/>
                    <a:pt x="20026" y="3718"/>
                    <a:pt x="19603" y="3591"/>
                  </a:cubicBezTo>
                  <a:lnTo>
                    <a:pt x="19392" y="3591"/>
                  </a:lnTo>
                  <a:cubicBezTo>
                    <a:pt x="19392" y="3507"/>
                    <a:pt x="19350" y="3422"/>
                    <a:pt x="19307" y="3338"/>
                  </a:cubicBezTo>
                  <a:cubicBezTo>
                    <a:pt x="19181" y="3243"/>
                    <a:pt x="19054" y="3195"/>
                    <a:pt x="18927" y="3195"/>
                  </a:cubicBezTo>
                  <a:cubicBezTo>
                    <a:pt x="18885" y="3195"/>
                    <a:pt x="18843" y="3200"/>
                    <a:pt x="18800" y="3211"/>
                  </a:cubicBezTo>
                  <a:cubicBezTo>
                    <a:pt x="18800" y="3169"/>
                    <a:pt x="18800" y="3169"/>
                    <a:pt x="18800" y="3169"/>
                  </a:cubicBezTo>
                  <a:cubicBezTo>
                    <a:pt x="18969" y="2577"/>
                    <a:pt x="18885" y="1986"/>
                    <a:pt x="18589" y="1437"/>
                  </a:cubicBezTo>
                  <a:cubicBezTo>
                    <a:pt x="18547" y="1310"/>
                    <a:pt x="18420" y="1268"/>
                    <a:pt x="18293" y="1225"/>
                  </a:cubicBezTo>
                  <a:lnTo>
                    <a:pt x="18209" y="1225"/>
                  </a:lnTo>
                  <a:lnTo>
                    <a:pt x="18167" y="1268"/>
                  </a:lnTo>
                  <a:cubicBezTo>
                    <a:pt x="18124" y="1310"/>
                    <a:pt x="18082" y="1352"/>
                    <a:pt x="18040" y="1394"/>
                  </a:cubicBezTo>
                  <a:cubicBezTo>
                    <a:pt x="17955" y="1310"/>
                    <a:pt x="17871" y="1225"/>
                    <a:pt x="17744" y="1183"/>
                  </a:cubicBezTo>
                  <a:lnTo>
                    <a:pt x="17364" y="1056"/>
                  </a:lnTo>
                  <a:lnTo>
                    <a:pt x="17322" y="1014"/>
                  </a:lnTo>
                  <a:lnTo>
                    <a:pt x="17533" y="718"/>
                  </a:lnTo>
                  <a:lnTo>
                    <a:pt x="16773" y="972"/>
                  </a:lnTo>
                  <a:cubicBezTo>
                    <a:pt x="16435" y="887"/>
                    <a:pt x="16139" y="803"/>
                    <a:pt x="15885" y="592"/>
                  </a:cubicBezTo>
                  <a:cubicBezTo>
                    <a:pt x="15632" y="423"/>
                    <a:pt x="15336" y="296"/>
                    <a:pt x="15040" y="211"/>
                  </a:cubicBezTo>
                  <a:lnTo>
                    <a:pt x="14660" y="169"/>
                  </a:lnTo>
                  <a:cubicBezTo>
                    <a:pt x="14449" y="169"/>
                    <a:pt x="14280" y="127"/>
                    <a:pt x="14069" y="85"/>
                  </a:cubicBezTo>
                  <a:lnTo>
                    <a:pt x="13815" y="0"/>
                  </a:ln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a:off x="3618800" y="2504425"/>
              <a:ext cx="72900" cy="80600"/>
            </a:xfrm>
            <a:custGeom>
              <a:rect b="b" l="l" r="r" t="t"/>
              <a:pathLst>
                <a:path extrusionOk="0" h="3224" w="2916">
                  <a:moveTo>
                    <a:pt x="1310" y="984"/>
                  </a:moveTo>
                  <a:cubicBezTo>
                    <a:pt x="1449" y="1088"/>
                    <a:pt x="1617" y="1164"/>
                    <a:pt x="1790" y="1164"/>
                  </a:cubicBezTo>
                  <a:cubicBezTo>
                    <a:pt x="1827" y="1164"/>
                    <a:pt x="1864" y="1160"/>
                    <a:pt x="1902" y="1153"/>
                  </a:cubicBezTo>
                  <a:lnTo>
                    <a:pt x="1986" y="1153"/>
                  </a:lnTo>
                  <a:cubicBezTo>
                    <a:pt x="1817" y="1237"/>
                    <a:pt x="1691" y="1364"/>
                    <a:pt x="1691" y="1533"/>
                  </a:cubicBezTo>
                  <a:cubicBezTo>
                    <a:pt x="1648" y="1787"/>
                    <a:pt x="1902" y="1998"/>
                    <a:pt x="2198" y="2167"/>
                  </a:cubicBezTo>
                  <a:lnTo>
                    <a:pt x="2071" y="2167"/>
                  </a:lnTo>
                  <a:cubicBezTo>
                    <a:pt x="1944" y="2167"/>
                    <a:pt x="1817" y="2251"/>
                    <a:pt x="1522" y="2463"/>
                  </a:cubicBezTo>
                  <a:lnTo>
                    <a:pt x="1310" y="2632"/>
                  </a:lnTo>
                  <a:cubicBezTo>
                    <a:pt x="1310" y="2632"/>
                    <a:pt x="1310" y="2589"/>
                    <a:pt x="1310" y="2547"/>
                  </a:cubicBezTo>
                  <a:lnTo>
                    <a:pt x="1310" y="2420"/>
                  </a:lnTo>
                  <a:lnTo>
                    <a:pt x="1141" y="2251"/>
                  </a:lnTo>
                  <a:lnTo>
                    <a:pt x="1057" y="2251"/>
                  </a:lnTo>
                  <a:cubicBezTo>
                    <a:pt x="972" y="2251"/>
                    <a:pt x="888" y="2294"/>
                    <a:pt x="846" y="2336"/>
                  </a:cubicBezTo>
                  <a:cubicBezTo>
                    <a:pt x="846" y="2294"/>
                    <a:pt x="846" y="2294"/>
                    <a:pt x="846" y="2294"/>
                  </a:cubicBezTo>
                  <a:cubicBezTo>
                    <a:pt x="846" y="2251"/>
                    <a:pt x="803" y="2209"/>
                    <a:pt x="803" y="2209"/>
                  </a:cubicBezTo>
                  <a:cubicBezTo>
                    <a:pt x="846" y="2209"/>
                    <a:pt x="930" y="2209"/>
                    <a:pt x="972" y="2167"/>
                  </a:cubicBezTo>
                  <a:lnTo>
                    <a:pt x="1184" y="2082"/>
                  </a:lnTo>
                  <a:lnTo>
                    <a:pt x="1099" y="1660"/>
                  </a:lnTo>
                  <a:lnTo>
                    <a:pt x="930" y="1660"/>
                  </a:lnTo>
                  <a:lnTo>
                    <a:pt x="1141" y="1533"/>
                  </a:lnTo>
                  <a:lnTo>
                    <a:pt x="1184" y="1449"/>
                  </a:lnTo>
                  <a:cubicBezTo>
                    <a:pt x="1184" y="1364"/>
                    <a:pt x="1184" y="1322"/>
                    <a:pt x="1184" y="1237"/>
                  </a:cubicBezTo>
                  <a:lnTo>
                    <a:pt x="1268" y="1153"/>
                  </a:lnTo>
                  <a:cubicBezTo>
                    <a:pt x="1310" y="1111"/>
                    <a:pt x="1310" y="1026"/>
                    <a:pt x="1310" y="984"/>
                  </a:cubicBezTo>
                  <a:close/>
                  <a:moveTo>
                    <a:pt x="1591" y="1"/>
                  </a:moveTo>
                  <a:cubicBezTo>
                    <a:pt x="1568" y="1"/>
                    <a:pt x="1545" y="4"/>
                    <a:pt x="1522" y="12"/>
                  </a:cubicBezTo>
                  <a:lnTo>
                    <a:pt x="1437" y="12"/>
                  </a:lnTo>
                  <a:cubicBezTo>
                    <a:pt x="972" y="54"/>
                    <a:pt x="803" y="97"/>
                    <a:pt x="719" y="223"/>
                  </a:cubicBezTo>
                  <a:lnTo>
                    <a:pt x="677" y="308"/>
                  </a:lnTo>
                  <a:lnTo>
                    <a:pt x="677" y="435"/>
                  </a:lnTo>
                  <a:cubicBezTo>
                    <a:pt x="677" y="519"/>
                    <a:pt x="719" y="604"/>
                    <a:pt x="719" y="688"/>
                  </a:cubicBezTo>
                  <a:cubicBezTo>
                    <a:pt x="685" y="677"/>
                    <a:pt x="651" y="672"/>
                    <a:pt x="618" y="672"/>
                  </a:cubicBezTo>
                  <a:cubicBezTo>
                    <a:pt x="527" y="672"/>
                    <a:pt x="443" y="711"/>
                    <a:pt x="381" y="773"/>
                  </a:cubicBezTo>
                  <a:lnTo>
                    <a:pt x="296" y="899"/>
                  </a:lnTo>
                  <a:lnTo>
                    <a:pt x="296" y="1026"/>
                  </a:lnTo>
                  <a:cubicBezTo>
                    <a:pt x="296" y="1153"/>
                    <a:pt x="381" y="1237"/>
                    <a:pt x="465" y="1322"/>
                  </a:cubicBezTo>
                  <a:cubicBezTo>
                    <a:pt x="296" y="1449"/>
                    <a:pt x="254" y="1618"/>
                    <a:pt x="339" y="1744"/>
                  </a:cubicBezTo>
                  <a:cubicBezTo>
                    <a:pt x="212" y="1829"/>
                    <a:pt x="127" y="1956"/>
                    <a:pt x="85" y="2082"/>
                  </a:cubicBezTo>
                  <a:lnTo>
                    <a:pt x="1" y="2294"/>
                  </a:lnTo>
                  <a:lnTo>
                    <a:pt x="212" y="2420"/>
                  </a:lnTo>
                  <a:lnTo>
                    <a:pt x="339" y="2505"/>
                  </a:lnTo>
                  <a:cubicBezTo>
                    <a:pt x="296" y="2589"/>
                    <a:pt x="296" y="2716"/>
                    <a:pt x="339" y="2801"/>
                  </a:cubicBezTo>
                  <a:cubicBezTo>
                    <a:pt x="423" y="2927"/>
                    <a:pt x="592" y="2970"/>
                    <a:pt x="803" y="2970"/>
                  </a:cubicBezTo>
                  <a:lnTo>
                    <a:pt x="846" y="3012"/>
                  </a:lnTo>
                  <a:cubicBezTo>
                    <a:pt x="930" y="3139"/>
                    <a:pt x="1099" y="3223"/>
                    <a:pt x="1268" y="3223"/>
                  </a:cubicBezTo>
                  <a:cubicBezTo>
                    <a:pt x="1395" y="3223"/>
                    <a:pt x="1564" y="3096"/>
                    <a:pt x="1944" y="2927"/>
                  </a:cubicBezTo>
                  <a:cubicBezTo>
                    <a:pt x="1986" y="2885"/>
                    <a:pt x="2071" y="2801"/>
                    <a:pt x="2155" y="2758"/>
                  </a:cubicBezTo>
                  <a:cubicBezTo>
                    <a:pt x="2155" y="2801"/>
                    <a:pt x="2198" y="2843"/>
                    <a:pt x="2240" y="2927"/>
                  </a:cubicBezTo>
                  <a:lnTo>
                    <a:pt x="2324" y="3096"/>
                  </a:lnTo>
                  <a:lnTo>
                    <a:pt x="2493" y="3096"/>
                  </a:lnTo>
                  <a:cubicBezTo>
                    <a:pt x="2747" y="3096"/>
                    <a:pt x="2789" y="2758"/>
                    <a:pt x="2789" y="2758"/>
                  </a:cubicBezTo>
                  <a:lnTo>
                    <a:pt x="2789" y="2674"/>
                  </a:lnTo>
                  <a:cubicBezTo>
                    <a:pt x="2873" y="2547"/>
                    <a:pt x="2916" y="2378"/>
                    <a:pt x="2873" y="2209"/>
                  </a:cubicBezTo>
                  <a:cubicBezTo>
                    <a:pt x="2831" y="2040"/>
                    <a:pt x="2705" y="1871"/>
                    <a:pt x="2536" y="1787"/>
                  </a:cubicBezTo>
                  <a:cubicBezTo>
                    <a:pt x="2493" y="1744"/>
                    <a:pt x="2409" y="1702"/>
                    <a:pt x="2324" y="1618"/>
                  </a:cubicBezTo>
                  <a:cubicBezTo>
                    <a:pt x="2493" y="1533"/>
                    <a:pt x="2873" y="1364"/>
                    <a:pt x="2747" y="942"/>
                  </a:cubicBezTo>
                  <a:cubicBezTo>
                    <a:pt x="2705" y="773"/>
                    <a:pt x="2536" y="646"/>
                    <a:pt x="2324" y="646"/>
                  </a:cubicBezTo>
                  <a:lnTo>
                    <a:pt x="1775" y="646"/>
                  </a:lnTo>
                  <a:cubicBezTo>
                    <a:pt x="1817" y="646"/>
                    <a:pt x="1817" y="604"/>
                    <a:pt x="1817" y="604"/>
                  </a:cubicBezTo>
                  <a:cubicBezTo>
                    <a:pt x="1902" y="477"/>
                    <a:pt x="1902" y="308"/>
                    <a:pt x="1860" y="139"/>
                  </a:cubicBezTo>
                  <a:cubicBezTo>
                    <a:pt x="1791" y="70"/>
                    <a:pt x="1693" y="1"/>
                    <a:pt x="159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a:off x="3430800" y="2504725"/>
              <a:ext cx="42275" cy="30650"/>
            </a:xfrm>
            <a:custGeom>
              <a:rect b="b" l="l" r="r" t="t"/>
              <a:pathLst>
                <a:path extrusionOk="0" h="1226" w="1691">
                  <a:moveTo>
                    <a:pt x="752" y="533"/>
                  </a:moveTo>
                  <a:cubicBezTo>
                    <a:pt x="826" y="533"/>
                    <a:pt x="910" y="572"/>
                    <a:pt x="972" y="634"/>
                  </a:cubicBezTo>
                  <a:cubicBezTo>
                    <a:pt x="845" y="592"/>
                    <a:pt x="761" y="592"/>
                    <a:pt x="676" y="549"/>
                  </a:cubicBezTo>
                  <a:cubicBezTo>
                    <a:pt x="699" y="538"/>
                    <a:pt x="725" y="533"/>
                    <a:pt x="752" y="533"/>
                  </a:cubicBezTo>
                  <a:close/>
                  <a:moveTo>
                    <a:pt x="761" y="0"/>
                  </a:moveTo>
                  <a:cubicBezTo>
                    <a:pt x="465" y="42"/>
                    <a:pt x="254" y="169"/>
                    <a:pt x="85" y="380"/>
                  </a:cubicBezTo>
                  <a:lnTo>
                    <a:pt x="1" y="507"/>
                  </a:lnTo>
                  <a:lnTo>
                    <a:pt x="43" y="676"/>
                  </a:lnTo>
                  <a:cubicBezTo>
                    <a:pt x="254" y="1099"/>
                    <a:pt x="761" y="1141"/>
                    <a:pt x="1183" y="1183"/>
                  </a:cubicBezTo>
                  <a:cubicBezTo>
                    <a:pt x="1226" y="1225"/>
                    <a:pt x="1268" y="1225"/>
                    <a:pt x="1352" y="1225"/>
                  </a:cubicBezTo>
                  <a:lnTo>
                    <a:pt x="1564" y="1225"/>
                  </a:lnTo>
                  <a:lnTo>
                    <a:pt x="1648" y="1056"/>
                  </a:lnTo>
                  <a:cubicBezTo>
                    <a:pt x="1690" y="845"/>
                    <a:pt x="1606" y="634"/>
                    <a:pt x="1479" y="465"/>
                  </a:cubicBezTo>
                  <a:cubicBezTo>
                    <a:pt x="1310" y="211"/>
                    <a:pt x="1057" y="42"/>
                    <a:pt x="76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3"/>
            <p:cNvSpPr/>
            <p:nvPr/>
          </p:nvSpPr>
          <p:spPr>
            <a:xfrm>
              <a:off x="3677950" y="2596325"/>
              <a:ext cx="37000" cy="45725"/>
            </a:xfrm>
            <a:custGeom>
              <a:rect b="b" l="l" r="r" t="t"/>
              <a:pathLst>
                <a:path extrusionOk="0" h="1829" w="1480">
                  <a:moveTo>
                    <a:pt x="162" y="0"/>
                  </a:moveTo>
                  <a:cubicBezTo>
                    <a:pt x="136" y="0"/>
                    <a:pt x="111" y="4"/>
                    <a:pt x="85" y="12"/>
                  </a:cubicBezTo>
                  <a:cubicBezTo>
                    <a:pt x="1" y="12"/>
                    <a:pt x="339" y="350"/>
                    <a:pt x="254" y="645"/>
                  </a:cubicBezTo>
                  <a:cubicBezTo>
                    <a:pt x="232" y="720"/>
                    <a:pt x="226" y="747"/>
                    <a:pt x="234" y="747"/>
                  </a:cubicBezTo>
                  <a:cubicBezTo>
                    <a:pt x="254" y="747"/>
                    <a:pt x="370" y="539"/>
                    <a:pt x="491" y="539"/>
                  </a:cubicBezTo>
                  <a:cubicBezTo>
                    <a:pt x="575" y="539"/>
                    <a:pt x="662" y="640"/>
                    <a:pt x="719" y="983"/>
                  </a:cubicBezTo>
                  <a:cubicBezTo>
                    <a:pt x="772" y="1283"/>
                    <a:pt x="788" y="1392"/>
                    <a:pt x="770" y="1392"/>
                  </a:cubicBezTo>
                  <a:cubicBezTo>
                    <a:pt x="746" y="1392"/>
                    <a:pt x="655" y="1180"/>
                    <a:pt x="507" y="983"/>
                  </a:cubicBezTo>
                  <a:cubicBezTo>
                    <a:pt x="486" y="941"/>
                    <a:pt x="444" y="920"/>
                    <a:pt x="402" y="920"/>
                  </a:cubicBezTo>
                  <a:cubicBezTo>
                    <a:pt x="360" y="920"/>
                    <a:pt x="317" y="941"/>
                    <a:pt x="296" y="983"/>
                  </a:cubicBezTo>
                  <a:lnTo>
                    <a:pt x="381" y="1364"/>
                  </a:lnTo>
                  <a:cubicBezTo>
                    <a:pt x="339" y="1533"/>
                    <a:pt x="888" y="1702"/>
                    <a:pt x="1141" y="1744"/>
                  </a:cubicBezTo>
                  <a:cubicBezTo>
                    <a:pt x="1226" y="1744"/>
                    <a:pt x="1310" y="1786"/>
                    <a:pt x="1352" y="1828"/>
                  </a:cubicBezTo>
                  <a:cubicBezTo>
                    <a:pt x="1352" y="1575"/>
                    <a:pt x="1352" y="1406"/>
                    <a:pt x="1437" y="1364"/>
                  </a:cubicBezTo>
                  <a:lnTo>
                    <a:pt x="1479" y="1321"/>
                  </a:lnTo>
                  <a:cubicBezTo>
                    <a:pt x="1003" y="885"/>
                    <a:pt x="564" y="0"/>
                    <a:pt x="162"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3"/>
            <p:cNvSpPr/>
            <p:nvPr/>
          </p:nvSpPr>
          <p:spPr>
            <a:xfrm>
              <a:off x="2885800" y="2435000"/>
              <a:ext cx="875625" cy="1142850"/>
            </a:xfrm>
            <a:custGeom>
              <a:rect b="b" l="l" r="r" t="t"/>
              <a:pathLst>
                <a:path extrusionOk="0" h="45714" w="35025">
                  <a:moveTo>
                    <a:pt x="15516" y="6390"/>
                  </a:moveTo>
                  <a:lnTo>
                    <a:pt x="15516" y="6390"/>
                  </a:lnTo>
                  <a:cubicBezTo>
                    <a:pt x="15555" y="6423"/>
                    <a:pt x="15594" y="6426"/>
                    <a:pt x="15632" y="6465"/>
                  </a:cubicBezTo>
                  <a:cubicBezTo>
                    <a:pt x="16055" y="6803"/>
                    <a:pt x="16097" y="7521"/>
                    <a:pt x="16308" y="7943"/>
                  </a:cubicBezTo>
                  <a:cubicBezTo>
                    <a:pt x="16520" y="8366"/>
                    <a:pt x="17069" y="8281"/>
                    <a:pt x="17195" y="8577"/>
                  </a:cubicBezTo>
                  <a:cubicBezTo>
                    <a:pt x="17202" y="8596"/>
                    <a:pt x="17189" y="8605"/>
                    <a:pt x="17162" y="8605"/>
                  </a:cubicBezTo>
                  <a:cubicBezTo>
                    <a:pt x="17010" y="8605"/>
                    <a:pt x="16410" y="8334"/>
                    <a:pt x="16266" y="8155"/>
                  </a:cubicBezTo>
                  <a:cubicBezTo>
                    <a:pt x="15931" y="7736"/>
                    <a:pt x="15928" y="6777"/>
                    <a:pt x="15516" y="6390"/>
                  </a:cubicBezTo>
                  <a:close/>
                  <a:moveTo>
                    <a:pt x="14069" y="1"/>
                  </a:moveTo>
                  <a:cubicBezTo>
                    <a:pt x="14027" y="128"/>
                    <a:pt x="13985" y="254"/>
                    <a:pt x="13985" y="381"/>
                  </a:cubicBezTo>
                  <a:cubicBezTo>
                    <a:pt x="13985" y="973"/>
                    <a:pt x="14238" y="930"/>
                    <a:pt x="14492" y="1353"/>
                  </a:cubicBezTo>
                  <a:cubicBezTo>
                    <a:pt x="14576" y="1479"/>
                    <a:pt x="14618" y="1606"/>
                    <a:pt x="14576" y="1775"/>
                  </a:cubicBezTo>
                  <a:cubicBezTo>
                    <a:pt x="14576" y="1817"/>
                    <a:pt x="14407" y="1817"/>
                    <a:pt x="14449" y="1817"/>
                  </a:cubicBezTo>
                  <a:cubicBezTo>
                    <a:pt x="14661" y="2029"/>
                    <a:pt x="14956" y="2071"/>
                    <a:pt x="15041" y="2536"/>
                  </a:cubicBezTo>
                  <a:cubicBezTo>
                    <a:pt x="15102" y="2861"/>
                    <a:pt x="14830" y="2932"/>
                    <a:pt x="14503" y="2932"/>
                  </a:cubicBezTo>
                  <a:cubicBezTo>
                    <a:pt x="14252" y="2932"/>
                    <a:pt x="13968" y="2890"/>
                    <a:pt x="13779" y="2890"/>
                  </a:cubicBezTo>
                  <a:cubicBezTo>
                    <a:pt x="13703" y="2890"/>
                    <a:pt x="13642" y="2897"/>
                    <a:pt x="13604" y="2916"/>
                  </a:cubicBezTo>
                  <a:cubicBezTo>
                    <a:pt x="13520" y="2958"/>
                    <a:pt x="13900" y="3127"/>
                    <a:pt x="13816" y="3254"/>
                  </a:cubicBezTo>
                  <a:cubicBezTo>
                    <a:pt x="13792" y="3277"/>
                    <a:pt x="13759" y="3284"/>
                    <a:pt x="13722" y="3284"/>
                  </a:cubicBezTo>
                  <a:cubicBezTo>
                    <a:pt x="13661" y="3284"/>
                    <a:pt x="13590" y="3266"/>
                    <a:pt x="13529" y="3266"/>
                  </a:cubicBezTo>
                  <a:cubicBezTo>
                    <a:pt x="13492" y="3266"/>
                    <a:pt x="13459" y="3273"/>
                    <a:pt x="13435" y="3296"/>
                  </a:cubicBezTo>
                  <a:cubicBezTo>
                    <a:pt x="13245" y="3541"/>
                    <a:pt x="13701" y="3663"/>
                    <a:pt x="14141" y="3663"/>
                  </a:cubicBezTo>
                  <a:cubicBezTo>
                    <a:pt x="14385" y="3663"/>
                    <a:pt x="14624" y="3625"/>
                    <a:pt x="14745" y="3550"/>
                  </a:cubicBezTo>
                  <a:cubicBezTo>
                    <a:pt x="14752" y="3546"/>
                    <a:pt x="14756" y="3545"/>
                    <a:pt x="14759" y="3545"/>
                  </a:cubicBezTo>
                  <a:cubicBezTo>
                    <a:pt x="14798" y="3545"/>
                    <a:pt x="14609" y="3767"/>
                    <a:pt x="14492" y="3845"/>
                  </a:cubicBezTo>
                  <a:cubicBezTo>
                    <a:pt x="14323" y="3972"/>
                    <a:pt x="14111" y="3972"/>
                    <a:pt x="14069" y="4268"/>
                  </a:cubicBezTo>
                  <a:cubicBezTo>
                    <a:pt x="14069" y="4902"/>
                    <a:pt x="14449" y="4352"/>
                    <a:pt x="14703" y="4944"/>
                  </a:cubicBezTo>
                  <a:cubicBezTo>
                    <a:pt x="14798" y="5169"/>
                    <a:pt x="14763" y="5231"/>
                    <a:pt x="14674" y="5231"/>
                  </a:cubicBezTo>
                  <a:cubicBezTo>
                    <a:pt x="14564" y="5231"/>
                    <a:pt x="14372" y="5137"/>
                    <a:pt x="14239" y="5137"/>
                  </a:cubicBezTo>
                  <a:cubicBezTo>
                    <a:pt x="14096" y="5137"/>
                    <a:pt x="14022" y="5247"/>
                    <a:pt x="14196" y="5704"/>
                  </a:cubicBezTo>
                  <a:cubicBezTo>
                    <a:pt x="14365" y="6211"/>
                    <a:pt x="14914" y="6127"/>
                    <a:pt x="15421" y="6338"/>
                  </a:cubicBezTo>
                  <a:lnTo>
                    <a:pt x="15463" y="6338"/>
                  </a:lnTo>
                  <a:cubicBezTo>
                    <a:pt x="15506" y="6338"/>
                    <a:pt x="15506" y="6380"/>
                    <a:pt x="15506" y="6380"/>
                  </a:cubicBezTo>
                  <a:cubicBezTo>
                    <a:pt x="15463" y="6380"/>
                    <a:pt x="15463" y="6338"/>
                    <a:pt x="15421" y="6338"/>
                  </a:cubicBezTo>
                  <a:lnTo>
                    <a:pt x="14999" y="6338"/>
                  </a:lnTo>
                  <a:cubicBezTo>
                    <a:pt x="14808" y="6359"/>
                    <a:pt x="14629" y="6370"/>
                    <a:pt x="14455" y="6370"/>
                  </a:cubicBezTo>
                  <a:cubicBezTo>
                    <a:pt x="14280" y="6370"/>
                    <a:pt x="14111" y="6359"/>
                    <a:pt x="13942" y="6338"/>
                  </a:cubicBezTo>
                  <a:cubicBezTo>
                    <a:pt x="13655" y="6302"/>
                    <a:pt x="13429" y="5870"/>
                    <a:pt x="13212" y="5870"/>
                  </a:cubicBezTo>
                  <a:cubicBezTo>
                    <a:pt x="13174" y="5870"/>
                    <a:pt x="13136" y="5884"/>
                    <a:pt x="13097" y="5916"/>
                  </a:cubicBezTo>
                  <a:cubicBezTo>
                    <a:pt x="12844" y="6211"/>
                    <a:pt x="12633" y="6549"/>
                    <a:pt x="12506" y="6929"/>
                  </a:cubicBezTo>
                  <a:cubicBezTo>
                    <a:pt x="12379" y="7310"/>
                    <a:pt x="12717" y="7605"/>
                    <a:pt x="12675" y="7943"/>
                  </a:cubicBezTo>
                  <a:lnTo>
                    <a:pt x="12379" y="8324"/>
                  </a:lnTo>
                  <a:lnTo>
                    <a:pt x="12295" y="8746"/>
                  </a:lnTo>
                  <a:cubicBezTo>
                    <a:pt x="12041" y="8746"/>
                    <a:pt x="12548" y="7986"/>
                    <a:pt x="12590" y="7943"/>
                  </a:cubicBezTo>
                  <a:cubicBezTo>
                    <a:pt x="12633" y="7901"/>
                    <a:pt x="12464" y="7859"/>
                    <a:pt x="12421" y="7859"/>
                  </a:cubicBezTo>
                  <a:cubicBezTo>
                    <a:pt x="12041" y="7690"/>
                    <a:pt x="12168" y="7563"/>
                    <a:pt x="11957" y="7352"/>
                  </a:cubicBezTo>
                  <a:cubicBezTo>
                    <a:pt x="11927" y="7322"/>
                    <a:pt x="11893" y="7309"/>
                    <a:pt x="11856" y="7309"/>
                  </a:cubicBezTo>
                  <a:cubicBezTo>
                    <a:pt x="11636" y="7309"/>
                    <a:pt x="11335" y="7786"/>
                    <a:pt x="11408" y="7859"/>
                  </a:cubicBezTo>
                  <a:cubicBezTo>
                    <a:pt x="11445" y="7896"/>
                    <a:pt x="11486" y="7908"/>
                    <a:pt x="11526" y="7908"/>
                  </a:cubicBezTo>
                  <a:cubicBezTo>
                    <a:pt x="11593" y="7908"/>
                    <a:pt x="11658" y="7876"/>
                    <a:pt x="11701" y="7876"/>
                  </a:cubicBezTo>
                  <a:cubicBezTo>
                    <a:pt x="11721" y="7876"/>
                    <a:pt x="11736" y="7883"/>
                    <a:pt x="11746" y="7901"/>
                  </a:cubicBezTo>
                  <a:cubicBezTo>
                    <a:pt x="11746" y="8155"/>
                    <a:pt x="11619" y="8324"/>
                    <a:pt x="11450" y="8493"/>
                  </a:cubicBezTo>
                  <a:cubicBezTo>
                    <a:pt x="11418" y="8493"/>
                    <a:pt x="11339" y="8564"/>
                    <a:pt x="11266" y="8564"/>
                  </a:cubicBezTo>
                  <a:cubicBezTo>
                    <a:pt x="11241" y="8564"/>
                    <a:pt x="11217" y="8556"/>
                    <a:pt x="11196" y="8535"/>
                  </a:cubicBezTo>
                  <a:cubicBezTo>
                    <a:pt x="11196" y="8493"/>
                    <a:pt x="11154" y="8450"/>
                    <a:pt x="11154" y="8366"/>
                  </a:cubicBezTo>
                  <a:cubicBezTo>
                    <a:pt x="11112" y="8281"/>
                    <a:pt x="10520" y="8155"/>
                    <a:pt x="10816" y="7859"/>
                  </a:cubicBezTo>
                  <a:cubicBezTo>
                    <a:pt x="10845" y="7830"/>
                    <a:pt x="10880" y="7821"/>
                    <a:pt x="10917" y="7821"/>
                  </a:cubicBezTo>
                  <a:cubicBezTo>
                    <a:pt x="10984" y="7821"/>
                    <a:pt x="11057" y="7850"/>
                    <a:pt x="11112" y="7850"/>
                  </a:cubicBezTo>
                  <a:cubicBezTo>
                    <a:pt x="11162" y="7850"/>
                    <a:pt x="11196" y="7826"/>
                    <a:pt x="11196" y="7732"/>
                  </a:cubicBezTo>
                  <a:cubicBezTo>
                    <a:pt x="11196" y="7479"/>
                    <a:pt x="10943" y="7352"/>
                    <a:pt x="10858" y="7056"/>
                  </a:cubicBezTo>
                  <a:cubicBezTo>
                    <a:pt x="10858" y="6929"/>
                    <a:pt x="10943" y="6760"/>
                    <a:pt x="10858" y="6676"/>
                  </a:cubicBezTo>
                  <a:cubicBezTo>
                    <a:pt x="10796" y="6552"/>
                    <a:pt x="9936" y="6438"/>
                    <a:pt x="9083" y="6438"/>
                  </a:cubicBezTo>
                  <a:cubicBezTo>
                    <a:pt x="8192" y="6438"/>
                    <a:pt x="7309" y="6562"/>
                    <a:pt x="7352" y="6929"/>
                  </a:cubicBezTo>
                  <a:cubicBezTo>
                    <a:pt x="7352" y="7014"/>
                    <a:pt x="7605" y="7056"/>
                    <a:pt x="7563" y="7141"/>
                  </a:cubicBezTo>
                  <a:cubicBezTo>
                    <a:pt x="7521" y="7267"/>
                    <a:pt x="6507" y="7732"/>
                    <a:pt x="7056" y="8281"/>
                  </a:cubicBezTo>
                  <a:cubicBezTo>
                    <a:pt x="7098" y="8281"/>
                    <a:pt x="7140" y="8324"/>
                    <a:pt x="7225" y="8324"/>
                  </a:cubicBezTo>
                  <a:cubicBezTo>
                    <a:pt x="7309" y="8324"/>
                    <a:pt x="7394" y="8366"/>
                    <a:pt x="7436" y="8408"/>
                  </a:cubicBezTo>
                  <a:lnTo>
                    <a:pt x="7816" y="8450"/>
                  </a:lnTo>
                  <a:cubicBezTo>
                    <a:pt x="8450" y="8619"/>
                    <a:pt x="7859" y="8366"/>
                    <a:pt x="7605" y="8873"/>
                  </a:cubicBezTo>
                  <a:cubicBezTo>
                    <a:pt x="7478" y="9676"/>
                    <a:pt x="7225" y="10436"/>
                    <a:pt x="6803" y="11112"/>
                  </a:cubicBezTo>
                  <a:cubicBezTo>
                    <a:pt x="6676" y="11239"/>
                    <a:pt x="6465" y="12337"/>
                    <a:pt x="6338" y="12379"/>
                  </a:cubicBezTo>
                  <a:cubicBezTo>
                    <a:pt x="6042" y="12379"/>
                    <a:pt x="5746" y="12126"/>
                    <a:pt x="5451" y="12126"/>
                  </a:cubicBezTo>
                  <a:cubicBezTo>
                    <a:pt x="4859" y="12126"/>
                    <a:pt x="5408" y="12337"/>
                    <a:pt x="5324" y="12591"/>
                  </a:cubicBezTo>
                  <a:cubicBezTo>
                    <a:pt x="5282" y="12675"/>
                    <a:pt x="4690" y="12633"/>
                    <a:pt x="4986" y="13055"/>
                  </a:cubicBezTo>
                  <a:cubicBezTo>
                    <a:pt x="5239" y="13224"/>
                    <a:pt x="5535" y="13393"/>
                    <a:pt x="5831" y="13478"/>
                  </a:cubicBezTo>
                  <a:cubicBezTo>
                    <a:pt x="5915" y="13478"/>
                    <a:pt x="5915" y="13309"/>
                    <a:pt x="6000" y="13309"/>
                  </a:cubicBezTo>
                  <a:cubicBezTo>
                    <a:pt x="6338" y="13436"/>
                    <a:pt x="6169" y="14534"/>
                    <a:pt x="6000" y="14703"/>
                  </a:cubicBezTo>
                  <a:cubicBezTo>
                    <a:pt x="5662" y="15168"/>
                    <a:pt x="4944" y="15168"/>
                    <a:pt x="4563" y="15506"/>
                  </a:cubicBezTo>
                  <a:cubicBezTo>
                    <a:pt x="4183" y="15802"/>
                    <a:pt x="5535" y="16140"/>
                    <a:pt x="4521" y="16478"/>
                  </a:cubicBezTo>
                  <a:cubicBezTo>
                    <a:pt x="4056" y="16604"/>
                    <a:pt x="3634" y="16647"/>
                    <a:pt x="3169" y="16647"/>
                  </a:cubicBezTo>
                  <a:cubicBezTo>
                    <a:pt x="2873" y="16604"/>
                    <a:pt x="2704" y="16182"/>
                    <a:pt x="2409" y="16140"/>
                  </a:cubicBezTo>
                  <a:cubicBezTo>
                    <a:pt x="2324" y="16140"/>
                    <a:pt x="2155" y="16393"/>
                    <a:pt x="2113" y="16435"/>
                  </a:cubicBezTo>
                  <a:lnTo>
                    <a:pt x="1859" y="16435"/>
                  </a:lnTo>
                  <a:cubicBezTo>
                    <a:pt x="1831" y="16435"/>
                    <a:pt x="1766" y="16398"/>
                    <a:pt x="1700" y="16398"/>
                  </a:cubicBezTo>
                  <a:cubicBezTo>
                    <a:pt x="1667" y="16398"/>
                    <a:pt x="1634" y="16407"/>
                    <a:pt x="1606" y="16435"/>
                  </a:cubicBezTo>
                  <a:cubicBezTo>
                    <a:pt x="1226" y="16816"/>
                    <a:pt x="2535" y="18421"/>
                    <a:pt x="2071" y="19308"/>
                  </a:cubicBezTo>
                  <a:cubicBezTo>
                    <a:pt x="1902" y="19604"/>
                    <a:pt x="1479" y="19815"/>
                    <a:pt x="1353" y="20111"/>
                  </a:cubicBezTo>
                  <a:cubicBezTo>
                    <a:pt x="1310" y="20238"/>
                    <a:pt x="1733" y="20871"/>
                    <a:pt x="719" y="21125"/>
                  </a:cubicBezTo>
                  <a:cubicBezTo>
                    <a:pt x="642" y="21125"/>
                    <a:pt x="565" y="20950"/>
                    <a:pt x="457" y="20950"/>
                  </a:cubicBezTo>
                  <a:cubicBezTo>
                    <a:pt x="446" y="20950"/>
                    <a:pt x="435" y="20952"/>
                    <a:pt x="423" y="20956"/>
                  </a:cubicBezTo>
                  <a:cubicBezTo>
                    <a:pt x="1" y="21252"/>
                    <a:pt x="1353" y="21336"/>
                    <a:pt x="1057" y="22181"/>
                  </a:cubicBezTo>
                  <a:cubicBezTo>
                    <a:pt x="1057" y="22181"/>
                    <a:pt x="634" y="22519"/>
                    <a:pt x="634" y="22519"/>
                  </a:cubicBezTo>
                  <a:cubicBezTo>
                    <a:pt x="634" y="22519"/>
                    <a:pt x="634" y="22688"/>
                    <a:pt x="677" y="22772"/>
                  </a:cubicBezTo>
                  <a:cubicBezTo>
                    <a:pt x="677" y="22857"/>
                    <a:pt x="1395" y="23829"/>
                    <a:pt x="1395" y="23955"/>
                  </a:cubicBezTo>
                  <a:cubicBezTo>
                    <a:pt x="1353" y="24082"/>
                    <a:pt x="1099" y="24167"/>
                    <a:pt x="1141" y="24336"/>
                  </a:cubicBezTo>
                  <a:cubicBezTo>
                    <a:pt x="1226" y="24674"/>
                    <a:pt x="1691" y="24589"/>
                    <a:pt x="1691" y="25054"/>
                  </a:cubicBezTo>
                  <a:cubicBezTo>
                    <a:pt x="1691" y="25772"/>
                    <a:pt x="803" y="25814"/>
                    <a:pt x="465" y="26490"/>
                  </a:cubicBezTo>
                  <a:cubicBezTo>
                    <a:pt x="339" y="26744"/>
                    <a:pt x="296" y="27040"/>
                    <a:pt x="339" y="27335"/>
                  </a:cubicBezTo>
                  <a:cubicBezTo>
                    <a:pt x="508" y="28307"/>
                    <a:pt x="1522" y="28476"/>
                    <a:pt x="1648" y="28645"/>
                  </a:cubicBezTo>
                  <a:cubicBezTo>
                    <a:pt x="2071" y="29363"/>
                    <a:pt x="254" y="29912"/>
                    <a:pt x="719" y="30631"/>
                  </a:cubicBezTo>
                  <a:lnTo>
                    <a:pt x="1226" y="30800"/>
                  </a:lnTo>
                  <a:cubicBezTo>
                    <a:pt x="1437" y="30969"/>
                    <a:pt x="1564" y="32152"/>
                    <a:pt x="2028" y="32659"/>
                  </a:cubicBezTo>
                  <a:cubicBezTo>
                    <a:pt x="2042" y="32677"/>
                    <a:pt x="2061" y="32685"/>
                    <a:pt x="2082" y="32685"/>
                  </a:cubicBezTo>
                  <a:cubicBezTo>
                    <a:pt x="2197" y="32685"/>
                    <a:pt x="2413" y="32463"/>
                    <a:pt x="2644" y="32463"/>
                  </a:cubicBezTo>
                  <a:cubicBezTo>
                    <a:pt x="2762" y="32463"/>
                    <a:pt x="2885" y="32522"/>
                    <a:pt x="3000" y="32701"/>
                  </a:cubicBezTo>
                  <a:lnTo>
                    <a:pt x="2958" y="33123"/>
                  </a:lnTo>
                  <a:cubicBezTo>
                    <a:pt x="3008" y="33159"/>
                    <a:pt x="3086" y="33173"/>
                    <a:pt x="3181" y="33173"/>
                  </a:cubicBezTo>
                  <a:cubicBezTo>
                    <a:pt x="3505" y="33173"/>
                    <a:pt x="4035" y="33010"/>
                    <a:pt x="4395" y="33010"/>
                  </a:cubicBezTo>
                  <a:cubicBezTo>
                    <a:pt x="4548" y="33010"/>
                    <a:pt x="4670" y="33040"/>
                    <a:pt x="4732" y="33123"/>
                  </a:cubicBezTo>
                  <a:cubicBezTo>
                    <a:pt x="4859" y="33250"/>
                    <a:pt x="4732" y="33503"/>
                    <a:pt x="4859" y="33630"/>
                  </a:cubicBezTo>
                  <a:cubicBezTo>
                    <a:pt x="5451" y="34391"/>
                    <a:pt x="6760" y="33841"/>
                    <a:pt x="7352" y="34729"/>
                  </a:cubicBezTo>
                  <a:cubicBezTo>
                    <a:pt x="7521" y="34982"/>
                    <a:pt x="5620" y="36334"/>
                    <a:pt x="5451" y="36672"/>
                  </a:cubicBezTo>
                  <a:cubicBezTo>
                    <a:pt x="5197" y="37137"/>
                    <a:pt x="5239" y="37728"/>
                    <a:pt x="5028" y="38235"/>
                  </a:cubicBezTo>
                  <a:cubicBezTo>
                    <a:pt x="4859" y="38573"/>
                    <a:pt x="4437" y="38869"/>
                    <a:pt x="4268" y="39207"/>
                  </a:cubicBezTo>
                  <a:cubicBezTo>
                    <a:pt x="4056" y="39545"/>
                    <a:pt x="4141" y="39756"/>
                    <a:pt x="4183" y="40094"/>
                  </a:cubicBezTo>
                  <a:cubicBezTo>
                    <a:pt x="4268" y="40643"/>
                    <a:pt x="3549" y="41362"/>
                    <a:pt x="3507" y="41911"/>
                  </a:cubicBezTo>
                  <a:cubicBezTo>
                    <a:pt x="3507" y="42122"/>
                    <a:pt x="3592" y="42333"/>
                    <a:pt x="3676" y="42545"/>
                  </a:cubicBezTo>
                  <a:cubicBezTo>
                    <a:pt x="3691" y="42559"/>
                    <a:pt x="3712" y="42565"/>
                    <a:pt x="3736" y="42565"/>
                  </a:cubicBezTo>
                  <a:cubicBezTo>
                    <a:pt x="3828" y="42565"/>
                    <a:pt x="3971" y="42482"/>
                    <a:pt x="4009" y="42482"/>
                  </a:cubicBezTo>
                  <a:cubicBezTo>
                    <a:pt x="4019" y="42482"/>
                    <a:pt x="4021" y="42488"/>
                    <a:pt x="4014" y="42502"/>
                  </a:cubicBezTo>
                  <a:cubicBezTo>
                    <a:pt x="3972" y="42629"/>
                    <a:pt x="3803" y="42587"/>
                    <a:pt x="3803" y="42671"/>
                  </a:cubicBezTo>
                  <a:cubicBezTo>
                    <a:pt x="3775" y="42756"/>
                    <a:pt x="3822" y="42784"/>
                    <a:pt x="3908" y="42784"/>
                  </a:cubicBezTo>
                  <a:cubicBezTo>
                    <a:pt x="4080" y="42784"/>
                    <a:pt x="4408" y="42671"/>
                    <a:pt x="4606" y="42671"/>
                  </a:cubicBezTo>
                  <a:cubicBezTo>
                    <a:pt x="4901" y="42671"/>
                    <a:pt x="4901" y="42925"/>
                    <a:pt x="5113" y="42967"/>
                  </a:cubicBezTo>
                  <a:cubicBezTo>
                    <a:pt x="5133" y="42970"/>
                    <a:pt x="5153" y="42971"/>
                    <a:pt x="5173" y="42971"/>
                  </a:cubicBezTo>
                  <a:cubicBezTo>
                    <a:pt x="5475" y="42971"/>
                    <a:pt x="5806" y="42710"/>
                    <a:pt x="6108" y="42710"/>
                  </a:cubicBezTo>
                  <a:cubicBezTo>
                    <a:pt x="6129" y="42710"/>
                    <a:pt x="6149" y="42711"/>
                    <a:pt x="6169" y="42714"/>
                  </a:cubicBezTo>
                  <a:cubicBezTo>
                    <a:pt x="6443" y="42748"/>
                    <a:pt x="6718" y="43172"/>
                    <a:pt x="7083" y="43172"/>
                  </a:cubicBezTo>
                  <a:cubicBezTo>
                    <a:pt x="7167" y="43172"/>
                    <a:pt x="7256" y="43149"/>
                    <a:pt x="7352" y="43094"/>
                  </a:cubicBezTo>
                  <a:cubicBezTo>
                    <a:pt x="7436" y="43052"/>
                    <a:pt x="7309" y="42840"/>
                    <a:pt x="7394" y="42798"/>
                  </a:cubicBezTo>
                  <a:lnTo>
                    <a:pt x="7394" y="42798"/>
                  </a:lnTo>
                  <a:lnTo>
                    <a:pt x="7859" y="42840"/>
                  </a:lnTo>
                  <a:cubicBezTo>
                    <a:pt x="8197" y="42629"/>
                    <a:pt x="6887" y="42671"/>
                    <a:pt x="7056" y="42333"/>
                  </a:cubicBezTo>
                  <a:cubicBezTo>
                    <a:pt x="7098" y="42207"/>
                    <a:pt x="7309" y="42164"/>
                    <a:pt x="7436" y="42080"/>
                  </a:cubicBezTo>
                  <a:cubicBezTo>
                    <a:pt x="7577" y="41986"/>
                    <a:pt x="7808" y="41892"/>
                    <a:pt x="8023" y="41892"/>
                  </a:cubicBezTo>
                  <a:cubicBezTo>
                    <a:pt x="8195" y="41892"/>
                    <a:pt x="8356" y="41953"/>
                    <a:pt x="8450" y="42122"/>
                  </a:cubicBezTo>
                  <a:lnTo>
                    <a:pt x="8323" y="42502"/>
                  </a:lnTo>
                  <a:cubicBezTo>
                    <a:pt x="8352" y="42603"/>
                    <a:pt x="8406" y="42635"/>
                    <a:pt x="8467" y="42635"/>
                  </a:cubicBezTo>
                  <a:cubicBezTo>
                    <a:pt x="8573" y="42635"/>
                    <a:pt x="8702" y="42540"/>
                    <a:pt x="8768" y="42540"/>
                  </a:cubicBezTo>
                  <a:cubicBezTo>
                    <a:pt x="8775" y="42540"/>
                    <a:pt x="8782" y="42542"/>
                    <a:pt x="8788" y="42545"/>
                  </a:cubicBezTo>
                  <a:lnTo>
                    <a:pt x="8957" y="42925"/>
                  </a:lnTo>
                  <a:cubicBezTo>
                    <a:pt x="8985" y="42939"/>
                    <a:pt x="9013" y="42944"/>
                    <a:pt x="9042" y="42944"/>
                  </a:cubicBezTo>
                  <a:cubicBezTo>
                    <a:pt x="9098" y="42944"/>
                    <a:pt x="9154" y="42925"/>
                    <a:pt x="9211" y="42925"/>
                  </a:cubicBezTo>
                  <a:lnTo>
                    <a:pt x="9971" y="42967"/>
                  </a:lnTo>
                  <a:lnTo>
                    <a:pt x="10225" y="42967"/>
                  </a:lnTo>
                  <a:cubicBezTo>
                    <a:pt x="10267" y="42946"/>
                    <a:pt x="10309" y="42935"/>
                    <a:pt x="10351" y="42935"/>
                  </a:cubicBezTo>
                  <a:cubicBezTo>
                    <a:pt x="10394" y="42935"/>
                    <a:pt x="10436" y="42946"/>
                    <a:pt x="10478" y="42967"/>
                  </a:cubicBezTo>
                  <a:cubicBezTo>
                    <a:pt x="10943" y="43136"/>
                    <a:pt x="11281" y="43727"/>
                    <a:pt x="11746" y="43939"/>
                  </a:cubicBezTo>
                  <a:cubicBezTo>
                    <a:pt x="11806" y="43963"/>
                    <a:pt x="11867" y="43973"/>
                    <a:pt x="11927" y="43973"/>
                  </a:cubicBezTo>
                  <a:cubicBezTo>
                    <a:pt x="12265" y="43973"/>
                    <a:pt x="12567" y="43640"/>
                    <a:pt x="12626" y="43640"/>
                  </a:cubicBezTo>
                  <a:cubicBezTo>
                    <a:pt x="12629" y="43640"/>
                    <a:pt x="12631" y="43641"/>
                    <a:pt x="12633" y="43643"/>
                  </a:cubicBezTo>
                  <a:cubicBezTo>
                    <a:pt x="12717" y="43685"/>
                    <a:pt x="12633" y="43981"/>
                    <a:pt x="12717" y="44065"/>
                  </a:cubicBezTo>
                  <a:cubicBezTo>
                    <a:pt x="12736" y="44078"/>
                    <a:pt x="12757" y="44083"/>
                    <a:pt x="12779" y="44083"/>
                  </a:cubicBezTo>
                  <a:cubicBezTo>
                    <a:pt x="12875" y="44083"/>
                    <a:pt x="12998" y="43987"/>
                    <a:pt x="13115" y="43987"/>
                  </a:cubicBezTo>
                  <a:cubicBezTo>
                    <a:pt x="13152" y="43987"/>
                    <a:pt x="13189" y="43997"/>
                    <a:pt x="13224" y="44023"/>
                  </a:cubicBezTo>
                  <a:lnTo>
                    <a:pt x="13647" y="44784"/>
                  </a:lnTo>
                  <a:cubicBezTo>
                    <a:pt x="13647" y="44868"/>
                    <a:pt x="13520" y="44995"/>
                    <a:pt x="13562" y="45079"/>
                  </a:cubicBezTo>
                  <a:cubicBezTo>
                    <a:pt x="13661" y="45202"/>
                    <a:pt x="13716" y="45243"/>
                    <a:pt x="13754" y="45243"/>
                  </a:cubicBezTo>
                  <a:cubicBezTo>
                    <a:pt x="13830" y="45243"/>
                    <a:pt x="13840" y="45088"/>
                    <a:pt x="13980" y="45088"/>
                  </a:cubicBezTo>
                  <a:cubicBezTo>
                    <a:pt x="14015" y="45088"/>
                    <a:pt x="14058" y="45098"/>
                    <a:pt x="14111" y="45122"/>
                  </a:cubicBezTo>
                  <a:cubicBezTo>
                    <a:pt x="14280" y="45248"/>
                    <a:pt x="13858" y="45502"/>
                    <a:pt x="13816" y="45713"/>
                  </a:cubicBezTo>
                  <a:cubicBezTo>
                    <a:pt x="13816" y="45713"/>
                    <a:pt x="14914" y="45460"/>
                    <a:pt x="15125" y="44953"/>
                  </a:cubicBezTo>
                  <a:cubicBezTo>
                    <a:pt x="15195" y="44813"/>
                    <a:pt x="15092" y="44036"/>
                    <a:pt x="15174" y="44036"/>
                  </a:cubicBezTo>
                  <a:cubicBezTo>
                    <a:pt x="15191" y="44036"/>
                    <a:pt x="15216" y="44070"/>
                    <a:pt x="15252" y="44150"/>
                  </a:cubicBezTo>
                  <a:cubicBezTo>
                    <a:pt x="15314" y="44336"/>
                    <a:pt x="15546" y="44368"/>
                    <a:pt x="15824" y="44368"/>
                  </a:cubicBezTo>
                  <a:cubicBezTo>
                    <a:pt x="15974" y="44368"/>
                    <a:pt x="16137" y="44359"/>
                    <a:pt x="16294" y="44359"/>
                  </a:cubicBezTo>
                  <a:cubicBezTo>
                    <a:pt x="16639" y="44359"/>
                    <a:pt x="16953" y="44405"/>
                    <a:pt x="17026" y="44699"/>
                  </a:cubicBezTo>
                  <a:cubicBezTo>
                    <a:pt x="17026" y="44741"/>
                    <a:pt x="16815" y="44699"/>
                    <a:pt x="16815" y="44784"/>
                  </a:cubicBezTo>
                  <a:lnTo>
                    <a:pt x="17111" y="44995"/>
                  </a:lnTo>
                  <a:lnTo>
                    <a:pt x="17111" y="45417"/>
                  </a:lnTo>
                  <a:cubicBezTo>
                    <a:pt x="17308" y="45446"/>
                    <a:pt x="17510" y="45460"/>
                    <a:pt x="17712" y="45460"/>
                  </a:cubicBezTo>
                  <a:cubicBezTo>
                    <a:pt x="18116" y="45460"/>
                    <a:pt x="18519" y="45403"/>
                    <a:pt x="18885" y="45291"/>
                  </a:cubicBezTo>
                  <a:cubicBezTo>
                    <a:pt x="19012" y="45206"/>
                    <a:pt x="18885" y="44995"/>
                    <a:pt x="19012" y="44910"/>
                  </a:cubicBezTo>
                  <a:cubicBezTo>
                    <a:pt x="19054" y="44882"/>
                    <a:pt x="19083" y="44873"/>
                    <a:pt x="19104" y="44873"/>
                  </a:cubicBezTo>
                  <a:cubicBezTo>
                    <a:pt x="19148" y="44873"/>
                    <a:pt x="19167" y="44910"/>
                    <a:pt x="19223" y="44910"/>
                  </a:cubicBezTo>
                  <a:lnTo>
                    <a:pt x="19604" y="44953"/>
                  </a:lnTo>
                  <a:cubicBezTo>
                    <a:pt x="19773" y="44868"/>
                    <a:pt x="19773" y="44572"/>
                    <a:pt x="19942" y="44488"/>
                  </a:cubicBezTo>
                  <a:cubicBezTo>
                    <a:pt x="19970" y="44474"/>
                    <a:pt x="19998" y="44469"/>
                    <a:pt x="20026" y="44469"/>
                  </a:cubicBezTo>
                  <a:cubicBezTo>
                    <a:pt x="20082" y="44469"/>
                    <a:pt x="20139" y="44488"/>
                    <a:pt x="20195" y="44488"/>
                  </a:cubicBezTo>
                  <a:lnTo>
                    <a:pt x="20449" y="44530"/>
                  </a:lnTo>
                  <a:cubicBezTo>
                    <a:pt x="20871" y="44572"/>
                    <a:pt x="21294" y="44572"/>
                    <a:pt x="21716" y="44572"/>
                  </a:cubicBezTo>
                  <a:lnTo>
                    <a:pt x="22223" y="44572"/>
                  </a:lnTo>
                  <a:cubicBezTo>
                    <a:pt x="22346" y="44531"/>
                    <a:pt x="22110" y="43810"/>
                    <a:pt x="22486" y="43810"/>
                  </a:cubicBezTo>
                  <a:cubicBezTo>
                    <a:pt x="22496" y="43810"/>
                    <a:pt x="22507" y="43811"/>
                    <a:pt x="22519" y="43812"/>
                  </a:cubicBezTo>
                  <a:cubicBezTo>
                    <a:pt x="22645" y="43812"/>
                    <a:pt x="22603" y="44065"/>
                    <a:pt x="22730" y="44108"/>
                  </a:cubicBezTo>
                  <a:cubicBezTo>
                    <a:pt x="22814" y="44150"/>
                    <a:pt x="22899" y="44150"/>
                    <a:pt x="22983" y="44150"/>
                  </a:cubicBezTo>
                  <a:cubicBezTo>
                    <a:pt x="23040" y="44150"/>
                    <a:pt x="23096" y="44131"/>
                    <a:pt x="23152" y="44131"/>
                  </a:cubicBezTo>
                  <a:cubicBezTo>
                    <a:pt x="23181" y="44131"/>
                    <a:pt x="23209" y="44136"/>
                    <a:pt x="23237" y="44150"/>
                  </a:cubicBezTo>
                  <a:lnTo>
                    <a:pt x="23448" y="44572"/>
                  </a:lnTo>
                  <a:cubicBezTo>
                    <a:pt x="23496" y="44593"/>
                    <a:pt x="23550" y="44601"/>
                    <a:pt x="23608" y="44601"/>
                  </a:cubicBezTo>
                  <a:cubicBezTo>
                    <a:pt x="23846" y="44601"/>
                    <a:pt x="24149" y="44459"/>
                    <a:pt x="24387" y="44459"/>
                  </a:cubicBezTo>
                  <a:cubicBezTo>
                    <a:pt x="24445" y="44459"/>
                    <a:pt x="24498" y="44467"/>
                    <a:pt x="24547" y="44488"/>
                  </a:cubicBezTo>
                  <a:cubicBezTo>
                    <a:pt x="25011" y="44657"/>
                    <a:pt x="24462" y="44953"/>
                    <a:pt x="24673" y="45206"/>
                  </a:cubicBezTo>
                  <a:cubicBezTo>
                    <a:pt x="24832" y="45396"/>
                    <a:pt x="25157" y="45705"/>
                    <a:pt x="25398" y="45705"/>
                  </a:cubicBezTo>
                  <a:cubicBezTo>
                    <a:pt x="25479" y="45705"/>
                    <a:pt x="25550" y="45671"/>
                    <a:pt x="25603" y="45586"/>
                  </a:cubicBezTo>
                  <a:cubicBezTo>
                    <a:pt x="26406" y="44319"/>
                    <a:pt x="25223" y="44319"/>
                    <a:pt x="25180" y="44234"/>
                  </a:cubicBezTo>
                  <a:cubicBezTo>
                    <a:pt x="25011" y="43939"/>
                    <a:pt x="25645" y="43643"/>
                    <a:pt x="25645" y="43474"/>
                  </a:cubicBezTo>
                  <a:cubicBezTo>
                    <a:pt x="25730" y="42925"/>
                    <a:pt x="24631" y="42291"/>
                    <a:pt x="24716" y="41784"/>
                  </a:cubicBezTo>
                  <a:cubicBezTo>
                    <a:pt x="24800" y="41277"/>
                    <a:pt x="26955" y="40855"/>
                    <a:pt x="27293" y="40601"/>
                  </a:cubicBezTo>
                  <a:cubicBezTo>
                    <a:pt x="27800" y="40263"/>
                    <a:pt x="27462" y="39714"/>
                    <a:pt x="27757" y="39334"/>
                  </a:cubicBezTo>
                  <a:cubicBezTo>
                    <a:pt x="27806" y="39279"/>
                    <a:pt x="27859" y="39256"/>
                    <a:pt x="27917" y="39256"/>
                  </a:cubicBezTo>
                  <a:cubicBezTo>
                    <a:pt x="28181" y="39256"/>
                    <a:pt x="28526" y="39736"/>
                    <a:pt x="28773" y="39736"/>
                  </a:cubicBezTo>
                  <a:cubicBezTo>
                    <a:pt x="28802" y="39736"/>
                    <a:pt x="28830" y="39729"/>
                    <a:pt x="28856" y="39714"/>
                  </a:cubicBezTo>
                  <a:cubicBezTo>
                    <a:pt x="29236" y="39545"/>
                    <a:pt x="29363" y="38362"/>
                    <a:pt x="29321" y="38066"/>
                  </a:cubicBezTo>
                  <a:cubicBezTo>
                    <a:pt x="29280" y="37783"/>
                    <a:pt x="28502" y="36878"/>
                    <a:pt x="28252" y="36878"/>
                  </a:cubicBezTo>
                  <a:cubicBezTo>
                    <a:pt x="28241" y="36878"/>
                    <a:pt x="28231" y="36880"/>
                    <a:pt x="28222" y="36883"/>
                  </a:cubicBezTo>
                  <a:cubicBezTo>
                    <a:pt x="28138" y="36883"/>
                    <a:pt x="28222" y="37052"/>
                    <a:pt x="28138" y="37052"/>
                  </a:cubicBezTo>
                  <a:cubicBezTo>
                    <a:pt x="28124" y="37054"/>
                    <a:pt x="28110" y="37055"/>
                    <a:pt x="28098" y="37055"/>
                  </a:cubicBezTo>
                  <a:cubicBezTo>
                    <a:pt x="27767" y="37055"/>
                    <a:pt x="27881" y="36541"/>
                    <a:pt x="27800" y="36419"/>
                  </a:cubicBezTo>
                  <a:cubicBezTo>
                    <a:pt x="27631" y="36207"/>
                    <a:pt x="27208" y="36165"/>
                    <a:pt x="27039" y="35954"/>
                  </a:cubicBezTo>
                  <a:cubicBezTo>
                    <a:pt x="26786" y="35700"/>
                    <a:pt x="26744" y="35109"/>
                    <a:pt x="26490" y="34813"/>
                  </a:cubicBezTo>
                  <a:cubicBezTo>
                    <a:pt x="26110" y="34433"/>
                    <a:pt x="25476" y="34391"/>
                    <a:pt x="25138" y="33884"/>
                  </a:cubicBezTo>
                  <a:cubicBezTo>
                    <a:pt x="24800" y="33377"/>
                    <a:pt x="24673" y="32743"/>
                    <a:pt x="24420" y="32236"/>
                  </a:cubicBezTo>
                  <a:lnTo>
                    <a:pt x="24251" y="31814"/>
                  </a:lnTo>
                  <a:cubicBezTo>
                    <a:pt x="24378" y="31518"/>
                    <a:pt x="24969" y="31391"/>
                    <a:pt x="24927" y="30969"/>
                  </a:cubicBezTo>
                  <a:lnTo>
                    <a:pt x="24631" y="30757"/>
                  </a:lnTo>
                  <a:cubicBezTo>
                    <a:pt x="24631" y="30673"/>
                    <a:pt x="24800" y="30631"/>
                    <a:pt x="24758" y="30546"/>
                  </a:cubicBezTo>
                  <a:cubicBezTo>
                    <a:pt x="24758" y="30518"/>
                    <a:pt x="24739" y="30509"/>
                    <a:pt x="24711" y="30509"/>
                  </a:cubicBezTo>
                  <a:cubicBezTo>
                    <a:pt x="24655" y="30509"/>
                    <a:pt x="24561" y="30546"/>
                    <a:pt x="24504" y="30546"/>
                  </a:cubicBezTo>
                  <a:cubicBezTo>
                    <a:pt x="24040" y="30039"/>
                    <a:pt x="23659" y="29490"/>
                    <a:pt x="23406" y="28856"/>
                  </a:cubicBezTo>
                  <a:cubicBezTo>
                    <a:pt x="23426" y="28679"/>
                    <a:pt x="23537" y="28612"/>
                    <a:pt x="23663" y="28612"/>
                  </a:cubicBezTo>
                  <a:cubicBezTo>
                    <a:pt x="23807" y="28612"/>
                    <a:pt x="23972" y="28701"/>
                    <a:pt x="24040" y="28814"/>
                  </a:cubicBezTo>
                  <a:lnTo>
                    <a:pt x="24040" y="29321"/>
                  </a:lnTo>
                  <a:cubicBezTo>
                    <a:pt x="24072" y="29340"/>
                    <a:pt x="24102" y="29348"/>
                    <a:pt x="24129" y="29348"/>
                  </a:cubicBezTo>
                  <a:cubicBezTo>
                    <a:pt x="24345" y="29348"/>
                    <a:pt x="24382" y="28805"/>
                    <a:pt x="24420" y="28729"/>
                  </a:cubicBezTo>
                  <a:cubicBezTo>
                    <a:pt x="24885" y="28307"/>
                    <a:pt x="25476" y="28011"/>
                    <a:pt x="26110" y="27884"/>
                  </a:cubicBezTo>
                  <a:cubicBezTo>
                    <a:pt x="26253" y="27884"/>
                    <a:pt x="26577" y="28217"/>
                    <a:pt x="26802" y="28217"/>
                  </a:cubicBezTo>
                  <a:cubicBezTo>
                    <a:pt x="26843" y="28217"/>
                    <a:pt x="26880" y="28206"/>
                    <a:pt x="26913" y="28180"/>
                  </a:cubicBezTo>
                  <a:cubicBezTo>
                    <a:pt x="27039" y="28053"/>
                    <a:pt x="26913" y="27758"/>
                    <a:pt x="27081" y="27673"/>
                  </a:cubicBezTo>
                  <a:cubicBezTo>
                    <a:pt x="27138" y="27645"/>
                    <a:pt x="27180" y="27636"/>
                    <a:pt x="27215" y="27636"/>
                  </a:cubicBezTo>
                  <a:cubicBezTo>
                    <a:pt x="27283" y="27636"/>
                    <a:pt x="27321" y="27673"/>
                    <a:pt x="27377" y="27673"/>
                  </a:cubicBezTo>
                  <a:cubicBezTo>
                    <a:pt x="27445" y="27673"/>
                    <a:pt x="27539" y="27727"/>
                    <a:pt x="27618" y="27727"/>
                  </a:cubicBezTo>
                  <a:cubicBezTo>
                    <a:pt x="27637" y="27727"/>
                    <a:pt x="27656" y="27724"/>
                    <a:pt x="27673" y="27715"/>
                  </a:cubicBezTo>
                  <a:cubicBezTo>
                    <a:pt x="27757" y="27673"/>
                    <a:pt x="28138" y="26997"/>
                    <a:pt x="28476" y="26997"/>
                  </a:cubicBezTo>
                  <a:lnTo>
                    <a:pt x="28771" y="27209"/>
                  </a:lnTo>
                  <a:cubicBezTo>
                    <a:pt x="28983" y="27124"/>
                    <a:pt x="29025" y="26659"/>
                    <a:pt x="29236" y="26533"/>
                  </a:cubicBezTo>
                  <a:cubicBezTo>
                    <a:pt x="29299" y="26506"/>
                    <a:pt x="29371" y="26496"/>
                    <a:pt x="29448" y="26496"/>
                  </a:cubicBezTo>
                  <a:cubicBezTo>
                    <a:pt x="29661" y="26496"/>
                    <a:pt x="29917" y="26569"/>
                    <a:pt x="30144" y="26569"/>
                  </a:cubicBezTo>
                  <a:cubicBezTo>
                    <a:pt x="30226" y="26569"/>
                    <a:pt x="30305" y="26559"/>
                    <a:pt x="30377" y="26533"/>
                  </a:cubicBezTo>
                  <a:lnTo>
                    <a:pt x="30504" y="26237"/>
                  </a:lnTo>
                  <a:cubicBezTo>
                    <a:pt x="30842" y="26110"/>
                    <a:pt x="31306" y="26110"/>
                    <a:pt x="31644" y="25983"/>
                  </a:cubicBezTo>
                  <a:cubicBezTo>
                    <a:pt x="31940" y="25941"/>
                    <a:pt x="32236" y="25857"/>
                    <a:pt x="32489" y="25688"/>
                  </a:cubicBezTo>
                  <a:cubicBezTo>
                    <a:pt x="32785" y="25392"/>
                    <a:pt x="31644" y="25138"/>
                    <a:pt x="32531" y="24969"/>
                  </a:cubicBezTo>
                  <a:cubicBezTo>
                    <a:pt x="32599" y="24969"/>
                    <a:pt x="32667" y="24915"/>
                    <a:pt x="32734" y="24915"/>
                  </a:cubicBezTo>
                  <a:cubicBezTo>
                    <a:pt x="32751" y="24915"/>
                    <a:pt x="32768" y="24919"/>
                    <a:pt x="32785" y="24927"/>
                  </a:cubicBezTo>
                  <a:cubicBezTo>
                    <a:pt x="33461" y="25096"/>
                    <a:pt x="32996" y="25350"/>
                    <a:pt x="33123" y="25645"/>
                  </a:cubicBezTo>
                  <a:lnTo>
                    <a:pt x="33419" y="25645"/>
                  </a:lnTo>
                  <a:cubicBezTo>
                    <a:pt x="33494" y="25758"/>
                    <a:pt x="33301" y="26306"/>
                    <a:pt x="33764" y="26306"/>
                  </a:cubicBezTo>
                  <a:cubicBezTo>
                    <a:pt x="33822" y="26306"/>
                    <a:pt x="33889" y="26298"/>
                    <a:pt x="33968" y="26279"/>
                  </a:cubicBezTo>
                  <a:cubicBezTo>
                    <a:pt x="34390" y="25434"/>
                    <a:pt x="34771" y="24547"/>
                    <a:pt x="35024" y="23660"/>
                  </a:cubicBezTo>
                  <a:cubicBezTo>
                    <a:pt x="34982" y="23237"/>
                    <a:pt x="34855" y="22857"/>
                    <a:pt x="34644" y="22519"/>
                  </a:cubicBezTo>
                  <a:cubicBezTo>
                    <a:pt x="34517" y="22308"/>
                    <a:pt x="34052" y="22265"/>
                    <a:pt x="33926" y="22054"/>
                  </a:cubicBezTo>
                  <a:cubicBezTo>
                    <a:pt x="33841" y="21843"/>
                    <a:pt x="34137" y="21505"/>
                    <a:pt x="34095" y="21378"/>
                  </a:cubicBezTo>
                  <a:cubicBezTo>
                    <a:pt x="34052" y="21040"/>
                    <a:pt x="33630" y="20745"/>
                    <a:pt x="33588" y="20449"/>
                  </a:cubicBezTo>
                  <a:cubicBezTo>
                    <a:pt x="33545" y="20026"/>
                    <a:pt x="34475" y="19519"/>
                    <a:pt x="34306" y="19012"/>
                  </a:cubicBezTo>
                  <a:lnTo>
                    <a:pt x="34095" y="18759"/>
                  </a:lnTo>
                  <a:cubicBezTo>
                    <a:pt x="34052" y="18548"/>
                    <a:pt x="34264" y="18252"/>
                    <a:pt x="34221" y="17998"/>
                  </a:cubicBezTo>
                  <a:cubicBezTo>
                    <a:pt x="34095" y="17618"/>
                    <a:pt x="33545" y="17449"/>
                    <a:pt x="33588" y="16942"/>
                  </a:cubicBezTo>
                  <a:cubicBezTo>
                    <a:pt x="33630" y="16647"/>
                    <a:pt x="34052" y="16266"/>
                    <a:pt x="34010" y="15971"/>
                  </a:cubicBezTo>
                  <a:cubicBezTo>
                    <a:pt x="33968" y="15210"/>
                    <a:pt x="32531" y="14914"/>
                    <a:pt x="32320" y="14238"/>
                  </a:cubicBezTo>
                  <a:cubicBezTo>
                    <a:pt x="32109" y="13605"/>
                    <a:pt x="32912" y="13393"/>
                    <a:pt x="33207" y="13013"/>
                  </a:cubicBezTo>
                  <a:cubicBezTo>
                    <a:pt x="33376" y="12633"/>
                    <a:pt x="33545" y="12210"/>
                    <a:pt x="33630" y="11788"/>
                  </a:cubicBezTo>
                  <a:cubicBezTo>
                    <a:pt x="33545" y="10859"/>
                    <a:pt x="33376" y="10014"/>
                    <a:pt x="33165" y="9126"/>
                  </a:cubicBezTo>
                  <a:cubicBezTo>
                    <a:pt x="33113" y="9179"/>
                    <a:pt x="33045" y="9215"/>
                    <a:pt x="33010" y="9215"/>
                  </a:cubicBezTo>
                  <a:cubicBezTo>
                    <a:pt x="32989" y="9215"/>
                    <a:pt x="32980" y="9201"/>
                    <a:pt x="32996" y="9169"/>
                  </a:cubicBezTo>
                  <a:cubicBezTo>
                    <a:pt x="32996" y="9084"/>
                    <a:pt x="33123" y="8915"/>
                    <a:pt x="33123" y="8831"/>
                  </a:cubicBezTo>
                  <a:cubicBezTo>
                    <a:pt x="33123" y="8810"/>
                    <a:pt x="33123" y="8796"/>
                    <a:pt x="33123" y="8788"/>
                  </a:cubicBezTo>
                  <a:lnTo>
                    <a:pt x="33081" y="8788"/>
                  </a:lnTo>
                  <a:cubicBezTo>
                    <a:pt x="33004" y="8788"/>
                    <a:pt x="32962" y="8963"/>
                    <a:pt x="32892" y="8963"/>
                  </a:cubicBezTo>
                  <a:cubicBezTo>
                    <a:pt x="32884" y="8963"/>
                    <a:pt x="32877" y="8961"/>
                    <a:pt x="32869" y="8957"/>
                  </a:cubicBezTo>
                  <a:cubicBezTo>
                    <a:pt x="32278" y="8957"/>
                    <a:pt x="31813" y="8493"/>
                    <a:pt x="31771" y="7901"/>
                  </a:cubicBezTo>
                  <a:cubicBezTo>
                    <a:pt x="31729" y="7648"/>
                    <a:pt x="31687" y="7479"/>
                    <a:pt x="31602" y="7267"/>
                  </a:cubicBezTo>
                  <a:lnTo>
                    <a:pt x="31349" y="6380"/>
                  </a:lnTo>
                  <a:cubicBezTo>
                    <a:pt x="31349" y="6372"/>
                    <a:pt x="31344" y="6369"/>
                    <a:pt x="31336" y="6369"/>
                  </a:cubicBezTo>
                  <a:cubicBezTo>
                    <a:pt x="31300" y="6369"/>
                    <a:pt x="31198" y="6431"/>
                    <a:pt x="31095" y="6465"/>
                  </a:cubicBezTo>
                  <a:cubicBezTo>
                    <a:pt x="31082" y="6471"/>
                    <a:pt x="31063" y="6474"/>
                    <a:pt x="31039" y="6474"/>
                  </a:cubicBezTo>
                  <a:cubicBezTo>
                    <a:pt x="30965" y="6474"/>
                    <a:pt x="30850" y="6449"/>
                    <a:pt x="30751" y="6449"/>
                  </a:cubicBezTo>
                  <a:cubicBezTo>
                    <a:pt x="30680" y="6449"/>
                    <a:pt x="30618" y="6462"/>
                    <a:pt x="30588" y="6507"/>
                  </a:cubicBezTo>
                  <a:cubicBezTo>
                    <a:pt x="30461" y="6634"/>
                    <a:pt x="30673" y="6676"/>
                    <a:pt x="30630" y="6718"/>
                  </a:cubicBezTo>
                  <a:cubicBezTo>
                    <a:pt x="30613" y="6731"/>
                    <a:pt x="30598" y="6737"/>
                    <a:pt x="30583" y="6737"/>
                  </a:cubicBezTo>
                  <a:cubicBezTo>
                    <a:pt x="30460" y="6737"/>
                    <a:pt x="30444" y="6283"/>
                    <a:pt x="30292" y="6169"/>
                  </a:cubicBezTo>
                  <a:cubicBezTo>
                    <a:pt x="29912" y="5916"/>
                    <a:pt x="29278" y="5662"/>
                    <a:pt x="29321" y="4902"/>
                  </a:cubicBezTo>
                  <a:cubicBezTo>
                    <a:pt x="29321" y="4775"/>
                    <a:pt x="29109" y="4733"/>
                    <a:pt x="29152" y="4521"/>
                  </a:cubicBezTo>
                  <a:lnTo>
                    <a:pt x="29152" y="4521"/>
                  </a:lnTo>
                  <a:cubicBezTo>
                    <a:pt x="28856" y="4606"/>
                    <a:pt x="28602" y="4775"/>
                    <a:pt x="28349" y="4944"/>
                  </a:cubicBezTo>
                  <a:cubicBezTo>
                    <a:pt x="28264" y="4902"/>
                    <a:pt x="28264" y="4775"/>
                    <a:pt x="28222" y="4733"/>
                  </a:cubicBezTo>
                  <a:cubicBezTo>
                    <a:pt x="28183" y="4693"/>
                    <a:pt x="28134" y="4676"/>
                    <a:pt x="28078" y="4676"/>
                  </a:cubicBezTo>
                  <a:cubicBezTo>
                    <a:pt x="27721" y="4676"/>
                    <a:pt x="27070" y="5368"/>
                    <a:pt x="26766" y="5368"/>
                  </a:cubicBezTo>
                  <a:cubicBezTo>
                    <a:pt x="26758" y="5368"/>
                    <a:pt x="26751" y="5367"/>
                    <a:pt x="26744" y="5366"/>
                  </a:cubicBezTo>
                  <a:cubicBezTo>
                    <a:pt x="26532" y="5366"/>
                    <a:pt x="27124" y="4564"/>
                    <a:pt x="27166" y="4521"/>
                  </a:cubicBezTo>
                  <a:cubicBezTo>
                    <a:pt x="27419" y="4395"/>
                    <a:pt x="28898" y="4521"/>
                    <a:pt x="28687" y="4352"/>
                  </a:cubicBezTo>
                  <a:cubicBezTo>
                    <a:pt x="28659" y="4338"/>
                    <a:pt x="28626" y="4334"/>
                    <a:pt x="28591" y="4334"/>
                  </a:cubicBezTo>
                  <a:cubicBezTo>
                    <a:pt x="28523" y="4334"/>
                    <a:pt x="28448" y="4352"/>
                    <a:pt x="28391" y="4352"/>
                  </a:cubicBezTo>
                  <a:lnTo>
                    <a:pt x="27631" y="4268"/>
                  </a:lnTo>
                  <a:cubicBezTo>
                    <a:pt x="27504" y="4268"/>
                    <a:pt x="27504" y="4057"/>
                    <a:pt x="27419" y="4057"/>
                  </a:cubicBezTo>
                  <a:cubicBezTo>
                    <a:pt x="27293" y="4057"/>
                    <a:pt x="26828" y="4944"/>
                    <a:pt x="26659" y="5071"/>
                  </a:cubicBezTo>
                  <a:cubicBezTo>
                    <a:pt x="26406" y="5282"/>
                    <a:pt x="25814" y="5282"/>
                    <a:pt x="25687" y="5662"/>
                  </a:cubicBezTo>
                  <a:cubicBezTo>
                    <a:pt x="25645" y="5831"/>
                    <a:pt x="25856" y="6085"/>
                    <a:pt x="25687" y="6169"/>
                  </a:cubicBezTo>
                  <a:cubicBezTo>
                    <a:pt x="25681" y="6171"/>
                    <a:pt x="25675" y="6171"/>
                    <a:pt x="25670" y="6171"/>
                  </a:cubicBezTo>
                  <a:cubicBezTo>
                    <a:pt x="25528" y="6171"/>
                    <a:pt x="25645" y="5662"/>
                    <a:pt x="25645" y="5662"/>
                  </a:cubicBezTo>
                  <a:cubicBezTo>
                    <a:pt x="25497" y="5650"/>
                    <a:pt x="25352" y="5645"/>
                    <a:pt x="25209" y="5645"/>
                  </a:cubicBezTo>
                  <a:cubicBezTo>
                    <a:pt x="24866" y="5645"/>
                    <a:pt x="24537" y="5674"/>
                    <a:pt x="24209" y="5704"/>
                  </a:cubicBezTo>
                  <a:cubicBezTo>
                    <a:pt x="23913" y="5789"/>
                    <a:pt x="23237" y="7098"/>
                    <a:pt x="23195" y="7098"/>
                  </a:cubicBezTo>
                  <a:lnTo>
                    <a:pt x="22814" y="6760"/>
                  </a:lnTo>
                  <a:cubicBezTo>
                    <a:pt x="22772" y="6760"/>
                    <a:pt x="22730" y="6845"/>
                    <a:pt x="22688" y="6845"/>
                  </a:cubicBezTo>
                  <a:cubicBezTo>
                    <a:pt x="22660" y="6845"/>
                    <a:pt x="22613" y="6864"/>
                    <a:pt x="22572" y="6864"/>
                  </a:cubicBezTo>
                  <a:cubicBezTo>
                    <a:pt x="22552" y="6864"/>
                    <a:pt x="22533" y="6859"/>
                    <a:pt x="22519" y="6845"/>
                  </a:cubicBezTo>
                  <a:cubicBezTo>
                    <a:pt x="22434" y="6676"/>
                    <a:pt x="22519" y="6465"/>
                    <a:pt x="22350" y="6338"/>
                  </a:cubicBezTo>
                  <a:cubicBezTo>
                    <a:pt x="22298" y="6305"/>
                    <a:pt x="22242" y="6292"/>
                    <a:pt x="22183" y="6292"/>
                  </a:cubicBezTo>
                  <a:cubicBezTo>
                    <a:pt x="21900" y="6292"/>
                    <a:pt x="21562" y="6609"/>
                    <a:pt x="21364" y="6609"/>
                  </a:cubicBezTo>
                  <a:cubicBezTo>
                    <a:pt x="21338" y="6609"/>
                    <a:pt x="21314" y="6604"/>
                    <a:pt x="21294" y="6591"/>
                  </a:cubicBezTo>
                  <a:cubicBezTo>
                    <a:pt x="19773" y="5916"/>
                    <a:pt x="21970" y="5535"/>
                    <a:pt x="22138" y="5197"/>
                  </a:cubicBezTo>
                  <a:cubicBezTo>
                    <a:pt x="22350" y="4859"/>
                    <a:pt x="22012" y="4606"/>
                    <a:pt x="22392" y="4141"/>
                  </a:cubicBezTo>
                  <a:cubicBezTo>
                    <a:pt x="22484" y="4029"/>
                    <a:pt x="22477" y="3986"/>
                    <a:pt x="22408" y="3986"/>
                  </a:cubicBezTo>
                  <a:cubicBezTo>
                    <a:pt x="22192" y="3986"/>
                    <a:pt x="21361" y="4415"/>
                    <a:pt x="21040" y="4479"/>
                  </a:cubicBezTo>
                  <a:cubicBezTo>
                    <a:pt x="20956" y="4479"/>
                    <a:pt x="19984" y="3592"/>
                    <a:pt x="19604" y="3550"/>
                  </a:cubicBezTo>
                  <a:cubicBezTo>
                    <a:pt x="19566" y="3543"/>
                    <a:pt x="19531" y="3539"/>
                    <a:pt x="19499" y="3539"/>
                  </a:cubicBezTo>
                  <a:cubicBezTo>
                    <a:pt x="19144" y="3539"/>
                    <a:pt x="19157" y="3947"/>
                    <a:pt x="18885" y="4141"/>
                  </a:cubicBezTo>
                  <a:cubicBezTo>
                    <a:pt x="18885" y="4141"/>
                    <a:pt x="19181" y="3296"/>
                    <a:pt x="19181" y="3296"/>
                  </a:cubicBezTo>
                  <a:cubicBezTo>
                    <a:pt x="19181" y="3178"/>
                    <a:pt x="19053" y="3143"/>
                    <a:pt x="18880" y="3143"/>
                  </a:cubicBezTo>
                  <a:cubicBezTo>
                    <a:pt x="18616" y="3143"/>
                    <a:pt x="18249" y="3226"/>
                    <a:pt x="18079" y="3226"/>
                  </a:cubicBezTo>
                  <a:cubicBezTo>
                    <a:pt x="18041" y="3226"/>
                    <a:pt x="18013" y="3222"/>
                    <a:pt x="17998" y="3212"/>
                  </a:cubicBezTo>
                  <a:cubicBezTo>
                    <a:pt x="17702" y="3043"/>
                    <a:pt x="18547" y="2874"/>
                    <a:pt x="18632" y="2705"/>
                  </a:cubicBezTo>
                  <a:cubicBezTo>
                    <a:pt x="18716" y="2240"/>
                    <a:pt x="18674" y="1733"/>
                    <a:pt x="18463" y="1310"/>
                  </a:cubicBezTo>
                  <a:cubicBezTo>
                    <a:pt x="18427" y="1274"/>
                    <a:pt x="18422" y="1175"/>
                    <a:pt x="18394" y="1175"/>
                  </a:cubicBezTo>
                  <a:cubicBezTo>
                    <a:pt x="18389" y="1175"/>
                    <a:pt x="18384" y="1178"/>
                    <a:pt x="18378" y="1184"/>
                  </a:cubicBezTo>
                  <a:cubicBezTo>
                    <a:pt x="18336" y="1226"/>
                    <a:pt x="18421" y="1479"/>
                    <a:pt x="18209" y="1479"/>
                  </a:cubicBezTo>
                  <a:cubicBezTo>
                    <a:pt x="17998" y="1437"/>
                    <a:pt x="17871" y="1184"/>
                    <a:pt x="17702" y="1099"/>
                  </a:cubicBezTo>
                  <a:lnTo>
                    <a:pt x="17280" y="930"/>
                  </a:lnTo>
                  <a:cubicBezTo>
                    <a:pt x="17271" y="913"/>
                    <a:pt x="17254" y="906"/>
                    <a:pt x="17229" y="906"/>
                  </a:cubicBezTo>
                  <a:cubicBezTo>
                    <a:pt x="17149" y="906"/>
                    <a:pt x="16995" y="979"/>
                    <a:pt x="16847" y="979"/>
                  </a:cubicBezTo>
                  <a:cubicBezTo>
                    <a:pt x="16822" y="979"/>
                    <a:pt x="16797" y="977"/>
                    <a:pt x="16773" y="973"/>
                  </a:cubicBezTo>
                  <a:cubicBezTo>
                    <a:pt x="16773" y="973"/>
                    <a:pt x="16773" y="930"/>
                    <a:pt x="16858" y="888"/>
                  </a:cubicBezTo>
                  <a:lnTo>
                    <a:pt x="16815" y="888"/>
                  </a:lnTo>
                  <a:cubicBezTo>
                    <a:pt x="16224" y="888"/>
                    <a:pt x="15590" y="254"/>
                    <a:pt x="14999" y="128"/>
                  </a:cubicBezTo>
                  <a:cubicBezTo>
                    <a:pt x="14830" y="85"/>
                    <a:pt x="14365" y="85"/>
                    <a:pt x="1406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3"/>
            <p:cNvSpPr/>
            <p:nvPr/>
          </p:nvSpPr>
          <p:spPr>
            <a:xfrm>
              <a:off x="3626200" y="2509950"/>
              <a:ext cx="57050" cy="68725"/>
            </a:xfrm>
            <a:custGeom>
              <a:rect b="b" l="l" r="r" t="t"/>
              <a:pathLst>
                <a:path extrusionOk="0" h="2749" w="2282">
                  <a:moveTo>
                    <a:pt x="1138" y="1"/>
                  </a:moveTo>
                  <a:cubicBezTo>
                    <a:pt x="1126" y="1"/>
                    <a:pt x="1113" y="1"/>
                    <a:pt x="1099" y="2"/>
                  </a:cubicBezTo>
                  <a:cubicBezTo>
                    <a:pt x="1057" y="2"/>
                    <a:pt x="550" y="45"/>
                    <a:pt x="592" y="129"/>
                  </a:cubicBezTo>
                  <a:cubicBezTo>
                    <a:pt x="691" y="676"/>
                    <a:pt x="761" y="799"/>
                    <a:pt x="725" y="799"/>
                  </a:cubicBezTo>
                  <a:cubicBezTo>
                    <a:pt x="700" y="799"/>
                    <a:pt x="622" y="738"/>
                    <a:pt x="465" y="721"/>
                  </a:cubicBezTo>
                  <a:cubicBezTo>
                    <a:pt x="409" y="721"/>
                    <a:pt x="352" y="683"/>
                    <a:pt x="309" y="683"/>
                  </a:cubicBezTo>
                  <a:cubicBezTo>
                    <a:pt x="287" y="683"/>
                    <a:pt x="268" y="692"/>
                    <a:pt x="254" y="721"/>
                  </a:cubicBezTo>
                  <a:cubicBezTo>
                    <a:pt x="212" y="805"/>
                    <a:pt x="634" y="1059"/>
                    <a:pt x="634" y="1143"/>
                  </a:cubicBezTo>
                  <a:lnTo>
                    <a:pt x="296" y="1312"/>
                  </a:lnTo>
                  <a:cubicBezTo>
                    <a:pt x="169" y="1439"/>
                    <a:pt x="296" y="1481"/>
                    <a:pt x="465" y="1735"/>
                  </a:cubicBezTo>
                  <a:cubicBezTo>
                    <a:pt x="465" y="1748"/>
                    <a:pt x="478" y="1753"/>
                    <a:pt x="495" y="1753"/>
                  </a:cubicBezTo>
                  <a:lnTo>
                    <a:pt x="495" y="1753"/>
                  </a:lnTo>
                  <a:cubicBezTo>
                    <a:pt x="228" y="1790"/>
                    <a:pt x="114" y="1685"/>
                    <a:pt x="0" y="1988"/>
                  </a:cubicBezTo>
                  <a:cubicBezTo>
                    <a:pt x="0" y="1988"/>
                    <a:pt x="254" y="2073"/>
                    <a:pt x="296" y="2199"/>
                  </a:cubicBezTo>
                  <a:cubicBezTo>
                    <a:pt x="381" y="2368"/>
                    <a:pt x="43" y="2453"/>
                    <a:pt x="507" y="2495"/>
                  </a:cubicBezTo>
                  <a:cubicBezTo>
                    <a:pt x="580" y="2495"/>
                    <a:pt x="714" y="2309"/>
                    <a:pt x="751" y="2309"/>
                  </a:cubicBezTo>
                  <a:cubicBezTo>
                    <a:pt x="757" y="2309"/>
                    <a:pt x="761" y="2314"/>
                    <a:pt x="761" y="2326"/>
                  </a:cubicBezTo>
                  <a:cubicBezTo>
                    <a:pt x="719" y="2411"/>
                    <a:pt x="550" y="2706"/>
                    <a:pt x="972" y="2749"/>
                  </a:cubicBezTo>
                  <a:cubicBezTo>
                    <a:pt x="1091" y="2749"/>
                    <a:pt x="1655" y="2192"/>
                    <a:pt x="1760" y="2192"/>
                  </a:cubicBezTo>
                  <a:cubicBezTo>
                    <a:pt x="1767" y="2192"/>
                    <a:pt x="1772" y="2194"/>
                    <a:pt x="1775" y="2199"/>
                  </a:cubicBezTo>
                  <a:cubicBezTo>
                    <a:pt x="1817" y="2284"/>
                    <a:pt x="1902" y="2157"/>
                    <a:pt x="2113" y="2537"/>
                  </a:cubicBezTo>
                  <a:cubicBezTo>
                    <a:pt x="2118" y="2548"/>
                    <a:pt x="2122" y="2552"/>
                    <a:pt x="2125" y="2552"/>
                  </a:cubicBezTo>
                  <a:cubicBezTo>
                    <a:pt x="2147" y="2552"/>
                    <a:pt x="2123" y="2316"/>
                    <a:pt x="2197" y="2242"/>
                  </a:cubicBezTo>
                  <a:cubicBezTo>
                    <a:pt x="2282" y="2073"/>
                    <a:pt x="2240" y="1819"/>
                    <a:pt x="2028" y="1735"/>
                  </a:cubicBezTo>
                  <a:cubicBezTo>
                    <a:pt x="972" y="1101"/>
                    <a:pt x="2282" y="1228"/>
                    <a:pt x="2113" y="763"/>
                  </a:cubicBezTo>
                  <a:cubicBezTo>
                    <a:pt x="2092" y="678"/>
                    <a:pt x="2039" y="657"/>
                    <a:pt x="1975" y="657"/>
                  </a:cubicBezTo>
                  <a:cubicBezTo>
                    <a:pt x="1912" y="657"/>
                    <a:pt x="1838" y="678"/>
                    <a:pt x="1775" y="678"/>
                  </a:cubicBezTo>
                  <a:cubicBezTo>
                    <a:pt x="1709" y="683"/>
                    <a:pt x="1650" y="685"/>
                    <a:pt x="1596" y="685"/>
                  </a:cubicBezTo>
                  <a:cubicBezTo>
                    <a:pt x="607" y="685"/>
                    <a:pt x="1566" y="1"/>
                    <a:pt x="1138"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3439250" y="2510800"/>
              <a:ext cx="27950" cy="18125"/>
            </a:xfrm>
            <a:custGeom>
              <a:rect b="b" l="l" r="r" t="t"/>
              <a:pathLst>
                <a:path extrusionOk="0" h="725" w="1118">
                  <a:moveTo>
                    <a:pt x="422" y="1"/>
                  </a:moveTo>
                  <a:cubicBezTo>
                    <a:pt x="279" y="1"/>
                    <a:pt x="132" y="74"/>
                    <a:pt x="0" y="264"/>
                  </a:cubicBezTo>
                  <a:cubicBezTo>
                    <a:pt x="85" y="560"/>
                    <a:pt x="423" y="644"/>
                    <a:pt x="845" y="687"/>
                  </a:cubicBezTo>
                  <a:cubicBezTo>
                    <a:pt x="902" y="687"/>
                    <a:pt x="958" y="724"/>
                    <a:pt x="1002" y="724"/>
                  </a:cubicBezTo>
                  <a:cubicBezTo>
                    <a:pt x="1024" y="724"/>
                    <a:pt x="1043" y="715"/>
                    <a:pt x="1057" y="687"/>
                  </a:cubicBezTo>
                  <a:cubicBezTo>
                    <a:pt x="1117" y="474"/>
                    <a:pt x="786" y="1"/>
                    <a:pt x="42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a:off x="4307450" y="2016750"/>
              <a:ext cx="631625" cy="358075"/>
            </a:xfrm>
            <a:custGeom>
              <a:rect b="b" l="l" r="r" t="t"/>
              <a:pathLst>
                <a:path extrusionOk="0" h="14323" w="25265">
                  <a:moveTo>
                    <a:pt x="14449" y="719"/>
                  </a:moveTo>
                  <a:cubicBezTo>
                    <a:pt x="14534" y="803"/>
                    <a:pt x="14618" y="930"/>
                    <a:pt x="14660" y="972"/>
                  </a:cubicBezTo>
                  <a:cubicBezTo>
                    <a:pt x="14787" y="1184"/>
                    <a:pt x="14998" y="1353"/>
                    <a:pt x="15210" y="1479"/>
                  </a:cubicBezTo>
                  <a:lnTo>
                    <a:pt x="15336" y="1479"/>
                  </a:lnTo>
                  <a:cubicBezTo>
                    <a:pt x="15421" y="1479"/>
                    <a:pt x="15505" y="1437"/>
                    <a:pt x="15590" y="1395"/>
                  </a:cubicBezTo>
                  <a:cubicBezTo>
                    <a:pt x="15590" y="1479"/>
                    <a:pt x="15632" y="1564"/>
                    <a:pt x="15674" y="1606"/>
                  </a:cubicBezTo>
                  <a:cubicBezTo>
                    <a:pt x="15801" y="1733"/>
                    <a:pt x="16012" y="1733"/>
                    <a:pt x="16477" y="1733"/>
                  </a:cubicBezTo>
                  <a:lnTo>
                    <a:pt x="16477" y="1944"/>
                  </a:lnTo>
                  <a:lnTo>
                    <a:pt x="16519" y="2029"/>
                  </a:lnTo>
                  <a:cubicBezTo>
                    <a:pt x="16561" y="2113"/>
                    <a:pt x="18209" y="3549"/>
                    <a:pt x="18589" y="3549"/>
                  </a:cubicBezTo>
                  <a:cubicBezTo>
                    <a:pt x="18885" y="3507"/>
                    <a:pt x="19139" y="3338"/>
                    <a:pt x="19308" y="3085"/>
                  </a:cubicBezTo>
                  <a:cubicBezTo>
                    <a:pt x="19434" y="2958"/>
                    <a:pt x="19519" y="2873"/>
                    <a:pt x="19646" y="2789"/>
                  </a:cubicBezTo>
                  <a:cubicBezTo>
                    <a:pt x="19815" y="2831"/>
                    <a:pt x="19984" y="2873"/>
                    <a:pt x="20153" y="2958"/>
                  </a:cubicBezTo>
                  <a:cubicBezTo>
                    <a:pt x="20616" y="3144"/>
                    <a:pt x="20967" y="3261"/>
                    <a:pt x="21188" y="3261"/>
                  </a:cubicBezTo>
                  <a:cubicBezTo>
                    <a:pt x="21269" y="3261"/>
                    <a:pt x="21332" y="3245"/>
                    <a:pt x="21378" y="3211"/>
                  </a:cubicBezTo>
                  <a:lnTo>
                    <a:pt x="21504" y="3211"/>
                  </a:lnTo>
                  <a:cubicBezTo>
                    <a:pt x="21504" y="3380"/>
                    <a:pt x="21547" y="3507"/>
                    <a:pt x="21631" y="3634"/>
                  </a:cubicBezTo>
                  <a:cubicBezTo>
                    <a:pt x="21800" y="3887"/>
                    <a:pt x="22096" y="4014"/>
                    <a:pt x="22392" y="4099"/>
                  </a:cubicBezTo>
                  <a:cubicBezTo>
                    <a:pt x="22518" y="4141"/>
                    <a:pt x="22645" y="4183"/>
                    <a:pt x="22772" y="4268"/>
                  </a:cubicBezTo>
                  <a:cubicBezTo>
                    <a:pt x="22941" y="4394"/>
                    <a:pt x="22856" y="4563"/>
                    <a:pt x="22561" y="4901"/>
                  </a:cubicBezTo>
                  <a:cubicBezTo>
                    <a:pt x="22434" y="5028"/>
                    <a:pt x="22349" y="5155"/>
                    <a:pt x="22307" y="5282"/>
                  </a:cubicBezTo>
                  <a:cubicBezTo>
                    <a:pt x="22307" y="5408"/>
                    <a:pt x="22307" y="5408"/>
                    <a:pt x="22603" y="5662"/>
                  </a:cubicBezTo>
                  <a:cubicBezTo>
                    <a:pt x="22561" y="5873"/>
                    <a:pt x="22476" y="6253"/>
                    <a:pt x="22392" y="6422"/>
                  </a:cubicBezTo>
                  <a:cubicBezTo>
                    <a:pt x="22307" y="6845"/>
                    <a:pt x="22223" y="7056"/>
                    <a:pt x="22476" y="7098"/>
                  </a:cubicBezTo>
                  <a:lnTo>
                    <a:pt x="22603" y="7098"/>
                  </a:lnTo>
                  <a:cubicBezTo>
                    <a:pt x="22730" y="7098"/>
                    <a:pt x="22856" y="7056"/>
                    <a:pt x="22941" y="7014"/>
                  </a:cubicBezTo>
                  <a:cubicBezTo>
                    <a:pt x="23025" y="6972"/>
                    <a:pt x="23110" y="6972"/>
                    <a:pt x="23194" y="6929"/>
                  </a:cubicBezTo>
                  <a:lnTo>
                    <a:pt x="23237" y="6929"/>
                  </a:lnTo>
                  <a:lnTo>
                    <a:pt x="23237" y="7014"/>
                  </a:lnTo>
                  <a:cubicBezTo>
                    <a:pt x="23152" y="7225"/>
                    <a:pt x="23152" y="7436"/>
                    <a:pt x="23279" y="7605"/>
                  </a:cubicBezTo>
                  <a:cubicBezTo>
                    <a:pt x="23363" y="7690"/>
                    <a:pt x="23448" y="7774"/>
                    <a:pt x="23575" y="7774"/>
                  </a:cubicBezTo>
                  <a:lnTo>
                    <a:pt x="23617" y="7816"/>
                  </a:lnTo>
                  <a:lnTo>
                    <a:pt x="23659" y="7943"/>
                  </a:lnTo>
                  <a:cubicBezTo>
                    <a:pt x="23786" y="8408"/>
                    <a:pt x="23786" y="8408"/>
                    <a:pt x="23828" y="8450"/>
                  </a:cubicBezTo>
                  <a:cubicBezTo>
                    <a:pt x="23913" y="8535"/>
                    <a:pt x="23997" y="8577"/>
                    <a:pt x="24124" y="8619"/>
                  </a:cubicBezTo>
                  <a:lnTo>
                    <a:pt x="24082" y="8704"/>
                  </a:lnTo>
                  <a:lnTo>
                    <a:pt x="24082" y="8788"/>
                  </a:lnTo>
                  <a:cubicBezTo>
                    <a:pt x="24166" y="8957"/>
                    <a:pt x="24251" y="9168"/>
                    <a:pt x="24377" y="9337"/>
                  </a:cubicBezTo>
                  <a:cubicBezTo>
                    <a:pt x="24589" y="9802"/>
                    <a:pt x="24715" y="10056"/>
                    <a:pt x="24546" y="10351"/>
                  </a:cubicBezTo>
                  <a:cubicBezTo>
                    <a:pt x="24420" y="10563"/>
                    <a:pt x="24251" y="10689"/>
                    <a:pt x="24039" y="10816"/>
                  </a:cubicBezTo>
                  <a:cubicBezTo>
                    <a:pt x="23786" y="10943"/>
                    <a:pt x="23532" y="11154"/>
                    <a:pt x="23363" y="11408"/>
                  </a:cubicBezTo>
                  <a:cubicBezTo>
                    <a:pt x="23152" y="11788"/>
                    <a:pt x="22983" y="12168"/>
                    <a:pt x="22899" y="12591"/>
                  </a:cubicBezTo>
                  <a:cubicBezTo>
                    <a:pt x="22856" y="12633"/>
                    <a:pt x="22856" y="12675"/>
                    <a:pt x="22856" y="12675"/>
                  </a:cubicBezTo>
                  <a:lnTo>
                    <a:pt x="22772" y="12675"/>
                  </a:lnTo>
                  <a:lnTo>
                    <a:pt x="22476" y="12633"/>
                  </a:lnTo>
                  <a:lnTo>
                    <a:pt x="22011" y="12633"/>
                  </a:lnTo>
                  <a:lnTo>
                    <a:pt x="21969" y="12717"/>
                  </a:lnTo>
                  <a:cubicBezTo>
                    <a:pt x="21927" y="12717"/>
                    <a:pt x="21885" y="12759"/>
                    <a:pt x="21885" y="12844"/>
                  </a:cubicBezTo>
                  <a:cubicBezTo>
                    <a:pt x="21758" y="12717"/>
                    <a:pt x="21631" y="12633"/>
                    <a:pt x="21504" y="12591"/>
                  </a:cubicBezTo>
                  <a:cubicBezTo>
                    <a:pt x="21473" y="12588"/>
                    <a:pt x="21443" y="12587"/>
                    <a:pt x="21413" y="12587"/>
                  </a:cubicBezTo>
                  <a:cubicBezTo>
                    <a:pt x="20926" y="12587"/>
                    <a:pt x="20687" y="12906"/>
                    <a:pt x="20448" y="13224"/>
                  </a:cubicBezTo>
                  <a:cubicBezTo>
                    <a:pt x="20207" y="13500"/>
                    <a:pt x="19965" y="13776"/>
                    <a:pt x="19632" y="13776"/>
                  </a:cubicBezTo>
                  <a:cubicBezTo>
                    <a:pt x="19557" y="13776"/>
                    <a:pt x="19477" y="13762"/>
                    <a:pt x="19392" y="13731"/>
                  </a:cubicBezTo>
                  <a:cubicBezTo>
                    <a:pt x="18970" y="13647"/>
                    <a:pt x="18294" y="12928"/>
                    <a:pt x="17744" y="12379"/>
                  </a:cubicBezTo>
                  <a:cubicBezTo>
                    <a:pt x="17364" y="11957"/>
                    <a:pt x="16899" y="11534"/>
                    <a:pt x="16435" y="11239"/>
                  </a:cubicBezTo>
                  <a:cubicBezTo>
                    <a:pt x="16350" y="11196"/>
                    <a:pt x="16266" y="11196"/>
                    <a:pt x="16223" y="11196"/>
                  </a:cubicBezTo>
                  <a:lnTo>
                    <a:pt x="16139" y="11239"/>
                  </a:lnTo>
                  <a:lnTo>
                    <a:pt x="15970" y="11239"/>
                  </a:lnTo>
                  <a:lnTo>
                    <a:pt x="14914" y="11196"/>
                  </a:lnTo>
                  <a:lnTo>
                    <a:pt x="14407" y="11196"/>
                  </a:lnTo>
                  <a:cubicBezTo>
                    <a:pt x="14280" y="11112"/>
                    <a:pt x="14196" y="10816"/>
                    <a:pt x="14111" y="10563"/>
                  </a:cubicBezTo>
                  <a:cubicBezTo>
                    <a:pt x="13984" y="10140"/>
                    <a:pt x="13815" y="9718"/>
                    <a:pt x="13393" y="9675"/>
                  </a:cubicBezTo>
                  <a:lnTo>
                    <a:pt x="13351" y="9675"/>
                  </a:lnTo>
                  <a:cubicBezTo>
                    <a:pt x="12886" y="9675"/>
                    <a:pt x="12632" y="10098"/>
                    <a:pt x="12421" y="10478"/>
                  </a:cubicBezTo>
                  <a:cubicBezTo>
                    <a:pt x="12337" y="10563"/>
                    <a:pt x="12294" y="10689"/>
                    <a:pt x="12210" y="10774"/>
                  </a:cubicBezTo>
                  <a:lnTo>
                    <a:pt x="12125" y="10816"/>
                  </a:lnTo>
                  <a:cubicBezTo>
                    <a:pt x="12083" y="10816"/>
                    <a:pt x="12041" y="10774"/>
                    <a:pt x="11999" y="10774"/>
                  </a:cubicBezTo>
                  <a:cubicBezTo>
                    <a:pt x="11872" y="10647"/>
                    <a:pt x="11703" y="10563"/>
                    <a:pt x="11534" y="10563"/>
                  </a:cubicBezTo>
                  <a:cubicBezTo>
                    <a:pt x="11365" y="10605"/>
                    <a:pt x="11196" y="10647"/>
                    <a:pt x="11069" y="10774"/>
                  </a:cubicBezTo>
                  <a:cubicBezTo>
                    <a:pt x="11027" y="10816"/>
                    <a:pt x="10985" y="10858"/>
                    <a:pt x="10900" y="10901"/>
                  </a:cubicBezTo>
                  <a:cubicBezTo>
                    <a:pt x="10689" y="10858"/>
                    <a:pt x="10520" y="10774"/>
                    <a:pt x="10309" y="10647"/>
                  </a:cubicBezTo>
                  <a:cubicBezTo>
                    <a:pt x="10098" y="10520"/>
                    <a:pt x="9802" y="10394"/>
                    <a:pt x="9506" y="10394"/>
                  </a:cubicBezTo>
                  <a:cubicBezTo>
                    <a:pt x="9337" y="10394"/>
                    <a:pt x="9168" y="10436"/>
                    <a:pt x="9041" y="10520"/>
                  </a:cubicBezTo>
                  <a:cubicBezTo>
                    <a:pt x="8957" y="10563"/>
                    <a:pt x="8872" y="10605"/>
                    <a:pt x="8788" y="10605"/>
                  </a:cubicBezTo>
                  <a:cubicBezTo>
                    <a:pt x="8661" y="10605"/>
                    <a:pt x="8577" y="10563"/>
                    <a:pt x="8450" y="10478"/>
                  </a:cubicBezTo>
                  <a:cubicBezTo>
                    <a:pt x="8302" y="10394"/>
                    <a:pt x="8133" y="10351"/>
                    <a:pt x="7964" y="10351"/>
                  </a:cubicBezTo>
                  <a:cubicBezTo>
                    <a:pt x="7795" y="10351"/>
                    <a:pt x="7626" y="10394"/>
                    <a:pt x="7478" y="10478"/>
                  </a:cubicBezTo>
                  <a:lnTo>
                    <a:pt x="7351" y="10563"/>
                  </a:lnTo>
                  <a:lnTo>
                    <a:pt x="7351" y="10647"/>
                  </a:lnTo>
                  <a:cubicBezTo>
                    <a:pt x="7351" y="10689"/>
                    <a:pt x="7309" y="10732"/>
                    <a:pt x="7309" y="10732"/>
                  </a:cubicBezTo>
                  <a:lnTo>
                    <a:pt x="7225" y="10647"/>
                  </a:lnTo>
                  <a:cubicBezTo>
                    <a:pt x="7140" y="10436"/>
                    <a:pt x="7013" y="10267"/>
                    <a:pt x="6844" y="10182"/>
                  </a:cubicBezTo>
                  <a:lnTo>
                    <a:pt x="6760" y="10182"/>
                  </a:lnTo>
                  <a:cubicBezTo>
                    <a:pt x="6591" y="10225"/>
                    <a:pt x="6422" y="10309"/>
                    <a:pt x="6295" y="10436"/>
                  </a:cubicBezTo>
                  <a:cubicBezTo>
                    <a:pt x="6211" y="10436"/>
                    <a:pt x="6168" y="10478"/>
                    <a:pt x="6126" y="10520"/>
                  </a:cubicBezTo>
                  <a:cubicBezTo>
                    <a:pt x="6036" y="10532"/>
                    <a:pt x="5945" y="10537"/>
                    <a:pt x="5855" y="10537"/>
                  </a:cubicBezTo>
                  <a:cubicBezTo>
                    <a:pt x="5607" y="10537"/>
                    <a:pt x="5360" y="10498"/>
                    <a:pt x="5112" y="10436"/>
                  </a:cubicBezTo>
                  <a:cubicBezTo>
                    <a:pt x="4774" y="10309"/>
                    <a:pt x="4394" y="10267"/>
                    <a:pt x="4014" y="10267"/>
                  </a:cubicBezTo>
                  <a:cubicBezTo>
                    <a:pt x="3042" y="10478"/>
                    <a:pt x="2070" y="10901"/>
                    <a:pt x="1225" y="11492"/>
                  </a:cubicBezTo>
                  <a:cubicBezTo>
                    <a:pt x="1099" y="11619"/>
                    <a:pt x="1014" y="11830"/>
                    <a:pt x="930" y="11999"/>
                  </a:cubicBezTo>
                  <a:cubicBezTo>
                    <a:pt x="930" y="12126"/>
                    <a:pt x="887" y="12210"/>
                    <a:pt x="803" y="12295"/>
                  </a:cubicBezTo>
                  <a:lnTo>
                    <a:pt x="549" y="12295"/>
                  </a:lnTo>
                  <a:cubicBezTo>
                    <a:pt x="507" y="11788"/>
                    <a:pt x="465" y="11365"/>
                    <a:pt x="465" y="11027"/>
                  </a:cubicBezTo>
                  <a:lnTo>
                    <a:pt x="676" y="10985"/>
                  </a:lnTo>
                  <a:lnTo>
                    <a:pt x="718" y="10816"/>
                  </a:lnTo>
                  <a:cubicBezTo>
                    <a:pt x="887" y="10520"/>
                    <a:pt x="761" y="10140"/>
                    <a:pt x="507" y="9971"/>
                  </a:cubicBezTo>
                  <a:lnTo>
                    <a:pt x="381" y="9844"/>
                  </a:lnTo>
                  <a:cubicBezTo>
                    <a:pt x="423" y="9675"/>
                    <a:pt x="423" y="9506"/>
                    <a:pt x="507" y="9337"/>
                  </a:cubicBezTo>
                  <a:cubicBezTo>
                    <a:pt x="549" y="9168"/>
                    <a:pt x="592" y="8957"/>
                    <a:pt x="634" y="8746"/>
                  </a:cubicBezTo>
                  <a:lnTo>
                    <a:pt x="634" y="8450"/>
                  </a:lnTo>
                  <a:cubicBezTo>
                    <a:pt x="634" y="8408"/>
                    <a:pt x="634" y="8366"/>
                    <a:pt x="634" y="8323"/>
                  </a:cubicBezTo>
                  <a:lnTo>
                    <a:pt x="634" y="8281"/>
                  </a:lnTo>
                  <a:cubicBezTo>
                    <a:pt x="718" y="8154"/>
                    <a:pt x="845" y="8070"/>
                    <a:pt x="1014" y="7985"/>
                  </a:cubicBezTo>
                  <a:cubicBezTo>
                    <a:pt x="1268" y="7859"/>
                    <a:pt x="1521" y="7647"/>
                    <a:pt x="1648" y="7394"/>
                  </a:cubicBezTo>
                  <a:cubicBezTo>
                    <a:pt x="1859" y="6972"/>
                    <a:pt x="1944" y="6549"/>
                    <a:pt x="1944" y="6084"/>
                  </a:cubicBezTo>
                  <a:cubicBezTo>
                    <a:pt x="1859" y="5324"/>
                    <a:pt x="2155" y="4563"/>
                    <a:pt x="2704" y="4056"/>
                  </a:cubicBezTo>
                  <a:cubicBezTo>
                    <a:pt x="2831" y="3972"/>
                    <a:pt x="3000" y="3930"/>
                    <a:pt x="3127" y="3930"/>
                  </a:cubicBezTo>
                  <a:cubicBezTo>
                    <a:pt x="3253" y="3930"/>
                    <a:pt x="3422" y="3930"/>
                    <a:pt x="3549" y="3887"/>
                  </a:cubicBezTo>
                  <a:cubicBezTo>
                    <a:pt x="3845" y="3761"/>
                    <a:pt x="4183" y="3634"/>
                    <a:pt x="4436" y="3423"/>
                  </a:cubicBezTo>
                  <a:cubicBezTo>
                    <a:pt x="4690" y="3254"/>
                    <a:pt x="4901" y="3127"/>
                    <a:pt x="5155" y="3042"/>
                  </a:cubicBezTo>
                  <a:cubicBezTo>
                    <a:pt x="5324" y="3718"/>
                    <a:pt x="5704" y="4268"/>
                    <a:pt x="6295" y="4648"/>
                  </a:cubicBezTo>
                  <a:lnTo>
                    <a:pt x="6464" y="4775"/>
                  </a:lnTo>
                  <a:cubicBezTo>
                    <a:pt x="6591" y="4901"/>
                    <a:pt x="6718" y="4944"/>
                    <a:pt x="6887" y="4986"/>
                  </a:cubicBezTo>
                  <a:cubicBezTo>
                    <a:pt x="6929" y="4986"/>
                    <a:pt x="7013" y="4986"/>
                    <a:pt x="7056" y="5028"/>
                  </a:cubicBezTo>
                  <a:cubicBezTo>
                    <a:pt x="7182" y="5239"/>
                    <a:pt x="7267" y="5493"/>
                    <a:pt x="7309" y="5746"/>
                  </a:cubicBezTo>
                  <a:cubicBezTo>
                    <a:pt x="7351" y="6000"/>
                    <a:pt x="7436" y="6296"/>
                    <a:pt x="7563" y="6549"/>
                  </a:cubicBezTo>
                  <a:cubicBezTo>
                    <a:pt x="7689" y="6760"/>
                    <a:pt x="7943" y="6929"/>
                    <a:pt x="8239" y="6929"/>
                  </a:cubicBezTo>
                  <a:cubicBezTo>
                    <a:pt x="8323" y="6929"/>
                    <a:pt x="8408" y="6972"/>
                    <a:pt x="8492" y="7014"/>
                  </a:cubicBezTo>
                  <a:cubicBezTo>
                    <a:pt x="8534" y="7056"/>
                    <a:pt x="8619" y="7098"/>
                    <a:pt x="8703" y="7141"/>
                  </a:cubicBezTo>
                  <a:cubicBezTo>
                    <a:pt x="8872" y="7310"/>
                    <a:pt x="9126" y="7394"/>
                    <a:pt x="9379" y="7394"/>
                  </a:cubicBezTo>
                  <a:cubicBezTo>
                    <a:pt x="10013" y="7394"/>
                    <a:pt x="11576" y="6042"/>
                    <a:pt x="11787" y="5535"/>
                  </a:cubicBezTo>
                  <a:cubicBezTo>
                    <a:pt x="12041" y="4817"/>
                    <a:pt x="11787" y="4056"/>
                    <a:pt x="11534" y="3338"/>
                  </a:cubicBezTo>
                  <a:cubicBezTo>
                    <a:pt x="11365" y="2958"/>
                    <a:pt x="11238" y="2493"/>
                    <a:pt x="11238" y="2071"/>
                  </a:cubicBezTo>
                  <a:cubicBezTo>
                    <a:pt x="11238" y="2071"/>
                    <a:pt x="11238" y="2029"/>
                    <a:pt x="11238" y="2029"/>
                  </a:cubicBezTo>
                  <a:cubicBezTo>
                    <a:pt x="11661" y="1817"/>
                    <a:pt x="12083" y="1606"/>
                    <a:pt x="12506" y="1353"/>
                  </a:cubicBezTo>
                  <a:cubicBezTo>
                    <a:pt x="12844" y="1099"/>
                    <a:pt x="13224" y="888"/>
                    <a:pt x="13604" y="719"/>
                  </a:cubicBezTo>
                  <a:cubicBezTo>
                    <a:pt x="13646" y="719"/>
                    <a:pt x="13731" y="803"/>
                    <a:pt x="13773" y="846"/>
                  </a:cubicBezTo>
                  <a:cubicBezTo>
                    <a:pt x="13815" y="972"/>
                    <a:pt x="13984" y="1099"/>
                    <a:pt x="14111" y="1099"/>
                  </a:cubicBezTo>
                  <a:cubicBezTo>
                    <a:pt x="14196" y="1099"/>
                    <a:pt x="14280" y="1057"/>
                    <a:pt x="14365" y="1015"/>
                  </a:cubicBezTo>
                  <a:cubicBezTo>
                    <a:pt x="14407" y="930"/>
                    <a:pt x="14449" y="846"/>
                    <a:pt x="14449" y="719"/>
                  </a:cubicBezTo>
                  <a:close/>
                  <a:moveTo>
                    <a:pt x="14238" y="1"/>
                  </a:moveTo>
                  <a:cubicBezTo>
                    <a:pt x="14153" y="1"/>
                    <a:pt x="14069" y="85"/>
                    <a:pt x="14027" y="212"/>
                  </a:cubicBezTo>
                  <a:cubicBezTo>
                    <a:pt x="13934" y="150"/>
                    <a:pt x="13818" y="111"/>
                    <a:pt x="13713" y="111"/>
                  </a:cubicBezTo>
                  <a:cubicBezTo>
                    <a:pt x="13675" y="111"/>
                    <a:pt x="13638" y="116"/>
                    <a:pt x="13604" y="127"/>
                  </a:cubicBezTo>
                  <a:cubicBezTo>
                    <a:pt x="13139" y="296"/>
                    <a:pt x="12717" y="550"/>
                    <a:pt x="12337" y="803"/>
                  </a:cubicBezTo>
                  <a:cubicBezTo>
                    <a:pt x="11956" y="1057"/>
                    <a:pt x="11534" y="1268"/>
                    <a:pt x="11111" y="1437"/>
                  </a:cubicBezTo>
                  <a:lnTo>
                    <a:pt x="10900" y="1437"/>
                  </a:lnTo>
                  <a:lnTo>
                    <a:pt x="10858" y="1606"/>
                  </a:lnTo>
                  <a:cubicBezTo>
                    <a:pt x="10816" y="1733"/>
                    <a:pt x="10816" y="1860"/>
                    <a:pt x="10816" y="1986"/>
                  </a:cubicBezTo>
                  <a:cubicBezTo>
                    <a:pt x="10816" y="2493"/>
                    <a:pt x="10942" y="2958"/>
                    <a:pt x="11154" y="3423"/>
                  </a:cubicBezTo>
                  <a:cubicBezTo>
                    <a:pt x="11407" y="4056"/>
                    <a:pt x="11618" y="4732"/>
                    <a:pt x="11407" y="5282"/>
                  </a:cubicBezTo>
                  <a:cubicBezTo>
                    <a:pt x="10900" y="5915"/>
                    <a:pt x="10224" y="6422"/>
                    <a:pt x="9464" y="6760"/>
                  </a:cubicBezTo>
                  <a:cubicBezTo>
                    <a:pt x="9337" y="6760"/>
                    <a:pt x="9210" y="6718"/>
                    <a:pt x="9126" y="6634"/>
                  </a:cubicBezTo>
                  <a:cubicBezTo>
                    <a:pt x="9041" y="6549"/>
                    <a:pt x="8915" y="6507"/>
                    <a:pt x="8788" y="6422"/>
                  </a:cubicBezTo>
                  <a:cubicBezTo>
                    <a:pt x="8703" y="6380"/>
                    <a:pt x="8534" y="6338"/>
                    <a:pt x="8408" y="6338"/>
                  </a:cubicBezTo>
                  <a:cubicBezTo>
                    <a:pt x="8239" y="6296"/>
                    <a:pt x="8196" y="6296"/>
                    <a:pt x="8112" y="6169"/>
                  </a:cubicBezTo>
                  <a:cubicBezTo>
                    <a:pt x="8027" y="6000"/>
                    <a:pt x="7943" y="5746"/>
                    <a:pt x="7943" y="5535"/>
                  </a:cubicBezTo>
                  <a:cubicBezTo>
                    <a:pt x="7901" y="5197"/>
                    <a:pt x="7774" y="4901"/>
                    <a:pt x="7605" y="4606"/>
                  </a:cubicBezTo>
                  <a:cubicBezTo>
                    <a:pt x="7478" y="4479"/>
                    <a:pt x="7309" y="4394"/>
                    <a:pt x="7140" y="4352"/>
                  </a:cubicBezTo>
                  <a:cubicBezTo>
                    <a:pt x="7056" y="4352"/>
                    <a:pt x="7013" y="4352"/>
                    <a:pt x="6929" y="4310"/>
                  </a:cubicBezTo>
                  <a:lnTo>
                    <a:pt x="6760" y="4141"/>
                  </a:lnTo>
                  <a:cubicBezTo>
                    <a:pt x="6211" y="3676"/>
                    <a:pt x="5746" y="3296"/>
                    <a:pt x="5830" y="2620"/>
                  </a:cubicBezTo>
                  <a:lnTo>
                    <a:pt x="5830" y="2493"/>
                  </a:lnTo>
                  <a:lnTo>
                    <a:pt x="5619" y="2324"/>
                  </a:lnTo>
                  <a:lnTo>
                    <a:pt x="5535" y="2324"/>
                  </a:lnTo>
                  <a:cubicBezTo>
                    <a:pt x="5450" y="2324"/>
                    <a:pt x="5366" y="2366"/>
                    <a:pt x="5281" y="2366"/>
                  </a:cubicBezTo>
                  <a:lnTo>
                    <a:pt x="5239" y="2366"/>
                  </a:lnTo>
                  <a:cubicBezTo>
                    <a:pt x="4901" y="2493"/>
                    <a:pt x="4563" y="2662"/>
                    <a:pt x="4267" y="2873"/>
                  </a:cubicBezTo>
                  <a:cubicBezTo>
                    <a:pt x="4056" y="3042"/>
                    <a:pt x="3760" y="3169"/>
                    <a:pt x="3507" y="3254"/>
                  </a:cubicBezTo>
                  <a:cubicBezTo>
                    <a:pt x="3422" y="3296"/>
                    <a:pt x="3338" y="3296"/>
                    <a:pt x="3211" y="3296"/>
                  </a:cubicBezTo>
                  <a:cubicBezTo>
                    <a:pt x="2958" y="3296"/>
                    <a:pt x="2704" y="3380"/>
                    <a:pt x="2493" y="3549"/>
                  </a:cubicBezTo>
                  <a:cubicBezTo>
                    <a:pt x="1817" y="4141"/>
                    <a:pt x="1479" y="5028"/>
                    <a:pt x="1521" y="5958"/>
                  </a:cubicBezTo>
                  <a:cubicBezTo>
                    <a:pt x="1521" y="6338"/>
                    <a:pt x="1479" y="6676"/>
                    <a:pt x="1310" y="7014"/>
                  </a:cubicBezTo>
                  <a:cubicBezTo>
                    <a:pt x="1183" y="7183"/>
                    <a:pt x="1014" y="7310"/>
                    <a:pt x="845" y="7394"/>
                  </a:cubicBezTo>
                  <a:cubicBezTo>
                    <a:pt x="592" y="7521"/>
                    <a:pt x="423" y="7732"/>
                    <a:pt x="254" y="7943"/>
                  </a:cubicBezTo>
                  <a:cubicBezTo>
                    <a:pt x="212" y="8070"/>
                    <a:pt x="212" y="8197"/>
                    <a:pt x="212" y="8281"/>
                  </a:cubicBezTo>
                  <a:lnTo>
                    <a:pt x="212" y="8366"/>
                  </a:lnTo>
                  <a:lnTo>
                    <a:pt x="212" y="8661"/>
                  </a:lnTo>
                  <a:cubicBezTo>
                    <a:pt x="212" y="8788"/>
                    <a:pt x="169" y="8957"/>
                    <a:pt x="127" y="9084"/>
                  </a:cubicBezTo>
                  <a:cubicBezTo>
                    <a:pt x="43" y="9337"/>
                    <a:pt x="0" y="9633"/>
                    <a:pt x="43" y="9887"/>
                  </a:cubicBezTo>
                  <a:cubicBezTo>
                    <a:pt x="43" y="9929"/>
                    <a:pt x="43" y="9971"/>
                    <a:pt x="85" y="10013"/>
                  </a:cubicBezTo>
                  <a:cubicBezTo>
                    <a:pt x="43" y="10816"/>
                    <a:pt x="85" y="11661"/>
                    <a:pt x="169" y="12464"/>
                  </a:cubicBezTo>
                  <a:lnTo>
                    <a:pt x="169" y="12675"/>
                  </a:lnTo>
                  <a:lnTo>
                    <a:pt x="549" y="12717"/>
                  </a:lnTo>
                  <a:lnTo>
                    <a:pt x="1099" y="12717"/>
                  </a:lnTo>
                  <a:lnTo>
                    <a:pt x="1183" y="12675"/>
                  </a:lnTo>
                  <a:cubicBezTo>
                    <a:pt x="1352" y="12548"/>
                    <a:pt x="1521" y="12337"/>
                    <a:pt x="1563" y="12084"/>
                  </a:cubicBezTo>
                  <a:cubicBezTo>
                    <a:pt x="1606" y="11957"/>
                    <a:pt x="1648" y="11872"/>
                    <a:pt x="1732" y="11746"/>
                  </a:cubicBezTo>
                  <a:cubicBezTo>
                    <a:pt x="2451" y="11239"/>
                    <a:pt x="3296" y="10901"/>
                    <a:pt x="4225" y="10689"/>
                  </a:cubicBezTo>
                  <a:cubicBezTo>
                    <a:pt x="4521" y="10689"/>
                    <a:pt x="4817" y="10732"/>
                    <a:pt x="5155" y="10816"/>
                  </a:cubicBezTo>
                  <a:cubicBezTo>
                    <a:pt x="5440" y="10911"/>
                    <a:pt x="5725" y="10959"/>
                    <a:pt x="6028" y="10959"/>
                  </a:cubicBezTo>
                  <a:cubicBezTo>
                    <a:pt x="6129" y="10959"/>
                    <a:pt x="6232" y="10953"/>
                    <a:pt x="6337" y="10943"/>
                  </a:cubicBezTo>
                  <a:cubicBezTo>
                    <a:pt x="6464" y="10901"/>
                    <a:pt x="6591" y="10816"/>
                    <a:pt x="6718" y="10732"/>
                  </a:cubicBezTo>
                  <a:lnTo>
                    <a:pt x="6802" y="10647"/>
                  </a:lnTo>
                  <a:cubicBezTo>
                    <a:pt x="6844" y="10689"/>
                    <a:pt x="6844" y="10732"/>
                    <a:pt x="6887" y="10774"/>
                  </a:cubicBezTo>
                  <a:cubicBezTo>
                    <a:pt x="7013" y="11027"/>
                    <a:pt x="7140" y="11323"/>
                    <a:pt x="7436" y="11323"/>
                  </a:cubicBezTo>
                  <a:lnTo>
                    <a:pt x="7647" y="11239"/>
                  </a:lnTo>
                  <a:lnTo>
                    <a:pt x="7732" y="11196"/>
                  </a:lnTo>
                  <a:lnTo>
                    <a:pt x="7943" y="10816"/>
                  </a:lnTo>
                  <a:cubicBezTo>
                    <a:pt x="7985" y="10816"/>
                    <a:pt x="8027" y="10774"/>
                    <a:pt x="8070" y="10774"/>
                  </a:cubicBezTo>
                  <a:cubicBezTo>
                    <a:pt x="8154" y="10816"/>
                    <a:pt x="8281" y="10816"/>
                    <a:pt x="8365" y="10901"/>
                  </a:cubicBezTo>
                  <a:cubicBezTo>
                    <a:pt x="8534" y="10985"/>
                    <a:pt x="8703" y="11027"/>
                    <a:pt x="8915" y="11027"/>
                  </a:cubicBezTo>
                  <a:cubicBezTo>
                    <a:pt x="9041" y="11027"/>
                    <a:pt x="9210" y="10985"/>
                    <a:pt x="9379" y="10901"/>
                  </a:cubicBezTo>
                  <a:cubicBezTo>
                    <a:pt x="9422" y="10858"/>
                    <a:pt x="9506" y="10816"/>
                    <a:pt x="9633" y="10816"/>
                  </a:cubicBezTo>
                  <a:cubicBezTo>
                    <a:pt x="9802" y="10858"/>
                    <a:pt x="10013" y="10943"/>
                    <a:pt x="10182" y="11027"/>
                  </a:cubicBezTo>
                  <a:cubicBezTo>
                    <a:pt x="10436" y="11196"/>
                    <a:pt x="10773" y="11323"/>
                    <a:pt x="11069" y="11323"/>
                  </a:cubicBezTo>
                  <a:cubicBezTo>
                    <a:pt x="11238" y="11323"/>
                    <a:pt x="11407" y="11239"/>
                    <a:pt x="11534" y="11112"/>
                  </a:cubicBezTo>
                  <a:lnTo>
                    <a:pt x="11661" y="10985"/>
                  </a:lnTo>
                  <a:cubicBezTo>
                    <a:pt x="11703" y="11027"/>
                    <a:pt x="11745" y="11070"/>
                    <a:pt x="11787" y="11070"/>
                  </a:cubicBezTo>
                  <a:cubicBezTo>
                    <a:pt x="11914" y="11196"/>
                    <a:pt x="12083" y="11239"/>
                    <a:pt x="12210" y="11281"/>
                  </a:cubicBezTo>
                  <a:cubicBezTo>
                    <a:pt x="12379" y="11281"/>
                    <a:pt x="12548" y="11196"/>
                    <a:pt x="12632" y="11112"/>
                  </a:cubicBezTo>
                  <a:cubicBezTo>
                    <a:pt x="12759" y="10943"/>
                    <a:pt x="12886" y="10816"/>
                    <a:pt x="12970" y="10647"/>
                  </a:cubicBezTo>
                  <a:cubicBezTo>
                    <a:pt x="13097" y="10436"/>
                    <a:pt x="13308" y="10098"/>
                    <a:pt x="13477" y="10098"/>
                  </a:cubicBezTo>
                  <a:cubicBezTo>
                    <a:pt x="13562" y="10098"/>
                    <a:pt x="13646" y="10478"/>
                    <a:pt x="13689" y="10647"/>
                  </a:cubicBezTo>
                  <a:cubicBezTo>
                    <a:pt x="13815" y="11027"/>
                    <a:pt x="13984" y="11534"/>
                    <a:pt x="14449" y="11619"/>
                  </a:cubicBezTo>
                  <a:cubicBezTo>
                    <a:pt x="14618" y="11661"/>
                    <a:pt x="14829" y="11661"/>
                    <a:pt x="14998" y="11661"/>
                  </a:cubicBezTo>
                  <a:lnTo>
                    <a:pt x="16054" y="11703"/>
                  </a:lnTo>
                  <a:lnTo>
                    <a:pt x="16181" y="11703"/>
                  </a:lnTo>
                  <a:cubicBezTo>
                    <a:pt x="16646" y="11999"/>
                    <a:pt x="17026" y="12379"/>
                    <a:pt x="17364" y="12759"/>
                  </a:cubicBezTo>
                  <a:cubicBezTo>
                    <a:pt x="18040" y="13435"/>
                    <a:pt x="18716" y="14111"/>
                    <a:pt x="19223" y="14238"/>
                  </a:cubicBezTo>
                  <a:cubicBezTo>
                    <a:pt x="19350" y="14280"/>
                    <a:pt x="19477" y="14323"/>
                    <a:pt x="19603" y="14323"/>
                  </a:cubicBezTo>
                  <a:cubicBezTo>
                    <a:pt x="20153" y="14280"/>
                    <a:pt x="20617" y="13985"/>
                    <a:pt x="20871" y="13562"/>
                  </a:cubicBezTo>
                  <a:cubicBezTo>
                    <a:pt x="21082" y="13266"/>
                    <a:pt x="21251" y="13097"/>
                    <a:pt x="21420" y="13097"/>
                  </a:cubicBezTo>
                  <a:cubicBezTo>
                    <a:pt x="21462" y="13140"/>
                    <a:pt x="21462" y="13182"/>
                    <a:pt x="21504" y="13182"/>
                  </a:cubicBezTo>
                  <a:cubicBezTo>
                    <a:pt x="21631" y="13351"/>
                    <a:pt x="21800" y="13435"/>
                    <a:pt x="22011" y="13435"/>
                  </a:cubicBezTo>
                  <a:lnTo>
                    <a:pt x="22096" y="13435"/>
                  </a:lnTo>
                  <a:cubicBezTo>
                    <a:pt x="22138" y="13435"/>
                    <a:pt x="22138" y="13393"/>
                    <a:pt x="22307" y="13182"/>
                  </a:cubicBezTo>
                  <a:lnTo>
                    <a:pt x="22434" y="13182"/>
                  </a:lnTo>
                  <a:lnTo>
                    <a:pt x="22730" y="13224"/>
                  </a:lnTo>
                  <a:lnTo>
                    <a:pt x="22772" y="13224"/>
                  </a:lnTo>
                  <a:cubicBezTo>
                    <a:pt x="22835" y="13266"/>
                    <a:pt x="22899" y="13288"/>
                    <a:pt x="22962" y="13288"/>
                  </a:cubicBezTo>
                  <a:cubicBezTo>
                    <a:pt x="23025" y="13288"/>
                    <a:pt x="23089" y="13266"/>
                    <a:pt x="23152" y="13224"/>
                  </a:cubicBezTo>
                  <a:cubicBezTo>
                    <a:pt x="23279" y="13182"/>
                    <a:pt x="23279" y="13182"/>
                    <a:pt x="23406" y="12802"/>
                  </a:cubicBezTo>
                  <a:cubicBezTo>
                    <a:pt x="23490" y="12422"/>
                    <a:pt x="23659" y="12084"/>
                    <a:pt x="23828" y="11746"/>
                  </a:cubicBezTo>
                  <a:cubicBezTo>
                    <a:pt x="23955" y="11577"/>
                    <a:pt x="24124" y="11408"/>
                    <a:pt x="24335" y="11323"/>
                  </a:cubicBezTo>
                  <a:cubicBezTo>
                    <a:pt x="24631" y="11154"/>
                    <a:pt x="24884" y="10943"/>
                    <a:pt x="25053" y="10689"/>
                  </a:cubicBezTo>
                  <a:cubicBezTo>
                    <a:pt x="25265" y="10182"/>
                    <a:pt x="25222" y="9591"/>
                    <a:pt x="24884" y="9168"/>
                  </a:cubicBezTo>
                  <a:cubicBezTo>
                    <a:pt x="24800" y="9042"/>
                    <a:pt x="24715" y="8873"/>
                    <a:pt x="24673" y="8746"/>
                  </a:cubicBezTo>
                  <a:lnTo>
                    <a:pt x="24758" y="8408"/>
                  </a:lnTo>
                  <a:lnTo>
                    <a:pt x="24715" y="8281"/>
                  </a:lnTo>
                  <a:cubicBezTo>
                    <a:pt x="24589" y="8197"/>
                    <a:pt x="24462" y="8112"/>
                    <a:pt x="24293" y="8112"/>
                  </a:cubicBezTo>
                  <a:cubicBezTo>
                    <a:pt x="24293" y="8028"/>
                    <a:pt x="24251" y="7901"/>
                    <a:pt x="24208" y="7816"/>
                  </a:cubicBezTo>
                  <a:cubicBezTo>
                    <a:pt x="24124" y="7605"/>
                    <a:pt x="24124" y="7605"/>
                    <a:pt x="24124" y="7605"/>
                  </a:cubicBezTo>
                  <a:cubicBezTo>
                    <a:pt x="24039" y="7479"/>
                    <a:pt x="23955" y="7394"/>
                    <a:pt x="23828" y="7352"/>
                  </a:cubicBezTo>
                  <a:cubicBezTo>
                    <a:pt x="23828" y="7310"/>
                    <a:pt x="23744" y="7310"/>
                    <a:pt x="23744" y="7310"/>
                  </a:cubicBezTo>
                  <a:cubicBezTo>
                    <a:pt x="23744" y="7267"/>
                    <a:pt x="23786" y="7225"/>
                    <a:pt x="23786" y="7183"/>
                  </a:cubicBezTo>
                  <a:cubicBezTo>
                    <a:pt x="23913" y="6887"/>
                    <a:pt x="23744" y="6549"/>
                    <a:pt x="23448" y="6465"/>
                  </a:cubicBezTo>
                  <a:cubicBezTo>
                    <a:pt x="23384" y="6443"/>
                    <a:pt x="23311" y="6433"/>
                    <a:pt x="23237" y="6433"/>
                  </a:cubicBezTo>
                  <a:cubicBezTo>
                    <a:pt x="23163" y="6433"/>
                    <a:pt x="23089" y="6443"/>
                    <a:pt x="23025" y="6465"/>
                  </a:cubicBezTo>
                  <a:cubicBezTo>
                    <a:pt x="23237" y="5704"/>
                    <a:pt x="23237" y="5577"/>
                    <a:pt x="23237" y="5451"/>
                  </a:cubicBezTo>
                  <a:lnTo>
                    <a:pt x="23237" y="5408"/>
                  </a:lnTo>
                  <a:lnTo>
                    <a:pt x="23025" y="5239"/>
                  </a:lnTo>
                  <a:cubicBezTo>
                    <a:pt x="23279" y="4986"/>
                    <a:pt x="23786" y="4394"/>
                    <a:pt x="23279" y="3887"/>
                  </a:cubicBezTo>
                  <a:cubicBezTo>
                    <a:pt x="23068" y="3718"/>
                    <a:pt x="22856" y="3634"/>
                    <a:pt x="22645" y="3549"/>
                  </a:cubicBezTo>
                  <a:cubicBezTo>
                    <a:pt x="22476" y="3549"/>
                    <a:pt x="22307" y="3465"/>
                    <a:pt x="22180" y="3380"/>
                  </a:cubicBezTo>
                  <a:cubicBezTo>
                    <a:pt x="22138" y="3296"/>
                    <a:pt x="22096" y="3169"/>
                    <a:pt x="22096" y="3085"/>
                  </a:cubicBezTo>
                  <a:cubicBezTo>
                    <a:pt x="22138" y="2958"/>
                    <a:pt x="22096" y="2873"/>
                    <a:pt x="22011" y="2789"/>
                  </a:cubicBezTo>
                  <a:cubicBezTo>
                    <a:pt x="21927" y="2704"/>
                    <a:pt x="21800" y="2662"/>
                    <a:pt x="21716" y="2662"/>
                  </a:cubicBezTo>
                  <a:cubicBezTo>
                    <a:pt x="21631" y="2662"/>
                    <a:pt x="21504" y="2704"/>
                    <a:pt x="21335" y="2704"/>
                  </a:cubicBezTo>
                  <a:lnTo>
                    <a:pt x="21166" y="2704"/>
                  </a:lnTo>
                  <a:cubicBezTo>
                    <a:pt x="20913" y="2620"/>
                    <a:pt x="20702" y="2535"/>
                    <a:pt x="20448" y="2451"/>
                  </a:cubicBezTo>
                  <a:cubicBezTo>
                    <a:pt x="20237" y="2324"/>
                    <a:pt x="19984" y="2240"/>
                    <a:pt x="19730" y="2240"/>
                  </a:cubicBezTo>
                  <a:cubicBezTo>
                    <a:pt x="19477" y="2282"/>
                    <a:pt x="19223" y="2451"/>
                    <a:pt x="19054" y="2704"/>
                  </a:cubicBezTo>
                  <a:cubicBezTo>
                    <a:pt x="18927" y="2789"/>
                    <a:pt x="18843" y="2916"/>
                    <a:pt x="18716" y="3000"/>
                  </a:cubicBezTo>
                  <a:cubicBezTo>
                    <a:pt x="18125" y="2620"/>
                    <a:pt x="17618" y="2198"/>
                    <a:pt x="17111" y="1733"/>
                  </a:cubicBezTo>
                  <a:lnTo>
                    <a:pt x="17153" y="1310"/>
                  </a:lnTo>
                  <a:lnTo>
                    <a:pt x="17026" y="1226"/>
                  </a:lnTo>
                  <a:cubicBezTo>
                    <a:pt x="16942" y="1184"/>
                    <a:pt x="16857" y="1141"/>
                    <a:pt x="16773" y="1141"/>
                  </a:cubicBezTo>
                  <a:lnTo>
                    <a:pt x="16223" y="1141"/>
                  </a:lnTo>
                  <a:cubicBezTo>
                    <a:pt x="16181" y="1015"/>
                    <a:pt x="16097" y="846"/>
                    <a:pt x="15970" y="803"/>
                  </a:cubicBezTo>
                  <a:lnTo>
                    <a:pt x="15843" y="761"/>
                  </a:lnTo>
                  <a:lnTo>
                    <a:pt x="15801" y="761"/>
                  </a:lnTo>
                  <a:cubicBezTo>
                    <a:pt x="15674" y="761"/>
                    <a:pt x="15590" y="803"/>
                    <a:pt x="15505" y="888"/>
                  </a:cubicBezTo>
                  <a:lnTo>
                    <a:pt x="15463" y="888"/>
                  </a:lnTo>
                  <a:cubicBezTo>
                    <a:pt x="15379" y="803"/>
                    <a:pt x="15294" y="677"/>
                    <a:pt x="15210" y="592"/>
                  </a:cubicBezTo>
                  <a:cubicBezTo>
                    <a:pt x="14956" y="296"/>
                    <a:pt x="14745" y="1"/>
                    <a:pt x="14365"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3"/>
            <p:cNvSpPr/>
            <p:nvPr/>
          </p:nvSpPr>
          <p:spPr>
            <a:xfrm>
              <a:off x="4310625" y="2022950"/>
              <a:ext cx="626350" cy="343575"/>
            </a:xfrm>
            <a:custGeom>
              <a:rect b="b" l="l" r="r" t="t"/>
              <a:pathLst>
                <a:path extrusionOk="0" h="13743" w="25054">
                  <a:moveTo>
                    <a:pt x="169" y="9765"/>
                  </a:moveTo>
                  <a:cubicBezTo>
                    <a:pt x="338" y="9892"/>
                    <a:pt x="591" y="10061"/>
                    <a:pt x="422" y="10399"/>
                  </a:cubicBezTo>
                  <a:cubicBezTo>
                    <a:pt x="412" y="10425"/>
                    <a:pt x="402" y="10436"/>
                    <a:pt x="392" y="10436"/>
                  </a:cubicBezTo>
                  <a:cubicBezTo>
                    <a:pt x="318" y="10436"/>
                    <a:pt x="243" y="9840"/>
                    <a:pt x="169" y="9765"/>
                  </a:cubicBezTo>
                  <a:close/>
                  <a:moveTo>
                    <a:pt x="14208" y="1"/>
                  </a:moveTo>
                  <a:cubicBezTo>
                    <a:pt x="14190" y="1"/>
                    <a:pt x="14171" y="2"/>
                    <a:pt x="14153" y="6"/>
                  </a:cubicBezTo>
                  <a:cubicBezTo>
                    <a:pt x="14026" y="48"/>
                    <a:pt x="14195" y="429"/>
                    <a:pt x="14111" y="513"/>
                  </a:cubicBezTo>
                  <a:cubicBezTo>
                    <a:pt x="14105" y="519"/>
                    <a:pt x="14098" y="522"/>
                    <a:pt x="14091" y="522"/>
                  </a:cubicBezTo>
                  <a:cubicBezTo>
                    <a:pt x="14006" y="522"/>
                    <a:pt x="13835" y="156"/>
                    <a:pt x="13579" y="156"/>
                  </a:cubicBezTo>
                  <a:cubicBezTo>
                    <a:pt x="13546" y="156"/>
                    <a:pt x="13512" y="162"/>
                    <a:pt x="13477" y="175"/>
                  </a:cubicBezTo>
                  <a:cubicBezTo>
                    <a:pt x="12843" y="344"/>
                    <a:pt x="11491" y="1443"/>
                    <a:pt x="10984" y="1485"/>
                  </a:cubicBezTo>
                  <a:lnTo>
                    <a:pt x="10942" y="1485"/>
                  </a:lnTo>
                  <a:cubicBezTo>
                    <a:pt x="10942" y="1569"/>
                    <a:pt x="10900" y="1654"/>
                    <a:pt x="10900" y="1781"/>
                  </a:cubicBezTo>
                  <a:cubicBezTo>
                    <a:pt x="10858" y="2794"/>
                    <a:pt x="11872" y="4062"/>
                    <a:pt x="11491" y="5160"/>
                  </a:cubicBezTo>
                  <a:cubicBezTo>
                    <a:pt x="11325" y="5576"/>
                    <a:pt x="9769" y="6809"/>
                    <a:pt x="9316" y="6809"/>
                  </a:cubicBezTo>
                  <a:cubicBezTo>
                    <a:pt x="9309" y="6809"/>
                    <a:pt x="9301" y="6809"/>
                    <a:pt x="9295" y="6808"/>
                  </a:cubicBezTo>
                  <a:cubicBezTo>
                    <a:pt x="8830" y="6766"/>
                    <a:pt x="8872" y="6597"/>
                    <a:pt x="8534" y="6470"/>
                  </a:cubicBezTo>
                  <a:cubicBezTo>
                    <a:pt x="8154" y="6301"/>
                    <a:pt x="7943" y="6470"/>
                    <a:pt x="7731" y="6090"/>
                  </a:cubicBezTo>
                  <a:cubicBezTo>
                    <a:pt x="7520" y="5752"/>
                    <a:pt x="7520" y="4949"/>
                    <a:pt x="7182" y="4569"/>
                  </a:cubicBezTo>
                  <a:cubicBezTo>
                    <a:pt x="7055" y="4400"/>
                    <a:pt x="6717" y="4400"/>
                    <a:pt x="6591" y="4315"/>
                  </a:cubicBezTo>
                  <a:cubicBezTo>
                    <a:pt x="5957" y="3766"/>
                    <a:pt x="5239" y="3301"/>
                    <a:pt x="5365" y="2414"/>
                  </a:cubicBezTo>
                  <a:cubicBezTo>
                    <a:pt x="5365" y="2388"/>
                    <a:pt x="5349" y="2378"/>
                    <a:pt x="5324" y="2378"/>
                  </a:cubicBezTo>
                  <a:cubicBezTo>
                    <a:pt x="5269" y="2378"/>
                    <a:pt x="5170" y="2427"/>
                    <a:pt x="5112" y="2456"/>
                  </a:cubicBezTo>
                  <a:cubicBezTo>
                    <a:pt x="4521" y="2625"/>
                    <a:pt x="4014" y="3132"/>
                    <a:pt x="3380" y="3301"/>
                  </a:cubicBezTo>
                  <a:cubicBezTo>
                    <a:pt x="3084" y="3428"/>
                    <a:pt x="2746" y="3301"/>
                    <a:pt x="2450" y="3555"/>
                  </a:cubicBezTo>
                  <a:cubicBezTo>
                    <a:pt x="1183" y="4696"/>
                    <a:pt x="1859" y="6048"/>
                    <a:pt x="1352" y="6977"/>
                  </a:cubicBezTo>
                  <a:cubicBezTo>
                    <a:pt x="1141" y="7399"/>
                    <a:pt x="507" y="7484"/>
                    <a:pt x="296" y="7864"/>
                  </a:cubicBezTo>
                  <a:cubicBezTo>
                    <a:pt x="254" y="7949"/>
                    <a:pt x="296" y="8075"/>
                    <a:pt x="296" y="8160"/>
                  </a:cubicBezTo>
                  <a:lnTo>
                    <a:pt x="296" y="8456"/>
                  </a:lnTo>
                  <a:cubicBezTo>
                    <a:pt x="296" y="8751"/>
                    <a:pt x="0" y="9343"/>
                    <a:pt x="85" y="9639"/>
                  </a:cubicBezTo>
                  <a:cubicBezTo>
                    <a:pt x="85" y="9681"/>
                    <a:pt x="127" y="9723"/>
                    <a:pt x="169" y="9765"/>
                  </a:cubicBezTo>
                  <a:cubicBezTo>
                    <a:pt x="169" y="9765"/>
                    <a:pt x="169" y="9765"/>
                    <a:pt x="169" y="9808"/>
                  </a:cubicBezTo>
                  <a:cubicBezTo>
                    <a:pt x="127" y="10610"/>
                    <a:pt x="169" y="11455"/>
                    <a:pt x="254" y="12258"/>
                  </a:cubicBezTo>
                  <a:lnTo>
                    <a:pt x="887" y="12258"/>
                  </a:lnTo>
                  <a:cubicBezTo>
                    <a:pt x="1141" y="12131"/>
                    <a:pt x="1183" y="11582"/>
                    <a:pt x="1394" y="11371"/>
                  </a:cubicBezTo>
                  <a:cubicBezTo>
                    <a:pt x="2155" y="10822"/>
                    <a:pt x="3084" y="10441"/>
                    <a:pt x="4014" y="10272"/>
                  </a:cubicBezTo>
                  <a:cubicBezTo>
                    <a:pt x="4082" y="10264"/>
                    <a:pt x="4151" y="10260"/>
                    <a:pt x="4221" y="10260"/>
                  </a:cubicBezTo>
                  <a:cubicBezTo>
                    <a:pt x="4773" y="10260"/>
                    <a:pt x="5367" y="10496"/>
                    <a:pt x="5918" y="10496"/>
                  </a:cubicBezTo>
                  <a:cubicBezTo>
                    <a:pt x="5988" y="10496"/>
                    <a:pt x="6058" y="10492"/>
                    <a:pt x="6126" y="10484"/>
                  </a:cubicBezTo>
                  <a:cubicBezTo>
                    <a:pt x="6285" y="10484"/>
                    <a:pt x="6556" y="10184"/>
                    <a:pt x="6729" y="10184"/>
                  </a:cubicBezTo>
                  <a:cubicBezTo>
                    <a:pt x="6739" y="10184"/>
                    <a:pt x="6750" y="10185"/>
                    <a:pt x="6760" y="10188"/>
                  </a:cubicBezTo>
                  <a:cubicBezTo>
                    <a:pt x="6879" y="10188"/>
                    <a:pt x="7074" y="10828"/>
                    <a:pt x="7309" y="10828"/>
                  </a:cubicBezTo>
                  <a:cubicBezTo>
                    <a:pt x="7323" y="10828"/>
                    <a:pt x="7337" y="10826"/>
                    <a:pt x="7351" y="10822"/>
                  </a:cubicBezTo>
                  <a:lnTo>
                    <a:pt x="7605" y="10441"/>
                  </a:lnTo>
                  <a:cubicBezTo>
                    <a:pt x="7717" y="10351"/>
                    <a:pt x="7824" y="10318"/>
                    <a:pt x="7927" y="10318"/>
                  </a:cubicBezTo>
                  <a:cubicBezTo>
                    <a:pt x="8210" y="10318"/>
                    <a:pt x="8466" y="10568"/>
                    <a:pt x="8745" y="10568"/>
                  </a:cubicBezTo>
                  <a:cubicBezTo>
                    <a:pt x="8999" y="10568"/>
                    <a:pt x="9252" y="10357"/>
                    <a:pt x="9464" y="10357"/>
                  </a:cubicBezTo>
                  <a:cubicBezTo>
                    <a:pt x="9971" y="10357"/>
                    <a:pt x="10435" y="10864"/>
                    <a:pt x="10900" y="10864"/>
                  </a:cubicBezTo>
                  <a:cubicBezTo>
                    <a:pt x="11099" y="10864"/>
                    <a:pt x="11298" y="10564"/>
                    <a:pt x="11496" y="10564"/>
                  </a:cubicBezTo>
                  <a:cubicBezTo>
                    <a:pt x="11509" y="10564"/>
                    <a:pt x="11521" y="10566"/>
                    <a:pt x="11534" y="10568"/>
                  </a:cubicBezTo>
                  <a:cubicBezTo>
                    <a:pt x="11753" y="10568"/>
                    <a:pt x="11879" y="10800"/>
                    <a:pt x="12084" y="10800"/>
                  </a:cubicBezTo>
                  <a:cubicBezTo>
                    <a:pt x="12156" y="10800"/>
                    <a:pt x="12238" y="10772"/>
                    <a:pt x="12336" y="10695"/>
                  </a:cubicBezTo>
                  <a:cubicBezTo>
                    <a:pt x="12584" y="10488"/>
                    <a:pt x="12832" y="9637"/>
                    <a:pt x="13315" y="9637"/>
                  </a:cubicBezTo>
                  <a:cubicBezTo>
                    <a:pt x="13327" y="9637"/>
                    <a:pt x="13339" y="9638"/>
                    <a:pt x="13350" y="9639"/>
                  </a:cubicBezTo>
                  <a:cubicBezTo>
                    <a:pt x="13857" y="9681"/>
                    <a:pt x="13773" y="10991"/>
                    <a:pt x="14364" y="11160"/>
                  </a:cubicBezTo>
                  <a:lnTo>
                    <a:pt x="16181" y="11160"/>
                  </a:lnTo>
                  <a:cubicBezTo>
                    <a:pt x="16899" y="11498"/>
                    <a:pt x="18378" y="13483"/>
                    <a:pt x="19181" y="13694"/>
                  </a:cubicBezTo>
                  <a:cubicBezTo>
                    <a:pt x="19300" y="13728"/>
                    <a:pt x="19410" y="13742"/>
                    <a:pt x="19511" y="13742"/>
                  </a:cubicBezTo>
                  <a:cubicBezTo>
                    <a:pt x="20417" y="13742"/>
                    <a:pt x="20637" y="12550"/>
                    <a:pt x="21276" y="12550"/>
                  </a:cubicBezTo>
                  <a:cubicBezTo>
                    <a:pt x="21295" y="12550"/>
                    <a:pt x="21315" y="12552"/>
                    <a:pt x="21335" y="12554"/>
                  </a:cubicBezTo>
                  <a:cubicBezTo>
                    <a:pt x="21504" y="12554"/>
                    <a:pt x="21673" y="12892"/>
                    <a:pt x="21842" y="12892"/>
                  </a:cubicBezTo>
                  <a:lnTo>
                    <a:pt x="22053" y="12554"/>
                  </a:lnTo>
                  <a:cubicBezTo>
                    <a:pt x="22138" y="12554"/>
                    <a:pt x="22222" y="12596"/>
                    <a:pt x="22307" y="12596"/>
                  </a:cubicBezTo>
                  <a:lnTo>
                    <a:pt x="22603" y="12638"/>
                  </a:lnTo>
                  <a:cubicBezTo>
                    <a:pt x="22704" y="12638"/>
                    <a:pt x="22778" y="12692"/>
                    <a:pt x="22847" y="12692"/>
                  </a:cubicBezTo>
                  <a:cubicBezTo>
                    <a:pt x="22865" y="12692"/>
                    <a:pt x="22881" y="12689"/>
                    <a:pt x="22898" y="12680"/>
                  </a:cubicBezTo>
                  <a:cubicBezTo>
                    <a:pt x="23067" y="12216"/>
                    <a:pt x="23236" y="11709"/>
                    <a:pt x="23448" y="11244"/>
                  </a:cubicBezTo>
                  <a:cubicBezTo>
                    <a:pt x="23743" y="10822"/>
                    <a:pt x="24419" y="10653"/>
                    <a:pt x="24715" y="10188"/>
                  </a:cubicBezTo>
                  <a:cubicBezTo>
                    <a:pt x="25053" y="9554"/>
                    <a:pt x="24419" y="8963"/>
                    <a:pt x="24250" y="8413"/>
                  </a:cubicBezTo>
                  <a:lnTo>
                    <a:pt x="24335" y="8118"/>
                  </a:lnTo>
                  <a:cubicBezTo>
                    <a:pt x="24250" y="7991"/>
                    <a:pt x="24039" y="8075"/>
                    <a:pt x="23955" y="7949"/>
                  </a:cubicBezTo>
                  <a:lnTo>
                    <a:pt x="23786" y="7357"/>
                  </a:lnTo>
                  <a:cubicBezTo>
                    <a:pt x="23701" y="7231"/>
                    <a:pt x="23490" y="7231"/>
                    <a:pt x="23405" y="7104"/>
                  </a:cubicBezTo>
                  <a:cubicBezTo>
                    <a:pt x="23194" y="6850"/>
                    <a:pt x="23659" y="6512"/>
                    <a:pt x="23194" y="6343"/>
                  </a:cubicBezTo>
                  <a:cubicBezTo>
                    <a:pt x="23181" y="6340"/>
                    <a:pt x="23167" y="6339"/>
                    <a:pt x="23151" y="6339"/>
                  </a:cubicBezTo>
                  <a:cubicBezTo>
                    <a:pt x="22983" y="6339"/>
                    <a:pt x="22687" y="6517"/>
                    <a:pt x="22519" y="6517"/>
                  </a:cubicBezTo>
                  <a:cubicBezTo>
                    <a:pt x="22503" y="6517"/>
                    <a:pt x="22489" y="6516"/>
                    <a:pt x="22476" y="6512"/>
                  </a:cubicBezTo>
                  <a:cubicBezTo>
                    <a:pt x="22603" y="6090"/>
                    <a:pt x="22729" y="5667"/>
                    <a:pt x="22814" y="5203"/>
                  </a:cubicBezTo>
                  <a:lnTo>
                    <a:pt x="22518" y="4949"/>
                  </a:lnTo>
                  <a:cubicBezTo>
                    <a:pt x="22560" y="4780"/>
                    <a:pt x="23363" y="4231"/>
                    <a:pt x="22898" y="3724"/>
                  </a:cubicBezTo>
                  <a:cubicBezTo>
                    <a:pt x="22645" y="3513"/>
                    <a:pt x="21927" y="3470"/>
                    <a:pt x="21800" y="3175"/>
                  </a:cubicBezTo>
                  <a:cubicBezTo>
                    <a:pt x="21567" y="2741"/>
                    <a:pt x="21807" y="2597"/>
                    <a:pt x="21524" y="2597"/>
                  </a:cubicBezTo>
                  <a:cubicBezTo>
                    <a:pt x="21449" y="2597"/>
                    <a:pt x="21336" y="2608"/>
                    <a:pt x="21166" y="2625"/>
                  </a:cubicBezTo>
                  <a:cubicBezTo>
                    <a:pt x="21153" y="2664"/>
                    <a:pt x="21113" y="2680"/>
                    <a:pt x="21053" y="2680"/>
                  </a:cubicBezTo>
                  <a:cubicBezTo>
                    <a:pt x="20724" y="2680"/>
                    <a:pt x="19811" y="2201"/>
                    <a:pt x="19620" y="2201"/>
                  </a:cubicBezTo>
                  <a:cubicBezTo>
                    <a:pt x="19614" y="2201"/>
                    <a:pt x="19608" y="2202"/>
                    <a:pt x="19603" y="2203"/>
                  </a:cubicBezTo>
                  <a:cubicBezTo>
                    <a:pt x="19223" y="2245"/>
                    <a:pt x="18885" y="2963"/>
                    <a:pt x="18505" y="2963"/>
                  </a:cubicBezTo>
                  <a:cubicBezTo>
                    <a:pt x="17829" y="2541"/>
                    <a:pt x="17237" y="2076"/>
                    <a:pt x="16688" y="1569"/>
                  </a:cubicBezTo>
                  <a:lnTo>
                    <a:pt x="16688" y="1147"/>
                  </a:lnTo>
                  <a:cubicBezTo>
                    <a:pt x="16660" y="1133"/>
                    <a:pt x="16632" y="1128"/>
                    <a:pt x="16603" y="1128"/>
                  </a:cubicBezTo>
                  <a:cubicBezTo>
                    <a:pt x="16547" y="1128"/>
                    <a:pt x="16491" y="1147"/>
                    <a:pt x="16434" y="1147"/>
                  </a:cubicBezTo>
                  <a:lnTo>
                    <a:pt x="15885" y="1147"/>
                  </a:lnTo>
                  <a:cubicBezTo>
                    <a:pt x="15758" y="1105"/>
                    <a:pt x="15801" y="851"/>
                    <a:pt x="15674" y="767"/>
                  </a:cubicBezTo>
                  <a:cubicBezTo>
                    <a:pt x="15662" y="763"/>
                    <a:pt x="15650" y="761"/>
                    <a:pt x="15638" y="761"/>
                  </a:cubicBezTo>
                  <a:cubicBezTo>
                    <a:pt x="15529" y="761"/>
                    <a:pt x="15397" y="899"/>
                    <a:pt x="15287" y="899"/>
                  </a:cubicBezTo>
                  <a:cubicBezTo>
                    <a:pt x="15275" y="899"/>
                    <a:pt x="15263" y="897"/>
                    <a:pt x="15252" y="893"/>
                  </a:cubicBezTo>
                  <a:cubicBezTo>
                    <a:pt x="14928" y="853"/>
                    <a:pt x="14605" y="1"/>
                    <a:pt x="14208"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3"/>
            <p:cNvSpPr/>
            <p:nvPr/>
          </p:nvSpPr>
          <p:spPr>
            <a:xfrm>
              <a:off x="4246175" y="365925"/>
              <a:ext cx="41225" cy="38300"/>
            </a:xfrm>
            <a:custGeom>
              <a:rect b="b" l="l" r="r" t="t"/>
              <a:pathLst>
                <a:path extrusionOk="0" h="1532" w="1649">
                  <a:moveTo>
                    <a:pt x="1099" y="549"/>
                  </a:moveTo>
                  <a:lnTo>
                    <a:pt x="1099" y="1014"/>
                  </a:lnTo>
                  <a:lnTo>
                    <a:pt x="1057" y="1014"/>
                  </a:lnTo>
                  <a:cubicBezTo>
                    <a:pt x="930" y="1014"/>
                    <a:pt x="804" y="972"/>
                    <a:pt x="635" y="929"/>
                  </a:cubicBezTo>
                  <a:lnTo>
                    <a:pt x="592" y="887"/>
                  </a:lnTo>
                  <a:cubicBezTo>
                    <a:pt x="592" y="845"/>
                    <a:pt x="635" y="803"/>
                    <a:pt x="635" y="760"/>
                  </a:cubicBezTo>
                  <a:cubicBezTo>
                    <a:pt x="761" y="634"/>
                    <a:pt x="930" y="549"/>
                    <a:pt x="1099" y="549"/>
                  </a:cubicBezTo>
                  <a:close/>
                  <a:moveTo>
                    <a:pt x="1057" y="0"/>
                  </a:moveTo>
                  <a:cubicBezTo>
                    <a:pt x="635" y="42"/>
                    <a:pt x="212" y="338"/>
                    <a:pt x="85" y="760"/>
                  </a:cubicBezTo>
                  <a:cubicBezTo>
                    <a:pt x="1" y="1014"/>
                    <a:pt x="170" y="1310"/>
                    <a:pt x="423" y="1436"/>
                  </a:cubicBezTo>
                  <a:cubicBezTo>
                    <a:pt x="635" y="1479"/>
                    <a:pt x="846" y="1521"/>
                    <a:pt x="1057" y="1521"/>
                  </a:cubicBezTo>
                  <a:cubicBezTo>
                    <a:pt x="1093" y="1528"/>
                    <a:pt x="1130" y="1532"/>
                    <a:pt x="1165" y="1532"/>
                  </a:cubicBezTo>
                  <a:cubicBezTo>
                    <a:pt x="1337" y="1532"/>
                    <a:pt x="1494" y="1450"/>
                    <a:pt x="1564" y="1310"/>
                  </a:cubicBezTo>
                  <a:cubicBezTo>
                    <a:pt x="1649" y="929"/>
                    <a:pt x="1649" y="591"/>
                    <a:pt x="1564" y="253"/>
                  </a:cubicBezTo>
                  <a:cubicBezTo>
                    <a:pt x="1437" y="85"/>
                    <a:pt x="1268" y="0"/>
                    <a:pt x="105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3755050" y="622575"/>
              <a:ext cx="43325" cy="49650"/>
            </a:xfrm>
            <a:custGeom>
              <a:rect b="b" l="l" r="r" t="t"/>
              <a:pathLst>
                <a:path extrusionOk="0" h="1986" w="1733">
                  <a:moveTo>
                    <a:pt x="1141" y="0"/>
                  </a:moveTo>
                  <a:cubicBezTo>
                    <a:pt x="719" y="0"/>
                    <a:pt x="550" y="465"/>
                    <a:pt x="381" y="845"/>
                  </a:cubicBezTo>
                  <a:cubicBezTo>
                    <a:pt x="339" y="930"/>
                    <a:pt x="296" y="1014"/>
                    <a:pt x="254" y="1141"/>
                  </a:cubicBezTo>
                  <a:cubicBezTo>
                    <a:pt x="254" y="1141"/>
                    <a:pt x="212" y="1183"/>
                    <a:pt x="170" y="1225"/>
                  </a:cubicBezTo>
                  <a:cubicBezTo>
                    <a:pt x="43" y="1352"/>
                    <a:pt x="1" y="1521"/>
                    <a:pt x="1" y="1690"/>
                  </a:cubicBezTo>
                  <a:cubicBezTo>
                    <a:pt x="43" y="1775"/>
                    <a:pt x="85" y="1859"/>
                    <a:pt x="170" y="1901"/>
                  </a:cubicBezTo>
                  <a:cubicBezTo>
                    <a:pt x="254" y="1944"/>
                    <a:pt x="339" y="1986"/>
                    <a:pt x="465" y="1986"/>
                  </a:cubicBezTo>
                  <a:cubicBezTo>
                    <a:pt x="846" y="1986"/>
                    <a:pt x="972" y="1563"/>
                    <a:pt x="1015" y="1268"/>
                  </a:cubicBezTo>
                  <a:cubicBezTo>
                    <a:pt x="1184" y="1268"/>
                    <a:pt x="1353" y="1183"/>
                    <a:pt x="1437" y="1014"/>
                  </a:cubicBezTo>
                  <a:lnTo>
                    <a:pt x="1522" y="930"/>
                  </a:lnTo>
                  <a:lnTo>
                    <a:pt x="1522" y="803"/>
                  </a:lnTo>
                  <a:cubicBezTo>
                    <a:pt x="1522" y="718"/>
                    <a:pt x="1479" y="676"/>
                    <a:pt x="1437" y="634"/>
                  </a:cubicBezTo>
                  <a:lnTo>
                    <a:pt x="1522" y="549"/>
                  </a:lnTo>
                  <a:lnTo>
                    <a:pt x="1733" y="338"/>
                  </a:lnTo>
                  <a:lnTo>
                    <a:pt x="1479" y="169"/>
                  </a:lnTo>
                  <a:cubicBezTo>
                    <a:pt x="1395" y="85"/>
                    <a:pt x="1268" y="0"/>
                    <a:pt x="114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a:off x="3038950" y="238125"/>
              <a:ext cx="1876900" cy="1735350"/>
            </a:xfrm>
            <a:custGeom>
              <a:rect b="b" l="l" r="r" t="t"/>
              <a:pathLst>
                <a:path extrusionOk="0" h="69414" w="75076">
                  <a:moveTo>
                    <a:pt x="61851" y="972"/>
                  </a:moveTo>
                  <a:lnTo>
                    <a:pt x="61851" y="1014"/>
                  </a:lnTo>
                  <a:lnTo>
                    <a:pt x="61767" y="1014"/>
                  </a:lnTo>
                  <a:lnTo>
                    <a:pt x="61851" y="972"/>
                  </a:lnTo>
                  <a:close/>
                  <a:moveTo>
                    <a:pt x="61661" y="1056"/>
                  </a:moveTo>
                  <a:lnTo>
                    <a:pt x="61556" y="1098"/>
                  </a:lnTo>
                  <a:lnTo>
                    <a:pt x="61556" y="1056"/>
                  </a:lnTo>
                  <a:close/>
                  <a:moveTo>
                    <a:pt x="67048" y="634"/>
                  </a:moveTo>
                  <a:lnTo>
                    <a:pt x="67048" y="634"/>
                  </a:lnTo>
                  <a:cubicBezTo>
                    <a:pt x="67006" y="803"/>
                    <a:pt x="67090" y="972"/>
                    <a:pt x="67217" y="1056"/>
                  </a:cubicBezTo>
                  <a:lnTo>
                    <a:pt x="67301" y="1098"/>
                  </a:lnTo>
                  <a:lnTo>
                    <a:pt x="67344" y="1098"/>
                  </a:lnTo>
                  <a:cubicBezTo>
                    <a:pt x="67428" y="1098"/>
                    <a:pt x="67470" y="1056"/>
                    <a:pt x="67555" y="1056"/>
                  </a:cubicBezTo>
                  <a:cubicBezTo>
                    <a:pt x="67555" y="1056"/>
                    <a:pt x="67513" y="1098"/>
                    <a:pt x="67513" y="1098"/>
                  </a:cubicBezTo>
                  <a:cubicBezTo>
                    <a:pt x="67513" y="1141"/>
                    <a:pt x="67513" y="1183"/>
                    <a:pt x="67513" y="1183"/>
                  </a:cubicBezTo>
                  <a:cubicBezTo>
                    <a:pt x="67386" y="1267"/>
                    <a:pt x="67344" y="1352"/>
                    <a:pt x="67301" y="1479"/>
                  </a:cubicBezTo>
                  <a:lnTo>
                    <a:pt x="67175" y="1479"/>
                  </a:lnTo>
                  <a:cubicBezTo>
                    <a:pt x="66414" y="1479"/>
                    <a:pt x="66203" y="1521"/>
                    <a:pt x="66119" y="1732"/>
                  </a:cubicBezTo>
                  <a:cubicBezTo>
                    <a:pt x="66119" y="1648"/>
                    <a:pt x="66076" y="1563"/>
                    <a:pt x="65992" y="1521"/>
                  </a:cubicBezTo>
                  <a:cubicBezTo>
                    <a:pt x="66034" y="1436"/>
                    <a:pt x="65992" y="1394"/>
                    <a:pt x="65950" y="1310"/>
                  </a:cubicBezTo>
                  <a:lnTo>
                    <a:pt x="66034" y="1225"/>
                  </a:lnTo>
                  <a:cubicBezTo>
                    <a:pt x="66119" y="1098"/>
                    <a:pt x="66161" y="887"/>
                    <a:pt x="66076" y="760"/>
                  </a:cubicBezTo>
                  <a:lnTo>
                    <a:pt x="66076" y="760"/>
                  </a:lnTo>
                  <a:cubicBezTo>
                    <a:pt x="66169" y="822"/>
                    <a:pt x="66284" y="862"/>
                    <a:pt x="66406" y="862"/>
                  </a:cubicBezTo>
                  <a:cubicBezTo>
                    <a:pt x="66450" y="862"/>
                    <a:pt x="66496" y="856"/>
                    <a:pt x="66541" y="845"/>
                  </a:cubicBezTo>
                  <a:cubicBezTo>
                    <a:pt x="66710" y="803"/>
                    <a:pt x="66879" y="760"/>
                    <a:pt x="67048" y="634"/>
                  </a:cubicBezTo>
                  <a:close/>
                  <a:moveTo>
                    <a:pt x="68104" y="1648"/>
                  </a:moveTo>
                  <a:cubicBezTo>
                    <a:pt x="68062" y="1690"/>
                    <a:pt x="68062" y="1732"/>
                    <a:pt x="68020" y="1774"/>
                  </a:cubicBezTo>
                  <a:cubicBezTo>
                    <a:pt x="67977" y="1901"/>
                    <a:pt x="67977" y="2070"/>
                    <a:pt x="68020" y="2197"/>
                  </a:cubicBezTo>
                  <a:lnTo>
                    <a:pt x="67935" y="2281"/>
                  </a:lnTo>
                  <a:cubicBezTo>
                    <a:pt x="67977" y="2197"/>
                    <a:pt x="67935" y="2112"/>
                    <a:pt x="67935" y="2070"/>
                  </a:cubicBezTo>
                  <a:lnTo>
                    <a:pt x="67851" y="1943"/>
                  </a:lnTo>
                  <a:lnTo>
                    <a:pt x="67851" y="1732"/>
                  </a:lnTo>
                  <a:cubicBezTo>
                    <a:pt x="67808" y="1690"/>
                    <a:pt x="67808" y="1648"/>
                    <a:pt x="67851" y="1648"/>
                  </a:cubicBezTo>
                  <a:close/>
                  <a:moveTo>
                    <a:pt x="67724" y="2746"/>
                  </a:moveTo>
                  <a:cubicBezTo>
                    <a:pt x="67724" y="2788"/>
                    <a:pt x="67724" y="2831"/>
                    <a:pt x="67766" y="2915"/>
                  </a:cubicBezTo>
                  <a:cubicBezTo>
                    <a:pt x="67766" y="2915"/>
                    <a:pt x="67766" y="2915"/>
                    <a:pt x="67766" y="2957"/>
                  </a:cubicBezTo>
                  <a:cubicBezTo>
                    <a:pt x="67682" y="2915"/>
                    <a:pt x="67639" y="2873"/>
                    <a:pt x="67597" y="2873"/>
                  </a:cubicBezTo>
                  <a:cubicBezTo>
                    <a:pt x="67639" y="2831"/>
                    <a:pt x="67682" y="2788"/>
                    <a:pt x="67724" y="2746"/>
                  </a:cubicBezTo>
                  <a:close/>
                  <a:moveTo>
                    <a:pt x="54627" y="3295"/>
                  </a:moveTo>
                  <a:cubicBezTo>
                    <a:pt x="54614" y="3309"/>
                    <a:pt x="54600" y="3322"/>
                    <a:pt x="54585" y="3335"/>
                  </a:cubicBezTo>
                  <a:lnTo>
                    <a:pt x="54585" y="3335"/>
                  </a:lnTo>
                  <a:lnTo>
                    <a:pt x="54585" y="3295"/>
                  </a:lnTo>
                  <a:close/>
                  <a:moveTo>
                    <a:pt x="56613" y="3042"/>
                  </a:moveTo>
                  <a:cubicBezTo>
                    <a:pt x="56697" y="3126"/>
                    <a:pt x="56866" y="3169"/>
                    <a:pt x="56993" y="3169"/>
                  </a:cubicBezTo>
                  <a:lnTo>
                    <a:pt x="57289" y="3169"/>
                  </a:lnTo>
                  <a:cubicBezTo>
                    <a:pt x="57120" y="3295"/>
                    <a:pt x="56951" y="3380"/>
                    <a:pt x="56739" y="3422"/>
                  </a:cubicBezTo>
                  <a:cubicBezTo>
                    <a:pt x="56655" y="3295"/>
                    <a:pt x="56613" y="3169"/>
                    <a:pt x="56613" y="3042"/>
                  </a:cubicBezTo>
                  <a:close/>
                  <a:moveTo>
                    <a:pt x="54397" y="3489"/>
                  </a:moveTo>
                  <a:cubicBezTo>
                    <a:pt x="54374" y="3509"/>
                    <a:pt x="54351" y="3529"/>
                    <a:pt x="54331" y="3549"/>
                  </a:cubicBezTo>
                  <a:cubicBezTo>
                    <a:pt x="54353" y="3527"/>
                    <a:pt x="54375" y="3505"/>
                    <a:pt x="54397" y="3489"/>
                  </a:cubicBezTo>
                  <a:close/>
                  <a:moveTo>
                    <a:pt x="55472" y="3253"/>
                  </a:moveTo>
                  <a:lnTo>
                    <a:pt x="55472" y="3295"/>
                  </a:lnTo>
                  <a:lnTo>
                    <a:pt x="55472" y="3380"/>
                  </a:lnTo>
                  <a:lnTo>
                    <a:pt x="55514" y="3422"/>
                  </a:lnTo>
                  <a:cubicBezTo>
                    <a:pt x="55430" y="3464"/>
                    <a:pt x="55388" y="3507"/>
                    <a:pt x="55345" y="3507"/>
                  </a:cubicBezTo>
                  <a:lnTo>
                    <a:pt x="55219" y="3507"/>
                  </a:lnTo>
                  <a:lnTo>
                    <a:pt x="55176" y="3591"/>
                  </a:lnTo>
                  <a:lnTo>
                    <a:pt x="55134" y="3591"/>
                  </a:lnTo>
                  <a:cubicBezTo>
                    <a:pt x="55219" y="3464"/>
                    <a:pt x="55345" y="3380"/>
                    <a:pt x="55472" y="3253"/>
                  </a:cubicBezTo>
                  <a:close/>
                  <a:moveTo>
                    <a:pt x="56655" y="3971"/>
                  </a:moveTo>
                  <a:lnTo>
                    <a:pt x="56570" y="4014"/>
                  </a:lnTo>
                  <a:lnTo>
                    <a:pt x="56570" y="3971"/>
                  </a:lnTo>
                  <a:close/>
                  <a:moveTo>
                    <a:pt x="55979" y="3887"/>
                  </a:moveTo>
                  <a:cubicBezTo>
                    <a:pt x="56064" y="4140"/>
                    <a:pt x="55979" y="4183"/>
                    <a:pt x="55641" y="4436"/>
                  </a:cubicBezTo>
                  <a:cubicBezTo>
                    <a:pt x="55557" y="4478"/>
                    <a:pt x="55430" y="4563"/>
                    <a:pt x="55345" y="4647"/>
                  </a:cubicBezTo>
                  <a:cubicBezTo>
                    <a:pt x="55345" y="4605"/>
                    <a:pt x="55345" y="4563"/>
                    <a:pt x="55388" y="4563"/>
                  </a:cubicBezTo>
                  <a:cubicBezTo>
                    <a:pt x="55430" y="4478"/>
                    <a:pt x="55430" y="4394"/>
                    <a:pt x="55430" y="4309"/>
                  </a:cubicBezTo>
                  <a:lnTo>
                    <a:pt x="55557" y="4309"/>
                  </a:lnTo>
                  <a:lnTo>
                    <a:pt x="55599" y="4267"/>
                  </a:lnTo>
                  <a:cubicBezTo>
                    <a:pt x="55768" y="4183"/>
                    <a:pt x="55852" y="4056"/>
                    <a:pt x="55895" y="3887"/>
                  </a:cubicBezTo>
                  <a:close/>
                  <a:moveTo>
                    <a:pt x="60964" y="4352"/>
                  </a:moveTo>
                  <a:lnTo>
                    <a:pt x="61049" y="4394"/>
                  </a:lnTo>
                  <a:lnTo>
                    <a:pt x="61007" y="4647"/>
                  </a:lnTo>
                  <a:lnTo>
                    <a:pt x="60964" y="4352"/>
                  </a:lnTo>
                  <a:close/>
                  <a:moveTo>
                    <a:pt x="70428" y="4985"/>
                  </a:moveTo>
                  <a:lnTo>
                    <a:pt x="70724" y="5028"/>
                  </a:lnTo>
                  <a:lnTo>
                    <a:pt x="70470" y="5070"/>
                  </a:lnTo>
                  <a:cubicBezTo>
                    <a:pt x="70470" y="5028"/>
                    <a:pt x="70428" y="5028"/>
                    <a:pt x="70428" y="4985"/>
                  </a:cubicBezTo>
                  <a:close/>
                  <a:moveTo>
                    <a:pt x="60626" y="4732"/>
                  </a:moveTo>
                  <a:cubicBezTo>
                    <a:pt x="60669" y="4774"/>
                    <a:pt x="60711" y="4816"/>
                    <a:pt x="60795" y="4859"/>
                  </a:cubicBezTo>
                  <a:cubicBezTo>
                    <a:pt x="60626" y="5070"/>
                    <a:pt x="60457" y="5281"/>
                    <a:pt x="60288" y="5492"/>
                  </a:cubicBezTo>
                  <a:lnTo>
                    <a:pt x="60204" y="5408"/>
                  </a:lnTo>
                  <a:lnTo>
                    <a:pt x="60162" y="5365"/>
                  </a:lnTo>
                  <a:lnTo>
                    <a:pt x="60077" y="5365"/>
                  </a:lnTo>
                  <a:cubicBezTo>
                    <a:pt x="60119" y="5323"/>
                    <a:pt x="60162" y="5323"/>
                    <a:pt x="60204" y="5239"/>
                  </a:cubicBezTo>
                  <a:cubicBezTo>
                    <a:pt x="60373" y="5154"/>
                    <a:pt x="60542" y="4985"/>
                    <a:pt x="60626" y="4816"/>
                  </a:cubicBezTo>
                  <a:cubicBezTo>
                    <a:pt x="60626" y="4788"/>
                    <a:pt x="60626" y="4760"/>
                    <a:pt x="60626" y="4732"/>
                  </a:cubicBezTo>
                  <a:close/>
                  <a:moveTo>
                    <a:pt x="53064" y="5365"/>
                  </a:moveTo>
                  <a:lnTo>
                    <a:pt x="53064" y="5408"/>
                  </a:lnTo>
                  <a:cubicBezTo>
                    <a:pt x="53022" y="5450"/>
                    <a:pt x="53022" y="5450"/>
                    <a:pt x="52979" y="5492"/>
                  </a:cubicBezTo>
                  <a:cubicBezTo>
                    <a:pt x="52937" y="5534"/>
                    <a:pt x="52895" y="5619"/>
                    <a:pt x="52895" y="5703"/>
                  </a:cubicBezTo>
                  <a:lnTo>
                    <a:pt x="52726" y="5703"/>
                  </a:lnTo>
                  <a:cubicBezTo>
                    <a:pt x="52853" y="5619"/>
                    <a:pt x="52979" y="5492"/>
                    <a:pt x="53064" y="5365"/>
                  </a:cubicBezTo>
                  <a:close/>
                  <a:moveTo>
                    <a:pt x="55852" y="4901"/>
                  </a:moveTo>
                  <a:cubicBezTo>
                    <a:pt x="55852" y="4985"/>
                    <a:pt x="55895" y="5028"/>
                    <a:pt x="55937" y="5070"/>
                  </a:cubicBezTo>
                  <a:cubicBezTo>
                    <a:pt x="55768" y="5070"/>
                    <a:pt x="55599" y="5197"/>
                    <a:pt x="55514" y="5323"/>
                  </a:cubicBezTo>
                  <a:cubicBezTo>
                    <a:pt x="55472" y="5450"/>
                    <a:pt x="55472" y="5619"/>
                    <a:pt x="55557" y="5703"/>
                  </a:cubicBezTo>
                  <a:cubicBezTo>
                    <a:pt x="55472" y="5703"/>
                    <a:pt x="55388" y="5746"/>
                    <a:pt x="55345" y="5830"/>
                  </a:cubicBezTo>
                  <a:cubicBezTo>
                    <a:pt x="55303" y="5703"/>
                    <a:pt x="55219" y="5534"/>
                    <a:pt x="55176" y="5408"/>
                  </a:cubicBezTo>
                  <a:lnTo>
                    <a:pt x="55134" y="5281"/>
                  </a:lnTo>
                  <a:lnTo>
                    <a:pt x="55261" y="5323"/>
                  </a:lnTo>
                  <a:lnTo>
                    <a:pt x="55641" y="5070"/>
                  </a:lnTo>
                  <a:cubicBezTo>
                    <a:pt x="55683" y="4985"/>
                    <a:pt x="55768" y="4943"/>
                    <a:pt x="55852" y="4901"/>
                  </a:cubicBezTo>
                  <a:close/>
                  <a:moveTo>
                    <a:pt x="51585" y="5492"/>
                  </a:moveTo>
                  <a:lnTo>
                    <a:pt x="51796" y="5661"/>
                  </a:lnTo>
                  <a:lnTo>
                    <a:pt x="51881" y="5788"/>
                  </a:lnTo>
                  <a:cubicBezTo>
                    <a:pt x="51881" y="5872"/>
                    <a:pt x="51923" y="5915"/>
                    <a:pt x="51965" y="5957"/>
                  </a:cubicBezTo>
                  <a:cubicBezTo>
                    <a:pt x="51902" y="5978"/>
                    <a:pt x="51828" y="5989"/>
                    <a:pt x="51754" y="5989"/>
                  </a:cubicBezTo>
                  <a:cubicBezTo>
                    <a:pt x="51680" y="5989"/>
                    <a:pt x="51606" y="5978"/>
                    <a:pt x="51543" y="5957"/>
                  </a:cubicBezTo>
                  <a:cubicBezTo>
                    <a:pt x="51585" y="5872"/>
                    <a:pt x="51585" y="5788"/>
                    <a:pt x="51543" y="5661"/>
                  </a:cubicBezTo>
                  <a:cubicBezTo>
                    <a:pt x="51585" y="5619"/>
                    <a:pt x="51585" y="5534"/>
                    <a:pt x="51585" y="5492"/>
                  </a:cubicBezTo>
                  <a:close/>
                  <a:moveTo>
                    <a:pt x="74272" y="6041"/>
                  </a:moveTo>
                  <a:cubicBezTo>
                    <a:pt x="74399" y="6210"/>
                    <a:pt x="74484" y="6379"/>
                    <a:pt x="74526" y="6591"/>
                  </a:cubicBezTo>
                  <a:cubicBezTo>
                    <a:pt x="74526" y="6886"/>
                    <a:pt x="74484" y="6886"/>
                    <a:pt x="74484" y="6929"/>
                  </a:cubicBezTo>
                  <a:lnTo>
                    <a:pt x="74399" y="6929"/>
                  </a:lnTo>
                  <a:cubicBezTo>
                    <a:pt x="74146" y="6886"/>
                    <a:pt x="73934" y="6844"/>
                    <a:pt x="73723" y="6760"/>
                  </a:cubicBezTo>
                  <a:cubicBezTo>
                    <a:pt x="73765" y="6675"/>
                    <a:pt x="73808" y="6633"/>
                    <a:pt x="73808" y="6548"/>
                  </a:cubicBezTo>
                  <a:cubicBezTo>
                    <a:pt x="73808" y="6422"/>
                    <a:pt x="73765" y="6337"/>
                    <a:pt x="73765" y="6210"/>
                  </a:cubicBezTo>
                  <a:cubicBezTo>
                    <a:pt x="73765" y="6168"/>
                    <a:pt x="73765" y="6126"/>
                    <a:pt x="73723" y="6041"/>
                  </a:cubicBezTo>
                  <a:close/>
                  <a:moveTo>
                    <a:pt x="52219" y="6464"/>
                  </a:moveTo>
                  <a:lnTo>
                    <a:pt x="52219" y="6464"/>
                  </a:lnTo>
                  <a:cubicBezTo>
                    <a:pt x="52134" y="6591"/>
                    <a:pt x="52092" y="6760"/>
                    <a:pt x="52092" y="6886"/>
                  </a:cubicBezTo>
                  <a:cubicBezTo>
                    <a:pt x="52050" y="6929"/>
                    <a:pt x="52050" y="6929"/>
                    <a:pt x="52092" y="6971"/>
                  </a:cubicBezTo>
                  <a:lnTo>
                    <a:pt x="51965" y="6971"/>
                  </a:lnTo>
                  <a:cubicBezTo>
                    <a:pt x="51839" y="6929"/>
                    <a:pt x="51796" y="6929"/>
                    <a:pt x="51796" y="6886"/>
                  </a:cubicBezTo>
                  <a:cubicBezTo>
                    <a:pt x="51754" y="6844"/>
                    <a:pt x="51712" y="6802"/>
                    <a:pt x="51712" y="6760"/>
                  </a:cubicBezTo>
                  <a:cubicBezTo>
                    <a:pt x="51670" y="6675"/>
                    <a:pt x="51627" y="6591"/>
                    <a:pt x="51585" y="6506"/>
                  </a:cubicBezTo>
                  <a:cubicBezTo>
                    <a:pt x="51796" y="6506"/>
                    <a:pt x="52008" y="6506"/>
                    <a:pt x="52219" y="6464"/>
                  </a:cubicBezTo>
                  <a:close/>
                  <a:moveTo>
                    <a:pt x="45713" y="6548"/>
                  </a:moveTo>
                  <a:cubicBezTo>
                    <a:pt x="45713" y="6633"/>
                    <a:pt x="45755" y="6760"/>
                    <a:pt x="45797" y="6802"/>
                  </a:cubicBezTo>
                  <a:cubicBezTo>
                    <a:pt x="45882" y="6929"/>
                    <a:pt x="46009" y="6971"/>
                    <a:pt x="46135" y="6971"/>
                  </a:cubicBezTo>
                  <a:lnTo>
                    <a:pt x="46262" y="6971"/>
                  </a:lnTo>
                  <a:cubicBezTo>
                    <a:pt x="46009" y="7098"/>
                    <a:pt x="45713" y="7224"/>
                    <a:pt x="45459" y="7351"/>
                  </a:cubicBezTo>
                  <a:lnTo>
                    <a:pt x="45375" y="7309"/>
                  </a:lnTo>
                  <a:lnTo>
                    <a:pt x="44868" y="7013"/>
                  </a:lnTo>
                  <a:cubicBezTo>
                    <a:pt x="45121" y="6844"/>
                    <a:pt x="45459" y="6633"/>
                    <a:pt x="45713" y="6548"/>
                  </a:cubicBezTo>
                  <a:close/>
                  <a:moveTo>
                    <a:pt x="44783" y="7520"/>
                  </a:moveTo>
                  <a:lnTo>
                    <a:pt x="44995" y="7605"/>
                  </a:lnTo>
                  <a:lnTo>
                    <a:pt x="45079" y="7647"/>
                  </a:lnTo>
                  <a:cubicBezTo>
                    <a:pt x="44995" y="7731"/>
                    <a:pt x="44952" y="7774"/>
                    <a:pt x="44868" y="7816"/>
                  </a:cubicBezTo>
                  <a:cubicBezTo>
                    <a:pt x="44868" y="7731"/>
                    <a:pt x="44826" y="7605"/>
                    <a:pt x="44783" y="7520"/>
                  </a:cubicBezTo>
                  <a:close/>
                  <a:moveTo>
                    <a:pt x="44276" y="8407"/>
                  </a:moveTo>
                  <a:cubicBezTo>
                    <a:pt x="44319" y="8450"/>
                    <a:pt x="44319" y="8450"/>
                    <a:pt x="44361" y="8450"/>
                  </a:cubicBezTo>
                  <a:cubicBezTo>
                    <a:pt x="44361" y="8492"/>
                    <a:pt x="44361" y="8534"/>
                    <a:pt x="44403" y="8576"/>
                  </a:cubicBezTo>
                  <a:cubicBezTo>
                    <a:pt x="44234" y="8619"/>
                    <a:pt x="44065" y="8619"/>
                    <a:pt x="43896" y="8619"/>
                  </a:cubicBezTo>
                  <a:cubicBezTo>
                    <a:pt x="43938" y="8576"/>
                    <a:pt x="43938" y="8492"/>
                    <a:pt x="43938" y="8407"/>
                  </a:cubicBezTo>
                  <a:close/>
                  <a:moveTo>
                    <a:pt x="42798" y="8999"/>
                  </a:moveTo>
                  <a:lnTo>
                    <a:pt x="42882" y="9083"/>
                  </a:lnTo>
                  <a:cubicBezTo>
                    <a:pt x="42882" y="9126"/>
                    <a:pt x="42840" y="9168"/>
                    <a:pt x="42798" y="9210"/>
                  </a:cubicBezTo>
                  <a:cubicBezTo>
                    <a:pt x="42798" y="9210"/>
                    <a:pt x="42798" y="9252"/>
                    <a:pt x="42798" y="9252"/>
                  </a:cubicBezTo>
                  <a:cubicBezTo>
                    <a:pt x="42798" y="9210"/>
                    <a:pt x="42798" y="9210"/>
                    <a:pt x="42755" y="9210"/>
                  </a:cubicBezTo>
                  <a:cubicBezTo>
                    <a:pt x="42798" y="9168"/>
                    <a:pt x="42798" y="9083"/>
                    <a:pt x="42798" y="9041"/>
                  </a:cubicBezTo>
                  <a:lnTo>
                    <a:pt x="42798" y="8999"/>
                  </a:lnTo>
                  <a:close/>
                  <a:moveTo>
                    <a:pt x="44657" y="9083"/>
                  </a:moveTo>
                  <a:lnTo>
                    <a:pt x="44657" y="9126"/>
                  </a:lnTo>
                  <a:lnTo>
                    <a:pt x="44741" y="9337"/>
                  </a:lnTo>
                  <a:cubicBezTo>
                    <a:pt x="44783" y="9464"/>
                    <a:pt x="44826" y="9633"/>
                    <a:pt x="44910" y="9759"/>
                  </a:cubicBezTo>
                  <a:lnTo>
                    <a:pt x="44826" y="9717"/>
                  </a:lnTo>
                  <a:cubicBezTo>
                    <a:pt x="44530" y="9590"/>
                    <a:pt x="44276" y="9421"/>
                    <a:pt x="44065" y="9210"/>
                  </a:cubicBezTo>
                  <a:cubicBezTo>
                    <a:pt x="44234" y="9126"/>
                    <a:pt x="44445" y="9126"/>
                    <a:pt x="44657" y="9083"/>
                  </a:cubicBezTo>
                  <a:close/>
                  <a:moveTo>
                    <a:pt x="46684" y="7858"/>
                  </a:moveTo>
                  <a:cubicBezTo>
                    <a:pt x="46727" y="7900"/>
                    <a:pt x="46727" y="7985"/>
                    <a:pt x="46727" y="8069"/>
                  </a:cubicBezTo>
                  <a:cubicBezTo>
                    <a:pt x="46684" y="8365"/>
                    <a:pt x="46642" y="8661"/>
                    <a:pt x="46558" y="8957"/>
                  </a:cubicBezTo>
                  <a:cubicBezTo>
                    <a:pt x="46558" y="9041"/>
                    <a:pt x="46515" y="9126"/>
                    <a:pt x="46515" y="9210"/>
                  </a:cubicBezTo>
                  <a:cubicBezTo>
                    <a:pt x="46473" y="9252"/>
                    <a:pt x="46431" y="9337"/>
                    <a:pt x="46389" y="9379"/>
                  </a:cubicBezTo>
                  <a:cubicBezTo>
                    <a:pt x="46262" y="9464"/>
                    <a:pt x="46177" y="9590"/>
                    <a:pt x="46262" y="9759"/>
                  </a:cubicBezTo>
                  <a:lnTo>
                    <a:pt x="46262" y="9802"/>
                  </a:lnTo>
                  <a:cubicBezTo>
                    <a:pt x="46135" y="9590"/>
                    <a:pt x="45882" y="9464"/>
                    <a:pt x="45671" y="9464"/>
                  </a:cubicBezTo>
                  <a:cubicBezTo>
                    <a:pt x="45544" y="9464"/>
                    <a:pt x="45502" y="9464"/>
                    <a:pt x="45375" y="9252"/>
                  </a:cubicBezTo>
                  <a:cubicBezTo>
                    <a:pt x="45375" y="9210"/>
                    <a:pt x="45417" y="9168"/>
                    <a:pt x="45502" y="9168"/>
                  </a:cubicBezTo>
                  <a:cubicBezTo>
                    <a:pt x="45544" y="9252"/>
                    <a:pt x="45671" y="9337"/>
                    <a:pt x="45797" y="9337"/>
                  </a:cubicBezTo>
                  <a:lnTo>
                    <a:pt x="45882" y="9337"/>
                  </a:lnTo>
                  <a:lnTo>
                    <a:pt x="45966" y="9295"/>
                  </a:lnTo>
                  <a:cubicBezTo>
                    <a:pt x="46093" y="9210"/>
                    <a:pt x="46177" y="9041"/>
                    <a:pt x="46135" y="8914"/>
                  </a:cubicBezTo>
                  <a:cubicBezTo>
                    <a:pt x="46051" y="8661"/>
                    <a:pt x="45797" y="8619"/>
                    <a:pt x="45417" y="8619"/>
                  </a:cubicBezTo>
                  <a:lnTo>
                    <a:pt x="45290" y="8619"/>
                  </a:lnTo>
                  <a:cubicBezTo>
                    <a:pt x="45290" y="8576"/>
                    <a:pt x="45290" y="8576"/>
                    <a:pt x="45333" y="8534"/>
                  </a:cubicBezTo>
                  <a:cubicBezTo>
                    <a:pt x="45544" y="8281"/>
                    <a:pt x="45882" y="8027"/>
                    <a:pt x="46220" y="7943"/>
                  </a:cubicBezTo>
                  <a:lnTo>
                    <a:pt x="46727" y="8069"/>
                  </a:lnTo>
                  <a:lnTo>
                    <a:pt x="46389" y="7858"/>
                  </a:lnTo>
                  <a:close/>
                  <a:moveTo>
                    <a:pt x="69290" y="1378"/>
                  </a:moveTo>
                  <a:cubicBezTo>
                    <a:pt x="69498" y="1378"/>
                    <a:pt x="69688" y="1426"/>
                    <a:pt x="69879" y="1521"/>
                  </a:cubicBezTo>
                  <a:lnTo>
                    <a:pt x="69667" y="1817"/>
                  </a:lnTo>
                  <a:lnTo>
                    <a:pt x="69794" y="1901"/>
                  </a:lnTo>
                  <a:cubicBezTo>
                    <a:pt x="69752" y="2028"/>
                    <a:pt x="69794" y="2239"/>
                    <a:pt x="69921" y="2366"/>
                  </a:cubicBezTo>
                  <a:lnTo>
                    <a:pt x="70048" y="2493"/>
                  </a:lnTo>
                  <a:lnTo>
                    <a:pt x="70217" y="2366"/>
                  </a:lnTo>
                  <a:cubicBezTo>
                    <a:pt x="70470" y="2197"/>
                    <a:pt x="70724" y="2028"/>
                    <a:pt x="70893" y="1901"/>
                  </a:cubicBezTo>
                  <a:lnTo>
                    <a:pt x="70893" y="1901"/>
                  </a:lnTo>
                  <a:cubicBezTo>
                    <a:pt x="70893" y="1943"/>
                    <a:pt x="70850" y="1986"/>
                    <a:pt x="70850" y="1986"/>
                  </a:cubicBezTo>
                  <a:lnTo>
                    <a:pt x="70808" y="2112"/>
                  </a:lnTo>
                  <a:cubicBezTo>
                    <a:pt x="70766" y="2197"/>
                    <a:pt x="70766" y="2324"/>
                    <a:pt x="70850" y="2408"/>
                  </a:cubicBezTo>
                  <a:lnTo>
                    <a:pt x="70935" y="2493"/>
                  </a:lnTo>
                  <a:lnTo>
                    <a:pt x="71104" y="2493"/>
                  </a:lnTo>
                  <a:cubicBezTo>
                    <a:pt x="71273" y="2493"/>
                    <a:pt x="71484" y="2408"/>
                    <a:pt x="71611" y="2281"/>
                  </a:cubicBezTo>
                  <a:cubicBezTo>
                    <a:pt x="71695" y="2197"/>
                    <a:pt x="71737" y="2155"/>
                    <a:pt x="71780" y="2070"/>
                  </a:cubicBezTo>
                  <a:cubicBezTo>
                    <a:pt x="71822" y="2112"/>
                    <a:pt x="71822" y="2155"/>
                    <a:pt x="71864" y="2197"/>
                  </a:cubicBezTo>
                  <a:cubicBezTo>
                    <a:pt x="71737" y="2197"/>
                    <a:pt x="71653" y="2281"/>
                    <a:pt x="71611" y="2408"/>
                  </a:cubicBezTo>
                  <a:lnTo>
                    <a:pt x="71568" y="2577"/>
                  </a:lnTo>
                  <a:lnTo>
                    <a:pt x="71653" y="2662"/>
                  </a:lnTo>
                  <a:cubicBezTo>
                    <a:pt x="71695" y="2746"/>
                    <a:pt x="71822" y="2788"/>
                    <a:pt x="71906" y="2788"/>
                  </a:cubicBezTo>
                  <a:cubicBezTo>
                    <a:pt x="72244" y="2746"/>
                    <a:pt x="72540" y="2662"/>
                    <a:pt x="72878" y="2577"/>
                  </a:cubicBezTo>
                  <a:cubicBezTo>
                    <a:pt x="72920" y="2577"/>
                    <a:pt x="72963" y="2535"/>
                    <a:pt x="73005" y="2535"/>
                  </a:cubicBezTo>
                  <a:cubicBezTo>
                    <a:pt x="73089" y="2535"/>
                    <a:pt x="73132" y="2577"/>
                    <a:pt x="73258" y="2704"/>
                  </a:cubicBezTo>
                  <a:cubicBezTo>
                    <a:pt x="73385" y="2873"/>
                    <a:pt x="73554" y="3000"/>
                    <a:pt x="73765" y="3084"/>
                  </a:cubicBezTo>
                  <a:lnTo>
                    <a:pt x="73850" y="3084"/>
                  </a:lnTo>
                  <a:cubicBezTo>
                    <a:pt x="73977" y="3084"/>
                    <a:pt x="74061" y="3042"/>
                    <a:pt x="74146" y="2957"/>
                  </a:cubicBezTo>
                  <a:cubicBezTo>
                    <a:pt x="74188" y="3042"/>
                    <a:pt x="74230" y="3126"/>
                    <a:pt x="74272" y="3253"/>
                  </a:cubicBezTo>
                  <a:lnTo>
                    <a:pt x="73934" y="3338"/>
                  </a:lnTo>
                  <a:cubicBezTo>
                    <a:pt x="73427" y="3422"/>
                    <a:pt x="73174" y="3507"/>
                    <a:pt x="73089" y="3633"/>
                  </a:cubicBezTo>
                  <a:cubicBezTo>
                    <a:pt x="72456" y="4352"/>
                    <a:pt x="72287" y="4563"/>
                    <a:pt x="71484" y="4563"/>
                  </a:cubicBezTo>
                  <a:cubicBezTo>
                    <a:pt x="71315" y="4563"/>
                    <a:pt x="71104" y="4563"/>
                    <a:pt x="70850" y="4521"/>
                  </a:cubicBezTo>
                  <a:cubicBezTo>
                    <a:pt x="70724" y="4499"/>
                    <a:pt x="70628" y="4499"/>
                    <a:pt x="70544" y="4499"/>
                  </a:cubicBezTo>
                  <a:cubicBezTo>
                    <a:pt x="70459" y="4499"/>
                    <a:pt x="70386" y="4499"/>
                    <a:pt x="70301" y="4478"/>
                  </a:cubicBezTo>
                  <a:cubicBezTo>
                    <a:pt x="70005" y="4478"/>
                    <a:pt x="69752" y="4478"/>
                    <a:pt x="69498" y="4436"/>
                  </a:cubicBezTo>
                  <a:lnTo>
                    <a:pt x="69160" y="4352"/>
                  </a:lnTo>
                  <a:cubicBezTo>
                    <a:pt x="69097" y="4309"/>
                    <a:pt x="69023" y="4288"/>
                    <a:pt x="68949" y="4288"/>
                  </a:cubicBezTo>
                  <a:cubicBezTo>
                    <a:pt x="68875" y="4288"/>
                    <a:pt x="68801" y="4309"/>
                    <a:pt x="68738" y="4352"/>
                  </a:cubicBezTo>
                  <a:cubicBezTo>
                    <a:pt x="68611" y="4478"/>
                    <a:pt x="68569" y="4690"/>
                    <a:pt x="68611" y="4859"/>
                  </a:cubicBezTo>
                  <a:cubicBezTo>
                    <a:pt x="68696" y="5281"/>
                    <a:pt x="69203" y="5281"/>
                    <a:pt x="69583" y="5323"/>
                  </a:cubicBezTo>
                  <a:lnTo>
                    <a:pt x="69794" y="5323"/>
                  </a:lnTo>
                  <a:lnTo>
                    <a:pt x="69794" y="5365"/>
                  </a:lnTo>
                  <a:lnTo>
                    <a:pt x="69794" y="5492"/>
                  </a:lnTo>
                  <a:lnTo>
                    <a:pt x="69879" y="5577"/>
                  </a:lnTo>
                  <a:cubicBezTo>
                    <a:pt x="69942" y="5619"/>
                    <a:pt x="70026" y="5640"/>
                    <a:pt x="70127" y="5640"/>
                  </a:cubicBezTo>
                  <a:cubicBezTo>
                    <a:pt x="70227" y="5640"/>
                    <a:pt x="70343" y="5619"/>
                    <a:pt x="70470" y="5577"/>
                  </a:cubicBezTo>
                  <a:lnTo>
                    <a:pt x="70724" y="5492"/>
                  </a:lnTo>
                  <a:lnTo>
                    <a:pt x="70724" y="5492"/>
                  </a:lnTo>
                  <a:cubicBezTo>
                    <a:pt x="70555" y="5577"/>
                    <a:pt x="70470" y="5746"/>
                    <a:pt x="70428" y="5915"/>
                  </a:cubicBezTo>
                  <a:cubicBezTo>
                    <a:pt x="70386" y="5999"/>
                    <a:pt x="70428" y="6126"/>
                    <a:pt x="70512" y="6168"/>
                  </a:cubicBezTo>
                  <a:lnTo>
                    <a:pt x="70597" y="6295"/>
                  </a:lnTo>
                  <a:lnTo>
                    <a:pt x="70724" y="6295"/>
                  </a:lnTo>
                  <a:cubicBezTo>
                    <a:pt x="70850" y="6295"/>
                    <a:pt x="70935" y="6210"/>
                    <a:pt x="71062" y="6084"/>
                  </a:cubicBezTo>
                  <a:cubicBezTo>
                    <a:pt x="71188" y="5999"/>
                    <a:pt x="71273" y="5915"/>
                    <a:pt x="71399" y="5872"/>
                  </a:cubicBezTo>
                  <a:cubicBezTo>
                    <a:pt x="71399" y="5872"/>
                    <a:pt x="71399" y="5915"/>
                    <a:pt x="71399" y="5957"/>
                  </a:cubicBezTo>
                  <a:cubicBezTo>
                    <a:pt x="71357" y="5999"/>
                    <a:pt x="71315" y="6084"/>
                    <a:pt x="71231" y="6168"/>
                  </a:cubicBezTo>
                  <a:cubicBezTo>
                    <a:pt x="71062" y="6379"/>
                    <a:pt x="70893" y="6591"/>
                    <a:pt x="70935" y="6802"/>
                  </a:cubicBezTo>
                  <a:cubicBezTo>
                    <a:pt x="70935" y="6886"/>
                    <a:pt x="70977" y="6971"/>
                    <a:pt x="71062" y="7013"/>
                  </a:cubicBezTo>
                  <a:lnTo>
                    <a:pt x="71273" y="7182"/>
                  </a:lnTo>
                  <a:lnTo>
                    <a:pt x="71653" y="6717"/>
                  </a:lnTo>
                  <a:cubicBezTo>
                    <a:pt x="71822" y="6717"/>
                    <a:pt x="71991" y="6717"/>
                    <a:pt x="72160" y="6675"/>
                  </a:cubicBezTo>
                  <a:lnTo>
                    <a:pt x="72329" y="6675"/>
                  </a:lnTo>
                  <a:lnTo>
                    <a:pt x="72287" y="6717"/>
                  </a:lnTo>
                  <a:lnTo>
                    <a:pt x="72329" y="6886"/>
                  </a:lnTo>
                  <a:cubicBezTo>
                    <a:pt x="72371" y="7013"/>
                    <a:pt x="72456" y="7098"/>
                    <a:pt x="72582" y="7098"/>
                  </a:cubicBezTo>
                  <a:cubicBezTo>
                    <a:pt x="72582" y="7140"/>
                    <a:pt x="72582" y="7224"/>
                    <a:pt x="72540" y="7267"/>
                  </a:cubicBezTo>
                  <a:lnTo>
                    <a:pt x="72582" y="7309"/>
                  </a:lnTo>
                  <a:lnTo>
                    <a:pt x="72540" y="7393"/>
                  </a:lnTo>
                  <a:cubicBezTo>
                    <a:pt x="72498" y="7436"/>
                    <a:pt x="72456" y="7478"/>
                    <a:pt x="72456" y="7478"/>
                  </a:cubicBezTo>
                  <a:cubicBezTo>
                    <a:pt x="72244" y="7647"/>
                    <a:pt x="72033" y="7774"/>
                    <a:pt x="71780" y="7858"/>
                  </a:cubicBezTo>
                  <a:cubicBezTo>
                    <a:pt x="71357" y="8027"/>
                    <a:pt x="70977" y="8238"/>
                    <a:pt x="70724" y="8576"/>
                  </a:cubicBezTo>
                  <a:cubicBezTo>
                    <a:pt x="70639" y="8788"/>
                    <a:pt x="70597" y="8957"/>
                    <a:pt x="70639" y="9168"/>
                  </a:cubicBezTo>
                  <a:cubicBezTo>
                    <a:pt x="70639" y="9379"/>
                    <a:pt x="70639" y="10013"/>
                    <a:pt x="70470" y="10013"/>
                  </a:cubicBezTo>
                  <a:lnTo>
                    <a:pt x="70428" y="10013"/>
                  </a:lnTo>
                  <a:cubicBezTo>
                    <a:pt x="70132" y="9928"/>
                    <a:pt x="69963" y="9844"/>
                    <a:pt x="69921" y="9717"/>
                  </a:cubicBezTo>
                  <a:cubicBezTo>
                    <a:pt x="69879" y="9548"/>
                    <a:pt x="70259" y="9126"/>
                    <a:pt x="70470" y="8830"/>
                  </a:cubicBezTo>
                  <a:cubicBezTo>
                    <a:pt x="70850" y="8450"/>
                    <a:pt x="71146" y="8069"/>
                    <a:pt x="71062" y="7731"/>
                  </a:cubicBezTo>
                  <a:cubicBezTo>
                    <a:pt x="70766" y="6844"/>
                    <a:pt x="70005" y="6591"/>
                    <a:pt x="69329" y="6337"/>
                  </a:cubicBezTo>
                  <a:cubicBezTo>
                    <a:pt x="68696" y="6168"/>
                    <a:pt x="68146" y="5872"/>
                    <a:pt x="67724" y="5450"/>
                  </a:cubicBezTo>
                  <a:lnTo>
                    <a:pt x="67808" y="5408"/>
                  </a:lnTo>
                  <a:lnTo>
                    <a:pt x="68020" y="4901"/>
                  </a:lnTo>
                  <a:lnTo>
                    <a:pt x="68062" y="4774"/>
                  </a:lnTo>
                  <a:cubicBezTo>
                    <a:pt x="68062" y="4647"/>
                    <a:pt x="68020" y="4521"/>
                    <a:pt x="68020" y="4394"/>
                  </a:cubicBezTo>
                  <a:cubicBezTo>
                    <a:pt x="67977" y="4140"/>
                    <a:pt x="67851" y="3591"/>
                    <a:pt x="68020" y="3422"/>
                  </a:cubicBezTo>
                  <a:lnTo>
                    <a:pt x="68062" y="3422"/>
                  </a:lnTo>
                  <a:cubicBezTo>
                    <a:pt x="68104" y="3507"/>
                    <a:pt x="68189" y="3549"/>
                    <a:pt x="68315" y="3591"/>
                  </a:cubicBezTo>
                  <a:lnTo>
                    <a:pt x="68442" y="3591"/>
                  </a:lnTo>
                  <a:cubicBezTo>
                    <a:pt x="68569" y="3507"/>
                    <a:pt x="68696" y="3380"/>
                    <a:pt x="68696" y="3211"/>
                  </a:cubicBezTo>
                  <a:cubicBezTo>
                    <a:pt x="68696" y="2957"/>
                    <a:pt x="68442" y="2831"/>
                    <a:pt x="68273" y="2746"/>
                  </a:cubicBezTo>
                  <a:cubicBezTo>
                    <a:pt x="68358" y="2619"/>
                    <a:pt x="68442" y="2577"/>
                    <a:pt x="68527" y="2493"/>
                  </a:cubicBezTo>
                  <a:cubicBezTo>
                    <a:pt x="68611" y="2493"/>
                    <a:pt x="68696" y="2408"/>
                    <a:pt x="68696" y="2324"/>
                  </a:cubicBezTo>
                  <a:lnTo>
                    <a:pt x="68738" y="2197"/>
                  </a:lnTo>
                  <a:lnTo>
                    <a:pt x="68696" y="2112"/>
                  </a:lnTo>
                  <a:cubicBezTo>
                    <a:pt x="68653" y="2028"/>
                    <a:pt x="68611" y="1986"/>
                    <a:pt x="68527" y="1943"/>
                  </a:cubicBezTo>
                  <a:cubicBezTo>
                    <a:pt x="68696" y="1605"/>
                    <a:pt x="68907" y="1436"/>
                    <a:pt x="69076" y="1394"/>
                  </a:cubicBezTo>
                  <a:cubicBezTo>
                    <a:pt x="69150" y="1384"/>
                    <a:pt x="69221" y="1378"/>
                    <a:pt x="69290" y="1378"/>
                  </a:cubicBezTo>
                  <a:close/>
                  <a:moveTo>
                    <a:pt x="41657" y="9168"/>
                  </a:moveTo>
                  <a:lnTo>
                    <a:pt x="41657" y="9252"/>
                  </a:lnTo>
                  <a:lnTo>
                    <a:pt x="41826" y="9421"/>
                  </a:lnTo>
                  <a:lnTo>
                    <a:pt x="41995" y="9421"/>
                  </a:lnTo>
                  <a:cubicBezTo>
                    <a:pt x="42037" y="9464"/>
                    <a:pt x="42079" y="9506"/>
                    <a:pt x="42122" y="9506"/>
                  </a:cubicBezTo>
                  <a:cubicBezTo>
                    <a:pt x="41995" y="9506"/>
                    <a:pt x="41995" y="9548"/>
                    <a:pt x="41953" y="9590"/>
                  </a:cubicBezTo>
                  <a:cubicBezTo>
                    <a:pt x="41868" y="9759"/>
                    <a:pt x="41826" y="9928"/>
                    <a:pt x="41868" y="10055"/>
                  </a:cubicBezTo>
                  <a:cubicBezTo>
                    <a:pt x="41868" y="10097"/>
                    <a:pt x="41826" y="10140"/>
                    <a:pt x="41826" y="10182"/>
                  </a:cubicBezTo>
                  <a:lnTo>
                    <a:pt x="41784" y="10309"/>
                  </a:lnTo>
                  <a:lnTo>
                    <a:pt x="41784" y="10393"/>
                  </a:lnTo>
                  <a:cubicBezTo>
                    <a:pt x="41699" y="10393"/>
                    <a:pt x="41572" y="10393"/>
                    <a:pt x="41446" y="10435"/>
                  </a:cubicBezTo>
                  <a:cubicBezTo>
                    <a:pt x="41446" y="10351"/>
                    <a:pt x="41403" y="10309"/>
                    <a:pt x="41403" y="10266"/>
                  </a:cubicBezTo>
                  <a:lnTo>
                    <a:pt x="41319" y="10140"/>
                  </a:lnTo>
                  <a:lnTo>
                    <a:pt x="41150" y="10140"/>
                  </a:lnTo>
                  <a:cubicBezTo>
                    <a:pt x="41065" y="10140"/>
                    <a:pt x="40981" y="10182"/>
                    <a:pt x="40939" y="10182"/>
                  </a:cubicBezTo>
                  <a:cubicBezTo>
                    <a:pt x="40685" y="10309"/>
                    <a:pt x="40516" y="10478"/>
                    <a:pt x="40347" y="10689"/>
                  </a:cubicBezTo>
                  <a:cubicBezTo>
                    <a:pt x="40347" y="10689"/>
                    <a:pt x="40347" y="10646"/>
                    <a:pt x="40347" y="10646"/>
                  </a:cubicBezTo>
                  <a:cubicBezTo>
                    <a:pt x="40432" y="10520"/>
                    <a:pt x="40390" y="10393"/>
                    <a:pt x="40305" y="10266"/>
                  </a:cubicBezTo>
                  <a:lnTo>
                    <a:pt x="40263" y="10182"/>
                  </a:lnTo>
                  <a:cubicBezTo>
                    <a:pt x="40263" y="10140"/>
                    <a:pt x="40263" y="10055"/>
                    <a:pt x="40263" y="10013"/>
                  </a:cubicBezTo>
                  <a:cubicBezTo>
                    <a:pt x="40305" y="9971"/>
                    <a:pt x="40347" y="9928"/>
                    <a:pt x="40390" y="9844"/>
                  </a:cubicBezTo>
                  <a:lnTo>
                    <a:pt x="40390" y="9802"/>
                  </a:lnTo>
                  <a:cubicBezTo>
                    <a:pt x="40516" y="9844"/>
                    <a:pt x="40643" y="9844"/>
                    <a:pt x="40770" y="9844"/>
                  </a:cubicBezTo>
                  <a:lnTo>
                    <a:pt x="41023" y="9844"/>
                  </a:lnTo>
                  <a:lnTo>
                    <a:pt x="41108" y="9633"/>
                  </a:lnTo>
                  <a:lnTo>
                    <a:pt x="41108" y="9590"/>
                  </a:lnTo>
                  <a:lnTo>
                    <a:pt x="41319" y="9548"/>
                  </a:lnTo>
                  <a:lnTo>
                    <a:pt x="41319" y="9337"/>
                  </a:lnTo>
                  <a:cubicBezTo>
                    <a:pt x="41319" y="9337"/>
                    <a:pt x="41319" y="9295"/>
                    <a:pt x="41319" y="9252"/>
                  </a:cubicBezTo>
                  <a:cubicBezTo>
                    <a:pt x="41361" y="9252"/>
                    <a:pt x="41403" y="9210"/>
                    <a:pt x="41446" y="9210"/>
                  </a:cubicBezTo>
                  <a:lnTo>
                    <a:pt x="41488" y="9210"/>
                  </a:lnTo>
                  <a:cubicBezTo>
                    <a:pt x="41530" y="9210"/>
                    <a:pt x="41615" y="9168"/>
                    <a:pt x="41657" y="9168"/>
                  </a:cubicBezTo>
                  <a:close/>
                  <a:moveTo>
                    <a:pt x="37686" y="10224"/>
                  </a:moveTo>
                  <a:cubicBezTo>
                    <a:pt x="37559" y="10478"/>
                    <a:pt x="37432" y="10689"/>
                    <a:pt x="37221" y="10900"/>
                  </a:cubicBezTo>
                  <a:cubicBezTo>
                    <a:pt x="37094" y="11027"/>
                    <a:pt x="36883" y="11153"/>
                    <a:pt x="36714" y="11196"/>
                  </a:cubicBezTo>
                  <a:lnTo>
                    <a:pt x="36672" y="11153"/>
                  </a:lnTo>
                  <a:cubicBezTo>
                    <a:pt x="36967" y="10773"/>
                    <a:pt x="37305" y="10478"/>
                    <a:pt x="37686" y="10224"/>
                  </a:cubicBezTo>
                  <a:close/>
                  <a:moveTo>
                    <a:pt x="35996" y="12167"/>
                  </a:moveTo>
                  <a:lnTo>
                    <a:pt x="35954" y="12210"/>
                  </a:lnTo>
                  <a:cubicBezTo>
                    <a:pt x="35954" y="12167"/>
                    <a:pt x="35954" y="12167"/>
                    <a:pt x="35954" y="12167"/>
                  </a:cubicBezTo>
                  <a:close/>
                  <a:moveTo>
                    <a:pt x="37052" y="11872"/>
                  </a:moveTo>
                  <a:cubicBezTo>
                    <a:pt x="37052" y="11998"/>
                    <a:pt x="37010" y="12167"/>
                    <a:pt x="36967" y="12294"/>
                  </a:cubicBezTo>
                  <a:lnTo>
                    <a:pt x="36883" y="12379"/>
                  </a:lnTo>
                  <a:lnTo>
                    <a:pt x="36841" y="12379"/>
                  </a:lnTo>
                  <a:cubicBezTo>
                    <a:pt x="36841" y="12379"/>
                    <a:pt x="36841" y="12336"/>
                    <a:pt x="36841" y="12336"/>
                  </a:cubicBezTo>
                  <a:cubicBezTo>
                    <a:pt x="36841" y="12210"/>
                    <a:pt x="36798" y="12125"/>
                    <a:pt x="36714" y="12041"/>
                  </a:cubicBezTo>
                  <a:cubicBezTo>
                    <a:pt x="36798" y="11956"/>
                    <a:pt x="36925" y="11914"/>
                    <a:pt x="37052" y="11872"/>
                  </a:cubicBezTo>
                  <a:close/>
                  <a:moveTo>
                    <a:pt x="35827" y="12463"/>
                  </a:moveTo>
                  <a:cubicBezTo>
                    <a:pt x="35827" y="12505"/>
                    <a:pt x="35827" y="12548"/>
                    <a:pt x="35827" y="12548"/>
                  </a:cubicBezTo>
                  <a:lnTo>
                    <a:pt x="35785" y="12505"/>
                  </a:lnTo>
                  <a:cubicBezTo>
                    <a:pt x="35785" y="12505"/>
                    <a:pt x="35785" y="12505"/>
                    <a:pt x="35827" y="12463"/>
                  </a:cubicBezTo>
                  <a:close/>
                  <a:moveTo>
                    <a:pt x="41995" y="12505"/>
                  </a:moveTo>
                  <a:lnTo>
                    <a:pt x="42023" y="12561"/>
                  </a:lnTo>
                  <a:lnTo>
                    <a:pt x="42023" y="12561"/>
                  </a:lnTo>
                  <a:cubicBezTo>
                    <a:pt x="41974" y="12541"/>
                    <a:pt x="41922" y="12523"/>
                    <a:pt x="41868" y="12505"/>
                  </a:cubicBezTo>
                  <a:close/>
                  <a:moveTo>
                    <a:pt x="33376" y="12674"/>
                  </a:moveTo>
                  <a:cubicBezTo>
                    <a:pt x="33419" y="12674"/>
                    <a:pt x="33461" y="12717"/>
                    <a:pt x="33503" y="12759"/>
                  </a:cubicBezTo>
                  <a:lnTo>
                    <a:pt x="33545" y="12759"/>
                  </a:lnTo>
                  <a:lnTo>
                    <a:pt x="33503" y="12801"/>
                  </a:lnTo>
                  <a:cubicBezTo>
                    <a:pt x="33461" y="12843"/>
                    <a:pt x="33419" y="12886"/>
                    <a:pt x="33419" y="12928"/>
                  </a:cubicBezTo>
                  <a:lnTo>
                    <a:pt x="33334" y="12801"/>
                  </a:lnTo>
                  <a:cubicBezTo>
                    <a:pt x="33334" y="12759"/>
                    <a:pt x="33376" y="12717"/>
                    <a:pt x="33376" y="12674"/>
                  </a:cubicBezTo>
                  <a:close/>
                  <a:moveTo>
                    <a:pt x="38404" y="12548"/>
                  </a:moveTo>
                  <a:cubicBezTo>
                    <a:pt x="38404" y="12548"/>
                    <a:pt x="38446" y="12590"/>
                    <a:pt x="38488" y="12632"/>
                  </a:cubicBezTo>
                  <a:cubicBezTo>
                    <a:pt x="38488" y="12674"/>
                    <a:pt x="38488" y="12759"/>
                    <a:pt x="38531" y="12843"/>
                  </a:cubicBezTo>
                  <a:cubicBezTo>
                    <a:pt x="38573" y="13055"/>
                    <a:pt x="38573" y="13308"/>
                    <a:pt x="38531" y="13519"/>
                  </a:cubicBezTo>
                  <a:lnTo>
                    <a:pt x="38193" y="13519"/>
                  </a:lnTo>
                  <a:cubicBezTo>
                    <a:pt x="38150" y="13498"/>
                    <a:pt x="38098" y="13488"/>
                    <a:pt x="38045" y="13488"/>
                  </a:cubicBezTo>
                  <a:cubicBezTo>
                    <a:pt x="37992" y="13488"/>
                    <a:pt x="37939" y="13498"/>
                    <a:pt x="37897" y="13519"/>
                  </a:cubicBezTo>
                  <a:lnTo>
                    <a:pt x="37855" y="13519"/>
                  </a:lnTo>
                  <a:lnTo>
                    <a:pt x="37897" y="13435"/>
                  </a:lnTo>
                  <a:cubicBezTo>
                    <a:pt x="37939" y="13308"/>
                    <a:pt x="37981" y="13224"/>
                    <a:pt x="37981" y="13097"/>
                  </a:cubicBezTo>
                  <a:cubicBezTo>
                    <a:pt x="38066" y="13097"/>
                    <a:pt x="38150" y="13055"/>
                    <a:pt x="38235" y="12970"/>
                  </a:cubicBezTo>
                  <a:cubicBezTo>
                    <a:pt x="38319" y="12886"/>
                    <a:pt x="38362" y="12759"/>
                    <a:pt x="38319" y="12674"/>
                  </a:cubicBezTo>
                  <a:cubicBezTo>
                    <a:pt x="38319" y="12632"/>
                    <a:pt x="38319" y="12590"/>
                    <a:pt x="38277" y="12590"/>
                  </a:cubicBezTo>
                  <a:lnTo>
                    <a:pt x="38362" y="12590"/>
                  </a:lnTo>
                  <a:lnTo>
                    <a:pt x="38404" y="12548"/>
                  </a:lnTo>
                  <a:close/>
                  <a:moveTo>
                    <a:pt x="37348" y="13435"/>
                  </a:moveTo>
                  <a:cubicBezTo>
                    <a:pt x="37390" y="13519"/>
                    <a:pt x="37517" y="13604"/>
                    <a:pt x="37643" y="13604"/>
                  </a:cubicBezTo>
                  <a:lnTo>
                    <a:pt x="37728" y="13604"/>
                  </a:lnTo>
                  <a:cubicBezTo>
                    <a:pt x="37601" y="13688"/>
                    <a:pt x="37517" y="13815"/>
                    <a:pt x="37432" y="13942"/>
                  </a:cubicBezTo>
                  <a:lnTo>
                    <a:pt x="37348" y="14026"/>
                  </a:lnTo>
                  <a:cubicBezTo>
                    <a:pt x="37348" y="13984"/>
                    <a:pt x="37305" y="13942"/>
                    <a:pt x="37305" y="13900"/>
                  </a:cubicBezTo>
                  <a:lnTo>
                    <a:pt x="37221" y="13815"/>
                  </a:lnTo>
                  <a:cubicBezTo>
                    <a:pt x="37221" y="13731"/>
                    <a:pt x="37221" y="13604"/>
                    <a:pt x="37221" y="13519"/>
                  </a:cubicBezTo>
                  <a:lnTo>
                    <a:pt x="37348" y="13435"/>
                  </a:lnTo>
                  <a:close/>
                  <a:moveTo>
                    <a:pt x="36587" y="14238"/>
                  </a:moveTo>
                  <a:lnTo>
                    <a:pt x="36587" y="14364"/>
                  </a:lnTo>
                  <a:cubicBezTo>
                    <a:pt x="36477" y="14511"/>
                    <a:pt x="36367" y="14626"/>
                    <a:pt x="36257" y="14626"/>
                  </a:cubicBezTo>
                  <a:cubicBezTo>
                    <a:pt x="36240" y="14626"/>
                    <a:pt x="36224" y="14623"/>
                    <a:pt x="36207" y="14618"/>
                  </a:cubicBezTo>
                  <a:lnTo>
                    <a:pt x="36334" y="14533"/>
                  </a:lnTo>
                  <a:cubicBezTo>
                    <a:pt x="36418" y="14407"/>
                    <a:pt x="36503" y="14322"/>
                    <a:pt x="36587" y="14238"/>
                  </a:cubicBezTo>
                  <a:close/>
                  <a:moveTo>
                    <a:pt x="33757" y="14449"/>
                  </a:moveTo>
                  <a:lnTo>
                    <a:pt x="33883" y="14702"/>
                  </a:lnTo>
                  <a:lnTo>
                    <a:pt x="33841" y="14745"/>
                  </a:lnTo>
                  <a:cubicBezTo>
                    <a:pt x="33799" y="14745"/>
                    <a:pt x="33799" y="14787"/>
                    <a:pt x="33757" y="14787"/>
                  </a:cubicBezTo>
                  <a:cubicBezTo>
                    <a:pt x="33799" y="14702"/>
                    <a:pt x="33757" y="14576"/>
                    <a:pt x="33672" y="14491"/>
                  </a:cubicBezTo>
                  <a:lnTo>
                    <a:pt x="33757" y="14449"/>
                  </a:lnTo>
                  <a:close/>
                  <a:moveTo>
                    <a:pt x="63457" y="1436"/>
                  </a:moveTo>
                  <a:cubicBezTo>
                    <a:pt x="63541" y="1690"/>
                    <a:pt x="63541" y="1986"/>
                    <a:pt x="63457" y="2239"/>
                  </a:cubicBezTo>
                  <a:cubicBezTo>
                    <a:pt x="63457" y="2239"/>
                    <a:pt x="63415" y="2281"/>
                    <a:pt x="63372" y="2281"/>
                  </a:cubicBezTo>
                  <a:cubicBezTo>
                    <a:pt x="63161" y="2366"/>
                    <a:pt x="62823" y="2535"/>
                    <a:pt x="62908" y="2831"/>
                  </a:cubicBezTo>
                  <a:lnTo>
                    <a:pt x="62992" y="3084"/>
                  </a:lnTo>
                  <a:lnTo>
                    <a:pt x="63246" y="3084"/>
                  </a:lnTo>
                  <a:cubicBezTo>
                    <a:pt x="63330" y="3084"/>
                    <a:pt x="63415" y="3042"/>
                    <a:pt x="63499" y="3000"/>
                  </a:cubicBezTo>
                  <a:lnTo>
                    <a:pt x="63541" y="3000"/>
                  </a:lnTo>
                  <a:cubicBezTo>
                    <a:pt x="63499" y="3126"/>
                    <a:pt x="63457" y="3253"/>
                    <a:pt x="63372" y="3338"/>
                  </a:cubicBezTo>
                  <a:cubicBezTo>
                    <a:pt x="63203" y="3633"/>
                    <a:pt x="63161" y="3971"/>
                    <a:pt x="63246" y="4267"/>
                  </a:cubicBezTo>
                  <a:cubicBezTo>
                    <a:pt x="63288" y="4394"/>
                    <a:pt x="63415" y="4478"/>
                    <a:pt x="63541" y="4478"/>
                  </a:cubicBezTo>
                  <a:cubicBezTo>
                    <a:pt x="63795" y="4478"/>
                    <a:pt x="63964" y="4267"/>
                    <a:pt x="64260" y="3929"/>
                  </a:cubicBezTo>
                  <a:cubicBezTo>
                    <a:pt x="64302" y="3887"/>
                    <a:pt x="64344" y="3802"/>
                    <a:pt x="64386" y="3802"/>
                  </a:cubicBezTo>
                  <a:lnTo>
                    <a:pt x="64555" y="3802"/>
                  </a:lnTo>
                  <a:cubicBezTo>
                    <a:pt x="64682" y="3845"/>
                    <a:pt x="64767" y="3845"/>
                    <a:pt x="64893" y="3845"/>
                  </a:cubicBezTo>
                  <a:cubicBezTo>
                    <a:pt x="64916" y="3852"/>
                    <a:pt x="64938" y="3856"/>
                    <a:pt x="64960" y="3856"/>
                  </a:cubicBezTo>
                  <a:cubicBezTo>
                    <a:pt x="65062" y="3856"/>
                    <a:pt x="65154" y="3780"/>
                    <a:pt x="65189" y="3676"/>
                  </a:cubicBezTo>
                  <a:lnTo>
                    <a:pt x="65189" y="3464"/>
                  </a:lnTo>
                  <a:lnTo>
                    <a:pt x="65062" y="3338"/>
                  </a:lnTo>
                  <a:cubicBezTo>
                    <a:pt x="64978" y="3295"/>
                    <a:pt x="64893" y="3211"/>
                    <a:pt x="64851" y="3126"/>
                  </a:cubicBezTo>
                  <a:lnTo>
                    <a:pt x="64851" y="3126"/>
                  </a:lnTo>
                  <a:lnTo>
                    <a:pt x="65358" y="3211"/>
                  </a:lnTo>
                  <a:lnTo>
                    <a:pt x="65569" y="2957"/>
                  </a:lnTo>
                  <a:lnTo>
                    <a:pt x="65527" y="2788"/>
                  </a:lnTo>
                  <a:cubicBezTo>
                    <a:pt x="65443" y="2662"/>
                    <a:pt x="65316" y="2577"/>
                    <a:pt x="65147" y="2577"/>
                  </a:cubicBezTo>
                  <a:lnTo>
                    <a:pt x="65105" y="2577"/>
                  </a:lnTo>
                  <a:cubicBezTo>
                    <a:pt x="65062" y="2535"/>
                    <a:pt x="65062" y="2493"/>
                    <a:pt x="65105" y="2408"/>
                  </a:cubicBezTo>
                  <a:lnTo>
                    <a:pt x="65231" y="2408"/>
                  </a:lnTo>
                  <a:cubicBezTo>
                    <a:pt x="65485" y="2408"/>
                    <a:pt x="65569" y="2324"/>
                    <a:pt x="65612" y="2239"/>
                  </a:cubicBezTo>
                  <a:lnTo>
                    <a:pt x="65696" y="2112"/>
                  </a:lnTo>
                  <a:lnTo>
                    <a:pt x="65654" y="2028"/>
                  </a:lnTo>
                  <a:lnTo>
                    <a:pt x="66119" y="2028"/>
                  </a:lnTo>
                  <a:lnTo>
                    <a:pt x="66119" y="1943"/>
                  </a:lnTo>
                  <a:lnTo>
                    <a:pt x="66161" y="1986"/>
                  </a:lnTo>
                  <a:cubicBezTo>
                    <a:pt x="66161" y="2028"/>
                    <a:pt x="66203" y="2070"/>
                    <a:pt x="66245" y="2070"/>
                  </a:cubicBezTo>
                  <a:lnTo>
                    <a:pt x="66287" y="2281"/>
                  </a:lnTo>
                  <a:lnTo>
                    <a:pt x="66456" y="2281"/>
                  </a:lnTo>
                  <a:lnTo>
                    <a:pt x="66287" y="2366"/>
                  </a:lnTo>
                  <a:lnTo>
                    <a:pt x="66161" y="2450"/>
                  </a:lnTo>
                  <a:cubicBezTo>
                    <a:pt x="65992" y="2535"/>
                    <a:pt x="65865" y="2619"/>
                    <a:pt x="65907" y="2831"/>
                  </a:cubicBezTo>
                  <a:lnTo>
                    <a:pt x="65950" y="3042"/>
                  </a:lnTo>
                  <a:lnTo>
                    <a:pt x="66245" y="3042"/>
                  </a:lnTo>
                  <a:cubicBezTo>
                    <a:pt x="66414" y="2957"/>
                    <a:pt x="66583" y="2873"/>
                    <a:pt x="66794" y="2788"/>
                  </a:cubicBezTo>
                  <a:lnTo>
                    <a:pt x="66794" y="2788"/>
                  </a:lnTo>
                  <a:cubicBezTo>
                    <a:pt x="66625" y="2873"/>
                    <a:pt x="66499" y="3042"/>
                    <a:pt x="66456" y="3253"/>
                  </a:cubicBezTo>
                  <a:cubicBezTo>
                    <a:pt x="66414" y="3338"/>
                    <a:pt x="66414" y="3464"/>
                    <a:pt x="66499" y="3591"/>
                  </a:cubicBezTo>
                  <a:lnTo>
                    <a:pt x="66625" y="3676"/>
                  </a:lnTo>
                  <a:lnTo>
                    <a:pt x="66752" y="3676"/>
                  </a:lnTo>
                  <a:cubicBezTo>
                    <a:pt x="66879" y="3676"/>
                    <a:pt x="67048" y="3633"/>
                    <a:pt x="67175" y="3507"/>
                  </a:cubicBezTo>
                  <a:lnTo>
                    <a:pt x="67386" y="3380"/>
                  </a:lnTo>
                  <a:lnTo>
                    <a:pt x="67259" y="3676"/>
                  </a:lnTo>
                  <a:lnTo>
                    <a:pt x="67217" y="3760"/>
                  </a:lnTo>
                  <a:cubicBezTo>
                    <a:pt x="67175" y="4014"/>
                    <a:pt x="67217" y="4267"/>
                    <a:pt x="67301" y="4521"/>
                  </a:cubicBezTo>
                  <a:cubicBezTo>
                    <a:pt x="67344" y="4774"/>
                    <a:pt x="67386" y="4859"/>
                    <a:pt x="67217" y="5028"/>
                  </a:cubicBezTo>
                  <a:cubicBezTo>
                    <a:pt x="66668" y="5070"/>
                    <a:pt x="66119" y="5281"/>
                    <a:pt x="65696" y="5619"/>
                  </a:cubicBezTo>
                  <a:lnTo>
                    <a:pt x="65696" y="5661"/>
                  </a:lnTo>
                  <a:cubicBezTo>
                    <a:pt x="65527" y="5788"/>
                    <a:pt x="65316" y="5915"/>
                    <a:pt x="65105" y="6041"/>
                  </a:cubicBezTo>
                  <a:cubicBezTo>
                    <a:pt x="65017" y="6059"/>
                    <a:pt x="64937" y="6069"/>
                    <a:pt x="64861" y="6069"/>
                  </a:cubicBezTo>
                  <a:cubicBezTo>
                    <a:pt x="64753" y="6069"/>
                    <a:pt x="64654" y="6049"/>
                    <a:pt x="64555" y="5999"/>
                  </a:cubicBezTo>
                  <a:cubicBezTo>
                    <a:pt x="64413" y="5952"/>
                    <a:pt x="64264" y="5928"/>
                    <a:pt x="64116" y="5928"/>
                  </a:cubicBezTo>
                  <a:cubicBezTo>
                    <a:pt x="63870" y="5928"/>
                    <a:pt x="63626" y="5994"/>
                    <a:pt x="63415" y="6126"/>
                  </a:cubicBezTo>
                  <a:cubicBezTo>
                    <a:pt x="63330" y="6210"/>
                    <a:pt x="63246" y="6337"/>
                    <a:pt x="63203" y="6506"/>
                  </a:cubicBezTo>
                  <a:cubicBezTo>
                    <a:pt x="63203" y="6548"/>
                    <a:pt x="63161" y="6591"/>
                    <a:pt x="63161" y="6591"/>
                  </a:cubicBezTo>
                  <a:cubicBezTo>
                    <a:pt x="63034" y="6760"/>
                    <a:pt x="62908" y="6886"/>
                    <a:pt x="62781" y="6971"/>
                  </a:cubicBezTo>
                  <a:cubicBezTo>
                    <a:pt x="62570" y="7098"/>
                    <a:pt x="62401" y="7267"/>
                    <a:pt x="62274" y="7436"/>
                  </a:cubicBezTo>
                  <a:cubicBezTo>
                    <a:pt x="61978" y="8323"/>
                    <a:pt x="61809" y="9252"/>
                    <a:pt x="61725" y="10182"/>
                  </a:cubicBezTo>
                  <a:cubicBezTo>
                    <a:pt x="61767" y="10351"/>
                    <a:pt x="61851" y="10520"/>
                    <a:pt x="61936" y="10646"/>
                  </a:cubicBezTo>
                  <a:cubicBezTo>
                    <a:pt x="61978" y="10773"/>
                    <a:pt x="62020" y="10900"/>
                    <a:pt x="62063" y="11027"/>
                  </a:cubicBezTo>
                  <a:cubicBezTo>
                    <a:pt x="62020" y="11365"/>
                    <a:pt x="61851" y="11407"/>
                    <a:pt x="61556" y="11491"/>
                  </a:cubicBezTo>
                  <a:cubicBezTo>
                    <a:pt x="61429" y="11491"/>
                    <a:pt x="61302" y="11534"/>
                    <a:pt x="61176" y="11576"/>
                  </a:cubicBezTo>
                  <a:cubicBezTo>
                    <a:pt x="60795" y="11787"/>
                    <a:pt x="60542" y="12167"/>
                    <a:pt x="60542" y="12590"/>
                  </a:cubicBezTo>
                  <a:cubicBezTo>
                    <a:pt x="60542" y="12759"/>
                    <a:pt x="60500" y="12886"/>
                    <a:pt x="60415" y="13012"/>
                  </a:cubicBezTo>
                  <a:cubicBezTo>
                    <a:pt x="60373" y="13055"/>
                    <a:pt x="60331" y="13097"/>
                    <a:pt x="60288" y="13097"/>
                  </a:cubicBezTo>
                  <a:lnTo>
                    <a:pt x="60204" y="13181"/>
                  </a:lnTo>
                  <a:lnTo>
                    <a:pt x="60119" y="13097"/>
                  </a:lnTo>
                  <a:cubicBezTo>
                    <a:pt x="59993" y="12970"/>
                    <a:pt x="59824" y="12843"/>
                    <a:pt x="59697" y="12717"/>
                  </a:cubicBezTo>
                  <a:cubicBezTo>
                    <a:pt x="58936" y="12463"/>
                    <a:pt x="58176" y="12210"/>
                    <a:pt x="57415" y="12041"/>
                  </a:cubicBezTo>
                  <a:lnTo>
                    <a:pt x="57373" y="12041"/>
                  </a:lnTo>
                  <a:lnTo>
                    <a:pt x="57289" y="12083"/>
                  </a:lnTo>
                  <a:cubicBezTo>
                    <a:pt x="57120" y="12167"/>
                    <a:pt x="56993" y="12336"/>
                    <a:pt x="56951" y="12548"/>
                  </a:cubicBezTo>
                  <a:cubicBezTo>
                    <a:pt x="56951" y="12590"/>
                    <a:pt x="56908" y="12717"/>
                    <a:pt x="56908" y="12717"/>
                  </a:cubicBezTo>
                  <a:cubicBezTo>
                    <a:pt x="56570" y="12886"/>
                    <a:pt x="56232" y="13055"/>
                    <a:pt x="55895" y="13139"/>
                  </a:cubicBezTo>
                  <a:lnTo>
                    <a:pt x="55726" y="12970"/>
                  </a:lnTo>
                  <a:cubicBezTo>
                    <a:pt x="55599" y="12886"/>
                    <a:pt x="55557" y="12843"/>
                    <a:pt x="55514" y="12801"/>
                  </a:cubicBezTo>
                  <a:lnTo>
                    <a:pt x="53951" y="12801"/>
                  </a:lnTo>
                  <a:lnTo>
                    <a:pt x="53951" y="12632"/>
                  </a:lnTo>
                  <a:cubicBezTo>
                    <a:pt x="53951" y="12505"/>
                    <a:pt x="53909" y="12379"/>
                    <a:pt x="53867" y="12252"/>
                  </a:cubicBezTo>
                  <a:cubicBezTo>
                    <a:pt x="53402" y="11407"/>
                    <a:pt x="52768" y="10646"/>
                    <a:pt x="52050" y="10013"/>
                  </a:cubicBezTo>
                  <a:cubicBezTo>
                    <a:pt x="51796" y="9844"/>
                    <a:pt x="51501" y="9759"/>
                    <a:pt x="51205" y="9759"/>
                  </a:cubicBezTo>
                  <a:cubicBezTo>
                    <a:pt x="50825" y="9759"/>
                    <a:pt x="50487" y="9886"/>
                    <a:pt x="50191" y="10140"/>
                  </a:cubicBezTo>
                  <a:cubicBezTo>
                    <a:pt x="50064" y="10309"/>
                    <a:pt x="49980" y="10562"/>
                    <a:pt x="50022" y="10773"/>
                  </a:cubicBezTo>
                  <a:cubicBezTo>
                    <a:pt x="50022" y="10900"/>
                    <a:pt x="50064" y="11027"/>
                    <a:pt x="50149" y="11153"/>
                  </a:cubicBezTo>
                  <a:cubicBezTo>
                    <a:pt x="49773" y="11021"/>
                    <a:pt x="49502" y="10958"/>
                    <a:pt x="49310" y="10958"/>
                  </a:cubicBezTo>
                  <a:cubicBezTo>
                    <a:pt x="49135" y="10958"/>
                    <a:pt x="49026" y="11010"/>
                    <a:pt x="48966" y="11111"/>
                  </a:cubicBezTo>
                  <a:lnTo>
                    <a:pt x="48924" y="11153"/>
                  </a:lnTo>
                  <a:lnTo>
                    <a:pt x="48459" y="11153"/>
                  </a:lnTo>
                  <a:cubicBezTo>
                    <a:pt x="48414" y="11142"/>
                    <a:pt x="48371" y="11137"/>
                    <a:pt x="48331" y="11137"/>
                  </a:cubicBezTo>
                  <a:cubicBezTo>
                    <a:pt x="48222" y="11137"/>
                    <a:pt x="48129" y="11176"/>
                    <a:pt x="48036" y="11238"/>
                  </a:cubicBezTo>
                  <a:cubicBezTo>
                    <a:pt x="47825" y="11365"/>
                    <a:pt x="47910" y="11576"/>
                    <a:pt x="48079" y="11998"/>
                  </a:cubicBezTo>
                  <a:cubicBezTo>
                    <a:pt x="48163" y="12252"/>
                    <a:pt x="48248" y="12505"/>
                    <a:pt x="48290" y="12759"/>
                  </a:cubicBezTo>
                  <a:cubicBezTo>
                    <a:pt x="48290" y="12886"/>
                    <a:pt x="47994" y="13139"/>
                    <a:pt x="47825" y="13266"/>
                  </a:cubicBezTo>
                  <a:cubicBezTo>
                    <a:pt x="47529" y="13562"/>
                    <a:pt x="47276" y="13773"/>
                    <a:pt x="47276" y="14026"/>
                  </a:cubicBezTo>
                  <a:cubicBezTo>
                    <a:pt x="47318" y="14280"/>
                    <a:pt x="47529" y="14491"/>
                    <a:pt x="47783" y="14491"/>
                  </a:cubicBezTo>
                  <a:lnTo>
                    <a:pt x="47741" y="14533"/>
                  </a:lnTo>
                  <a:lnTo>
                    <a:pt x="47529" y="14745"/>
                  </a:lnTo>
                  <a:lnTo>
                    <a:pt x="47403" y="14871"/>
                  </a:lnTo>
                  <a:cubicBezTo>
                    <a:pt x="46896" y="14787"/>
                    <a:pt x="46389" y="14618"/>
                    <a:pt x="45882" y="14449"/>
                  </a:cubicBezTo>
                  <a:cubicBezTo>
                    <a:pt x="45037" y="14111"/>
                    <a:pt x="44192" y="13900"/>
                    <a:pt x="43305" y="13815"/>
                  </a:cubicBezTo>
                  <a:cubicBezTo>
                    <a:pt x="43261" y="13808"/>
                    <a:pt x="43218" y="13804"/>
                    <a:pt x="43174" y="13804"/>
                  </a:cubicBezTo>
                  <a:cubicBezTo>
                    <a:pt x="42965" y="13804"/>
                    <a:pt x="42761" y="13886"/>
                    <a:pt x="42586" y="14026"/>
                  </a:cubicBezTo>
                  <a:cubicBezTo>
                    <a:pt x="42460" y="14153"/>
                    <a:pt x="42460" y="14322"/>
                    <a:pt x="42502" y="14787"/>
                  </a:cubicBezTo>
                  <a:lnTo>
                    <a:pt x="42460" y="14702"/>
                  </a:lnTo>
                  <a:cubicBezTo>
                    <a:pt x="42333" y="14407"/>
                    <a:pt x="41953" y="14322"/>
                    <a:pt x="41657" y="14280"/>
                  </a:cubicBezTo>
                  <a:cubicBezTo>
                    <a:pt x="41699" y="14195"/>
                    <a:pt x="41741" y="14111"/>
                    <a:pt x="41699" y="13984"/>
                  </a:cubicBezTo>
                  <a:cubicBezTo>
                    <a:pt x="41657" y="13900"/>
                    <a:pt x="41572" y="13773"/>
                    <a:pt x="41446" y="13731"/>
                  </a:cubicBezTo>
                  <a:lnTo>
                    <a:pt x="41361" y="13731"/>
                  </a:lnTo>
                  <a:cubicBezTo>
                    <a:pt x="41150" y="13773"/>
                    <a:pt x="40939" y="13857"/>
                    <a:pt x="40728" y="13984"/>
                  </a:cubicBezTo>
                  <a:lnTo>
                    <a:pt x="40474" y="14111"/>
                  </a:lnTo>
                  <a:cubicBezTo>
                    <a:pt x="40347" y="13984"/>
                    <a:pt x="40178" y="13900"/>
                    <a:pt x="40009" y="13900"/>
                  </a:cubicBezTo>
                  <a:cubicBezTo>
                    <a:pt x="39883" y="13900"/>
                    <a:pt x="39714" y="13942"/>
                    <a:pt x="39545" y="13984"/>
                  </a:cubicBezTo>
                  <a:lnTo>
                    <a:pt x="39376" y="14026"/>
                  </a:lnTo>
                  <a:lnTo>
                    <a:pt x="39376" y="13984"/>
                  </a:lnTo>
                  <a:cubicBezTo>
                    <a:pt x="39376" y="13857"/>
                    <a:pt x="39333" y="13731"/>
                    <a:pt x="39249" y="13646"/>
                  </a:cubicBezTo>
                  <a:cubicBezTo>
                    <a:pt x="39418" y="13477"/>
                    <a:pt x="39671" y="13393"/>
                    <a:pt x="39883" y="13393"/>
                  </a:cubicBezTo>
                  <a:lnTo>
                    <a:pt x="39883" y="13435"/>
                  </a:lnTo>
                  <a:cubicBezTo>
                    <a:pt x="39967" y="13646"/>
                    <a:pt x="40136" y="13773"/>
                    <a:pt x="40347" y="13773"/>
                  </a:cubicBezTo>
                  <a:cubicBezTo>
                    <a:pt x="40390" y="13773"/>
                    <a:pt x="40474" y="13773"/>
                    <a:pt x="40516" y="13731"/>
                  </a:cubicBezTo>
                  <a:lnTo>
                    <a:pt x="40643" y="13688"/>
                  </a:lnTo>
                  <a:lnTo>
                    <a:pt x="40728" y="13435"/>
                  </a:lnTo>
                  <a:lnTo>
                    <a:pt x="40643" y="13350"/>
                  </a:lnTo>
                  <a:lnTo>
                    <a:pt x="40643" y="13350"/>
                  </a:lnTo>
                  <a:cubicBezTo>
                    <a:pt x="40770" y="13393"/>
                    <a:pt x="40897" y="13435"/>
                    <a:pt x="40981" y="13477"/>
                  </a:cubicBezTo>
                  <a:cubicBezTo>
                    <a:pt x="41192" y="13646"/>
                    <a:pt x="41403" y="13731"/>
                    <a:pt x="41657" y="13731"/>
                  </a:cubicBezTo>
                  <a:cubicBezTo>
                    <a:pt x="41741" y="13731"/>
                    <a:pt x="41826" y="13731"/>
                    <a:pt x="41910" y="13646"/>
                  </a:cubicBezTo>
                  <a:lnTo>
                    <a:pt x="42037" y="13519"/>
                  </a:lnTo>
                  <a:lnTo>
                    <a:pt x="42037" y="13393"/>
                  </a:lnTo>
                  <a:cubicBezTo>
                    <a:pt x="41995" y="13308"/>
                    <a:pt x="41995" y="13266"/>
                    <a:pt x="41953" y="13224"/>
                  </a:cubicBezTo>
                  <a:cubicBezTo>
                    <a:pt x="42037" y="13224"/>
                    <a:pt x="42079" y="13224"/>
                    <a:pt x="42122" y="13181"/>
                  </a:cubicBezTo>
                  <a:cubicBezTo>
                    <a:pt x="42248" y="13139"/>
                    <a:pt x="42333" y="13012"/>
                    <a:pt x="42333" y="12886"/>
                  </a:cubicBezTo>
                  <a:cubicBezTo>
                    <a:pt x="42333" y="12741"/>
                    <a:pt x="42234" y="12656"/>
                    <a:pt x="42091" y="12590"/>
                  </a:cubicBezTo>
                  <a:lnTo>
                    <a:pt x="42291" y="12590"/>
                  </a:lnTo>
                  <a:lnTo>
                    <a:pt x="42417" y="12379"/>
                  </a:lnTo>
                  <a:lnTo>
                    <a:pt x="42417" y="12294"/>
                  </a:lnTo>
                  <a:lnTo>
                    <a:pt x="42417" y="12125"/>
                  </a:lnTo>
                  <a:lnTo>
                    <a:pt x="42333" y="12041"/>
                  </a:lnTo>
                  <a:cubicBezTo>
                    <a:pt x="42164" y="11914"/>
                    <a:pt x="41953" y="11829"/>
                    <a:pt x="41699" y="11787"/>
                  </a:cubicBezTo>
                  <a:cubicBezTo>
                    <a:pt x="41741" y="11660"/>
                    <a:pt x="41826" y="11491"/>
                    <a:pt x="41868" y="11365"/>
                  </a:cubicBezTo>
                  <a:cubicBezTo>
                    <a:pt x="42037" y="11322"/>
                    <a:pt x="42417" y="11238"/>
                    <a:pt x="42586" y="11196"/>
                  </a:cubicBezTo>
                  <a:lnTo>
                    <a:pt x="43136" y="11196"/>
                  </a:lnTo>
                  <a:lnTo>
                    <a:pt x="43305" y="10984"/>
                  </a:lnTo>
                  <a:lnTo>
                    <a:pt x="43262" y="10858"/>
                  </a:lnTo>
                  <a:cubicBezTo>
                    <a:pt x="43262" y="10773"/>
                    <a:pt x="43220" y="10731"/>
                    <a:pt x="43136" y="10689"/>
                  </a:cubicBezTo>
                  <a:cubicBezTo>
                    <a:pt x="43220" y="10562"/>
                    <a:pt x="43178" y="10351"/>
                    <a:pt x="43051" y="10266"/>
                  </a:cubicBezTo>
                  <a:lnTo>
                    <a:pt x="43009" y="10266"/>
                  </a:lnTo>
                  <a:lnTo>
                    <a:pt x="43093" y="10182"/>
                  </a:lnTo>
                  <a:cubicBezTo>
                    <a:pt x="43178" y="10097"/>
                    <a:pt x="43305" y="9928"/>
                    <a:pt x="43347" y="9802"/>
                  </a:cubicBezTo>
                  <a:cubicBezTo>
                    <a:pt x="43347" y="9717"/>
                    <a:pt x="43347" y="9633"/>
                    <a:pt x="43347" y="9590"/>
                  </a:cubicBezTo>
                  <a:cubicBezTo>
                    <a:pt x="43516" y="9844"/>
                    <a:pt x="43643" y="10097"/>
                    <a:pt x="43727" y="10393"/>
                  </a:cubicBezTo>
                  <a:lnTo>
                    <a:pt x="43769" y="10520"/>
                  </a:lnTo>
                  <a:lnTo>
                    <a:pt x="44192" y="10731"/>
                  </a:lnTo>
                  <a:lnTo>
                    <a:pt x="44192" y="10646"/>
                  </a:lnTo>
                  <a:cubicBezTo>
                    <a:pt x="44234" y="10689"/>
                    <a:pt x="44319" y="10689"/>
                    <a:pt x="44361" y="10689"/>
                  </a:cubicBezTo>
                  <a:lnTo>
                    <a:pt x="44530" y="10689"/>
                  </a:lnTo>
                  <a:lnTo>
                    <a:pt x="44614" y="10562"/>
                  </a:lnTo>
                  <a:cubicBezTo>
                    <a:pt x="44657" y="10520"/>
                    <a:pt x="44657" y="10435"/>
                    <a:pt x="44657" y="10393"/>
                  </a:cubicBezTo>
                  <a:lnTo>
                    <a:pt x="44868" y="10478"/>
                  </a:lnTo>
                  <a:cubicBezTo>
                    <a:pt x="44952" y="10520"/>
                    <a:pt x="45037" y="10562"/>
                    <a:pt x="45164" y="10562"/>
                  </a:cubicBezTo>
                  <a:lnTo>
                    <a:pt x="45248" y="10562"/>
                  </a:lnTo>
                  <a:lnTo>
                    <a:pt x="45333" y="10478"/>
                  </a:lnTo>
                  <a:cubicBezTo>
                    <a:pt x="45417" y="10562"/>
                    <a:pt x="45544" y="10604"/>
                    <a:pt x="45671" y="10646"/>
                  </a:cubicBezTo>
                  <a:cubicBezTo>
                    <a:pt x="45713" y="10646"/>
                    <a:pt x="45713" y="10689"/>
                    <a:pt x="45755" y="10689"/>
                  </a:cubicBezTo>
                  <a:cubicBezTo>
                    <a:pt x="45882" y="10858"/>
                    <a:pt x="46051" y="10942"/>
                    <a:pt x="46262" y="10942"/>
                  </a:cubicBezTo>
                  <a:cubicBezTo>
                    <a:pt x="46389" y="10942"/>
                    <a:pt x="46473" y="10942"/>
                    <a:pt x="46558" y="10858"/>
                  </a:cubicBezTo>
                  <a:lnTo>
                    <a:pt x="46684" y="10773"/>
                  </a:lnTo>
                  <a:lnTo>
                    <a:pt x="46684" y="10646"/>
                  </a:lnTo>
                  <a:cubicBezTo>
                    <a:pt x="46684" y="10520"/>
                    <a:pt x="46600" y="10435"/>
                    <a:pt x="46515" y="10351"/>
                  </a:cubicBezTo>
                  <a:cubicBezTo>
                    <a:pt x="46473" y="10224"/>
                    <a:pt x="46389" y="10097"/>
                    <a:pt x="46346" y="9971"/>
                  </a:cubicBezTo>
                  <a:lnTo>
                    <a:pt x="46600" y="9971"/>
                  </a:lnTo>
                  <a:cubicBezTo>
                    <a:pt x="46896" y="9802"/>
                    <a:pt x="47107" y="9506"/>
                    <a:pt x="47149" y="9168"/>
                  </a:cubicBezTo>
                  <a:cubicBezTo>
                    <a:pt x="47149" y="9083"/>
                    <a:pt x="47191" y="8999"/>
                    <a:pt x="47234" y="8914"/>
                  </a:cubicBezTo>
                  <a:cubicBezTo>
                    <a:pt x="47276" y="8957"/>
                    <a:pt x="47360" y="8957"/>
                    <a:pt x="47403" y="8999"/>
                  </a:cubicBezTo>
                  <a:cubicBezTo>
                    <a:pt x="47529" y="9041"/>
                    <a:pt x="47635" y="9073"/>
                    <a:pt x="47725" y="9073"/>
                  </a:cubicBezTo>
                  <a:cubicBezTo>
                    <a:pt x="47815" y="9073"/>
                    <a:pt x="47889" y="9041"/>
                    <a:pt x="47952" y="8957"/>
                  </a:cubicBezTo>
                  <a:lnTo>
                    <a:pt x="47994" y="8788"/>
                  </a:lnTo>
                  <a:lnTo>
                    <a:pt x="47952" y="8661"/>
                  </a:lnTo>
                  <a:cubicBezTo>
                    <a:pt x="47867" y="8492"/>
                    <a:pt x="47698" y="8365"/>
                    <a:pt x="47487" y="8323"/>
                  </a:cubicBezTo>
                  <a:lnTo>
                    <a:pt x="47403" y="8196"/>
                  </a:lnTo>
                  <a:cubicBezTo>
                    <a:pt x="47445" y="8154"/>
                    <a:pt x="47445" y="8112"/>
                    <a:pt x="47487" y="8069"/>
                  </a:cubicBezTo>
                  <a:lnTo>
                    <a:pt x="47614" y="8069"/>
                  </a:lnTo>
                  <a:cubicBezTo>
                    <a:pt x="47783" y="8069"/>
                    <a:pt x="47910" y="7900"/>
                    <a:pt x="48079" y="7605"/>
                  </a:cubicBezTo>
                  <a:cubicBezTo>
                    <a:pt x="48121" y="7626"/>
                    <a:pt x="48163" y="7636"/>
                    <a:pt x="48205" y="7636"/>
                  </a:cubicBezTo>
                  <a:cubicBezTo>
                    <a:pt x="48248" y="7636"/>
                    <a:pt x="48290" y="7626"/>
                    <a:pt x="48332" y="7605"/>
                  </a:cubicBezTo>
                  <a:lnTo>
                    <a:pt x="48332" y="7605"/>
                  </a:lnTo>
                  <a:cubicBezTo>
                    <a:pt x="48374" y="8281"/>
                    <a:pt x="48205" y="8914"/>
                    <a:pt x="47910" y="9506"/>
                  </a:cubicBezTo>
                  <a:cubicBezTo>
                    <a:pt x="47276" y="10013"/>
                    <a:pt x="47107" y="10224"/>
                    <a:pt x="47191" y="10478"/>
                  </a:cubicBezTo>
                  <a:cubicBezTo>
                    <a:pt x="47234" y="10604"/>
                    <a:pt x="47360" y="10689"/>
                    <a:pt x="47529" y="10689"/>
                  </a:cubicBezTo>
                  <a:lnTo>
                    <a:pt x="47656" y="10689"/>
                  </a:lnTo>
                  <a:lnTo>
                    <a:pt x="47910" y="10266"/>
                  </a:lnTo>
                  <a:cubicBezTo>
                    <a:pt x="47994" y="10182"/>
                    <a:pt x="48121" y="10140"/>
                    <a:pt x="48205" y="10097"/>
                  </a:cubicBezTo>
                  <a:cubicBezTo>
                    <a:pt x="48332" y="10055"/>
                    <a:pt x="48417" y="10013"/>
                    <a:pt x="48543" y="9971"/>
                  </a:cubicBezTo>
                  <a:cubicBezTo>
                    <a:pt x="48670" y="9759"/>
                    <a:pt x="48797" y="9548"/>
                    <a:pt x="48839" y="9337"/>
                  </a:cubicBezTo>
                  <a:cubicBezTo>
                    <a:pt x="48881" y="9210"/>
                    <a:pt x="48924" y="8999"/>
                    <a:pt x="48924" y="8957"/>
                  </a:cubicBezTo>
                  <a:cubicBezTo>
                    <a:pt x="49008" y="8999"/>
                    <a:pt x="49050" y="9041"/>
                    <a:pt x="49135" y="9126"/>
                  </a:cubicBezTo>
                  <a:cubicBezTo>
                    <a:pt x="49262" y="9252"/>
                    <a:pt x="49431" y="9337"/>
                    <a:pt x="49600" y="9379"/>
                  </a:cubicBezTo>
                  <a:lnTo>
                    <a:pt x="49895" y="9379"/>
                  </a:lnTo>
                  <a:lnTo>
                    <a:pt x="49938" y="9210"/>
                  </a:lnTo>
                  <a:cubicBezTo>
                    <a:pt x="50022" y="8999"/>
                    <a:pt x="49853" y="8872"/>
                    <a:pt x="49515" y="8619"/>
                  </a:cubicBezTo>
                  <a:lnTo>
                    <a:pt x="49388" y="8492"/>
                  </a:lnTo>
                  <a:lnTo>
                    <a:pt x="49219" y="8365"/>
                  </a:lnTo>
                  <a:cubicBezTo>
                    <a:pt x="49262" y="8323"/>
                    <a:pt x="49262" y="8238"/>
                    <a:pt x="49304" y="8154"/>
                  </a:cubicBezTo>
                  <a:cubicBezTo>
                    <a:pt x="49262" y="8069"/>
                    <a:pt x="49262" y="8027"/>
                    <a:pt x="49262" y="7985"/>
                  </a:cubicBezTo>
                  <a:cubicBezTo>
                    <a:pt x="49431" y="7985"/>
                    <a:pt x="49642" y="7943"/>
                    <a:pt x="49811" y="7816"/>
                  </a:cubicBezTo>
                  <a:cubicBezTo>
                    <a:pt x="49895" y="7900"/>
                    <a:pt x="49980" y="7943"/>
                    <a:pt x="50064" y="7985"/>
                  </a:cubicBezTo>
                  <a:lnTo>
                    <a:pt x="50233" y="8027"/>
                  </a:lnTo>
                  <a:lnTo>
                    <a:pt x="50360" y="7900"/>
                  </a:lnTo>
                  <a:cubicBezTo>
                    <a:pt x="50614" y="7689"/>
                    <a:pt x="50825" y="7478"/>
                    <a:pt x="51121" y="7309"/>
                  </a:cubicBezTo>
                  <a:lnTo>
                    <a:pt x="51247" y="7182"/>
                  </a:lnTo>
                  <a:lnTo>
                    <a:pt x="51205" y="7013"/>
                  </a:lnTo>
                  <a:cubicBezTo>
                    <a:pt x="51205" y="6886"/>
                    <a:pt x="51078" y="6802"/>
                    <a:pt x="50952" y="6802"/>
                  </a:cubicBezTo>
                  <a:lnTo>
                    <a:pt x="51036" y="6802"/>
                  </a:lnTo>
                  <a:cubicBezTo>
                    <a:pt x="51121" y="6802"/>
                    <a:pt x="51163" y="6802"/>
                    <a:pt x="51247" y="6971"/>
                  </a:cubicBezTo>
                  <a:cubicBezTo>
                    <a:pt x="51247" y="7055"/>
                    <a:pt x="51289" y="7098"/>
                    <a:pt x="51332" y="7182"/>
                  </a:cubicBezTo>
                  <a:cubicBezTo>
                    <a:pt x="51458" y="7351"/>
                    <a:pt x="51627" y="7436"/>
                    <a:pt x="51881" y="7478"/>
                  </a:cubicBezTo>
                  <a:cubicBezTo>
                    <a:pt x="52008" y="7520"/>
                    <a:pt x="52050" y="7520"/>
                    <a:pt x="52092" y="7562"/>
                  </a:cubicBezTo>
                  <a:cubicBezTo>
                    <a:pt x="52134" y="7647"/>
                    <a:pt x="52177" y="7731"/>
                    <a:pt x="52219" y="7774"/>
                  </a:cubicBezTo>
                  <a:cubicBezTo>
                    <a:pt x="52346" y="7985"/>
                    <a:pt x="52515" y="8238"/>
                    <a:pt x="52768" y="8238"/>
                  </a:cubicBezTo>
                  <a:cubicBezTo>
                    <a:pt x="52853" y="8238"/>
                    <a:pt x="52937" y="8196"/>
                    <a:pt x="53022" y="8112"/>
                  </a:cubicBezTo>
                  <a:cubicBezTo>
                    <a:pt x="53106" y="8069"/>
                    <a:pt x="53148" y="7985"/>
                    <a:pt x="53148" y="7858"/>
                  </a:cubicBezTo>
                  <a:cubicBezTo>
                    <a:pt x="53148" y="7689"/>
                    <a:pt x="53064" y="7520"/>
                    <a:pt x="52937" y="7393"/>
                  </a:cubicBezTo>
                  <a:cubicBezTo>
                    <a:pt x="52853" y="7309"/>
                    <a:pt x="52768" y="7267"/>
                    <a:pt x="52684" y="7182"/>
                  </a:cubicBezTo>
                  <a:lnTo>
                    <a:pt x="52599" y="7140"/>
                  </a:lnTo>
                  <a:lnTo>
                    <a:pt x="52599" y="7098"/>
                  </a:lnTo>
                  <a:cubicBezTo>
                    <a:pt x="52641" y="7140"/>
                    <a:pt x="52684" y="7140"/>
                    <a:pt x="52726" y="7140"/>
                  </a:cubicBezTo>
                  <a:lnTo>
                    <a:pt x="52853" y="7140"/>
                  </a:lnTo>
                  <a:lnTo>
                    <a:pt x="52937" y="7055"/>
                  </a:lnTo>
                  <a:cubicBezTo>
                    <a:pt x="52979" y="6971"/>
                    <a:pt x="53022" y="6844"/>
                    <a:pt x="52979" y="6760"/>
                  </a:cubicBezTo>
                  <a:cubicBezTo>
                    <a:pt x="53106" y="6675"/>
                    <a:pt x="53148" y="6548"/>
                    <a:pt x="53106" y="6422"/>
                  </a:cubicBezTo>
                  <a:cubicBezTo>
                    <a:pt x="53106" y="6337"/>
                    <a:pt x="53064" y="6253"/>
                    <a:pt x="53022" y="6210"/>
                  </a:cubicBezTo>
                  <a:cubicBezTo>
                    <a:pt x="53022" y="6168"/>
                    <a:pt x="53064" y="6126"/>
                    <a:pt x="53064" y="6041"/>
                  </a:cubicBezTo>
                  <a:cubicBezTo>
                    <a:pt x="53191" y="6084"/>
                    <a:pt x="53275" y="6084"/>
                    <a:pt x="53402" y="6084"/>
                  </a:cubicBezTo>
                  <a:lnTo>
                    <a:pt x="53571" y="6168"/>
                  </a:lnTo>
                  <a:cubicBezTo>
                    <a:pt x="53867" y="6253"/>
                    <a:pt x="53867" y="6253"/>
                    <a:pt x="53909" y="6253"/>
                  </a:cubicBezTo>
                  <a:lnTo>
                    <a:pt x="54162" y="6253"/>
                  </a:lnTo>
                  <a:lnTo>
                    <a:pt x="54162" y="6041"/>
                  </a:lnTo>
                  <a:cubicBezTo>
                    <a:pt x="54205" y="5915"/>
                    <a:pt x="54162" y="5830"/>
                    <a:pt x="54078" y="5788"/>
                  </a:cubicBezTo>
                  <a:lnTo>
                    <a:pt x="54712" y="5788"/>
                  </a:lnTo>
                  <a:cubicBezTo>
                    <a:pt x="54965" y="6422"/>
                    <a:pt x="55050" y="6802"/>
                    <a:pt x="55092" y="6929"/>
                  </a:cubicBezTo>
                  <a:lnTo>
                    <a:pt x="55176" y="7140"/>
                  </a:lnTo>
                  <a:lnTo>
                    <a:pt x="55430" y="7140"/>
                  </a:lnTo>
                  <a:cubicBezTo>
                    <a:pt x="55514" y="7098"/>
                    <a:pt x="55557" y="7098"/>
                    <a:pt x="55599" y="7055"/>
                  </a:cubicBezTo>
                  <a:lnTo>
                    <a:pt x="55726" y="7098"/>
                  </a:lnTo>
                  <a:lnTo>
                    <a:pt x="55810" y="7098"/>
                  </a:lnTo>
                  <a:cubicBezTo>
                    <a:pt x="56021" y="7098"/>
                    <a:pt x="56486" y="6633"/>
                    <a:pt x="56528" y="6591"/>
                  </a:cubicBezTo>
                  <a:lnTo>
                    <a:pt x="56613" y="6422"/>
                  </a:lnTo>
                  <a:lnTo>
                    <a:pt x="56570" y="6295"/>
                  </a:lnTo>
                  <a:cubicBezTo>
                    <a:pt x="56486" y="6168"/>
                    <a:pt x="56401" y="6126"/>
                    <a:pt x="56148" y="6126"/>
                  </a:cubicBezTo>
                  <a:cubicBezTo>
                    <a:pt x="56190" y="6084"/>
                    <a:pt x="56232" y="6041"/>
                    <a:pt x="56232" y="5957"/>
                  </a:cubicBezTo>
                  <a:cubicBezTo>
                    <a:pt x="56232" y="5830"/>
                    <a:pt x="56190" y="5746"/>
                    <a:pt x="56106" y="5619"/>
                  </a:cubicBezTo>
                  <a:lnTo>
                    <a:pt x="56106" y="5619"/>
                  </a:lnTo>
                  <a:cubicBezTo>
                    <a:pt x="56140" y="5630"/>
                    <a:pt x="56174" y="5636"/>
                    <a:pt x="56208" y="5636"/>
                  </a:cubicBezTo>
                  <a:cubicBezTo>
                    <a:pt x="56300" y="5636"/>
                    <a:pt x="56393" y="5596"/>
                    <a:pt x="56486" y="5534"/>
                  </a:cubicBezTo>
                  <a:lnTo>
                    <a:pt x="56570" y="5408"/>
                  </a:lnTo>
                  <a:lnTo>
                    <a:pt x="56570" y="5281"/>
                  </a:lnTo>
                  <a:cubicBezTo>
                    <a:pt x="56613" y="5239"/>
                    <a:pt x="56697" y="5154"/>
                    <a:pt x="56739" y="5112"/>
                  </a:cubicBezTo>
                  <a:cubicBezTo>
                    <a:pt x="56782" y="5028"/>
                    <a:pt x="56782" y="4901"/>
                    <a:pt x="56739" y="4816"/>
                  </a:cubicBezTo>
                  <a:lnTo>
                    <a:pt x="56613" y="4732"/>
                  </a:lnTo>
                  <a:cubicBezTo>
                    <a:pt x="56866" y="4521"/>
                    <a:pt x="57120" y="4352"/>
                    <a:pt x="57415" y="4183"/>
                  </a:cubicBezTo>
                  <a:cubicBezTo>
                    <a:pt x="57572" y="4339"/>
                    <a:pt x="57798" y="4426"/>
                    <a:pt x="58026" y="4426"/>
                  </a:cubicBezTo>
                  <a:cubicBezTo>
                    <a:pt x="58105" y="4426"/>
                    <a:pt x="58184" y="4416"/>
                    <a:pt x="58260" y="4394"/>
                  </a:cubicBezTo>
                  <a:lnTo>
                    <a:pt x="58472" y="4394"/>
                  </a:lnTo>
                  <a:lnTo>
                    <a:pt x="58514" y="4183"/>
                  </a:lnTo>
                  <a:cubicBezTo>
                    <a:pt x="58514" y="4014"/>
                    <a:pt x="58472" y="3887"/>
                    <a:pt x="58345" y="3802"/>
                  </a:cubicBezTo>
                  <a:lnTo>
                    <a:pt x="58303" y="3760"/>
                  </a:lnTo>
                  <a:cubicBezTo>
                    <a:pt x="58260" y="3718"/>
                    <a:pt x="58176" y="3633"/>
                    <a:pt x="58091" y="3633"/>
                  </a:cubicBezTo>
                  <a:cubicBezTo>
                    <a:pt x="58134" y="3591"/>
                    <a:pt x="58176" y="3549"/>
                    <a:pt x="58218" y="3507"/>
                  </a:cubicBezTo>
                  <a:cubicBezTo>
                    <a:pt x="58260" y="3422"/>
                    <a:pt x="58260" y="3338"/>
                    <a:pt x="58260" y="3253"/>
                  </a:cubicBezTo>
                  <a:lnTo>
                    <a:pt x="58260" y="3211"/>
                  </a:lnTo>
                  <a:cubicBezTo>
                    <a:pt x="58345" y="3253"/>
                    <a:pt x="58429" y="3295"/>
                    <a:pt x="58514" y="3338"/>
                  </a:cubicBezTo>
                  <a:cubicBezTo>
                    <a:pt x="58641" y="3464"/>
                    <a:pt x="58810" y="3507"/>
                    <a:pt x="58979" y="3549"/>
                  </a:cubicBezTo>
                  <a:cubicBezTo>
                    <a:pt x="59148" y="3549"/>
                    <a:pt x="59274" y="3464"/>
                    <a:pt x="59317" y="3380"/>
                  </a:cubicBezTo>
                  <a:cubicBezTo>
                    <a:pt x="59443" y="3211"/>
                    <a:pt x="59443" y="3042"/>
                    <a:pt x="59401" y="2873"/>
                  </a:cubicBezTo>
                  <a:cubicBezTo>
                    <a:pt x="59317" y="2746"/>
                    <a:pt x="59190" y="2619"/>
                    <a:pt x="59021" y="2577"/>
                  </a:cubicBezTo>
                  <a:lnTo>
                    <a:pt x="59105" y="2450"/>
                  </a:lnTo>
                  <a:lnTo>
                    <a:pt x="59063" y="2324"/>
                  </a:lnTo>
                  <a:cubicBezTo>
                    <a:pt x="59190" y="2281"/>
                    <a:pt x="59232" y="2239"/>
                    <a:pt x="59274" y="2112"/>
                  </a:cubicBezTo>
                  <a:cubicBezTo>
                    <a:pt x="59304" y="2120"/>
                    <a:pt x="59334" y="2123"/>
                    <a:pt x="59364" y="2123"/>
                  </a:cubicBezTo>
                  <a:cubicBezTo>
                    <a:pt x="59501" y="2123"/>
                    <a:pt x="59627" y="2048"/>
                    <a:pt x="59697" y="1943"/>
                  </a:cubicBezTo>
                  <a:lnTo>
                    <a:pt x="59993" y="1943"/>
                  </a:lnTo>
                  <a:cubicBezTo>
                    <a:pt x="59993" y="1986"/>
                    <a:pt x="59993" y="2070"/>
                    <a:pt x="59993" y="2155"/>
                  </a:cubicBezTo>
                  <a:cubicBezTo>
                    <a:pt x="59993" y="2281"/>
                    <a:pt x="60035" y="2408"/>
                    <a:pt x="60119" y="2493"/>
                  </a:cubicBezTo>
                  <a:lnTo>
                    <a:pt x="60246" y="2577"/>
                  </a:lnTo>
                  <a:lnTo>
                    <a:pt x="60331" y="2577"/>
                  </a:lnTo>
                  <a:cubicBezTo>
                    <a:pt x="60457" y="2577"/>
                    <a:pt x="60584" y="2493"/>
                    <a:pt x="60626" y="2408"/>
                  </a:cubicBezTo>
                  <a:lnTo>
                    <a:pt x="60711" y="2281"/>
                  </a:lnTo>
                  <a:lnTo>
                    <a:pt x="60795" y="2281"/>
                  </a:lnTo>
                  <a:cubicBezTo>
                    <a:pt x="60922" y="2239"/>
                    <a:pt x="61049" y="2239"/>
                    <a:pt x="61133" y="2155"/>
                  </a:cubicBezTo>
                  <a:lnTo>
                    <a:pt x="61133" y="2155"/>
                  </a:lnTo>
                  <a:lnTo>
                    <a:pt x="61091" y="2197"/>
                  </a:lnTo>
                  <a:cubicBezTo>
                    <a:pt x="60669" y="2577"/>
                    <a:pt x="60246" y="3000"/>
                    <a:pt x="59908" y="3507"/>
                  </a:cubicBezTo>
                  <a:lnTo>
                    <a:pt x="59612" y="3549"/>
                  </a:lnTo>
                  <a:lnTo>
                    <a:pt x="59612" y="3760"/>
                  </a:lnTo>
                  <a:lnTo>
                    <a:pt x="59655" y="4014"/>
                  </a:lnTo>
                  <a:lnTo>
                    <a:pt x="59866" y="4056"/>
                  </a:lnTo>
                  <a:cubicBezTo>
                    <a:pt x="59824" y="4098"/>
                    <a:pt x="59781" y="4183"/>
                    <a:pt x="59781" y="4267"/>
                  </a:cubicBezTo>
                  <a:cubicBezTo>
                    <a:pt x="59697" y="4436"/>
                    <a:pt x="59697" y="4605"/>
                    <a:pt x="59781" y="4732"/>
                  </a:cubicBezTo>
                  <a:lnTo>
                    <a:pt x="59824" y="4816"/>
                  </a:lnTo>
                  <a:cubicBezTo>
                    <a:pt x="59486" y="4985"/>
                    <a:pt x="59359" y="5408"/>
                    <a:pt x="59443" y="5788"/>
                  </a:cubicBezTo>
                  <a:cubicBezTo>
                    <a:pt x="59486" y="5915"/>
                    <a:pt x="59570" y="6210"/>
                    <a:pt x="59824" y="6210"/>
                  </a:cubicBezTo>
                  <a:cubicBezTo>
                    <a:pt x="59950" y="6210"/>
                    <a:pt x="60035" y="6126"/>
                    <a:pt x="60119" y="6041"/>
                  </a:cubicBezTo>
                  <a:lnTo>
                    <a:pt x="60246" y="6041"/>
                  </a:lnTo>
                  <a:cubicBezTo>
                    <a:pt x="60669" y="5999"/>
                    <a:pt x="61302" y="4859"/>
                    <a:pt x="61344" y="4816"/>
                  </a:cubicBezTo>
                  <a:cubicBezTo>
                    <a:pt x="61387" y="4732"/>
                    <a:pt x="61387" y="4605"/>
                    <a:pt x="61344" y="4478"/>
                  </a:cubicBezTo>
                  <a:cubicBezTo>
                    <a:pt x="61302" y="4436"/>
                    <a:pt x="61260" y="4394"/>
                    <a:pt x="61218" y="4352"/>
                  </a:cubicBezTo>
                  <a:cubicBezTo>
                    <a:pt x="61344" y="4225"/>
                    <a:pt x="61513" y="4098"/>
                    <a:pt x="61640" y="3971"/>
                  </a:cubicBezTo>
                  <a:cubicBezTo>
                    <a:pt x="61936" y="3760"/>
                    <a:pt x="62147" y="3464"/>
                    <a:pt x="62358" y="3169"/>
                  </a:cubicBezTo>
                  <a:cubicBezTo>
                    <a:pt x="62401" y="3084"/>
                    <a:pt x="62485" y="2957"/>
                    <a:pt x="62485" y="2831"/>
                  </a:cubicBezTo>
                  <a:cubicBezTo>
                    <a:pt x="62527" y="2746"/>
                    <a:pt x="62570" y="2704"/>
                    <a:pt x="62612" y="2619"/>
                  </a:cubicBezTo>
                  <a:cubicBezTo>
                    <a:pt x="62654" y="2577"/>
                    <a:pt x="62696" y="2493"/>
                    <a:pt x="62781" y="2366"/>
                  </a:cubicBezTo>
                  <a:cubicBezTo>
                    <a:pt x="62950" y="2028"/>
                    <a:pt x="63203" y="1690"/>
                    <a:pt x="63457" y="1436"/>
                  </a:cubicBezTo>
                  <a:close/>
                  <a:moveTo>
                    <a:pt x="36122" y="16477"/>
                  </a:moveTo>
                  <a:lnTo>
                    <a:pt x="36291" y="16561"/>
                  </a:lnTo>
                  <a:lnTo>
                    <a:pt x="36334" y="16561"/>
                  </a:lnTo>
                  <a:cubicBezTo>
                    <a:pt x="36249" y="16561"/>
                    <a:pt x="36165" y="16603"/>
                    <a:pt x="36122" y="16646"/>
                  </a:cubicBezTo>
                  <a:lnTo>
                    <a:pt x="36080" y="16646"/>
                  </a:lnTo>
                  <a:lnTo>
                    <a:pt x="36122" y="16561"/>
                  </a:lnTo>
                  <a:lnTo>
                    <a:pt x="36122" y="16477"/>
                  </a:lnTo>
                  <a:close/>
                  <a:moveTo>
                    <a:pt x="42460" y="14829"/>
                  </a:moveTo>
                  <a:lnTo>
                    <a:pt x="42460" y="14829"/>
                  </a:lnTo>
                  <a:cubicBezTo>
                    <a:pt x="42502" y="15421"/>
                    <a:pt x="42544" y="16646"/>
                    <a:pt x="42079" y="16772"/>
                  </a:cubicBezTo>
                  <a:cubicBezTo>
                    <a:pt x="41868" y="16730"/>
                    <a:pt x="41657" y="16603"/>
                    <a:pt x="41488" y="16477"/>
                  </a:cubicBezTo>
                  <a:cubicBezTo>
                    <a:pt x="41319" y="16308"/>
                    <a:pt x="41108" y="16223"/>
                    <a:pt x="40897" y="16096"/>
                  </a:cubicBezTo>
                  <a:lnTo>
                    <a:pt x="40939" y="16054"/>
                  </a:lnTo>
                  <a:cubicBezTo>
                    <a:pt x="41150" y="15927"/>
                    <a:pt x="41234" y="15674"/>
                    <a:pt x="41150" y="15421"/>
                  </a:cubicBezTo>
                  <a:cubicBezTo>
                    <a:pt x="41065" y="15294"/>
                    <a:pt x="40981" y="15125"/>
                    <a:pt x="40854" y="15040"/>
                  </a:cubicBezTo>
                  <a:lnTo>
                    <a:pt x="40770" y="14956"/>
                  </a:lnTo>
                  <a:cubicBezTo>
                    <a:pt x="40854" y="14956"/>
                    <a:pt x="40897" y="14998"/>
                    <a:pt x="40939" y="15040"/>
                  </a:cubicBezTo>
                  <a:cubicBezTo>
                    <a:pt x="41065" y="15125"/>
                    <a:pt x="41234" y="15209"/>
                    <a:pt x="41403" y="15209"/>
                  </a:cubicBezTo>
                  <a:lnTo>
                    <a:pt x="41657" y="15209"/>
                  </a:lnTo>
                  <a:lnTo>
                    <a:pt x="41699" y="14998"/>
                  </a:lnTo>
                  <a:cubicBezTo>
                    <a:pt x="41699" y="14998"/>
                    <a:pt x="41699" y="14956"/>
                    <a:pt x="41699" y="14956"/>
                  </a:cubicBezTo>
                  <a:lnTo>
                    <a:pt x="41741" y="14956"/>
                  </a:lnTo>
                  <a:cubicBezTo>
                    <a:pt x="41868" y="14998"/>
                    <a:pt x="42037" y="15040"/>
                    <a:pt x="42164" y="15040"/>
                  </a:cubicBezTo>
                  <a:lnTo>
                    <a:pt x="42333" y="15040"/>
                  </a:lnTo>
                  <a:lnTo>
                    <a:pt x="42460" y="14829"/>
                  </a:lnTo>
                  <a:close/>
                  <a:moveTo>
                    <a:pt x="37855" y="15843"/>
                  </a:moveTo>
                  <a:cubicBezTo>
                    <a:pt x="37855" y="15843"/>
                    <a:pt x="37855" y="15843"/>
                    <a:pt x="37855" y="15885"/>
                  </a:cubicBezTo>
                  <a:cubicBezTo>
                    <a:pt x="37770" y="16012"/>
                    <a:pt x="37770" y="16181"/>
                    <a:pt x="37855" y="16350"/>
                  </a:cubicBezTo>
                  <a:cubicBezTo>
                    <a:pt x="37897" y="16350"/>
                    <a:pt x="37939" y="16392"/>
                    <a:pt x="37981" y="16434"/>
                  </a:cubicBezTo>
                  <a:cubicBezTo>
                    <a:pt x="37981" y="16477"/>
                    <a:pt x="37981" y="16519"/>
                    <a:pt x="37981" y="16519"/>
                  </a:cubicBezTo>
                  <a:cubicBezTo>
                    <a:pt x="38024" y="16646"/>
                    <a:pt x="38108" y="16730"/>
                    <a:pt x="38235" y="16730"/>
                  </a:cubicBezTo>
                  <a:cubicBezTo>
                    <a:pt x="38235" y="16772"/>
                    <a:pt x="38235" y="16772"/>
                    <a:pt x="38235" y="16815"/>
                  </a:cubicBezTo>
                  <a:cubicBezTo>
                    <a:pt x="38235" y="16857"/>
                    <a:pt x="38277" y="16899"/>
                    <a:pt x="38277" y="16941"/>
                  </a:cubicBezTo>
                  <a:cubicBezTo>
                    <a:pt x="38193" y="16984"/>
                    <a:pt x="38150" y="17026"/>
                    <a:pt x="38108" y="17110"/>
                  </a:cubicBezTo>
                  <a:lnTo>
                    <a:pt x="38066" y="17110"/>
                  </a:lnTo>
                  <a:lnTo>
                    <a:pt x="38066" y="16815"/>
                  </a:lnTo>
                  <a:cubicBezTo>
                    <a:pt x="38066" y="16688"/>
                    <a:pt x="38066" y="16688"/>
                    <a:pt x="37770" y="16434"/>
                  </a:cubicBezTo>
                  <a:lnTo>
                    <a:pt x="37686" y="16350"/>
                  </a:lnTo>
                  <a:cubicBezTo>
                    <a:pt x="37686" y="16308"/>
                    <a:pt x="37686" y="16308"/>
                    <a:pt x="37686" y="16265"/>
                  </a:cubicBezTo>
                  <a:cubicBezTo>
                    <a:pt x="37728" y="16139"/>
                    <a:pt x="37770" y="15970"/>
                    <a:pt x="37770" y="15843"/>
                  </a:cubicBezTo>
                  <a:close/>
                  <a:moveTo>
                    <a:pt x="38980" y="14882"/>
                  </a:moveTo>
                  <a:cubicBezTo>
                    <a:pt x="39080" y="14882"/>
                    <a:pt x="39185" y="14892"/>
                    <a:pt x="39291" y="14914"/>
                  </a:cubicBezTo>
                  <a:cubicBezTo>
                    <a:pt x="39249" y="14998"/>
                    <a:pt x="39249" y="15125"/>
                    <a:pt x="39333" y="15252"/>
                  </a:cubicBezTo>
                  <a:lnTo>
                    <a:pt x="39460" y="15336"/>
                  </a:lnTo>
                  <a:lnTo>
                    <a:pt x="39587" y="15336"/>
                  </a:lnTo>
                  <a:cubicBezTo>
                    <a:pt x="39671" y="15336"/>
                    <a:pt x="39798" y="15294"/>
                    <a:pt x="39883" y="15209"/>
                  </a:cubicBezTo>
                  <a:lnTo>
                    <a:pt x="39925" y="15167"/>
                  </a:lnTo>
                  <a:cubicBezTo>
                    <a:pt x="39968" y="15150"/>
                    <a:pt x="40013" y="15141"/>
                    <a:pt x="40058" y="15141"/>
                  </a:cubicBezTo>
                  <a:cubicBezTo>
                    <a:pt x="40234" y="15141"/>
                    <a:pt x="40415" y="15270"/>
                    <a:pt x="40516" y="15505"/>
                  </a:cubicBezTo>
                  <a:lnTo>
                    <a:pt x="40516" y="16054"/>
                  </a:lnTo>
                  <a:cubicBezTo>
                    <a:pt x="40390" y="16096"/>
                    <a:pt x="40263" y="16181"/>
                    <a:pt x="40221" y="16308"/>
                  </a:cubicBezTo>
                  <a:lnTo>
                    <a:pt x="40221" y="16350"/>
                  </a:lnTo>
                  <a:cubicBezTo>
                    <a:pt x="40052" y="16434"/>
                    <a:pt x="39925" y="16519"/>
                    <a:pt x="39756" y="16561"/>
                  </a:cubicBezTo>
                  <a:cubicBezTo>
                    <a:pt x="39460" y="16646"/>
                    <a:pt x="39207" y="16815"/>
                    <a:pt x="38995" y="17026"/>
                  </a:cubicBezTo>
                  <a:cubicBezTo>
                    <a:pt x="38869" y="17153"/>
                    <a:pt x="38784" y="17279"/>
                    <a:pt x="38742" y="17406"/>
                  </a:cubicBezTo>
                  <a:lnTo>
                    <a:pt x="38700" y="17322"/>
                  </a:lnTo>
                  <a:cubicBezTo>
                    <a:pt x="38869" y="17237"/>
                    <a:pt x="38911" y="17110"/>
                    <a:pt x="38826" y="16857"/>
                  </a:cubicBezTo>
                  <a:lnTo>
                    <a:pt x="38869" y="16857"/>
                  </a:lnTo>
                  <a:lnTo>
                    <a:pt x="38869" y="16561"/>
                  </a:lnTo>
                  <a:cubicBezTo>
                    <a:pt x="38953" y="16603"/>
                    <a:pt x="39038" y="16603"/>
                    <a:pt x="39122" y="16603"/>
                  </a:cubicBezTo>
                  <a:lnTo>
                    <a:pt x="39291" y="16603"/>
                  </a:lnTo>
                  <a:lnTo>
                    <a:pt x="39502" y="16392"/>
                  </a:lnTo>
                  <a:lnTo>
                    <a:pt x="39460" y="16308"/>
                  </a:lnTo>
                  <a:lnTo>
                    <a:pt x="39545" y="16308"/>
                  </a:lnTo>
                  <a:lnTo>
                    <a:pt x="39714" y="16096"/>
                  </a:lnTo>
                  <a:lnTo>
                    <a:pt x="39671" y="15970"/>
                  </a:lnTo>
                  <a:cubicBezTo>
                    <a:pt x="39629" y="15674"/>
                    <a:pt x="39291" y="15421"/>
                    <a:pt x="38826" y="14998"/>
                  </a:cubicBezTo>
                  <a:lnTo>
                    <a:pt x="38700" y="14914"/>
                  </a:lnTo>
                  <a:cubicBezTo>
                    <a:pt x="38784" y="14892"/>
                    <a:pt x="38879" y="14882"/>
                    <a:pt x="38980" y="14882"/>
                  </a:cubicBezTo>
                  <a:close/>
                  <a:moveTo>
                    <a:pt x="34982" y="17237"/>
                  </a:moveTo>
                  <a:cubicBezTo>
                    <a:pt x="35024" y="17237"/>
                    <a:pt x="35024" y="17237"/>
                    <a:pt x="35066" y="17322"/>
                  </a:cubicBezTo>
                  <a:lnTo>
                    <a:pt x="35151" y="17617"/>
                  </a:lnTo>
                  <a:cubicBezTo>
                    <a:pt x="35066" y="17575"/>
                    <a:pt x="34982" y="17533"/>
                    <a:pt x="34855" y="17533"/>
                  </a:cubicBezTo>
                  <a:cubicBezTo>
                    <a:pt x="34813" y="17448"/>
                    <a:pt x="34728" y="17364"/>
                    <a:pt x="34644" y="17322"/>
                  </a:cubicBezTo>
                  <a:cubicBezTo>
                    <a:pt x="34728" y="17279"/>
                    <a:pt x="34855" y="17237"/>
                    <a:pt x="34940" y="17237"/>
                  </a:cubicBezTo>
                  <a:close/>
                  <a:moveTo>
                    <a:pt x="34686" y="19012"/>
                  </a:moveTo>
                  <a:cubicBezTo>
                    <a:pt x="34686" y="19012"/>
                    <a:pt x="34686" y="19054"/>
                    <a:pt x="34686" y="19138"/>
                  </a:cubicBezTo>
                  <a:cubicBezTo>
                    <a:pt x="34602" y="19138"/>
                    <a:pt x="34559" y="19096"/>
                    <a:pt x="34475" y="19096"/>
                  </a:cubicBezTo>
                  <a:lnTo>
                    <a:pt x="34221" y="19054"/>
                  </a:lnTo>
                  <a:cubicBezTo>
                    <a:pt x="34348" y="19012"/>
                    <a:pt x="34433" y="19012"/>
                    <a:pt x="34559" y="19012"/>
                  </a:cubicBezTo>
                  <a:close/>
                  <a:moveTo>
                    <a:pt x="33672" y="19645"/>
                  </a:moveTo>
                  <a:cubicBezTo>
                    <a:pt x="33714" y="19814"/>
                    <a:pt x="33841" y="19899"/>
                    <a:pt x="34010" y="19899"/>
                  </a:cubicBezTo>
                  <a:cubicBezTo>
                    <a:pt x="34095" y="19899"/>
                    <a:pt x="34221" y="19857"/>
                    <a:pt x="34306" y="19730"/>
                  </a:cubicBezTo>
                  <a:cubicBezTo>
                    <a:pt x="34306" y="19730"/>
                    <a:pt x="34306" y="19688"/>
                    <a:pt x="34306" y="19688"/>
                  </a:cubicBezTo>
                  <a:lnTo>
                    <a:pt x="34644" y="19688"/>
                  </a:lnTo>
                  <a:lnTo>
                    <a:pt x="34686" y="19730"/>
                  </a:lnTo>
                  <a:cubicBezTo>
                    <a:pt x="34559" y="19772"/>
                    <a:pt x="34433" y="19814"/>
                    <a:pt x="34348" y="19899"/>
                  </a:cubicBezTo>
                  <a:lnTo>
                    <a:pt x="34264" y="20026"/>
                  </a:lnTo>
                  <a:lnTo>
                    <a:pt x="34052" y="20026"/>
                  </a:lnTo>
                  <a:cubicBezTo>
                    <a:pt x="34010" y="19983"/>
                    <a:pt x="33926" y="19983"/>
                    <a:pt x="33883" y="19983"/>
                  </a:cubicBezTo>
                  <a:lnTo>
                    <a:pt x="33799" y="19983"/>
                  </a:lnTo>
                  <a:lnTo>
                    <a:pt x="33714" y="19899"/>
                  </a:lnTo>
                  <a:lnTo>
                    <a:pt x="33672" y="19899"/>
                  </a:lnTo>
                  <a:cubicBezTo>
                    <a:pt x="33630" y="19899"/>
                    <a:pt x="33588" y="19899"/>
                    <a:pt x="33545" y="19941"/>
                  </a:cubicBezTo>
                  <a:lnTo>
                    <a:pt x="33419" y="19983"/>
                  </a:lnTo>
                  <a:lnTo>
                    <a:pt x="33672" y="19645"/>
                  </a:lnTo>
                  <a:close/>
                  <a:moveTo>
                    <a:pt x="35447" y="19476"/>
                  </a:moveTo>
                  <a:cubicBezTo>
                    <a:pt x="35531" y="19476"/>
                    <a:pt x="35658" y="19645"/>
                    <a:pt x="35827" y="20279"/>
                  </a:cubicBezTo>
                  <a:lnTo>
                    <a:pt x="35869" y="20364"/>
                  </a:lnTo>
                  <a:lnTo>
                    <a:pt x="35489" y="20364"/>
                  </a:lnTo>
                  <a:cubicBezTo>
                    <a:pt x="35489" y="20364"/>
                    <a:pt x="35489" y="20321"/>
                    <a:pt x="35489" y="20321"/>
                  </a:cubicBezTo>
                  <a:lnTo>
                    <a:pt x="35362" y="20152"/>
                  </a:lnTo>
                  <a:lnTo>
                    <a:pt x="35278" y="20152"/>
                  </a:lnTo>
                  <a:cubicBezTo>
                    <a:pt x="35235" y="20068"/>
                    <a:pt x="35193" y="19941"/>
                    <a:pt x="35151" y="19857"/>
                  </a:cubicBezTo>
                  <a:cubicBezTo>
                    <a:pt x="35109" y="19814"/>
                    <a:pt x="35109" y="19814"/>
                    <a:pt x="35066" y="19772"/>
                  </a:cubicBezTo>
                  <a:cubicBezTo>
                    <a:pt x="35151" y="19730"/>
                    <a:pt x="35235" y="19645"/>
                    <a:pt x="35320" y="19561"/>
                  </a:cubicBezTo>
                  <a:lnTo>
                    <a:pt x="35447" y="19476"/>
                  </a:lnTo>
                  <a:close/>
                  <a:moveTo>
                    <a:pt x="33588" y="20490"/>
                  </a:moveTo>
                  <a:lnTo>
                    <a:pt x="33714" y="20533"/>
                  </a:lnTo>
                  <a:lnTo>
                    <a:pt x="33672" y="20617"/>
                  </a:lnTo>
                  <a:cubicBezTo>
                    <a:pt x="33630" y="20575"/>
                    <a:pt x="33545" y="20533"/>
                    <a:pt x="33461" y="20533"/>
                  </a:cubicBezTo>
                  <a:lnTo>
                    <a:pt x="33588" y="20490"/>
                  </a:lnTo>
                  <a:close/>
                  <a:moveTo>
                    <a:pt x="30166" y="23236"/>
                  </a:moveTo>
                  <a:cubicBezTo>
                    <a:pt x="30250" y="23236"/>
                    <a:pt x="30335" y="23236"/>
                    <a:pt x="30419" y="23279"/>
                  </a:cubicBezTo>
                  <a:lnTo>
                    <a:pt x="30377" y="23279"/>
                  </a:lnTo>
                  <a:lnTo>
                    <a:pt x="30208" y="23321"/>
                  </a:lnTo>
                  <a:cubicBezTo>
                    <a:pt x="30208" y="23279"/>
                    <a:pt x="30166" y="23236"/>
                    <a:pt x="30166" y="23236"/>
                  </a:cubicBezTo>
                  <a:close/>
                  <a:moveTo>
                    <a:pt x="27136" y="28250"/>
                  </a:moveTo>
                  <a:lnTo>
                    <a:pt x="27136" y="28250"/>
                  </a:lnTo>
                  <a:cubicBezTo>
                    <a:pt x="27166" y="28325"/>
                    <a:pt x="27171" y="28400"/>
                    <a:pt x="27208" y="28475"/>
                  </a:cubicBezTo>
                  <a:lnTo>
                    <a:pt x="27124" y="28475"/>
                  </a:lnTo>
                  <a:cubicBezTo>
                    <a:pt x="27081" y="28475"/>
                    <a:pt x="27039" y="28475"/>
                    <a:pt x="26997" y="28517"/>
                  </a:cubicBezTo>
                  <a:lnTo>
                    <a:pt x="26955" y="28433"/>
                  </a:lnTo>
                  <a:cubicBezTo>
                    <a:pt x="26992" y="28358"/>
                    <a:pt x="27062" y="28317"/>
                    <a:pt x="27136" y="28250"/>
                  </a:cubicBezTo>
                  <a:close/>
                  <a:moveTo>
                    <a:pt x="26321" y="29531"/>
                  </a:moveTo>
                  <a:cubicBezTo>
                    <a:pt x="26363" y="29574"/>
                    <a:pt x="26363" y="29616"/>
                    <a:pt x="26363" y="29658"/>
                  </a:cubicBezTo>
                  <a:lnTo>
                    <a:pt x="26110" y="29658"/>
                  </a:lnTo>
                  <a:cubicBezTo>
                    <a:pt x="26194" y="29616"/>
                    <a:pt x="26236" y="29616"/>
                    <a:pt x="26279" y="29574"/>
                  </a:cubicBezTo>
                  <a:lnTo>
                    <a:pt x="26321" y="29531"/>
                  </a:lnTo>
                  <a:close/>
                  <a:moveTo>
                    <a:pt x="27039" y="29236"/>
                  </a:moveTo>
                  <a:cubicBezTo>
                    <a:pt x="27039" y="29320"/>
                    <a:pt x="27039" y="29405"/>
                    <a:pt x="27081" y="29489"/>
                  </a:cubicBezTo>
                  <a:cubicBezTo>
                    <a:pt x="27039" y="29574"/>
                    <a:pt x="27039" y="29658"/>
                    <a:pt x="27081" y="29700"/>
                  </a:cubicBezTo>
                  <a:lnTo>
                    <a:pt x="26870" y="29700"/>
                  </a:lnTo>
                  <a:cubicBezTo>
                    <a:pt x="26870" y="29574"/>
                    <a:pt x="26870" y="29447"/>
                    <a:pt x="26828" y="29362"/>
                  </a:cubicBezTo>
                  <a:cubicBezTo>
                    <a:pt x="26912" y="29320"/>
                    <a:pt x="26955" y="29320"/>
                    <a:pt x="27039" y="29236"/>
                  </a:cubicBezTo>
                  <a:close/>
                  <a:moveTo>
                    <a:pt x="24166" y="32151"/>
                  </a:moveTo>
                  <a:lnTo>
                    <a:pt x="23955" y="32277"/>
                  </a:lnTo>
                  <a:lnTo>
                    <a:pt x="23828" y="32404"/>
                  </a:lnTo>
                  <a:cubicBezTo>
                    <a:pt x="23744" y="32320"/>
                    <a:pt x="23659" y="32320"/>
                    <a:pt x="23533" y="32320"/>
                  </a:cubicBezTo>
                  <a:cubicBezTo>
                    <a:pt x="23617" y="32277"/>
                    <a:pt x="23702" y="32277"/>
                    <a:pt x="23786" y="32277"/>
                  </a:cubicBezTo>
                  <a:lnTo>
                    <a:pt x="23744" y="32277"/>
                  </a:lnTo>
                  <a:cubicBezTo>
                    <a:pt x="23871" y="32277"/>
                    <a:pt x="23997" y="32235"/>
                    <a:pt x="24082" y="32151"/>
                  </a:cubicBezTo>
                  <a:close/>
                  <a:moveTo>
                    <a:pt x="15379" y="37432"/>
                  </a:moveTo>
                  <a:lnTo>
                    <a:pt x="15379" y="37516"/>
                  </a:lnTo>
                  <a:lnTo>
                    <a:pt x="15083" y="37516"/>
                  </a:lnTo>
                  <a:lnTo>
                    <a:pt x="15379" y="37432"/>
                  </a:lnTo>
                  <a:close/>
                  <a:moveTo>
                    <a:pt x="22772" y="38065"/>
                  </a:moveTo>
                  <a:cubicBezTo>
                    <a:pt x="22476" y="38192"/>
                    <a:pt x="22223" y="38277"/>
                    <a:pt x="21927" y="38361"/>
                  </a:cubicBezTo>
                  <a:cubicBezTo>
                    <a:pt x="22096" y="38277"/>
                    <a:pt x="22181" y="38192"/>
                    <a:pt x="22307" y="38065"/>
                  </a:cubicBezTo>
                  <a:close/>
                  <a:moveTo>
                    <a:pt x="15632" y="38403"/>
                  </a:moveTo>
                  <a:cubicBezTo>
                    <a:pt x="15590" y="38446"/>
                    <a:pt x="15632" y="38572"/>
                    <a:pt x="15675" y="38615"/>
                  </a:cubicBezTo>
                  <a:lnTo>
                    <a:pt x="15379" y="38699"/>
                  </a:lnTo>
                  <a:lnTo>
                    <a:pt x="15379" y="38699"/>
                  </a:lnTo>
                  <a:lnTo>
                    <a:pt x="15421" y="38615"/>
                  </a:lnTo>
                  <a:cubicBezTo>
                    <a:pt x="15463" y="38530"/>
                    <a:pt x="15463" y="38446"/>
                    <a:pt x="15421" y="38403"/>
                  </a:cubicBezTo>
                  <a:close/>
                  <a:moveTo>
                    <a:pt x="14508" y="38724"/>
                  </a:moveTo>
                  <a:cubicBezTo>
                    <a:pt x="14544" y="38724"/>
                    <a:pt x="14581" y="38729"/>
                    <a:pt x="14618" y="38741"/>
                  </a:cubicBezTo>
                  <a:lnTo>
                    <a:pt x="14914" y="38741"/>
                  </a:lnTo>
                  <a:cubicBezTo>
                    <a:pt x="14703" y="38741"/>
                    <a:pt x="14492" y="38784"/>
                    <a:pt x="14280" y="38784"/>
                  </a:cubicBezTo>
                  <a:cubicBezTo>
                    <a:pt x="14340" y="38754"/>
                    <a:pt x="14421" y="38724"/>
                    <a:pt x="14508" y="38724"/>
                  </a:cubicBezTo>
                  <a:close/>
                  <a:moveTo>
                    <a:pt x="13097" y="38995"/>
                  </a:moveTo>
                  <a:cubicBezTo>
                    <a:pt x="13140" y="39037"/>
                    <a:pt x="13182" y="39079"/>
                    <a:pt x="13182" y="39122"/>
                  </a:cubicBezTo>
                  <a:lnTo>
                    <a:pt x="13055" y="39122"/>
                  </a:lnTo>
                  <a:cubicBezTo>
                    <a:pt x="12928" y="39122"/>
                    <a:pt x="12844" y="39122"/>
                    <a:pt x="12759" y="39079"/>
                  </a:cubicBezTo>
                  <a:cubicBezTo>
                    <a:pt x="12886" y="39037"/>
                    <a:pt x="13013" y="38995"/>
                    <a:pt x="13097" y="38995"/>
                  </a:cubicBezTo>
                  <a:close/>
                  <a:moveTo>
                    <a:pt x="20491" y="39122"/>
                  </a:moveTo>
                  <a:cubicBezTo>
                    <a:pt x="20449" y="39164"/>
                    <a:pt x="20449" y="39248"/>
                    <a:pt x="20449" y="39291"/>
                  </a:cubicBezTo>
                  <a:lnTo>
                    <a:pt x="20491" y="39460"/>
                  </a:lnTo>
                  <a:lnTo>
                    <a:pt x="20702" y="39586"/>
                  </a:lnTo>
                  <a:cubicBezTo>
                    <a:pt x="20702" y="39629"/>
                    <a:pt x="20702" y="39671"/>
                    <a:pt x="20744" y="39755"/>
                  </a:cubicBezTo>
                  <a:lnTo>
                    <a:pt x="20491" y="39671"/>
                  </a:lnTo>
                  <a:cubicBezTo>
                    <a:pt x="20237" y="39586"/>
                    <a:pt x="19984" y="39502"/>
                    <a:pt x="19730" y="39417"/>
                  </a:cubicBezTo>
                  <a:cubicBezTo>
                    <a:pt x="19942" y="39333"/>
                    <a:pt x="20195" y="39248"/>
                    <a:pt x="20491" y="39122"/>
                  </a:cubicBezTo>
                  <a:close/>
                  <a:moveTo>
                    <a:pt x="10436" y="41192"/>
                  </a:moveTo>
                  <a:cubicBezTo>
                    <a:pt x="10520" y="41192"/>
                    <a:pt x="10647" y="41319"/>
                    <a:pt x="10689" y="41445"/>
                  </a:cubicBezTo>
                  <a:cubicBezTo>
                    <a:pt x="10774" y="41614"/>
                    <a:pt x="10943" y="41741"/>
                    <a:pt x="11154" y="41783"/>
                  </a:cubicBezTo>
                  <a:cubicBezTo>
                    <a:pt x="11238" y="41783"/>
                    <a:pt x="11365" y="41741"/>
                    <a:pt x="11450" y="41657"/>
                  </a:cubicBezTo>
                  <a:cubicBezTo>
                    <a:pt x="11534" y="41614"/>
                    <a:pt x="11619" y="41614"/>
                    <a:pt x="11703" y="41572"/>
                  </a:cubicBezTo>
                  <a:cubicBezTo>
                    <a:pt x="11703" y="41572"/>
                    <a:pt x="11745" y="41614"/>
                    <a:pt x="11745" y="41614"/>
                  </a:cubicBezTo>
                  <a:cubicBezTo>
                    <a:pt x="11830" y="41741"/>
                    <a:pt x="11914" y="41783"/>
                    <a:pt x="12041" y="41826"/>
                  </a:cubicBezTo>
                  <a:lnTo>
                    <a:pt x="12168" y="41826"/>
                  </a:lnTo>
                  <a:cubicBezTo>
                    <a:pt x="12295" y="41826"/>
                    <a:pt x="12379" y="41783"/>
                    <a:pt x="12464" y="41741"/>
                  </a:cubicBezTo>
                  <a:cubicBezTo>
                    <a:pt x="12548" y="41826"/>
                    <a:pt x="12590" y="41910"/>
                    <a:pt x="12590" y="41994"/>
                  </a:cubicBezTo>
                  <a:cubicBezTo>
                    <a:pt x="12590" y="42206"/>
                    <a:pt x="12675" y="42375"/>
                    <a:pt x="12759" y="42501"/>
                  </a:cubicBezTo>
                  <a:cubicBezTo>
                    <a:pt x="12785" y="42527"/>
                    <a:pt x="12795" y="42552"/>
                    <a:pt x="12808" y="42568"/>
                  </a:cubicBezTo>
                  <a:lnTo>
                    <a:pt x="12808" y="42568"/>
                  </a:lnTo>
                  <a:cubicBezTo>
                    <a:pt x="12566" y="42451"/>
                    <a:pt x="12325" y="42373"/>
                    <a:pt x="12083" y="42332"/>
                  </a:cubicBezTo>
                  <a:lnTo>
                    <a:pt x="11872" y="42332"/>
                  </a:lnTo>
                  <a:lnTo>
                    <a:pt x="11830" y="42206"/>
                  </a:lnTo>
                  <a:cubicBezTo>
                    <a:pt x="11788" y="42079"/>
                    <a:pt x="11661" y="41952"/>
                    <a:pt x="11154" y="41952"/>
                  </a:cubicBezTo>
                  <a:cubicBezTo>
                    <a:pt x="11027" y="41952"/>
                    <a:pt x="10900" y="41952"/>
                    <a:pt x="10816" y="41994"/>
                  </a:cubicBezTo>
                  <a:lnTo>
                    <a:pt x="10394" y="41699"/>
                  </a:lnTo>
                  <a:cubicBezTo>
                    <a:pt x="10267" y="41614"/>
                    <a:pt x="10140" y="41572"/>
                    <a:pt x="10056" y="41530"/>
                  </a:cubicBezTo>
                  <a:cubicBezTo>
                    <a:pt x="9929" y="41488"/>
                    <a:pt x="9887" y="41445"/>
                    <a:pt x="9802" y="41403"/>
                  </a:cubicBezTo>
                  <a:cubicBezTo>
                    <a:pt x="9929" y="41403"/>
                    <a:pt x="10013" y="41361"/>
                    <a:pt x="10140" y="41319"/>
                  </a:cubicBezTo>
                  <a:cubicBezTo>
                    <a:pt x="10225" y="41234"/>
                    <a:pt x="10309" y="41234"/>
                    <a:pt x="10436" y="41192"/>
                  </a:cubicBezTo>
                  <a:close/>
                  <a:moveTo>
                    <a:pt x="10267" y="42628"/>
                  </a:moveTo>
                  <a:cubicBezTo>
                    <a:pt x="10267" y="42703"/>
                    <a:pt x="10267" y="42745"/>
                    <a:pt x="10267" y="42783"/>
                  </a:cubicBezTo>
                  <a:lnTo>
                    <a:pt x="10267" y="42783"/>
                  </a:lnTo>
                  <a:cubicBezTo>
                    <a:pt x="10162" y="42746"/>
                    <a:pt x="10083" y="42713"/>
                    <a:pt x="9971" y="42713"/>
                  </a:cubicBezTo>
                  <a:lnTo>
                    <a:pt x="10267" y="42628"/>
                  </a:lnTo>
                  <a:close/>
                  <a:moveTo>
                    <a:pt x="7901" y="42966"/>
                  </a:moveTo>
                  <a:cubicBezTo>
                    <a:pt x="7901" y="42966"/>
                    <a:pt x="7901" y="43008"/>
                    <a:pt x="7901" y="43008"/>
                  </a:cubicBezTo>
                  <a:lnTo>
                    <a:pt x="7901" y="43051"/>
                  </a:lnTo>
                  <a:lnTo>
                    <a:pt x="7859" y="43051"/>
                  </a:lnTo>
                  <a:cubicBezTo>
                    <a:pt x="7774" y="43008"/>
                    <a:pt x="7732" y="43008"/>
                    <a:pt x="7647" y="42966"/>
                  </a:cubicBezTo>
                  <a:close/>
                  <a:moveTo>
                    <a:pt x="8704" y="42924"/>
                  </a:moveTo>
                  <a:cubicBezTo>
                    <a:pt x="8704" y="42924"/>
                    <a:pt x="8661" y="42966"/>
                    <a:pt x="8661" y="43008"/>
                  </a:cubicBezTo>
                  <a:cubicBezTo>
                    <a:pt x="8619" y="43093"/>
                    <a:pt x="8577" y="43220"/>
                    <a:pt x="8661" y="43346"/>
                  </a:cubicBezTo>
                  <a:lnTo>
                    <a:pt x="8492" y="43304"/>
                  </a:lnTo>
                  <a:lnTo>
                    <a:pt x="8450" y="43262"/>
                  </a:lnTo>
                  <a:cubicBezTo>
                    <a:pt x="8492" y="43220"/>
                    <a:pt x="8535" y="43135"/>
                    <a:pt x="8535" y="43093"/>
                  </a:cubicBezTo>
                  <a:cubicBezTo>
                    <a:pt x="8577" y="43008"/>
                    <a:pt x="8619" y="42966"/>
                    <a:pt x="8661" y="42924"/>
                  </a:cubicBezTo>
                  <a:close/>
                  <a:moveTo>
                    <a:pt x="5620" y="44952"/>
                  </a:moveTo>
                  <a:cubicBezTo>
                    <a:pt x="5577" y="45036"/>
                    <a:pt x="5535" y="45079"/>
                    <a:pt x="5493" y="45163"/>
                  </a:cubicBezTo>
                  <a:lnTo>
                    <a:pt x="5493" y="45079"/>
                  </a:lnTo>
                  <a:cubicBezTo>
                    <a:pt x="5493" y="45036"/>
                    <a:pt x="5493" y="44952"/>
                    <a:pt x="5535" y="44952"/>
                  </a:cubicBezTo>
                  <a:close/>
                  <a:moveTo>
                    <a:pt x="2636" y="48653"/>
                  </a:moveTo>
                  <a:cubicBezTo>
                    <a:pt x="2772" y="48653"/>
                    <a:pt x="2919" y="48692"/>
                    <a:pt x="3042" y="48754"/>
                  </a:cubicBezTo>
                  <a:lnTo>
                    <a:pt x="2789" y="48754"/>
                  </a:lnTo>
                  <a:cubicBezTo>
                    <a:pt x="2704" y="48796"/>
                    <a:pt x="2620" y="48796"/>
                    <a:pt x="2578" y="48839"/>
                  </a:cubicBezTo>
                  <a:lnTo>
                    <a:pt x="2493" y="48712"/>
                  </a:lnTo>
                  <a:lnTo>
                    <a:pt x="2493" y="48670"/>
                  </a:lnTo>
                  <a:cubicBezTo>
                    <a:pt x="2538" y="48658"/>
                    <a:pt x="2587" y="48653"/>
                    <a:pt x="2636" y="48653"/>
                  </a:cubicBezTo>
                  <a:close/>
                  <a:moveTo>
                    <a:pt x="2789" y="49599"/>
                  </a:moveTo>
                  <a:cubicBezTo>
                    <a:pt x="2789" y="49599"/>
                    <a:pt x="2831" y="49641"/>
                    <a:pt x="2831" y="49684"/>
                  </a:cubicBezTo>
                  <a:cubicBezTo>
                    <a:pt x="2747" y="49641"/>
                    <a:pt x="2662" y="49599"/>
                    <a:pt x="2578" y="49599"/>
                  </a:cubicBezTo>
                  <a:close/>
                  <a:moveTo>
                    <a:pt x="3549" y="53232"/>
                  </a:moveTo>
                  <a:cubicBezTo>
                    <a:pt x="3423" y="53613"/>
                    <a:pt x="3254" y="53993"/>
                    <a:pt x="3042" y="54289"/>
                  </a:cubicBezTo>
                  <a:cubicBezTo>
                    <a:pt x="3039" y="54292"/>
                    <a:pt x="3034" y="54294"/>
                    <a:pt x="3029" y="54294"/>
                  </a:cubicBezTo>
                  <a:cubicBezTo>
                    <a:pt x="2978" y="54294"/>
                    <a:pt x="2870" y="54112"/>
                    <a:pt x="2831" y="54035"/>
                  </a:cubicBezTo>
                  <a:cubicBezTo>
                    <a:pt x="2789" y="53951"/>
                    <a:pt x="2747" y="53866"/>
                    <a:pt x="2662" y="53824"/>
                  </a:cubicBezTo>
                  <a:cubicBezTo>
                    <a:pt x="2916" y="53782"/>
                    <a:pt x="3169" y="53655"/>
                    <a:pt x="3338" y="53444"/>
                  </a:cubicBezTo>
                  <a:lnTo>
                    <a:pt x="3465" y="53275"/>
                  </a:lnTo>
                  <a:lnTo>
                    <a:pt x="3465" y="53232"/>
                  </a:lnTo>
                  <a:close/>
                  <a:moveTo>
                    <a:pt x="2409" y="54331"/>
                  </a:moveTo>
                  <a:cubicBezTo>
                    <a:pt x="2535" y="54584"/>
                    <a:pt x="2704" y="54796"/>
                    <a:pt x="2958" y="54880"/>
                  </a:cubicBezTo>
                  <a:cubicBezTo>
                    <a:pt x="2789" y="54965"/>
                    <a:pt x="2704" y="55091"/>
                    <a:pt x="2578" y="55218"/>
                  </a:cubicBezTo>
                  <a:lnTo>
                    <a:pt x="2578" y="55260"/>
                  </a:lnTo>
                  <a:lnTo>
                    <a:pt x="2409" y="55514"/>
                  </a:lnTo>
                  <a:lnTo>
                    <a:pt x="2324" y="55429"/>
                  </a:lnTo>
                  <a:cubicBezTo>
                    <a:pt x="2366" y="55345"/>
                    <a:pt x="2366" y="55303"/>
                    <a:pt x="2366" y="55218"/>
                  </a:cubicBezTo>
                  <a:cubicBezTo>
                    <a:pt x="2324" y="55091"/>
                    <a:pt x="2282" y="54965"/>
                    <a:pt x="2155" y="54838"/>
                  </a:cubicBezTo>
                  <a:lnTo>
                    <a:pt x="2155" y="54838"/>
                  </a:lnTo>
                  <a:lnTo>
                    <a:pt x="2324" y="54880"/>
                  </a:lnTo>
                  <a:lnTo>
                    <a:pt x="2409" y="54669"/>
                  </a:lnTo>
                  <a:lnTo>
                    <a:pt x="2409" y="54542"/>
                  </a:lnTo>
                  <a:lnTo>
                    <a:pt x="2409" y="54458"/>
                  </a:lnTo>
                  <a:lnTo>
                    <a:pt x="2409" y="54331"/>
                  </a:lnTo>
                  <a:close/>
                  <a:moveTo>
                    <a:pt x="4056" y="56190"/>
                  </a:moveTo>
                  <a:lnTo>
                    <a:pt x="4056" y="56190"/>
                  </a:lnTo>
                  <a:cubicBezTo>
                    <a:pt x="4014" y="56274"/>
                    <a:pt x="4014" y="56401"/>
                    <a:pt x="4014" y="56528"/>
                  </a:cubicBezTo>
                  <a:lnTo>
                    <a:pt x="3972" y="56528"/>
                  </a:lnTo>
                  <a:cubicBezTo>
                    <a:pt x="3930" y="56528"/>
                    <a:pt x="3887" y="56528"/>
                    <a:pt x="3887" y="56570"/>
                  </a:cubicBezTo>
                  <a:lnTo>
                    <a:pt x="3887" y="56443"/>
                  </a:lnTo>
                  <a:lnTo>
                    <a:pt x="3887" y="56274"/>
                  </a:lnTo>
                  <a:lnTo>
                    <a:pt x="4056" y="56190"/>
                  </a:lnTo>
                  <a:close/>
                  <a:moveTo>
                    <a:pt x="1817" y="57331"/>
                  </a:moveTo>
                  <a:cubicBezTo>
                    <a:pt x="1859" y="57415"/>
                    <a:pt x="1859" y="57542"/>
                    <a:pt x="1859" y="57626"/>
                  </a:cubicBezTo>
                  <a:cubicBezTo>
                    <a:pt x="1859" y="57669"/>
                    <a:pt x="1859" y="57711"/>
                    <a:pt x="1817" y="57753"/>
                  </a:cubicBezTo>
                  <a:cubicBezTo>
                    <a:pt x="1817" y="57711"/>
                    <a:pt x="1817" y="57669"/>
                    <a:pt x="1817" y="57669"/>
                  </a:cubicBezTo>
                  <a:cubicBezTo>
                    <a:pt x="1817" y="57542"/>
                    <a:pt x="1817" y="57457"/>
                    <a:pt x="1817" y="57331"/>
                  </a:cubicBezTo>
                  <a:close/>
                  <a:moveTo>
                    <a:pt x="2409" y="57711"/>
                  </a:moveTo>
                  <a:lnTo>
                    <a:pt x="2493" y="58049"/>
                  </a:lnTo>
                  <a:lnTo>
                    <a:pt x="2704" y="58049"/>
                  </a:lnTo>
                  <a:lnTo>
                    <a:pt x="2704" y="58091"/>
                  </a:lnTo>
                  <a:cubicBezTo>
                    <a:pt x="2704" y="58175"/>
                    <a:pt x="2747" y="58218"/>
                    <a:pt x="2789" y="58302"/>
                  </a:cubicBezTo>
                  <a:cubicBezTo>
                    <a:pt x="2704" y="58387"/>
                    <a:pt x="2620" y="58429"/>
                    <a:pt x="2578" y="58556"/>
                  </a:cubicBezTo>
                  <a:cubicBezTo>
                    <a:pt x="2535" y="58513"/>
                    <a:pt x="2451" y="58513"/>
                    <a:pt x="2409" y="58471"/>
                  </a:cubicBezTo>
                  <a:cubicBezTo>
                    <a:pt x="2409" y="58344"/>
                    <a:pt x="2324" y="58218"/>
                    <a:pt x="2240" y="58133"/>
                  </a:cubicBezTo>
                  <a:cubicBezTo>
                    <a:pt x="2282" y="58091"/>
                    <a:pt x="2282" y="58006"/>
                    <a:pt x="2324" y="57964"/>
                  </a:cubicBezTo>
                  <a:cubicBezTo>
                    <a:pt x="2366" y="57880"/>
                    <a:pt x="2366" y="57795"/>
                    <a:pt x="2409" y="57711"/>
                  </a:cubicBezTo>
                  <a:close/>
                  <a:moveTo>
                    <a:pt x="1437" y="59063"/>
                  </a:moveTo>
                  <a:cubicBezTo>
                    <a:pt x="1437" y="59105"/>
                    <a:pt x="1479" y="59189"/>
                    <a:pt x="1521" y="59232"/>
                  </a:cubicBezTo>
                  <a:cubicBezTo>
                    <a:pt x="1395" y="59316"/>
                    <a:pt x="1310" y="59443"/>
                    <a:pt x="1310" y="59570"/>
                  </a:cubicBezTo>
                  <a:lnTo>
                    <a:pt x="1352" y="59781"/>
                  </a:lnTo>
                  <a:lnTo>
                    <a:pt x="1226" y="59739"/>
                  </a:lnTo>
                  <a:lnTo>
                    <a:pt x="1183" y="59739"/>
                  </a:lnTo>
                  <a:cubicBezTo>
                    <a:pt x="1183" y="59570"/>
                    <a:pt x="1226" y="59358"/>
                    <a:pt x="1352" y="59189"/>
                  </a:cubicBezTo>
                  <a:cubicBezTo>
                    <a:pt x="1352" y="59147"/>
                    <a:pt x="1395" y="59105"/>
                    <a:pt x="1437" y="59063"/>
                  </a:cubicBezTo>
                  <a:close/>
                  <a:moveTo>
                    <a:pt x="2366" y="59063"/>
                  </a:moveTo>
                  <a:cubicBezTo>
                    <a:pt x="2409" y="59147"/>
                    <a:pt x="2451" y="59189"/>
                    <a:pt x="2493" y="59274"/>
                  </a:cubicBezTo>
                  <a:cubicBezTo>
                    <a:pt x="2535" y="59358"/>
                    <a:pt x="2578" y="59401"/>
                    <a:pt x="2620" y="59443"/>
                  </a:cubicBezTo>
                  <a:cubicBezTo>
                    <a:pt x="2535" y="59570"/>
                    <a:pt x="2493" y="59696"/>
                    <a:pt x="2535" y="59823"/>
                  </a:cubicBezTo>
                  <a:lnTo>
                    <a:pt x="2535" y="59865"/>
                  </a:lnTo>
                  <a:cubicBezTo>
                    <a:pt x="2493" y="59908"/>
                    <a:pt x="2493" y="59908"/>
                    <a:pt x="2451" y="59950"/>
                  </a:cubicBezTo>
                  <a:lnTo>
                    <a:pt x="2282" y="60034"/>
                  </a:lnTo>
                  <a:cubicBezTo>
                    <a:pt x="2197" y="59950"/>
                    <a:pt x="2071" y="59908"/>
                    <a:pt x="1944" y="59908"/>
                  </a:cubicBezTo>
                  <a:lnTo>
                    <a:pt x="1733" y="59908"/>
                  </a:lnTo>
                  <a:lnTo>
                    <a:pt x="1690" y="59992"/>
                  </a:lnTo>
                  <a:cubicBezTo>
                    <a:pt x="1606" y="59908"/>
                    <a:pt x="1480" y="59866"/>
                    <a:pt x="1354" y="59824"/>
                  </a:cubicBezTo>
                  <a:lnTo>
                    <a:pt x="1354" y="59824"/>
                  </a:lnTo>
                  <a:lnTo>
                    <a:pt x="1479" y="59865"/>
                  </a:lnTo>
                  <a:cubicBezTo>
                    <a:pt x="1564" y="59908"/>
                    <a:pt x="1606" y="59908"/>
                    <a:pt x="1690" y="59908"/>
                  </a:cubicBezTo>
                  <a:cubicBezTo>
                    <a:pt x="2028" y="59908"/>
                    <a:pt x="2197" y="59527"/>
                    <a:pt x="2324" y="59189"/>
                  </a:cubicBezTo>
                  <a:cubicBezTo>
                    <a:pt x="2324" y="59147"/>
                    <a:pt x="2366" y="59105"/>
                    <a:pt x="2366" y="59063"/>
                  </a:cubicBezTo>
                  <a:close/>
                  <a:moveTo>
                    <a:pt x="17871" y="61978"/>
                  </a:moveTo>
                  <a:cubicBezTo>
                    <a:pt x="17871" y="62020"/>
                    <a:pt x="17914" y="62105"/>
                    <a:pt x="17914" y="62147"/>
                  </a:cubicBezTo>
                  <a:lnTo>
                    <a:pt x="17829" y="62189"/>
                  </a:lnTo>
                  <a:cubicBezTo>
                    <a:pt x="17745" y="62231"/>
                    <a:pt x="17660" y="62274"/>
                    <a:pt x="17618" y="62316"/>
                  </a:cubicBezTo>
                  <a:cubicBezTo>
                    <a:pt x="17576" y="62231"/>
                    <a:pt x="17576" y="62189"/>
                    <a:pt x="17533" y="62105"/>
                  </a:cubicBezTo>
                  <a:cubicBezTo>
                    <a:pt x="17660" y="62105"/>
                    <a:pt x="17787" y="62062"/>
                    <a:pt x="17871" y="61978"/>
                  </a:cubicBezTo>
                  <a:close/>
                  <a:moveTo>
                    <a:pt x="4437" y="68019"/>
                  </a:moveTo>
                  <a:lnTo>
                    <a:pt x="4437" y="68146"/>
                  </a:lnTo>
                  <a:cubicBezTo>
                    <a:pt x="4352" y="68188"/>
                    <a:pt x="4268" y="68273"/>
                    <a:pt x="4183" y="68357"/>
                  </a:cubicBezTo>
                  <a:lnTo>
                    <a:pt x="4183" y="68315"/>
                  </a:lnTo>
                  <a:cubicBezTo>
                    <a:pt x="4141" y="68273"/>
                    <a:pt x="4141" y="68230"/>
                    <a:pt x="4141" y="68188"/>
                  </a:cubicBezTo>
                  <a:cubicBezTo>
                    <a:pt x="4225" y="68146"/>
                    <a:pt x="4268" y="68104"/>
                    <a:pt x="4394" y="68062"/>
                  </a:cubicBezTo>
                  <a:lnTo>
                    <a:pt x="4437" y="68019"/>
                  </a:lnTo>
                  <a:close/>
                  <a:moveTo>
                    <a:pt x="37305" y="16899"/>
                  </a:moveTo>
                  <a:cubicBezTo>
                    <a:pt x="37305" y="16941"/>
                    <a:pt x="37348" y="16941"/>
                    <a:pt x="37348" y="16941"/>
                  </a:cubicBezTo>
                  <a:lnTo>
                    <a:pt x="37474" y="17068"/>
                  </a:lnTo>
                  <a:lnTo>
                    <a:pt x="37474" y="17448"/>
                  </a:lnTo>
                  <a:lnTo>
                    <a:pt x="37517" y="17533"/>
                  </a:lnTo>
                  <a:cubicBezTo>
                    <a:pt x="37643" y="17660"/>
                    <a:pt x="37812" y="17786"/>
                    <a:pt x="38024" y="17829"/>
                  </a:cubicBezTo>
                  <a:cubicBezTo>
                    <a:pt x="38108" y="17871"/>
                    <a:pt x="38193" y="17913"/>
                    <a:pt x="38277" y="17998"/>
                  </a:cubicBezTo>
                  <a:lnTo>
                    <a:pt x="38362" y="18124"/>
                  </a:lnTo>
                  <a:lnTo>
                    <a:pt x="38404" y="18124"/>
                  </a:lnTo>
                  <a:lnTo>
                    <a:pt x="38488" y="17998"/>
                  </a:lnTo>
                  <a:lnTo>
                    <a:pt x="38488" y="17998"/>
                  </a:lnTo>
                  <a:cubicBezTo>
                    <a:pt x="38404" y="18251"/>
                    <a:pt x="38277" y="18547"/>
                    <a:pt x="38108" y="18758"/>
                  </a:cubicBezTo>
                  <a:cubicBezTo>
                    <a:pt x="38024" y="18843"/>
                    <a:pt x="37939" y="18885"/>
                    <a:pt x="37812" y="18927"/>
                  </a:cubicBezTo>
                  <a:cubicBezTo>
                    <a:pt x="37517" y="19012"/>
                    <a:pt x="37094" y="19181"/>
                    <a:pt x="37094" y="19645"/>
                  </a:cubicBezTo>
                  <a:cubicBezTo>
                    <a:pt x="37094" y="20026"/>
                    <a:pt x="37263" y="20364"/>
                    <a:pt x="37559" y="20617"/>
                  </a:cubicBezTo>
                  <a:cubicBezTo>
                    <a:pt x="37855" y="21039"/>
                    <a:pt x="37981" y="21251"/>
                    <a:pt x="37728" y="21673"/>
                  </a:cubicBezTo>
                  <a:cubicBezTo>
                    <a:pt x="37601" y="21800"/>
                    <a:pt x="37474" y="21884"/>
                    <a:pt x="37305" y="21969"/>
                  </a:cubicBezTo>
                  <a:cubicBezTo>
                    <a:pt x="37136" y="22053"/>
                    <a:pt x="37010" y="22138"/>
                    <a:pt x="36841" y="22265"/>
                  </a:cubicBezTo>
                  <a:cubicBezTo>
                    <a:pt x="36629" y="22518"/>
                    <a:pt x="36418" y="22772"/>
                    <a:pt x="36249" y="23067"/>
                  </a:cubicBezTo>
                  <a:cubicBezTo>
                    <a:pt x="36122" y="23279"/>
                    <a:pt x="35954" y="23532"/>
                    <a:pt x="35742" y="23701"/>
                  </a:cubicBezTo>
                  <a:cubicBezTo>
                    <a:pt x="35658" y="23786"/>
                    <a:pt x="35573" y="23828"/>
                    <a:pt x="35489" y="23870"/>
                  </a:cubicBezTo>
                  <a:cubicBezTo>
                    <a:pt x="35235" y="24039"/>
                    <a:pt x="35024" y="24208"/>
                    <a:pt x="34940" y="24419"/>
                  </a:cubicBezTo>
                  <a:cubicBezTo>
                    <a:pt x="34897" y="24673"/>
                    <a:pt x="34940" y="24926"/>
                    <a:pt x="35066" y="25138"/>
                  </a:cubicBezTo>
                  <a:cubicBezTo>
                    <a:pt x="35109" y="25222"/>
                    <a:pt x="35151" y="25349"/>
                    <a:pt x="35151" y="25476"/>
                  </a:cubicBezTo>
                  <a:cubicBezTo>
                    <a:pt x="34982" y="25856"/>
                    <a:pt x="33883" y="25898"/>
                    <a:pt x="33334" y="25898"/>
                  </a:cubicBezTo>
                  <a:cubicBezTo>
                    <a:pt x="32869" y="25898"/>
                    <a:pt x="32658" y="25898"/>
                    <a:pt x="32531" y="26067"/>
                  </a:cubicBezTo>
                  <a:cubicBezTo>
                    <a:pt x="32362" y="26278"/>
                    <a:pt x="32447" y="26658"/>
                    <a:pt x="32616" y="27292"/>
                  </a:cubicBezTo>
                  <a:cubicBezTo>
                    <a:pt x="32658" y="27461"/>
                    <a:pt x="32700" y="27672"/>
                    <a:pt x="32743" y="27841"/>
                  </a:cubicBezTo>
                  <a:cubicBezTo>
                    <a:pt x="32700" y="28053"/>
                    <a:pt x="32616" y="28264"/>
                    <a:pt x="32531" y="28433"/>
                  </a:cubicBezTo>
                  <a:cubicBezTo>
                    <a:pt x="32405" y="28644"/>
                    <a:pt x="32320" y="28813"/>
                    <a:pt x="32278" y="29024"/>
                  </a:cubicBezTo>
                  <a:cubicBezTo>
                    <a:pt x="32278" y="29109"/>
                    <a:pt x="32278" y="29193"/>
                    <a:pt x="32278" y="29278"/>
                  </a:cubicBezTo>
                  <a:lnTo>
                    <a:pt x="32236" y="30081"/>
                  </a:lnTo>
                  <a:cubicBezTo>
                    <a:pt x="32236" y="30165"/>
                    <a:pt x="32236" y="30250"/>
                    <a:pt x="32236" y="30376"/>
                  </a:cubicBezTo>
                  <a:cubicBezTo>
                    <a:pt x="32236" y="30376"/>
                    <a:pt x="32236" y="30419"/>
                    <a:pt x="32236" y="30461"/>
                  </a:cubicBezTo>
                  <a:lnTo>
                    <a:pt x="31940" y="30714"/>
                  </a:lnTo>
                  <a:lnTo>
                    <a:pt x="31855" y="30799"/>
                  </a:lnTo>
                  <a:cubicBezTo>
                    <a:pt x="31771" y="30926"/>
                    <a:pt x="31729" y="31095"/>
                    <a:pt x="31729" y="31221"/>
                  </a:cubicBezTo>
                  <a:cubicBezTo>
                    <a:pt x="31686" y="31306"/>
                    <a:pt x="31686" y="31390"/>
                    <a:pt x="31644" y="31433"/>
                  </a:cubicBezTo>
                  <a:cubicBezTo>
                    <a:pt x="31391" y="31897"/>
                    <a:pt x="31095" y="32320"/>
                    <a:pt x="30757" y="32700"/>
                  </a:cubicBezTo>
                  <a:cubicBezTo>
                    <a:pt x="30588" y="32911"/>
                    <a:pt x="30419" y="33122"/>
                    <a:pt x="30292" y="33291"/>
                  </a:cubicBezTo>
                  <a:lnTo>
                    <a:pt x="30208" y="33418"/>
                  </a:lnTo>
                  <a:cubicBezTo>
                    <a:pt x="29870" y="33798"/>
                    <a:pt x="29447" y="34305"/>
                    <a:pt x="29659" y="34686"/>
                  </a:cubicBezTo>
                  <a:cubicBezTo>
                    <a:pt x="29828" y="34939"/>
                    <a:pt x="30123" y="35150"/>
                    <a:pt x="30419" y="35277"/>
                  </a:cubicBezTo>
                  <a:cubicBezTo>
                    <a:pt x="30842" y="35446"/>
                    <a:pt x="31095" y="35573"/>
                    <a:pt x="30799" y="36671"/>
                  </a:cubicBezTo>
                  <a:cubicBezTo>
                    <a:pt x="30630" y="37263"/>
                    <a:pt x="30377" y="37263"/>
                    <a:pt x="30250" y="37263"/>
                  </a:cubicBezTo>
                  <a:cubicBezTo>
                    <a:pt x="29954" y="37220"/>
                    <a:pt x="29701" y="37178"/>
                    <a:pt x="29447" y="37051"/>
                  </a:cubicBezTo>
                  <a:cubicBezTo>
                    <a:pt x="29101" y="36907"/>
                    <a:pt x="28735" y="36842"/>
                    <a:pt x="28376" y="36842"/>
                  </a:cubicBezTo>
                  <a:cubicBezTo>
                    <a:pt x="28209" y="36842"/>
                    <a:pt x="28045" y="36856"/>
                    <a:pt x="27884" y="36882"/>
                  </a:cubicBezTo>
                  <a:lnTo>
                    <a:pt x="27588" y="36967"/>
                  </a:lnTo>
                  <a:cubicBezTo>
                    <a:pt x="27208" y="37051"/>
                    <a:pt x="26870" y="37178"/>
                    <a:pt x="26574" y="37389"/>
                  </a:cubicBezTo>
                  <a:cubicBezTo>
                    <a:pt x="26574" y="37389"/>
                    <a:pt x="24800" y="39206"/>
                    <a:pt x="24758" y="39502"/>
                  </a:cubicBezTo>
                  <a:cubicBezTo>
                    <a:pt x="24716" y="39629"/>
                    <a:pt x="24758" y="39798"/>
                    <a:pt x="24842" y="39924"/>
                  </a:cubicBezTo>
                  <a:cubicBezTo>
                    <a:pt x="24842" y="39967"/>
                    <a:pt x="24885" y="40009"/>
                    <a:pt x="24885" y="40051"/>
                  </a:cubicBezTo>
                  <a:cubicBezTo>
                    <a:pt x="24885" y="40178"/>
                    <a:pt x="24673" y="40305"/>
                    <a:pt x="24547" y="40474"/>
                  </a:cubicBezTo>
                  <a:cubicBezTo>
                    <a:pt x="24293" y="40643"/>
                    <a:pt x="24082" y="40896"/>
                    <a:pt x="23997" y="41192"/>
                  </a:cubicBezTo>
                  <a:cubicBezTo>
                    <a:pt x="23997" y="41530"/>
                    <a:pt x="24082" y="41826"/>
                    <a:pt x="24293" y="42079"/>
                  </a:cubicBezTo>
                  <a:cubicBezTo>
                    <a:pt x="24420" y="42248"/>
                    <a:pt x="24504" y="42417"/>
                    <a:pt x="24547" y="42628"/>
                  </a:cubicBezTo>
                  <a:cubicBezTo>
                    <a:pt x="24504" y="42670"/>
                    <a:pt x="24420" y="42755"/>
                    <a:pt x="24378" y="42797"/>
                  </a:cubicBezTo>
                  <a:cubicBezTo>
                    <a:pt x="24251" y="42924"/>
                    <a:pt x="24166" y="43051"/>
                    <a:pt x="24082" y="43220"/>
                  </a:cubicBezTo>
                  <a:cubicBezTo>
                    <a:pt x="24040" y="43389"/>
                    <a:pt x="24040" y="43600"/>
                    <a:pt x="24082" y="43769"/>
                  </a:cubicBezTo>
                  <a:cubicBezTo>
                    <a:pt x="24124" y="43896"/>
                    <a:pt x="24124" y="43980"/>
                    <a:pt x="24124" y="44107"/>
                  </a:cubicBezTo>
                  <a:cubicBezTo>
                    <a:pt x="24082" y="44191"/>
                    <a:pt x="24040" y="44318"/>
                    <a:pt x="23997" y="44403"/>
                  </a:cubicBezTo>
                  <a:cubicBezTo>
                    <a:pt x="23913" y="44572"/>
                    <a:pt x="23871" y="44741"/>
                    <a:pt x="23828" y="44910"/>
                  </a:cubicBezTo>
                  <a:cubicBezTo>
                    <a:pt x="23871" y="45290"/>
                    <a:pt x="23997" y="45670"/>
                    <a:pt x="24209" y="45966"/>
                  </a:cubicBezTo>
                  <a:cubicBezTo>
                    <a:pt x="24378" y="46219"/>
                    <a:pt x="24462" y="46557"/>
                    <a:pt x="24504" y="46853"/>
                  </a:cubicBezTo>
                  <a:cubicBezTo>
                    <a:pt x="24420" y="47275"/>
                    <a:pt x="24293" y="47698"/>
                    <a:pt x="24082" y="48120"/>
                  </a:cubicBezTo>
                  <a:cubicBezTo>
                    <a:pt x="23786" y="48627"/>
                    <a:pt x="23659" y="49219"/>
                    <a:pt x="23659" y="49853"/>
                  </a:cubicBezTo>
                  <a:cubicBezTo>
                    <a:pt x="23828" y="50402"/>
                    <a:pt x="24209" y="50867"/>
                    <a:pt x="24758" y="51120"/>
                  </a:cubicBezTo>
                  <a:cubicBezTo>
                    <a:pt x="25223" y="51416"/>
                    <a:pt x="25603" y="51669"/>
                    <a:pt x="25687" y="52092"/>
                  </a:cubicBezTo>
                  <a:cubicBezTo>
                    <a:pt x="25518" y="52599"/>
                    <a:pt x="25307" y="53063"/>
                    <a:pt x="25054" y="53486"/>
                  </a:cubicBezTo>
                  <a:cubicBezTo>
                    <a:pt x="25011" y="53507"/>
                    <a:pt x="24980" y="53518"/>
                    <a:pt x="24948" y="53518"/>
                  </a:cubicBezTo>
                  <a:cubicBezTo>
                    <a:pt x="24916" y="53518"/>
                    <a:pt x="24885" y="53507"/>
                    <a:pt x="24842" y="53486"/>
                  </a:cubicBezTo>
                  <a:lnTo>
                    <a:pt x="24420" y="53486"/>
                  </a:lnTo>
                  <a:cubicBezTo>
                    <a:pt x="23913" y="53486"/>
                    <a:pt x="23617" y="53697"/>
                    <a:pt x="23575" y="54035"/>
                  </a:cubicBezTo>
                  <a:cubicBezTo>
                    <a:pt x="23617" y="54584"/>
                    <a:pt x="23744" y="55176"/>
                    <a:pt x="24040" y="55641"/>
                  </a:cubicBezTo>
                  <a:cubicBezTo>
                    <a:pt x="24293" y="56063"/>
                    <a:pt x="24420" y="56570"/>
                    <a:pt x="24462" y="57077"/>
                  </a:cubicBezTo>
                  <a:cubicBezTo>
                    <a:pt x="24420" y="57246"/>
                    <a:pt x="24335" y="57373"/>
                    <a:pt x="24251" y="57500"/>
                  </a:cubicBezTo>
                  <a:cubicBezTo>
                    <a:pt x="24166" y="57626"/>
                    <a:pt x="24082" y="57753"/>
                    <a:pt x="23997" y="57922"/>
                  </a:cubicBezTo>
                  <a:cubicBezTo>
                    <a:pt x="23955" y="58175"/>
                    <a:pt x="23913" y="58429"/>
                    <a:pt x="23913" y="58682"/>
                  </a:cubicBezTo>
                  <a:lnTo>
                    <a:pt x="23913" y="58978"/>
                  </a:lnTo>
                  <a:cubicBezTo>
                    <a:pt x="23913" y="59020"/>
                    <a:pt x="23913" y="59063"/>
                    <a:pt x="23913" y="59105"/>
                  </a:cubicBezTo>
                  <a:cubicBezTo>
                    <a:pt x="23617" y="59696"/>
                    <a:pt x="22814" y="59865"/>
                    <a:pt x="22350" y="59950"/>
                  </a:cubicBezTo>
                  <a:cubicBezTo>
                    <a:pt x="21969" y="60034"/>
                    <a:pt x="21800" y="60077"/>
                    <a:pt x="21716" y="60246"/>
                  </a:cubicBezTo>
                  <a:cubicBezTo>
                    <a:pt x="21589" y="60457"/>
                    <a:pt x="21716" y="60541"/>
                    <a:pt x="21758" y="60753"/>
                  </a:cubicBezTo>
                  <a:cubicBezTo>
                    <a:pt x="21843" y="60879"/>
                    <a:pt x="21843" y="61006"/>
                    <a:pt x="21885" y="61133"/>
                  </a:cubicBezTo>
                  <a:cubicBezTo>
                    <a:pt x="21800" y="61175"/>
                    <a:pt x="21716" y="61217"/>
                    <a:pt x="21631" y="61260"/>
                  </a:cubicBezTo>
                  <a:cubicBezTo>
                    <a:pt x="21420" y="61302"/>
                    <a:pt x="21209" y="61471"/>
                    <a:pt x="21082" y="61640"/>
                  </a:cubicBezTo>
                  <a:cubicBezTo>
                    <a:pt x="20998" y="62105"/>
                    <a:pt x="20998" y="62569"/>
                    <a:pt x="21082" y="63034"/>
                  </a:cubicBezTo>
                  <a:cubicBezTo>
                    <a:pt x="21209" y="63921"/>
                    <a:pt x="21293" y="64977"/>
                    <a:pt x="20702" y="65442"/>
                  </a:cubicBezTo>
                  <a:cubicBezTo>
                    <a:pt x="20618" y="65484"/>
                    <a:pt x="20575" y="65527"/>
                    <a:pt x="20491" y="65569"/>
                  </a:cubicBezTo>
                  <a:cubicBezTo>
                    <a:pt x="20491" y="65442"/>
                    <a:pt x="20491" y="65315"/>
                    <a:pt x="20449" y="65189"/>
                  </a:cubicBezTo>
                  <a:lnTo>
                    <a:pt x="20449" y="65104"/>
                  </a:lnTo>
                  <a:cubicBezTo>
                    <a:pt x="20491" y="65062"/>
                    <a:pt x="20533" y="65020"/>
                    <a:pt x="20533" y="64935"/>
                  </a:cubicBezTo>
                  <a:cubicBezTo>
                    <a:pt x="20533" y="64555"/>
                    <a:pt x="20280" y="64259"/>
                    <a:pt x="19942" y="64132"/>
                  </a:cubicBezTo>
                  <a:lnTo>
                    <a:pt x="19899" y="64132"/>
                  </a:lnTo>
                  <a:cubicBezTo>
                    <a:pt x="19899" y="64048"/>
                    <a:pt x="19857" y="64006"/>
                    <a:pt x="19857" y="63921"/>
                  </a:cubicBezTo>
                  <a:cubicBezTo>
                    <a:pt x="19857" y="63879"/>
                    <a:pt x="19857" y="63794"/>
                    <a:pt x="19815" y="63752"/>
                  </a:cubicBezTo>
                  <a:lnTo>
                    <a:pt x="19730" y="63583"/>
                  </a:lnTo>
                  <a:lnTo>
                    <a:pt x="19561" y="63583"/>
                  </a:lnTo>
                  <a:cubicBezTo>
                    <a:pt x="19435" y="63625"/>
                    <a:pt x="19350" y="63668"/>
                    <a:pt x="19308" y="63752"/>
                  </a:cubicBezTo>
                  <a:cubicBezTo>
                    <a:pt x="19266" y="63794"/>
                    <a:pt x="19266" y="63837"/>
                    <a:pt x="19266" y="63879"/>
                  </a:cubicBezTo>
                  <a:lnTo>
                    <a:pt x="19223" y="63921"/>
                  </a:lnTo>
                  <a:cubicBezTo>
                    <a:pt x="19139" y="63794"/>
                    <a:pt x="19012" y="63710"/>
                    <a:pt x="18885" y="63668"/>
                  </a:cubicBezTo>
                  <a:lnTo>
                    <a:pt x="18843" y="63625"/>
                  </a:lnTo>
                  <a:lnTo>
                    <a:pt x="18759" y="63541"/>
                  </a:lnTo>
                  <a:lnTo>
                    <a:pt x="18547" y="63541"/>
                  </a:lnTo>
                  <a:lnTo>
                    <a:pt x="18547" y="63456"/>
                  </a:lnTo>
                  <a:cubicBezTo>
                    <a:pt x="18590" y="63330"/>
                    <a:pt x="18632" y="63203"/>
                    <a:pt x="18632" y="63076"/>
                  </a:cubicBezTo>
                  <a:cubicBezTo>
                    <a:pt x="18632" y="62907"/>
                    <a:pt x="18463" y="62738"/>
                    <a:pt x="18252" y="62696"/>
                  </a:cubicBezTo>
                  <a:cubicBezTo>
                    <a:pt x="18294" y="62654"/>
                    <a:pt x="18294" y="62569"/>
                    <a:pt x="18252" y="62527"/>
                  </a:cubicBezTo>
                  <a:cubicBezTo>
                    <a:pt x="18378" y="62485"/>
                    <a:pt x="18421" y="62358"/>
                    <a:pt x="18463" y="62274"/>
                  </a:cubicBezTo>
                  <a:cubicBezTo>
                    <a:pt x="18463" y="61936"/>
                    <a:pt x="18421" y="61555"/>
                    <a:pt x="18294" y="61260"/>
                  </a:cubicBezTo>
                  <a:cubicBezTo>
                    <a:pt x="18257" y="61110"/>
                    <a:pt x="18219" y="60895"/>
                    <a:pt x="18182" y="60789"/>
                  </a:cubicBezTo>
                  <a:lnTo>
                    <a:pt x="18182" y="60789"/>
                  </a:lnTo>
                  <a:cubicBezTo>
                    <a:pt x="18234" y="60895"/>
                    <a:pt x="18344" y="60964"/>
                    <a:pt x="18421" y="60964"/>
                  </a:cubicBezTo>
                  <a:cubicBezTo>
                    <a:pt x="18801" y="60964"/>
                    <a:pt x="18928" y="60161"/>
                    <a:pt x="18970" y="60077"/>
                  </a:cubicBezTo>
                  <a:cubicBezTo>
                    <a:pt x="19012" y="59781"/>
                    <a:pt x="18801" y="59485"/>
                    <a:pt x="18505" y="59485"/>
                  </a:cubicBezTo>
                  <a:lnTo>
                    <a:pt x="18378" y="59485"/>
                  </a:lnTo>
                  <a:cubicBezTo>
                    <a:pt x="18348" y="59478"/>
                    <a:pt x="18320" y="59474"/>
                    <a:pt x="18293" y="59474"/>
                  </a:cubicBezTo>
                  <a:cubicBezTo>
                    <a:pt x="18167" y="59474"/>
                    <a:pt x="18075" y="59550"/>
                    <a:pt x="18040" y="59654"/>
                  </a:cubicBezTo>
                  <a:lnTo>
                    <a:pt x="17956" y="59654"/>
                  </a:lnTo>
                  <a:cubicBezTo>
                    <a:pt x="17894" y="59639"/>
                    <a:pt x="17838" y="59632"/>
                    <a:pt x="17787" y="59632"/>
                  </a:cubicBezTo>
                  <a:cubicBezTo>
                    <a:pt x="17560" y="59632"/>
                    <a:pt x="17441" y="59770"/>
                    <a:pt x="17407" y="59908"/>
                  </a:cubicBezTo>
                  <a:cubicBezTo>
                    <a:pt x="17407" y="60161"/>
                    <a:pt x="17449" y="60457"/>
                    <a:pt x="17533" y="60668"/>
                  </a:cubicBezTo>
                  <a:cubicBezTo>
                    <a:pt x="17576" y="60922"/>
                    <a:pt x="17702" y="61386"/>
                    <a:pt x="17576" y="61471"/>
                  </a:cubicBezTo>
                  <a:lnTo>
                    <a:pt x="17576" y="61344"/>
                  </a:lnTo>
                  <a:lnTo>
                    <a:pt x="17576" y="61133"/>
                  </a:lnTo>
                  <a:cubicBezTo>
                    <a:pt x="17576" y="61048"/>
                    <a:pt x="17576" y="60922"/>
                    <a:pt x="17533" y="60837"/>
                  </a:cubicBezTo>
                  <a:cubicBezTo>
                    <a:pt x="17533" y="60795"/>
                    <a:pt x="17491" y="60795"/>
                    <a:pt x="17449" y="60753"/>
                  </a:cubicBezTo>
                  <a:cubicBezTo>
                    <a:pt x="17449" y="60710"/>
                    <a:pt x="17407" y="60668"/>
                    <a:pt x="17407" y="60626"/>
                  </a:cubicBezTo>
                  <a:cubicBezTo>
                    <a:pt x="17364" y="60499"/>
                    <a:pt x="17238" y="60161"/>
                    <a:pt x="16942" y="60161"/>
                  </a:cubicBezTo>
                  <a:cubicBezTo>
                    <a:pt x="16815" y="60161"/>
                    <a:pt x="16688" y="60246"/>
                    <a:pt x="16604" y="60372"/>
                  </a:cubicBezTo>
                  <a:cubicBezTo>
                    <a:pt x="16562" y="60457"/>
                    <a:pt x="16519" y="60541"/>
                    <a:pt x="16562" y="60626"/>
                  </a:cubicBezTo>
                  <a:cubicBezTo>
                    <a:pt x="16604" y="60837"/>
                    <a:pt x="16815" y="60964"/>
                    <a:pt x="16984" y="61091"/>
                  </a:cubicBezTo>
                  <a:lnTo>
                    <a:pt x="16984" y="61260"/>
                  </a:lnTo>
                  <a:lnTo>
                    <a:pt x="16984" y="61386"/>
                  </a:lnTo>
                  <a:lnTo>
                    <a:pt x="16900" y="61386"/>
                  </a:lnTo>
                  <a:cubicBezTo>
                    <a:pt x="16815" y="61429"/>
                    <a:pt x="16519" y="61513"/>
                    <a:pt x="16562" y="61809"/>
                  </a:cubicBezTo>
                  <a:cubicBezTo>
                    <a:pt x="16604" y="62062"/>
                    <a:pt x="16773" y="62274"/>
                    <a:pt x="17026" y="62358"/>
                  </a:cubicBezTo>
                  <a:lnTo>
                    <a:pt x="17069" y="62358"/>
                  </a:lnTo>
                  <a:cubicBezTo>
                    <a:pt x="17111" y="62654"/>
                    <a:pt x="17111" y="62907"/>
                    <a:pt x="17069" y="63203"/>
                  </a:cubicBezTo>
                  <a:cubicBezTo>
                    <a:pt x="16984" y="63245"/>
                    <a:pt x="16900" y="63245"/>
                    <a:pt x="16815" y="63287"/>
                  </a:cubicBezTo>
                  <a:cubicBezTo>
                    <a:pt x="16688" y="63287"/>
                    <a:pt x="16604" y="63372"/>
                    <a:pt x="16562" y="63456"/>
                  </a:cubicBezTo>
                  <a:cubicBezTo>
                    <a:pt x="16477" y="63583"/>
                    <a:pt x="16435" y="63710"/>
                    <a:pt x="16435" y="63837"/>
                  </a:cubicBezTo>
                  <a:cubicBezTo>
                    <a:pt x="16393" y="64006"/>
                    <a:pt x="16393" y="64048"/>
                    <a:pt x="16308" y="64090"/>
                  </a:cubicBezTo>
                  <a:cubicBezTo>
                    <a:pt x="16266" y="64132"/>
                    <a:pt x="16224" y="64132"/>
                    <a:pt x="16224" y="64175"/>
                  </a:cubicBezTo>
                  <a:lnTo>
                    <a:pt x="16097" y="64090"/>
                  </a:lnTo>
                  <a:lnTo>
                    <a:pt x="16012" y="64090"/>
                  </a:lnTo>
                  <a:cubicBezTo>
                    <a:pt x="15844" y="64132"/>
                    <a:pt x="15717" y="64217"/>
                    <a:pt x="15632" y="64344"/>
                  </a:cubicBezTo>
                  <a:cubicBezTo>
                    <a:pt x="15590" y="64386"/>
                    <a:pt x="15463" y="64470"/>
                    <a:pt x="15379" y="64555"/>
                  </a:cubicBezTo>
                  <a:cubicBezTo>
                    <a:pt x="15379" y="64428"/>
                    <a:pt x="15337" y="64344"/>
                    <a:pt x="15252" y="64259"/>
                  </a:cubicBezTo>
                  <a:cubicBezTo>
                    <a:pt x="15125" y="64090"/>
                    <a:pt x="14956" y="63963"/>
                    <a:pt x="14787" y="63879"/>
                  </a:cubicBezTo>
                  <a:lnTo>
                    <a:pt x="14830" y="63668"/>
                  </a:lnTo>
                  <a:lnTo>
                    <a:pt x="14661" y="63456"/>
                  </a:lnTo>
                  <a:lnTo>
                    <a:pt x="14534" y="63456"/>
                  </a:lnTo>
                  <a:cubicBezTo>
                    <a:pt x="14492" y="63446"/>
                    <a:pt x="14447" y="63441"/>
                    <a:pt x="14401" y="63441"/>
                  </a:cubicBezTo>
                  <a:cubicBezTo>
                    <a:pt x="14264" y="63441"/>
                    <a:pt x="14122" y="63488"/>
                    <a:pt x="14027" y="63583"/>
                  </a:cubicBezTo>
                  <a:lnTo>
                    <a:pt x="13900" y="63710"/>
                  </a:lnTo>
                  <a:lnTo>
                    <a:pt x="13900" y="63837"/>
                  </a:lnTo>
                  <a:cubicBezTo>
                    <a:pt x="13942" y="63963"/>
                    <a:pt x="14027" y="64048"/>
                    <a:pt x="14154" y="64090"/>
                  </a:cubicBezTo>
                  <a:lnTo>
                    <a:pt x="14196" y="64090"/>
                  </a:lnTo>
                  <a:lnTo>
                    <a:pt x="14238" y="64259"/>
                  </a:lnTo>
                  <a:cubicBezTo>
                    <a:pt x="14323" y="64470"/>
                    <a:pt x="14323" y="64470"/>
                    <a:pt x="14280" y="64555"/>
                  </a:cubicBezTo>
                  <a:cubicBezTo>
                    <a:pt x="14280" y="64597"/>
                    <a:pt x="14280" y="64597"/>
                    <a:pt x="14280" y="64639"/>
                  </a:cubicBezTo>
                  <a:lnTo>
                    <a:pt x="14238" y="64639"/>
                  </a:lnTo>
                  <a:lnTo>
                    <a:pt x="14196" y="64597"/>
                  </a:lnTo>
                  <a:cubicBezTo>
                    <a:pt x="14111" y="64513"/>
                    <a:pt x="13985" y="64470"/>
                    <a:pt x="13900" y="64470"/>
                  </a:cubicBezTo>
                  <a:lnTo>
                    <a:pt x="13731" y="64470"/>
                  </a:lnTo>
                  <a:lnTo>
                    <a:pt x="13647" y="64555"/>
                  </a:lnTo>
                  <a:cubicBezTo>
                    <a:pt x="13604" y="64597"/>
                    <a:pt x="13562" y="64639"/>
                    <a:pt x="13562" y="64682"/>
                  </a:cubicBezTo>
                  <a:cubicBezTo>
                    <a:pt x="13435" y="64724"/>
                    <a:pt x="13309" y="64766"/>
                    <a:pt x="13182" y="64766"/>
                  </a:cubicBezTo>
                  <a:cubicBezTo>
                    <a:pt x="13013" y="64851"/>
                    <a:pt x="12886" y="65020"/>
                    <a:pt x="12844" y="65189"/>
                  </a:cubicBezTo>
                  <a:cubicBezTo>
                    <a:pt x="12844" y="65273"/>
                    <a:pt x="12844" y="65358"/>
                    <a:pt x="12886" y="65400"/>
                  </a:cubicBezTo>
                  <a:lnTo>
                    <a:pt x="12717" y="65400"/>
                  </a:lnTo>
                  <a:cubicBezTo>
                    <a:pt x="12590" y="65400"/>
                    <a:pt x="12464" y="65442"/>
                    <a:pt x="12337" y="65442"/>
                  </a:cubicBezTo>
                  <a:lnTo>
                    <a:pt x="12126" y="65527"/>
                  </a:lnTo>
                  <a:lnTo>
                    <a:pt x="12126" y="65696"/>
                  </a:lnTo>
                  <a:cubicBezTo>
                    <a:pt x="12083" y="65822"/>
                    <a:pt x="12126" y="65907"/>
                    <a:pt x="12252" y="65991"/>
                  </a:cubicBezTo>
                  <a:cubicBezTo>
                    <a:pt x="12210" y="66076"/>
                    <a:pt x="12210" y="66118"/>
                    <a:pt x="12168" y="66160"/>
                  </a:cubicBezTo>
                  <a:lnTo>
                    <a:pt x="11661" y="66160"/>
                  </a:lnTo>
                  <a:lnTo>
                    <a:pt x="11576" y="66287"/>
                  </a:lnTo>
                  <a:cubicBezTo>
                    <a:pt x="11492" y="66372"/>
                    <a:pt x="11534" y="66541"/>
                    <a:pt x="11619" y="66625"/>
                  </a:cubicBezTo>
                  <a:cubicBezTo>
                    <a:pt x="11534" y="66710"/>
                    <a:pt x="11407" y="66752"/>
                    <a:pt x="11323" y="66794"/>
                  </a:cubicBezTo>
                  <a:cubicBezTo>
                    <a:pt x="11154" y="66879"/>
                    <a:pt x="10985" y="66963"/>
                    <a:pt x="10858" y="67090"/>
                  </a:cubicBezTo>
                  <a:lnTo>
                    <a:pt x="10774" y="67174"/>
                  </a:lnTo>
                  <a:lnTo>
                    <a:pt x="10689" y="67470"/>
                  </a:lnTo>
                  <a:cubicBezTo>
                    <a:pt x="10647" y="67428"/>
                    <a:pt x="10563" y="67428"/>
                    <a:pt x="10520" y="67428"/>
                  </a:cubicBezTo>
                  <a:cubicBezTo>
                    <a:pt x="10225" y="67428"/>
                    <a:pt x="10098" y="67724"/>
                    <a:pt x="10013" y="67935"/>
                  </a:cubicBezTo>
                  <a:cubicBezTo>
                    <a:pt x="9929" y="67935"/>
                    <a:pt x="9802" y="67893"/>
                    <a:pt x="9718" y="67893"/>
                  </a:cubicBezTo>
                  <a:cubicBezTo>
                    <a:pt x="9464" y="67893"/>
                    <a:pt x="9253" y="68019"/>
                    <a:pt x="9126" y="68230"/>
                  </a:cubicBezTo>
                  <a:cubicBezTo>
                    <a:pt x="9084" y="68273"/>
                    <a:pt x="9042" y="68357"/>
                    <a:pt x="8999" y="68442"/>
                  </a:cubicBezTo>
                  <a:cubicBezTo>
                    <a:pt x="8999" y="68315"/>
                    <a:pt x="8999" y="68188"/>
                    <a:pt x="8957" y="68104"/>
                  </a:cubicBezTo>
                  <a:cubicBezTo>
                    <a:pt x="8873" y="67977"/>
                    <a:pt x="8704" y="67935"/>
                    <a:pt x="8577" y="67893"/>
                  </a:cubicBezTo>
                  <a:lnTo>
                    <a:pt x="8450" y="67893"/>
                  </a:lnTo>
                  <a:lnTo>
                    <a:pt x="8366" y="67977"/>
                  </a:lnTo>
                  <a:cubicBezTo>
                    <a:pt x="8281" y="68104"/>
                    <a:pt x="8281" y="68230"/>
                    <a:pt x="8281" y="68315"/>
                  </a:cubicBezTo>
                  <a:cubicBezTo>
                    <a:pt x="8239" y="68484"/>
                    <a:pt x="8154" y="68611"/>
                    <a:pt x="8070" y="68695"/>
                  </a:cubicBezTo>
                  <a:lnTo>
                    <a:pt x="7985" y="68695"/>
                  </a:lnTo>
                  <a:cubicBezTo>
                    <a:pt x="7816" y="68695"/>
                    <a:pt x="7647" y="68653"/>
                    <a:pt x="7521" y="68611"/>
                  </a:cubicBezTo>
                  <a:cubicBezTo>
                    <a:pt x="7436" y="68611"/>
                    <a:pt x="7394" y="68568"/>
                    <a:pt x="7309" y="68568"/>
                  </a:cubicBezTo>
                  <a:cubicBezTo>
                    <a:pt x="7183" y="68611"/>
                    <a:pt x="7056" y="68653"/>
                    <a:pt x="6971" y="68737"/>
                  </a:cubicBezTo>
                  <a:cubicBezTo>
                    <a:pt x="6887" y="68822"/>
                    <a:pt x="6845" y="68864"/>
                    <a:pt x="6760" y="68864"/>
                  </a:cubicBezTo>
                  <a:lnTo>
                    <a:pt x="6718" y="68864"/>
                  </a:lnTo>
                  <a:cubicBezTo>
                    <a:pt x="6591" y="68822"/>
                    <a:pt x="6507" y="68737"/>
                    <a:pt x="6380" y="68695"/>
                  </a:cubicBezTo>
                  <a:cubicBezTo>
                    <a:pt x="6295" y="68568"/>
                    <a:pt x="6126" y="68526"/>
                    <a:pt x="6000" y="68484"/>
                  </a:cubicBezTo>
                  <a:cubicBezTo>
                    <a:pt x="5957" y="68484"/>
                    <a:pt x="5746" y="68442"/>
                    <a:pt x="5535" y="68442"/>
                  </a:cubicBezTo>
                  <a:lnTo>
                    <a:pt x="5408" y="68442"/>
                  </a:lnTo>
                  <a:cubicBezTo>
                    <a:pt x="5408" y="68399"/>
                    <a:pt x="5408" y="68357"/>
                    <a:pt x="5408" y="68315"/>
                  </a:cubicBezTo>
                  <a:cubicBezTo>
                    <a:pt x="5451" y="68230"/>
                    <a:pt x="5493" y="68188"/>
                    <a:pt x="5493" y="68104"/>
                  </a:cubicBezTo>
                  <a:lnTo>
                    <a:pt x="5451" y="67893"/>
                  </a:lnTo>
                  <a:lnTo>
                    <a:pt x="5239" y="67850"/>
                  </a:lnTo>
                  <a:lnTo>
                    <a:pt x="4986" y="67850"/>
                  </a:lnTo>
                  <a:lnTo>
                    <a:pt x="4901" y="67639"/>
                  </a:lnTo>
                  <a:lnTo>
                    <a:pt x="4859" y="67555"/>
                  </a:lnTo>
                  <a:lnTo>
                    <a:pt x="4901" y="67512"/>
                  </a:lnTo>
                  <a:lnTo>
                    <a:pt x="5028" y="67386"/>
                  </a:lnTo>
                  <a:lnTo>
                    <a:pt x="4859" y="67048"/>
                  </a:lnTo>
                  <a:lnTo>
                    <a:pt x="4732" y="67048"/>
                  </a:lnTo>
                  <a:cubicBezTo>
                    <a:pt x="4732" y="67048"/>
                    <a:pt x="4732" y="66963"/>
                    <a:pt x="4732" y="66921"/>
                  </a:cubicBezTo>
                  <a:lnTo>
                    <a:pt x="4732" y="66752"/>
                  </a:lnTo>
                  <a:lnTo>
                    <a:pt x="4606" y="66710"/>
                  </a:lnTo>
                  <a:cubicBezTo>
                    <a:pt x="4458" y="66625"/>
                    <a:pt x="4331" y="66583"/>
                    <a:pt x="4225" y="66583"/>
                  </a:cubicBezTo>
                  <a:cubicBezTo>
                    <a:pt x="4120" y="66583"/>
                    <a:pt x="4035" y="66625"/>
                    <a:pt x="3972" y="66710"/>
                  </a:cubicBezTo>
                  <a:cubicBezTo>
                    <a:pt x="3930" y="66794"/>
                    <a:pt x="3887" y="66921"/>
                    <a:pt x="3887" y="67005"/>
                  </a:cubicBezTo>
                  <a:cubicBezTo>
                    <a:pt x="3380" y="66794"/>
                    <a:pt x="2916" y="66456"/>
                    <a:pt x="2578" y="66034"/>
                  </a:cubicBezTo>
                  <a:lnTo>
                    <a:pt x="2535" y="65991"/>
                  </a:lnTo>
                  <a:lnTo>
                    <a:pt x="2535" y="65991"/>
                  </a:lnTo>
                  <a:cubicBezTo>
                    <a:pt x="2535" y="65879"/>
                    <a:pt x="2531" y="65771"/>
                    <a:pt x="2493" y="65696"/>
                  </a:cubicBezTo>
                  <a:cubicBezTo>
                    <a:pt x="2409" y="65569"/>
                    <a:pt x="2324" y="65527"/>
                    <a:pt x="2155" y="65442"/>
                  </a:cubicBezTo>
                  <a:cubicBezTo>
                    <a:pt x="1902" y="65358"/>
                    <a:pt x="1690" y="65189"/>
                    <a:pt x="1564" y="65020"/>
                  </a:cubicBezTo>
                  <a:cubicBezTo>
                    <a:pt x="1141" y="64301"/>
                    <a:pt x="1268" y="64048"/>
                    <a:pt x="1479" y="63752"/>
                  </a:cubicBezTo>
                  <a:cubicBezTo>
                    <a:pt x="1606" y="63583"/>
                    <a:pt x="1690" y="63372"/>
                    <a:pt x="1690" y="63161"/>
                  </a:cubicBezTo>
                  <a:lnTo>
                    <a:pt x="1733" y="63161"/>
                  </a:lnTo>
                  <a:lnTo>
                    <a:pt x="1733" y="63287"/>
                  </a:lnTo>
                  <a:lnTo>
                    <a:pt x="1902" y="63456"/>
                  </a:lnTo>
                  <a:lnTo>
                    <a:pt x="2324" y="63456"/>
                  </a:lnTo>
                  <a:cubicBezTo>
                    <a:pt x="2409" y="63414"/>
                    <a:pt x="2451" y="63414"/>
                    <a:pt x="2493" y="63372"/>
                  </a:cubicBezTo>
                  <a:cubicBezTo>
                    <a:pt x="2493" y="63414"/>
                    <a:pt x="2535" y="63456"/>
                    <a:pt x="2578" y="63456"/>
                  </a:cubicBezTo>
                  <a:cubicBezTo>
                    <a:pt x="2704" y="63837"/>
                    <a:pt x="3042" y="64132"/>
                    <a:pt x="3465" y="64175"/>
                  </a:cubicBezTo>
                  <a:lnTo>
                    <a:pt x="3634" y="64175"/>
                  </a:lnTo>
                  <a:lnTo>
                    <a:pt x="3761" y="63837"/>
                  </a:lnTo>
                  <a:lnTo>
                    <a:pt x="3676" y="63710"/>
                  </a:lnTo>
                  <a:cubicBezTo>
                    <a:pt x="3634" y="63668"/>
                    <a:pt x="3549" y="63625"/>
                    <a:pt x="3465" y="63583"/>
                  </a:cubicBezTo>
                  <a:lnTo>
                    <a:pt x="3296" y="63456"/>
                  </a:lnTo>
                  <a:cubicBezTo>
                    <a:pt x="3549" y="63287"/>
                    <a:pt x="3845" y="63203"/>
                    <a:pt x="4183" y="63161"/>
                  </a:cubicBezTo>
                  <a:lnTo>
                    <a:pt x="4521" y="63161"/>
                  </a:lnTo>
                  <a:cubicBezTo>
                    <a:pt x="4775" y="63161"/>
                    <a:pt x="4986" y="63161"/>
                    <a:pt x="5028" y="62907"/>
                  </a:cubicBezTo>
                  <a:lnTo>
                    <a:pt x="5028" y="62654"/>
                  </a:lnTo>
                  <a:lnTo>
                    <a:pt x="4775" y="62612"/>
                  </a:lnTo>
                  <a:cubicBezTo>
                    <a:pt x="4563" y="62612"/>
                    <a:pt x="4352" y="62569"/>
                    <a:pt x="4099" y="62569"/>
                  </a:cubicBezTo>
                  <a:cubicBezTo>
                    <a:pt x="3845" y="62569"/>
                    <a:pt x="3592" y="62612"/>
                    <a:pt x="3338" y="62696"/>
                  </a:cubicBezTo>
                  <a:lnTo>
                    <a:pt x="3296" y="62696"/>
                  </a:lnTo>
                  <a:cubicBezTo>
                    <a:pt x="3296" y="62612"/>
                    <a:pt x="3254" y="62569"/>
                    <a:pt x="3211" y="62527"/>
                  </a:cubicBezTo>
                  <a:cubicBezTo>
                    <a:pt x="3127" y="62485"/>
                    <a:pt x="3042" y="62443"/>
                    <a:pt x="3000" y="62443"/>
                  </a:cubicBezTo>
                  <a:lnTo>
                    <a:pt x="2916" y="62443"/>
                  </a:lnTo>
                  <a:cubicBezTo>
                    <a:pt x="3000" y="62400"/>
                    <a:pt x="3127" y="62400"/>
                    <a:pt x="3211" y="62358"/>
                  </a:cubicBezTo>
                  <a:cubicBezTo>
                    <a:pt x="3338" y="62358"/>
                    <a:pt x="3465" y="62358"/>
                    <a:pt x="3592" y="62274"/>
                  </a:cubicBezTo>
                  <a:lnTo>
                    <a:pt x="3803" y="62189"/>
                  </a:lnTo>
                  <a:lnTo>
                    <a:pt x="3803" y="62020"/>
                  </a:lnTo>
                  <a:cubicBezTo>
                    <a:pt x="3761" y="61936"/>
                    <a:pt x="3718" y="61851"/>
                    <a:pt x="3676" y="61809"/>
                  </a:cubicBezTo>
                  <a:cubicBezTo>
                    <a:pt x="4014" y="61682"/>
                    <a:pt x="4394" y="61598"/>
                    <a:pt x="4775" y="61555"/>
                  </a:cubicBezTo>
                  <a:lnTo>
                    <a:pt x="6169" y="61471"/>
                  </a:lnTo>
                  <a:lnTo>
                    <a:pt x="4859" y="61048"/>
                  </a:lnTo>
                  <a:cubicBezTo>
                    <a:pt x="4690" y="61006"/>
                    <a:pt x="4563" y="60964"/>
                    <a:pt x="4394" y="60964"/>
                  </a:cubicBezTo>
                  <a:lnTo>
                    <a:pt x="4310" y="60964"/>
                  </a:lnTo>
                  <a:cubicBezTo>
                    <a:pt x="4183" y="60964"/>
                    <a:pt x="4056" y="61048"/>
                    <a:pt x="3930" y="61133"/>
                  </a:cubicBezTo>
                  <a:cubicBezTo>
                    <a:pt x="3887" y="61133"/>
                    <a:pt x="3803" y="61175"/>
                    <a:pt x="3761" y="61217"/>
                  </a:cubicBezTo>
                  <a:lnTo>
                    <a:pt x="3634" y="61217"/>
                  </a:lnTo>
                  <a:cubicBezTo>
                    <a:pt x="3718" y="61133"/>
                    <a:pt x="3761" y="61006"/>
                    <a:pt x="3761" y="60922"/>
                  </a:cubicBezTo>
                  <a:lnTo>
                    <a:pt x="3676" y="60837"/>
                  </a:lnTo>
                  <a:cubicBezTo>
                    <a:pt x="3972" y="60626"/>
                    <a:pt x="4310" y="60499"/>
                    <a:pt x="4606" y="60415"/>
                  </a:cubicBezTo>
                  <a:cubicBezTo>
                    <a:pt x="4817" y="60372"/>
                    <a:pt x="5028" y="60288"/>
                    <a:pt x="5197" y="60161"/>
                  </a:cubicBezTo>
                  <a:lnTo>
                    <a:pt x="5408" y="60034"/>
                  </a:lnTo>
                  <a:lnTo>
                    <a:pt x="5366" y="59823"/>
                  </a:lnTo>
                  <a:cubicBezTo>
                    <a:pt x="5331" y="59719"/>
                    <a:pt x="5239" y="59643"/>
                    <a:pt x="5114" y="59643"/>
                  </a:cubicBezTo>
                  <a:cubicBezTo>
                    <a:pt x="5087" y="59643"/>
                    <a:pt x="5058" y="59647"/>
                    <a:pt x="5028" y="59654"/>
                  </a:cubicBezTo>
                  <a:lnTo>
                    <a:pt x="4690" y="59654"/>
                  </a:lnTo>
                  <a:cubicBezTo>
                    <a:pt x="4732" y="59527"/>
                    <a:pt x="4732" y="59401"/>
                    <a:pt x="4648" y="59316"/>
                  </a:cubicBezTo>
                  <a:lnTo>
                    <a:pt x="4563" y="59232"/>
                  </a:lnTo>
                  <a:lnTo>
                    <a:pt x="4437" y="59232"/>
                  </a:lnTo>
                  <a:cubicBezTo>
                    <a:pt x="4225" y="59232"/>
                    <a:pt x="4141" y="59443"/>
                    <a:pt x="4099" y="59527"/>
                  </a:cubicBezTo>
                  <a:cubicBezTo>
                    <a:pt x="4099" y="59527"/>
                    <a:pt x="4099" y="59570"/>
                    <a:pt x="4099" y="59570"/>
                  </a:cubicBezTo>
                  <a:lnTo>
                    <a:pt x="4056" y="59696"/>
                  </a:lnTo>
                  <a:lnTo>
                    <a:pt x="3930" y="59865"/>
                  </a:lnTo>
                  <a:lnTo>
                    <a:pt x="3887" y="59950"/>
                  </a:lnTo>
                  <a:cubicBezTo>
                    <a:pt x="3761" y="59865"/>
                    <a:pt x="3634" y="59823"/>
                    <a:pt x="3507" y="59823"/>
                  </a:cubicBezTo>
                  <a:lnTo>
                    <a:pt x="3296" y="59781"/>
                  </a:lnTo>
                  <a:cubicBezTo>
                    <a:pt x="3296" y="59781"/>
                    <a:pt x="3296" y="59781"/>
                    <a:pt x="3296" y="59739"/>
                  </a:cubicBezTo>
                  <a:cubicBezTo>
                    <a:pt x="3254" y="59654"/>
                    <a:pt x="3169" y="59527"/>
                    <a:pt x="3085" y="59443"/>
                  </a:cubicBezTo>
                  <a:cubicBezTo>
                    <a:pt x="3127" y="59401"/>
                    <a:pt x="3169" y="59316"/>
                    <a:pt x="3169" y="59274"/>
                  </a:cubicBezTo>
                  <a:lnTo>
                    <a:pt x="3507" y="59274"/>
                  </a:lnTo>
                  <a:lnTo>
                    <a:pt x="3592" y="58894"/>
                  </a:lnTo>
                  <a:lnTo>
                    <a:pt x="3972" y="58851"/>
                  </a:lnTo>
                  <a:lnTo>
                    <a:pt x="4014" y="58851"/>
                  </a:lnTo>
                  <a:cubicBezTo>
                    <a:pt x="5282" y="58471"/>
                    <a:pt x="5408" y="58387"/>
                    <a:pt x="5366" y="58133"/>
                  </a:cubicBezTo>
                  <a:cubicBezTo>
                    <a:pt x="5366" y="58049"/>
                    <a:pt x="5324" y="57880"/>
                    <a:pt x="5028" y="57880"/>
                  </a:cubicBezTo>
                  <a:lnTo>
                    <a:pt x="4732" y="57880"/>
                  </a:lnTo>
                  <a:cubicBezTo>
                    <a:pt x="4563" y="57922"/>
                    <a:pt x="4352" y="58006"/>
                    <a:pt x="4225" y="58091"/>
                  </a:cubicBezTo>
                  <a:lnTo>
                    <a:pt x="3930" y="58218"/>
                  </a:lnTo>
                  <a:cubicBezTo>
                    <a:pt x="3930" y="58218"/>
                    <a:pt x="3930" y="58175"/>
                    <a:pt x="3930" y="58175"/>
                  </a:cubicBezTo>
                  <a:cubicBezTo>
                    <a:pt x="4014" y="58091"/>
                    <a:pt x="4014" y="57964"/>
                    <a:pt x="3972" y="57837"/>
                  </a:cubicBezTo>
                  <a:lnTo>
                    <a:pt x="3930" y="57753"/>
                  </a:lnTo>
                  <a:lnTo>
                    <a:pt x="3803" y="57753"/>
                  </a:lnTo>
                  <a:cubicBezTo>
                    <a:pt x="3758" y="57730"/>
                    <a:pt x="3709" y="57720"/>
                    <a:pt x="3662" y="57720"/>
                  </a:cubicBezTo>
                  <a:cubicBezTo>
                    <a:pt x="3533" y="57720"/>
                    <a:pt x="3411" y="57798"/>
                    <a:pt x="3380" y="57922"/>
                  </a:cubicBezTo>
                  <a:cubicBezTo>
                    <a:pt x="3338" y="57964"/>
                    <a:pt x="3338" y="58006"/>
                    <a:pt x="3338" y="58091"/>
                  </a:cubicBezTo>
                  <a:cubicBezTo>
                    <a:pt x="3296" y="58049"/>
                    <a:pt x="3296" y="58006"/>
                    <a:pt x="3296" y="57964"/>
                  </a:cubicBezTo>
                  <a:cubicBezTo>
                    <a:pt x="3254" y="57880"/>
                    <a:pt x="3211" y="57837"/>
                    <a:pt x="3211" y="57795"/>
                  </a:cubicBezTo>
                  <a:lnTo>
                    <a:pt x="3254" y="57753"/>
                  </a:lnTo>
                  <a:lnTo>
                    <a:pt x="3296" y="57669"/>
                  </a:lnTo>
                  <a:lnTo>
                    <a:pt x="3465" y="57669"/>
                  </a:lnTo>
                  <a:cubicBezTo>
                    <a:pt x="3563" y="57683"/>
                    <a:pt x="3653" y="57692"/>
                    <a:pt x="3731" y="57692"/>
                  </a:cubicBezTo>
                  <a:cubicBezTo>
                    <a:pt x="3887" y="57692"/>
                    <a:pt x="4000" y="57654"/>
                    <a:pt x="4056" y="57542"/>
                  </a:cubicBezTo>
                  <a:cubicBezTo>
                    <a:pt x="4141" y="57457"/>
                    <a:pt x="4183" y="57331"/>
                    <a:pt x="4183" y="57204"/>
                  </a:cubicBezTo>
                  <a:cubicBezTo>
                    <a:pt x="4183" y="57077"/>
                    <a:pt x="4183" y="57077"/>
                    <a:pt x="4268" y="57035"/>
                  </a:cubicBezTo>
                  <a:lnTo>
                    <a:pt x="4521" y="57035"/>
                  </a:lnTo>
                  <a:cubicBezTo>
                    <a:pt x="4817" y="57035"/>
                    <a:pt x="5070" y="57035"/>
                    <a:pt x="5197" y="56824"/>
                  </a:cubicBezTo>
                  <a:cubicBezTo>
                    <a:pt x="5282" y="56739"/>
                    <a:pt x="5324" y="56570"/>
                    <a:pt x="5282" y="56443"/>
                  </a:cubicBezTo>
                  <a:lnTo>
                    <a:pt x="5155" y="56274"/>
                  </a:lnTo>
                  <a:lnTo>
                    <a:pt x="4986" y="56274"/>
                  </a:lnTo>
                  <a:cubicBezTo>
                    <a:pt x="4901" y="56274"/>
                    <a:pt x="4859" y="56317"/>
                    <a:pt x="4775" y="56317"/>
                  </a:cubicBezTo>
                  <a:lnTo>
                    <a:pt x="4606" y="56317"/>
                  </a:lnTo>
                  <a:lnTo>
                    <a:pt x="4606" y="56274"/>
                  </a:lnTo>
                  <a:cubicBezTo>
                    <a:pt x="5028" y="55936"/>
                    <a:pt x="5451" y="55598"/>
                    <a:pt x="5915" y="55303"/>
                  </a:cubicBezTo>
                  <a:lnTo>
                    <a:pt x="5915" y="55303"/>
                  </a:lnTo>
                  <a:cubicBezTo>
                    <a:pt x="5831" y="55598"/>
                    <a:pt x="5704" y="55852"/>
                    <a:pt x="5577" y="56105"/>
                  </a:cubicBezTo>
                  <a:cubicBezTo>
                    <a:pt x="5535" y="56232"/>
                    <a:pt x="5493" y="56359"/>
                    <a:pt x="5493" y="56401"/>
                  </a:cubicBezTo>
                  <a:cubicBezTo>
                    <a:pt x="5451" y="56443"/>
                    <a:pt x="5493" y="56443"/>
                    <a:pt x="5451" y="56486"/>
                  </a:cubicBezTo>
                  <a:cubicBezTo>
                    <a:pt x="5366" y="56739"/>
                    <a:pt x="5282" y="56950"/>
                    <a:pt x="5408" y="57077"/>
                  </a:cubicBezTo>
                  <a:lnTo>
                    <a:pt x="5493" y="57204"/>
                  </a:lnTo>
                  <a:lnTo>
                    <a:pt x="5746" y="57204"/>
                  </a:lnTo>
                  <a:cubicBezTo>
                    <a:pt x="5873" y="57162"/>
                    <a:pt x="5915" y="57119"/>
                    <a:pt x="6042" y="56739"/>
                  </a:cubicBezTo>
                  <a:cubicBezTo>
                    <a:pt x="6211" y="56359"/>
                    <a:pt x="6549" y="55472"/>
                    <a:pt x="6802" y="55345"/>
                  </a:cubicBezTo>
                  <a:cubicBezTo>
                    <a:pt x="6887" y="55303"/>
                    <a:pt x="6971" y="55260"/>
                    <a:pt x="7098" y="55260"/>
                  </a:cubicBezTo>
                  <a:lnTo>
                    <a:pt x="7521" y="55260"/>
                  </a:lnTo>
                  <a:cubicBezTo>
                    <a:pt x="7690" y="55260"/>
                    <a:pt x="7774" y="55176"/>
                    <a:pt x="7859" y="55049"/>
                  </a:cubicBezTo>
                  <a:lnTo>
                    <a:pt x="7943" y="54922"/>
                  </a:lnTo>
                  <a:lnTo>
                    <a:pt x="7901" y="54796"/>
                  </a:lnTo>
                  <a:cubicBezTo>
                    <a:pt x="7732" y="54669"/>
                    <a:pt x="7732" y="54415"/>
                    <a:pt x="7816" y="54246"/>
                  </a:cubicBezTo>
                  <a:lnTo>
                    <a:pt x="7732" y="54120"/>
                  </a:lnTo>
                  <a:lnTo>
                    <a:pt x="7605" y="54120"/>
                  </a:lnTo>
                  <a:cubicBezTo>
                    <a:pt x="7478" y="54120"/>
                    <a:pt x="7352" y="54204"/>
                    <a:pt x="7309" y="54289"/>
                  </a:cubicBezTo>
                  <a:lnTo>
                    <a:pt x="7140" y="54415"/>
                  </a:lnTo>
                  <a:lnTo>
                    <a:pt x="6887" y="54584"/>
                  </a:lnTo>
                  <a:lnTo>
                    <a:pt x="6887" y="54542"/>
                  </a:lnTo>
                  <a:lnTo>
                    <a:pt x="6802" y="54331"/>
                  </a:lnTo>
                  <a:lnTo>
                    <a:pt x="6591" y="54331"/>
                  </a:lnTo>
                  <a:cubicBezTo>
                    <a:pt x="6338" y="54373"/>
                    <a:pt x="6084" y="54500"/>
                    <a:pt x="5873" y="54627"/>
                  </a:cubicBezTo>
                  <a:cubicBezTo>
                    <a:pt x="5704" y="54753"/>
                    <a:pt x="5535" y="54838"/>
                    <a:pt x="5366" y="54880"/>
                  </a:cubicBezTo>
                  <a:lnTo>
                    <a:pt x="5366" y="54838"/>
                  </a:lnTo>
                  <a:cubicBezTo>
                    <a:pt x="5366" y="54796"/>
                    <a:pt x="5324" y="54711"/>
                    <a:pt x="5324" y="54669"/>
                  </a:cubicBezTo>
                  <a:cubicBezTo>
                    <a:pt x="5282" y="54627"/>
                    <a:pt x="5239" y="54331"/>
                    <a:pt x="5028" y="54331"/>
                  </a:cubicBezTo>
                  <a:lnTo>
                    <a:pt x="4479" y="53275"/>
                  </a:lnTo>
                  <a:lnTo>
                    <a:pt x="4775" y="54542"/>
                  </a:lnTo>
                  <a:cubicBezTo>
                    <a:pt x="4732" y="54669"/>
                    <a:pt x="4775" y="54796"/>
                    <a:pt x="4817" y="54880"/>
                  </a:cubicBezTo>
                  <a:lnTo>
                    <a:pt x="4732" y="54880"/>
                  </a:lnTo>
                  <a:lnTo>
                    <a:pt x="4648" y="55007"/>
                  </a:lnTo>
                  <a:cubicBezTo>
                    <a:pt x="4606" y="55134"/>
                    <a:pt x="4606" y="55260"/>
                    <a:pt x="4648" y="55345"/>
                  </a:cubicBezTo>
                  <a:cubicBezTo>
                    <a:pt x="4606" y="55472"/>
                    <a:pt x="4141" y="55641"/>
                    <a:pt x="3972" y="55683"/>
                  </a:cubicBezTo>
                  <a:cubicBezTo>
                    <a:pt x="3803" y="55725"/>
                    <a:pt x="3634" y="55810"/>
                    <a:pt x="3507" y="55936"/>
                  </a:cubicBezTo>
                  <a:lnTo>
                    <a:pt x="3380" y="55725"/>
                  </a:lnTo>
                  <a:lnTo>
                    <a:pt x="3211" y="55725"/>
                  </a:lnTo>
                  <a:cubicBezTo>
                    <a:pt x="3169" y="55725"/>
                    <a:pt x="3127" y="55767"/>
                    <a:pt x="3042" y="55767"/>
                  </a:cubicBezTo>
                  <a:cubicBezTo>
                    <a:pt x="3085" y="55767"/>
                    <a:pt x="3085" y="55725"/>
                    <a:pt x="3127" y="55683"/>
                  </a:cubicBezTo>
                  <a:cubicBezTo>
                    <a:pt x="3211" y="55598"/>
                    <a:pt x="3254" y="55514"/>
                    <a:pt x="3296" y="55387"/>
                  </a:cubicBezTo>
                  <a:cubicBezTo>
                    <a:pt x="3380" y="55260"/>
                    <a:pt x="3465" y="55176"/>
                    <a:pt x="3592" y="55091"/>
                  </a:cubicBezTo>
                  <a:cubicBezTo>
                    <a:pt x="3761" y="55049"/>
                    <a:pt x="3845" y="54922"/>
                    <a:pt x="3803" y="54796"/>
                  </a:cubicBezTo>
                  <a:cubicBezTo>
                    <a:pt x="3803" y="54669"/>
                    <a:pt x="3718" y="54584"/>
                    <a:pt x="3634" y="54542"/>
                  </a:cubicBezTo>
                  <a:cubicBezTo>
                    <a:pt x="3845" y="54162"/>
                    <a:pt x="4014" y="53782"/>
                    <a:pt x="4141" y="53317"/>
                  </a:cubicBezTo>
                  <a:cubicBezTo>
                    <a:pt x="4225" y="53190"/>
                    <a:pt x="4225" y="53021"/>
                    <a:pt x="4141" y="52894"/>
                  </a:cubicBezTo>
                  <a:cubicBezTo>
                    <a:pt x="4141" y="52852"/>
                    <a:pt x="4099" y="52810"/>
                    <a:pt x="4056" y="52810"/>
                  </a:cubicBezTo>
                  <a:cubicBezTo>
                    <a:pt x="4056" y="52725"/>
                    <a:pt x="4056" y="52683"/>
                    <a:pt x="4056" y="52641"/>
                  </a:cubicBezTo>
                  <a:lnTo>
                    <a:pt x="3972" y="52430"/>
                  </a:lnTo>
                  <a:lnTo>
                    <a:pt x="3761" y="52430"/>
                  </a:lnTo>
                  <a:cubicBezTo>
                    <a:pt x="3634" y="52472"/>
                    <a:pt x="3549" y="52514"/>
                    <a:pt x="3465" y="52641"/>
                  </a:cubicBezTo>
                  <a:cubicBezTo>
                    <a:pt x="3380" y="52683"/>
                    <a:pt x="3296" y="52768"/>
                    <a:pt x="3211" y="52852"/>
                  </a:cubicBezTo>
                  <a:cubicBezTo>
                    <a:pt x="3127" y="52683"/>
                    <a:pt x="3000" y="52514"/>
                    <a:pt x="2831" y="52388"/>
                  </a:cubicBezTo>
                  <a:cubicBezTo>
                    <a:pt x="2958" y="52345"/>
                    <a:pt x="3042" y="52261"/>
                    <a:pt x="3169" y="52219"/>
                  </a:cubicBezTo>
                  <a:lnTo>
                    <a:pt x="3338" y="52219"/>
                  </a:lnTo>
                  <a:lnTo>
                    <a:pt x="3423" y="52261"/>
                  </a:lnTo>
                  <a:lnTo>
                    <a:pt x="3634" y="52261"/>
                  </a:lnTo>
                  <a:lnTo>
                    <a:pt x="3761" y="51965"/>
                  </a:lnTo>
                  <a:lnTo>
                    <a:pt x="3676" y="51838"/>
                  </a:lnTo>
                  <a:cubicBezTo>
                    <a:pt x="3583" y="51652"/>
                    <a:pt x="3401" y="51556"/>
                    <a:pt x="3213" y="51556"/>
                  </a:cubicBezTo>
                  <a:cubicBezTo>
                    <a:pt x="3060" y="51556"/>
                    <a:pt x="2903" y="51621"/>
                    <a:pt x="2789" y="51754"/>
                  </a:cubicBezTo>
                  <a:cubicBezTo>
                    <a:pt x="2747" y="51796"/>
                    <a:pt x="2704" y="51838"/>
                    <a:pt x="2662" y="51838"/>
                  </a:cubicBezTo>
                  <a:cubicBezTo>
                    <a:pt x="2620" y="51712"/>
                    <a:pt x="2493" y="51627"/>
                    <a:pt x="2366" y="51627"/>
                  </a:cubicBezTo>
                  <a:cubicBezTo>
                    <a:pt x="2240" y="51500"/>
                    <a:pt x="2197" y="51416"/>
                    <a:pt x="2155" y="51247"/>
                  </a:cubicBezTo>
                  <a:lnTo>
                    <a:pt x="2155" y="51078"/>
                  </a:lnTo>
                  <a:lnTo>
                    <a:pt x="2282" y="50909"/>
                  </a:lnTo>
                  <a:cubicBezTo>
                    <a:pt x="2366" y="50909"/>
                    <a:pt x="2620" y="50951"/>
                    <a:pt x="3169" y="51374"/>
                  </a:cubicBezTo>
                  <a:lnTo>
                    <a:pt x="3254" y="51458"/>
                  </a:lnTo>
                  <a:lnTo>
                    <a:pt x="3465" y="51458"/>
                  </a:lnTo>
                  <a:cubicBezTo>
                    <a:pt x="3549" y="51416"/>
                    <a:pt x="3634" y="51331"/>
                    <a:pt x="3676" y="51205"/>
                  </a:cubicBezTo>
                  <a:cubicBezTo>
                    <a:pt x="3718" y="51247"/>
                    <a:pt x="3761" y="51247"/>
                    <a:pt x="3803" y="51289"/>
                  </a:cubicBezTo>
                  <a:lnTo>
                    <a:pt x="3887" y="51331"/>
                  </a:lnTo>
                  <a:lnTo>
                    <a:pt x="4014" y="51331"/>
                  </a:lnTo>
                  <a:lnTo>
                    <a:pt x="4225" y="51205"/>
                  </a:lnTo>
                  <a:lnTo>
                    <a:pt x="4310" y="51331"/>
                  </a:lnTo>
                  <a:lnTo>
                    <a:pt x="4437" y="51331"/>
                  </a:lnTo>
                  <a:cubicBezTo>
                    <a:pt x="4648" y="51331"/>
                    <a:pt x="4690" y="51162"/>
                    <a:pt x="4732" y="51036"/>
                  </a:cubicBezTo>
                  <a:cubicBezTo>
                    <a:pt x="5028" y="51078"/>
                    <a:pt x="5324" y="51162"/>
                    <a:pt x="5577" y="51247"/>
                  </a:cubicBezTo>
                  <a:cubicBezTo>
                    <a:pt x="5493" y="51331"/>
                    <a:pt x="5493" y="51458"/>
                    <a:pt x="5493" y="51585"/>
                  </a:cubicBezTo>
                  <a:lnTo>
                    <a:pt x="5620" y="51754"/>
                  </a:lnTo>
                  <a:lnTo>
                    <a:pt x="5788" y="51754"/>
                  </a:lnTo>
                  <a:cubicBezTo>
                    <a:pt x="5831" y="51796"/>
                    <a:pt x="5831" y="51838"/>
                    <a:pt x="5831" y="51881"/>
                  </a:cubicBezTo>
                  <a:lnTo>
                    <a:pt x="5957" y="52007"/>
                  </a:lnTo>
                  <a:lnTo>
                    <a:pt x="6084" y="52007"/>
                  </a:lnTo>
                  <a:lnTo>
                    <a:pt x="6295" y="51965"/>
                  </a:lnTo>
                  <a:lnTo>
                    <a:pt x="6464" y="51585"/>
                  </a:lnTo>
                  <a:lnTo>
                    <a:pt x="6549" y="51585"/>
                  </a:lnTo>
                  <a:cubicBezTo>
                    <a:pt x="6676" y="51585"/>
                    <a:pt x="6802" y="51585"/>
                    <a:pt x="6887" y="51500"/>
                  </a:cubicBezTo>
                  <a:cubicBezTo>
                    <a:pt x="6971" y="51458"/>
                    <a:pt x="7056" y="51416"/>
                    <a:pt x="7140" y="51331"/>
                  </a:cubicBezTo>
                  <a:lnTo>
                    <a:pt x="7267" y="51374"/>
                  </a:lnTo>
                  <a:cubicBezTo>
                    <a:pt x="7352" y="51416"/>
                    <a:pt x="7394" y="51416"/>
                    <a:pt x="7478" y="51416"/>
                  </a:cubicBezTo>
                  <a:cubicBezTo>
                    <a:pt x="7521" y="51500"/>
                    <a:pt x="7563" y="51543"/>
                    <a:pt x="7605" y="51627"/>
                  </a:cubicBezTo>
                  <a:cubicBezTo>
                    <a:pt x="7647" y="51669"/>
                    <a:pt x="7732" y="51754"/>
                    <a:pt x="7774" y="51838"/>
                  </a:cubicBezTo>
                  <a:lnTo>
                    <a:pt x="7774" y="51923"/>
                  </a:lnTo>
                  <a:lnTo>
                    <a:pt x="7647" y="51923"/>
                  </a:lnTo>
                  <a:cubicBezTo>
                    <a:pt x="7521" y="51965"/>
                    <a:pt x="7394" y="52050"/>
                    <a:pt x="7309" y="52176"/>
                  </a:cubicBezTo>
                  <a:cubicBezTo>
                    <a:pt x="7267" y="52261"/>
                    <a:pt x="7267" y="52345"/>
                    <a:pt x="7309" y="52430"/>
                  </a:cubicBezTo>
                  <a:lnTo>
                    <a:pt x="7352" y="52599"/>
                  </a:lnTo>
                  <a:lnTo>
                    <a:pt x="7563" y="52599"/>
                  </a:lnTo>
                  <a:cubicBezTo>
                    <a:pt x="7690" y="52599"/>
                    <a:pt x="7859" y="52556"/>
                    <a:pt x="8028" y="52514"/>
                  </a:cubicBezTo>
                  <a:lnTo>
                    <a:pt x="8028" y="52514"/>
                  </a:lnTo>
                  <a:cubicBezTo>
                    <a:pt x="8028" y="52599"/>
                    <a:pt x="8028" y="52683"/>
                    <a:pt x="7985" y="52725"/>
                  </a:cubicBezTo>
                  <a:cubicBezTo>
                    <a:pt x="7943" y="52810"/>
                    <a:pt x="7985" y="52937"/>
                    <a:pt x="8028" y="53021"/>
                  </a:cubicBezTo>
                  <a:lnTo>
                    <a:pt x="8112" y="53106"/>
                  </a:lnTo>
                  <a:lnTo>
                    <a:pt x="8323" y="53106"/>
                  </a:lnTo>
                  <a:lnTo>
                    <a:pt x="8408" y="53063"/>
                  </a:lnTo>
                  <a:cubicBezTo>
                    <a:pt x="8873" y="52641"/>
                    <a:pt x="8577" y="52176"/>
                    <a:pt x="8408" y="52007"/>
                  </a:cubicBezTo>
                  <a:cubicBezTo>
                    <a:pt x="8366" y="51923"/>
                    <a:pt x="8323" y="51881"/>
                    <a:pt x="8281" y="51796"/>
                  </a:cubicBezTo>
                  <a:lnTo>
                    <a:pt x="8281" y="51754"/>
                  </a:lnTo>
                  <a:lnTo>
                    <a:pt x="8323" y="51712"/>
                  </a:lnTo>
                  <a:cubicBezTo>
                    <a:pt x="8337" y="51683"/>
                    <a:pt x="8347" y="51674"/>
                    <a:pt x="8355" y="51674"/>
                  </a:cubicBezTo>
                  <a:cubicBezTo>
                    <a:pt x="8370" y="51674"/>
                    <a:pt x="8380" y="51712"/>
                    <a:pt x="8408" y="51712"/>
                  </a:cubicBezTo>
                  <a:cubicBezTo>
                    <a:pt x="8577" y="51712"/>
                    <a:pt x="8746" y="51796"/>
                    <a:pt x="8873" y="51881"/>
                  </a:cubicBezTo>
                  <a:cubicBezTo>
                    <a:pt x="9031" y="51976"/>
                    <a:pt x="9213" y="52023"/>
                    <a:pt x="9384" y="52023"/>
                  </a:cubicBezTo>
                  <a:cubicBezTo>
                    <a:pt x="9440" y="52023"/>
                    <a:pt x="9496" y="52018"/>
                    <a:pt x="9549" y="52007"/>
                  </a:cubicBezTo>
                  <a:lnTo>
                    <a:pt x="9718" y="51923"/>
                  </a:lnTo>
                  <a:lnTo>
                    <a:pt x="9718" y="51754"/>
                  </a:lnTo>
                  <a:cubicBezTo>
                    <a:pt x="9718" y="51712"/>
                    <a:pt x="9718" y="51627"/>
                    <a:pt x="9633" y="51543"/>
                  </a:cubicBezTo>
                  <a:cubicBezTo>
                    <a:pt x="9746" y="51543"/>
                    <a:pt x="9883" y="51559"/>
                    <a:pt x="10020" y="51559"/>
                  </a:cubicBezTo>
                  <a:cubicBezTo>
                    <a:pt x="10191" y="51559"/>
                    <a:pt x="10361" y="51533"/>
                    <a:pt x="10478" y="51416"/>
                  </a:cubicBezTo>
                  <a:cubicBezTo>
                    <a:pt x="10563" y="51331"/>
                    <a:pt x="10605" y="51205"/>
                    <a:pt x="10605" y="51120"/>
                  </a:cubicBezTo>
                  <a:cubicBezTo>
                    <a:pt x="10563" y="50909"/>
                    <a:pt x="10394" y="50824"/>
                    <a:pt x="10225" y="50824"/>
                  </a:cubicBezTo>
                  <a:cubicBezTo>
                    <a:pt x="10182" y="50824"/>
                    <a:pt x="10098" y="50824"/>
                    <a:pt x="10013" y="50867"/>
                  </a:cubicBezTo>
                  <a:lnTo>
                    <a:pt x="9929" y="50909"/>
                  </a:lnTo>
                  <a:cubicBezTo>
                    <a:pt x="9859" y="50955"/>
                    <a:pt x="9764" y="50989"/>
                    <a:pt x="9665" y="50989"/>
                  </a:cubicBezTo>
                  <a:cubicBezTo>
                    <a:pt x="9583" y="50989"/>
                    <a:pt x="9498" y="50966"/>
                    <a:pt x="9422" y="50909"/>
                  </a:cubicBezTo>
                  <a:cubicBezTo>
                    <a:pt x="9380" y="50824"/>
                    <a:pt x="9591" y="50402"/>
                    <a:pt x="9760" y="50275"/>
                  </a:cubicBezTo>
                  <a:lnTo>
                    <a:pt x="9844" y="50233"/>
                  </a:lnTo>
                  <a:cubicBezTo>
                    <a:pt x="10013" y="50106"/>
                    <a:pt x="10225" y="49979"/>
                    <a:pt x="10182" y="49768"/>
                  </a:cubicBezTo>
                  <a:cubicBezTo>
                    <a:pt x="10140" y="49641"/>
                    <a:pt x="10056" y="49557"/>
                    <a:pt x="9929" y="49515"/>
                  </a:cubicBezTo>
                  <a:lnTo>
                    <a:pt x="9844" y="49515"/>
                  </a:lnTo>
                  <a:cubicBezTo>
                    <a:pt x="9380" y="49515"/>
                    <a:pt x="8704" y="50317"/>
                    <a:pt x="8661" y="50613"/>
                  </a:cubicBezTo>
                  <a:cubicBezTo>
                    <a:pt x="8661" y="50698"/>
                    <a:pt x="8661" y="50782"/>
                    <a:pt x="8788" y="50951"/>
                  </a:cubicBezTo>
                  <a:cubicBezTo>
                    <a:pt x="8661" y="50951"/>
                    <a:pt x="8535" y="50993"/>
                    <a:pt x="8408" y="51036"/>
                  </a:cubicBezTo>
                  <a:lnTo>
                    <a:pt x="8366" y="50867"/>
                  </a:lnTo>
                  <a:lnTo>
                    <a:pt x="8197" y="50867"/>
                  </a:lnTo>
                  <a:cubicBezTo>
                    <a:pt x="8112" y="50867"/>
                    <a:pt x="8028" y="50867"/>
                    <a:pt x="7943" y="50824"/>
                  </a:cubicBezTo>
                  <a:lnTo>
                    <a:pt x="7690" y="50782"/>
                  </a:lnTo>
                  <a:cubicBezTo>
                    <a:pt x="7563" y="50782"/>
                    <a:pt x="7394" y="50740"/>
                    <a:pt x="7267" y="50698"/>
                  </a:cubicBezTo>
                  <a:cubicBezTo>
                    <a:pt x="7478" y="50486"/>
                    <a:pt x="7605" y="50360"/>
                    <a:pt x="7647" y="50148"/>
                  </a:cubicBezTo>
                  <a:cubicBezTo>
                    <a:pt x="7647" y="50022"/>
                    <a:pt x="7605" y="49937"/>
                    <a:pt x="7521" y="49810"/>
                  </a:cubicBezTo>
                  <a:cubicBezTo>
                    <a:pt x="7478" y="49768"/>
                    <a:pt x="7394" y="49726"/>
                    <a:pt x="7267" y="49726"/>
                  </a:cubicBezTo>
                  <a:lnTo>
                    <a:pt x="7183" y="49726"/>
                  </a:lnTo>
                  <a:cubicBezTo>
                    <a:pt x="7014" y="49768"/>
                    <a:pt x="6887" y="49937"/>
                    <a:pt x="6845" y="50106"/>
                  </a:cubicBezTo>
                  <a:lnTo>
                    <a:pt x="6633" y="50106"/>
                  </a:lnTo>
                  <a:lnTo>
                    <a:pt x="6422" y="50233"/>
                  </a:lnTo>
                  <a:lnTo>
                    <a:pt x="6422" y="50444"/>
                  </a:lnTo>
                  <a:lnTo>
                    <a:pt x="6380" y="50529"/>
                  </a:lnTo>
                  <a:cubicBezTo>
                    <a:pt x="6253" y="50613"/>
                    <a:pt x="6211" y="50782"/>
                    <a:pt x="6295" y="50909"/>
                  </a:cubicBezTo>
                  <a:cubicBezTo>
                    <a:pt x="6169" y="50909"/>
                    <a:pt x="6042" y="50867"/>
                    <a:pt x="5915" y="50824"/>
                  </a:cubicBezTo>
                  <a:cubicBezTo>
                    <a:pt x="5957" y="50740"/>
                    <a:pt x="5957" y="50655"/>
                    <a:pt x="5915" y="50571"/>
                  </a:cubicBezTo>
                  <a:lnTo>
                    <a:pt x="5831" y="50444"/>
                  </a:lnTo>
                  <a:lnTo>
                    <a:pt x="5662" y="50402"/>
                  </a:lnTo>
                  <a:cubicBezTo>
                    <a:pt x="5577" y="50402"/>
                    <a:pt x="5493" y="50444"/>
                    <a:pt x="5408" y="50486"/>
                  </a:cubicBezTo>
                  <a:cubicBezTo>
                    <a:pt x="5408" y="50444"/>
                    <a:pt x="5408" y="50444"/>
                    <a:pt x="5408" y="50402"/>
                  </a:cubicBezTo>
                  <a:lnTo>
                    <a:pt x="5366" y="50233"/>
                  </a:lnTo>
                  <a:lnTo>
                    <a:pt x="5155" y="50233"/>
                  </a:lnTo>
                  <a:cubicBezTo>
                    <a:pt x="5070" y="50233"/>
                    <a:pt x="4986" y="50275"/>
                    <a:pt x="4901" y="50360"/>
                  </a:cubicBezTo>
                  <a:lnTo>
                    <a:pt x="4775" y="50360"/>
                  </a:lnTo>
                  <a:lnTo>
                    <a:pt x="4775" y="50317"/>
                  </a:lnTo>
                  <a:lnTo>
                    <a:pt x="4732" y="50064"/>
                  </a:lnTo>
                  <a:lnTo>
                    <a:pt x="4479" y="50064"/>
                  </a:lnTo>
                  <a:cubicBezTo>
                    <a:pt x="4310" y="50064"/>
                    <a:pt x="4225" y="50275"/>
                    <a:pt x="4225" y="50360"/>
                  </a:cubicBezTo>
                  <a:cubicBezTo>
                    <a:pt x="4225" y="50360"/>
                    <a:pt x="4183" y="50402"/>
                    <a:pt x="4183" y="50402"/>
                  </a:cubicBezTo>
                  <a:lnTo>
                    <a:pt x="4056" y="50402"/>
                  </a:lnTo>
                  <a:cubicBezTo>
                    <a:pt x="3930" y="50360"/>
                    <a:pt x="3803" y="50360"/>
                    <a:pt x="3676" y="50360"/>
                  </a:cubicBezTo>
                  <a:cubicBezTo>
                    <a:pt x="3592" y="50402"/>
                    <a:pt x="3549" y="50444"/>
                    <a:pt x="3507" y="50486"/>
                  </a:cubicBezTo>
                  <a:lnTo>
                    <a:pt x="3296" y="50613"/>
                  </a:lnTo>
                  <a:cubicBezTo>
                    <a:pt x="3254" y="50486"/>
                    <a:pt x="3169" y="50402"/>
                    <a:pt x="3085" y="50360"/>
                  </a:cubicBezTo>
                  <a:cubicBezTo>
                    <a:pt x="3085" y="50275"/>
                    <a:pt x="3127" y="50191"/>
                    <a:pt x="3085" y="50148"/>
                  </a:cubicBezTo>
                  <a:cubicBezTo>
                    <a:pt x="3085" y="50088"/>
                    <a:pt x="3085" y="50049"/>
                    <a:pt x="3069" y="50032"/>
                  </a:cubicBezTo>
                  <a:lnTo>
                    <a:pt x="3069" y="50032"/>
                  </a:lnTo>
                  <a:cubicBezTo>
                    <a:pt x="3108" y="50045"/>
                    <a:pt x="3148" y="50052"/>
                    <a:pt x="3187" y="50052"/>
                  </a:cubicBezTo>
                  <a:cubicBezTo>
                    <a:pt x="3436" y="50052"/>
                    <a:pt x="3662" y="49798"/>
                    <a:pt x="3592" y="49515"/>
                  </a:cubicBezTo>
                  <a:lnTo>
                    <a:pt x="3592" y="49515"/>
                  </a:lnTo>
                  <a:lnTo>
                    <a:pt x="3718" y="49557"/>
                  </a:lnTo>
                  <a:cubicBezTo>
                    <a:pt x="3845" y="49599"/>
                    <a:pt x="3930" y="49599"/>
                    <a:pt x="4056" y="49599"/>
                  </a:cubicBezTo>
                  <a:lnTo>
                    <a:pt x="4268" y="49599"/>
                  </a:lnTo>
                  <a:lnTo>
                    <a:pt x="4310" y="49430"/>
                  </a:lnTo>
                  <a:cubicBezTo>
                    <a:pt x="4352" y="49303"/>
                    <a:pt x="4310" y="49219"/>
                    <a:pt x="4225" y="49134"/>
                  </a:cubicBezTo>
                  <a:lnTo>
                    <a:pt x="4394" y="49092"/>
                  </a:lnTo>
                  <a:lnTo>
                    <a:pt x="4437" y="49092"/>
                  </a:lnTo>
                  <a:lnTo>
                    <a:pt x="4690" y="49261"/>
                  </a:lnTo>
                  <a:lnTo>
                    <a:pt x="4817" y="49346"/>
                  </a:lnTo>
                  <a:lnTo>
                    <a:pt x="5070" y="49177"/>
                  </a:lnTo>
                  <a:lnTo>
                    <a:pt x="5070" y="49050"/>
                  </a:lnTo>
                  <a:cubicBezTo>
                    <a:pt x="5113" y="48923"/>
                    <a:pt x="5028" y="48754"/>
                    <a:pt x="4944" y="48670"/>
                  </a:cubicBezTo>
                  <a:cubicBezTo>
                    <a:pt x="4859" y="48543"/>
                    <a:pt x="4648" y="48501"/>
                    <a:pt x="4437" y="48501"/>
                  </a:cubicBezTo>
                  <a:lnTo>
                    <a:pt x="3634" y="48501"/>
                  </a:lnTo>
                  <a:cubicBezTo>
                    <a:pt x="3803" y="48458"/>
                    <a:pt x="3972" y="48332"/>
                    <a:pt x="4056" y="48163"/>
                  </a:cubicBezTo>
                  <a:lnTo>
                    <a:pt x="4056" y="48036"/>
                  </a:lnTo>
                  <a:lnTo>
                    <a:pt x="4014" y="47951"/>
                  </a:lnTo>
                  <a:cubicBezTo>
                    <a:pt x="3972" y="47909"/>
                    <a:pt x="3972" y="47867"/>
                    <a:pt x="3930" y="47825"/>
                  </a:cubicBezTo>
                  <a:cubicBezTo>
                    <a:pt x="3930" y="47825"/>
                    <a:pt x="3930" y="47782"/>
                    <a:pt x="3930" y="47782"/>
                  </a:cubicBezTo>
                  <a:lnTo>
                    <a:pt x="3930" y="47529"/>
                  </a:lnTo>
                  <a:lnTo>
                    <a:pt x="3761" y="47444"/>
                  </a:lnTo>
                  <a:cubicBezTo>
                    <a:pt x="3592" y="47360"/>
                    <a:pt x="3465" y="47360"/>
                    <a:pt x="3296" y="47360"/>
                  </a:cubicBezTo>
                  <a:cubicBezTo>
                    <a:pt x="3338" y="47275"/>
                    <a:pt x="3338" y="47149"/>
                    <a:pt x="3338" y="47064"/>
                  </a:cubicBezTo>
                  <a:cubicBezTo>
                    <a:pt x="3338" y="47022"/>
                    <a:pt x="3338" y="47022"/>
                    <a:pt x="3338" y="46980"/>
                  </a:cubicBezTo>
                  <a:cubicBezTo>
                    <a:pt x="3423" y="46980"/>
                    <a:pt x="3507" y="46938"/>
                    <a:pt x="3592" y="46938"/>
                  </a:cubicBezTo>
                  <a:cubicBezTo>
                    <a:pt x="3761" y="46938"/>
                    <a:pt x="3887" y="46938"/>
                    <a:pt x="3972" y="46811"/>
                  </a:cubicBezTo>
                  <a:cubicBezTo>
                    <a:pt x="4014" y="46726"/>
                    <a:pt x="4056" y="46600"/>
                    <a:pt x="4014" y="46515"/>
                  </a:cubicBezTo>
                  <a:lnTo>
                    <a:pt x="4014" y="46515"/>
                  </a:lnTo>
                  <a:cubicBezTo>
                    <a:pt x="4225" y="46557"/>
                    <a:pt x="4437" y="46642"/>
                    <a:pt x="4648" y="46769"/>
                  </a:cubicBezTo>
                  <a:lnTo>
                    <a:pt x="4437" y="47064"/>
                  </a:lnTo>
                  <a:lnTo>
                    <a:pt x="4901" y="47107"/>
                  </a:lnTo>
                  <a:lnTo>
                    <a:pt x="5239" y="47107"/>
                  </a:lnTo>
                  <a:lnTo>
                    <a:pt x="5239" y="47233"/>
                  </a:lnTo>
                  <a:cubicBezTo>
                    <a:pt x="5113" y="47275"/>
                    <a:pt x="5070" y="47402"/>
                    <a:pt x="5113" y="47571"/>
                  </a:cubicBezTo>
                  <a:lnTo>
                    <a:pt x="5155" y="47529"/>
                  </a:lnTo>
                  <a:lnTo>
                    <a:pt x="5324" y="47571"/>
                  </a:lnTo>
                  <a:lnTo>
                    <a:pt x="5408" y="47571"/>
                  </a:lnTo>
                  <a:cubicBezTo>
                    <a:pt x="5577" y="47571"/>
                    <a:pt x="5746" y="47444"/>
                    <a:pt x="5788" y="47275"/>
                  </a:cubicBezTo>
                  <a:cubicBezTo>
                    <a:pt x="5873" y="47318"/>
                    <a:pt x="6000" y="47360"/>
                    <a:pt x="6084" y="47360"/>
                  </a:cubicBezTo>
                  <a:lnTo>
                    <a:pt x="6211" y="47360"/>
                  </a:lnTo>
                  <a:lnTo>
                    <a:pt x="6295" y="47233"/>
                  </a:lnTo>
                  <a:cubicBezTo>
                    <a:pt x="6338" y="47191"/>
                    <a:pt x="6338" y="47149"/>
                    <a:pt x="6338" y="47107"/>
                  </a:cubicBezTo>
                  <a:lnTo>
                    <a:pt x="6633" y="47275"/>
                  </a:lnTo>
                  <a:cubicBezTo>
                    <a:pt x="6760" y="47402"/>
                    <a:pt x="6929" y="47487"/>
                    <a:pt x="7098" y="47487"/>
                  </a:cubicBezTo>
                  <a:cubicBezTo>
                    <a:pt x="7309" y="47487"/>
                    <a:pt x="7521" y="47402"/>
                    <a:pt x="7563" y="47191"/>
                  </a:cubicBezTo>
                  <a:lnTo>
                    <a:pt x="7690" y="47275"/>
                  </a:lnTo>
                  <a:cubicBezTo>
                    <a:pt x="7842" y="47352"/>
                    <a:pt x="8009" y="47412"/>
                    <a:pt x="8146" y="47412"/>
                  </a:cubicBezTo>
                  <a:cubicBezTo>
                    <a:pt x="8237" y="47412"/>
                    <a:pt x="8315" y="47385"/>
                    <a:pt x="8366" y="47318"/>
                  </a:cubicBezTo>
                  <a:cubicBezTo>
                    <a:pt x="8450" y="47191"/>
                    <a:pt x="8492" y="47107"/>
                    <a:pt x="8450" y="46980"/>
                  </a:cubicBezTo>
                  <a:cubicBezTo>
                    <a:pt x="8408" y="46726"/>
                    <a:pt x="8239" y="46557"/>
                    <a:pt x="7985" y="46515"/>
                  </a:cubicBezTo>
                  <a:lnTo>
                    <a:pt x="8197" y="46219"/>
                  </a:lnTo>
                  <a:lnTo>
                    <a:pt x="7309" y="46769"/>
                  </a:lnTo>
                  <a:lnTo>
                    <a:pt x="7056" y="46895"/>
                  </a:lnTo>
                  <a:cubicBezTo>
                    <a:pt x="6971" y="46895"/>
                    <a:pt x="6929" y="46853"/>
                    <a:pt x="6845" y="46853"/>
                  </a:cubicBezTo>
                  <a:lnTo>
                    <a:pt x="6633" y="46769"/>
                  </a:lnTo>
                  <a:lnTo>
                    <a:pt x="6422" y="46642"/>
                  </a:lnTo>
                  <a:cubicBezTo>
                    <a:pt x="6295" y="46557"/>
                    <a:pt x="6211" y="46473"/>
                    <a:pt x="6084" y="46431"/>
                  </a:cubicBezTo>
                  <a:cubicBezTo>
                    <a:pt x="5873" y="46262"/>
                    <a:pt x="5620" y="46093"/>
                    <a:pt x="5366" y="46008"/>
                  </a:cubicBezTo>
                  <a:cubicBezTo>
                    <a:pt x="4944" y="45881"/>
                    <a:pt x="4521" y="45755"/>
                    <a:pt x="4099" y="45712"/>
                  </a:cubicBezTo>
                  <a:cubicBezTo>
                    <a:pt x="4141" y="45670"/>
                    <a:pt x="4183" y="45628"/>
                    <a:pt x="4183" y="45586"/>
                  </a:cubicBezTo>
                  <a:cubicBezTo>
                    <a:pt x="4268" y="45670"/>
                    <a:pt x="4352" y="45712"/>
                    <a:pt x="4437" y="45712"/>
                  </a:cubicBezTo>
                  <a:lnTo>
                    <a:pt x="4521" y="45712"/>
                  </a:lnTo>
                  <a:lnTo>
                    <a:pt x="4563" y="45670"/>
                  </a:lnTo>
                  <a:cubicBezTo>
                    <a:pt x="4732" y="45628"/>
                    <a:pt x="4817" y="45501"/>
                    <a:pt x="4859" y="45332"/>
                  </a:cubicBezTo>
                  <a:cubicBezTo>
                    <a:pt x="4859" y="45290"/>
                    <a:pt x="4859" y="45248"/>
                    <a:pt x="4859" y="45205"/>
                  </a:cubicBezTo>
                  <a:cubicBezTo>
                    <a:pt x="4859" y="45248"/>
                    <a:pt x="4901" y="45290"/>
                    <a:pt x="4944" y="45332"/>
                  </a:cubicBezTo>
                  <a:lnTo>
                    <a:pt x="5028" y="45459"/>
                  </a:lnTo>
                  <a:lnTo>
                    <a:pt x="5282" y="45459"/>
                  </a:lnTo>
                  <a:cubicBezTo>
                    <a:pt x="5197" y="45543"/>
                    <a:pt x="5197" y="45670"/>
                    <a:pt x="5197" y="45755"/>
                  </a:cubicBezTo>
                  <a:cubicBezTo>
                    <a:pt x="5239" y="45839"/>
                    <a:pt x="5282" y="45924"/>
                    <a:pt x="5324" y="45966"/>
                  </a:cubicBezTo>
                  <a:lnTo>
                    <a:pt x="5451" y="46008"/>
                  </a:lnTo>
                  <a:lnTo>
                    <a:pt x="5535" y="46008"/>
                  </a:lnTo>
                  <a:cubicBezTo>
                    <a:pt x="5704" y="46008"/>
                    <a:pt x="5831" y="45881"/>
                    <a:pt x="5915" y="45712"/>
                  </a:cubicBezTo>
                  <a:cubicBezTo>
                    <a:pt x="6000" y="45839"/>
                    <a:pt x="6126" y="45881"/>
                    <a:pt x="6253" y="45881"/>
                  </a:cubicBezTo>
                  <a:lnTo>
                    <a:pt x="6718" y="46557"/>
                  </a:lnTo>
                  <a:lnTo>
                    <a:pt x="6507" y="45839"/>
                  </a:lnTo>
                  <a:lnTo>
                    <a:pt x="6507" y="45839"/>
                  </a:lnTo>
                  <a:lnTo>
                    <a:pt x="6591" y="45924"/>
                  </a:lnTo>
                  <a:cubicBezTo>
                    <a:pt x="6676" y="46050"/>
                    <a:pt x="6802" y="46093"/>
                    <a:pt x="6929" y="46093"/>
                  </a:cubicBezTo>
                  <a:cubicBezTo>
                    <a:pt x="7098" y="46093"/>
                    <a:pt x="7225" y="46008"/>
                    <a:pt x="7225" y="45839"/>
                  </a:cubicBezTo>
                  <a:cubicBezTo>
                    <a:pt x="7267" y="45586"/>
                    <a:pt x="7014" y="45417"/>
                    <a:pt x="6718" y="45248"/>
                  </a:cubicBezTo>
                  <a:cubicBezTo>
                    <a:pt x="6464" y="45121"/>
                    <a:pt x="6253" y="44994"/>
                    <a:pt x="6126" y="44783"/>
                  </a:cubicBezTo>
                  <a:lnTo>
                    <a:pt x="6253" y="44783"/>
                  </a:lnTo>
                  <a:lnTo>
                    <a:pt x="6253" y="44572"/>
                  </a:lnTo>
                  <a:cubicBezTo>
                    <a:pt x="6464" y="44445"/>
                    <a:pt x="6718" y="44360"/>
                    <a:pt x="6971" y="44318"/>
                  </a:cubicBezTo>
                  <a:cubicBezTo>
                    <a:pt x="6971" y="44360"/>
                    <a:pt x="6971" y="44445"/>
                    <a:pt x="6971" y="44529"/>
                  </a:cubicBezTo>
                  <a:cubicBezTo>
                    <a:pt x="7056" y="44656"/>
                    <a:pt x="7098" y="44825"/>
                    <a:pt x="7183" y="44952"/>
                  </a:cubicBezTo>
                  <a:cubicBezTo>
                    <a:pt x="7309" y="45121"/>
                    <a:pt x="7394" y="45290"/>
                    <a:pt x="7352" y="45417"/>
                  </a:cubicBezTo>
                  <a:cubicBezTo>
                    <a:pt x="7267" y="45501"/>
                    <a:pt x="7225" y="45628"/>
                    <a:pt x="7267" y="45755"/>
                  </a:cubicBezTo>
                  <a:lnTo>
                    <a:pt x="7352" y="45924"/>
                  </a:lnTo>
                  <a:lnTo>
                    <a:pt x="7605" y="45924"/>
                  </a:lnTo>
                  <a:cubicBezTo>
                    <a:pt x="7732" y="45881"/>
                    <a:pt x="7859" y="45755"/>
                    <a:pt x="7901" y="45628"/>
                  </a:cubicBezTo>
                  <a:cubicBezTo>
                    <a:pt x="8070" y="45374"/>
                    <a:pt x="7901" y="44994"/>
                    <a:pt x="7732" y="44572"/>
                  </a:cubicBezTo>
                  <a:cubicBezTo>
                    <a:pt x="7732" y="44529"/>
                    <a:pt x="7690" y="44445"/>
                    <a:pt x="7647" y="44360"/>
                  </a:cubicBezTo>
                  <a:lnTo>
                    <a:pt x="7774" y="44360"/>
                  </a:lnTo>
                  <a:cubicBezTo>
                    <a:pt x="7901" y="44360"/>
                    <a:pt x="7985" y="44318"/>
                    <a:pt x="8028" y="44191"/>
                  </a:cubicBezTo>
                  <a:cubicBezTo>
                    <a:pt x="8112" y="44107"/>
                    <a:pt x="8197" y="44022"/>
                    <a:pt x="8323" y="44022"/>
                  </a:cubicBezTo>
                  <a:cubicBezTo>
                    <a:pt x="8366" y="44022"/>
                    <a:pt x="8450" y="44065"/>
                    <a:pt x="8492" y="44149"/>
                  </a:cubicBezTo>
                  <a:cubicBezTo>
                    <a:pt x="8704" y="44487"/>
                    <a:pt x="8788" y="44910"/>
                    <a:pt x="8788" y="45290"/>
                  </a:cubicBezTo>
                  <a:lnTo>
                    <a:pt x="8746" y="45332"/>
                  </a:lnTo>
                  <a:cubicBezTo>
                    <a:pt x="8619" y="45417"/>
                    <a:pt x="8323" y="45670"/>
                    <a:pt x="8535" y="45966"/>
                  </a:cubicBezTo>
                  <a:cubicBezTo>
                    <a:pt x="8661" y="46219"/>
                    <a:pt x="8999" y="46219"/>
                    <a:pt x="9168" y="46219"/>
                  </a:cubicBezTo>
                  <a:lnTo>
                    <a:pt x="9718" y="46219"/>
                  </a:lnTo>
                  <a:lnTo>
                    <a:pt x="9718" y="45966"/>
                  </a:lnTo>
                  <a:cubicBezTo>
                    <a:pt x="9675" y="45712"/>
                    <a:pt x="9549" y="45543"/>
                    <a:pt x="9295" y="45501"/>
                  </a:cubicBezTo>
                  <a:cubicBezTo>
                    <a:pt x="9337" y="45417"/>
                    <a:pt x="9337" y="45332"/>
                    <a:pt x="9295" y="45290"/>
                  </a:cubicBezTo>
                  <a:lnTo>
                    <a:pt x="9295" y="45290"/>
                  </a:lnTo>
                  <a:cubicBezTo>
                    <a:pt x="9422" y="45332"/>
                    <a:pt x="9549" y="45374"/>
                    <a:pt x="9718" y="45374"/>
                  </a:cubicBezTo>
                  <a:cubicBezTo>
                    <a:pt x="9887" y="45374"/>
                    <a:pt x="10056" y="45248"/>
                    <a:pt x="10140" y="45079"/>
                  </a:cubicBezTo>
                  <a:lnTo>
                    <a:pt x="10182" y="44910"/>
                  </a:lnTo>
                  <a:lnTo>
                    <a:pt x="10098" y="44825"/>
                  </a:lnTo>
                  <a:cubicBezTo>
                    <a:pt x="10013" y="44698"/>
                    <a:pt x="9887" y="44656"/>
                    <a:pt x="9760" y="44656"/>
                  </a:cubicBezTo>
                  <a:cubicBezTo>
                    <a:pt x="9724" y="44663"/>
                    <a:pt x="9687" y="44667"/>
                    <a:pt x="9651" y="44667"/>
                  </a:cubicBezTo>
                  <a:cubicBezTo>
                    <a:pt x="9477" y="44667"/>
                    <a:pt x="9308" y="44585"/>
                    <a:pt x="9168" y="44445"/>
                  </a:cubicBezTo>
                  <a:cubicBezTo>
                    <a:pt x="9126" y="44403"/>
                    <a:pt x="9126" y="44318"/>
                    <a:pt x="9126" y="44234"/>
                  </a:cubicBezTo>
                  <a:cubicBezTo>
                    <a:pt x="9084" y="43980"/>
                    <a:pt x="8999" y="43727"/>
                    <a:pt x="8788" y="43558"/>
                  </a:cubicBezTo>
                  <a:cubicBezTo>
                    <a:pt x="8915" y="43558"/>
                    <a:pt x="8999" y="43515"/>
                    <a:pt x="9084" y="43473"/>
                  </a:cubicBezTo>
                  <a:cubicBezTo>
                    <a:pt x="9168" y="43431"/>
                    <a:pt x="9253" y="43346"/>
                    <a:pt x="9295" y="43262"/>
                  </a:cubicBezTo>
                  <a:lnTo>
                    <a:pt x="9295" y="43304"/>
                  </a:lnTo>
                  <a:cubicBezTo>
                    <a:pt x="9337" y="43515"/>
                    <a:pt x="9337" y="43642"/>
                    <a:pt x="9464" y="43727"/>
                  </a:cubicBezTo>
                  <a:lnTo>
                    <a:pt x="9549" y="43811"/>
                  </a:lnTo>
                  <a:lnTo>
                    <a:pt x="9633" y="43811"/>
                  </a:lnTo>
                  <a:cubicBezTo>
                    <a:pt x="9844" y="43811"/>
                    <a:pt x="9887" y="43558"/>
                    <a:pt x="9929" y="43473"/>
                  </a:cubicBezTo>
                  <a:lnTo>
                    <a:pt x="9929" y="43346"/>
                  </a:lnTo>
                  <a:cubicBezTo>
                    <a:pt x="10056" y="43431"/>
                    <a:pt x="10225" y="43558"/>
                    <a:pt x="10351" y="43684"/>
                  </a:cubicBezTo>
                  <a:lnTo>
                    <a:pt x="10436" y="43727"/>
                  </a:lnTo>
                  <a:cubicBezTo>
                    <a:pt x="10394" y="44065"/>
                    <a:pt x="10605" y="44149"/>
                    <a:pt x="10732" y="44149"/>
                  </a:cubicBezTo>
                  <a:lnTo>
                    <a:pt x="10900" y="44149"/>
                  </a:lnTo>
                  <a:lnTo>
                    <a:pt x="11323" y="44529"/>
                  </a:lnTo>
                  <a:lnTo>
                    <a:pt x="11027" y="43938"/>
                  </a:lnTo>
                  <a:cubicBezTo>
                    <a:pt x="11069" y="43938"/>
                    <a:pt x="11069" y="43896"/>
                    <a:pt x="11027" y="43896"/>
                  </a:cubicBezTo>
                  <a:lnTo>
                    <a:pt x="11450" y="43896"/>
                  </a:lnTo>
                  <a:cubicBezTo>
                    <a:pt x="11661" y="43896"/>
                    <a:pt x="11745" y="43769"/>
                    <a:pt x="11788" y="43684"/>
                  </a:cubicBezTo>
                  <a:lnTo>
                    <a:pt x="11788" y="43515"/>
                  </a:lnTo>
                  <a:lnTo>
                    <a:pt x="11703" y="43431"/>
                  </a:lnTo>
                  <a:cubicBezTo>
                    <a:pt x="11576" y="43262"/>
                    <a:pt x="11365" y="43220"/>
                    <a:pt x="10985" y="43220"/>
                  </a:cubicBezTo>
                  <a:lnTo>
                    <a:pt x="10985" y="43177"/>
                  </a:lnTo>
                  <a:cubicBezTo>
                    <a:pt x="11027" y="43177"/>
                    <a:pt x="11069" y="43135"/>
                    <a:pt x="11112" y="43135"/>
                  </a:cubicBezTo>
                  <a:cubicBezTo>
                    <a:pt x="11260" y="43093"/>
                    <a:pt x="11418" y="43072"/>
                    <a:pt x="11576" y="43072"/>
                  </a:cubicBezTo>
                  <a:cubicBezTo>
                    <a:pt x="11735" y="43072"/>
                    <a:pt x="11893" y="43093"/>
                    <a:pt x="12041" y="43135"/>
                  </a:cubicBezTo>
                  <a:cubicBezTo>
                    <a:pt x="12147" y="43156"/>
                    <a:pt x="12252" y="43167"/>
                    <a:pt x="12358" y="43167"/>
                  </a:cubicBezTo>
                  <a:cubicBezTo>
                    <a:pt x="12464" y="43167"/>
                    <a:pt x="12569" y="43156"/>
                    <a:pt x="12675" y="43135"/>
                  </a:cubicBezTo>
                  <a:lnTo>
                    <a:pt x="12886" y="43051"/>
                  </a:lnTo>
                  <a:lnTo>
                    <a:pt x="12844" y="42839"/>
                  </a:lnTo>
                  <a:cubicBezTo>
                    <a:pt x="12844" y="42797"/>
                    <a:pt x="12844" y="42797"/>
                    <a:pt x="12844" y="42755"/>
                  </a:cubicBezTo>
                  <a:cubicBezTo>
                    <a:pt x="12971" y="42882"/>
                    <a:pt x="13097" y="42966"/>
                    <a:pt x="13266" y="43093"/>
                  </a:cubicBezTo>
                  <a:cubicBezTo>
                    <a:pt x="13351" y="43135"/>
                    <a:pt x="13435" y="43177"/>
                    <a:pt x="13478" y="43262"/>
                  </a:cubicBezTo>
                  <a:cubicBezTo>
                    <a:pt x="13478" y="43389"/>
                    <a:pt x="13520" y="43558"/>
                    <a:pt x="13647" y="43642"/>
                  </a:cubicBezTo>
                  <a:cubicBezTo>
                    <a:pt x="13689" y="43684"/>
                    <a:pt x="13773" y="43727"/>
                    <a:pt x="13816" y="43727"/>
                  </a:cubicBezTo>
                  <a:lnTo>
                    <a:pt x="13985" y="43727"/>
                  </a:lnTo>
                  <a:lnTo>
                    <a:pt x="14069" y="43600"/>
                  </a:lnTo>
                  <a:cubicBezTo>
                    <a:pt x="14154" y="43431"/>
                    <a:pt x="14154" y="43177"/>
                    <a:pt x="14069" y="43008"/>
                  </a:cubicBezTo>
                  <a:cubicBezTo>
                    <a:pt x="13942" y="42755"/>
                    <a:pt x="13731" y="42544"/>
                    <a:pt x="13520" y="42417"/>
                  </a:cubicBezTo>
                  <a:lnTo>
                    <a:pt x="13520" y="42417"/>
                  </a:lnTo>
                  <a:lnTo>
                    <a:pt x="13604" y="42459"/>
                  </a:lnTo>
                  <a:lnTo>
                    <a:pt x="13689" y="42501"/>
                  </a:lnTo>
                  <a:cubicBezTo>
                    <a:pt x="14111" y="42839"/>
                    <a:pt x="14196" y="42924"/>
                    <a:pt x="14365" y="42924"/>
                  </a:cubicBezTo>
                  <a:lnTo>
                    <a:pt x="14492" y="42924"/>
                  </a:lnTo>
                  <a:lnTo>
                    <a:pt x="14661" y="42670"/>
                  </a:lnTo>
                  <a:lnTo>
                    <a:pt x="14576" y="42501"/>
                  </a:lnTo>
                  <a:cubicBezTo>
                    <a:pt x="14492" y="42332"/>
                    <a:pt x="14365" y="42206"/>
                    <a:pt x="14196" y="42079"/>
                  </a:cubicBezTo>
                  <a:lnTo>
                    <a:pt x="14027" y="41910"/>
                  </a:lnTo>
                  <a:cubicBezTo>
                    <a:pt x="14069" y="41910"/>
                    <a:pt x="14111" y="41868"/>
                    <a:pt x="14154" y="41826"/>
                  </a:cubicBezTo>
                  <a:cubicBezTo>
                    <a:pt x="14196" y="41741"/>
                    <a:pt x="14238" y="41614"/>
                    <a:pt x="14196" y="41488"/>
                  </a:cubicBezTo>
                  <a:cubicBezTo>
                    <a:pt x="14154" y="41234"/>
                    <a:pt x="13985" y="41150"/>
                    <a:pt x="13900" y="41150"/>
                  </a:cubicBezTo>
                  <a:cubicBezTo>
                    <a:pt x="13858" y="41150"/>
                    <a:pt x="13816" y="41107"/>
                    <a:pt x="13773" y="41107"/>
                  </a:cubicBezTo>
                  <a:lnTo>
                    <a:pt x="13478" y="41107"/>
                  </a:lnTo>
                  <a:cubicBezTo>
                    <a:pt x="13393" y="41107"/>
                    <a:pt x="13393" y="41107"/>
                    <a:pt x="13393" y="40981"/>
                  </a:cubicBezTo>
                  <a:cubicBezTo>
                    <a:pt x="13393" y="40938"/>
                    <a:pt x="13393" y="40896"/>
                    <a:pt x="13393" y="40896"/>
                  </a:cubicBezTo>
                  <a:lnTo>
                    <a:pt x="13435" y="40896"/>
                  </a:lnTo>
                  <a:cubicBezTo>
                    <a:pt x="13562" y="40896"/>
                    <a:pt x="13731" y="40981"/>
                    <a:pt x="13816" y="41065"/>
                  </a:cubicBezTo>
                  <a:cubicBezTo>
                    <a:pt x="14027" y="41192"/>
                    <a:pt x="14196" y="41234"/>
                    <a:pt x="14407" y="41276"/>
                  </a:cubicBezTo>
                  <a:lnTo>
                    <a:pt x="14576" y="41276"/>
                  </a:lnTo>
                  <a:lnTo>
                    <a:pt x="14618" y="41150"/>
                  </a:lnTo>
                  <a:lnTo>
                    <a:pt x="14661" y="40938"/>
                  </a:lnTo>
                  <a:lnTo>
                    <a:pt x="14576" y="40812"/>
                  </a:lnTo>
                  <a:lnTo>
                    <a:pt x="15083" y="40812"/>
                  </a:lnTo>
                  <a:lnTo>
                    <a:pt x="15125" y="40643"/>
                  </a:lnTo>
                  <a:lnTo>
                    <a:pt x="15125" y="40431"/>
                  </a:lnTo>
                  <a:lnTo>
                    <a:pt x="15210" y="40305"/>
                  </a:lnTo>
                  <a:cubicBezTo>
                    <a:pt x="15083" y="40220"/>
                    <a:pt x="14956" y="40178"/>
                    <a:pt x="14830" y="40178"/>
                  </a:cubicBezTo>
                  <a:lnTo>
                    <a:pt x="14703" y="40178"/>
                  </a:lnTo>
                  <a:cubicBezTo>
                    <a:pt x="14703" y="40136"/>
                    <a:pt x="14703" y="40136"/>
                    <a:pt x="14703" y="40093"/>
                  </a:cubicBezTo>
                  <a:lnTo>
                    <a:pt x="14830" y="40093"/>
                  </a:lnTo>
                  <a:cubicBezTo>
                    <a:pt x="14872" y="40104"/>
                    <a:pt x="14917" y="40109"/>
                    <a:pt x="14962" y="40109"/>
                  </a:cubicBezTo>
                  <a:cubicBezTo>
                    <a:pt x="15099" y="40109"/>
                    <a:pt x="15241" y="40062"/>
                    <a:pt x="15337" y="39967"/>
                  </a:cubicBezTo>
                  <a:cubicBezTo>
                    <a:pt x="15421" y="39882"/>
                    <a:pt x="15421" y="39798"/>
                    <a:pt x="15421" y="39713"/>
                  </a:cubicBezTo>
                  <a:cubicBezTo>
                    <a:pt x="15481" y="39743"/>
                    <a:pt x="15541" y="39757"/>
                    <a:pt x="15599" y="39757"/>
                  </a:cubicBezTo>
                  <a:cubicBezTo>
                    <a:pt x="15704" y="39757"/>
                    <a:pt x="15804" y="39710"/>
                    <a:pt x="15886" y="39629"/>
                  </a:cubicBezTo>
                  <a:lnTo>
                    <a:pt x="15886" y="39629"/>
                  </a:lnTo>
                  <a:cubicBezTo>
                    <a:pt x="15886" y="39713"/>
                    <a:pt x="15844" y="39798"/>
                    <a:pt x="15801" y="39882"/>
                  </a:cubicBezTo>
                  <a:cubicBezTo>
                    <a:pt x="15759" y="40009"/>
                    <a:pt x="15717" y="40178"/>
                    <a:pt x="15801" y="40305"/>
                  </a:cubicBezTo>
                  <a:lnTo>
                    <a:pt x="15886" y="40389"/>
                  </a:lnTo>
                  <a:lnTo>
                    <a:pt x="16012" y="40389"/>
                  </a:lnTo>
                  <a:cubicBezTo>
                    <a:pt x="16055" y="40389"/>
                    <a:pt x="16055" y="40389"/>
                    <a:pt x="16562" y="40136"/>
                  </a:cubicBezTo>
                  <a:lnTo>
                    <a:pt x="16731" y="40136"/>
                  </a:lnTo>
                  <a:cubicBezTo>
                    <a:pt x="16900" y="40136"/>
                    <a:pt x="17069" y="40093"/>
                    <a:pt x="17238" y="40051"/>
                  </a:cubicBezTo>
                  <a:lnTo>
                    <a:pt x="17280" y="40051"/>
                  </a:lnTo>
                  <a:cubicBezTo>
                    <a:pt x="17449" y="39967"/>
                    <a:pt x="17533" y="39840"/>
                    <a:pt x="17491" y="39671"/>
                  </a:cubicBezTo>
                  <a:lnTo>
                    <a:pt x="17449" y="39502"/>
                  </a:lnTo>
                  <a:lnTo>
                    <a:pt x="17153" y="39502"/>
                  </a:lnTo>
                  <a:cubicBezTo>
                    <a:pt x="16984" y="39544"/>
                    <a:pt x="16857" y="39544"/>
                    <a:pt x="16688" y="39586"/>
                  </a:cubicBezTo>
                  <a:cubicBezTo>
                    <a:pt x="16731" y="39460"/>
                    <a:pt x="16688" y="39375"/>
                    <a:pt x="16646" y="39291"/>
                  </a:cubicBezTo>
                  <a:lnTo>
                    <a:pt x="16773" y="39206"/>
                  </a:lnTo>
                  <a:cubicBezTo>
                    <a:pt x="16828" y="39288"/>
                    <a:pt x="16935" y="39335"/>
                    <a:pt x="17050" y="39335"/>
                  </a:cubicBezTo>
                  <a:cubicBezTo>
                    <a:pt x="17113" y="39335"/>
                    <a:pt x="17178" y="39321"/>
                    <a:pt x="17238" y="39291"/>
                  </a:cubicBezTo>
                  <a:cubicBezTo>
                    <a:pt x="17280" y="39291"/>
                    <a:pt x="17322" y="39248"/>
                    <a:pt x="17322" y="39248"/>
                  </a:cubicBezTo>
                  <a:cubicBezTo>
                    <a:pt x="17407" y="39291"/>
                    <a:pt x="17449" y="39333"/>
                    <a:pt x="17533" y="39333"/>
                  </a:cubicBezTo>
                  <a:lnTo>
                    <a:pt x="17702" y="39333"/>
                  </a:lnTo>
                  <a:lnTo>
                    <a:pt x="17787" y="39206"/>
                  </a:lnTo>
                  <a:cubicBezTo>
                    <a:pt x="17829" y="39122"/>
                    <a:pt x="17871" y="39037"/>
                    <a:pt x="17871" y="38953"/>
                  </a:cubicBezTo>
                  <a:cubicBezTo>
                    <a:pt x="17871" y="38910"/>
                    <a:pt x="17871" y="38868"/>
                    <a:pt x="17914" y="38784"/>
                  </a:cubicBezTo>
                  <a:cubicBezTo>
                    <a:pt x="17998" y="39037"/>
                    <a:pt x="18294" y="39586"/>
                    <a:pt x="18378" y="39755"/>
                  </a:cubicBezTo>
                  <a:cubicBezTo>
                    <a:pt x="18336" y="39840"/>
                    <a:pt x="18252" y="39882"/>
                    <a:pt x="18209" y="39924"/>
                  </a:cubicBezTo>
                  <a:lnTo>
                    <a:pt x="18167" y="40009"/>
                  </a:lnTo>
                  <a:lnTo>
                    <a:pt x="18083" y="40051"/>
                  </a:lnTo>
                  <a:cubicBezTo>
                    <a:pt x="17998" y="40136"/>
                    <a:pt x="17829" y="40262"/>
                    <a:pt x="17914" y="40431"/>
                  </a:cubicBezTo>
                  <a:lnTo>
                    <a:pt x="17998" y="40600"/>
                  </a:lnTo>
                  <a:lnTo>
                    <a:pt x="18252" y="40600"/>
                  </a:lnTo>
                  <a:cubicBezTo>
                    <a:pt x="18378" y="40579"/>
                    <a:pt x="18516" y="40569"/>
                    <a:pt x="18653" y="40569"/>
                  </a:cubicBezTo>
                  <a:cubicBezTo>
                    <a:pt x="18790" y="40569"/>
                    <a:pt x="18928" y="40579"/>
                    <a:pt x="19054" y="40600"/>
                  </a:cubicBezTo>
                  <a:cubicBezTo>
                    <a:pt x="19012" y="40685"/>
                    <a:pt x="19012" y="40812"/>
                    <a:pt x="19054" y="40896"/>
                  </a:cubicBezTo>
                  <a:cubicBezTo>
                    <a:pt x="19097" y="40981"/>
                    <a:pt x="19223" y="41065"/>
                    <a:pt x="19308" y="41065"/>
                  </a:cubicBezTo>
                  <a:lnTo>
                    <a:pt x="19435" y="41065"/>
                  </a:lnTo>
                  <a:cubicBezTo>
                    <a:pt x="19561" y="41065"/>
                    <a:pt x="19688" y="40981"/>
                    <a:pt x="19730" y="40854"/>
                  </a:cubicBezTo>
                  <a:cubicBezTo>
                    <a:pt x="19773" y="40727"/>
                    <a:pt x="19730" y="40558"/>
                    <a:pt x="19646" y="40474"/>
                  </a:cubicBezTo>
                  <a:lnTo>
                    <a:pt x="19604" y="40474"/>
                  </a:lnTo>
                  <a:cubicBezTo>
                    <a:pt x="19604" y="40347"/>
                    <a:pt x="19519" y="40262"/>
                    <a:pt x="19435" y="40220"/>
                  </a:cubicBezTo>
                  <a:cubicBezTo>
                    <a:pt x="19392" y="40178"/>
                    <a:pt x="19350" y="40178"/>
                    <a:pt x="19308" y="40136"/>
                  </a:cubicBezTo>
                  <a:cubicBezTo>
                    <a:pt x="19266" y="40093"/>
                    <a:pt x="19223" y="40051"/>
                    <a:pt x="19181" y="40009"/>
                  </a:cubicBezTo>
                  <a:lnTo>
                    <a:pt x="19266" y="40009"/>
                  </a:lnTo>
                  <a:cubicBezTo>
                    <a:pt x="19646" y="40051"/>
                    <a:pt x="19984" y="40136"/>
                    <a:pt x="20322" y="40262"/>
                  </a:cubicBezTo>
                  <a:cubicBezTo>
                    <a:pt x="20533" y="40347"/>
                    <a:pt x="20744" y="40389"/>
                    <a:pt x="20998" y="40431"/>
                  </a:cubicBezTo>
                  <a:lnTo>
                    <a:pt x="21040" y="40431"/>
                  </a:lnTo>
                  <a:cubicBezTo>
                    <a:pt x="21251" y="40431"/>
                    <a:pt x="21420" y="40347"/>
                    <a:pt x="21547" y="40178"/>
                  </a:cubicBezTo>
                  <a:cubicBezTo>
                    <a:pt x="21631" y="40093"/>
                    <a:pt x="21631" y="39967"/>
                    <a:pt x="21589" y="39840"/>
                  </a:cubicBezTo>
                  <a:cubicBezTo>
                    <a:pt x="21589" y="39798"/>
                    <a:pt x="21547" y="39755"/>
                    <a:pt x="21547" y="39713"/>
                  </a:cubicBezTo>
                  <a:cubicBezTo>
                    <a:pt x="21631" y="39671"/>
                    <a:pt x="21674" y="39586"/>
                    <a:pt x="21674" y="39460"/>
                  </a:cubicBezTo>
                  <a:cubicBezTo>
                    <a:pt x="21674" y="39417"/>
                    <a:pt x="21674" y="39375"/>
                    <a:pt x="21674" y="39333"/>
                  </a:cubicBezTo>
                  <a:lnTo>
                    <a:pt x="21885" y="39037"/>
                  </a:lnTo>
                  <a:lnTo>
                    <a:pt x="22012" y="38995"/>
                  </a:lnTo>
                  <a:cubicBezTo>
                    <a:pt x="22730" y="38741"/>
                    <a:pt x="23152" y="38615"/>
                    <a:pt x="23279" y="38361"/>
                  </a:cubicBezTo>
                  <a:cubicBezTo>
                    <a:pt x="23364" y="38234"/>
                    <a:pt x="23364" y="38065"/>
                    <a:pt x="23279" y="37896"/>
                  </a:cubicBezTo>
                  <a:cubicBezTo>
                    <a:pt x="23152" y="37727"/>
                    <a:pt x="22983" y="37643"/>
                    <a:pt x="22772" y="37643"/>
                  </a:cubicBezTo>
                  <a:lnTo>
                    <a:pt x="22941" y="37601"/>
                  </a:lnTo>
                  <a:cubicBezTo>
                    <a:pt x="23152" y="37558"/>
                    <a:pt x="23364" y="37474"/>
                    <a:pt x="23533" y="37389"/>
                  </a:cubicBezTo>
                  <a:lnTo>
                    <a:pt x="23659" y="37263"/>
                  </a:lnTo>
                  <a:lnTo>
                    <a:pt x="23617" y="37094"/>
                  </a:lnTo>
                  <a:cubicBezTo>
                    <a:pt x="23575" y="36925"/>
                    <a:pt x="23406" y="36840"/>
                    <a:pt x="23195" y="36798"/>
                  </a:cubicBezTo>
                  <a:cubicBezTo>
                    <a:pt x="23195" y="36756"/>
                    <a:pt x="23237" y="36713"/>
                    <a:pt x="23237" y="36671"/>
                  </a:cubicBezTo>
                  <a:lnTo>
                    <a:pt x="23279" y="36502"/>
                  </a:lnTo>
                  <a:lnTo>
                    <a:pt x="23110" y="36291"/>
                  </a:lnTo>
                  <a:lnTo>
                    <a:pt x="22983" y="36291"/>
                  </a:lnTo>
                  <a:cubicBezTo>
                    <a:pt x="22857" y="36291"/>
                    <a:pt x="22730" y="36333"/>
                    <a:pt x="22645" y="36418"/>
                  </a:cubicBezTo>
                  <a:cubicBezTo>
                    <a:pt x="22561" y="36460"/>
                    <a:pt x="22476" y="36502"/>
                    <a:pt x="22434" y="36587"/>
                  </a:cubicBezTo>
                  <a:cubicBezTo>
                    <a:pt x="22392" y="36629"/>
                    <a:pt x="22392" y="36671"/>
                    <a:pt x="22392" y="36713"/>
                  </a:cubicBezTo>
                  <a:lnTo>
                    <a:pt x="22350" y="36713"/>
                  </a:lnTo>
                  <a:lnTo>
                    <a:pt x="22265" y="36798"/>
                  </a:lnTo>
                  <a:cubicBezTo>
                    <a:pt x="22181" y="36840"/>
                    <a:pt x="22138" y="36925"/>
                    <a:pt x="22138" y="36925"/>
                  </a:cubicBezTo>
                  <a:cubicBezTo>
                    <a:pt x="22012" y="36967"/>
                    <a:pt x="21843" y="37051"/>
                    <a:pt x="21674" y="37094"/>
                  </a:cubicBezTo>
                  <a:cubicBezTo>
                    <a:pt x="21251" y="37178"/>
                    <a:pt x="20913" y="37389"/>
                    <a:pt x="20575" y="37643"/>
                  </a:cubicBezTo>
                  <a:lnTo>
                    <a:pt x="20491" y="37812"/>
                  </a:lnTo>
                  <a:lnTo>
                    <a:pt x="20660" y="38065"/>
                  </a:lnTo>
                  <a:lnTo>
                    <a:pt x="20829" y="38065"/>
                  </a:lnTo>
                  <a:cubicBezTo>
                    <a:pt x="20913" y="38065"/>
                    <a:pt x="20955" y="38065"/>
                    <a:pt x="21040" y="38023"/>
                  </a:cubicBezTo>
                  <a:cubicBezTo>
                    <a:pt x="21293" y="37939"/>
                    <a:pt x="21547" y="37896"/>
                    <a:pt x="21800" y="37896"/>
                  </a:cubicBezTo>
                  <a:cubicBezTo>
                    <a:pt x="20871" y="38488"/>
                    <a:pt x="19857" y="38953"/>
                    <a:pt x="18801" y="39248"/>
                  </a:cubicBezTo>
                  <a:cubicBezTo>
                    <a:pt x="18716" y="39037"/>
                    <a:pt x="18632" y="38826"/>
                    <a:pt x="18547" y="38572"/>
                  </a:cubicBezTo>
                  <a:lnTo>
                    <a:pt x="18759" y="38530"/>
                  </a:lnTo>
                  <a:cubicBezTo>
                    <a:pt x="18928" y="38488"/>
                    <a:pt x="19054" y="38446"/>
                    <a:pt x="19181" y="38361"/>
                  </a:cubicBezTo>
                  <a:lnTo>
                    <a:pt x="19266" y="38319"/>
                  </a:lnTo>
                  <a:cubicBezTo>
                    <a:pt x="19392" y="38234"/>
                    <a:pt x="19561" y="38150"/>
                    <a:pt x="19519" y="37939"/>
                  </a:cubicBezTo>
                  <a:lnTo>
                    <a:pt x="19435" y="37727"/>
                  </a:lnTo>
                  <a:lnTo>
                    <a:pt x="19181" y="37727"/>
                  </a:lnTo>
                  <a:lnTo>
                    <a:pt x="19139" y="37643"/>
                  </a:lnTo>
                  <a:lnTo>
                    <a:pt x="18928" y="37643"/>
                  </a:lnTo>
                  <a:cubicBezTo>
                    <a:pt x="18801" y="37643"/>
                    <a:pt x="18674" y="37727"/>
                    <a:pt x="18547" y="37812"/>
                  </a:cubicBezTo>
                  <a:cubicBezTo>
                    <a:pt x="18463" y="37854"/>
                    <a:pt x="18336" y="37896"/>
                    <a:pt x="18209" y="37896"/>
                  </a:cubicBezTo>
                  <a:cubicBezTo>
                    <a:pt x="18083" y="37896"/>
                    <a:pt x="17998" y="37896"/>
                    <a:pt x="17914" y="37939"/>
                  </a:cubicBezTo>
                  <a:lnTo>
                    <a:pt x="17914" y="37854"/>
                  </a:lnTo>
                  <a:cubicBezTo>
                    <a:pt x="18040" y="37812"/>
                    <a:pt x="18167" y="37770"/>
                    <a:pt x="18294" y="37770"/>
                  </a:cubicBezTo>
                  <a:cubicBezTo>
                    <a:pt x="18547" y="37727"/>
                    <a:pt x="18801" y="37685"/>
                    <a:pt x="18885" y="37432"/>
                  </a:cubicBezTo>
                  <a:cubicBezTo>
                    <a:pt x="19097" y="37432"/>
                    <a:pt x="19308" y="37389"/>
                    <a:pt x="19392" y="37389"/>
                  </a:cubicBezTo>
                  <a:cubicBezTo>
                    <a:pt x="19424" y="37400"/>
                    <a:pt x="19458" y="37405"/>
                    <a:pt x="19493" y="37405"/>
                  </a:cubicBezTo>
                  <a:cubicBezTo>
                    <a:pt x="19598" y="37405"/>
                    <a:pt x="19709" y="37358"/>
                    <a:pt x="19773" y="37263"/>
                  </a:cubicBezTo>
                  <a:lnTo>
                    <a:pt x="19857" y="37136"/>
                  </a:lnTo>
                  <a:lnTo>
                    <a:pt x="19815" y="37009"/>
                  </a:lnTo>
                  <a:cubicBezTo>
                    <a:pt x="19730" y="36840"/>
                    <a:pt x="19561" y="36713"/>
                    <a:pt x="19392" y="36713"/>
                  </a:cubicBezTo>
                  <a:cubicBezTo>
                    <a:pt x="19435" y="36629"/>
                    <a:pt x="19477" y="36545"/>
                    <a:pt x="19477" y="36460"/>
                  </a:cubicBezTo>
                  <a:cubicBezTo>
                    <a:pt x="19561" y="36502"/>
                    <a:pt x="19646" y="36502"/>
                    <a:pt x="19730" y="36502"/>
                  </a:cubicBezTo>
                  <a:lnTo>
                    <a:pt x="19899" y="36502"/>
                  </a:lnTo>
                  <a:lnTo>
                    <a:pt x="20026" y="36207"/>
                  </a:lnTo>
                  <a:lnTo>
                    <a:pt x="19942" y="36080"/>
                  </a:lnTo>
                  <a:lnTo>
                    <a:pt x="19942" y="36038"/>
                  </a:lnTo>
                  <a:cubicBezTo>
                    <a:pt x="19984" y="36038"/>
                    <a:pt x="19984" y="36038"/>
                    <a:pt x="19942" y="35995"/>
                  </a:cubicBezTo>
                  <a:lnTo>
                    <a:pt x="19942" y="35995"/>
                  </a:lnTo>
                  <a:cubicBezTo>
                    <a:pt x="20026" y="36038"/>
                    <a:pt x="20153" y="36080"/>
                    <a:pt x="20237" y="36080"/>
                  </a:cubicBezTo>
                  <a:lnTo>
                    <a:pt x="20533" y="35995"/>
                  </a:lnTo>
                  <a:lnTo>
                    <a:pt x="20533" y="35826"/>
                  </a:lnTo>
                  <a:cubicBezTo>
                    <a:pt x="20533" y="35784"/>
                    <a:pt x="20533" y="35742"/>
                    <a:pt x="20533" y="35700"/>
                  </a:cubicBezTo>
                  <a:cubicBezTo>
                    <a:pt x="20787" y="35531"/>
                    <a:pt x="20955" y="35277"/>
                    <a:pt x="21040" y="34981"/>
                  </a:cubicBezTo>
                  <a:cubicBezTo>
                    <a:pt x="21040" y="34939"/>
                    <a:pt x="21040" y="34855"/>
                    <a:pt x="21040" y="34812"/>
                  </a:cubicBezTo>
                  <a:cubicBezTo>
                    <a:pt x="21040" y="34812"/>
                    <a:pt x="21505" y="35235"/>
                    <a:pt x="21716" y="35235"/>
                  </a:cubicBezTo>
                  <a:lnTo>
                    <a:pt x="21885" y="35235"/>
                  </a:lnTo>
                  <a:lnTo>
                    <a:pt x="21927" y="35108"/>
                  </a:lnTo>
                  <a:cubicBezTo>
                    <a:pt x="22012" y="35024"/>
                    <a:pt x="22012" y="34939"/>
                    <a:pt x="22012" y="34812"/>
                  </a:cubicBezTo>
                  <a:cubicBezTo>
                    <a:pt x="21969" y="34728"/>
                    <a:pt x="21927" y="34686"/>
                    <a:pt x="21885" y="34643"/>
                  </a:cubicBezTo>
                  <a:lnTo>
                    <a:pt x="22350" y="34643"/>
                  </a:lnTo>
                  <a:lnTo>
                    <a:pt x="22350" y="34517"/>
                  </a:lnTo>
                  <a:cubicBezTo>
                    <a:pt x="22392" y="34559"/>
                    <a:pt x="22392" y="34601"/>
                    <a:pt x="22392" y="34643"/>
                  </a:cubicBezTo>
                  <a:cubicBezTo>
                    <a:pt x="22392" y="34812"/>
                    <a:pt x="22519" y="34939"/>
                    <a:pt x="22688" y="34939"/>
                  </a:cubicBezTo>
                  <a:cubicBezTo>
                    <a:pt x="22519" y="35235"/>
                    <a:pt x="22476" y="35277"/>
                    <a:pt x="22519" y="35404"/>
                  </a:cubicBezTo>
                  <a:lnTo>
                    <a:pt x="22561" y="35531"/>
                  </a:lnTo>
                  <a:lnTo>
                    <a:pt x="22730" y="35615"/>
                  </a:lnTo>
                  <a:lnTo>
                    <a:pt x="22814" y="35615"/>
                  </a:lnTo>
                  <a:cubicBezTo>
                    <a:pt x="23026" y="35615"/>
                    <a:pt x="23237" y="35362"/>
                    <a:pt x="23490" y="34981"/>
                  </a:cubicBezTo>
                  <a:lnTo>
                    <a:pt x="23490" y="34939"/>
                  </a:lnTo>
                  <a:lnTo>
                    <a:pt x="23786" y="34939"/>
                  </a:lnTo>
                  <a:cubicBezTo>
                    <a:pt x="23997" y="34939"/>
                    <a:pt x="24251" y="34939"/>
                    <a:pt x="24251" y="34686"/>
                  </a:cubicBezTo>
                  <a:cubicBezTo>
                    <a:pt x="24251" y="34517"/>
                    <a:pt x="24166" y="34432"/>
                    <a:pt x="24040" y="34390"/>
                  </a:cubicBezTo>
                  <a:lnTo>
                    <a:pt x="24209" y="34390"/>
                  </a:lnTo>
                  <a:cubicBezTo>
                    <a:pt x="24547" y="34348"/>
                    <a:pt x="24673" y="34348"/>
                    <a:pt x="24716" y="34136"/>
                  </a:cubicBezTo>
                  <a:lnTo>
                    <a:pt x="24716" y="33967"/>
                  </a:lnTo>
                  <a:lnTo>
                    <a:pt x="24631" y="33841"/>
                  </a:lnTo>
                  <a:cubicBezTo>
                    <a:pt x="24569" y="33779"/>
                    <a:pt x="24462" y="33740"/>
                    <a:pt x="24343" y="33740"/>
                  </a:cubicBezTo>
                  <a:cubicBezTo>
                    <a:pt x="24299" y="33740"/>
                    <a:pt x="24254" y="33745"/>
                    <a:pt x="24209" y="33756"/>
                  </a:cubicBezTo>
                  <a:cubicBezTo>
                    <a:pt x="24209" y="33672"/>
                    <a:pt x="24124" y="33629"/>
                    <a:pt x="24082" y="33587"/>
                  </a:cubicBezTo>
                  <a:lnTo>
                    <a:pt x="23955" y="33587"/>
                  </a:lnTo>
                  <a:cubicBezTo>
                    <a:pt x="23871" y="33587"/>
                    <a:pt x="23786" y="33587"/>
                    <a:pt x="23744" y="33672"/>
                  </a:cubicBezTo>
                  <a:cubicBezTo>
                    <a:pt x="23702" y="33629"/>
                    <a:pt x="23702" y="33629"/>
                    <a:pt x="23702" y="33587"/>
                  </a:cubicBezTo>
                  <a:cubicBezTo>
                    <a:pt x="23702" y="33545"/>
                    <a:pt x="23659" y="33503"/>
                    <a:pt x="23659" y="33503"/>
                  </a:cubicBezTo>
                  <a:cubicBezTo>
                    <a:pt x="23680" y="33482"/>
                    <a:pt x="23702" y="33471"/>
                    <a:pt x="23723" y="33471"/>
                  </a:cubicBezTo>
                  <a:cubicBezTo>
                    <a:pt x="23744" y="33471"/>
                    <a:pt x="23765" y="33482"/>
                    <a:pt x="23786" y="33503"/>
                  </a:cubicBezTo>
                  <a:lnTo>
                    <a:pt x="23997" y="33503"/>
                  </a:lnTo>
                  <a:cubicBezTo>
                    <a:pt x="24082" y="33503"/>
                    <a:pt x="24166" y="33460"/>
                    <a:pt x="24209" y="33418"/>
                  </a:cubicBezTo>
                  <a:lnTo>
                    <a:pt x="24335" y="33334"/>
                  </a:lnTo>
                  <a:lnTo>
                    <a:pt x="24335" y="33249"/>
                  </a:lnTo>
                  <a:lnTo>
                    <a:pt x="24716" y="33249"/>
                  </a:lnTo>
                  <a:cubicBezTo>
                    <a:pt x="24800" y="33249"/>
                    <a:pt x="25054" y="33165"/>
                    <a:pt x="25096" y="32911"/>
                  </a:cubicBezTo>
                  <a:lnTo>
                    <a:pt x="25096" y="32742"/>
                  </a:lnTo>
                  <a:lnTo>
                    <a:pt x="24969" y="32700"/>
                  </a:lnTo>
                  <a:lnTo>
                    <a:pt x="24969" y="32615"/>
                  </a:lnTo>
                  <a:cubicBezTo>
                    <a:pt x="24969" y="32615"/>
                    <a:pt x="24969" y="32573"/>
                    <a:pt x="24969" y="32531"/>
                  </a:cubicBezTo>
                  <a:cubicBezTo>
                    <a:pt x="25138" y="32489"/>
                    <a:pt x="25349" y="32446"/>
                    <a:pt x="25561" y="32446"/>
                  </a:cubicBezTo>
                  <a:lnTo>
                    <a:pt x="25603" y="32446"/>
                  </a:lnTo>
                  <a:cubicBezTo>
                    <a:pt x="25645" y="32446"/>
                    <a:pt x="25730" y="32489"/>
                    <a:pt x="25772" y="32489"/>
                  </a:cubicBezTo>
                  <a:cubicBezTo>
                    <a:pt x="25814" y="32531"/>
                    <a:pt x="25899" y="32573"/>
                    <a:pt x="25983" y="32573"/>
                  </a:cubicBezTo>
                  <a:lnTo>
                    <a:pt x="26152" y="32573"/>
                  </a:lnTo>
                  <a:lnTo>
                    <a:pt x="26279" y="32235"/>
                  </a:lnTo>
                  <a:lnTo>
                    <a:pt x="26152" y="32108"/>
                  </a:lnTo>
                  <a:lnTo>
                    <a:pt x="26110" y="32066"/>
                  </a:lnTo>
                  <a:cubicBezTo>
                    <a:pt x="26152" y="32024"/>
                    <a:pt x="26194" y="31939"/>
                    <a:pt x="26194" y="31897"/>
                  </a:cubicBezTo>
                  <a:lnTo>
                    <a:pt x="26194" y="31813"/>
                  </a:lnTo>
                  <a:cubicBezTo>
                    <a:pt x="26405" y="31728"/>
                    <a:pt x="26574" y="31686"/>
                    <a:pt x="26786" y="31686"/>
                  </a:cubicBezTo>
                  <a:cubicBezTo>
                    <a:pt x="27250" y="31601"/>
                    <a:pt x="27926" y="31475"/>
                    <a:pt x="28053" y="30757"/>
                  </a:cubicBezTo>
                  <a:lnTo>
                    <a:pt x="28053" y="30630"/>
                  </a:lnTo>
                  <a:lnTo>
                    <a:pt x="27884" y="30461"/>
                  </a:lnTo>
                  <a:lnTo>
                    <a:pt x="27631" y="30461"/>
                  </a:lnTo>
                  <a:cubicBezTo>
                    <a:pt x="27715" y="30419"/>
                    <a:pt x="27757" y="30334"/>
                    <a:pt x="27800" y="30250"/>
                  </a:cubicBezTo>
                  <a:cubicBezTo>
                    <a:pt x="27842" y="30165"/>
                    <a:pt x="27842" y="29996"/>
                    <a:pt x="27757" y="29912"/>
                  </a:cubicBezTo>
                  <a:lnTo>
                    <a:pt x="28011" y="29912"/>
                  </a:lnTo>
                  <a:lnTo>
                    <a:pt x="28011" y="29658"/>
                  </a:lnTo>
                  <a:lnTo>
                    <a:pt x="28011" y="29447"/>
                  </a:lnTo>
                  <a:lnTo>
                    <a:pt x="27800" y="29362"/>
                  </a:lnTo>
                  <a:lnTo>
                    <a:pt x="27588" y="29320"/>
                  </a:lnTo>
                  <a:lnTo>
                    <a:pt x="27588" y="29278"/>
                  </a:lnTo>
                  <a:lnTo>
                    <a:pt x="27588" y="29193"/>
                  </a:lnTo>
                  <a:cubicBezTo>
                    <a:pt x="27588" y="29109"/>
                    <a:pt x="27588" y="28982"/>
                    <a:pt x="27588" y="28898"/>
                  </a:cubicBezTo>
                  <a:lnTo>
                    <a:pt x="27842" y="28898"/>
                  </a:lnTo>
                  <a:lnTo>
                    <a:pt x="28095" y="28855"/>
                  </a:lnTo>
                  <a:lnTo>
                    <a:pt x="28095" y="28517"/>
                  </a:lnTo>
                  <a:cubicBezTo>
                    <a:pt x="28095" y="28348"/>
                    <a:pt x="27926" y="28222"/>
                    <a:pt x="27800" y="28179"/>
                  </a:cubicBezTo>
                  <a:cubicBezTo>
                    <a:pt x="27715" y="28095"/>
                    <a:pt x="27673" y="28053"/>
                    <a:pt x="27588" y="27968"/>
                  </a:cubicBezTo>
                  <a:lnTo>
                    <a:pt x="27884" y="27968"/>
                  </a:lnTo>
                  <a:lnTo>
                    <a:pt x="27926" y="27884"/>
                  </a:lnTo>
                  <a:cubicBezTo>
                    <a:pt x="28011" y="27799"/>
                    <a:pt x="28053" y="27715"/>
                    <a:pt x="28053" y="27588"/>
                  </a:cubicBezTo>
                  <a:cubicBezTo>
                    <a:pt x="28011" y="27461"/>
                    <a:pt x="27926" y="27334"/>
                    <a:pt x="27842" y="27292"/>
                  </a:cubicBezTo>
                  <a:lnTo>
                    <a:pt x="27800" y="27250"/>
                  </a:lnTo>
                  <a:cubicBezTo>
                    <a:pt x="27800" y="27208"/>
                    <a:pt x="27842" y="27165"/>
                    <a:pt x="27842" y="27165"/>
                  </a:cubicBezTo>
                  <a:cubicBezTo>
                    <a:pt x="27969" y="27081"/>
                    <a:pt x="28053" y="27039"/>
                    <a:pt x="28053" y="27039"/>
                  </a:cubicBezTo>
                  <a:cubicBezTo>
                    <a:pt x="28053" y="27039"/>
                    <a:pt x="28222" y="27123"/>
                    <a:pt x="28307" y="27208"/>
                  </a:cubicBezTo>
                  <a:cubicBezTo>
                    <a:pt x="28454" y="27429"/>
                    <a:pt x="28698" y="27554"/>
                    <a:pt x="28955" y="27554"/>
                  </a:cubicBezTo>
                  <a:cubicBezTo>
                    <a:pt x="28992" y="27554"/>
                    <a:pt x="29030" y="27551"/>
                    <a:pt x="29067" y="27546"/>
                  </a:cubicBezTo>
                  <a:lnTo>
                    <a:pt x="29278" y="27461"/>
                  </a:lnTo>
                  <a:lnTo>
                    <a:pt x="29278" y="27292"/>
                  </a:lnTo>
                  <a:cubicBezTo>
                    <a:pt x="29321" y="27081"/>
                    <a:pt x="29109" y="26912"/>
                    <a:pt x="28771" y="26616"/>
                  </a:cubicBezTo>
                  <a:cubicBezTo>
                    <a:pt x="28983" y="26320"/>
                    <a:pt x="29025" y="26194"/>
                    <a:pt x="28983" y="26067"/>
                  </a:cubicBezTo>
                  <a:lnTo>
                    <a:pt x="29870" y="25814"/>
                  </a:lnTo>
                  <a:lnTo>
                    <a:pt x="29870" y="25814"/>
                  </a:lnTo>
                  <a:cubicBezTo>
                    <a:pt x="29828" y="25983"/>
                    <a:pt x="29828" y="26194"/>
                    <a:pt x="29954" y="26363"/>
                  </a:cubicBezTo>
                  <a:lnTo>
                    <a:pt x="30166" y="26701"/>
                  </a:lnTo>
                  <a:lnTo>
                    <a:pt x="30504" y="26236"/>
                  </a:lnTo>
                  <a:lnTo>
                    <a:pt x="30588" y="26236"/>
                  </a:lnTo>
                  <a:cubicBezTo>
                    <a:pt x="30673" y="26278"/>
                    <a:pt x="30768" y="26299"/>
                    <a:pt x="30863" y="26299"/>
                  </a:cubicBezTo>
                  <a:cubicBezTo>
                    <a:pt x="30958" y="26299"/>
                    <a:pt x="31053" y="26278"/>
                    <a:pt x="31137" y="26236"/>
                  </a:cubicBezTo>
                  <a:cubicBezTo>
                    <a:pt x="31222" y="26152"/>
                    <a:pt x="31264" y="26025"/>
                    <a:pt x="31264" y="25940"/>
                  </a:cubicBezTo>
                  <a:cubicBezTo>
                    <a:pt x="31391" y="25898"/>
                    <a:pt x="31475" y="25856"/>
                    <a:pt x="31602" y="25814"/>
                  </a:cubicBezTo>
                  <a:cubicBezTo>
                    <a:pt x="31686" y="25729"/>
                    <a:pt x="31771" y="25645"/>
                    <a:pt x="31855" y="25560"/>
                  </a:cubicBezTo>
                  <a:cubicBezTo>
                    <a:pt x="31982" y="25518"/>
                    <a:pt x="32109" y="25433"/>
                    <a:pt x="32151" y="25307"/>
                  </a:cubicBezTo>
                  <a:lnTo>
                    <a:pt x="32193" y="25138"/>
                  </a:lnTo>
                  <a:lnTo>
                    <a:pt x="32109" y="25011"/>
                  </a:lnTo>
                  <a:cubicBezTo>
                    <a:pt x="32024" y="24926"/>
                    <a:pt x="31898" y="24842"/>
                    <a:pt x="31771" y="24842"/>
                  </a:cubicBezTo>
                  <a:cubicBezTo>
                    <a:pt x="31560" y="24884"/>
                    <a:pt x="31391" y="24969"/>
                    <a:pt x="31222" y="25095"/>
                  </a:cubicBezTo>
                  <a:lnTo>
                    <a:pt x="31137" y="25180"/>
                  </a:lnTo>
                  <a:cubicBezTo>
                    <a:pt x="30968" y="25180"/>
                    <a:pt x="30842" y="25138"/>
                    <a:pt x="30673" y="25138"/>
                  </a:cubicBezTo>
                  <a:lnTo>
                    <a:pt x="30673" y="24715"/>
                  </a:lnTo>
                  <a:lnTo>
                    <a:pt x="30419" y="25095"/>
                  </a:lnTo>
                  <a:lnTo>
                    <a:pt x="30377" y="25095"/>
                  </a:lnTo>
                  <a:cubicBezTo>
                    <a:pt x="30377" y="24969"/>
                    <a:pt x="30292" y="24842"/>
                    <a:pt x="30208" y="24800"/>
                  </a:cubicBezTo>
                  <a:cubicBezTo>
                    <a:pt x="30123" y="24673"/>
                    <a:pt x="30039" y="24631"/>
                    <a:pt x="29912" y="24588"/>
                  </a:cubicBezTo>
                  <a:cubicBezTo>
                    <a:pt x="29954" y="24588"/>
                    <a:pt x="29997" y="24546"/>
                    <a:pt x="30039" y="24504"/>
                  </a:cubicBezTo>
                  <a:lnTo>
                    <a:pt x="30208" y="24377"/>
                  </a:lnTo>
                  <a:lnTo>
                    <a:pt x="30123" y="24208"/>
                  </a:lnTo>
                  <a:cubicBezTo>
                    <a:pt x="30123" y="24166"/>
                    <a:pt x="30123" y="24166"/>
                    <a:pt x="30081" y="24124"/>
                  </a:cubicBezTo>
                  <a:lnTo>
                    <a:pt x="30081" y="24124"/>
                  </a:lnTo>
                  <a:lnTo>
                    <a:pt x="30208" y="24166"/>
                  </a:lnTo>
                  <a:cubicBezTo>
                    <a:pt x="30335" y="24250"/>
                    <a:pt x="30504" y="24293"/>
                    <a:pt x="30673" y="24293"/>
                  </a:cubicBezTo>
                  <a:lnTo>
                    <a:pt x="30926" y="24293"/>
                  </a:lnTo>
                  <a:lnTo>
                    <a:pt x="30926" y="24081"/>
                  </a:lnTo>
                  <a:cubicBezTo>
                    <a:pt x="30968" y="23870"/>
                    <a:pt x="30842" y="23786"/>
                    <a:pt x="30715" y="23743"/>
                  </a:cubicBezTo>
                  <a:cubicBezTo>
                    <a:pt x="30799" y="23701"/>
                    <a:pt x="30884" y="23574"/>
                    <a:pt x="30842" y="23490"/>
                  </a:cubicBezTo>
                  <a:lnTo>
                    <a:pt x="30799" y="23279"/>
                  </a:lnTo>
                  <a:cubicBezTo>
                    <a:pt x="30842" y="23236"/>
                    <a:pt x="30884" y="23236"/>
                    <a:pt x="30926" y="23194"/>
                  </a:cubicBezTo>
                  <a:lnTo>
                    <a:pt x="31095" y="23194"/>
                  </a:lnTo>
                  <a:cubicBezTo>
                    <a:pt x="31179" y="23194"/>
                    <a:pt x="31391" y="23194"/>
                    <a:pt x="31433" y="22983"/>
                  </a:cubicBezTo>
                  <a:lnTo>
                    <a:pt x="31813" y="22983"/>
                  </a:lnTo>
                  <a:lnTo>
                    <a:pt x="31898" y="22814"/>
                  </a:lnTo>
                  <a:lnTo>
                    <a:pt x="31940" y="22603"/>
                  </a:lnTo>
                  <a:lnTo>
                    <a:pt x="31771" y="22476"/>
                  </a:lnTo>
                  <a:cubicBezTo>
                    <a:pt x="31602" y="22349"/>
                    <a:pt x="31433" y="22265"/>
                    <a:pt x="31222" y="22180"/>
                  </a:cubicBezTo>
                  <a:lnTo>
                    <a:pt x="31095" y="22096"/>
                  </a:lnTo>
                  <a:lnTo>
                    <a:pt x="31137" y="22096"/>
                  </a:lnTo>
                  <a:cubicBezTo>
                    <a:pt x="31179" y="22096"/>
                    <a:pt x="31222" y="22096"/>
                    <a:pt x="31306" y="22053"/>
                  </a:cubicBezTo>
                  <a:lnTo>
                    <a:pt x="31391" y="21927"/>
                  </a:lnTo>
                  <a:cubicBezTo>
                    <a:pt x="31433" y="21884"/>
                    <a:pt x="31517" y="21758"/>
                    <a:pt x="31602" y="21758"/>
                  </a:cubicBezTo>
                  <a:cubicBezTo>
                    <a:pt x="31627" y="21770"/>
                    <a:pt x="31651" y="21775"/>
                    <a:pt x="31675" y="21775"/>
                  </a:cubicBezTo>
                  <a:cubicBezTo>
                    <a:pt x="31732" y="21775"/>
                    <a:pt x="31783" y="21745"/>
                    <a:pt x="31813" y="21715"/>
                  </a:cubicBezTo>
                  <a:lnTo>
                    <a:pt x="31813" y="21715"/>
                  </a:lnTo>
                  <a:cubicBezTo>
                    <a:pt x="31771" y="21800"/>
                    <a:pt x="31813" y="21884"/>
                    <a:pt x="31898" y="21969"/>
                  </a:cubicBezTo>
                  <a:lnTo>
                    <a:pt x="31982" y="22053"/>
                  </a:lnTo>
                  <a:lnTo>
                    <a:pt x="32109" y="22053"/>
                  </a:lnTo>
                  <a:cubicBezTo>
                    <a:pt x="32236" y="22053"/>
                    <a:pt x="32362" y="21969"/>
                    <a:pt x="32489" y="21884"/>
                  </a:cubicBezTo>
                  <a:cubicBezTo>
                    <a:pt x="32574" y="21800"/>
                    <a:pt x="32658" y="21673"/>
                    <a:pt x="32700" y="21546"/>
                  </a:cubicBezTo>
                  <a:cubicBezTo>
                    <a:pt x="32743" y="21589"/>
                    <a:pt x="32827" y="21631"/>
                    <a:pt x="32869" y="21673"/>
                  </a:cubicBezTo>
                  <a:cubicBezTo>
                    <a:pt x="32954" y="21758"/>
                    <a:pt x="33081" y="21842"/>
                    <a:pt x="33207" y="21842"/>
                  </a:cubicBezTo>
                  <a:lnTo>
                    <a:pt x="33419" y="21842"/>
                  </a:lnTo>
                  <a:lnTo>
                    <a:pt x="33461" y="21673"/>
                  </a:lnTo>
                  <a:cubicBezTo>
                    <a:pt x="33503" y="21546"/>
                    <a:pt x="33503" y="21420"/>
                    <a:pt x="33461" y="21293"/>
                  </a:cubicBezTo>
                  <a:cubicBezTo>
                    <a:pt x="33334" y="21166"/>
                    <a:pt x="33207" y="21082"/>
                    <a:pt x="33038" y="21082"/>
                  </a:cubicBezTo>
                  <a:lnTo>
                    <a:pt x="33165" y="21082"/>
                  </a:lnTo>
                  <a:cubicBezTo>
                    <a:pt x="33193" y="21068"/>
                    <a:pt x="33221" y="21063"/>
                    <a:pt x="33250" y="21063"/>
                  </a:cubicBezTo>
                  <a:cubicBezTo>
                    <a:pt x="33306" y="21063"/>
                    <a:pt x="33362" y="21082"/>
                    <a:pt x="33419" y="21082"/>
                  </a:cubicBezTo>
                  <a:cubicBezTo>
                    <a:pt x="33461" y="21335"/>
                    <a:pt x="33588" y="21377"/>
                    <a:pt x="33672" y="21377"/>
                  </a:cubicBezTo>
                  <a:lnTo>
                    <a:pt x="33841" y="21377"/>
                  </a:lnTo>
                  <a:lnTo>
                    <a:pt x="33926" y="21251"/>
                  </a:lnTo>
                  <a:cubicBezTo>
                    <a:pt x="33926" y="21208"/>
                    <a:pt x="33926" y="21208"/>
                    <a:pt x="33926" y="21208"/>
                  </a:cubicBezTo>
                  <a:lnTo>
                    <a:pt x="34179" y="21589"/>
                  </a:lnTo>
                  <a:lnTo>
                    <a:pt x="34475" y="21589"/>
                  </a:lnTo>
                  <a:lnTo>
                    <a:pt x="34559" y="21504"/>
                  </a:lnTo>
                  <a:cubicBezTo>
                    <a:pt x="34644" y="21377"/>
                    <a:pt x="34686" y="21208"/>
                    <a:pt x="34644" y="21082"/>
                  </a:cubicBezTo>
                  <a:lnTo>
                    <a:pt x="34602" y="20997"/>
                  </a:lnTo>
                  <a:lnTo>
                    <a:pt x="34602" y="20997"/>
                  </a:lnTo>
                  <a:cubicBezTo>
                    <a:pt x="34771" y="21039"/>
                    <a:pt x="35024" y="21082"/>
                    <a:pt x="35109" y="21124"/>
                  </a:cubicBezTo>
                  <a:cubicBezTo>
                    <a:pt x="35109" y="21335"/>
                    <a:pt x="35151" y="21546"/>
                    <a:pt x="35320" y="21758"/>
                  </a:cubicBezTo>
                  <a:cubicBezTo>
                    <a:pt x="35383" y="21821"/>
                    <a:pt x="35478" y="21853"/>
                    <a:pt x="35573" y="21853"/>
                  </a:cubicBezTo>
                  <a:cubicBezTo>
                    <a:pt x="35668" y="21853"/>
                    <a:pt x="35763" y="21821"/>
                    <a:pt x="35827" y="21758"/>
                  </a:cubicBezTo>
                  <a:lnTo>
                    <a:pt x="35954" y="21631"/>
                  </a:lnTo>
                  <a:lnTo>
                    <a:pt x="35954" y="21504"/>
                  </a:lnTo>
                  <a:cubicBezTo>
                    <a:pt x="35911" y="21377"/>
                    <a:pt x="35869" y="21293"/>
                    <a:pt x="35742" y="21251"/>
                  </a:cubicBezTo>
                  <a:lnTo>
                    <a:pt x="35742" y="21124"/>
                  </a:lnTo>
                  <a:cubicBezTo>
                    <a:pt x="35869" y="21166"/>
                    <a:pt x="35996" y="21208"/>
                    <a:pt x="36038" y="21251"/>
                  </a:cubicBezTo>
                  <a:cubicBezTo>
                    <a:pt x="36122" y="21293"/>
                    <a:pt x="36207" y="21293"/>
                    <a:pt x="36334" y="21335"/>
                  </a:cubicBezTo>
                  <a:lnTo>
                    <a:pt x="36460" y="21335"/>
                  </a:lnTo>
                  <a:lnTo>
                    <a:pt x="36629" y="21124"/>
                  </a:lnTo>
                  <a:lnTo>
                    <a:pt x="36587" y="20997"/>
                  </a:lnTo>
                  <a:cubicBezTo>
                    <a:pt x="36545" y="20828"/>
                    <a:pt x="36460" y="20702"/>
                    <a:pt x="36334" y="20617"/>
                  </a:cubicBezTo>
                  <a:cubicBezTo>
                    <a:pt x="36334" y="20617"/>
                    <a:pt x="36334" y="20617"/>
                    <a:pt x="36334" y="20575"/>
                  </a:cubicBezTo>
                  <a:cubicBezTo>
                    <a:pt x="36376" y="20533"/>
                    <a:pt x="36503" y="20321"/>
                    <a:pt x="36165" y="19476"/>
                  </a:cubicBezTo>
                  <a:cubicBezTo>
                    <a:pt x="36291" y="19434"/>
                    <a:pt x="36545" y="19350"/>
                    <a:pt x="36672" y="19350"/>
                  </a:cubicBezTo>
                  <a:cubicBezTo>
                    <a:pt x="36967" y="19265"/>
                    <a:pt x="37136" y="19223"/>
                    <a:pt x="37136" y="18969"/>
                  </a:cubicBezTo>
                  <a:lnTo>
                    <a:pt x="37136" y="18758"/>
                  </a:lnTo>
                  <a:lnTo>
                    <a:pt x="36925" y="18716"/>
                  </a:lnTo>
                  <a:cubicBezTo>
                    <a:pt x="36869" y="18705"/>
                    <a:pt x="36809" y="18699"/>
                    <a:pt x="36747" y="18699"/>
                  </a:cubicBezTo>
                  <a:cubicBezTo>
                    <a:pt x="36578" y="18699"/>
                    <a:pt x="36393" y="18738"/>
                    <a:pt x="36207" y="18800"/>
                  </a:cubicBezTo>
                  <a:lnTo>
                    <a:pt x="35954" y="18885"/>
                  </a:lnTo>
                  <a:lnTo>
                    <a:pt x="35954" y="18800"/>
                  </a:lnTo>
                  <a:cubicBezTo>
                    <a:pt x="35954" y="18505"/>
                    <a:pt x="35869" y="18378"/>
                    <a:pt x="35742" y="18293"/>
                  </a:cubicBezTo>
                  <a:cubicBezTo>
                    <a:pt x="35785" y="18251"/>
                    <a:pt x="35827" y="18209"/>
                    <a:pt x="35827" y="18124"/>
                  </a:cubicBezTo>
                  <a:cubicBezTo>
                    <a:pt x="35996" y="18209"/>
                    <a:pt x="36165" y="18336"/>
                    <a:pt x="36334" y="18462"/>
                  </a:cubicBezTo>
                  <a:cubicBezTo>
                    <a:pt x="36474" y="18602"/>
                    <a:pt x="36585" y="18684"/>
                    <a:pt x="36715" y="18684"/>
                  </a:cubicBezTo>
                  <a:cubicBezTo>
                    <a:pt x="36742" y="18684"/>
                    <a:pt x="36769" y="18681"/>
                    <a:pt x="36798" y="18674"/>
                  </a:cubicBezTo>
                  <a:lnTo>
                    <a:pt x="36925" y="18674"/>
                  </a:lnTo>
                  <a:lnTo>
                    <a:pt x="37010" y="18547"/>
                  </a:lnTo>
                  <a:cubicBezTo>
                    <a:pt x="37052" y="18420"/>
                    <a:pt x="37010" y="18293"/>
                    <a:pt x="36925" y="18167"/>
                  </a:cubicBezTo>
                  <a:cubicBezTo>
                    <a:pt x="36883" y="18040"/>
                    <a:pt x="36841" y="17913"/>
                    <a:pt x="36714" y="17829"/>
                  </a:cubicBezTo>
                  <a:lnTo>
                    <a:pt x="36714" y="17786"/>
                  </a:lnTo>
                  <a:lnTo>
                    <a:pt x="36545" y="17533"/>
                  </a:lnTo>
                  <a:lnTo>
                    <a:pt x="36418" y="17533"/>
                  </a:lnTo>
                  <a:cubicBezTo>
                    <a:pt x="36334" y="17533"/>
                    <a:pt x="36249" y="17533"/>
                    <a:pt x="36207" y="17575"/>
                  </a:cubicBezTo>
                  <a:lnTo>
                    <a:pt x="35869" y="17575"/>
                  </a:lnTo>
                  <a:lnTo>
                    <a:pt x="35869" y="17491"/>
                  </a:lnTo>
                  <a:lnTo>
                    <a:pt x="35658" y="17491"/>
                  </a:lnTo>
                  <a:cubicBezTo>
                    <a:pt x="35616" y="17491"/>
                    <a:pt x="35531" y="17533"/>
                    <a:pt x="35489" y="17533"/>
                  </a:cubicBezTo>
                  <a:lnTo>
                    <a:pt x="35489" y="17448"/>
                  </a:lnTo>
                  <a:cubicBezTo>
                    <a:pt x="35531" y="17406"/>
                    <a:pt x="35531" y="17406"/>
                    <a:pt x="35573" y="17364"/>
                  </a:cubicBezTo>
                  <a:cubicBezTo>
                    <a:pt x="35658" y="17322"/>
                    <a:pt x="35742" y="17322"/>
                    <a:pt x="35869" y="17322"/>
                  </a:cubicBezTo>
                  <a:cubicBezTo>
                    <a:pt x="35827" y="17279"/>
                    <a:pt x="35785" y="17279"/>
                    <a:pt x="35785" y="17237"/>
                  </a:cubicBezTo>
                  <a:lnTo>
                    <a:pt x="35742" y="17195"/>
                  </a:lnTo>
                  <a:lnTo>
                    <a:pt x="36207" y="17406"/>
                  </a:lnTo>
                  <a:cubicBezTo>
                    <a:pt x="36291" y="17237"/>
                    <a:pt x="36376" y="17195"/>
                    <a:pt x="36376" y="17195"/>
                  </a:cubicBezTo>
                  <a:cubicBezTo>
                    <a:pt x="36376" y="17195"/>
                    <a:pt x="36503" y="17279"/>
                    <a:pt x="36545" y="17322"/>
                  </a:cubicBezTo>
                  <a:cubicBezTo>
                    <a:pt x="36629" y="17406"/>
                    <a:pt x="36714" y="17491"/>
                    <a:pt x="36841" y="17491"/>
                  </a:cubicBezTo>
                  <a:lnTo>
                    <a:pt x="36925" y="17491"/>
                  </a:lnTo>
                  <a:cubicBezTo>
                    <a:pt x="37052" y="17448"/>
                    <a:pt x="37136" y="17322"/>
                    <a:pt x="37263" y="17068"/>
                  </a:cubicBezTo>
                  <a:cubicBezTo>
                    <a:pt x="37263" y="17026"/>
                    <a:pt x="37305" y="16984"/>
                    <a:pt x="37305" y="16899"/>
                  </a:cubicBezTo>
                  <a:close/>
                  <a:moveTo>
                    <a:pt x="67259" y="0"/>
                  </a:moveTo>
                  <a:cubicBezTo>
                    <a:pt x="67175" y="0"/>
                    <a:pt x="67132" y="42"/>
                    <a:pt x="66879" y="127"/>
                  </a:cubicBezTo>
                  <a:cubicBezTo>
                    <a:pt x="66752" y="211"/>
                    <a:pt x="66625" y="296"/>
                    <a:pt x="66456" y="338"/>
                  </a:cubicBezTo>
                  <a:cubicBezTo>
                    <a:pt x="66372" y="338"/>
                    <a:pt x="66372" y="338"/>
                    <a:pt x="66372" y="253"/>
                  </a:cubicBezTo>
                  <a:cubicBezTo>
                    <a:pt x="66330" y="127"/>
                    <a:pt x="66203" y="42"/>
                    <a:pt x="66076" y="42"/>
                  </a:cubicBezTo>
                  <a:cubicBezTo>
                    <a:pt x="65992" y="42"/>
                    <a:pt x="65907" y="84"/>
                    <a:pt x="65823" y="127"/>
                  </a:cubicBezTo>
                  <a:lnTo>
                    <a:pt x="65696" y="127"/>
                  </a:lnTo>
                  <a:cubicBezTo>
                    <a:pt x="65612" y="127"/>
                    <a:pt x="65485" y="211"/>
                    <a:pt x="65443" y="296"/>
                  </a:cubicBezTo>
                  <a:cubicBezTo>
                    <a:pt x="65400" y="338"/>
                    <a:pt x="65358" y="422"/>
                    <a:pt x="65358" y="507"/>
                  </a:cubicBezTo>
                  <a:cubicBezTo>
                    <a:pt x="65295" y="486"/>
                    <a:pt x="65231" y="475"/>
                    <a:pt x="65168" y="475"/>
                  </a:cubicBezTo>
                  <a:cubicBezTo>
                    <a:pt x="65105" y="475"/>
                    <a:pt x="65041" y="486"/>
                    <a:pt x="64978" y="507"/>
                  </a:cubicBezTo>
                  <a:cubicBezTo>
                    <a:pt x="64767" y="549"/>
                    <a:pt x="64682" y="718"/>
                    <a:pt x="64682" y="803"/>
                  </a:cubicBezTo>
                  <a:cubicBezTo>
                    <a:pt x="64682" y="845"/>
                    <a:pt x="64682" y="845"/>
                    <a:pt x="64682" y="887"/>
                  </a:cubicBezTo>
                  <a:cubicBezTo>
                    <a:pt x="64640" y="887"/>
                    <a:pt x="64640" y="929"/>
                    <a:pt x="64598" y="929"/>
                  </a:cubicBezTo>
                  <a:cubicBezTo>
                    <a:pt x="64555" y="1014"/>
                    <a:pt x="64513" y="1098"/>
                    <a:pt x="64513" y="1225"/>
                  </a:cubicBezTo>
                  <a:cubicBezTo>
                    <a:pt x="64555" y="1521"/>
                    <a:pt x="64809" y="1732"/>
                    <a:pt x="65105" y="1732"/>
                  </a:cubicBezTo>
                  <a:cubicBezTo>
                    <a:pt x="65062" y="1774"/>
                    <a:pt x="65062" y="1817"/>
                    <a:pt x="65062" y="1901"/>
                  </a:cubicBezTo>
                  <a:cubicBezTo>
                    <a:pt x="64893" y="1901"/>
                    <a:pt x="64767" y="1986"/>
                    <a:pt x="64640" y="2155"/>
                  </a:cubicBezTo>
                  <a:cubicBezTo>
                    <a:pt x="64555" y="2281"/>
                    <a:pt x="64513" y="2450"/>
                    <a:pt x="64555" y="2619"/>
                  </a:cubicBezTo>
                  <a:cubicBezTo>
                    <a:pt x="64429" y="2662"/>
                    <a:pt x="64344" y="2788"/>
                    <a:pt x="64302" y="2915"/>
                  </a:cubicBezTo>
                  <a:cubicBezTo>
                    <a:pt x="64260" y="3042"/>
                    <a:pt x="64302" y="3169"/>
                    <a:pt x="64344" y="3253"/>
                  </a:cubicBezTo>
                  <a:lnTo>
                    <a:pt x="64217" y="3253"/>
                  </a:lnTo>
                  <a:cubicBezTo>
                    <a:pt x="64133" y="3295"/>
                    <a:pt x="64048" y="3380"/>
                    <a:pt x="63922" y="3549"/>
                  </a:cubicBezTo>
                  <a:cubicBezTo>
                    <a:pt x="64048" y="3253"/>
                    <a:pt x="64175" y="2957"/>
                    <a:pt x="63964" y="2662"/>
                  </a:cubicBezTo>
                  <a:cubicBezTo>
                    <a:pt x="63964" y="2662"/>
                    <a:pt x="63964" y="2619"/>
                    <a:pt x="63922" y="2619"/>
                  </a:cubicBezTo>
                  <a:cubicBezTo>
                    <a:pt x="64091" y="2324"/>
                    <a:pt x="64133" y="1986"/>
                    <a:pt x="64091" y="1648"/>
                  </a:cubicBezTo>
                  <a:cubicBezTo>
                    <a:pt x="64048" y="1141"/>
                    <a:pt x="63964" y="1098"/>
                    <a:pt x="63922" y="1056"/>
                  </a:cubicBezTo>
                  <a:cubicBezTo>
                    <a:pt x="63837" y="972"/>
                    <a:pt x="63710" y="972"/>
                    <a:pt x="63626" y="972"/>
                  </a:cubicBezTo>
                  <a:cubicBezTo>
                    <a:pt x="63161" y="972"/>
                    <a:pt x="62781" y="1521"/>
                    <a:pt x="62401" y="2155"/>
                  </a:cubicBezTo>
                  <a:cubicBezTo>
                    <a:pt x="62358" y="2239"/>
                    <a:pt x="62316" y="2324"/>
                    <a:pt x="62274" y="2366"/>
                  </a:cubicBezTo>
                  <a:cubicBezTo>
                    <a:pt x="62189" y="2450"/>
                    <a:pt x="62105" y="2577"/>
                    <a:pt x="62105" y="2704"/>
                  </a:cubicBezTo>
                  <a:cubicBezTo>
                    <a:pt x="62063" y="2831"/>
                    <a:pt x="62020" y="2915"/>
                    <a:pt x="61978" y="3000"/>
                  </a:cubicBezTo>
                  <a:cubicBezTo>
                    <a:pt x="61809" y="3253"/>
                    <a:pt x="61598" y="3464"/>
                    <a:pt x="61387" y="3633"/>
                  </a:cubicBezTo>
                  <a:cubicBezTo>
                    <a:pt x="61133" y="3845"/>
                    <a:pt x="60922" y="4056"/>
                    <a:pt x="60753" y="4309"/>
                  </a:cubicBezTo>
                  <a:cubicBezTo>
                    <a:pt x="60711" y="4352"/>
                    <a:pt x="60669" y="4436"/>
                    <a:pt x="60626" y="4521"/>
                  </a:cubicBezTo>
                  <a:cubicBezTo>
                    <a:pt x="60626" y="4478"/>
                    <a:pt x="60626" y="4478"/>
                    <a:pt x="60584" y="4436"/>
                  </a:cubicBezTo>
                  <a:cubicBezTo>
                    <a:pt x="60669" y="4352"/>
                    <a:pt x="60711" y="4267"/>
                    <a:pt x="60711" y="4140"/>
                  </a:cubicBezTo>
                  <a:cubicBezTo>
                    <a:pt x="60838" y="4056"/>
                    <a:pt x="60838" y="3845"/>
                    <a:pt x="60711" y="3718"/>
                  </a:cubicBezTo>
                  <a:cubicBezTo>
                    <a:pt x="60669" y="3676"/>
                    <a:pt x="60626" y="3633"/>
                    <a:pt x="60542" y="3633"/>
                  </a:cubicBezTo>
                  <a:cubicBezTo>
                    <a:pt x="60795" y="3380"/>
                    <a:pt x="61260" y="2915"/>
                    <a:pt x="61513" y="2662"/>
                  </a:cubicBezTo>
                  <a:cubicBezTo>
                    <a:pt x="62189" y="1943"/>
                    <a:pt x="62232" y="1901"/>
                    <a:pt x="62189" y="1732"/>
                  </a:cubicBezTo>
                  <a:cubicBezTo>
                    <a:pt x="62189" y="1648"/>
                    <a:pt x="62105" y="1563"/>
                    <a:pt x="62063" y="1521"/>
                  </a:cubicBezTo>
                  <a:cubicBezTo>
                    <a:pt x="62401" y="1479"/>
                    <a:pt x="62696" y="1352"/>
                    <a:pt x="62992" y="1141"/>
                  </a:cubicBezTo>
                  <a:cubicBezTo>
                    <a:pt x="63077" y="1056"/>
                    <a:pt x="63161" y="887"/>
                    <a:pt x="63119" y="760"/>
                  </a:cubicBezTo>
                  <a:cubicBezTo>
                    <a:pt x="63119" y="692"/>
                    <a:pt x="63008" y="568"/>
                    <a:pt x="62742" y="568"/>
                  </a:cubicBezTo>
                  <a:cubicBezTo>
                    <a:pt x="62680" y="568"/>
                    <a:pt x="62608" y="575"/>
                    <a:pt x="62527" y="591"/>
                  </a:cubicBezTo>
                  <a:cubicBezTo>
                    <a:pt x="62570" y="549"/>
                    <a:pt x="62570" y="422"/>
                    <a:pt x="62570" y="338"/>
                  </a:cubicBezTo>
                  <a:lnTo>
                    <a:pt x="62527" y="211"/>
                  </a:lnTo>
                  <a:lnTo>
                    <a:pt x="62401" y="169"/>
                  </a:lnTo>
                  <a:lnTo>
                    <a:pt x="62316" y="169"/>
                  </a:lnTo>
                  <a:cubicBezTo>
                    <a:pt x="62232" y="169"/>
                    <a:pt x="62147" y="211"/>
                    <a:pt x="62063" y="211"/>
                  </a:cubicBezTo>
                  <a:lnTo>
                    <a:pt x="62020" y="42"/>
                  </a:lnTo>
                  <a:lnTo>
                    <a:pt x="61725" y="42"/>
                  </a:lnTo>
                  <a:cubicBezTo>
                    <a:pt x="61682" y="42"/>
                    <a:pt x="61598" y="84"/>
                    <a:pt x="61344" y="127"/>
                  </a:cubicBezTo>
                  <a:cubicBezTo>
                    <a:pt x="61322" y="119"/>
                    <a:pt x="61298" y="116"/>
                    <a:pt x="61274" y="116"/>
                  </a:cubicBezTo>
                  <a:cubicBezTo>
                    <a:pt x="61161" y="116"/>
                    <a:pt x="61034" y="191"/>
                    <a:pt x="60964" y="296"/>
                  </a:cubicBezTo>
                  <a:lnTo>
                    <a:pt x="60880" y="422"/>
                  </a:lnTo>
                  <a:lnTo>
                    <a:pt x="60880" y="465"/>
                  </a:lnTo>
                  <a:cubicBezTo>
                    <a:pt x="60838" y="465"/>
                    <a:pt x="60753" y="507"/>
                    <a:pt x="60669" y="549"/>
                  </a:cubicBezTo>
                  <a:cubicBezTo>
                    <a:pt x="60542" y="634"/>
                    <a:pt x="60288" y="760"/>
                    <a:pt x="60331" y="1014"/>
                  </a:cubicBezTo>
                  <a:cubicBezTo>
                    <a:pt x="60331" y="1056"/>
                    <a:pt x="60373" y="1098"/>
                    <a:pt x="60415" y="1141"/>
                  </a:cubicBezTo>
                  <a:lnTo>
                    <a:pt x="60373" y="1141"/>
                  </a:lnTo>
                  <a:lnTo>
                    <a:pt x="60288" y="1267"/>
                  </a:lnTo>
                  <a:cubicBezTo>
                    <a:pt x="60246" y="1310"/>
                    <a:pt x="60246" y="1394"/>
                    <a:pt x="60246" y="1436"/>
                  </a:cubicBezTo>
                  <a:cubicBezTo>
                    <a:pt x="60162" y="1394"/>
                    <a:pt x="60119" y="1394"/>
                    <a:pt x="60035" y="1394"/>
                  </a:cubicBezTo>
                  <a:cubicBezTo>
                    <a:pt x="60035" y="1267"/>
                    <a:pt x="59908" y="1183"/>
                    <a:pt x="59739" y="1183"/>
                  </a:cubicBezTo>
                  <a:cubicBezTo>
                    <a:pt x="59570" y="1183"/>
                    <a:pt x="59486" y="1310"/>
                    <a:pt x="59401" y="1479"/>
                  </a:cubicBezTo>
                  <a:cubicBezTo>
                    <a:pt x="59301" y="1253"/>
                    <a:pt x="59082" y="1132"/>
                    <a:pt x="58876" y="1132"/>
                  </a:cubicBezTo>
                  <a:cubicBezTo>
                    <a:pt x="58735" y="1132"/>
                    <a:pt x="58600" y="1189"/>
                    <a:pt x="58514" y="1310"/>
                  </a:cubicBezTo>
                  <a:cubicBezTo>
                    <a:pt x="58387" y="1436"/>
                    <a:pt x="58303" y="1563"/>
                    <a:pt x="58345" y="1732"/>
                  </a:cubicBezTo>
                  <a:cubicBezTo>
                    <a:pt x="58345" y="1774"/>
                    <a:pt x="58387" y="1859"/>
                    <a:pt x="58387" y="1901"/>
                  </a:cubicBezTo>
                  <a:cubicBezTo>
                    <a:pt x="58297" y="1841"/>
                    <a:pt x="58202" y="1813"/>
                    <a:pt x="58109" y="1813"/>
                  </a:cubicBezTo>
                  <a:cubicBezTo>
                    <a:pt x="57940" y="1813"/>
                    <a:pt x="57778" y="1906"/>
                    <a:pt x="57669" y="2070"/>
                  </a:cubicBezTo>
                  <a:cubicBezTo>
                    <a:pt x="57584" y="2197"/>
                    <a:pt x="57584" y="2366"/>
                    <a:pt x="57627" y="2493"/>
                  </a:cubicBezTo>
                  <a:cubicBezTo>
                    <a:pt x="57669" y="2619"/>
                    <a:pt x="57753" y="2704"/>
                    <a:pt x="57880" y="2746"/>
                  </a:cubicBezTo>
                  <a:cubicBezTo>
                    <a:pt x="57838" y="2788"/>
                    <a:pt x="57796" y="2831"/>
                    <a:pt x="57753" y="2873"/>
                  </a:cubicBezTo>
                  <a:cubicBezTo>
                    <a:pt x="57753" y="2915"/>
                    <a:pt x="57753" y="2957"/>
                    <a:pt x="57711" y="3000"/>
                  </a:cubicBezTo>
                  <a:cubicBezTo>
                    <a:pt x="57635" y="2772"/>
                    <a:pt x="57458" y="2613"/>
                    <a:pt x="57239" y="2613"/>
                  </a:cubicBezTo>
                  <a:cubicBezTo>
                    <a:pt x="57214" y="2613"/>
                    <a:pt x="57188" y="2615"/>
                    <a:pt x="57162" y="2619"/>
                  </a:cubicBezTo>
                  <a:lnTo>
                    <a:pt x="57035" y="2619"/>
                  </a:lnTo>
                  <a:cubicBezTo>
                    <a:pt x="57035" y="2535"/>
                    <a:pt x="57035" y="2493"/>
                    <a:pt x="56993" y="2408"/>
                  </a:cubicBezTo>
                  <a:lnTo>
                    <a:pt x="56866" y="2281"/>
                  </a:lnTo>
                  <a:lnTo>
                    <a:pt x="56697" y="2281"/>
                  </a:lnTo>
                  <a:cubicBezTo>
                    <a:pt x="56444" y="2281"/>
                    <a:pt x="56232" y="2408"/>
                    <a:pt x="56106" y="2619"/>
                  </a:cubicBezTo>
                  <a:cubicBezTo>
                    <a:pt x="56064" y="2746"/>
                    <a:pt x="56021" y="2873"/>
                    <a:pt x="56064" y="3000"/>
                  </a:cubicBezTo>
                  <a:cubicBezTo>
                    <a:pt x="55937" y="3000"/>
                    <a:pt x="55852" y="2957"/>
                    <a:pt x="55726" y="2957"/>
                  </a:cubicBezTo>
                  <a:cubicBezTo>
                    <a:pt x="55895" y="2788"/>
                    <a:pt x="56021" y="2619"/>
                    <a:pt x="56148" y="2408"/>
                  </a:cubicBezTo>
                  <a:cubicBezTo>
                    <a:pt x="56190" y="2366"/>
                    <a:pt x="56275" y="2112"/>
                    <a:pt x="55937" y="1943"/>
                  </a:cubicBezTo>
                  <a:cubicBezTo>
                    <a:pt x="55810" y="1859"/>
                    <a:pt x="55683" y="1817"/>
                    <a:pt x="55599" y="1817"/>
                  </a:cubicBezTo>
                  <a:lnTo>
                    <a:pt x="55430" y="1817"/>
                  </a:lnTo>
                  <a:lnTo>
                    <a:pt x="55345" y="1901"/>
                  </a:lnTo>
                  <a:cubicBezTo>
                    <a:pt x="55345" y="1943"/>
                    <a:pt x="55303" y="1986"/>
                    <a:pt x="55303" y="2028"/>
                  </a:cubicBezTo>
                  <a:cubicBezTo>
                    <a:pt x="55219" y="1986"/>
                    <a:pt x="55134" y="1943"/>
                    <a:pt x="55050" y="1943"/>
                  </a:cubicBezTo>
                  <a:cubicBezTo>
                    <a:pt x="54881" y="1943"/>
                    <a:pt x="54712" y="2070"/>
                    <a:pt x="54669" y="2239"/>
                  </a:cubicBezTo>
                  <a:cubicBezTo>
                    <a:pt x="54627" y="2366"/>
                    <a:pt x="54669" y="2493"/>
                    <a:pt x="54754" y="2619"/>
                  </a:cubicBezTo>
                  <a:cubicBezTo>
                    <a:pt x="54754" y="2635"/>
                    <a:pt x="54754" y="2650"/>
                    <a:pt x="54756" y="2666"/>
                  </a:cubicBezTo>
                  <a:lnTo>
                    <a:pt x="54756" y="2666"/>
                  </a:lnTo>
                  <a:cubicBezTo>
                    <a:pt x="54742" y="2650"/>
                    <a:pt x="54727" y="2635"/>
                    <a:pt x="54712" y="2619"/>
                  </a:cubicBezTo>
                  <a:cubicBezTo>
                    <a:pt x="54627" y="2450"/>
                    <a:pt x="54500" y="2281"/>
                    <a:pt x="54289" y="2281"/>
                  </a:cubicBezTo>
                  <a:cubicBezTo>
                    <a:pt x="54260" y="2274"/>
                    <a:pt x="54231" y="2271"/>
                    <a:pt x="54203" y="2271"/>
                  </a:cubicBezTo>
                  <a:cubicBezTo>
                    <a:pt x="54065" y="2271"/>
                    <a:pt x="53937" y="2353"/>
                    <a:pt x="53867" y="2493"/>
                  </a:cubicBezTo>
                  <a:lnTo>
                    <a:pt x="53867" y="2535"/>
                  </a:lnTo>
                  <a:cubicBezTo>
                    <a:pt x="53814" y="2517"/>
                    <a:pt x="53762" y="2507"/>
                    <a:pt x="53709" y="2507"/>
                  </a:cubicBezTo>
                  <a:cubicBezTo>
                    <a:pt x="53635" y="2507"/>
                    <a:pt x="53561" y="2528"/>
                    <a:pt x="53486" y="2577"/>
                  </a:cubicBezTo>
                  <a:cubicBezTo>
                    <a:pt x="53437" y="2544"/>
                    <a:pt x="53368" y="2518"/>
                    <a:pt x="53298" y="2518"/>
                  </a:cubicBezTo>
                  <a:cubicBezTo>
                    <a:pt x="53187" y="2518"/>
                    <a:pt x="53073" y="2582"/>
                    <a:pt x="53022" y="2788"/>
                  </a:cubicBezTo>
                  <a:lnTo>
                    <a:pt x="52979" y="2788"/>
                  </a:lnTo>
                  <a:lnTo>
                    <a:pt x="52768" y="2873"/>
                  </a:lnTo>
                  <a:lnTo>
                    <a:pt x="52726" y="2957"/>
                  </a:lnTo>
                  <a:lnTo>
                    <a:pt x="52599" y="2957"/>
                  </a:lnTo>
                  <a:cubicBezTo>
                    <a:pt x="52472" y="2957"/>
                    <a:pt x="52219" y="2957"/>
                    <a:pt x="52177" y="3169"/>
                  </a:cubicBezTo>
                  <a:lnTo>
                    <a:pt x="52134" y="3422"/>
                  </a:lnTo>
                  <a:lnTo>
                    <a:pt x="52346" y="3507"/>
                  </a:lnTo>
                  <a:cubicBezTo>
                    <a:pt x="52430" y="3549"/>
                    <a:pt x="52515" y="3591"/>
                    <a:pt x="52641" y="3633"/>
                  </a:cubicBezTo>
                  <a:cubicBezTo>
                    <a:pt x="52599" y="3676"/>
                    <a:pt x="52557" y="3760"/>
                    <a:pt x="52515" y="3845"/>
                  </a:cubicBezTo>
                  <a:lnTo>
                    <a:pt x="52388" y="4098"/>
                  </a:lnTo>
                  <a:lnTo>
                    <a:pt x="52599" y="4225"/>
                  </a:lnTo>
                  <a:cubicBezTo>
                    <a:pt x="52684" y="4267"/>
                    <a:pt x="52768" y="4309"/>
                    <a:pt x="52853" y="4309"/>
                  </a:cubicBezTo>
                  <a:cubicBezTo>
                    <a:pt x="52937" y="4309"/>
                    <a:pt x="53022" y="4267"/>
                    <a:pt x="53064" y="4225"/>
                  </a:cubicBezTo>
                  <a:lnTo>
                    <a:pt x="53233" y="4225"/>
                  </a:lnTo>
                  <a:cubicBezTo>
                    <a:pt x="53317" y="4225"/>
                    <a:pt x="53444" y="4140"/>
                    <a:pt x="53529" y="4056"/>
                  </a:cubicBezTo>
                  <a:cubicBezTo>
                    <a:pt x="53571" y="4098"/>
                    <a:pt x="53655" y="4140"/>
                    <a:pt x="53740" y="4140"/>
                  </a:cubicBezTo>
                  <a:cubicBezTo>
                    <a:pt x="53867" y="4140"/>
                    <a:pt x="53909" y="4098"/>
                    <a:pt x="53993" y="3929"/>
                  </a:cubicBezTo>
                  <a:cubicBezTo>
                    <a:pt x="54078" y="3971"/>
                    <a:pt x="54162" y="4014"/>
                    <a:pt x="54289" y="4056"/>
                  </a:cubicBezTo>
                  <a:cubicBezTo>
                    <a:pt x="54247" y="4140"/>
                    <a:pt x="54247" y="4225"/>
                    <a:pt x="54289" y="4352"/>
                  </a:cubicBezTo>
                  <a:cubicBezTo>
                    <a:pt x="54120" y="4309"/>
                    <a:pt x="53993" y="4267"/>
                    <a:pt x="53824" y="4267"/>
                  </a:cubicBezTo>
                  <a:cubicBezTo>
                    <a:pt x="53698" y="4267"/>
                    <a:pt x="53571" y="4309"/>
                    <a:pt x="53402" y="4309"/>
                  </a:cubicBezTo>
                  <a:cubicBezTo>
                    <a:pt x="53275" y="4352"/>
                    <a:pt x="53106" y="4436"/>
                    <a:pt x="53022" y="4563"/>
                  </a:cubicBezTo>
                  <a:lnTo>
                    <a:pt x="53022" y="4774"/>
                  </a:lnTo>
                  <a:lnTo>
                    <a:pt x="53064" y="4859"/>
                  </a:lnTo>
                  <a:cubicBezTo>
                    <a:pt x="52937" y="4859"/>
                    <a:pt x="52853" y="4859"/>
                    <a:pt x="52768" y="4901"/>
                  </a:cubicBezTo>
                  <a:cubicBezTo>
                    <a:pt x="52768" y="4859"/>
                    <a:pt x="52768" y="4816"/>
                    <a:pt x="52726" y="4774"/>
                  </a:cubicBezTo>
                  <a:lnTo>
                    <a:pt x="52641" y="4647"/>
                  </a:lnTo>
                  <a:lnTo>
                    <a:pt x="52515" y="4647"/>
                  </a:lnTo>
                  <a:cubicBezTo>
                    <a:pt x="52303" y="4647"/>
                    <a:pt x="52050" y="4901"/>
                    <a:pt x="51923" y="5070"/>
                  </a:cubicBezTo>
                  <a:cubicBezTo>
                    <a:pt x="51796" y="4943"/>
                    <a:pt x="51712" y="4859"/>
                    <a:pt x="51585" y="4774"/>
                  </a:cubicBezTo>
                  <a:lnTo>
                    <a:pt x="51501" y="4732"/>
                  </a:lnTo>
                  <a:lnTo>
                    <a:pt x="51416" y="4732"/>
                  </a:lnTo>
                  <a:cubicBezTo>
                    <a:pt x="51289" y="4732"/>
                    <a:pt x="51121" y="4859"/>
                    <a:pt x="51121" y="4985"/>
                  </a:cubicBezTo>
                  <a:cubicBezTo>
                    <a:pt x="50867" y="5028"/>
                    <a:pt x="50656" y="5154"/>
                    <a:pt x="50445" y="5323"/>
                  </a:cubicBezTo>
                  <a:cubicBezTo>
                    <a:pt x="50360" y="5365"/>
                    <a:pt x="50318" y="5492"/>
                    <a:pt x="50318" y="5619"/>
                  </a:cubicBezTo>
                  <a:cubicBezTo>
                    <a:pt x="50318" y="5915"/>
                    <a:pt x="50698" y="5999"/>
                    <a:pt x="50994" y="5999"/>
                  </a:cubicBezTo>
                  <a:cubicBezTo>
                    <a:pt x="50952" y="6084"/>
                    <a:pt x="50994" y="6168"/>
                    <a:pt x="51036" y="6253"/>
                  </a:cubicBezTo>
                  <a:lnTo>
                    <a:pt x="50825" y="6253"/>
                  </a:lnTo>
                  <a:cubicBezTo>
                    <a:pt x="50656" y="6337"/>
                    <a:pt x="50487" y="6464"/>
                    <a:pt x="50402" y="6633"/>
                  </a:cubicBezTo>
                  <a:cubicBezTo>
                    <a:pt x="50360" y="6675"/>
                    <a:pt x="50360" y="6760"/>
                    <a:pt x="50360" y="6802"/>
                  </a:cubicBezTo>
                  <a:cubicBezTo>
                    <a:pt x="50276" y="6717"/>
                    <a:pt x="50149" y="6675"/>
                    <a:pt x="50022" y="6675"/>
                  </a:cubicBezTo>
                  <a:cubicBezTo>
                    <a:pt x="49726" y="6675"/>
                    <a:pt x="49557" y="7013"/>
                    <a:pt x="49431" y="7436"/>
                  </a:cubicBezTo>
                  <a:cubicBezTo>
                    <a:pt x="49304" y="7436"/>
                    <a:pt x="49093" y="7478"/>
                    <a:pt x="48966" y="7520"/>
                  </a:cubicBezTo>
                  <a:lnTo>
                    <a:pt x="48881" y="7520"/>
                  </a:lnTo>
                  <a:cubicBezTo>
                    <a:pt x="48881" y="7309"/>
                    <a:pt x="48839" y="7098"/>
                    <a:pt x="48797" y="6929"/>
                  </a:cubicBezTo>
                  <a:cubicBezTo>
                    <a:pt x="48755" y="6760"/>
                    <a:pt x="48628" y="6591"/>
                    <a:pt x="48417" y="6506"/>
                  </a:cubicBezTo>
                  <a:lnTo>
                    <a:pt x="48163" y="6506"/>
                  </a:lnTo>
                  <a:lnTo>
                    <a:pt x="48121" y="6591"/>
                  </a:lnTo>
                  <a:cubicBezTo>
                    <a:pt x="48079" y="6633"/>
                    <a:pt x="48079" y="6633"/>
                    <a:pt x="48036" y="6675"/>
                  </a:cubicBezTo>
                  <a:cubicBezTo>
                    <a:pt x="47867" y="6675"/>
                    <a:pt x="47825" y="6802"/>
                    <a:pt x="47741" y="7013"/>
                  </a:cubicBezTo>
                  <a:cubicBezTo>
                    <a:pt x="47741" y="7055"/>
                    <a:pt x="47698" y="7098"/>
                    <a:pt x="47698" y="7182"/>
                  </a:cubicBezTo>
                  <a:cubicBezTo>
                    <a:pt x="47656" y="7224"/>
                    <a:pt x="47529" y="7224"/>
                    <a:pt x="47360" y="7436"/>
                  </a:cubicBezTo>
                  <a:cubicBezTo>
                    <a:pt x="47276" y="7478"/>
                    <a:pt x="47234" y="7562"/>
                    <a:pt x="47191" y="7605"/>
                  </a:cubicBezTo>
                  <a:cubicBezTo>
                    <a:pt x="47107" y="7520"/>
                    <a:pt x="47065" y="7436"/>
                    <a:pt x="46938" y="7393"/>
                  </a:cubicBezTo>
                  <a:cubicBezTo>
                    <a:pt x="46853" y="7351"/>
                    <a:pt x="46769" y="7309"/>
                    <a:pt x="46642" y="7309"/>
                  </a:cubicBezTo>
                  <a:cubicBezTo>
                    <a:pt x="46853" y="7224"/>
                    <a:pt x="47022" y="7055"/>
                    <a:pt x="47149" y="6886"/>
                  </a:cubicBezTo>
                  <a:cubicBezTo>
                    <a:pt x="47191" y="6760"/>
                    <a:pt x="47191" y="6633"/>
                    <a:pt x="47149" y="6506"/>
                  </a:cubicBezTo>
                  <a:lnTo>
                    <a:pt x="47149" y="6506"/>
                  </a:lnTo>
                  <a:cubicBezTo>
                    <a:pt x="47191" y="6548"/>
                    <a:pt x="47276" y="6591"/>
                    <a:pt x="47318" y="6633"/>
                  </a:cubicBezTo>
                  <a:lnTo>
                    <a:pt x="47445" y="6633"/>
                  </a:lnTo>
                  <a:lnTo>
                    <a:pt x="47529" y="6591"/>
                  </a:lnTo>
                  <a:cubicBezTo>
                    <a:pt x="48036" y="6295"/>
                    <a:pt x="48036" y="6295"/>
                    <a:pt x="48036" y="6168"/>
                  </a:cubicBezTo>
                  <a:cubicBezTo>
                    <a:pt x="48036" y="6041"/>
                    <a:pt x="47994" y="5957"/>
                    <a:pt x="47952" y="5830"/>
                  </a:cubicBezTo>
                  <a:cubicBezTo>
                    <a:pt x="47952" y="5830"/>
                    <a:pt x="47572" y="5281"/>
                    <a:pt x="47318" y="5281"/>
                  </a:cubicBezTo>
                  <a:lnTo>
                    <a:pt x="47234" y="5281"/>
                  </a:lnTo>
                  <a:cubicBezTo>
                    <a:pt x="47191" y="5070"/>
                    <a:pt x="47022" y="4943"/>
                    <a:pt x="46811" y="4943"/>
                  </a:cubicBezTo>
                  <a:cubicBezTo>
                    <a:pt x="46642" y="4943"/>
                    <a:pt x="46473" y="5070"/>
                    <a:pt x="46473" y="5281"/>
                  </a:cubicBezTo>
                  <a:cubicBezTo>
                    <a:pt x="46473" y="5619"/>
                    <a:pt x="46642" y="5957"/>
                    <a:pt x="46853" y="6253"/>
                  </a:cubicBezTo>
                  <a:lnTo>
                    <a:pt x="46811" y="6210"/>
                  </a:lnTo>
                  <a:cubicBezTo>
                    <a:pt x="46727" y="6084"/>
                    <a:pt x="46600" y="6041"/>
                    <a:pt x="46515" y="6041"/>
                  </a:cubicBezTo>
                  <a:cubicBezTo>
                    <a:pt x="46389" y="6041"/>
                    <a:pt x="46304" y="6084"/>
                    <a:pt x="46262" y="6126"/>
                  </a:cubicBezTo>
                  <a:cubicBezTo>
                    <a:pt x="46262" y="6126"/>
                    <a:pt x="46262" y="6084"/>
                    <a:pt x="46262" y="6084"/>
                  </a:cubicBezTo>
                  <a:lnTo>
                    <a:pt x="46135" y="5915"/>
                  </a:lnTo>
                  <a:lnTo>
                    <a:pt x="45966" y="5915"/>
                  </a:lnTo>
                  <a:cubicBezTo>
                    <a:pt x="45882" y="5915"/>
                    <a:pt x="45840" y="5915"/>
                    <a:pt x="45755" y="5957"/>
                  </a:cubicBezTo>
                  <a:cubicBezTo>
                    <a:pt x="45290" y="6168"/>
                    <a:pt x="44868" y="6379"/>
                    <a:pt x="44445" y="6675"/>
                  </a:cubicBezTo>
                  <a:lnTo>
                    <a:pt x="44319" y="6760"/>
                  </a:lnTo>
                  <a:cubicBezTo>
                    <a:pt x="44276" y="6844"/>
                    <a:pt x="44234" y="6929"/>
                    <a:pt x="44234" y="7055"/>
                  </a:cubicBezTo>
                  <a:cubicBezTo>
                    <a:pt x="44234" y="7098"/>
                    <a:pt x="44234" y="7182"/>
                    <a:pt x="44234" y="7267"/>
                  </a:cubicBezTo>
                  <a:cubicBezTo>
                    <a:pt x="44107" y="7267"/>
                    <a:pt x="43981" y="7309"/>
                    <a:pt x="43896" y="7436"/>
                  </a:cubicBezTo>
                  <a:cubicBezTo>
                    <a:pt x="43833" y="7372"/>
                    <a:pt x="43759" y="7341"/>
                    <a:pt x="43685" y="7341"/>
                  </a:cubicBezTo>
                  <a:cubicBezTo>
                    <a:pt x="43611" y="7341"/>
                    <a:pt x="43537" y="7372"/>
                    <a:pt x="43474" y="7436"/>
                  </a:cubicBezTo>
                  <a:cubicBezTo>
                    <a:pt x="43347" y="7520"/>
                    <a:pt x="43262" y="7689"/>
                    <a:pt x="43305" y="7858"/>
                  </a:cubicBezTo>
                  <a:cubicBezTo>
                    <a:pt x="43262" y="7900"/>
                    <a:pt x="43220" y="7900"/>
                    <a:pt x="43220" y="7943"/>
                  </a:cubicBezTo>
                  <a:cubicBezTo>
                    <a:pt x="43136" y="7985"/>
                    <a:pt x="43136" y="8069"/>
                    <a:pt x="43093" y="8112"/>
                  </a:cubicBezTo>
                  <a:lnTo>
                    <a:pt x="42924" y="8112"/>
                  </a:lnTo>
                  <a:cubicBezTo>
                    <a:pt x="42629" y="8112"/>
                    <a:pt x="42544" y="8323"/>
                    <a:pt x="42544" y="8365"/>
                  </a:cubicBezTo>
                  <a:cubicBezTo>
                    <a:pt x="42502" y="8450"/>
                    <a:pt x="42502" y="8534"/>
                    <a:pt x="42544" y="8576"/>
                  </a:cubicBezTo>
                  <a:lnTo>
                    <a:pt x="42417" y="8576"/>
                  </a:lnTo>
                  <a:cubicBezTo>
                    <a:pt x="42375" y="8492"/>
                    <a:pt x="42333" y="8407"/>
                    <a:pt x="42291" y="8323"/>
                  </a:cubicBezTo>
                  <a:lnTo>
                    <a:pt x="42122" y="8238"/>
                  </a:lnTo>
                  <a:lnTo>
                    <a:pt x="41995" y="8238"/>
                  </a:lnTo>
                  <a:cubicBezTo>
                    <a:pt x="41910" y="8238"/>
                    <a:pt x="41868" y="8238"/>
                    <a:pt x="41826" y="8281"/>
                  </a:cubicBezTo>
                  <a:cubicBezTo>
                    <a:pt x="41741" y="8238"/>
                    <a:pt x="41657" y="8196"/>
                    <a:pt x="41572" y="8196"/>
                  </a:cubicBezTo>
                  <a:lnTo>
                    <a:pt x="41403" y="8196"/>
                  </a:lnTo>
                  <a:lnTo>
                    <a:pt x="41403" y="8238"/>
                  </a:lnTo>
                  <a:cubicBezTo>
                    <a:pt x="41319" y="8154"/>
                    <a:pt x="41234" y="8112"/>
                    <a:pt x="41150" y="8112"/>
                  </a:cubicBezTo>
                  <a:lnTo>
                    <a:pt x="40981" y="8112"/>
                  </a:lnTo>
                  <a:cubicBezTo>
                    <a:pt x="40897" y="8154"/>
                    <a:pt x="40812" y="8238"/>
                    <a:pt x="40770" y="8365"/>
                  </a:cubicBezTo>
                  <a:cubicBezTo>
                    <a:pt x="40770" y="8365"/>
                    <a:pt x="40770" y="8407"/>
                    <a:pt x="40770" y="8407"/>
                  </a:cubicBezTo>
                  <a:cubicBezTo>
                    <a:pt x="40685" y="8407"/>
                    <a:pt x="40601" y="8407"/>
                    <a:pt x="40559" y="8450"/>
                  </a:cubicBezTo>
                  <a:lnTo>
                    <a:pt x="40390" y="8534"/>
                  </a:lnTo>
                  <a:lnTo>
                    <a:pt x="40390" y="8619"/>
                  </a:lnTo>
                  <a:lnTo>
                    <a:pt x="40221" y="8619"/>
                  </a:lnTo>
                  <a:lnTo>
                    <a:pt x="40094" y="8914"/>
                  </a:lnTo>
                  <a:lnTo>
                    <a:pt x="40136" y="9041"/>
                  </a:lnTo>
                  <a:cubicBezTo>
                    <a:pt x="40136" y="9041"/>
                    <a:pt x="40178" y="9083"/>
                    <a:pt x="40178" y="9126"/>
                  </a:cubicBezTo>
                  <a:cubicBezTo>
                    <a:pt x="40133" y="9114"/>
                    <a:pt x="40085" y="9109"/>
                    <a:pt x="40035" y="9109"/>
                  </a:cubicBezTo>
                  <a:cubicBezTo>
                    <a:pt x="39899" y="9109"/>
                    <a:pt x="39753" y="9148"/>
                    <a:pt x="39629" y="9210"/>
                  </a:cubicBezTo>
                  <a:cubicBezTo>
                    <a:pt x="39502" y="9252"/>
                    <a:pt x="39418" y="9337"/>
                    <a:pt x="39376" y="9421"/>
                  </a:cubicBezTo>
                  <a:lnTo>
                    <a:pt x="39333" y="9590"/>
                  </a:lnTo>
                  <a:lnTo>
                    <a:pt x="39376" y="9675"/>
                  </a:lnTo>
                  <a:cubicBezTo>
                    <a:pt x="39376" y="9717"/>
                    <a:pt x="39376" y="9717"/>
                    <a:pt x="39376" y="9717"/>
                  </a:cubicBezTo>
                  <a:cubicBezTo>
                    <a:pt x="39376" y="9759"/>
                    <a:pt x="39376" y="9802"/>
                    <a:pt x="39376" y="9802"/>
                  </a:cubicBezTo>
                  <a:lnTo>
                    <a:pt x="39376" y="9971"/>
                  </a:lnTo>
                  <a:lnTo>
                    <a:pt x="39671" y="10140"/>
                  </a:lnTo>
                  <a:cubicBezTo>
                    <a:pt x="39587" y="10224"/>
                    <a:pt x="39545" y="10351"/>
                    <a:pt x="39629" y="10435"/>
                  </a:cubicBezTo>
                  <a:cubicBezTo>
                    <a:pt x="39418" y="10435"/>
                    <a:pt x="39249" y="10478"/>
                    <a:pt x="39122" y="10604"/>
                  </a:cubicBezTo>
                  <a:cubicBezTo>
                    <a:pt x="39038" y="10689"/>
                    <a:pt x="38995" y="10815"/>
                    <a:pt x="38995" y="10942"/>
                  </a:cubicBezTo>
                  <a:cubicBezTo>
                    <a:pt x="39033" y="11170"/>
                    <a:pt x="39207" y="11329"/>
                    <a:pt x="39425" y="11329"/>
                  </a:cubicBezTo>
                  <a:cubicBezTo>
                    <a:pt x="39450" y="11329"/>
                    <a:pt x="39476" y="11327"/>
                    <a:pt x="39502" y="11322"/>
                  </a:cubicBezTo>
                  <a:lnTo>
                    <a:pt x="39502" y="11322"/>
                  </a:lnTo>
                  <a:lnTo>
                    <a:pt x="39333" y="11534"/>
                  </a:lnTo>
                  <a:lnTo>
                    <a:pt x="40094" y="11534"/>
                  </a:lnTo>
                  <a:cubicBezTo>
                    <a:pt x="40136" y="11534"/>
                    <a:pt x="40178" y="11534"/>
                    <a:pt x="40263" y="11491"/>
                  </a:cubicBezTo>
                  <a:cubicBezTo>
                    <a:pt x="40432" y="11407"/>
                    <a:pt x="40601" y="11238"/>
                    <a:pt x="40728" y="11027"/>
                  </a:cubicBezTo>
                  <a:cubicBezTo>
                    <a:pt x="40770" y="10942"/>
                    <a:pt x="40854" y="10858"/>
                    <a:pt x="40897" y="10815"/>
                  </a:cubicBezTo>
                  <a:cubicBezTo>
                    <a:pt x="41023" y="10858"/>
                    <a:pt x="41150" y="10900"/>
                    <a:pt x="41277" y="10900"/>
                  </a:cubicBezTo>
                  <a:lnTo>
                    <a:pt x="41488" y="10900"/>
                  </a:lnTo>
                  <a:cubicBezTo>
                    <a:pt x="41361" y="11069"/>
                    <a:pt x="41277" y="11238"/>
                    <a:pt x="41234" y="11407"/>
                  </a:cubicBezTo>
                  <a:lnTo>
                    <a:pt x="40939" y="11407"/>
                  </a:lnTo>
                  <a:lnTo>
                    <a:pt x="40854" y="11534"/>
                  </a:lnTo>
                  <a:cubicBezTo>
                    <a:pt x="40770" y="11660"/>
                    <a:pt x="40812" y="11829"/>
                    <a:pt x="40939" y="12083"/>
                  </a:cubicBezTo>
                  <a:cubicBezTo>
                    <a:pt x="40939" y="12125"/>
                    <a:pt x="40981" y="12167"/>
                    <a:pt x="40981" y="12167"/>
                  </a:cubicBezTo>
                  <a:cubicBezTo>
                    <a:pt x="40854" y="12252"/>
                    <a:pt x="40728" y="12336"/>
                    <a:pt x="40643" y="12463"/>
                  </a:cubicBezTo>
                  <a:cubicBezTo>
                    <a:pt x="40601" y="12548"/>
                    <a:pt x="40559" y="12590"/>
                    <a:pt x="40559" y="12674"/>
                  </a:cubicBezTo>
                  <a:cubicBezTo>
                    <a:pt x="40432" y="12674"/>
                    <a:pt x="40347" y="12759"/>
                    <a:pt x="40263" y="12801"/>
                  </a:cubicBezTo>
                  <a:cubicBezTo>
                    <a:pt x="40221" y="12759"/>
                    <a:pt x="40136" y="12717"/>
                    <a:pt x="40094" y="12717"/>
                  </a:cubicBezTo>
                  <a:cubicBezTo>
                    <a:pt x="40036" y="12709"/>
                    <a:pt x="39978" y="12706"/>
                    <a:pt x="39920" y="12706"/>
                  </a:cubicBezTo>
                  <a:cubicBezTo>
                    <a:pt x="39641" y="12706"/>
                    <a:pt x="39367" y="12788"/>
                    <a:pt x="39122" y="12928"/>
                  </a:cubicBezTo>
                  <a:cubicBezTo>
                    <a:pt x="39122" y="12843"/>
                    <a:pt x="39122" y="12759"/>
                    <a:pt x="39080" y="12674"/>
                  </a:cubicBezTo>
                  <a:lnTo>
                    <a:pt x="39080" y="12590"/>
                  </a:lnTo>
                  <a:cubicBezTo>
                    <a:pt x="39164" y="12548"/>
                    <a:pt x="39207" y="12463"/>
                    <a:pt x="39207" y="12379"/>
                  </a:cubicBezTo>
                  <a:lnTo>
                    <a:pt x="39207" y="12252"/>
                  </a:lnTo>
                  <a:lnTo>
                    <a:pt x="39164" y="12167"/>
                  </a:lnTo>
                  <a:cubicBezTo>
                    <a:pt x="39080" y="12083"/>
                    <a:pt x="38953" y="12041"/>
                    <a:pt x="38826" y="12041"/>
                  </a:cubicBezTo>
                  <a:cubicBezTo>
                    <a:pt x="38700" y="11829"/>
                    <a:pt x="38446" y="11660"/>
                    <a:pt x="38193" y="11618"/>
                  </a:cubicBezTo>
                  <a:lnTo>
                    <a:pt x="38024" y="11618"/>
                  </a:lnTo>
                  <a:lnTo>
                    <a:pt x="37939" y="11745"/>
                  </a:lnTo>
                  <a:cubicBezTo>
                    <a:pt x="37939" y="11787"/>
                    <a:pt x="37939" y="11829"/>
                    <a:pt x="37897" y="11872"/>
                  </a:cubicBezTo>
                  <a:cubicBezTo>
                    <a:pt x="37812" y="11872"/>
                    <a:pt x="37686" y="11914"/>
                    <a:pt x="37601" y="11998"/>
                  </a:cubicBezTo>
                  <a:cubicBezTo>
                    <a:pt x="37643" y="11787"/>
                    <a:pt x="37643" y="11576"/>
                    <a:pt x="37559" y="11407"/>
                  </a:cubicBezTo>
                  <a:cubicBezTo>
                    <a:pt x="37559" y="11365"/>
                    <a:pt x="37517" y="11322"/>
                    <a:pt x="37474" y="11280"/>
                  </a:cubicBezTo>
                  <a:lnTo>
                    <a:pt x="37643" y="11153"/>
                  </a:lnTo>
                  <a:cubicBezTo>
                    <a:pt x="37981" y="10815"/>
                    <a:pt x="38235" y="10351"/>
                    <a:pt x="38319" y="9886"/>
                  </a:cubicBezTo>
                  <a:cubicBezTo>
                    <a:pt x="38319" y="9675"/>
                    <a:pt x="38150" y="9464"/>
                    <a:pt x="37939" y="9464"/>
                  </a:cubicBezTo>
                  <a:cubicBezTo>
                    <a:pt x="37305" y="9464"/>
                    <a:pt x="35869" y="10984"/>
                    <a:pt x="35827" y="11660"/>
                  </a:cubicBezTo>
                  <a:lnTo>
                    <a:pt x="35827" y="11703"/>
                  </a:lnTo>
                  <a:lnTo>
                    <a:pt x="35658" y="11703"/>
                  </a:lnTo>
                  <a:cubicBezTo>
                    <a:pt x="35658" y="11449"/>
                    <a:pt x="35573" y="11196"/>
                    <a:pt x="35362" y="11027"/>
                  </a:cubicBezTo>
                  <a:cubicBezTo>
                    <a:pt x="35271" y="10935"/>
                    <a:pt x="35156" y="10891"/>
                    <a:pt x="35044" y="10891"/>
                  </a:cubicBezTo>
                  <a:cubicBezTo>
                    <a:pt x="34898" y="10891"/>
                    <a:pt x="34758" y="10967"/>
                    <a:pt x="34686" y="11111"/>
                  </a:cubicBezTo>
                  <a:cubicBezTo>
                    <a:pt x="34559" y="11238"/>
                    <a:pt x="34517" y="11407"/>
                    <a:pt x="34559" y="11576"/>
                  </a:cubicBezTo>
                  <a:lnTo>
                    <a:pt x="34475" y="11576"/>
                  </a:lnTo>
                  <a:lnTo>
                    <a:pt x="34390" y="11660"/>
                  </a:lnTo>
                  <a:cubicBezTo>
                    <a:pt x="34306" y="11787"/>
                    <a:pt x="34264" y="11914"/>
                    <a:pt x="34306" y="12041"/>
                  </a:cubicBezTo>
                  <a:lnTo>
                    <a:pt x="34306" y="12210"/>
                  </a:lnTo>
                  <a:cubicBezTo>
                    <a:pt x="34179" y="12125"/>
                    <a:pt x="34095" y="12041"/>
                    <a:pt x="34010" y="11914"/>
                  </a:cubicBezTo>
                  <a:lnTo>
                    <a:pt x="33883" y="11787"/>
                  </a:lnTo>
                  <a:lnTo>
                    <a:pt x="33630" y="11787"/>
                  </a:lnTo>
                  <a:lnTo>
                    <a:pt x="33588" y="11829"/>
                  </a:lnTo>
                  <a:lnTo>
                    <a:pt x="33419" y="11829"/>
                  </a:lnTo>
                  <a:cubicBezTo>
                    <a:pt x="33123" y="11829"/>
                    <a:pt x="32996" y="12125"/>
                    <a:pt x="32827" y="12590"/>
                  </a:cubicBezTo>
                  <a:cubicBezTo>
                    <a:pt x="32827" y="12759"/>
                    <a:pt x="32869" y="12928"/>
                    <a:pt x="32954" y="13012"/>
                  </a:cubicBezTo>
                  <a:cubicBezTo>
                    <a:pt x="33081" y="13350"/>
                    <a:pt x="33292" y="13393"/>
                    <a:pt x="33419" y="13393"/>
                  </a:cubicBezTo>
                  <a:cubicBezTo>
                    <a:pt x="33545" y="13393"/>
                    <a:pt x="33714" y="13308"/>
                    <a:pt x="33799" y="13181"/>
                  </a:cubicBezTo>
                  <a:lnTo>
                    <a:pt x="34095" y="13308"/>
                  </a:lnTo>
                  <a:cubicBezTo>
                    <a:pt x="34348" y="13435"/>
                    <a:pt x="34644" y="13519"/>
                    <a:pt x="34897" y="13519"/>
                  </a:cubicBezTo>
                  <a:lnTo>
                    <a:pt x="35151" y="13519"/>
                  </a:lnTo>
                  <a:lnTo>
                    <a:pt x="35109" y="13646"/>
                  </a:lnTo>
                  <a:cubicBezTo>
                    <a:pt x="34897" y="13688"/>
                    <a:pt x="34728" y="13815"/>
                    <a:pt x="34559" y="13942"/>
                  </a:cubicBezTo>
                  <a:cubicBezTo>
                    <a:pt x="34433" y="13857"/>
                    <a:pt x="34306" y="13857"/>
                    <a:pt x="34179" y="13857"/>
                  </a:cubicBezTo>
                  <a:lnTo>
                    <a:pt x="34179" y="13815"/>
                  </a:lnTo>
                  <a:lnTo>
                    <a:pt x="34052" y="13773"/>
                  </a:lnTo>
                  <a:cubicBezTo>
                    <a:pt x="34010" y="13766"/>
                    <a:pt x="33968" y="13762"/>
                    <a:pt x="33926" y="13762"/>
                  </a:cubicBezTo>
                  <a:cubicBezTo>
                    <a:pt x="33717" y="13762"/>
                    <a:pt x="33517" y="13850"/>
                    <a:pt x="33376" y="14026"/>
                  </a:cubicBezTo>
                  <a:cubicBezTo>
                    <a:pt x="33292" y="14111"/>
                    <a:pt x="33207" y="14195"/>
                    <a:pt x="33207" y="14322"/>
                  </a:cubicBezTo>
                  <a:lnTo>
                    <a:pt x="33038" y="14322"/>
                  </a:lnTo>
                  <a:cubicBezTo>
                    <a:pt x="32869" y="14407"/>
                    <a:pt x="32785" y="14618"/>
                    <a:pt x="32827" y="14787"/>
                  </a:cubicBezTo>
                  <a:lnTo>
                    <a:pt x="32827" y="14829"/>
                  </a:lnTo>
                  <a:lnTo>
                    <a:pt x="32785" y="14829"/>
                  </a:lnTo>
                  <a:cubicBezTo>
                    <a:pt x="32531" y="14491"/>
                    <a:pt x="31517" y="14364"/>
                    <a:pt x="31433" y="14364"/>
                  </a:cubicBezTo>
                  <a:cubicBezTo>
                    <a:pt x="31137" y="14364"/>
                    <a:pt x="30926" y="14491"/>
                    <a:pt x="30799" y="14745"/>
                  </a:cubicBezTo>
                  <a:lnTo>
                    <a:pt x="30757" y="14914"/>
                  </a:lnTo>
                  <a:cubicBezTo>
                    <a:pt x="30715" y="14914"/>
                    <a:pt x="30715" y="14956"/>
                    <a:pt x="30715" y="14956"/>
                  </a:cubicBezTo>
                  <a:lnTo>
                    <a:pt x="30630" y="15125"/>
                  </a:lnTo>
                  <a:lnTo>
                    <a:pt x="30673" y="15209"/>
                  </a:lnTo>
                  <a:cubicBezTo>
                    <a:pt x="30715" y="15252"/>
                    <a:pt x="30715" y="15294"/>
                    <a:pt x="30757" y="15336"/>
                  </a:cubicBezTo>
                  <a:cubicBezTo>
                    <a:pt x="30673" y="15378"/>
                    <a:pt x="30588" y="15505"/>
                    <a:pt x="30588" y="15590"/>
                  </a:cubicBezTo>
                  <a:cubicBezTo>
                    <a:pt x="30546" y="15716"/>
                    <a:pt x="30588" y="15843"/>
                    <a:pt x="30673" y="15970"/>
                  </a:cubicBezTo>
                  <a:lnTo>
                    <a:pt x="30842" y="16139"/>
                  </a:lnTo>
                  <a:lnTo>
                    <a:pt x="31053" y="15970"/>
                  </a:lnTo>
                  <a:lnTo>
                    <a:pt x="31137" y="15927"/>
                  </a:lnTo>
                  <a:cubicBezTo>
                    <a:pt x="31179" y="15970"/>
                    <a:pt x="31264" y="15970"/>
                    <a:pt x="31348" y="16012"/>
                  </a:cubicBezTo>
                  <a:cubicBezTo>
                    <a:pt x="31400" y="16018"/>
                    <a:pt x="31448" y="16020"/>
                    <a:pt x="31491" y="16020"/>
                  </a:cubicBezTo>
                  <a:cubicBezTo>
                    <a:pt x="31763" y="16020"/>
                    <a:pt x="31873" y="15916"/>
                    <a:pt x="31982" y="15843"/>
                  </a:cubicBezTo>
                  <a:cubicBezTo>
                    <a:pt x="32024" y="15716"/>
                    <a:pt x="32067" y="15547"/>
                    <a:pt x="32024" y="15421"/>
                  </a:cubicBezTo>
                  <a:lnTo>
                    <a:pt x="32109" y="15421"/>
                  </a:lnTo>
                  <a:cubicBezTo>
                    <a:pt x="32278" y="15421"/>
                    <a:pt x="32405" y="15421"/>
                    <a:pt x="32574" y="15378"/>
                  </a:cubicBezTo>
                  <a:lnTo>
                    <a:pt x="32616" y="15590"/>
                  </a:lnTo>
                  <a:lnTo>
                    <a:pt x="32954" y="15547"/>
                  </a:lnTo>
                  <a:cubicBezTo>
                    <a:pt x="33292" y="15547"/>
                    <a:pt x="33630" y="15463"/>
                    <a:pt x="33926" y="15252"/>
                  </a:cubicBezTo>
                  <a:lnTo>
                    <a:pt x="34010" y="15209"/>
                  </a:lnTo>
                  <a:lnTo>
                    <a:pt x="34052" y="15252"/>
                  </a:lnTo>
                  <a:lnTo>
                    <a:pt x="34137" y="15252"/>
                  </a:lnTo>
                  <a:cubicBezTo>
                    <a:pt x="34264" y="15209"/>
                    <a:pt x="34433" y="15125"/>
                    <a:pt x="34559" y="15040"/>
                  </a:cubicBezTo>
                  <a:lnTo>
                    <a:pt x="34644" y="15125"/>
                  </a:lnTo>
                  <a:cubicBezTo>
                    <a:pt x="34728" y="15167"/>
                    <a:pt x="34813" y="15209"/>
                    <a:pt x="34855" y="15209"/>
                  </a:cubicBezTo>
                  <a:cubicBezTo>
                    <a:pt x="35024" y="15209"/>
                    <a:pt x="35235" y="15125"/>
                    <a:pt x="35700" y="14745"/>
                  </a:cubicBezTo>
                  <a:cubicBezTo>
                    <a:pt x="35742" y="14787"/>
                    <a:pt x="35785" y="14829"/>
                    <a:pt x="35827" y="14871"/>
                  </a:cubicBezTo>
                  <a:cubicBezTo>
                    <a:pt x="35980" y="14979"/>
                    <a:pt x="36150" y="15030"/>
                    <a:pt x="36317" y="15030"/>
                  </a:cubicBezTo>
                  <a:cubicBezTo>
                    <a:pt x="36609" y="15030"/>
                    <a:pt x="36891" y="14871"/>
                    <a:pt x="37052" y="14576"/>
                  </a:cubicBezTo>
                  <a:cubicBezTo>
                    <a:pt x="37094" y="14618"/>
                    <a:pt x="37136" y="14618"/>
                    <a:pt x="37221" y="14618"/>
                  </a:cubicBezTo>
                  <a:cubicBezTo>
                    <a:pt x="37474" y="14618"/>
                    <a:pt x="37686" y="14407"/>
                    <a:pt x="37897" y="14153"/>
                  </a:cubicBezTo>
                  <a:cubicBezTo>
                    <a:pt x="37981" y="14069"/>
                    <a:pt x="38108" y="13900"/>
                    <a:pt x="38193" y="13900"/>
                  </a:cubicBezTo>
                  <a:lnTo>
                    <a:pt x="38573" y="13900"/>
                  </a:lnTo>
                  <a:cubicBezTo>
                    <a:pt x="38488" y="13984"/>
                    <a:pt x="38488" y="14069"/>
                    <a:pt x="38531" y="14153"/>
                  </a:cubicBezTo>
                  <a:lnTo>
                    <a:pt x="38531" y="14195"/>
                  </a:lnTo>
                  <a:cubicBezTo>
                    <a:pt x="38319" y="14195"/>
                    <a:pt x="38108" y="14280"/>
                    <a:pt x="37981" y="14449"/>
                  </a:cubicBezTo>
                  <a:cubicBezTo>
                    <a:pt x="37981" y="14491"/>
                    <a:pt x="37981" y="14533"/>
                    <a:pt x="37981" y="14576"/>
                  </a:cubicBezTo>
                  <a:cubicBezTo>
                    <a:pt x="37812" y="14576"/>
                    <a:pt x="37686" y="14618"/>
                    <a:pt x="37601" y="14702"/>
                  </a:cubicBezTo>
                  <a:cubicBezTo>
                    <a:pt x="37517" y="14745"/>
                    <a:pt x="37474" y="14787"/>
                    <a:pt x="37432" y="14871"/>
                  </a:cubicBezTo>
                  <a:cubicBezTo>
                    <a:pt x="37413" y="14868"/>
                    <a:pt x="37395" y="14867"/>
                    <a:pt x="37378" y="14867"/>
                  </a:cubicBezTo>
                  <a:cubicBezTo>
                    <a:pt x="37160" y="14867"/>
                    <a:pt x="37046" y="15098"/>
                    <a:pt x="36967" y="15294"/>
                  </a:cubicBezTo>
                  <a:cubicBezTo>
                    <a:pt x="36925" y="15336"/>
                    <a:pt x="36883" y="15421"/>
                    <a:pt x="36883" y="15463"/>
                  </a:cubicBezTo>
                  <a:cubicBezTo>
                    <a:pt x="36798" y="15336"/>
                    <a:pt x="36672" y="15252"/>
                    <a:pt x="36503" y="15252"/>
                  </a:cubicBezTo>
                  <a:lnTo>
                    <a:pt x="36376" y="15252"/>
                  </a:lnTo>
                  <a:lnTo>
                    <a:pt x="36207" y="15421"/>
                  </a:lnTo>
                  <a:lnTo>
                    <a:pt x="36080" y="15421"/>
                  </a:lnTo>
                  <a:cubicBezTo>
                    <a:pt x="35827" y="15421"/>
                    <a:pt x="35278" y="15970"/>
                    <a:pt x="35235" y="16054"/>
                  </a:cubicBezTo>
                  <a:cubicBezTo>
                    <a:pt x="35193" y="16181"/>
                    <a:pt x="35235" y="16308"/>
                    <a:pt x="35278" y="16434"/>
                  </a:cubicBezTo>
                  <a:cubicBezTo>
                    <a:pt x="35320" y="16519"/>
                    <a:pt x="35404" y="16561"/>
                    <a:pt x="35489" y="16603"/>
                  </a:cubicBezTo>
                  <a:lnTo>
                    <a:pt x="35362" y="16688"/>
                  </a:lnTo>
                  <a:cubicBezTo>
                    <a:pt x="35278" y="16603"/>
                    <a:pt x="35151" y="16561"/>
                    <a:pt x="35024" y="16561"/>
                  </a:cubicBezTo>
                  <a:cubicBezTo>
                    <a:pt x="34686" y="16561"/>
                    <a:pt x="34390" y="16688"/>
                    <a:pt x="34137" y="16899"/>
                  </a:cubicBezTo>
                  <a:cubicBezTo>
                    <a:pt x="34010" y="16941"/>
                    <a:pt x="33883" y="17026"/>
                    <a:pt x="33841" y="17153"/>
                  </a:cubicBezTo>
                  <a:cubicBezTo>
                    <a:pt x="33757" y="17279"/>
                    <a:pt x="33757" y="17448"/>
                    <a:pt x="33883" y="17533"/>
                  </a:cubicBezTo>
                  <a:cubicBezTo>
                    <a:pt x="33926" y="17575"/>
                    <a:pt x="33926" y="17617"/>
                    <a:pt x="33968" y="17660"/>
                  </a:cubicBezTo>
                  <a:cubicBezTo>
                    <a:pt x="33841" y="17702"/>
                    <a:pt x="33757" y="17829"/>
                    <a:pt x="33757" y="17955"/>
                  </a:cubicBezTo>
                  <a:cubicBezTo>
                    <a:pt x="33757" y="18082"/>
                    <a:pt x="33757" y="18251"/>
                    <a:pt x="34052" y="18420"/>
                  </a:cubicBezTo>
                  <a:cubicBezTo>
                    <a:pt x="33883" y="18462"/>
                    <a:pt x="33714" y="18589"/>
                    <a:pt x="33630" y="18758"/>
                  </a:cubicBezTo>
                  <a:cubicBezTo>
                    <a:pt x="33630" y="18800"/>
                    <a:pt x="33588" y="18885"/>
                    <a:pt x="33588" y="18969"/>
                  </a:cubicBezTo>
                  <a:lnTo>
                    <a:pt x="33461" y="19054"/>
                  </a:lnTo>
                  <a:cubicBezTo>
                    <a:pt x="33165" y="19350"/>
                    <a:pt x="32912" y="19688"/>
                    <a:pt x="32658" y="20068"/>
                  </a:cubicBezTo>
                  <a:cubicBezTo>
                    <a:pt x="32616" y="20195"/>
                    <a:pt x="32616" y="20321"/>
                    <a:pt x="32658" y="20406"/>
                  </a:cubicBezTo>
                  <a:lnTo>
                    <a:pt x="32700" y="20448"/>
                  </a:lnTo>
                  <a:cubicBezTo>
                    <a:pt x="32616" y="20490"/>
                    <a:pt x="32531" y="20575"/>
                    <a:pt x="32447" y="20659"/>
                  </a:cubicBezTo>
                  <a:cubicBezTo>
                    <a:pt x="32362" y="20702"/>
                    <a:pt x="32320" y="20828"/>
                    <a:pt x="32320" y="20955"/>
                  </a:cubicBezTo>
                  <a:lnTo>
                    <a:pt x="32320" y="20997"/>
                  </a:lnTo>
                  <a:cubicBezTo>
                    <a:pt x="32236" y="21039"/>
                    <a:pt x="32236" y="21082"/>
                    <a:pt x="32193" y="21124"/>
                  </a:cubicBezTo>
                  <a:cubicBezTo>
                    <a:pt x="32151" y="21082"/>
                    <a:pt x="32109" y="21039"/>
                    <a:pt x="32067" y="20997"/>
                  </a:cubicBezTo>
                  <a:cubicBezTo>
                    <a:pt x="31982" y="20997"/>
                    <a:pt x="31898" y="20955"/>
                    <a:pt x="31855" y="20955"/>
                  </a:cubicBezTo>
                  <a:cubicBezTo>
                    <a:pt x="31686" y="20955"/>
                    <a:pt x="31517" y="21082"/>
                    <a:pt x="31433" y="21251"/>
                  </a:cubicBezTo>
                  <a:cubicBezTo>
                    <a:pt x="31264" y="21251"/>
                    <a:pt x="31095" y="21377"/>
                    <a:pt x="30968" y="21546"/>
                  </a:cubicBezTo>
                  <a:cubicBezTo>
                    <a:pt x="30842" y="21546"/>
                    <a:pt x="30694" y="21515"/>
                    <a:pt x="30556" y="21515"/>
                  </a:cubicBezTo>
                  <a:cubicBezTo>
                    <a:pt x="30419" y="21515"/>
                    <a:pt x="30292" y="21546"/>
                    <a:pt x="30208" y="21673"/>
                  </a:cubicBezTo>
                  <a:lnTo>
                    <a:pt x="30123" y="21800"/>
                  </a:lnTo>
                  <a:lnTo>
                    <a:pt x="30166" y="21927"/>
                  </a:lnTo>
                  <a:cubicBezTo>
                    <a:pt x="30208" y="22053"/>
                    <a:pt x="30292" y="22138"/>
                    <a:pt x="30377" y="22222"/>
                  </a:cubicBezTo>
                  <a:cubicBezTo>
                    <a:pt x="30208" y="22222"/>
                    <a:pt x="30081" y="22307"/>
                    <a:pt x="30039" y="22476"/>
                  </a:cubicBezTo>
                  <a:lnTo>
                    <a:pt x="30039" y="22603"/>
                  </a:lnTo>
                  <a:cubicBezTo>
                    <a:pt x="29912" y="22603"/>
                    <a:pt x="29828" y="22560"/>
                    <a:pt x="29701" y="22560"/>
                  </a:cubicBezTo>
                  <a:cubicBezTo>
                    <a:pt x="29447" y="22560"/>
                    <a:pt x="29194" y="22772"/>
                    <a:pt x="29194" y="23025"/>
                  </a:cubicBezTo>
                  <a:cubicBezTo>
                    <a:pt x="29152" y="23152"/>
                    <a:pt x="29152" y="23279"/>
                    <a:pt x="29236" y="23363"/>
                  </a:cubicBezTo>
                  <a:cubicBezTo>
                    <a:pt x="29194" y="23405"/>
                    <a:pt x="29194" y="23448"/>
                    <a:pt x="29152" y="23532"/>
                  </a:cubicBezTo>
                  <a:lnTo>
                    <a:pt x="29025" y="23532"/>
                  </a:lnTo>
                  <a:cubicBezTo>
                    <a:pt x="28998" y="23527"/>
                    <a:pt x="28972" y="23524"/>
                    <a:pt x="28947" y="23524"/>
                  </a:cubicBezTo>
                  <a:cubicBezTo>
                    <a:pt x="28782" y="23524"/>
                    <a:pt x="28681" y="23644"/>
                    <a:pt x="28645" y="23828"/>
                  </a:cubicBezTo>
                  <a:cubicBezTo>
                    <a:pt x="28687" y="23997"/>
                    <a:pt x="28729" y="24166"/>
                    <a:pt x="28898" y="24250"/>
                  </a:cubicBezTo>
                  <a:lnTo>
                    <a:pt x="28940" y="24377"/>
                  </a:lnTo>
                  <a:cubicBezTo>
                    <a:pt x="28771" y="24419"/>
                    <a:pt x="28560" y="24546"/>
                    <a:pt x="28518" y="24757"/>
                  </a:cubicBezTo>
                  <a:cubicBezTo>
                    <a:pt x="28476" y="24884"/>
                    <a:pt x="28518" y="25011"/>
                    <a:pt x="28645" y="25138"/>
                  </a:cubicBezTo>
                  <a:cubicBezTo>
                    <a:pt x="28774" y="25267"/>
                    <a:pt x="28952" y="25322"/>
                    <a:pt x="29123" y="25322"/>
                  </a:cubicBezTo>
                  <a:cubicBezTo>
                    <a:pt x="29176" y="25322"/>
                    <a:pt x="29228" y="25317"/>
                    <a:pt x="29278" y="25307"/>
                  </a:cubicBezTo>
                  <a:cubicBezTo>
                    <a:pt x="29278" y="25349"/>
                    <a:pt x="29278" y="25391"/>
                    <a:pt x="29278" y="25391"/>
                  </a:cubicBezTo>
                  <a:cubicBezTo>
                    <a:pt x="28771" y="25518"/>
                    <a:pt x="28264" y="25645"/>
                    <a:pt x="27757" y="25856"/>
                  </a:cubicBezTo>
                  <a:cubicBezTo>
                    <a:pt x="27588" y="25898"/>
                    <a:pt x="27504" y="26025"/>
                    <a:pt x="27462" y="26152"/>
                  </a:cubicBezTo>
                  <a:cubicBezTo>
                    <a:pt x="27462" y="26278"/>
                    <a:pt x="27504" y="26405"/>
                    <a:pt x="27588" y="26489"/>
                  </a:cubicBezTo>
                  <a:cubicBezTo>
                    <a:pt x="27631" y="26532"/>
                    <a:pt x="27715" y="26574"/>
                    <a:pt x="27757" y="26616"/>
                  </a:cubicBezTo>
                  <a:cubicBezTo>
                    <a:pt x="27673" y="26658"/>
                    <a:pt x="27588" y="26701"/>
                    <a:pt x="27504" y="26785"/>
                  </a:cubicBezTo>
                  <a:cubicBezTo>
                    <a:pt x="27335" y="26912"/>
                    <a:pt x="27250" y="27081"/>
                    <a:pt x="27250" y="27250"/>
                  </a:cubicBezTo>
                  <a:cubicBezTo>
                    <a:pt x="27250" y="27334"/>
                    <a:pt x="27250" y="27377"/>
                    <a:pt x="27250" y="27419"/>
                  </a:cubicBezTo>
                  <a:cubicBezTo>
                    <a:pt x="27166" y="27503"/>
                    <a:pt x="27081" y="27588"/>
                    <a:pt x="27039" y="27672"/>
                  </a:cubicBezTo>
                  <a:cubicBezTo>
                    <a:pt x="26786" y="27841"/>
                    <a:pt x="26532" y="28053"/>
                    <a:pt x="26405" y="28348"/>
                  </a:cubicBezTo>
                  <a:cubicBezTo>
                    <a:pt x="26363" y="28433"/>
                    <a:pt x="26363" y="28475"/>
                    <a:pt x="26363" y="28560"/>
                  </a:cubicBezTo>
                  <a:cubicBezTo>
                    <a:pt x="26279" y="28517"/>
                    <a:pt x="26236" y="28475"/>
                    <a:pt x="26152" y="28475"/>
                  </a:cubicBezTo>
                  <a:lnTo>
                    <a:pt x="25983" y="28475"/>
                  </a:lnTo>
                  <a:lnTo>
                    <a:pt x="25899" y="28560"/>
                  </a:lnTo>
                  <a:cubicBezTo>
                    <a:pt x="25814" y="28686"/>
                    <a:pt x="25561" y="29024"/>
                    <a:pt x="25730" y="29320"/>
                  </a:cubicBezTo>
                  <a:lnTo>
                    <a:pt x="25730" y="29362"/>
                  </a:lnTo>
                  <a:cubicBezTo>
                    <a:pt x="25307" y="29912"/>
                    <a:pt x="25180" y="30250"/>
                    <a:pt x="25307" y="30503"/>
                  </a:cubicBezTo>
                  <a:cubicBezTo>
                    <a:pt x="25392" y="30630"/>
                    <a:pt x="25518" y="30714"/>
                    <a:pt x="25687" y="30714"/>
                  </a:cubicBezTo>
                  <a:lnTo>
                    <a:pt x="25772" y="30714"/>
                  </a:lnTo>
                  <a:cubicBezTo>
                    <a:pt x="25899" y="30672"/>
                    <a:pt x="25983" y="30630"/>
                    <a:pt x="26025" y="30545"/>
                  </a:cubicBezTo>
                  <a:lnTo>
                    <a:pt x="26025" y="30672"/>
                  </a:lnTo>
                  <a:lnTo>
                    <a:pt x="26363" y="30672"/>
                  </a:lnTo>
                  <a:cubicBezTo>
                    <a:pt x="26236" y="30672"/>
                    <a:pt x="26152" y="30799"/>
                    <a:pt x="26152" y="30883"/>
                  </a:cubicBezTo>
                  <a:cubicBezTo>
                    <a:pt x="26110" y="30968"/>
                    <a:pt x="26110" y="31010"/>
                    <a:pt x="26152" y="31095"/>
                  </a:cubicBezTo>
                  <a:cubicBezTo>
                    <a:pt x="25983" y="31137"/>
                    <a:pt x="25856" y="31179"/>
                    <a:pt x="25730" y="31264"/>
                  </a:cubicBezTo>
                  <a:lnTo>
                    <a:pt x="25687" y="31306"/>
                  </a:lnTo>
                  <a:cubicBezTo>
                    <a:pt x="25603" y="31221"/>
                    <a:pt x="25476" y="31137"/>
                    <a:pt x="25349" y="31095"/>
                  </a:cubicBezTo>
                  <a:lnTo>
                    <a:pt x="25180" y="31095"/>
                  </a:lnTo>
                  <a:cubicBezTo>
                    <a:pt x="24800" y="31095"/>
                    <a:pt x="24673" y="31433"/>
                    <a:pt x="24631" y="31601"/>
                  </a:cubicBezTo>
                  <a:cubicBezTo>
                    <a:pt x="24631" y="31631"/>
                    <a:pt x="24631" y="31661"/>
                    <a:pt x="24616" y="31661"/>
                  </a:cubicBezTo>
                  <a:cubicBezTo>
                    <a:pt x="24610" y="31661"/>
                    <a:pt x="24601" y="31656"/>
                    <a:pt x="24589" y="31644"/>
                  </a:cubicBezTo>
                  <a:lnTo>
                    <a:pt x="24335" y="31644"/>
                  </a:lnTo>
                  <a:cubicBezTo>
                    <a:pt x="24251" y="31601"/>
                    <a:pt x="24124" y="31601"/>
                    <a:pt x="24040" y="31559"/>
                  </a:cubicBezTo>
                  <a:cubicBezTo>
                    <a:pt x="23913" y="31559"/>
                    <a:pt x="23786" y="31601"/>
                    <a:pt x="23702" y="31686"/>
                  </a:cubicBezTo>
                  <a:lnTo>
                    <a:pt x="23659" y="31686"/>
                  </a:lnTo>
                  <a:cubicBezTo>
                    <a:pt x="23321" y="31686"/>
                    <a:pt x="23026" y="31897"/>
                    <a:pt x="22899" y="32193"/>
                  </a:cubicBezTo>
                  <a:cubicBezTo>
                    <a:pt x="22857" y="32320"/>
                    <a:pt x="22814" y="32446"/>
                    <a:pt x="22857" y="32573"/>
                  </a:cubicBezTo>
                  <a:lnTo>
                    <a:pt x="22899" y="32658"/>
                  </a:lnTo>
                  <a:cubicBezTo>
                    <a:pt x="22857" y="32700"/>
                    <a:pt x="22857" y="32742"/>
                    <a:pt x="22814" y="32784"/>
                  </a:cubicBezTo>
                  <a:cubicBezTo>
                    <a:pt x="22772" y="32911"/>
                    <a:pt x="22814" y="33038"/>
                    <a:pt x="22899" y="33080"/>
                  </a:cubicBezTo>
                  <a:lnTo>
                    <a:pt x="22983" y="33207"/>
                  </a:lnTo>
                  <a:lnTo>
                    <a:pt x="23195" y="33207"/>
                  </a:lnTo>
                  <a:cubicBezTo>
                    <a:pt x="23152" y="33376"/>
                    <a:pt x="23195" y="33503"/>
                    <a:pt x="23237" y="33629"/>
                  </a:cubicBezTo>
                  <a:cubicBezTo>
                    <a:pt x="23279" y="33756"/>
                    <a:pt x="23364" y="33883"/>
                    <a:pt x="23448" y="34010"/>
                  </a:cubicBezTo>
                  <a:cubicBezTo>
                    <a:pt x="23448" y="34010"/>
                    <a:pt x="23448" y="34052"/>
                    <a:pt x="23448" y="34094"/>
                  </a:cubicBezTo>
                  <a:cubicBezTo>
                    <a:pt x="23364" y="34136"/>
                    <a:pt x="23279" y="34179"/>
                    <a:pt x="23237" y="34263"/>
                  </a:cubicBezTo>
                  <a:cubicBezTo>
                    <a:pt x="23147" y="34233"/>
                    <a:pt x="23058" y="34203"/>
                    <a:pt x="22983" y="34203"/>
                  </a:cubicBezTo>
                  <a:cubicBezTo>
                    <a:pt x="22952" y="34203"/>
                    <a:pt x="22924" y="34208"/>
                    <a:pt x="22899" y="34221"/>
                  </a:cubicBezTo>
                  <a:cubicBezTo>
                    <a:pt x="22814" y="33883"/>
                    <a:pt x="22603" y="33376"/>
                    <a:pt x="22223" y="33334"/>
                  </a:cubicBezTo>
                  <a:lnTo>
                    <a:pt x="22181" y="33334"/>
                  </a:lnTo>
                  <a:cubicBezTo>
                    <a:pt x="22054" y="33334"/>
                    <a:pt x="21969" y="33376"/>
                    <a:pt x="21885" y="33460"/>
                  </a:cubicBezTo>
                  <a:cubicBezTo>
                    <a:pt x="21800" y="33587"/>
                    <a:pt x="21758" y="33756"/>
                    <a:pt x="21843" y="33925"/>
                  </a:cubicBezTo>
                  <a:cubicBezTo>
                    <a:pt x="21770" y="33925"/>
                    <a:pt x="21688" y="33922"/>
                    <a:pt x="21602" y="33922"/>
                  </a:cubicBezTo>
                  <a:cubicBezTo>
                    <a:pt x="21389" y="33922"/>
                    <a:pt x="21161" y="33943"/>
                    <a:pt x="21040" y="34094"/>
                  </a:cubicBezTo>
                  <a:cubicBezTo>
                    <a:pt x="20955" y="34052"/>
                    <a:pt x="20871" y="34052"/>
                    <a:pt x="20829" y="34052"/>
                  </a:cubicBezTo>
                  <a:lnTo>
                    <a:pt x="20702" y="34052"/>
                  </a:lnTo>
                  <a:lnTo>
                    <a:pt x="20660" y="34094"/>
                  </a:lnTo>
                  <a:cubicBezTo>
                    <a:pt x="20533" y="34179"/>
                    <a:pt x="20364" y="34263"/>
                    <a:pt x="20364" y="34432"/>
                  </a:cubicBezTo>
                  <a:cubicBezTo>
                    <a:pt x="20364" y="34559"/>
                    <a:pt x="20406" y="34686"/>
                    <a:pt x="20533" y="34728"/>
                  </a:cubicBezTo>
                  <a:cubicBezTo>
                    <a:pt x="20449" y="34812"/>
                    <a:pt x="20406" y="34897"/>
                    <a:pt x="20322" y="34981"/>
                  </a:cubicBezTo>
                  <a:cubicBezTo>
                    <a:pt x="20274" y="34972"/>
                    <a:pt x="20225" y="34967"/>
                    <a:pt x="20175" y="34967"/>
                  </a:cubicBezTo>
                  <a:cubicBezTo>
                    <a:pt x="20003" y="34967"/>
                    <a:pt x="19829" y="35029"/>
                    <a:pt x="19730" y="35193"/>
                  </a:cubicBezTo>
                  <a:lnTo>
                    <a:pt x="19730" y="35235"/>
                  </a:lnTo>
                  <a:lnTo>
                    <a:pt x="19604" y="35235"/>
                  </a:lnTo>
                  <a:lnTo>
                    <a:pt x="19519" y="35319"/>
                  </a:lnTo>
                  <a:cubicBezTo>
                    <a:pt x="19435" y="35362"/>
                    <a:pt x="19435" y="35488"/>
                    <a:pt x="19435" y="35573"/>
                  </a:cubicBezTo>
                  <a:lnTo>
                    <a:pt x="19350" y="35615"/>
                  </a:lnTo>
                  <a:lnTo>
                    <a:pt x="19097" y="35615"/>
                  </a:lnTo>
                  <a:lnTo>
                    <a:pt x="19012" y="35700"/>
                  </a:lnTo>
                  <a:cubicBezTo>
                    <a:pt x="18928" y="35826"/>
                    <a:pt x="18928" y="35953"/>
                    <a:pt x="18928" y="36122"/>
                  </a:cubicBezTo>
                  <a:cubicBezTo>
                    <a:pt x="18928" y="36122"/>
                    <a:pt x="18928" y="36164"/>
                    <a:pt x="18928" y="36207"/>
                  </a:cubicBezTo>
                  <a:cubicBezTo>
                    <a:pt x="18928" y="36249"/>
                    <a:pt x="18928" y="36291"/>
                    <a:pt x="18843" y="36376"/>
                  </a:cubicBezTo>
                  <a:cubicBezTo>
                    <a:pt x="18716" y="36460"/>
                    <a:pt x="18632" y="36629"/>
                    <a:pt x="18632" y="36756"/>
                  </a:cubicBezTo>
                  <a:cubicBezTo>
                    <a:pt x="18294" y="36798"/>
                    <a:pt x="18252" y="36882"/>
                    <a:pt x="18209" y="36925"/>
                  </a:cubicBezTo>
                  <a:lnTo>
                    <a:pt x="18167" y="37009"/>
                  </a:lnTo>
                  <a:lnTo>
                    <a:pt x="18167" y="37051"/>
                  </a:lnTo>
                  <a:cubicBezTo>
                    <a:pt x="17871" y="37094"/>
                    <a:pt x="17449" y="37178"/>
                    <a:pt x="17364" y="37558"/>
                  </a:cubicBezTo>
                  <a:lnTo>
                    <a:pt x="17364" y="37643"/>
                  </a:lnTo>
                  <a:cubicBezTo>
                    <a:pt x="17322" y="37727"/>
                    <a:pt x="17322" y="37854"/>
                    <a:pt x="17364" y="37939"/>
                  </a:cubicBezTo>
                  <a:lnTo>
                    <a:pt x="17407" y="38446"/>
                  </a:lnTo>
                  <a:lnTo>
                    <a:pt x="17195" y="38446"/>
                  </a:lnTo>
                  <a:lnTo>
                    <a:pt x="17111" y="38403"/>
                  </a:lnTo>
                  <a:lnTo>
                    <a:pt x="17026" y="38403"/>
                  </a:lnTo>
                  <a:cubicBezTo>
                    <a:pt x="16900" y="38446"/>
                    <a:pt x="16773" y="38488"/>
                    <a:pt x="16688" y="38530"/>
                  </a:cubicBezTo>
                  <a:lnTo>
                    <a:pt x="16688" y="38488"/>
                  </a:lnTo>
                  <a:cubicBezTo>
                    <a:pt x="16604" y="38277"/>
                    <a:pt x="16393" y="38277"/>
                    <a:pt x="16224" y="38234"/>
                  </a:cubicBezTo>
                  <a:cubicBezTo>
                    <a:pt x="16308" y="38108"/>
                    <a:pt x="16266" y="37939"/>
                    <a:pt x="16139" y="37854"/>
                  </a:cubicBezTo>
                  <a:cubicBezTo>
                    <a:pt x="16097" y="37812"/>
                    <a:pt x="16012" y="37812"/>
                    <a:pt x="15928" y="37812"/>
                  </a:cubicBezTo>
                  <a:lnTo>
                    <a:pt x="15928" y="37643"/>
                  </a:lnTo>
                  <a:cubicBezTo>
                    <a:pt x="15928" y="37558"/>
                    <a:pt x="15928" y="37516"/>
                    <a:pt x="15928" y="37474"/>
                  </a:cubicBezTo>
                  <a:cubicBezTo>
                    <a:pt x="15970" y="37263"/>
                    <a:pt x="15886" y="37051"/>
                    <a:pt x="15717" y="36925"/>
                  </a:cubicBezTo>
                  <a:lnTo>
                    <a:pt x="15632" y="36882"/>
                  </a:lnTo>
                  <a:lnTo>
                    <a:pt x="15548" y="36882"/>
                  </a:lnTo>
                  <a:cubicBezTo>
                    <a:pt x="15041" y="36967"/>
                    <a:pt x="14576" y="37136"/>
                    <a:pt x="14111" y="37347"/>
                  </a:cubicBezTo>
                  <a:cubicBezTo>
                    <a:pt x="13773" y="37601"/>
                    <a:pt x="13816" y="37812"/>
                    <a:pt x="13900" y="37896"/>
                  </a:cubicBezTo>
                  <a:cubicBezTo>
                    <a:pt x="13985" y="37981"/>
                    <a:pt x="14196" y="38065"/>
                    <a:pt x="14449" y="38065"/>
                  </a:cubicBezTo>
                  <a:lnTo>
                    <a:pt x="14703" y="38065"/>
                  </a:lnTo>
                  <a:lnTo>
                    <a:pt x="14703" y="38192"/>
                  </a:lnTo>
                  <a:lnTo>
                    <a:pt x="14618" y="38192"/>
                  </a:lnTo>
                  <a:cubicBezTo>
                    <a:pt x="14579" y="38188"/>
                    <a:pt x="14540" y="38186"/>
                    <a:pt x="14502" y="38186"/>
                  </a:cubicBezTo>
                  <a:cubicBezTo>
                    <a:pt x="14170" y="38186"/>
                    <a:pt x="13878" y="38345"/>
                    <a:pt x="13689" y="38572"/>
                  </a:cubicBezTo>
                  <a:cubicBezTo>
                    <a:pt x="13647" y="38615"/>
                    <a:pt x="13604" y="38657"/>
                    <a:pt x="13604" y="38699"/>
                  </a:cubicBezTo>
                  <a:cubicBezTo>
                    <a:pt x="13562" y="38615"/>
                    <a:pt x="13520" y="38572"/>
                    <a:pt x="13478" y="38530"/>
                  </a:cubicBezTo>
                  <a:cubicBezTo>
                    <a:pt x="13351" y="38446"/>
                    <a:pt x="13224" y="38446"/>
                    <a:pt x="13140" y="38446"/>
                  </a:cubicBezTo>
                  <a:cubicBezTo>
                    <a:pt x="12844" y="38446"/>
                    <a:pt x="12590" y="38530"/>
                    <a:pt x="12379" y="38741"/>
                  </a:cubicBezTo>
                  <a:cubicBezTo>
                    <a:pt x="12252" y="38868"/>
                    <a:pt x="12210" y="39079"/>
                    <a:pt x="12295" y="39291"/>
                  </a:cubicBezTo>
                  <a:cubicBezTo>
                    <a:pt x="12442" y="39512"/>
                    <a:pt x="12686" y="39637"/>
                    <a:pt x="12943" y="39637"/>
                  </a:cubicBezTo>
                  <a:cubicBezTo>
                    <a:pt x="12980" y="39637"/>
                    <a:pt x="13018" y="39634"/>
                    <a:pt x="13055" y="39629"/>
                  </a:cubicBezTo>
                  <a:cubicBezTo>
                    <a:pt x="13266" y="39629"/>
                    <a:pt x="13520" y="39586"/>
                    <a:pt x="13689" y="39460"/>
                  </a:cubicBezTo>
                  <a:lnTo>
                    <a:pt x="13816" y="39333"/>
                  </a:lnTo>
                  <a:lnTo>
                    <a:pt x="13773" y="39206"/>
                  </a:lnTo>
                  <a:lnTo>
                    <a:pt x="13773" y="39206"/>
                  </a:lnTo>
                  <a:cubicBezTo>
                    <a:pt x="13942" y="39291"/>
                    <a:pt x="14111" y="39291"/>
                    <a:pt x="14323" y="39291"/>
                  </a:cubicBezTo>
                  <a:lnTo>
                    <a:pt x="14661" y="39291"/>
                  </a:lnTo>
                  <a:cubicBezTo>
                    <a:pt x="14618" y="39375"/>
                    <a:pt x="14618" y="39460"/>
                    <a:pt x="14661" y="39544"/>
                  </a:cubicBezTo>
                  <a:cubicBezTo>
                    <a:pt x="14407" y="39544"/>
                    <a:pt x="14196" y="39755"/>
                    <a:pt x="14196" y="39967"/>
                  </a:cubicBezTo>
                  <a:cubicBezTo>
                    <a:pt x="14196" y="40136"/>
                    <a:pt x="14196" y="40305"/>
                    <a:pt x="14280" y="40431"/>
                  </a:cubicBezTo>
                  <a:cubicBezTo>
                    <a:pt x="14280" y="40431"/>
                    <a:pt x="14238" y="40474"/>
                    <a:pt x="14238" y="40516"/>
                  </a:cubicBezTo>
                  <a:cubicBezTo>
                    <a:pt x="14069" y="40431"/>
                    <a:pt x="13900" y="40347"/>
                    <a:pt x="13731" y="40347"/>
                  </a:cubicBezTo>
                  <a:lnTo>
                    <a:pt x="13562" y="40347"/>
                  </a:lnTo>
                  <a:cubicBezTo>
                    <a:pt x="13528" y="40336"/>
                    <a:pt x="13497" y="40330"/>
                    <a:pt x="13469" y="40330"/>
                  </a:cubicBezTo>
                  <a:cubicBezTo>
                    <a:pt x="13393" y="40330"/>
                    <a:pt x="13340" y="40369"/>
                    <a:pt x="13309" y="40431"/>
                  </a:cubicBezTo>
                  <a:cubicBezTo>
                    <a:pt x="13266" y="40474"/>
                    <a:pt x="13224" y="40474"/>
                    <a:pt x="13182" y="40516"/>
                  </a:cubicBezTo>
                  <a:lnTo>
                    <a:pt x="13097" y="40558"/>
                  </a:lnTo>
                  <a:cubicBezTo>
                    <a:pt x="13076" y="40537"/>
                    <a:pt x="13055" y="40526"/>
                    <a:pt x="13039" y="40526"/>
                  </a:cubicBezTo>
                  <a:cubicBezTo>
                    <a:pt x="13023" y="40526"/>
                    <a:pt x="13013" y="40537"/>
                    <a:pt x="13013" y="40558"/>
                  </a:cubicBezTo>
                  <a:cubicBezTo>
                    <a:pt x="12982" y="40550"/>
                    <a:pt x="12951" y="40547"/>
                    <a:pt x="12920" y="40547"/>
                  </a:cubicBezTo>
                  <a:cubicBezTo>
                    <a:pt x="12783" y="40547"/>
                    <a:pt x="12652" y="40616"/>
                    <a:pt x="12548" y="40685"/>
                  </a:cubicBezTo>
                  <a:cubicBezTo>
                    <a:pt x="12548" y="40685"/>
                    <a:pt x="12506" y="40727"/>
                    <a:pt x="12464" y="40727"/>
                  </a:cubicBezTo>
                  <a:cubicBezTo>
                    <a:pt x="12421" y="40769"/>
                    <a:pt x="12126" y="40981"/>
                    <a:pt x="12083" y="41192"/>
                  </a:cubicBezTo>
                  <a:cubicBezTo>
                    <a:pt x="11991" y="41130"/>
                    <a:pt x="11875" y="41091"/>
                    <a:pt x="11770" y="41091"/>
                  </a:cubicBezTo>
                  <a:cubicBezTo>
                    <a:pt x="11732" y="41091"/>
                    <a:pt x="11695" y="41096"/>
                    <a:pt x="11661" y="41107"/>
                  </a:cubicBezTo>
                  <a:cubicBezTo>
                    <a:pt x="11492" y="41107"/>
                    <a:pt x="11365" y="41150"/>
                    <a:pt x="11238" y="41234"/>
                  </a:cubicBezTo>
                  <a:lnTo>
                    <a:pt x="11238" y="41192"/>
                  </a:lnTo>
                  <a:cubicBezTo>
                    <a:pt x="11069" y="40896"/>
                    <a:pt x="10774" y="40685"/>
                    <a:pt x="10436" y="40685"/>
                  </a:cubicBezTo>
                  <a:cubicBezTo>
                    <a:pt x="10267" y="40685"/>
                    <a:pt x="10056" y="40727"/>
                    <a:pt x="9929" y="40854"/>
                  </a:cubicBezTo>
                  <a:lnTo>
                    <a:pt x="9675" y="40981"/>
                  </a:lnTo>
                  <a:lnTo>
                    <a:pt x="9591" y="40981"/>
                  </a:lnTo>
                  <a:cubicBezTo>
                    <a:pt x="9538" y="40963"/>
                    <a:pt x="9479" y="40953"/>
                    <a:pt x="9421" y="40953"/>
                  </a:cubicBezTo>
                  <a:cubicBezTo>
                    <a:pt x="9339" y="40953"/>
                    <a:pt x="9260" y="40973"/>
                    <a:pt x="9211" y="41023"/>
                  </a:cubicBezTo>
                  <a:lnTo>
                    <a:pt x="9126" y="41150"/>
                  </a:lnTo>
                  <a:lnTo>
                    <a:pt x="9126" y="41276"/>
                  </a:lnTo>
                  <a:cubicBezTo>
                    <a:pt x="9126" y="41488"/>
                    <a:pt x="9211" y="41657"/>
                    <a:pt x="9380" y="41783"/>
                  </a:cubicBezTo>
                  <a:cubicBezTo>
                    <a:pt x="9253" y="41910"/>
                    <a:pt x="9211" y="42037"/>
                    <a:pt x="9211" y="42163"/>
                  </a:cubicBezTo>
                  <a:cubicBezTo>
                    <a:pt x="9211" y="42206"/>
                    <a:pt x="9211" y="42248"/>
                    <a:pt x="9168" y="42290"/>
                  </a:cubicBezTo>
                  <a:lnTo>
                    <a:pt x="9126" y="42459"/>
                  </a:lnTo>
                  <a:lnTo>
                    <a:pt x="9042" y="42501"/>
                  </a:lnTo>
                  <a:cubicBezTo>
                    <a:pt x="8957" y="42459"/>
                    <a:pt x="8873" y="42417"/>
                    <a:pt x="8788" y="42417"/>
                  </a:cubicBezTo>
                  <a:lnTo>
                    <a:pt x="8704" y="42417"/>
                  </a:lnTo>
                  <a:cubicBezTo>
                    <a:pt x="8535" y="42417"/>
                    <a:pt x="8408" y="42459"/>
                    <a:pt x="8323" y="42544"/>
                  </a:cubicBezTo>
                  <a:lnTo>
                    <a:pt x="8239" y="42544"/>
                  </a:lnTo>
                  <a:cubicBezTo>
                    <a:pt x="8070" y="42459"/>
                    <a:pt x="7859" y="42417"/>
                    <a:pt x="7647" y="42417"/>
                  </a:cubicBezTo>
                  <a:cubicBezTo>
                    <a:pt x="7267" y="42417"/>
                    <a:pt x="7098" y="42501"/>
                    <a:pt x="6971" y="42670"/>
                  </a:cubicBezTo>
                  <a:cubicBezTo>
                    <a:pt x="6929" y="42797"/>
                    <a:pt x="6887" y="42924"/>
                    <a:pt x="6971" y="43051"/>
                  </a:cubicBezTo>
                  <a:cubicBezTo>
                    <a:pt x="6971" y="43135"/>
                    <a:pt x="7014" y="43177"/>
                    <a:pt x="7098" y="43220"/>
                  </a:cubicBezTo>
                  <a:cubicBezTo>
                    <a:pt x="6929" y="43389"/>
                    <a:pt x="6845" y="43558"/>
                    <a:pt x="6802" y="43769"/>
                  </a:cubicBezTo>
                  <a:lnTo>
                    <a:pt x="6676" y="43811"/>
                  </a:lnTo>
                  <a:lnTo>
                    <a:pt x="6633" y="43684"/>
                  </a:lnTo>
                  <a:cubicBezTo>
                    <a:pt x="6464" y="43135"/>
                    <a:pt x="6211" y="43051"/>
                    <a:pt x="6000" y="43051"/>
                  </a:cubicBezTo>
                  <a:cubicBezTo>
                    <a:pt x="5873" y="43051"/>
                    <a:pt x="5746" y="43093"/>
                    <a:pt x="5662" y="43220"/>
                  </a:cubicBezTo>
                  <a:cubicBezTo>
                    <a:pt x="5493" y="43473"/>
                    <a:pt x="5408" y="43769"/>
                    <a:pt x="5451" y="44065"/>
                  </a:cubicBezTo>
                  <a:cubicBezTo>
                    <a:pt x="5493" y="44191"/>
                    <a:pt x="5535" y="44276"/>
                    <a:pt x="5662" y="44360"/>
                  </a:cubicBezTo>
                  <a:lnTo>
                    <a:pt x="5620" y="44403"/>
                  </a:lnTo>
                  <a:cubicBezTo>
                    <a:pt x="5582" y="44395"/>
                    <a:pt x="5546" y="44392"/>
                    <a:pt x="5511" y="44392"/>
                  </a:cubicBezTo>
                  <a:cubicBezTo>
                    <a:pt x="5351" y="44392"/>
                    <a:pt x="5224" y="44467"/>
                    <a:pt x="5155" y="44572"/>
                  </a:cubicBezTo>
                  <a:cubicBezTo>
                    <a:pt x="5028" y="44403"/>
                    <a:pt x="4817" y="44234"/>
                    <a:pt x="4563" y="44234"/>
                  </a:cubicBezTo>
                  <a:cubicBezTo>
                    <a:pt x="4479" y="44234"/>
                    <a:pt x="4394" y="44234"/>
                    <a:pt x="4310" y="44276"/>
                  </a:cubicBezTo>
                  <a:cubicBezTo>
                    <a:pt x="4225" y="44318"/>
                    <a:pt x="4183" y="44360"/>
                    <a:pt x="4141" y="44403"/>
                  </a:cubicBezTo>
                  <a:cubicBezTo>
                    <a:pt x="3845" y="43980"/>
                    <a:pt x="3803" y="43938"/>
                    <a:pt x="3676" y="43938"/>
                  </a:cubicBezTo>
                  <a:lnTo>
                    <a:pt x="3507" y="43938"/>
                  </a:lnTo>
                  <a:lnTo>
                    <a:pt x="3423" y="44065"/>
                  </a:lnTo>
                  <a:lnTo>
                    <a:pt x="3338" y="44107"/>
                  </a:lnTo>
                  <a:cubicBezTo>
                    <a:pt x="3169" y="44149"/>
                    <a:pt x="3085" y="44318"/>
                    <a:pt x="3042" y="44445"/>
                  </a:cubicBezTo>
                  <a:cubicBezTo>
                    <a:pt x="3042" y="44529"/>
                    <a:pt x="3085" y="44656"/>
                    <a:pt x="3169" y="44698"/>
                  </a:cubicBezTo>
                  <a:cubicBezTo>
                    <a:pt x="3169" y="44741"/>
                    <a:pt x="3169" y="44783"/>
                    <a:pt x="3169" y="44825"/>
                  </a:cubicBezTo>
                  <a:lnTo>
                    <a:pt x="3169" y="45036"/>
                  </a:lnTo>
                  <a:lnTo>
                    <a:pt x="3592" y="45121"/>
                  </a:lnTo>
                  <a:cubicBezTo>
                    <a:pt x="3676" y="45163"/>
                    <a:pt x="3761" y="45248"/>
                    <a:pt x="3761" y="45290"/>
                  </a:cubicBezTo>
                  <a:cubicBezTo>
                    <a:pt x="3676" y="45374"/>
                    <a:pt x="3592" y="45374"/>
                    <a:pt x="3507" y="45374"/>
                  </a:cubicBezTo>
                  <a:cubicBezTo>
                    <a:pt x="3296" y="45417"/>
                    <a:pt x="2916" y="45501"/>
                    <a:pt x="2958" y="45881"/>
                  </a:cubicBezTo>
                  <a:cubicBezTo>
                    <a:pt x="2704" y="45797"/>
                    <a:pt x="2451" y="45712"/>
                    <a:pt x="2155" y="45712"/>
                  </a:cubicBezTo>
                  <a:cubicBezTo>
                    <a:pt x="2132" y="45705"/>
                    <a:pt x="2109" y="45701"/>
                    <a:pt x="2085" y="45701"/>
                  </a:cubicBezTo>
                  <a:cubicBezTo>
                    <a:pt x="1982" y="45701"/>
                    <a:pt x="1878" y="45770"/>
                    <a:pt x="1775" y="45839"/>
                  </a:cubicBezTo>
                  <a:cubicBezTo>
                    <a:pt x="1733" y="45966"/>
                    <a:pt x="1690" y="46093"/>
                    <a:pt x="1733" y="46177"/>
                  </a:cubicBezTo>
                  <a:cubicBezTo>
                    <a:pt x="1817" y="46431"/>
                    <a:pt x="2155" y="46557"/>
                    <a:pt x="2493" y="46600"/>
                  </a:cubicBezTo>
                  <a:cubicBezTo>
                    <a:pt x="2451" y="46642"/>
                    <a:pt x="2366" y="46726"/>
                    <a:pt x="2366" y="46769"/>
                  </a:cubicBezTo>
                  <a:cubicBezTo>
                    <a:pt x="2240" y="46980"/>
                    <a:pt x="2240" y="47233"/>
                    <a:pt x="2366" y="47402"/>
                  </a:cubicBezTo>
                  <a:cubicBezTo>
                    <a:pt x="2476" y="47549"/>
                    <a:pt x="2650" y="47664"/>
                    <a:pt x="2833" y="47664"/>
                  </a:cubicBezTo>
                  <a:cubicBezTo>
                    <a:pt x="2860" y="47664"/>
                    <a:pt x="2888" y="47661"/>
                    <a:pt x="2916" y="47656"/>
                  </a:cubicBezTo>
                  <a:lnTo>
                    <a:pt x="2958" y="47782"/>
                  </a:lnTo>
                  <a:cubicBezTo>
                    <a:pt x="2916" y="47867"/>
                    <a:pt x="2873" y="47951"/>
                    <a:pt x="2873" y="48078"/>
                  </a:cubicBezTo>
                  <a:lnTo>
                    <a:pt x="2704" y="48078"/>
                  </a:lnTo>
                  <a:cubicBezTo>
                    <a:pt x="2671" y="48073"/>
                    <a:pt x="2638" y="48070"/>
                    <a:pt x="2607" y="48070"/>
                  </a:cubicBezTo>
                  <a:cubicBezTo>
                    <a:pt x="2397" y="48070"/>
                    <a:pt x="2223" y="48185"/>
                    <a:pt x="2113" y="48332"/>
                  </a:cubicBezTo>
                  <a:cubicBezTo>
                    <a:pt x="1944" y="48543"/>
                    <a:pt x="2071" y="48754"/>
                    <a:pt x="2155" y="48923"/>
                  </a:cubicBezTo>
                  <a:cubicBezTo>
                    <a:pt x="2155" y="48965"/>
                    <a:pt x="2155" y="48965"/>
                    <a:pt x="2197" y="49008"/>
                  </a:cubicBezTo>
                  <a:lnTo>
                    <a:pt x="2113" y="49092"/>
                  </a:lnTo>
                  <a:cubicBezTo>
                    <a:pt x="2071" y="49134"/>
                    <a:pt x="1986" y="49177"/>
                    <a:pt x="1902" y="49261"/>
                  </a:cubicBezTo>
                  <a:cubicBezTo>
                    <a:pt x="1859" y="49346"/>
                    <a:pt x="1859" y="49430"/>
                    <a:pt x="1859" y="49515"/>
                  </a:cubicBezTo>
                  <a:cubicBezTo>
                    <a:pt x="1859" y="49599"/>
                    <a:pt x="1902" y="49684"/>
                    <a:pt x="2028" y="49768"/>
                  </a:cubicBezTo>
                  <a:cubicBezTo>
                    <a:pt x="2028" y="49810"/>
                    <a:pt x="2071" y="49853"/>
                    <a:pt x="2071" y="49853"/>
                  </a:cubicBezTo>
                  <a:cubicBezTo>
                    <a:pt x="2071" y="50022"/>
                    <a:pt x="2113" y="50191"/>
                    <a:pt x="2240" y="50275"/>
                  </a:cubicBezTo>
                  <a:cubicBezTo>
                    <a:pt x="2071" y="50317"/>
                    <a:pt x="1902" y="50402"/>
                    <a:pt x="1817" y="50529"/>
                  </a:cubicBezTo>
                  <a:cubicBezTo>
                    <a:pt x="1648" y="50782"/>
                    <a:pt x="1564" y="50951"/>
                    <a:pt x="1606" y="51120"/>
                  </a:cubicBezTo>
                  <a:cubicBezTo>
                    <a:pt x="1606" y="51162"/>
                    <a:pt x="1648" y="51205"/>
                    <a:pt x="1648" y="51205"/>
                  </a:cubicBezTo>
                  <a:cubicBezTo>
                    <a:pt x="1690" y="51416"/>
                    <a:pt x="1775" y="51627"/>
                    <a:pt x="1902" y="51796"/>
                  </a:cubicBezTo>
                  <a:cubicBezTo>
                    <a:pt x="1817" y="51754"/>
                    <a:pt x="1733" y="51712"/>
                    <a:pt x="1648" y="51669"/>
                  </a:cubicBezTo>
                  <a:lnTo>
                    <a:pt x="1395" y="51669"/>
                  </a:lnTo>
                  <a:lnTo>
                    <a:pt x="1352" y="51838"/>
                  </a:lnTo>
                  <a:cubicBezTo>
                    <a:pt x="1310" y="52007"/>
                    <a:pt x="1352" y="52134"/>
                    <a:pt x="1479" y="52219"/>
                  </a:cubicBezTo>
                  <a:lnTo>
                    <a:pt x="1564" y="52303"/>
                  </a:lnTo>
                  <a:lnTo>
                    <a:pt x="1648" y="52430"/>
                  </a:lnTo>
                  <a:cubicBezTo>
                    <a:pt x="1648" y="52472"/>
                    <a:pt x="1733" y="52514"/>
                    <a:pt x="1733" y="52599"/>
                  </a:cubicBezTo>
                  <a:lnTo>
                    <a:pt x="1648" y="52599"/>
                  </a:lnTo>
                  <a:lnTo>
                    <a:pt x="1648" y="52852"/>
                  </a:lnTo>
                  <a:cubicBezTo>
                    <a:pt x="1648" y="53063"/>
                    <a:pt x="1690" y="53275"/>
                    <a:pt x="1859" y="53444"/>
                  </a:cubicBezTo>
                  <a:cubicBezTo>
                    <a:pt x="1902" y="53528"/>
                    <a:pt x="1986" y="53570"/>
                    <a:pt x="2071" y="53613"/>
                  </a:cubicBezTo>
                  <a:cubicBezTo>
                    <a:pt x="1986" y="53782"/>
                    <a:pt x="1944" y="53951"/>
                    <a:pt x="1986" y="54120"/>
                  </a:cubicBezTo>
                  <a:lnTo>
                    <a:pt x="1902" y="54120"/>
                  </a:lnTo>
                  <a:cubicBezTo>
                    <a:pt x="1817" y="54120"/>
                    <a:pt x="1479" y="54373"/>
                    <a:pt x="1479" y="54627"/>
                  </a:cubicBezTo>
                  <a:cubicBezTo>
                    <a:pt x="1521" y="54753"/>
                    <a:pt x="1606" y="54838"/>
                    <a:pt x="1733" y="54880"/>
                  </a:cubicBezTo>
                  <a:cubicBezTo>
                    <a:pt x="1775" y="54922"/>
                    <a:pt x="1817" y="54965"/>
                    <a:pt x="1902" y="55049"/>
                  </a:cubicBezTo>
                  <a:cubicBezTo>
                    <a:pt x="1733" y="55091"/>
                    <a:pt x="1648" y="55176"/>
                    <a:pt x="1606" y="55303"/>
                  </a:cubicBezTo>
                  <a:lnTo>
                    <a:pt x="1606" y="55472"/>
                  </a:lnTo>
                  <a:lnTo>
                    <a:pt x="1648" y="55556"/>
                  </a:lnTo>
                  <a:cubicBezTo>
                    <a:pt x="1733" y="55683"/>
                    <a:pt x="1817" y="55725"/>
                    <a:pt x="1944" y="55725"/>
                  </a:cubicBezTo>
                  <a:cubicBezTo>
                    <a:pt x="1944" y="55767"/>
                    <a:pt x="1986" y="55852"/>
                    <a:pt x="1986" y="55894"/>
                  </a:cubicBezTo>
                  <a:cubicBezTo>
                    <a:pt x="2072" y="56038"/>
                    <a:pt x="2236" y="56123"/>
                    <a:pt x="2399" y="56123"/>
                  </a:cubicBezTo>
                  <a:cubicBezTo>
                    <a:pt x="2476" y="56123"/>
                    <a:pt x="2552" y="56104"/>
                    <a:pt x="2620" y="56063"/>
                  </a:cubicBezTo>
                  <a:cubicBezTo>
                    <a:pt x="2620" y="56105"/>
                    <a:pt x="2662" y="56148"/>
                    <a:pt x="2704" y="56190"/>
                  </a:cubicBezTo>
                  <a:cubicBezTo>
                    <a:pt x="2747" y="56232"/>
                    <a:pt x="2831" y="56274"/>
                    <a:pt x="2958" y="56274"/>
                  </a:cubicBezTo>
                  <a:cubicBezTo>
                    <a:pt x="2873" y="56359"/>
                    <a:pt x="2831" y="56486"/>
                    <a:pt x="2873" y="56570"/>
                  </a:cubicBezTo>
                  <a:cubicBezTo>
                    <a:pt x="2916" y="56781"/>
                    <a:pt x="3000" y="56908"/>
                    <a:pt x="3127" y="57035"/>
                  </a:cubicBezTo>
                  <a:cubicBezTo>
                    <a:pt x="3042" y="57077"/>
                    <a:pt x="3000" y="57119"/>
                    <a:pt x="2916" y="57204"/>
                  </a:cubicBezTo>
                  <a:cubicBezTo>
                    <a:pt x="2873" y="57288"/>
                    <a:pt x="2789" y="57373"/>
                    <a:pt x="2704" y="57415"/>
                  </a:cubicBezTo>
                  <a:lnTo>
                    <a:pt x="2578" y="57500"/>
                  </a:lnTo>
                  <a:cubicBezTo>
                    <a:pt x="2578" y="57204"/>
                    <a:pt x="2451" y="56866"/>
                    <a:pt x="2240" y="56612"/>
                  </a:cubicBezTo>
                  <a:lnTo>
                    <a:pt x="2071" y="56443"/>
                  </a:lnTo>
                  <a:lnTo>
                    <a:pt x="1775" y="56697"/>
                  </a:lnTo>
                  <a:cubicBezTo>
                    <a:pt x="1437" y="56950"/>
                    <a:pt x="1437" y="57077"/>
                    <a:pt x="1479" y="57584"/>
                  </a:cubicBezTo>
                  <a:cubicBezTo>
                    <a:pt x="1437" y="57837"/>
                    <a:pt x="1564" y="58049"/>
                    <a:pt x="1775" y="58218"/>
                  </a:cubicBezTo>
                  <a:cubicBezTo>
                    <a:pt x="1733" y="58260"/>
                    <a:pt x="1733" y="58302"/>
                    <a:pt x="1690" y="58344"/>
                  </a:cubicBezTo>
                  <a:cubicBezTo>
                    <a:pt x="1437" y="58387"/>
                    <a:pt x="1183" y="58556"/>
                    <a:pt x="1057" y="58767"/>
                  </a:cubicBezTo>
                  <a:cubicBezTo>
                    <a:pt x="972" y="58894"/>
                    <a:pt x="930" y="58978"/>
                    <a:pt x="888" y="59105"/>
                  </a:cubicBezTo>
                  <a:lnTo>
                    <a:pt x="845" y="58851"/>
                  </a:lnTo>
                  <a:lnTo>
                    <a:pt x="508" y="59739"/>
                  </a:lnTo>
                  <a:cubicBezTo>
                    <a:pt x="465" y="59781"/>
                    <a:pt x="465" y="59823"/>
                    <a:pt x="423" y="59865"/>
                  </a:cubicBezTo>
                  <a:cubicBezTo>
                    <a:pt x="339" y="59992"/>
                    <a:pt x="296" y="60119"/>
                    <a:pt x="296" y="60288"/>
                  </a:cubicBezTo>
                  <a:cubicBezTo>
                    <a:pt x="296" y="60288"/>
                    <a:pt x="296" y="60330"/>
                    <a:pt x="296" y="60330"/>
                  </a:cubicBezTo>
                  <a:cubicBezTo>
                    <a:pt x="212" y="60415"/>
                    <a:pt x="170" y="60457"/>
                    <a:pt x="127" y="60541"/>
                  </a:cubicBezTo>
                  <a:cubicBezTo>
                    <a:pt x="1" y="60795"/>
                    <a:pt x="1" y="61091"/>
                    <a:pt x="127" y="61302"/>
                  </a:cubicBezTo>
                  <a:cubicBezTo>
                    <a:pt x="212" y="61471"/>
                    <a:pt x="339" y="61513"/>
                    <a:pt x="508" y="61513"/>
                  </a:cubicBezTo>
                  <a:cubicBezTo>
                    <a:pt x="634" y="61513"/>
                    <a:pt x="719" y="61471"/>
                    <a:pt x="803" y="61386"/>
                  </a:cubicBezTo>
                  <a:cubicBezTo>
                    <a:pt x="972" y="61133"/>
                    <a:pt x="1057" y="60837"/>
                    <a:pt x="1014" y="60541"/>
                  </a:cubicBezTo>
                  <a:lnTo>
                    <a:pt x="1183" y="60541"/>
                  </a:lnTo>
                  <a:cubicBezTo>
                    <a:pt x="1226" y="60541"/>
                    <a:pt x="1268" y="60541"/>
                    <a:pt x="1310" y="60499"/>
                  </a:cubicBezTo>
                  <a:cubicBezTo>
                    <a:pt x="1310" y="60584"/>
                    <a:pt x="1310" y="60626"/>
                    <a:pt x="1310" y="60668"/>
                  </a:cubicBezTo>
                  <a:cubicBezTo>
                    <a:pt x="1343" y="60896"/>
                    <a:pt x="1526" y="61049"/>
                    <a:pt x="1724" y="61049"/>
                  </a:cubicBezTo>
                  <a:cubicBezTo>
                    <a:pt x="1783" y="61049"/>
                    <a:pt x="1844" y="61035"/>
                    <a:pt x="1902" y="61006"/>
                  </a:cubicBezTo>
                  <a:lnTo>
                    <a:pt x="1902" y="61048"/>
                  </a:lnTo>
                  <a:lnTo>
                    <a:pt x="1986" y="61048"/>
                  </a:lnTo>
                  <a:cubicBezTo>
                    <a:pt x="2071" y="61048"/>
                    <a:pt x="2155" y="61048"/>
                    <a:pt x="2451" y="60879"/>
                  </a:cubicBezTo>
                  <a:lnTo>
                    <a:pt x="2620" y="60879"/>
                  </a:lnTo>
                  <a:cubicBezTo>
                    <a:pt x="2873" y="60879"/>
                    <a:pt x="2873" y="60879"/>
                    <a:pt x="2958" y="60795"/>
                  </a:cubicBezTo>
                  <a:lnTo>
                    <a:pt x="3000" y="60795"/>
                  </a:lnTo>
                  <a:cubicBezTo>
                    <a:pt x="3000" y="60837"/>
                    <a:pt x="3000" y="60879"/>
                    <a:pt x="3000" y="60922"/>
                  </a:cubicBezTo>
                  <a:cubicBezTo>
                    <a:pt x="3000" y="61006"/>
                    <a:pt x="3000" y="61048"/>
                    <a:pt x="3000" y="61133"/>
                  </a:cubicBezTo>
                  <a:cubicBezTo>
                    <a:pt x="3000" y="61217"/>
                    <a:pt x="3042" y="61260"/>
                    <a:pt x="3127" y="61344"/>
                  </a:cubicBezTo>
                  <a:cubicBezTo>
                    <a:pt x="3000" y="61386"/>
                    <a:pt x="2916" y="61471"/>
                    <a:pt x="2873" y="61598"/>
                  </a:cubicBezTo>
                  <a:lnTo>
                    <a:pt x="2831" y="61724"/>
                  </a:lnTo>
                  <a:cubicBezTo>
                    <a:pt x="2578" y="61767"/>
                    <a:pt x="2366" y="61936"/>
                    <a:pt x="2324" y="62147"/>
                  </a:cubicBezTo>
                  <a:cubicBezTo>
                    <a:pt x="2324" y="62274"/>
                    <a:pt x="2324" y="62400"/>
                    <a:pt x="2366" y="62485"/>
                  </a:cubicBezTo>
                  <a:cubicBezTo>
                    <a:pt x="2324" y="62485"/>
                    <a:pt x="2282" y="62527"/>
                    <a:pt x="2240" y="62527"/>
                  </a:cubicBezTo>
                  <a:cubicBezTo>
                    <a:pt x="2240" y="62443"/>
                    <a:pt x="2197" y="62400"/>
                    <a:pt x="2155" y="62316"/>
                  </a:cubicBezTo>
                  <a:cubicBezTo>
                    <a:pt x="2028" y="62189"/>
                    <a:pt x="1859" y="62105"/>
                    <a:pt x="1690" y="62105"/>
                  </a:cubicBezTo>
                  <a:cubicBezTo>
                    <a:pt x="1564" y="62105"/>
                    <a:pt x="1437" y="62189"/>
                    <a:pt x="1395" y="62274"/>
                  </a:cubicBezTo>
                  <a:cubicBezTo>
                    <a:pt x="1352" y="62316"/>
                    <a:pt x="1352" y="62358"/>
                    <a:pt x="1352" y="62443"/>
                  </a:cubicBezTo>
                  <a:lnTo>
                    <a:pt x="1310" y="62443"/>
                  </a:lnTo>
                  <a:lnTo>
                    <a:pt x="1226" y="62527"/>
                  </a:lnTo>
                  <a:cubicBezTo>
                    <a:pt x="1141" y="62654"/>
                    <a:pt x="1099" y="62823"/>
                    <a:pt x="1183" y="62949"/>
                  </a:cubicBezTo>
                  <a:cubicBezTo>
                    <a:pt x="1183" y="63076"/>
                    <a:pt x="1183" y="63161"/>
                    <a:pt x="1014" y="63330"/>
                  </a:cubicBezTo>
                  <a:cubicBezTo>
                    <a:pt x="761" y="63752"/>
                    <a:pt x="550" y="64217"/>
                    <a:pt x="1099" y="65146"/>
                  </a:cubicBezTo>
                  <a:cubicBezTo>
                    <a:pt x="1310" y="65442"/>
                    <a:pt x="1564" y="65653"/>
                    <a:pt x="1902" y="65780"/>
                  </a:cubicBezTo>
                  <a:lnTo>
                    <a:pt x="1986" y="65822"/>
                  </a:lnTo>
                  <a:cubicBezTo>
                    <a:pt x="1986" y="65907"/>
                    <a:pt x="1986" y="65949"/>
                    <a:pt x="1986" y="66034"/>
                  </a:cubicBezTo>
                  <a:cubicBezTo>
                    <a:pt x="2028" y="66118"/>
                    <a:pt x="2071" y="66203"/>
                    <a:pt x="2113" y="66287"/>
                  </a:cubicBezTo>
                  <a:lnTo>
                    <a:pt x="2155" y="66329"/>
                  </a:lnTo>
                  <a:cubicBezTo>
                    <a:pt x="2578" y="66879"/>
                    <a:pt x="3169" y="67343"/>
                    <a:pt x="3845" y="67555"/>
                  </a:cubicBezTo>
                  <a:cubicBezTo>
                    <a:pt x="3761" y="67639"/>
                    <a:pt x="3676" y="67766"/>
                    <a:pt x="3634" y="67850"/>
                  </a:cubicBezTo>
                  <a:cubicBezTo>
                    <a:pt x="3549" y="68062"/>
                    <a:pt x="3592" y="68273"/>
                    <a:pt x="3676" y="68442"/>
                  </a:cubicBezTo>
                  <a:lnTo>
                    <a:pt x="3676" y="68484"/>
                  </a:lnTo>
                  <a:lnTo>
                    <a:pt x="3845" y="68737"/>
                  </a:lnTo>
                  <a:cubicBezTo>
                    <a:pt x="3930" y="68822"/>
                    <a:pt x="4056" y="68864"/>
                    <a:pt x="4141" y="68906"/>
                  </a:cubicBezTo>
                  <a:cubicBezTo>
                    <a:pt x="4310" y="68864"/>
                    <a:pt x="4437" y="68780"/>
                    <a:pt x="4521" y="68653"/>
                  </a:cubicBezTo>
                  <a:lnTo>
                    <a:pt x="4521" y="68611"/>
                  </a:lnTo>
                  <a:lnTo>
                    <a:pt x="4732" y="68568"/>
                  </a:lnTo>
                  <a:lnTo>
                    <a:pt x="4732" y="68568"/>
                  </a:lnTo>
                  <a:cubicBezTo>
                    <a:pt x="4690" y="68653"/>
                    <a:pt x="4690" y="68695"/>
                    <a:pt x="4732" y="68737"/>
                  </a:cubicBezTo>
                  <a:lnTo>
                    <a:pt x="4775" y="68906"/>
                  </a:lnTo>
                  <a:cubicBezTo>
                    <a:pt x="4775" y="68991"/>
                    <a:pt x="4817" y="69118"/>
                    <a:pt x="4901" y="69160"/>
                  </a:cubicBezTo>
                  <a:lnTo>
                    <a:pt x="4986" y="69287"/>
                  </a:lnTo>
                  <a:lnTo>
                    <a:pt x="5155" y="69287"/>
                  </a:lnTo>
                  <a:cubicBezTo>
                    <a:pt x="5324" y="69287"/>
                    <a:pt x="5451" y="69160"/>
                    <a:pt x="5493" y="69033"/>
                  </a:cubicBezTo>
                  <a:lnTo>
                    <a:pt x="5493" y="68991"/>
                  </a:lnTo>
                  <a:lnTo>
                    <a:pt x="5915" y="68991"/>
                  </a:lnTo>
                  <a:lnTo>
                    <a:pt x="6084" y="69118"/>
                  </a:lnTo>
                  <a:cubicBezTo>
                    <a:pt x="6253" y="69244"/>
                    <a:pt x="6422" y="69371"/>
                    <a:pt x="6633" y="69413"/>
                  </a:cubicBezTo>
                  <a:lnTo>
                    <a:pt x="6760" y="69413"/>
                  </a:lnTo>
                  <a:cubicBezTo>
                    <a:pt x="6971" y="69413"/>
                    <a:pt x="7183" y="69287"/>
                    <a:pt x="7352" y="69160"/>
                  </a:cubicBezTo>
                  <a:lnTo>
                    <a:pt x="7394" y="69160"/>
                  </a:lnTo>
                  <a:cubicBezTo>
                    <a:pt x="7563" y="69202"/>
                    <a:pt x="7774" y="69244"/>
                    <a:pt x="7985" y="69244"/>
                  </a:cubicBezTo>
                  <a:cubicBezTo>
                    <a:pt x="8154" y="69244"/>
                    <a:pt x="8323" y="69202"/>
                    <a:pt x="8450" y="69075"/>
                  </a:cubicBezTo>
                  <a:cubicBezTo>
                    <a:pt x="8530" y="69156"/>
                    <a:pt x="8628" y="69185"/>
                    <a:pt x="8731" y="69185"/>
                  </a:cubicBezTo>
                  <a:cubicBezTo>
                    <a:pt x="8791" y="69185"/>
                    <a:pt x="8853" y="69175"/>
                    <a:pt x="8915" y="69160"/>
                  </a:cubicBezTo>
                  <a:cubicBezTo>
                    <a:pt x="9126" y="69118"/>
                    <a:pt x="9295" y="68949"/>
                    <a:pt x="9380" y="68780"/>
                  </a:cubicBezTo>
                  <a:cubicBezTo>
                    <a:pt x="9422" y="68695"/>
                    <a:pt x="9464" y="68611"/>
                    <a:pt x="9549" y="68526"/>
                  </a:cubicBezTo>
                  <a:cubicBezTo>
                    <a:pt x="9633" y="68399"/>
                    <a:pt x="9675" y="68399"/>
                    <a:pt x="9718" y="68399"/>
                  </a:cubicBezTo>
                  <a:cubicBezTo>
                    <a:pt x="9760" y="68399"/>
                    <a:pt x="9802" y="68442"/>
                    <a:pt x="9844" y="68442"/>
                  </a:cubicBezTo>
                  <a:cubicBezTo>
                    <a:pt x="9929" y="68484"/>
                    <a:pt x="10013" y="68505"/>
                    <a:pt x="10093" y="68505"/>
                  </a:cubicBezTo>
                  <a:cubicBezTo>
                    <a:pt x="10172" y="68505"/>
                    <a:pt x="10246" y="68484"/>
                    <a:pt x="10309" y="68442"/>
                  </a:cubicBezTo>
                  <a:cubicBezTo>
                    <a:pt x="10394" y="68399"/>
                    <a:pt x="10478" y="68273"/>
                    <a:pt x="10478" y="68188"/>
                  </a:cubicBezTo>
                  <a:lnTo>
                    <a:pt x="10520" y="68062"/>
                  </a:lnTo>
                  <a:lnTo>
                    <a:pt x="10605" y="68062"/>
                  </a:lnTo>
                  <a:cubicBezTo>
                    <a:pt x="10689" y="68062"/>
                    <a:pt x="10732" y="68019"/>
                    <a:pt x="11027" y="67850"/>
                  </a:cubicBezTo>
                  <a:lnTo>
                    <a:pt x="11069" y="67808"/>
                  </a:lnTo>
                  <a:lnTo>
                    <a:pt x="11112" y="67766"/>
                  </a:lnTo>
                  <a:lnTo>
                    <a:pt x="11238" y="67428"/>
                  </a:lnTo>
                  <a:cubicBezTo>
                    <a:pt x="11323" y="67386"/>
                    <a:pt x="11407" y="67301"/>
                    <a:pt x="11534" y="67259"/>
                  </a:cubicBezTo>
                  <a:cubicBezTo>
                    <a:pt x="11745" y="67174"/>
                    <a:pt x="11914" y="67048"/>
                    <a:pt x="12083" y="66879"/>
                  </a:cubicBezTo>
                  <a:cubicBezTo>
                    <a:pt x="12126" y="66794"/>
                    <a:pt x="12126" y="66752"/>
                    <a:pt x="12126" y="66710"/>
                  </a:cubicBezTo>
                  <a:lnTo>
                    <a:pt x="12168" y="66710"/>
                  </a:lnTo>
                  <a:cubicBezTo>
                    <a:pt x="12194" y="66714"/>
                    <a:pt x="12220" y="66716"/>
                    <a:pt x="12245" y="66716"/>
                  </a:cubicBezTo>
                  <a:cubicBezTo>
                    <a:pt x="12463" y="66716"/>
                    <a:pt x="12637" y="66557"/>
                    <a:pt x="12675" y="66329"/>
                  </a:cubicBezTo>
                  <a:cubicBezTo>
                    <a:pt x="12675" y="66245"/>
                    <a:pt x="12717" y="66203"/>
                    <a:pt x="12759" y="66118"/>
                  </a:cubicBezTo>
                  <a:cubicBezTo>
                    <a:pt x="12802" y="66076"/>
                    <a:pt x="12802" y="66034"/>
                    <a:pt x="12802" y="65949"/>
                  </a:cubicBezTo>
                  <a:lnTo>
                    <a:pt x="12971" y="65949"/>
                  </a:lnTo>
                  <a:cubicBezTo>
                    <a:pt x="13224" y="65949"/>
                    <a:pt x="13942" y="65949"/>
                    <a:pt x="13942" y="65315"/>
                  </a:cubicBezTo>
                  <a:cubicBezTo>
                    <a:pt x="13942" y="65273"/>
                    <a:pt x="13942" y="65231"/>
                    <a:pt x="13942" y="65231"/>
                  </a:cubicBezTo>
                  <a:lnTo>
                    <a:pt x="14154" y="65231"/>
                  </a:lnTo>
                  <a:lnTo>
                    <a:pt x="14154" y="65146"/>
                  </a:lnTo>
                  <a:lnTo>
                    <a:pt x="14196" y="65146"/>
                  </a:lnTo>
                  <a:cubicBezTo>
                    <a:pt x="14323" y="65146"/>
                    <a:pt x="14618" y="65146"/>
                    <a:pt x="14745" y="64893"/>
                  </a:cubicBezTo>
                  <a:cubicBezTo>
                    <a:pt x="14745" y="64935"/>
                    <a:pt x="14787" y="64935"/>
                    <a:pt x="14787" y="64977"/>
                  </a:cubicBezTo>
                  <a:cubicBezTo>
                    <a:pt x="14872" y="65104"/>
                    <a:pt x="14999" y="65146"/>
                    <a:pt x="15168" y="65146"/>
                  </a:cubicBezTo>
                  <a:cubicBezTo>
                    <a:pt x="15421" y="65104"/>
                    <a:pt x="15632" y="65020"/>
                    <a:pt x="15801" y="64851"/>
                  </a:cubicBezTo>
                  <a:cubicBezTo>
                    <a:pt x="15844" y="64851"/>
                    <a:pt x="15844" y="64893"/>
                    <a:pt x="15886" y="64935"/>
                  </a:cubicBezTo>
                  <a:lnTo>
                    <a:pt x="15970" y="65020"/>
                  </a:lnTo>
                  <a:lnTo>
                    <a:pt x="16097" y="65020"/>
                  </a:lnTo>
                  <a:cubicBezTo>
                    <a:pt x="16266" y="65020"/>
                    <a:pt x="16393" y="64893"/>
                    <a:pt x="16477" y="64724"/>
                  </a:cubicBezTo>
                  <a:cubicBezTo>
                    <a:pt x="16519" y="64682"/>
                    <a:pt x="16562" y="64597"/>
                    <a:pt x="16604" y="64513"/>
                  </a:cubicBezTo>
                  <a:cubicBezTo>
                    <a:pt x="16773" y="64386"/>
                    <a:pt x="16900" y="64175"/>
                    <a:pt x="16942" y="63921"/>
                  </a:cubicBezTo>
                  <a:cubicBezTo>
                    <a:pt x="16942" y="63879"/>
                    <a:pt x="16942" y="63837"/>
                    <a:pt x="16942" y="63794"/>
                  </a:cubicBezTo>
                  <a:cubicBezTo>
                    <a:pt x="17026" y="63752"/>
                    <a:pt x="17153" y="63710"/>
                    <a:pt x="17238" y="63668"/>
                  </a:cubicBezTo>
                  <a:cubicBezTo>
                    <a:pt x="17407" y="63583"/>
                    <a:pt x="17533" y="63414"/>
                    <a:pt x="17576" y="63076"/>
                  </a:cubicBezTo>
                  <a:cubicBezTo>
                    <a:pt x="17576" y="62949"/>
                    <a:pt x="17576" y="62823"/>
                    <a:pt x="17576" y="62696"/>
                  </a:cubicBezTo>
                  <a:lnTo>
                    <a:pt x="17618" y="62696"/>
                  </a:lnTo>
                  <a:cubicBezTo>
                    <a:pt x="17618" y="62907"/>
                    <a:pt x="17618" y="63161"/>
                    <a:pt x="17829" y="63287"/>
                  </a:cubicBezTo>
                  <a:lnTo>
                    <a:pt x="17914" y="63287"/>
                  </a:lnTo>
                  <a:cubicBezTo>
                    <a:pt x="17787" y="63541"/>
                    <a:pt x="17787" y="63837"/>
                    <a:pt x="17914" y="64090"/>
                  </a:cubicBezTo>
                  <a:cubicBezTo>
                    <a:pt x="17998" y="64217"/>
                    <a:pt x="18125" y="64259"/>
                    <a:pt x="18294" y="64259"/>
                  </a:cubicBezTo>
                  <a:lnTo>
                    <a:pt x="18336" y="64259"/>
                  </a:lnTo>
                  <a:lnTo>
                    <a:pt x="18378" y="64344"/>
                  </a:lnTo>
                  <a:cubicBezTo>
                    <a:pt x="18421" y="64386"/>
                    <a:pt x="18505" y="64428"/>
                    <a:pt x="18632" y="64428"/>
                  </a:cubicBezTo>
                  <a:lnTo>
                    <a:pt x="18759" y="64428"/>
                  </a:lnTo>
                  <a:lnTo>
                    <a:pt x="18843" y="64555"/>
                  </a:lnTo>
                  <a:lnTo>
                    <a:pt x="19097" y="64555"/>
                  </a:lnTo>
                  <a:lnTo>
                    <a:pt x="19181" y="64513"/>
                  </a:lnTo>
                  <a:cubicBezTo>
                    <a:pt x="19266" y="64597"/>
                    <a:pt x="19435" y="64639"/>
                    <a:pt x="19688" y="64639"/>
                  </a:cubicBezTo>
                  <a:cubicBezTo>
                    <a:pt x="19688" y="64682"/>
                    <a:pt x="19730" y="64682"/>
                    <a:pt x="19773" y="64724"/>
                  </a:cubicBezTo>
                  <a:lnTo>
                    <a:pt x="19773" y="64977"/>
                  </a:lnTo>
                  <a:lnTo>
                    <a:pt x="19773" y="65189"/>
                  </a:lnTo>
                  <a:cubicBezTo>
                    <a:pt x="19773" y="65569"/>
                    <a:pt x="19773" y="66118"/>
                    <a:pt x="20280" y="66118"/>
                  </a:cubicBezTo>
                  <a:cubicBezTo>
                    <a:pt x="20491" y="66076"/>
                    <a:pt x="20660" y="65991"/>
                    <a:pt x="20829" y="65865"/>
                  </a:cubicBezTo>
                  <a:cubicBezTo>
                    <a:pt x="21716" y="65189"/>
                    <a:pt x="21589" y="63963"/>
                    <a:pt x="21462" y="62949"/>
                  </a:cubicBezTo>
                  <a:cubicBezTo>
                    <a:pt x="21378" y="62569"/>
                    <a:pt x="21378" y="62231"/>
                    <a:pt x="21462" y="61851"/>
                  </a:cubicBezTo>
                  <a:cubicBezTo>
                    <a:pt x="21547" y="61809"/>
                    <a:pt x="21631" y="61767"/>
                    <a:pt x="21716" y="61724"/>
                  </a:cubicBezTo>
                  <a:cubicBezTo>
                    <a:pt x="21927" y="61682"/>
                    <a:pt x="22096" y="61555"/>
                    <a:pt x="22223" y="61344"/>
                  </a:cubicBezTo>
                  <a:cubicBezTo>
                    <a:pt x="22307" y="61091"/>
                    <a:pt x="22265" y="60795"/>
                    <a:pt x="22138" y="60541"/>
                  </a:cubicBezTo>
                  <a:cubicBezTo>
                    <a:pt x="22138" y="60541"/>
                    <a:pt x="22138" y="60499"/>
                    <a:pt x="22138" y="60499"/>
                  </a:cubicBezTo>
                  <a:lnTo>
                    <a:pt x="22350" y="60457"/>
                  </a:lnTo>
                  <a:cubicBezTo>
                    <a:pt x="22899" y="60330"/>
                    <a:pt x="23871" y="60119"/>
                    <a:pt x="24293" y="59358"/>
                  </a:cubicBezTo>
                  <a:cubicBezTo>
                    <a:pt x="24335" y="59232"/>
                    <a:pt x="24335" y="59147"/>
                    <a:pt x="24335" y="59020"/>
                  </a:cubicBezTo>
                  <a:lnTo>
                    <a:pt x="24335" y="58682"/>
                  </a:lnTo>
                  <a:cubicBezTo>
                    <a:pt x="24335" y="58471"/>
                    <a:pt x="24335" y="58260"/>
                    <a:pt x="24420" y="58091"/>
                  </a:cubicBezTo>
                  <a:cubicBezTo>
                    <a:pt x="24462" y="57964"/>
                    <a:pt x="24504" y="57880"/>
                    <a:pt x="24589" y="57795"/>
                  </a:cubicBezTo>
                  <a:cubicBezTo>
                    <a:pt x="24716" y="57584"/>
                    <a:pt x="24842" y="57331"/>
                    <a:pt x="24885" y="57119"/>
                  </a:cubicBezTo>
                  <a:cubicBezTo>
                    <a:pt x="24842" y="56528"/>
                    <a:pt x="24716" y="55936"/>
                    <a:pt x="24420" y="55429"/>
                  </a:cubicBezTo>
                  <a:cubicBezTo>
                    <a:pt x="24166" y="55007"/>
                    <a:pt x="24040" y="54542"/>
                    <a:pt x="24040" y="54035"/>
                  </a:cubicBezTo>
                  <a:cubicBezTo>
                    <a:pt x="24040" y="54035"/>
                    <a:pt x="24082" y="53993"/>
                    <a:pt x="24335" y="53993"/>
                  </a:cubicBezTo>
                  <a:lnTo>
                    <a:pt x="24547" y="53993"/>
                  </a:lnTo>
                  <a:cubicBezTo>
                    <a:pt x="24603" y="54004"/>
                    <a:pt x="24663" y="54009"/>
                    <a:pt x="24724" y="54009"/>
                  </a:cubicBezTo>
                  <a:cubicBezTo>
                    <a:pt x="24891" y="54009"/>
                    <a:pt x="25068" y="53970"/>
                    <a:pt x="25223" y="53908"/>
                  </a:cubicBezTo>
                  <a:cubicBezTo>
                    <a:pt x="25645" y="53359"/>
                    <a:pt x="25941" y="52683"/>
                    <a:pt x="26110" y="52007"/>
                  </a:cubicBezTo>
                  <a:cubicBezTo>
                    <a:pt x="25983" y="51289"/>
                    <a:pt x="25434" y="50951"/>
                    <a:pt x="24927" y="50613"/>
                  </a:cubicBezTo>
                  <a:cubicBezTo>
                    <a:pt x="24462" y="50317"/>
                    <a:pt x="24124" y="50106"/>
                    <a:pt x="24082" y="49726"/>
                  </a:cubicBezTo>
                  <a:cubicBezTo>
                    <a:pt x="24082" y="49219"/>
                    <a:pt x="24209" y="48712"/>
                    <a:pt x="24462" y="48289"/>
                  </a:cubicBezTo>
                  <a:cubicBezTo>
                    <a:pt x="24716" y="47825"/>
                    <a:pt x="24842" y="47318"/>
                    <a:pt x="24927" y="46811"/>
                  </a:cubicBezTo>
                  <a:cubicBezTo>
                    <a:pt x="24885" y="46431"/>
                    <a:pt x="24758" y="46008"/>
                    <a:pt x="24547" y="45670"/>
                  </a:cubicBezTo>
                  <a:cubicBezTo>
                    <a:pt x="24378" y="45417"/>
                    <a:pt x="24293" y="45163"/>
                    <a:pt x="24251" y="44867"/>
                  </a:cubicBezTo>
                  <a:cubicBezTo>
                    <a:pt x="24293" y="44741"/>
                    <a:pt x="24335" y="44656"/>
                    <a:pt x="24378" y="44529"/>
                  </a:cubicBezTo>
                  <a:cubicBezTo>
                    <a:pt x="24462" y="44403"/>
                    <a:pt x="24504" y="44234"/>
                    <a:pt x="24547" y="44107"/>
                  </a:cubicBezTo>
                  <a:cubicBezTo>
                    <a:pt x="24547" y="43938"/>
                    <a:pt x="24547" y="43769"/>
                    <a:pt x="24504" y="43600"/>
                  </a:cubicBezTo>
                  <a:cubicBezTo>
                    <a:pt x="24462" y="43515"/>
                    <a:pt x="24462" y="43389"/>
                    <a:pt x="24462" y="43262"/>
                  </a:cubicBezTo>
                  <a:cubicBezTo>
                    <a:pt x="24504" y="43220"/>
                    <a:pt x="24547" y="43135"/>
                    <a:pt x="24631" y="43093"/>
                  </a:cubicBezTo>
                  <a:cubicBezTo>
                    <a:pt x="24758" y="42966"/>
                    <a:pt x="24885" y="42797"/>
                    <a:pt x="24927" y="42628"/>
                  </a:cubicBezTo>
                  <a:cubicBezTo>
                    <a:pt x="24927" y="42290"/>
                    <a:pt x="24800" y="41994"/>
                    <a:pt x="24631" y="41741"/>
                  </a:cubicBezTo>
                  <a:cubicBezTo>
                    <a:pt x="24504" y="41572"/>
                    <a:pt x="24420" y="41403"/>
                    <a:pt x="24378" y="41192"/>
                  </a:cubicBezTo>
                  <a:cubicBezTo>
                    <a:pt x="24420" y="41065"/>
                    <a:pt x="24589" y="40896"/>
                    <a:pt x="24758" y="40769"/>
                  </a:cubicBezTo>
                  <a:cubicBezTo>
                    <a:pt x="25011" y="40600"/>
                    <a:pt x="25180" y="40347"/>
                    <a:pt x="25265" y="40051"/>
                  </a:cubicBezTo>
                  <a:cubicBezTo>
                    <a:pt x="25307" y="39924"/>
                    <a:pt x="25265" y="39755"/>
                    <a:pt x="25180" y="39629"/>
                  </a:cubicBezTo>
                  <a:lnTo>
                    <a:pt x="25223" y="39629"/>
                  </a:lnTo>
                  <a:cubicBezTo>
                    <a:pt x="25730" y="38953"/>
                    <a:pt x="26279" y="38361"/>
                    <a:pt x="26828" y="37770"/>
                  </a:cubicBezTo>
                  <a:cubicBezTo>
                    <a:pt x="27081" y="37643"/>
                    <a:pt x="27377" y="37516"/>
                    <a:pt x="27673" y="37474"/>
                  </a:cubicBezTo>
                  <a:lnTo>
                    <a:pt x="27969" y="37389"/>
                  </a:lnTo>
                  <a:cubicBezTo>
                    <a:pt x="28082" y="37367"/>
                    <a:pt x="28198" y="37356"/>
                    <a:pt x="28315" y="37356"/>
                  </a:cubicBezTo>
                  <a:cubicBezTo>
                    <a:pt x="28634" y="37356"/>
                    <a:pt x="28958" y="37435"/>
                    <a:pt x="29236" y="37558"/>
                  </a:cubicBezTo>
                  <a:cubicBezTo>
                    <a:pt x="29532" y="37685"/>
                    <a:pt x="29870" y="37727"/>
                    <a:pt x="30208" y="37770"/>
                  </a:cubicBezTo>
                  <a:cubicBezTo>
                    <a:pt x="30715" y="37770"/>
                    <a:pt x="31053" y="37432"/>
                    <a:pt x="31264" y="36798"/>
                  </a:cubicBezTo>
                  <a:cubicBezTo>
                    <a:pt x="31644" y="35362"/>
                    <a:pt x="31222" y="35066"/>
                    <a:pt x="30588" y="34770"/>
                  </a:cubicBezTo>
                  <a:cubicBezTo>
                    <a:pt x="30419" y="34686"/>
                    <a:pt x="30208" y="34601"/>
                    <a:pt x="30081" y="34432"/>
                  </a:cubicBezTo>
                  <a:cubicBezTo>
                    <a:pt x="30166" y="34179"/>
                    <a:pt x="30335" y="33967"/>
                    <a:pt x="30546" y="33756"/>
                  </a:cubicBezTo>
                  <a:lnTo>
                    <a:pt x="30673" y="33629"/>
                  </a:lnTo>
                  <a:cubicBezTo>
                    <a:pt x="30799" y="33418"/>
                    <a:pt x="30968" y="33207"/>
                    <a:pt x="31095" y="33038"/>
                  </a:cubicBezTo>
                  <a:cubicBezTo>
                    <a:pt x="31475" y="32615"/>
                    <a:pt x="31813" y="32151"/>
                    <a:pt x="32109" y="31686"/>
                  </a:cubicBezTo>
                  <a:cubicBezTo>
                    <a:pt x="32151" y="31559"/>
                    <a:pt x="32193" y="31433"/>
                    <a:pt x="32193" y="31306"/>
                  </a:cubicBezTo>
                  <a:cubicBezTo>
                    <a:pt x="32193" y="31264"/>
                    <a:pt x="32236" y="31179"/>
                    <a:pt x="32236" y="31137"/>
                  </a:cubicBezTo>
                  <a:cubicBezTo>
                    <a:pt x="32362" y="31010"/>
                    <a:pt x="32658" y="30799"/>
                    <a:pt x="32658" y="30714"/>
                  </a:cubicBezTo>
                  <a:cubicBezTo>
                    <a:pt x="32700" y="30630"/>
                    <a:pt x="32743" y="30545"/>
                    <a:pt x="32700" y="30419"/>
                  </a:cubicBezTo>
                  <a:cubicBezTo>
                    <a:pt x="32700" y="30419"/>
                    <a:pt x="32700" y="30376"/>
                    <a:pt x="32700" y="30376"/>
                  </a:cubicBezTo>
                  <a:lnTo>
                    <a:pt x="32700" y="30123"/>
                  </a:lnTo>
                  <a:lnTo>
                    <a:pt x="32785" y="29236"/>
                  </a:lnTo>
                  <a:cubicBezTo>
                    <a:pt x="32785" y="29193"/>
                    <a:pt x="32785" y="29151"/>
                    <a:pt x="32785" y="29109"/>
                  </a:cubicBezTo>
                  <a:cubicBezTo>
                    <a:pt x="32827" y="28940"/>
                    <a:pt x="32869" y="28771"/>
                    <a:pt x="32954" y="28644"/>
                  </a:cubicBezTo>
                  <a:cubicBezTo>
                    <a:pt x="33081" y="28391"/>
                    <a:pt x="33165" y="28137"/>
                    <a:pt x="33250" y="27884"/>
                  </a:cubicBezTo>
                  <a:cubicBezTo>
                    <a:pt x="33207" y="27630"/>
                    <a:pt x="33165" y="27377"/>
                    <a:pt x="33081" y="27123"/>
                  </a:cubicBezTo>
                  <a:cubicBezTo>
                    <a:pt x="33038" y="26912"/>
                    <a:pt x="32954" y="26658"/>
                    <a:pt x="32954" y="26405"/>
                  </a:cubicBezTo>
                  <a:lnTo>
                    <a:pt x="33334" y="26405"/>
                  </a:lnTo>
                  <a:cubicBezTo>
                    <a:pt x="34095" y="26405"/>
                    <a:pt x="35278" y="26363"/>
                    <a:pt x="35616" y="25687"/>
                  </a:cubicBezTo>
                  <a:cubicBezTo>
                    <a:pt x="35700" y="25433"/>
                    <a:pt x="35658" y="25138"/>
                    <a:pt x="35531" y="24926"/>
                  </a:cubicBezTo>
                  <a:cubicBezTo>
                    <a:pt x="35489" y="24800"/>
                    <a:pt x="35447" y="24715"/>
                    <a:pt x="35404" y="24588"/>
                  </a:cubicBezTo>
                  <a:cubicBezTo>
                    <a:pt x="35531" y="24504"/>
                    <a:pt x="35616" y="24419"/>
                    <a:pt x="35742" y="24335"/>
                  </a:cubicBezTo>
                  <a:cubicBezTo>
                    <a:pt x="35869" y="24250"/>
                    <a:pt x="35996" y="24166"/>
                    <a:pt x="36122" y="24081"/>
                  </a:cubicBezTo>
                  <a:cubicBezTo>
                    <a:pt x="36334" y="23870"/>
                    <a:pt x="36503" y="23617"/>
                    <a:pt x="36672" y="23363"/>
                  </a:cubicBezTo>
                  <a:cubicBezTo>
                    <a:pt x="36798" y="23110"/>
                    <a:pt x="37010" y="22856"/>
                    <a:pt x="37179" y="22645"/>
                  </a:cubicBezTo>
                  <a:cubicBezTo>
                    <a:pt x="37305" y="22560"/>
                    <a:pt x="37432" y="22476"/>
                    <a:pt x="37559" y="22434"/>
                  </a:cubicBezTo>
                  <a:cubicBezTo>
                    <a:pt x="37770" y="22307"/>
                    <a:pt x="37981" y="22138"/>
                    <a:pt x="38150" y="21927"/>
                  </a:cubicBezTo>
                  <a:cubicBezTo>
                    <a:pt x="38488" y="21420"/>
                    <a:pt x="38404" y="20702"/>
                    <a:pt x="37939" y="20321"/>
                  </a:cubicBezTo>
                  <a:cubicBezTo>
                    <a:pt x="37728" y="20110"/>
                    <a:pt x="37643" y="19899"/>
                    <a:pt x="37601" y="19645"/>
                  </a:cubicBezTo>
                  <a:cubicBezTo>
                    <a:pt x="37601" y="19561"/>
                    <a:pt x="37770" y="19476"/>
                    <a:pt x="37981" y="19434"/>
                  </a:cubicBezTo>
                  <a:cubicBezTo>
                    <a:pt x="38193" y="19350"/>
                    <a:pt x="38362" y="19223"/>
                    <a:pt x="38488" y="19096"/>
                  </a:cubicBezTo>
                  <a:cubicBezTo>
                    <a:pt x="38700" y="18800"/>
                    <a:pt x="38826" y="18462"/>
                    <a:pt x="38953" y="18167"/>
                  </a:cubicBezTo>
                  <a:cubicBezTo>
                    <a:pt x="38995" y="17871"/>
                    <a:pt x="39122" y="17617"/>
                    <a:pt x="39333" y="17364"/>
                  </a:cubicBezTo>
                  <a:cubicBezTo>
                    <a:pt x="39502" y="17195"/>
                    <a:pt x="39671" y="17110"/>
                    <a:pt x="39883" y="17026"/>
                  </a:cubicBezTo>
                  <a:cubicBezTo>
                    <a:pt x="40094" y="16941"/>
                    <a:pt x="40305" y="16857"/>
                    <a:pt x="40474" y="16730"/>
                  </a:cubicBezTo>
                  <a:cubicBezTo>
                    <a:pt x="40516" y="16688"/>
                    <a:pt x="40559" y="16646"/>
                    <a:pt x="40601" y="16561"/>
                  </a:cubicBezTo>
                  <a:cubicBezTo>
                    <a:pt x="40812" y="16646"/>
                    <a:pt x="40981" y="16730"/>
                    <a:pt x="41108" y="16857"/>
                  </a:cubicBezTo>
                  <a:cubicBezTo>
                    <a:pt x="41437" y="17076"/>
                    <a:pt x="41735" y="17296"/>
                    <a:pt x="42028" y="17296"/>
                  </a:cubicBezTo>
                  <a:cubicBezTo>
                    <a:pt x="42073" y="17296"/>
                    <a:pt x="42119" y="17291"/>
                    <a:pt x="42164" y="17279"/>
                  </a:cubicBezTo>
                  <a:cubicBezTo>
                    <a:pt x="43051" y="17068"/>
                    <a:pt x="43009" y="15716"/>
                    <a:pt x="42924" y="14829"/>
                  </a:cubicBezTo>
                  <a:lnTo>
                    <a:pt x="42924" y="14364"/>
                  </a:lnTo>
                  <a:cubicBezTo>
                    <a:pt x="42984" y="14334"/>
                    <a:pt x="43065" y="14305"/>
                    <a:pt x="43137" y="14305"/>
                  </a:cubicBezTo>
                  <a:cubicBezTo>
                    <a:pt x="43167" y="14305"/>
                    <a:pt x="43195" y="14310"/>
                    <a:pt x="43220" y="14322"/>
                  </a:cubicBezTo>
                  <a:cubicBezTo>
                    <a:pt x="44065" y="14407"/>
                    <a:pt x="44868" y="14618"/>
                    <a:pt x="45671" y="14914"/>
                  </a:cubicBezTo>
                  <a:cubicBezTo>
                    <a:pt x="46220" y="15167"/>
                    <a:pt x="46853" y="15336"/>
                    <a:pt x="47487" y="15378"/>
                  </a:cubicBezTo>
                  <a:cubicBezTo>
                    <a:pt x="47572" y="15378"/>
                    <a:pt x="47572" y="15336"/>
                    <a:pt x="47825" y="15083"/>
                  </a:cubicBezTo>
                  <a:lnTo>
                    <a:pt x="48036" y="14914"/>
                  </a:lnTo>
                  <a:cubicBezTo>
                    <a:pt x="48248" y="14702"/>
                    <a:pt x="48459" y="14491"/>
                    <a:pt x="48374" y="14238"/>
                  </a:cubicBezTo>
                  <a:cubicBezTo>
                    <a:pt x="48290" y="14026"/>
                    <a:pt x="48079" y="13984"/>
                    <a:pt x="47910" y="13984"/>
                  </a:cubicBezTo>
                  <a:lnTo>
                    <a:pt x="47783" y="13984"/>
                  </a:lnTo>
                  <a:cubicBezTo>
                    <a:pt x="47910" y="13857"/>
                    <a:pt x="47994" y="13773"/>
                    <a:pt x="48121" y="13688"/>
                  </a:cubicBezTo>
                  <a:cubicBezTo>
                    <a:pt x="48417" y="13477"/>
                    <a:pt x="48628" y="13181"/>
                    <a:pt x="48755" y="12843"/>
                  </a:cubicBezTo>
                  <a:cubicBezTo>
                    <a:pt x="48755" y="12505"/>
                    <a:pt x="48670" y="12125"/>
                    <a:pt x="48501" y="11787"/>
                  </a:cubicBezTo>
                  <a:cubicBezTo>
                    <a:pt x="48459" y="11745"/>
                    <a:pt x="48459" y="11660"/>
                    <a:pt x="48459" y="11618"/>
                  </a:cubicBezTo>
                  <a:cubicBezTo>
                    <a:pt x="48586" y="11618"/>
                    <a:pt x="48712" y="11618"/>
                    <a:pt x="48839" y="11660"/>
                  </a:cubicBezTo>
                  <a:lnTo>
                    <a:pt x="49093" y="11660"/>
                  </a:lnTo>
                  <a:lnTo>
                    <a:pt x="49557" y="11491"/>
                  </a:lnTo>
                  <a:cubicBezTo>
                    <a:pt x="49726" y="11534"/>
                    <a:pt x="49938" y="11576"/>
                    <a:pt x="50191" y="11703"/>
                  </a:cubicBezTo>
                  <a:lnTo>
                    <a:pt x="50402" y="11703"/>
                  </a:lnTo>
                  <a:cubicBezTo>
                    <a:pt x="50529" y="11660"/>
                    <a:pt x="50656" y="11534"/>
                    <a:pt x="50614" y="11407"/>
                  </a:cubicBezTo>
                  <a:cubicBezTo>
                    <a:pt x="50698" y="11196"/>
                    <a:pt x="50698" y="10984"/>
                    <a:pt x="50571" y="10815"/>
                  </a:cubicBezTo>
                  <a:cubicBezTo>
                    <a:pt x="50529" y="10773"/>
                    <a:pt x="50487" y="10731"/>
                    <a:pt x="50487" y="10689"/>
                  </a:cubicBezTo>
                  <a:cubicBezTo>
                    <a:pt x="50487" y="10604"/>
                    <a:pt x="50529" y="10520"/>
                    <a:pt x="50571" y="10435"/>
                  </a:cubicBezTo>
                  <a:cubicBezTo>
                    <a:pt x="50710" y="10331"/>
                    <a:pt x="50878" y="10255"/>
                    <a:pt x="51051" y="10255"/>
                  </a:cubicBezTo>
                  <a:cubicBezTo>
                    <a:pt x="51088" y="10255"/>
                    <a:pt x="51125" y="10259"/>
                    <a:pt x="51163" y="10266"/>
                  </a:cubicBezTo>
                  <a:cubicBezTo>
                    <a:pt x="51374" y="10266"/>
                    <a:pt x="51543" y="10309"/>
                    <a:pt x="51712" y="10393"/>
                  </a:cubicBezTo>
                  <a:cubicBezTo>
                    <a:pt x="52388" y="10984"/>
                    <a:pt x="52937" y="11660"/>
                    <a:pt x="53360" y="12463"/>
                  </a:cubicBezTo>
                  <a:cubicBezTo>
                    <a:pt x="53360" y="12505"/>
                    <a:pt x="53360" y="12590"/>
                    <a:pt x="53360" y="12632"/>
                  </a:cubicBezTo>
                  <a:cubicBezTo>
                    <a:pt x="53402" y="12886"/>
                    <a:pt x="53402" y="13139"/>
                    <a:pt x="53571" y="13224"/>
                  </a:cubicBezTo>
                  <a:cubicBezTo>
                    <a:pt x="53698" y="13308"/>
                    <a:pt x="53824" y="13308"/>
                    <a:pt x="53951" y="13308"/>
                  </a:cubicBezTo>
                  <a:lnTo>
                    <a:pt x="55345" y="13308"/>
                  </a:lnTo>
                  <a:cubicBezTo>
                    <a:pt x="55683" y="13646"/>
                    <a:pt x="55683" y="13646"/>
                    <a:pt x="55768" y="13646"/>
                  </a:cubicBezTo>
                  <a:lnTo>
                    <a:pt x="55852" y="13646"/>
                  </a:lnTo>
                  <a:cubicBezTo>
                    <a:pt x="56359" y="13562"/>
                    <a:pt x="56824" y="13350"/>
                    <a:pt x="57246" y="13097"/>
                  </a:cubicBezTo>
                  <a:cubicBezTo>
                    <a:pt x="57373" y="13012"/>
                    <a:pt x="57458" y="12843"/>
                    <a:pt x="57500" y="12717"/>
                  </a:cubicBezTo>
                  <a:cubicBezTo>
                    <a:pt x="57500" y="12674"/>
                    <a:pt x="57500" y="12590"/>
                    <a:pt x="57542" y="12548"/>
                  </a:cubicBezTo>
                  <a:cubicBezTo>
                    <a:pt x="57922" y="12632"/>
                    <a:pt x="59274" y="13097"/>
                    <a:pt x="59443" y="13181"/>
                  </a:cubicBezTo>
                  <a:cubicBezTo>
                    <a:pt x="59486" y="13224"/>
                    <a:pt x="59655" y="13350"/>
                    <a:pt x="59739" y="13435"/>
                  </a:cubicBezTo>
                  <a:cubicBezTo>
                    <a:pt x="60035" y="13731"/>
                    <a:pt x="60077" y="13773"/>
                    <a:pt x="60204" y="13773"/>
                  </a:cubicBezTo>
                  <a:lnTo>
                    <a:pt x="60373" y="13773"/>
                  </a:lnTo>
                  <a:lnTo>
                    <a:pt x="60457" y="13646"/>
                  </a:lnTo>
                  <a:cubicBezTo>
                    <a:pt x="60500" y="13604"/>
                    <a:pt x="60542" y="13562"/>
                    <a:pt x="60584" y="13519"/>
                  </a:cubicBezTo>
                  <a:cubicBezTo>
                    <a:pt x="60711" y="13477"/>
                    <a:pt x="60795" y="13393"/>
                    <a:pt x="60880" y="13266"/>
                  </a:cubicBezTo>
                  <a:cubicBezTo>
                    <a:pt x="61007" y="13097"/>
                    <a:pt x="61049" y="12886"/>
                    <a:pt x="61091" y="12632"/>
                  </a:cubicBezTo>
                  <a:cubicBezTo>
                    <a:pt x="61133" y="12294"/>
                    <a:pt x="61176" y="12167"/>
                    <a:pt x="61387" y="12041"/>
                  </a:cubicBezTo>
                  <a:cubicBezTo>
                    <a:pt x="61513" y="11998"/>
                    <a:pt x="61598" y="11998"/>
                    <a:pt x="61682" y="11956"/>
                  </a:cubicBezTo>
                  <a:cubicBezTo>
                    <a:pt x="62147" y="11914"/>
                    <a:pt x="62527" y="11534"/>
                    <a:pt x="62570" y="11111"/>
                  </a:cubicBezTo>
                  <a:cubicBezTo>
                    <a:pt x="62570" y="10858"/>
                    <a:pt x="62527" y="10604"/>
                    <a:pt x="62401" y="10393"/>
                  </a:cubicBezTo>
                  <a:cubicBezTo>
                    <a:pt x="62316" y="10309"/>
                    <a:pt x="62274" y="10224"/>
                    <a:pt x="62274" y="10097"/>
                  </a:cubicBezTo>
                  <a:cubicBezTo>
                    <a:pt x="62316" y="9295"/>
                    <a:pt x="62485" y="8492"/>
                    <a:pt x="62696" y="7731"/>
                  </a:cubicBezTo>
                  <a:cubicBezTo>
                    <a:pt x="62823" y="7562"/>
                    <a:pt x="62950" y="7478"/>
                    <a:pt x="63077" y="7351"/>
                  </a:cubicBezTo>
                  <a:cubicBezTo>
                    <a:pt x="63288" y="7224"/>
                    <a:pt x="63415" y="7055"/>
                    <a:pt x="63584" y="6886"/>
                  </a:cubicBezTo>
                  <a:cubicBezTo>
                    <a:pt x="63626" y="6802"/>
                    <a:pt x="63668" y="6717"/>
                    <a:pt x="63710" y="6633"/>
                  </a:cubicBezTo>
                  <a:cubicBezTo>
                    <a:pt x="63710" y="6591"/>
                    <a:pt x="63710" y="6548"/>
                    <a:pt x="63753" y="6506"/>
                  </a:cubicBezTo>
                  <a:cubicBezTo>
                    <a:pt x="63858" y="6464"/>
                    <a:pt x="63974" y="6443"/>
                    <a:pt x="64091" y="6443"/>
                  </a:cubicBezTo>
                  <a:cubicBezTo>
                    <a:pt x="64207" y="6443"/>
                    <a:pt x="64323" y="6464"/>
                    <a:pt x="64429" y="6506"/>
                  </a:cubicBezTo>
                  <a:cubicBezTo>
                    <a:pt x="64576" y="6570"/>
                    <a:pt x="64724" y="6601"/>
                    <a:pt x="64872" y="6601"/>
                  </a:cubicBezTo>
                  <a:cubicBezTo>
                    <a:pt x="65020" y="6601"/>
                    <a:pt x="65168" y="6570"/>
                    <a:pt x="65316" y="6506"/>
                  </a:cubicBezTo>
                  <a:cubicBezTo>
                    <a:pt x="65569" y="6379"/>
                    <a:pt x="65781" y="6253"/>
                    <a:pt x="66034" y="6084"/>
                  </a:cubicBezTo>
                  <a:cubicBezTo>
                    <a:pt x="66330" y="5788"/>
                    <a:pt x="66752" y="5619"/>
                    <a:pt x="67217" y="5619"/>
                  </a:cubicBezTo>
                  <a:cubicBezTo>
                    <a:pt x="67682" y="6210"/>
                    <a:pt x="68358" y="6633"/>
                    <a:pt x="69118" y="6844"/>
                  </a:cubicBezTo>
                  <a:cubicBezTo>
                    <a:pt x="69794" y="7055"/>
                    <a:pt x="70343" y="7224"/>
                    <a:pt x="70512" y="7900"/>
                  </a:cubicBezTo>
                  <a:cubicBezTo>
                    <a:pt x="70512" y="7985"/>
                    <a:pt x="70259" y="8281"/>
                    <a:pt x="70090" y="8492"/>
                  </a:cubicBezTo>
                  <a:cubicBezTo>
                    <a:pt x="69710" y="8914"/>
                    <a:pt x="69287" y="9421"/>
                    <a:pt x="69414" y="9886"/>
                  </a:cubicBezTo>
                  <a:cubicBezTo>
                    <a:pt x="69498" y="10182"/>
                    <a:pt x="69794" y="10393"/>
                    <a:pt x="70301" y="10520"/>
                  </a:cubicBezTo>
                  <a:lnTo>
                    <a:pt x="70470" y="10520"/>
                  </a:lnTo>
                  <a:cubicBezTo>
                    <a:pt x="71146" y="10520"/>
                    <a:pt x="71146" y="9675"/>
                    <a:pt x="71146" y="9168"/>
                  </a:cubicBezTo>
                  <a:lnTo>
                    <a:pt x="71146" y="8872"/>
                  </a:lnTo>
                  <a:cubicBezTo>
                    <a:pt x="71399" y="8619"/>
                    <a:pt x="71653" y="8450"/>
                    <a:pt x="71949" y="8323"/>
                  </a:cubicBezTo>
                  <a:cubicBezTo>
                    <a:pt x="72244" y="8238"/>
                    <a:pt x="72540" y="8069"/>
                    <a:pt x="72794" y="7858"/>
                  </a:cubicBezTo>
                  <a:cubicBezTo>
                    <a:pt x="72836" y="7774"/>
                    <a:pt x="72920" y="7731"/>
                    <a:pt x="72963" y="7647"/>
                  </a:cubicBezTo>
                  <a:lnTo>
                    <a:pt x="73005" y="7562"/>
                  </a:lnTo>
                  <a:cubicBezTo>
                    <a:pt x="73089" y="7436"/>
                    <a:pt x="73132" y="7309"/>
                    <a:pt x="73174" y="7140"/>
                  </a:cubicBezTo>
                  <a:lnTo>
                    <a:pt x="73385" y="7224"/>
                  </a:lnTo>
                  <a:cubicBezTo>
                    <a:pt x="73728" y="7347"/>
                    <a:pt x="74084" y="7441"/>
                    <a:pt x="74373" y="7441"/>
                  </a:cubicBezTo>
                  <a:cubicBezTo>
                    <a:pt x="74583" y="7441"/>
                    <a:pt x="74757" y="7391"/>
                    <a:pt x="74864" y="7267"/>
                  </a:cubicBezTo>
                  <a:cubicBezTo>
                    <a:pt x="75033" y="7055"/>
                    <a:pt x="75075" y="6802"/>
                    <a:pt x="75033" y="6548"/>
                  </a:cubicBezTo>
                  <a:cubicBezTo>
                    <a:pt x="74991" y="6253"/>
                    <a:pt x="74864" y="6041"/>
                    <a:pt x="74737" y="5830"/>
                  </a:cubicBezTo>
                  <a:lnTo>
                    <a:pt x="74653" y="5703"/>
                  </a:lnTo>
                  <a:lnTo>
                    <a:pt x="74653" y="5534"/>
                  </a:lnTo>
                  <a:lnTo>
                    <a:pt x="74146" y="5534"/>
                  </a:lnTo>
                  <a:cubicBezTo>
                    <a:pt x="73892" y="5534"/>
                    <a:pt x="73681" y="5534"/>
                    <a:pt x="73427" y="5577"/>
                  </a:cubicBezTo>
                  <a:cubicBezTo>
                    <a:pt x="73385" y="5534"/>
                    <a:pt x="73343" y="5534"/>
                    <a:pt x="73301" y="5534"/>
                  </a:cubicBezTo>
                  <a:lnTo>
                    <a:pt x="73301" y="5450"/>
                  </a:lnTo>
                  <a:lnTo>
                    <a:pt x="73132" y="5281"/>
                  </a:lnTo>
                  <a:lnTo>
                    <a:pt x="73005" y="5281"/>
                  </a:lnTo>
                  <a:cubicBezTo>
                    <a:pt x="72794" y="5281"/>
                    <a:pt x="72625" y="5577"/>
                    <a:pt x="72540" y="5661"/>
                  </a:cubicBezTo>
                  <a:cubicBezTo>
                    <a:pt x="72456" y="5830"/>
                    <a:pt x="72413" y="5999"/>
                    <a:pt x="72456" y="6168"/>
                  </a:cubicBezTo>
                  <a:cubicBezTo>
                    <a:pt x="72329" y="6168"/>
                    <a:pt x="72202" y="6168"/>
                    <a:pt x="72033" y="6210"/>
                  </a:cubicBezTo>
                  <a:lnTo>
                    <a:pt x="71949" y="6210"/>
                  </a:lnTo>
                  <a:cubicBezTo>
                    <a:pt x="71991" y="6126"/>
                    <a:pt x="72033" y="6041"/>
                    <a:pt x="72033" y="5999"/>
                  </a:cubicBezTo>
                  <a:cubicBezTo>
                    <a:pt x="71991" y="5450"/>
                    <a:pt x="71695" y="5365"/>
                    <a:pt x="71568" y="5323"/>
                  </a:cubicBezTo>
                  <a:cubicBezTo>
                    <a:pt x="71526" y="5239"/>
                    <a:pt x="71484" y="5154"/>
                    <a:pt x="71399" y="5112"/>
                  </a:cubicBezTo>
                  <a:cubicBezTo>
                    <a:pt x="71399" y="5083"/>
                    <a:pt x="71379" y="5074"/>
                    <a:pt x="71353" y="5071"/>
                  </a:cubicBezTo>
                  <a:lnTo>
                    <a:pt x="71353" y="5071"/>
                  </a:lnTo>
                  <a:cubicBezTo>
                    <a:pt x="71405" y="5073"/>
                    <a:pt x="71455" y="5073"/>
                    <a:pt x="71504" y="5073"/>
                  </a:cubicBezTo>
                  <a:cubicBezTo>
                    <a:pt x="72536" y="5073"/>
                    <a:pt x="72873" y="4732"/>
                    <a:pt x="73512" y="4014"/>
                  </a:cubicBezTo>
                  <a:cubicBezTo>
                    <a:pt x="73681" y="3929"/>
                    <a:pt x="73892" y="3887"/>
                    <a:pt x="74061" y="3845"/>
                  </a:cubicBezTo>
                  <a:cubicBezTo>
                    <a:pt x="74610" y="3718"/>
                    <a:pt x="74864" y="3676"/>
                    <a:pt x="74906" y="3380"/>
                  </a:cubicBezTo>
                  <a:cubicBezTo>
                    <a:pt x="74906" y="3253"/>
                    <a:pt x="74653" y="2408"/>
                    <a:pt x="74272" y="2324"/>
                  </a:cubicBezTo>
                  <a:lnTo>
                    <a:pt x="74230" y="2324"/>
                  </a:lnTo>
                  <a:cubicBezTo>
                    <a:pt x="74103" y="2366"/>
                    <a:pt x="73977" y="2408"/>
                    <a:pt x="73892" y="2535"/>
                  </a:cubicBezTo>
                  <a:cubicBezTo>
                    <a:pt x="73808" y="2493"/>
                    <a:pt x="73723" y="2408"/>
                    <a:pt x="73681" y="2324"/>
                  </a:cubicBezTo>
                  <a:cubicBezTo>
                    <a:pt x="73534" y="2140"/>
                    <a:pt x="73290" y="2020"/>
                    <a:pt x="73035" y="2020"/>
                  </a:cubicBezTo>
                  <a:cubicBezTo>
                    <a:pt x="72997" y="2020"/>
                    <a:pt x="72959" y="2022"/>
                    <a:pt x="72920" y="2028"/>
                  </a:cubicBezTo>
                  <a:lnTo>
                    <a:pt x="72836" y="2028"/>
                  </a:lnTo>
                  <a:cubicBezTo>
                    <a:pt x="72836" y="1943"/>
                    <a:pt x="72751" y="1859"/>
                    <a:pt x="72709" y="1774"/>
                  </a:cubicBezTo>
                  <a:cubicBezTo>
                    <a:pt x="72667" y="1732"/>
                    <a:pt x="72582" y="1732"/>
                    <a:pt x="72540" y="1690"/>
                  </a:cubicBezTo>
                  <a:cubicBezTo>
                    <a:pt x="72540" y="1690"/>
                    <a:pt x="72540" y="1648"/>
                    <a:pt x="72540" y="1648"/>
                  </a:cubicBezTo>
                  <a:cubicBezTo>
                    <a:pt x="72540" y="1521"/>
                    <a:pt x="72413" y="1394"/>
                    <a:pt x="72160" y="1352"/>
                  </a:cubicBezTo>
                  <a:cubicBezTo>
                    <a:pt x="72093" y="1344"/>
                    <a:pt x="72033" y="1341"/>
                    <a:pt x="71980" y="1341"/>
                  </a:cubicBezTo>
                  <a:cubicBezTo>
                    <a:pt x="71735" y="1341"/>
                    <a:pt x="71631" y="1417"/>
                    <a:pt x="71526" y="1521"/>
                  </a:cubicBezTo>
                  <a:cubicBezTo>
                    <a:pt x="71526" y="1479"/>
                    <a:pt x="71526" y="1436"/>
                    <a:pt x="71484" y="1394"/>
                  </a:cubicBezTo>
                  <a:cubicBezTo>
                    <a:pt x="71423" y="1303"/>
                    <a:pt x="71296" y="1233"/>
                    <a:pt x="71151" y="1233"/>
                  </a:cubicBezTo>
                  <a:cubicBezTo>
                    <a:pt x="71095" y="1233"/>
                    <a:pt x="71036" y="1244"/>
                    <a:pt x="70977" y="1267"/>
                  </a:cubicBezTo>
                  <a:cubicBezTo>
                    <a:pt x="70977" y="1267"/>
                    <a:pt x="70893" y="1267"/>
                    <a:pt x="70555" y="1479"/>
                  </a:cubicBezTo>
                  <a:cubicBezTo>
                    <a:pt x="70555" y="1479"/>
                    <a:pt x="70555" y="1436"/>
                    <a:pt x="70555" y="1436"/>
                  </a:cubicBezTo>
                  <a:lnTo>
                    <a:pt x="70555" y="1310"/>
                  </a:lnTo>
                  <a:lnTo>
                    <a:pt x="70512" y="1225"/>
                  </a:lnTo>
                  <a:cubicBezTo>
                    <a:pt x="70162" y="945"/>
                    <a:pt x="69725" y="781"/>
                    <a:pt x="69273" y="781"/>
                  </a:cubicBezTo>
                  <a:cubicBezTo>
                    <a:pt x="69180" y="781"/>
                    <a:pt x="69086" y="788"/>
                    <a:pt x="68991" y="803"/>
                  </a:cubicBezTo>
                  <a:cubicBezTo>
                    <a:pt x="68653" y="887"/>
                    <a:pt x="68358" y="1141"/>
                    <a:pt x="68189" y="1479"/>
                  </a:cubicBezTo>
                  <a:lnTo>
                    <a:pt x="68189" y="1394"/>
                  </a:lnTo>
                  <a:cubicBezTo>
                    <a:pt x="68189" y="1352"/>
                    <a:pt x="68189" y="1310"/>
                    <a:pt x="68189" y="1267"/>
                  </a:cubicBezTo>
                  <a:cubicBezTo>
                    <a:pt x="68400" y="1141"/>
                    <a:pt x="68484" y="887"/>
                    <a:pt x="68400" y="676"/>
                  </a:cubicBezTo>
                  <a:cubicBezTo>
                    <a:pt x="68341" y="469"/>
                    <a:pt x="68157" y="365"/>
                    <a:pt x="67951" y="365"/>
                  </a:cubicBezTo>
                  <a:cubicBezTo>
                    <a:pt x="67863" y="365"/>
                    <a:pt x="67770" y="384"/>
                    <a:pt x="67682" y="422"/>
                  </a:cubicBezTo>
                  <a:cubicBezTo>
                    <a:pt x="67682" y="338"/>
                    <a:pt x="67682" y="253"/>
                    <a:pt x="67639" y="211"/>
                  </a:cubicBezTo>
                  <a:cubicBezTo>
                    <a:pt x="67555" y="84"/>
                    <a:pt x="67428" y="0"/>
                    <a:pt x="6725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3"/>
            <p:cNvSpPr/>
            <p:nvPr/>
          </p:nvSpPr>
          <p:spPr>
            <a:xfrm>
              <a:off x="4246175" y="365925"/>
              <a:ext cx="41225" cy="38300"/>
            </a:xfrm>
            <a:custGeom>
              <a:rect b="b" l="l" r="r" t="t"/>
              <a:pathLst>
                <a:path extrusionOk="0" h="1532" w="1649">
                  <a:moveTo>
                    <a:pt x="1099" y="549"/>
                  </a:moveTo>
                  <a:lnTo>
                    <a:pt x="1099" y="1014"/>
                  </a:lnTo>
                  <a:lnTo>
                    <a:pt x="1057" y="1014"/>
                  </a:lnTo>
                  <a:cubicBezTo>
                    <a:pt x="930" y="1014"/>
                    <a:pt x="804" y="972"/>
                    <a:pt x="635" y="929"/>
                  </a:cubicBezTo>
                  <a:lnTo>
                    <a:pt x="592" y="887"/>
                  </a:lnTo>
                  <a:cubicBezTo>
                    <a:pt x="592" y="845"/>
                    <a:pt x="635" y="803"/>
                    <a:pt x="635" y="760"/>
                  </a:cubicBezTo>
                  <a:cubicBezTo>
                    <a:pt x="761" y="634"/>
                    <a:pt x="930" y="549"/>
                    <a:pt x="1099" y="549"/>
                  </a:cubicBezTo>
                  <a:close/>
                  <a:moveTo>
                    <a:pt x="1057" y="0"/>
                  </a:moveTo>
                  <a:cubicBezTo>
                    <a:pt x="635" y="42"/>
                    <a:pt x="212" y="338"/>
                    <a:pt x="85" y="760"/>
                  </a:cubicBezTo>
                  <a:cubicBezTo>
                    <a:pt x="1" y="1014"/>
                    <a:pt x="170" y="1310"/>
                    <a:pt x="423" y="1436"/>
                  </a:cubicBezTo>
                  <a:cubicBezTo>
                    <a:pt x="635" y="1479"/>
                    <a:pt x="846" y="1521"/>
                    <a:pt x="1057" y="1521"/>
                  </a:cubicBezTo>
                  <a:cubicBezTo>
                    <a:pt x="1093" y="1528"/>
                    <a:pt x="1130" y="1532"/>
                    <a:pt x="1165" y="1532"/>
                  </a:cubicBezTo>
                  <a:cubicBezTo>
                    <a:pt x="1337" y="1532"/>
                    <a:pt x="1494" y="1450"/>
                    <a:pt x="1564" y="1310"/>
                  </a:cubicBezTo>
                  <a:cubicBezTo>
                    <a:pt x="1649" y="929"/>
                    <a:pt x="1649" y="591"/>
                    <a:pt x="1564" y="253"/>
                  </a:cubicBezTo>
                  <a:cubicBezTo>
                    <a:pt x="1437" y="85"/>
                    <a:pt x="1268" y="0"/>
                    <a:pt x="105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3"/>
            <p:cNvSpPr/>
            <p:nvPr/>
          </p:nvSpPr>
          <p:spPr>
            <a:xfrm>
              <a:off x="3755050" y="622575"/>
              <a:ext cx="43325" cy="49650"/>
            </a:xfrm>
            <a:custGeom>
              <a:rect b="b" l="l" r="r" t="t"/>
              <a:pathLst>
                <a:path extrusionOk="0" h="1986" w="1733">
                  <a:moveTo>
                    <a:pt x="1141" y="0"/>
                  </a:moveTo>
                  <a:cubicBezTo>
                    <a:pt x="719" y="0"/>
                    <a:pt x="550" y="465"/>
                    <a:pt x="381" y="845"/>
                  </a:cubicBezTo>
                  <a:cubicBezTo>
                    <a:pt x="339" y="930"/>
                    <a:pt x="296" y="1014"/>
                    <a:pt x="254" y="1141"/>
                  </a:cubicBezTo>
                  <a:cubicBezTo>
                    <a:pt x="254" y="1141"/>
                    <a:pt x="212" y="1183"/>
                    <a:pt x="170" y="1225"/>
                  </a:cubicBezTo>
                  <a:cubicBezTo>
                    <a:pt x="43" y="1352"/>
                    <a:pt x="1" y="1521"/>
                    <a:pt x="1" y="1690"/>
                  </a:cubicBezTo>
                  <a:cubicBezTo>
                    <a:pt x="43" y="1775"/>
                    <a:pt x="85" y="1859"/>
                    <a:pt x="170" y="1901"/>
                  </a:cubicBezTo>
                  <a:cubicBezTo>
                    <a:pt x="254" y="1944"/>
                    <a:pt x="339" y="1986"/>
                    <a:pt x="465" y="1986"/>
                  </a:cubicBezTo>
                  <a:cubicBezTo>
                    <a:pt x="846" y="1986"/>
                    <a:pt x="972" y="1563"/>
                    <a:pt x="1015" y="1268"/>
                  </a:cubicBezTo>
                  <a:cubicBezTo>
                    <a:pt x="1184" y="1268"/>
                    <a:pt x="1353" y="1183"/>
                    <a:pt x="1437" y="1014"/>
                  </a:cubicBezTo>
                  <a:lnTo>
                    <a:pt x="1522" y="930"/>
                  </a:lnTo>
                  <a:lnTo>
                    <a:pt x="1522" y="803"/>
                  </a:lnTo>
                  <a:cubicBezTo>
                    <a:pt x="1522" y="718"/>
                    <a:pt x="1479" y="676"/>
                    <a:pt x="1437" y="634"/>
                  </a:cubicBezTo>
                  <a:lnTo>
                    <a:pt x="1522" y="549"/>
                  </a:lnTo>
                  <a:lnTo>
                    <a:pt x="1733" y="338"/>
                  </a:lnTo>
                  <a:lnTo>
                    <a:pt x="1479" y="169"/>
                  </a:lnTo>
                  <a:cubicBezTo>
                    <a:pt x="1395" y="85"/>
                    <a:pt x="1268" y="0"/>
                    <a:pt x="114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3038950" y="238125"/>
              <a:ext cx="1876900" cy="1735350"/>
            </a:xfrm>
            <a:custGeom>
              <a:rect b="b" l="l" r="r" t="t"/>
              <a:pathLst>
                <a:path extrusionOk="0" h="69414" w="75076">
                  <a:moveTo>
                    <a:pt x="61851" y="972"/>
                  </a:moveTo>
                  <a:lnTo>
                    <a:pt x="61851" y="1014"/>
                  </a:lnTo>
                  <a:lnTo>
                    <a:pt x="61767" y="1014"/>
                  </a:lnTo>
                  <a:lnTo>
                    <a:pt x="61851" y="972"/>
                  </a:lnTo>
                  <a:close/>
                  <a:moveTo>
                    <a:pt x="61661" y="1056"/>
                  </a:moveTo>
                  <a:lnTo>
                    <a:pt x="61556" y="1098"/>
                  </a:lnTo>
                  <a:lnTo>
                    <a:pt x="61556" y="1056"/>
                  </a:lnTo>
                  <a:close/>
                  <a:moveTo>
                    <a:pt x="67048" y="634"/>
                  </a:moveTo>
                  <a:lnTo>
                    <a:pt x="67048" y="634"/>
                  </a:lnTo>
                  <a:cubicBezTo>
                    <a:pt x="67006" y="803"/>
                    <a:pt x="67090" y="972"/>
                    <a:pt x="67217" y="1056"/>
                  </a:cubicBezTo>
                  <a:lnTo>
                    <a:pt x="67301" y="1098"/>
                  </a:lnTo>
                  <a:lnTo>
                    <a:pt x="67344" y="1098"/>
                  </a:lnTo>
                  <a:cubicBezTo>
                    <a:pt x="67428" y="1098"/>
                    <a:pt x="67470" y="1056"/>
                    <a:pt x="67555" y="1056"/>
                  </a:cubicBezTo>
                  <a:cubicBezTo>
                    <a:pt x="67555" y="1056"/>
                    <a:pt x="67513" y="1098"/>
                    <a:pt x="67513" y="1098"/>
                  </a:cubicBezTo>
                  <a:cubicBezTo>
                    <a:pt x="67513" y="1141"/>
                    <a:pt x="67513" y="1183"/>
                    <a:pt x="67513" y="1183"/>
                  </a:cubicBezTo>
                  <a:cubicBezTo>
                    <a:pt x="67386" y="1267"/>
                    <a:pt x="67344" y="1352"/>
                    <a:pt x="67301" y="1479"/>
                  </a:cubicBezTo>
                  <a:lnTo>
                    <a:pt x="67175" y="1479"/>
                  </a:lnTo>
                  <a:cubicBezTo>
                    <a:pt x="66414" y="1479"/>
                    <a:pt x="66203" y="1521"/>
                    <a:pt x="66119" y="1732"/>
                  </a:cubicBezTo>
                  <a:cubicBezTo>
                    <a:pt x="66119" y="1648"/>
                    <a:pt x="66076" y="1563"/>
                    <a:pt x="65992" y="1521"/>
                  </a:cubicBezTo>
                  <a:cubicBezTo>
                    <a:pt x="66034" y="1436"/>
                    <a:pt x="65992" y="1394"/>
                    <a:pt x="65950" y="1310"/>
                  </a:cubicBezTo>
                  <a:lnTo>
                    <a:pt x="66034" y="1225"/>
                  </a:lnTo>
                  <a:cubicBezTo>
                    <a:pt x="66119" y="1098"/>
                    <a:pt x="66161" y="887"/>
                    <a:pt x="66076" y="760"/>
                  </a:cubicBezTo>
                  <a:lnTo>
                    <a:pt x="66076" y="760"/>
                  </a:lnTo>
                  <a:cubicBezTo>
                    <a:pt x="66169" y="822"/>
                    <a:pt x="66284" y="862"/>
                    <a:pt x="66406" y="862"/>
                  </a:cubicBezTo>
                  <a:cubicBezTo>
                    <a:pt x="66450" y="862"/>
                    <a:pt x="66496" y="856"/>
                    <a:pt x="66541" y="845"/>
                  </a:cubicBezTo>
                  <a:cubicBezTo>
                    <a:pt x="66710" y="803"/>
                    <a:pt x="66879" y="760"/>
                    <a:pt x="67048" y="634"/>
                  </a:cubicBezTo>
                  <a:close/>
                  <a:moveTo>
                    <a:pt x="68104" y="1648"/>
                  </a:moveTo>
                  <a:cubicBezTo>
                    <a:pt x="68062" y="1690"/>
                    <a:pt x="68062" y="1732"/>
                    <a:pt x="68020" y="1774"/>
                  </a:cubicBezTo>
                  <a:cubicBezTo>
                    <a:pt x="67977" y="1901"/>
                    <a:pt x="67977" y="2070"/>
                    <a:pt x="68020" y="2197"/>
                  </a:cubicBezTo>
                  <a:lnTo>
                    <a:pt x="67935" y="2281"/>
                  </a:lnTo>
                  <a:cubicBezTo>
                    <a:pt x="67977" y="2197"/>
                    <a:pt x="67935" y="2112"/>
                    <a:pt x="67935" y="2070"/>
                  </a:cubicBezTo>
                  <a:lnTo>
                    <a:pt x="67851" y="1943"/>
                  </a:lnTo>
                  <a:lnTo>
                    <a:pt x="67851" y="1732"/>
                  </a:lnTo>
                  <a:cubicBezTo>
                    <a:pt x="67808" y="1690"/>
                    <a:pt x="67808" y="1648"/>
                    <a:pt x="67851" y="1648"/>
                  </a:cubicBezTo>
                  <a:close/>
                  <a:moveTo>
                    <a:pt x="67724" y="2746"/>
                  </a:moveTo>
                  <a:cubicBezTo>
                    <a:pt x="67724" y="2788"/>
                    <a:pt x="67724" y="2831"/>
                    <a:pt x="67766" y="2915"/>
                  </a:cubicBezTo>
                  <a:cubicBezTo>
                    <a:pt x="67766" y="2915"/>
                    <a:pt x="67766" y="2915"/>
                    <a:pt x="67766" y="2957"/>
                  </a:cubicBezTo>
                  <a:cubicBezTo>
                    <a:pt x="67682" y="2915"/>
                    <a:pt x="67639" y="2873"/>
                    <a:pt x="67597" y="2873"/>
                  </a:cubicBezTo>
                  <a:cubicBezTo>
                    <a:pt x="67639" y="2831"/>
                    <a:pt x="67682" y="2788"/>
                    <a:pt x="67724" y="2746"/>
                  </a:cubicBezTo>
                  <a:close/>
                  <a:moveTo>
                    <a:pt x="54627" y="3295"/>
                  </a:moveTo>
                  <a:cubicBezTo>
                    <a:pt x="54614" y="3309"/>
                    <a:pt x="54600" y="3322"/>
                    <a:pt x="54585" y="3335"/>
                  </a:cubicBezTo>
                  <a:lnTo>
                    <a:pt x="54585" y="3335"/>
                  </a:lnTo>
                  <a:lnTo>
                    <a:pt x="54585" y="3295"/>
                  </a:lnTo>
                  <a:close/>
                  <a:moveTo>
                    <a:pt x="56613" y="3042"/>
                  </a:moveTo>
                  <a:cubicBezTo>
                    <a:pt x="56697" y="3126"/>
                    <a:pt x="56866" y="3169"/>
                    <a:pt x="56993" y="3169"/>
                  </a:cubicBezTo>
                  <a:lnTo>
                    <a:pt x="57289" y="3169"/>
                  </a:lnTo>
                  <a:cubicBezTo>
                    <a:pt x="57120" y="3295"/>
                    <a:pt x="56951" y="3380"/>
                    <a:pt x="56739" y="3422"/>
                  </a:cubicBezTo>
                  <a:cubicBezTo>
                    <a:pt x="56655" y="3295"/>
                    <a:pt x="56613" y="3169"/>
                    <a:pt x="56613" y="3042"/>
                  </a:cubicBezTo>
                  <a:close/>
                  <a:moveTo>
                    <a:pt x="54397" y="3489"/>
                  </a:moveTo>
                  <a:cubicBezTo>
                    <a:pt x="54374" y="3509"/>
                    <a:pt x="54351" y="3529"/>
                    <a:pt x="54331" y="3549"/>
                  </a:cubicBezTo>
                  <a:cubicBezTo>
                    <a:pt x="54353" y="3527"/>
                    <a:pt x="54375" y="3505"/>
                    <a:pt x="54397" y="3489"/>
                  </a:cubicBezTo>
                  <a:close/>
                  <a:moveTo>
                    <a:pt x="55472" y="3253"/>
                  </a:moveTo>
                  <a:lnTo>
                    <a:pt x="55472" y="3295"/>
                  </a:lnTo>
                  <a:lnTo>
                    <a:pt x="55472" y="3380"/>
                  </a:lnTo>
                  <a:lnTo>
                    <a:pt x="55514" y="3422"/>
                  </a:lnTo>
                  <a:cubicBezTo>
                    <a:pt x="55430" y="3464"/>
                    <a:pt x="55388" y="3507"/>
                    <a:pt x="55345" y="3507"/>
                  </a:cubicBezTo>
                  <a:lnTo>
                    <a:pt x="55219" y="3507"/>
                  </a:lnTo>
                  <a:lnTo>
                    <a:pt x="55176" y="3591"/>
                  </a:lnTo>
                  <a:lnTo>
                    <a:pt x="55134" y="3591"/>
                  </a:lnTo>
                  <a:cubicBezTo>
                    <a:pt x="55219" y="3464"/>
                    <a:pt x="55345" y="3380"/>
                    <a:pt x="55472" y="3253"/>
                  </a:cubicBezTo>
                  <a:close/>
                  <a:moveTo>
                    <a:pt x="56655" y="3971"/>
                  </a:moveTo>
                  <a:lnTo>
                    <a:pt x="56570" y="4014"/>
                  </a:lnTo>
                  <a:lnTo>
                    <a:pt x="56570" y="3971"/>
                  </a:lnTo>
                  <a:close/>
                  <a:moveTo>
                    <a:pt x="55979" y="3887"/>
                  </a:moveTo>
                  <a:cubicBezTo>
                    <a:pt x="56064" y="4140"/>
                    <a:pt x="55979" y="4183"/>
                    <a:pt x="55641" y="4436"/>
                  </a:cubicBezTo>
                  <a:cubicBezTo>
                    <a:pt x="55557" y="4478"/>
                    <a:pt x="55430" y="4563"/>
                    <a:pt x="55345" y="4647"/>
                  </a:cubicBezTo>
                  <a:cubicBezTo>
                    <a:pt x="55345" y="4605"/>
                    <a:pt x="55345" y="4563"/>
                    <a:pt x="55388" y="4563"/>
                  </a:cubicBezTo>
                  <a:cubicBezTo>
                    <a:pt x="55430" y="4478"/>
                    <a:pt x="55430" y="4394"/>
                    <a:pt x="55430" y="4309"/>
                  </a:cubicBezTo>
                  <a:lnTo>
                    <a:pt x="55557" y="4309"/>
                  </a:lnTo>
                  <a:lnTo>
                    <a:pt x="55599" y="4267"/>
                  </a:lnTo>
                  <a:cubicBezTo>
                    <a:pt x="55768" y="4183"/>
                    <a:pt x="55852" y="4056"/>
                    <a:pt x="55895" y="3887"/>
                  </a:cubicBezTo>
                  <a:close/>
                  <a:moveTo>
                    <a:pt x="60964" y="4352"/>
                  </a:moveTo>
                  <a:lnTo>
                    <a:pt x="61049" y="4394"/>
                  </a:lnTo>
                  <a:lnTo>
                    <a:pt x="61007" y="4647"/>
                  </a:lnTo>
                  <a:lnTo>
                    <a:pt x="60964" y="4352"/>
                  </a:lnTo>
                  <a:close/>
                  <a:moveTo>
                    <a:pt x="70428" y="4985"/>
                  </a:moveTo>
                  <a:lnTo>
                    <a:pt x="70724" y="5028"/>
                  </a:lnTo>
                  <a:lnTo>
                    <a:pt x="70470" y="5070"/>
                  </a:lnTo>
                  <a:cubicBezTo>
                    <a:pt x="70470" y="5028"/>
                    <a:pt x="70428" y="5028"/>
                    <a:pt x="70428" y="4985"/>
                  </a:cubicBezTo>
                  <a:close/>
                  <a:moveTo>
                    <a:pt x="60626" y="4732"/>
                  </a:moveTo>
                  <a:cubicBezTo>
                    <a:pt x="60669" y="4774"/>
                    <a:pt x="60711" y="4816"/>
                    <a:pt x="60795" y="4859"/>
                  </a:cubicBezTo>
                  <a:cubicBezTo>
                    <a:pt x="60626" y="5070"/>
                    <a:pt x="60457" y="5281"/>
                    <a:pt x="60288" y="5492"/>
                  </a:cubicBezTo>
                  <a:lnTo>
                    <a:pt x="60204" y="5408"/>
                  </a:lnTo>
                  <a:lnTo>
                    <a:pt x="60162" y="5365"/>
                  </a:lnTo>
                  <a:lnTo>
                    <a:pt x="60077" y="5365"/>
                  </a:lnTo>
                  <a:cubicBezTo>
                    <a:pt x="60119" y="5323"/>
                    <a:pt x="60162" y="5323"/>
                    <a:pt x="60204" y="5239"/>
                  </a:cubicBezTo>
                  <a:cubicBezTo>
                    <a:pt x="60373" y="5154"/>
                    <a:pt x="60542" y="4985"/>
                    <a:pt x="60626" y="4816"/>
                  </a:cubicBezTo>
                  <a:cubicBezTo>
                    <a:pt x="60626" y="4788"/>
                    <a:pt x="60626" y="4760"/>
                    <a:pt x="60626" y="4732"/>
                  </a:cubicBezTo>
                  <a:close/>
                  <a:moveTo>
                    <a:pt x="53064" y="5365"/>
                  </a:moveTo>
                  <a:lnTo>
                    <a:pt x="53064" y="5408"/>
                  </a:lnTo>
                  <a:cubicBezTo>
                    <a:pt x="53022" y="5450"/>
                    <a:pt x="53022" y="5450"/>
                    <a:pt x="52979" y="5492"/>
                  </a:cubicBezTo>
                  <a:cubicBezTo>
                    <a:pt x="52937" y="5534"/>
                    <a:pt x="52895" y="5619"/>
                    <a:pt x="52895" y="5703"/>
                  </a:cubicBezTo>
                  <a:lnTo>
                    <a:pt x="52726" y="5703"/>
                  </a:lnTo>
                  <a:cubicBezTo>
                    <a:pt x="52853" y="5619"/>
                    <a:pt x="52979" y="5492"/>
                    <a:pt x="53064" y="5365"/>
                  </a:cubicBezTo>
                  <a:close/>
                  <a:moveTo>
                    <a:pt x="55852" y="4901"/>
                  </a:moveTo>
                  <a:cubicBezTo>
                    <a:pt x="55852" y="4985"/>
                    <a:pt x="55895" y="5028"/>
                    <a:pt x="55937" y="5070"/>
                  </a:cubicBezTo>
                  <a:cubicBezTo>
                    <a:pt x="55768" y="5070"/>
                    <a:pt x="55599" y="5197"/>
                    <a:pt x="55514" y="5323"/>
                  </a:cubicBezTo>
                  <a:cubicBezTo>
                    <a:pt x="55472" y="5450"/>
                    <a:pt x="55472" y="5619"/>
                    <a:pt x="55557" y="5703"/>
                  </a:cubicBezTo>
                  <a:cubicBezTo>
                    <a:pt x="55472" y="5703"/>
                    <a:pt x="55388" y="5746"/>
                    <a:pt x="55345" y="5830"/>
                  </a:cubicBezTo>
                  <a:cubicBezTo>
                    <a:pt x="55303" y="5703"/>
                    <a:pt x="55219" y="5534"/>
                    <a:pt x="55176" y="5408"/>
                  </a:cubicBezTo>
                  <a:lnTo>
                    <a:pt x="55134" y="5281"/>
                  </a:lnTo>
                  <a:lnTo>
                    <a:pt x="55261" y="5323"/>
                  </a:lnTo>
                  <a:lnTo>
                    <a:pt x="55641" y="5070"/>
                  </a:lnTo>
                  <a:cubicBezTo>
                    <a:pt x="55683" y="4985"/>
                    <a:pt x="55768" y="4943"/>
                    <a:pt x="55852" y="4901"/>
                  </a:cubicBezTo>
                  <a:close/>
                  <a:moveTo>
                    <a:pt x="51585" y="5492"/>
                  </a:moveTo>
                  <a:lnTo>
                    <a:pt x="51796" y="5661"/>
                  </a:lnTo>
                  <a:lnTo>
                    <a:pt x="51881" y="5788"/>
                  </a:lnTo>
                  <a:cubicBezTo>
                    <a:pt x="51881" y="5872"/>
                    <a:pt x="51923" y="5915"/>
                    <a:pt x="51965" y="5957"/>
                  </a:cubicBezTo>
                  <a:cubicBezTo>
                    <a:pt x="51902" y="5978"/>
                    <a:pt x="51828" y="5989"/>
                    <a:pt x="51754" y="5989"/>
                  </a:cubicBezTo>
                  <a:cubicBezTo>
                    <a:pt x="51680" y="5989"/>
                    <a:pt x="51606" y="5978"/>
                    <a:pt x="51543" y="5957"/>
                  </a:cubicBezTo>
                  <a:cubicBezTo>
                    <a:pt x="51585" y="5872"/>
                    <a:pt x="51585" y="5788"/>
                    <a:pt x="51543" y="5661"/>
                  </a:cubicBezTo>
                  <a:cubicBezTo>
                    <a:pt x="51585" y="5619"/>
                    <a:pt x="51585" y="5534"/>
                    <a:pt x="51585" y="5492"/>
                  </a:cubicBezTo>
                  <a:close/>
                  <a:moveTo>
                    <a:pt x="74272" y="6041"/>
                  </a:moveTo>
                  <a:cubicBezTo>
                    <a:pt x="74399" y="6210"/>
                    <a:pt x="74484" y="6379"/>
                    <a:pt x="74526" y="6591"/>
                  </a:cubicBezTo>
                  <a:cubicBezTo>
                    <a:pt x="74526" y="6886"/>
                    <a:pt x="74484" y="6886"/>
                    <a:pt x="74484" y="6929"/>
                  </a:cubicBezTo>
                  <a:lnTo>
                    <a:pt x="74399" y="6929"/>
                  </a:lnTo>
                  <a:cubicBezTo>
                    <a:pt x="74146" y="6886"/>
                    <a:pt x="73934" y="6844"/>
                    <a:pt x="73723" y="6760"/>
                  </a:cubicBezTo>
                  <a:cubicBezTo>
                    <a:pt x="73765" y="6675"/>
                    <a:pt x="73808" y="6633"/>
                    <a:pt x="73808" y="6548"/>
                  </a:cubicBezTo>
                  <a:cubicBezTo>
                    <a:pt x="73808" y="6422"/>
                    <a:pt x="73765" y="6337"/>
                    <a:pt x="73765" y="6210"/>
                  </a:cubicBezTo>
                  <a:cubicBezTo>
                    <a:pt x="73765" y="6168"/>
                    <a:pt x="73765" y="6126"/>
                    <a:pt x="73723" y="6041"/>
                  </a:cubicBezTo>
                  <a:close/>
                  <a:moveTo>
                    <a:pt x="52219" y="6464"/>
                  </a:moveTo>
                  <a:lnTo>
                    <a:pt x="52219" y="6464"/>
                  </a:lnTo>
                  <a:cubicBezTo>
                    <a:pt x="52134" y="6591"/>
                    <a:pt x="52092" y="6760"/>
                    <a:pt x="52092" y="6886"/>
                  </a:cubicBezTo>
                  <a:cubicBezTo>
                    <a:pt x="52050" y="6929"/>
                    <a:pt x="52050" y="6929"/>
                    <a:pt x="52092" y="6971"/>
                  </a:cubicBezTo>
                  <a:lnTo>
                    <a:pt x="51965" y="6971"/>
                  </a:lnTo>
                  <a:cubicBezTo>
                    <a:pt x="51839" y="6929"/>
                    <a:pt x="51796" y="6929"/>
                    <a:pt x="51796" y="6886"/>
                  </a:cubicBezTo>
                  <a:cubicBezTo>
                    <a:pt x="51754" y="6844"/>
                    <a:pt x="51712" y="6802"/>
                    <a:pt x="51712" y="6760"/>
                  </a:cubicBezTo>
                  <a:cubicBezTo>
                    <a:pt x="51670" y="6675"/>
                    <a:pt x="51627" y="6591"/>
                    <a:pt x="51585" y="6506"/>
                  </a:cubicBezTo>
                  <a:cubicBezTo>
                    <a:pt x="51796" y="6506"/>
                    <a:pt x="52008" y="6506"/>
                    <a:pt x="52219" y="6464"/>
                  </a:cubicBezTo>
                  <a:close/>
                  <a:moveTo>
                    <a:pt x="45713" y="6548"/>
                  </a:moveTo>
                  <a:cubicBezTo>
                    <a:pt x="45713" y="6633"/>
                    <a:pt x="45755" y="6760"/>
                    <a:pt x="45797" y="6802"/>
                  </a:cubicBezTo>
                  <a:cubicBezTo>
                    <a:pt x="45882" y="6929"/>
                    <a:pt x="46009" y="6971"/>
                    <a:pt x="46135" y="6971"/>
                  </a:cubicBezTo>
                  <a:lnTo>
                    <a:pt x="46262" y="6971"/>
                  </a:lnTo>
                  <a:cubicBezTo>
                    <a:pt x="46009" y="7098"/>
                    <a:pt x="45713" y="7224"/>
                    <a:pt x="45459" y="7351"/>
                  </a:cubicBezTo>
                  <a:lnTo>
                    <a:pt x="45375" y="7309"/>
                  </a:lnTo>
                  <a:lnTo>
                    <a:pt x="44868" y="7013"/>
                  </a:lnTo>
                  <a:cubicBezTo>
                    <a:pt x="45121" y="6844"/>
                    <a:pt x="45459" y="6633"/>
                    <a:pt x="45713" y="6548"/>
                  </a:cubicBezTo>
                  <a:close/>
                  <a:moveTo>
                    <a:pt x="44783" y="7520"/>
                  </a:moveTo>
                  <a:lnTo>
                    <a:pt x="44995" y="7605"/>
                  </a:lnTo>
                  <a:lnTo>
                    <a:pt x="45079" y="7647"/>
                  </a:lnTo>
                  <a:cubicBezTo>
                    <a:pt x="44995" y="7731"/>
                    <a:pt x="44952" y="7774"/>
                    <a:pt x="44868" y="7816"/>
                  </a:cubicBezTo>
                  <a:cubicBezTo>
                    <a:pt x="44868" y="7731"/>
                    <a:pt x="44826" y="7605"/>
                    <a:pt x="44783" y="7520"/>
                  </a:cubicBezTo>
                  <a:close/>
                  <a:moveTo>
                    <a:pt x="44276" y="8407"/>
                  </a:moveTo>
                  <a:cubicBezTo>
                    <a:pt x="44319" y="8450"/>
                    <a:pt x="44319" y="8450"/>
                    <a:pt x="44361" y="8450"/>
                  </a:cubicBezTo>
                  <a:cubicBezTo>
                    <a:pt x="44361" y="8492"/>
                    <a:pt x="44361" y="8534"/>
                    <a:pt x="44403" y="8576"/>
                  </a:cubicBezTo>
                  <a:cubicBezTo>
                    <a:pt x="44234" y="8619"/>
                    <a:pt x="44065" y="8619"/>
                    <a:pt x="43896" y="8619"/>
                  </a:cubicBezTo>
                  <a:cubicBezTo>
                    <a:pt x="43938" y="8576"/>
                    <a:pt x="43938" y="8492"/>
                    <a:pt x="43938" y="8407"/>
                  </a:cubicBezTo>
                  <a:close/>
                  <a:moveTo>
                    <a:pt x="42798" y="8999"/>
                  </a:moveTo>
                  <a:lnTo>
                    <a:pt x="42882" y="9083"/>
                  </a:lnTo>
                  <a:cubicBezTo>
                    <a:pt x="42882" y="9126"/>
                    <a:pt x="42840" y="9168"/>
                    <a:pt x="42798" y="9210"/>
                  </a:cubicBezTo>
                  <a:cubicBezTo>
                    <a:pt x="42798" y="9210"/>
                    <a:pt x="42798" y="9252"/>
                    <a:pt x="42798" y="9252"/>
                  </a:cubicBezTo>
                  <a:cubicBezTo>
                    <a:pt x="42798" y="9210"/>
                    <a:pt x="42798" y="9210"/>
                    <a:pt x="42755" y="9210"/>
                  </a:cubicBezTo>
                  <a:cubicBezTo>
                    <a:pt x="42798" y="9168"/>
                    <a:pt x="42798" y="9083"/>
                    <a:pt x="42798" y="9041"/>
                  </a:cubicBezTo>
                  <a:lnTo>
                    <a:pt x="42798" y="8999"/>
                  </a:lnTo>
                  <a:close/>
                  <a:moveTo>
                    <a:pt x="44657" y="9083"/>
                  </a:moveTo>
                  <a:lnTo>
                    <a:pt x="44657" y="9126"/>
                  </a:lnTo>
                  <a:lnTo>
                    <a:pt x="44741" y="9337"/>
                  </a:lnTo>
                  <a:cubicBezTo>
                    <a:pt x="44783" y="9464"/>
                    <a:pt x="44826" y="9633"/>
                    <a:pt x="44910" y="9759"/>
                  </a:cubicBezTo>
                  <a:lnTo>
                    <a:pt x="44826" y="9717"/>
                  </a:lnTo>
                  <a:cubicBezTo>
                    <a:pt x="44530" y="9590"/>
                    <a:pt x="44276" y="9421"/>
                    <a:pt x="44065" y="9210"/>
                  </a:cubicBezTo>
                  <a:cubicBezTo>
                    <a:pt x="44234" y="9126"/>
                    <a:pt x="44445" y="9126"/>
                    <a:pt x="44657" y="9083"/>
                  </a:cubicBezTo>
                  <a:close/>
                  <a:moveTo>
                    <a:pt x="46684" y="7858"/>
                  </a:moveTo>
                  <a:cubicBezTo>
                    <a:pt x="46727" y="7900"/>
                    <a:pt x="46727" y="7985"/>
                    <a:pt x="46727" y="8069"/>
                  </a:cubicBezTo>
                  <a:cubicBezTo>
                    <a:pt x="46684" y="8365"/>
                    <a:pt x="46642" y="8661"/>
                    <a:pt x="46558" y="8957"/>
                  </a:cubicBezTo>
                  <a:cubicBezTo>
                    <a:pt x="46558" y="9041"/>
                    <a:pt x="46515" y="9126"/>
                    <a:pt x="46515" y="9210"/>
                  </a:cubicBezTo>
                  <a:cubicBezTo>
                    <a:pt x="46473" y="9252"/>
                    <a:pt x="46431" y="9337"/>
                    <a:pt x="46389" y="9379"/>
                  </a:cubicBezTo>
                  <a:cubicBezTo>
                    <a:pt x="46262" y="9464"/>
                    <a:pt x="46177" y="9590"/>
                    <a:pt x="46262" y="9759"/>
                  </a:cubicBezTo>
                  <a:lnTo>
                    <a:pt x="46262" y="9802"/>
                  </a:lnTo>
                  <a:cubicBezTo>
                    <a:pt x="46135" y="9590"/>
                    <a:pt x="45882" y="9464"/>
                    <a:pt x="45671" y="9464"/>
                  </a:cubicBezTo>
                  <a:cubicBezTo>
                    <a:pt x="45544" y="9464"/>
                    <a:pt x="45502" y="9464"/>
                    <a:pt x="45375" y="9252"/>
                  </a:cubicBezTo>
                  <a:cubicBezTo>
                    <a:pt x="45375" y="9210"/>
                    <a:pt x="45417" y="9168"/>
                    <a:pt x="45502" y="9168"/>
                  </a:cubicBezTo>
                  <a:cubicBezTo>
                    <a:pt x="45544" y="9252"/>
                    <a:pt x="45671" y="9337"/>
                    <a:pt x="45797" y="9337"/>
                  </a:cubicBezTo>
                  <a:lnTo>
                    <a:pt x="45882" y="9337"/>
                  </a:lnTo>
                  <a:lnTo>
                    <a:pt x="45966" y="9295"/>
                  </a:lnTo>
                  <a:cubicBezTo>
                    <a:pt x="46093" y="9210"/>
                    <a:pt x="46177" y="9041"/>
                    <a:pt x="46135" y="8914"/>
                  </a:cubicBezTo>
                  <a:cubicBezTo>
                    <a:pt x="46051" y="8661"/>
                    <a:pt x="45797" y="8619"/>
                    <a:pt x="45417" y="8619"/>
                  </a:cubicBezTo>
                  <a:lnTo>
                    <a:pt x="45290" y="8619"/>
                  </a:lnTo>
                  <a:cubicBezTo>
                    <a:pt x="45290" y="8576"/>
                    <a:pt x="45290" y="8576"/>
                    <a:pt x="45333" y="8534"/>
                  </a:cubicBezTo>
                  <a:cubicBezTo>
                    <a:pt x="45544" y="8281"/>
                    <a:pt x="45882" y="8027"/>
                    <a:pt x="46220" y="7943"/>
                  </a:cubicBezTo>
                  <a:lnTo>
                    <a:pt x="46727" y="8069"/>
                  </a:lnTo>
                  <a:lnTo>
                    <a:pt x="46389" y="7858"/>
                  </a:lnTo>
                  <a:close/>
                  <a:moveTo>
                    <a:pt x="69290" y="1378"/>
                  </a:moveTo>
                  <a:cubicBezTo>
                    <a:pt x="69498" y="1378"/>
                    <a:pt x="69688" y="1426"/>
                    <a:pt x="69879" y="1521"/>
                  </a:cubicBezTo>
                  <a:lnTo>
                    <a:pt x="69667" y="1817"/>
                  </a:lnTo>
                  <a:lnTo>
                    <a:pt x="69794" y="1901"/>
                  </a:lnTo>
                  <a:cubicBezTo>
                    <a:pt x="69752" y="2028"/>
                    <a:pt x="69794" y="2239"/>
                    <a:pt x="69921" y="2366"/>
                  </a:cubicBezTo>
                  <a:lnTo>
                    <a:pt x="70048" y="2493"/>
                  </a:lnTo>
                  <a:lnTo>
                    <a:pt x="70217" y="2366"/>
                  </a:lnTo>
                  <a:cubicBezTo>
                    <a:pt x="70470" y="2197"/>
                    <a:pt x="70724" y="2028"/>
                    <a:pt x="70893" y="1901"/>
                  </a:cubicBezTo>
                  <a:lnTo>
                    <a:pt x="70893" y="1901"/>
                  </a:lnTo>
                  <a:cubicBezTo>
                    <a:pt x="70893" y="1943"/>
                    <a:pt x="70850" y="1986"/>
                    <a:pt x="70850" y="1986"/>
                  </a:cubicBezTo>
                  <a:lnTo>
                    <a:pt x="70808" y="2112"/>
                  </a:lnTo>
                  <a:cubicBezTo>
                    <a:pt x="70766" y="2197"/>
                    <a:pt x="70766" y="2324"/>
                    <a:pt x="70850" y="2408"/>
                  </a:cubicBezTo>
                  <a:lnTo>
                    <a:pt x="70935" y="2493"/>
                  </a:lnTo>
                  <a:lnTo>
                    <a:pt x="71104" y="2493"/>
                  </a:lnTo>
                  <a:cubicBezTo>
                    <a:pt x="71273" y="2493"/>
                    <a:pt x="71484" y="2408"/>
                    <a:pt x="71611" y="2281"/>
                  </a:cubicBezTo>
                  <a:cubicBezTo>
                    <a:pt x="71695" y="2197"/>
                    <a:pt x="71737" y="2155"/>
                    <a:pt x="71780" y="2070"/>
                  </a:cubicBezTo>
                  <a:cubicBezTo>
                    <a:pt x="71822" y="2112"/>
                    <a:pt x="71822" y="2155"/>
                    <a:pt x="71864" y="2197"/>
                  </a:cubicBezTo>
                  <a:cubicBezTo>
                    <a:pt x="71737" y="2197"/>
                    <a:pt x="71653" y="2281"/>
                    <a:pt x="71611" y="2408"/>
                  </a:cubicBezTo>
                  <a:lnTo>
                    <a:pt x="71568" y="2577"/>
                  </a:lnTo>
                  <a:lnTo>
                    <a:pt x="71653" y="2662"/>
                  </a:lnTo>
                  <a:cubicBezTo>
                    <a:pt x="71695" y="2746"/>
                    <a:pt x="71822" y="2788"/>
                    <a:pt x="71906" y="2788"/>
                  </a:cubicBezTo>
                  <a:cubicBezTo>
                    <a:pt x="72244" y="2746"/>
                    <a:pt x="72540" y="2662"/>
                    <a:pt x="72878" y="2577"/>
                  </a:cubicBezTo>
                  <a:cubicBezTo>
                    <a:pt x="72920" y="2577"/>
                    <a:pt x="72963" y="2535"/>
                    <a:pt x="73005" y="2535"/>
                  </a:cubicBezTo>
                  <a:cubicBezTo>
                    <a:pt x="73089" y="2535"/>
                    <a:pt x="73132" y="2577"/>
                    <a:pt x="73258" y="2704"/>
                  </a:cubicBezTo>
                  <a:cubicBezTo>
                    <a:pt x="73385" y="2873"/>
                    <a:pt x="73554" y="3000"/>
                    <a:pt x="73765" y="3084"/>
                  </a:cubicBezTo>
                  <a:lnTo>
                    <a:pt x="73850" y="3084"/>
                  </a:lnTo>
                  <a:cubicBezTo>
                    <a:pt x="73977" y="3084"/>
                    <a:pt x="74061" y="3042"/>
                    <a:pt x="74146" y="2957"/>
                  </a:cubicBezTo>
                  <a:cubicBezTo>
                    <a:pt x="74188" y="3042"/>
                    <a:pt x="74230" y="3126"/>
                    <a:pt x="74272" y="3253"/>
                  </a:cubicBezTo>
                  <a:lnTo>
                    <a:pt x="73934" y="3338"/>
                  </a:lnTo>
                  <a:cubicBezTo>
                    <a:pt x="73427" y="3422"/>
                    <a:pt x="73174" y="3507"/>
                    <a:pt x="73089" y="3633"/>
                  </a:cubicBezTo>
                  <a:cubicBezTo>
                    <a:pt x="72456" y="4352"/>
                    <a:pt x="72287" y="4563"/>
                    <a:pt x="71484" y="4563"/>
                  </a:cubicBezTo>
                  <a:cubicBezTo>
                    <a:pt x="71315" y="4563"/>
                    <a:pt x="71104" y="4563"/>
                    <a:pt x="70850" y="4521"/>
                  </a:cubicBezTo>
                  <a:cubicBezTo>
                    <a:pt x="70724" y="4499"/>
                    <a:pt x="70628" y="4499"/>
                    <a:pt x="70544" y="4499"/>
                  </a:cubicBezTo>
                  <a:cubicBezTo>
                    <a:pt x="70459" y="4499"/>
                    <a:pt x="70386" y="4499"/>
                    <a:pt x="70301" y="4478"/>
                  </a:cubicBezTo>
                  <a:cubicBezTo>
                    <a:pt x="70005" y="4478"/>
                    <a:pt x="69752" y="4478"/>
                    <a:pt x="69498" y="4436"/>
                  </a:cubicBezTo>
                  <a:lnTo>
                    <a:pt x="69160" y="4352"/>
                  </a:lnTo>
                  <a:cubicBezTo>
                    <a:pt x="69097" y="4309"/>
                    <a:pt x="69023" y="4288"/>
                    <a:pt x="68949" y="4288"/>
                  </a:cubicBezTo>
                  <a:cubicBezTo>
                    <a:pt x="68875" y="4288"/>
                    <a:pt x="68801" y="4309"/>
                    <a:pt x="68738" y="4352"/>
                  </a:cubicBezTo>
                  <a:cubicBezTo>
                    <a:pt x="68611" y="4478"/>
                    <a:pt x="68569" y="4690"/>
                    <a:pt x="68611" y="4859"/>
                  </a:cubicBezTo>
                  <a:cubicBezTo>
                    <a:pt x="68696" y="5281"/>
                    <a:pt x="69203" y="5281"/>
                    <a:pt x="69583" y="5323"/>
                  </a:cubicBezTo>
                  <a:lnTo>
                    <a:pt x="69794" y="5323"/>
                  </a:lnTo>
                  <a:lnTo>
                    <a:pt x="69794" y="5365"/>
                  </a:lnTo>
                  <a:lnTo>
                    <a:pt x="69794" y="5492"/>
                  </a:lnTo>
                  <a:lnTo>
                    <a:pt x="69879" y="5577"/>
                  </a:lnTo>
                  <a:cubicBezTo>
                    <a:pt x="69942" y="5619"/>
                    <a:pt x="70026" y="5640"/>
                    <a:pt x="70127" y="5640"/>
                  </a:cubicBezTo>
                  <a:cubicBezTo>
                    <a:pt x="70227" y="5640"/>
                    <a:pt x="70343" y="5619"/>
                    <a:pt x="70470" y="5577"/>
                  </a:cubicBezTo>
                  <a:lnTo>
                    <a:pt x="70724" y="5492"/>
                  </a:lnTo>
                  <a:lnTo>
                    <a:pt x="70724" y="5492"/>
                  </a:lnTo>
                  <a:cubicBezTo>
                    <a:pt x="70555" y="5577"/>
                    <a:pt x="70470" y="5746"/>
                    <a:pt x="70428" y="5915"/>
                  </a:cubicBezTo>
                  <a:cubicBezTo>
                    <a:pt x="70386" y="5999"/>
                    <a:pt x="70428" y="6126"/>
                    <a:pt x="70512" y="6168"/>
                  </a:cubicBezTo>
                  <a:lnTo>
                    <a:pt x="70597" y="6295"/>
                  </a:lnTo>
                  <a:lnTo>
                    <a:pt x="70724" y="6295"/>
                  </a:lnTo>
                  <a:cubicBezTo>
                    <a:pt x="70850" y="6295"/>
                    <a:pt x="70935" y="6210"/>
                    <a:pt x="71062" y="6084"/>
                  </a:cubicBezTo>
                  <a:cubicBezTo>
                    <a:pt x="71188" y="5999"/>
                    <a:pt x="71273" y="5915"/>
                    <a:pt x="71399" y="5872"/>
                  </a:cubicBezTo>
                  <a:cubicBezTo>
                    <a:pt x="71399" y="5872"/>
                    <a:pt x="71399" y="5915"/>
                    <a:pt x="71399" y="5957"/>
                  </a:cubicBezTo>
                  <a:cubicBezTo>
                    <a:pt x="71357" y="5999"/>
                    <a:pt x="71315" y="6084"/>
                    <a:pt x="71231" y="6168"/>
                  </a:cubicBezTo>
                  <a:cubicBezTo>
                    <a:pt x="71062" y="6379"/>
                    <a:pt x="70893" y="6591"/>
                    <a:pt x="70935" y="6802"/>
                  </a:cubicBezTo>
                  <a:cubicBezTo>
                    <a:pt x="70935" y="6886"/>
                    <a:pt x="70977" y="6971"/>
                    <a:pt x="71062" y="7013"/>
                  </a:cubicBezTo>
                  <a:lnTo>
                    <a:pt x="71273" y="7182"/>
                  </a:lnTo>
                  <a:lnTo>
                    <a:pt x="71653" y="6717"/>
                  </a:lnTo>
                  <a:cubicBezTo>
                    <a:pt x="71822" y="6717"/>
                    <a:pt x="71991" y="6717"/>
                    <a:pt x="72160" y="6675"/>
                  </a:cubicBezTo>
                  <a:lnTo>
                    <a:pt x="72329" y="6675"/>
                  </a:lnTo>
                  <a:lnTo>
                    <a:pt x="72287" y="6717"/>
                  </a:lnTo>
                  <a:lnTo>
                    <a:pt x="72329" y="6886"/>
                  </a:lnTo>
                  <a:cubicBezTo>
                    <a:pt x="72371" y="7013"/>
                    <a:pt x="72456" y="7098"/>
                    <a:pt x="72582" y="7098"/>
                  </a:cubicBezTo>
                  <a:cubicBezTo>
                    <a:pt x="72582" y="7140"/>
                    <a:pt x="72582" y="7224"/>
                    <a:pt x="72540" y="7267"/>
                  </a:cubicBezTo>
                  <a:lnTo>
                    <a:pt x="72582" y="7309"/>
                  </a:lnTo>
                  <a:lnTo>
                    <a:pt x="72540" y="7393"/>
                  </a:lnTo>
                  <a:cubicBezTo>
                    <a:pt x="72498" y="7436"/>
                    <a:pt x="72456" y="7478"/>
                    <a:pt x="72456" y="7478"/>
                  </a:cubicBezTo>
                  <a:cubicBezTo>
                    <a:pt x="72244" y="7647"/>
                    <a:pt x="72033" y="7774"/>
                    <a:pt x="71780" y="7858"/>
                  </a:cubicBezTo>
                  <a:cubicBezTo>
                    <a:pt x="71357" y="8027"/>
                    <a:pt x="70977" y="8238"/>
                    <a:pt x="70724" y="8576"/>
                  </a:cubicBezTo>
                  <a:cubicBezTo>
                    <a:pt x="70639" y="8788"/>
                    <a:pt x="70597" y="8957"/>
                    <a:pt x="70639" y="9168"/>
                  </a:cubicBezTo>
                  <a:cubicBezTo>
                    <a:pt x="70639" y="9379"/>
                    <a:pt x="70639" y="10013"/>
                    <a:pt x="70470" y="10013"/>
                  </a:cubicBezTo>
                  <a:lnTo>
                    <a:pt x="70428" y="10013"/>
                  </a:lnTo>
                  <a:cubicBezTo>
                    <a:pt x="70132" y="9928"/>
                    <a:pt x="69963" y="9844"/>
                    <a:pt x="69921" y="9717"/>
                  </a:cubicBezTo>
                  <a:cubicBezTo>
                    <a:pt x="69879" y="9548"/>
                    <a:pt x="70259" y="9126"/>
                    <a:pt x="70470" y="8830"/>
                  </a:cubicBezTo>
                  <a:cubicBezTo>
                    <a:pt x="70850" y="8450"/>
                    <a:pt x="71146" y="8069"/>
                    <a:pt x="71062" y="7731"/>
                  </a:cubicBezTo>
                  <a:cubicBezTo>
                    <a:pt x="70766" y="6844"/>
                    <a:pt x="70005" y="6591"/>
                    <a:pt x="69329" y="6337"/>
                  </a:cubicBezTo>
                  <a:cubicBezTo>
                    <a:pt x="68696" y="6168"/>
                    <a:pt x="68146" y="5872"/>
                    <a:pt x="67724" y="5450"/>
                  </a:cubicBezTo>
                  <a:lnTo>
                    <a:pt x="67808" y="5408"/>
                  </a:lnTo>
                  <a:lnTo>
                    <a:pt x="68020" y="4901"/>
                  </a:lnTo>
                  <a:lnTo>
                    <a:pt x="68062" y="4774"/>
                  </a:lnTo>
                  <a:cubicBezTo>
                    <a:pt x="68062" y="4647"/>
                    <a:pt x="68020" y="4521"/>
                    <a:pt x="68020" y="4394"/>
                  </a:cubicBezTo>
                  <a:cubicBezTo>
                    <a:pt x="67977" y="4140"/>
                    <a:pt x="67851" y="3591"/>
                    <a:pt x="68020" y="3422"/>
                  </a:cubicBezTo>
                  <a:lnTo>
                    <a:pt x="68062" y="3422"/>
                  </a:lnTo>
                  <a:cubicBezTo>
                    <a:pt x="68104" y="3507"/>
                    <a:pt x="68189" y="3549"/>
                    <a:pt x="68315" y="3591"/>
                  </a:cubicBezTo>
                  <a:lnTo>
                    <a:pt x="68442" y="3591"/>
                  </a:lnTo>
                  <a:cubicBezTo>
                    <a:pt x="68569" y="3507"/>
                    <a:pt x="68696" y="3380"/>
                    <a:pt x="68696" y="3211"/>
                  </a:cubicBezTo>
                  <a:cubicBezTo>
                    <a:pt x="68696" y="2957"/>
                    <a:pt x="68442" y="2831"/>
                    <a:pt x="68273" y="2746"/>
                  </a:cubicBezTo>
                  <a:cubicBezTo>
                    <a:pt x="68358" y="2619"/>
                    <a:pt x="68442" y="2577"/>
                    <a:pt x="68527" y="2493"/>
                  </a:cubicBezTo>
                  <a:cubicBezTo>
                    <a:pt x="68611" y="2493"/>
                    <a:pt x="68696" y="2408"/>
                    <a:pt x="68696" y="2324"/>
                  </a:cubicBezTo>
                  <a:lnTo>
                    <a:pt x="68738" y="2197"/>
                  </a:lnTo>
                  <a:lnTo>
                    <a:pt x="68696" y="2112"/>
                  </a:lnTo>
                  <a:cubicBezTo>
                    <a:pt x="68653" y="2028"/>
                    <a:pt x="68611" y="1986"/>
                    <a:pt x="68527" y="1943"/>
                  </a:cubicBezTo>
                  <a:cubicBezTo>
                    <a:pt x="68696" y="1605"/>
                    <a:pt x="68907" y="1436"/>
                    <a:pt x="69076" y="1394"/>
                  </a:cubicBezTo>
                  <a:cubicBezTo>
                    <a:pt x="69150" y="1384"/>
                    <a:pt x="69221" y="1378"/>
                    <a:pt x="69290" y="1378"/>
                  </a:cubicBezTo>
                  <a:close/>
                  <a:moveTo>
                    <a:pt x="41657" y="9168"/>
                  </a:moveTo>
                  <a:lnTo>
                    <a:pt x="41657" y="9252"/>
                  </a:lnTo>
                  <a:lnTo>
                    <a:pt x="41826" y="9421"/>
                  </a:lnTo>
                  <a:lnTo>
                    <a:pt x="41995" y="9421"/>
                  </a:lnTo>
                  <a:cubicBezTo>
                    <a:pt x="42037" y="9464"/>
                    <a:pt x="42079" y="9506"/>
                    <a:pt x="42122" y="9506"/>
                  </a:cubicBezTo>
                  <a:cubicBezTo>
                    <a:pt x="41995" y="9506"/>
                    <a:pt x="41995" y="9548"/>
                    <a:pt x="41953" y="9590"/>
                  </a:cubicBezTo>
                  <a:cubicBezTo>
                    <a:pt x="41868" y="9759"/>
                    <a:pt x="41826" y="9928"/>
                    <a:pt x="41868" y="10055"/>
                  </a:cubicBezTo>
                  <a:cubicBezTo>
                    <a:pt x="41868" y="10097"/>
                    <a:pt x="41826" y="10140"/>
                    <a:pt x="41826" y="10182"/>
                  </a:cubicBezTo>
                  <a:lnTo>
                    <a:pt x="41784" y="10309"/>
                  </a:lnTo>
                  <a:lnTo>
                    <a:pt x="41784" y="10393"/>
                  </a:lnTo>
                  <a:cubicBezTo>
                    <a:pt x="41699" y="10393"/>
                    <a:pt x="41572" y="10393"/>
                    <a:pt x="41446" y="10435"/>
                  </a:cubicBezTo>
                  <a:cubicBezTo>
                    <a:pt x="41446" y="10351"/>
                    <a:pt x="41403" y="10309"/>
                    <a:pt x="41403" y="10266"/>
                  </a:cubicBezTo>
                  <a:lnTo>
                    <a:pt x="41319" y="10140"/>
                  </a:lnTo>
                  <a:lnTo>
                    <a:pt x="41150" y="10140"/>
                  </a:lnTo>
                  <a:cubicBezTo>
                    <a:pt x="41065" y="10140"/>
                    <a:pt x="40981" y="10182"/>
                    <a:pt x="40939" y="10182"/>
                  </a:cubicBezTo>
                  <a:cubicBezTo>
                    <a:pt x="40685" y="10309"/>
                    <a:pt x="40516" y="10478"/>
                    <a:pt x="40347" y="10689"/>
                  </a:cubicBezTo>
                  <a:cubicBezTo>
                    <a:pt x="40347" y="10689"/>
                    <a:pt x="40347" y="10646"/>
                    <a:pt x="40347" y="10646"/>
                  </a:cubicBezTo>
                  <a:cubicBezTo>
                    <a:pt x="40432" y="10520"/>
                    <a:pt x="40390" y="10393"/>
                    <a:pt x="40305" y="10266"/>
                  </a:cubicBezTo>
                  <a:lnTo>
                    <a:pt x="40263" y="10182"/>
                  </a:lnTo>
                  <a:cubicBezTo>
                    <a:pt x="40263" y="10140"/>
                    <a:pt x="40263" y="10055"/>
                    <a:pt x="40263" y="10013"/>
                  </a:cubicBezTo>
                  <a:cubicBezTo>
                    <a:pt x="40305" y="9971"/>
                    <a:pt x="40347" y="9928"/>
                    <a:pt x="40390" y="9844"/>
                  </a:cubicBezTo>
                  <a:lnTo>
                    <a:pt x="40390" y="9802"/>
                  </a:lnTo>
                  <a:cubicBezTo>
                    <a:pt x="40516" y="9844"/>
                    <a:pt x="40643" y="9844"/>
                    <a:pt x="40770" y="9844"/>
                  </a:cubicBezTo>
                  <a:lnTo>
                    <a:pt x="41023" y="9844"/>
                  </a:lnTo>
                  <a:lnTo>
                    <a:pt x="41108" y="9633"/>
                  </a:lnTo>
                  <a:lnTo>
                    <a:pt x="41108" y="9590"/>
                  </a:lnTo>
                  <a:lnTo>
                    <a:pt x="41319" y="9548"/>
                  </a:lnTo>
                  <a:lnTo>
                    <a:pt x="41319" y="9337"/>
                  </a:lnTo>
                  <a:cubicBezTo>
                    <a:pt x="41319" y="9337"/>
                    <a:pt x="41319" y="9295"/>
                    <a:pt x="41319" y="9252"/>
                  </a:cubicBezTo>
                  <a:cubicBezTo>
                    <a:pt x="41361" y="9252"/>
                    <a:pt x="41403" y="9210"/>
                    <a:pt x="41446" y="9210"/>
                  </a:cubicBezTo>
                  <a:lnTo>
                    <a:pt x="41488" y="9210"/>
                  </a:lnTo>
                  <a:cubicBezTo>
                    <a:pt x="41530" y="9210"/>
                    <a:pt x="41615" y="9168"/>
                    <a:pt x="41657" y="9168"/>
                  </a:cubicBezTo>
                  <a:close/>
                  <a:moveTo>
                    <a:pt x="37686" y="10224"/>
                  </a:moveTo>
                  <a:cubicBezTo>
                    <a:pt x="37559" y="10478"/>
                    <a:pt x="37432" y="10689"/>
                    <a:pt x="37221" y="10900"/>
                  </a:cubicBezTo>
                  <a:cubicBezTo>
                    <a:pt x="37094" y="11027"/>
                    <a:pt x="36883" y="11153"/>
                    <a:pt x="36714" y="11196"/>
                  </a:cubicBezTo>
                  <a:lnTo>
                    <a:pt x="36672" y="11153"/>
                  </a:lnTo>
                  <a:cubicBezTo>
                    <a:pt x="36967" y="10773"/>
                    <a:pt x="37305" y="10478"/>
                    <a:pt x="37686" y="10224"/>
                  </a:cubicBezTo>
                  <a:close/>
                  <a:moveTo>
                    <a:pt x="35996" y="12167"/>
                  </a:moveTo>
                  <a:lnTo>
                    <a:pt x="35954" y="12210"/>
                  </a:lnTo>
                  <a:cubicBezTo>
                    <a:pt x="35954" y="12167"/>
                    <a:pt x="35954" y="12167"/>
                    <a:pt x="35954" y="12167"/>
                  </a:cubicBezTo>
                  <a:close/>
                  <a:moveTo>
                    <a:pt x="37052" y="11872"/>
                  </a:moveTo>
                  <a:cubicBezTo>
                    <a:pt x="37052" y="11998"/>
                    <a:pt x="37010" y="12167"/>
                    <a:pt x="36967" y="12294"/>
                  </a:cubicBezTo>
                  <a:lnTo>
                    <a:pt x="36883" y="12379"/>
                  </a:lnTo>
                  <a:lnTo>
                    <a:pt x="36841" y="12379"/>
                  </a:lnTo>
                  <a:cubicBezTo>
                    <a:pt x="36841" y="12379"/>
                    <a:pt x="36841" y="12336"/>
                    <a:pt x="36841" y="12336"/>
                  </a:cubicBezTo>
                  <a:cubicBezTo>
                    <a:pt x="36841" y="12210"/>
                    <a:pt x="36798" y="12125"/>
                    <a:pt x="36714" y="12041"/>
                  </a:cubicBezTo>
                  <a:cubicBezTo>
                    <a:pt x="36798" y="11956"/>
                    <a:pt x="36925" y="11914"/>
                    <a:pt x="37052" y="11872"/>
                  </a:cubicBezTo>
                  <a:close/>
                  <a:moveTo>
                    <a:pt x="35827" y="12463"/>
                  </a:moveTo>
                  <a:cubicBezTo>
                    <a:pt x="35827" y="12505"/>
                    <a:pt x="35827" y="12548"/>
                    <a:pt x="35827" y="12548"/>
                  </a:cubicBezTo>
                  <a:lnTo>
                    <a:pt x="35785" y="12505"/>
                  </a:lnTo>
                  <a:cubicBezTo>
                    <a:pt x="35785" y="12505"/>
                    <a:pt x="35785" y="12505"/>
                    <a:pt x="35827" y="12463"/>
                  </a:cubicBezTo>
                  <a:close/>
                  <a:moveTo>
                    <a:pt x="41995" y="12505"/>
                  </a:moveTo>
                  <a:lnTo>
                    <a:pt x="42023" y="12561"/>
                  </a:lnTo>
                  <a:lnTo>
                    <a:pt x="42023" y="12561"/>
                  </a:lnTo>
                  <a:cubicBezTo>
                    <a:pt x="41974" y="12541"/>
                    <a:pt x="41922" y="12523"/>
                    <a:pt x="41868" y="12505"/>
                  </a:cubicBezTo>
                  <a:close/>
                  <a:moveTo>
                    <a:pt x="33376" y="12674"/>
                  </a:moveTo>
                  <a:cubicBezTo>
                    <a:pt x="33419" y="12674"/>
                    <a:pt x="33461" y="12717"/>
                    <a:pt x="33503" y="12759"/>
                  </a:cubicBezTo>
                  <a:lnTo>
                    <a:pt x="33545" y="12759"/>
                  </a:lnTo>
                  <a:lnTo>
                    <a:pt x="33503" y="12801"/>
                  </a:lnTo>
                  <a:cubicBezTo>
                    <a:pt x="33461" y="12843"/>
                    <a:pt x="33419" y="12886"/>
                    <a:pt x="33419" y="12928"/>
                  </a:cubicBezTo>
                  <a:lnTo>
                    <a:pt x="33334" y="12801"/>
                  </a:lnTo>
                  <a:cubicBezTo>
                    <a:pt x="33334" y="12759"/>
                    <a:pt x="33376" y="12717"/>
                    <a:pt x="33376" y="12674"/>
                  </a:cubicBezTo>
                  <a:close/>
                  <a:moveTo>
                    <a:pt x="38404" y="12548"/>
                  </a:moveTo>
                  <a:cubicBezTo>
                    <a:pt x="38404" y="12548"/>
                    <a:pt x="38446" y="12590"/>
                    <a:pt x="38488" y="12632"/>
                  </a:cubicBezTo>
                  <a:cubicBezTo>
                    <a:pt x="38488" y="12674"/>
                    <a:pt x="38488" y="12759"/>
                    <a:pt x="38531" y="12843"/>
                  </a:cubicBezTo>
                  <a:cubicBezTo>
                    <a:pt x="38573" y="13055"/>
                    <a:pt x="38573" y="13308"/>
                    <a:pt x="38531" y="13519"/>
                  </a:cubicBezTo>
                  <a:lnTo>
                    <a:pt x="38193" y="13519"/>
                  </a:lnTo>
                  <a:cubicBezTo>
                    <a:pt x="38150" y="13498"/>
                    <a:pt x="38098" y="13488"/>
                    <a:pt x="38045" y="13488"/>
                  </a:cubicBezTo>
                  <a:cubicBezTo>
                    <a:pt x="37992" y="13488"/>
                    <a:pt x="37939" y="13498"/>
                    <a:pt x="37897" y="13519"/>
                  </a:cubicBezTo>
                  <a:lnTo>
                    <a:pt x="37855" y="13519"/>
                  </a:lnTo>
                  <a:lnTo>
                    <a:pt x="37897" y="13435"/>
                  </a:lnTo>
                  <a:cubicBezTo>
                    <a:pt x="37939" y="13308"/>
                    <a:pt x="37981" y="13224"/>
                    <a:pt x="37981" y="13097"/>
                  </a:cubicBezTo>
                  <a:cubicBezTo>
                    <a:pt x="38066" y="13097"/>
                    <a:pt x="38150" y="13055"/>
                    <a:pt x="38235" y="12970"/>
                  </a:cubicBezTo>
                  <a:cubicBezTo>
                    <a:pt x="38319" y="12886"/>
                    <a:pt x="38362" y="12759"/>
                    <a:pt x="38319" y="12674"/>
                  </a:cubicBezTo>
                  <a:cubicBezTo>
                    <a:pt x="38319" y="12632"/>
                    <a:pt x="38319" y="12590"/>
                    <a:pt x="38277" y="12590"/>
                  </a:cubicBezTo>
                  <a:lnTo>
                    <a:pt x="38362" y="12590"/>
                  </a:lnTo>
                  <a:lnTo>
                    <a:pt x="38404" y="12548"/>
                  </a:lnTo>
                  <a:close/>
                  <a:moveTo>
                    <a:pt x="37348" y="13435"/>
                  </a:moveTo>
                  <a:cubicBezTo>
                    <a:pt x="37390" y="13519"/>
                    <a:pt x="37517" y="13604"/>
                    <a:pt x="37643" y="13604"/>
                  </a:cubicBezTo>
                  <a:lnTo>
                    <a:pt x="37728" y="13604"/>
                  </a:lnTo>
                  <a:cubicBezTo>
                    <a:pt x="37601" y="13688"/>
                    <a:pt x="37517" y="13815"/>
                    <a:pt x="37432" y="13942"/>
                  </a:cubicBezTo>
                  <a:lnTo>
                    <a:pt x="37348" y="14026"/>
                  </a:lnTo>
                  <a:cubicBezTo>
                    <a:pt x="37348" y="13984"/>
                    <a:pt x="37305" y="13942"/>
                    <a:pt x="37305" y="13900"/>
                  </a:cubicBezTo>
                  <a:lnTo>
                    <a:pt x="37221" y="13815"/>
                  </a:lnTo>
                  <a:cubicBezTo>
                    <a:pt x="37221" y="13731"/>
                    <a:pt x="37221" y="13604"/>
                    <a:pt x="37221" y="13519"/>
                  </a:cubicBezTo>
                  <a:lnTo>
                    <a:pt x="37348" y="13435"/>
                  </a:lnTo>
                  <a:close/>
                  <a:moveTo>
                    <a:pt x="36587" y="14238"/>
                  </a:moveTo>
                  <a:lnTo>
                    <a:pt x="36587" y="14364"/>
                  </a:lnTo>
                  <a:cubicBezTo>
                    <a:pt x="36477" y="14511"/>
                    <a:pt x="36367" y="14626"/>
                    <a:pt x="36257" y="14626"/>
                  </a:cubicBezTo>
                  <a:cubicBezTo>
                    <a:pt x="36240" y="14626"/>
                    <a:pt x="36224" y="14623"/>
                    <a:pt x="36207" y="14618"/>
                  </a:cubicBezTo>
                  <a:lnTo>
                    <a:pt x="36334" y="14533"/>
                  </a:lnTo>
                  <a:cubicBezTo>
                    <a:pt x="36418" y="14407"/>
                    <a:pt x="36503" y="14322"/>
                    <a:pt x="36587" y="14238"/>
                  </a:cubicBezTo>
                  <a:close/>
                  <a:moveTo>
                    <a:pt x="33757" y="14449"/>
                  </a:moveTo>
                  <a:lnTo>
                    <a:pt x="33883" y="14702"/>
                  </a:lnTo>
                  <a:lnTo>
                    <a:pt x="33841" y="14745"/>
                  </a:lnTo>
                  <a:cubicBezTo>
                    <a:pt x="33799" y="14745"/>
                    <a:pt x="33799" y="14787"/>
                    <a:pt x="33757" y="14787"/>
                  </a:cubicBezTo>
                  <a:cubicBezTo>
                    <a:pt x="33799" y="14702"/>
                    <a:pt x="33757" y="14576"/>
                    <a:pt x="33672" y="14491"/>
                  </a:cubicBezTo>
                  <a:lnTo>
                    <a:pt x="33757" y="14449"/>
                  </a:lnTo>
                  <a:close/>
                  <a:moveTo>
                    <a:pt x="63457" y="1436"/>
                  </a:moveTo>
                  <a:cubicBezTo>
                    <a:pt x="63541" y="1690"/>
                    <a:pt x="63541" y="1986"/>
                    <a:pt x="63457" y="2239"/>
                  </a:cubicBezTo>
                  <a:cubicBezTo>
                    <a:pt x="63457" y="2239"/>
                    <a:pt x="63415" y="2281"/>
                    <a:pt x="63372" y="2281"/>
                  </a:cubicBezTo>
                  <a:cubicBezTo>
                    <a:pt x="63161" y="2366"/>
                    <a:pt x="62823" y="2535"/>
                    <a:pt x="62908" y="2831"/>
                  </a:cubicBezTo>
                  <a:lnTo>
                    <a:pt x="62992" y="3084"/>
                  </a:lnTo>
                  <a:lnTo>
                    <a:pt x="63246" y="3084"/>
                  </a:lnTo>
                  <a:cubicBezTo>
                    <a:pt x="63330" y="3084"/>
                    <a:pt x="63415" y="3042"/>
                    <a:pt x="63499" y="3000"/>
                  </a:cubicBezTo>
                  <a:lnTo>
                    <a:pt x="63541" y="3000"/>
                  </a:lnTo>
                  <a:cubicBezTo>
                    <a:pt x="63499" y="3126"/>
                    <a:pt x="63457" y="3253"/>
                    <a:pt x="63372" y="3338"/>
                  </a:cubicBezTo>
                  <a:cubicBezTo>
                    <a:pt x="63203" y="3633"/>
                    <a:pt x="63161" y="3971"/>
                    <a:pt x="63246" y="4267"/>
                  </a:cubicBezTo>
                  <a:cubicBezTo>
                    <a:pt x="63288" y="4394"/>
                    <a:pt x="63415" y="4478"/>
                    <a:pt x="63541" y="4478"/>
                  </a:cubicBezTo>
                  <a:cubicBezTo>
                    <a:pt x="63795" y="4478"/>
                    <a:pt x="63964" y="4267"/>
                    <a:pt x="64260" y="3929"/>
                  </a:cubicBezTo>
                  <a:cubicBezTo>
                    <a:pt x="64302" y="3887"/>
                    <a:pt x="64344" y="3802"/>
                    <a:pt x="64386" y="3802"/>
                  </a:cubicBezTo>
                  <a:lnTo>
                    <a:pt x="64555" y="3802"/>
                  </a:lnTo>
                  <a:cubicBezTo>
                    <a:pt x="64682" y="3845"/>
                    <a:pt x="64767" y="3845"/>
                    <a:pt x="64893" y="3845"/>
                  </a:cubicBezTo>
                  <a:cubicBezTo>
                    <a:pt x="64916" y="3852"/>
                    <a:pt x="64938" y="3856"/>
                    <a:pt x="64960" y="3856"/>
                  </a:cubicBezTo>
                  <a:cubicBezTo>
                    <a:pt x="65062" y="3856"/>
                    <a:pt x="65154" y="3780"/>
                    <a:pt x="65189" y="3676"/>
                  </a:cubicBezTo>
                  <a:lnTo>
                    <a:pt x="65189" y="3464"/>
                  </a:lnTo>
                  <a:lnTo>
                    <a:pt x="65062" y="3338"/>
                  </a:lnTo>
                  <a:cubicBezTo>
                    <a:pt x="64978" y="3295"/>
                    <a:pt x="64893" y="3211"/>
                    <a:pt x="64851" y="3126"/>
                  </a:cubicBezTo>
                  <a:lnTo>
                    <a:pt x="64851" y="3126"/>
                  </a:lnTo>
                  <a:lnTo>
                    <a:pt x="65358" y="3211"/>
                  </a:lnTo>
                  <a:lnTo>
                    <a:pt x="65569" y="2957"/>
                  </a:lnTo>
                  <a:lnTo>
                    <a:pt x="65527" y="2788"/>
                  </a:lnTo>
                  <a:cubicBezTo>
                    <a:pt x="65443" y="2662"/>
                    <a:pt x="65316" y="2577"/>
                    <a:pt x="65147" y="2577"/>
                  </a:cubicBezTo>
                  <a:lnTo>
                    <a:pt x="65105" y="2577"/>
                  </a:lnTo>
                  <a:cubicBezTo>
                    <a:pt x="65062" y="2535"/>
                    <a:pt x="65062" y="2493"/>
                    <a:pt x="65105" y="2408"/>
                  </a:cubicBezTo>
                  <a:lnTo>
                    <a:pt x="65231" y="2408"/>
                  </a:lnTo>
                  <a:cubicBezTo>
                    <a:pt x="65485" y="2408"/>
                    <a:pt x="65569" y="2324"/>
                    <a:pt x="65612" y="2239"/>
                  </a:cubicBezTo>
                  <a:lnTo>
                    <a:pt x="65696" y="2112"/>
                  </a:lnTo>
                  <a:lnTo>
                    <a:pt x="65654" y="2028"/>
                  </a:lnTo>
                  <a:lnTo>
                    <a:pt x="66119" y="2028"/>
                  </a:lnTo>
                  <a:lnTo>
                    <a:pt x="66119" y="1943"/>
                  </a:lnTo>
                  <a:lnTo>
                    <a:pt x="66161" y="1986"/>
                  </a:lnTo>
                  <a:cubicBezTo>
                    <a:pt x="66161" y="2028"/>
                    <a:pt x="66203" y="2070"/>
                    <a:pt x="66245" y="2070"/>
                  </a:cubicBezTo>
                  <a:lnTo>
                    <a:pt x="66287" y="2281"/>
                  </a:lnTo>
                  <a:lnTo>
                    <a:pt x="66456" y="2281"/>
                  </a:lnTo>
                  <a:lnTo>
                    <a:pt x="66287" y="2366"/>
                  </a:lnTo>
                  <a:lnTo>
                    <a:pt x="66161" y="2450"/>
                  </a:lnTo>
                  <a:cubicBezTo>
                    <a:pt x="65992" y="2535"/>
                    <a:pt x="65865" y="2619"/>
                    <a:pt x="65907" y="2831"/>
                  </a:cubicBezTo>
                  <a:lnTo>
                    <a:pt x="65950" y="3042"/>
                  </a:lnTo>
                  <a:lnTo>
                    <a:pt x="66245" y="3042"/>
                  </a:lnTo>
                  <a:cubicBezTo>
                    <a:pt x="66414" y="2957"/>
                    <a:pt x="66583" y="2873"/>
                    <a:pt x="66794" y="2788"/>
                  </a:cubicBezTo>
                  <a:lnTo>
                    <a:pt x="66794" y="2788"/>
                  </a:lnTo>
                  <a:cubicBezTo>
                    <a:pt x="66625" y="2873"/>
                    <a:pt x="66499" y="3042"/>
                    <a:pt x="66456" y="3253"/>
                  </a:cubicBezTo>
                  <a:cubicBezTo>
                    <a:pt x="66414" y="3338"/>
                    <a:pt x="66414" y="3464"/>
                    <a:pt x="66499" y="3591"/>
                  </a:cubicBezTo>
                  <a:lnTo>
                    <a:pt x="66625" y="3676"/>
                  </a:lnTo>
                  <a:lnTo>
                    <a:pt x="66752" y="3676"/>
                  </a:lnTo>
                  <a:cubicBezTo>
                    <a:pt x="66879" y="3676"/>
                    <a:pt x="67048" y="3633"/>
                    <a:pt x="67175" y="3507"/>
                  </a:cubicBezTo>
                  <a:lnTo>
                    <a:pt x="67386" y="3380"/>
                  </a:lnTo>
                  <a:lnTo>
                    <a:pt x="67259" y="3676"/>
                  </a:lnTo>
                  <a:lnTo>
                    <a:pt x="67217" y="3760"/>
                  </a:lnTo>
                  <a:cubicBezTo>
                    <a:pt x="67175" y="4014"/>
                    <a:pt x="67217" y="4267"/>
                    <a:pt x="67301" y="4521"/>
                  </a:cubicBezTo>
                  <a:cubicBezTo>
                    <a:pt x="67344" y="4774"/>
                    <a:pt x="67386" y="4859"/>
                    <a:pt x="67217" y="5028"/>
                  </a:cubicBezTo>
                  <a:cubicBezTo>
                    <a:pt x="66668" y="5070"/>
                    <a:pt x="66119" y="5281"/>
                    <a:pt x="65696" y="5619"/>
                  </a:cubicBezTo>
                  <a:lnTo>
                    <a:pt x="65696" y="5661"/>
                  </a:lnTo>
                  <a:cubicBezTo>
                    <a:pt x="65527" y="5788"/>
                    <a:pt x="65316" y="5915"/>
                    <a:pt x="65105" y="6041"/>
                  </a:cubicBezTo>
                  <a:cubicBezTo>
                    <a:pt x="65017" y="6059"/>
                    <a:pt x="64937" y="6069"/>
                    <a:pt x="64861" y="6069"/>
                  </a:cubicBezTo>
                  <a:cubicBezTo>
                    <a:pt x="64753" y="6069"/>
                    <a:pt x="64654" y="6049"/>
                    <a:pt x="64555" y="5999"/>
                  </a:cubicBezTo>
                  <a:cubicBezTo>
                    <a:pt x="64413" y="5952"/>
                    <a:pt x="64264" y="5928"/>
                    <a:pt x="64116" y="5928"/>
                  </a:cubicBezTo>
                  <a:cubicBezTo>
                    <a:pt x="63870" y="5928"/>
                    <a:pt x="63626" y="5994"/>
                    <a:pt x="63415" y="6126"/>
                  </a:cubicBezTo>
                  <a:cubicBezTo>
                    <a:pt x="63330" y="6210"/>
                    <a:pt x="63246" y="6337"/>
                    <a:pt x="63203" y="6506"/>
                  </a:cubicBezTo>
                  <a:cubicBezTo>
                    <a:pt x="63203" y="6548"/>
                    <a:pt x="63161" y="6591"/>
                    <a:pt x="63161" y="6591"/>
                  </a:cubicBezTo>
                  <a:cubicBezTo>
                    <a:pt x="63034" y="6760"/>
                    <a:pt x="62908" y="6886"/>
                    <a:pt x="62781" y="6971"/>
                  </a:cubicBezTo>
                  <a:cubicBezTo>
                    <a:pt x="62570" y="7098"/>
                    <a:pt x="62401" y="7267"/>
                    <a:pt x="62274" y="7436"/>
                  </a:cubicBezTo>
                  <a:cubicBezTo>
                    <a:pt x="61978" y="8323"/>
                    <a:pt x="61809" y="9252"/>
                    <a:pt x="61725" y="10182"/>
                  </a:cubicBezTo>
                  <a:cubicBezTo>
                    <a:pt x="61767" y="10351"/>
                    <a:pt x="61851" y="10520"/>
                    <a:pt x="61936" y="10646"/>
                  </a:cubicBezTo>
                  <a:cubicBezTo>
                    <a:pt x="61978" y="10773"/>
                    <a:pt x="62020" y="10900"/>
                    <a:pt x="62063" y="11027"/>
                  </a:cubicBezTo>
                  <a:cubicBezTo>
                    <a:pt x="62020" y="11365"/>
                    <a:pt x="61851" y="11407"/>
                    <a:pt x="61556" y="11491"/>
                  </a:cubicBezTo>
                  <a:cubicBezTo>
                    <a:pt x="61429" y="11491"/>
                    <a:pt x="61302" y="11534"/>
                    <a:pt x="61176" y="11576"/>
                  </a:cubicBezTo>
                  <a:cubicBezTo>
                    <a:pt x="60795" y="11787"/>
                    <a:pt x="60542" y="12167"/>
                    <a:pt x="60542" y="12590"/>
                  </a:cubicBezTo>
                  <a:cubicBezTo>
                    <a:pt x="60542" y="12759"/>
                    <a:pt x="60500" y="12886"/>
                    <a:pt x="60415" y="13012"/>
                  </a:cubicBezTo>
                  <a:cubicBezTo>
                    <a:pt x="60373" y="13055"/>
                    <a:pt x="60331" y="13097"/>
                    <a:pt x="60288" y="13097"/>
                  </a:cubicBezTo>
                  <a:lnTo>
                    <a:pt x="60204" y="13181"/>
                  </a:lnTo>
                  <a:lnTo>
                    <a:pt x="60119" y="13097"/>
                  </a:lnTo>
                  <a:cubicBezTo>
                    <a:pt x="59993" y="12970"/>
                    <a:pt x="59824" y="12843"/>
                    <a:pt x="59697" y="12717"/>
                  </a:cubicBezTo>
                  <a:cubicBezTo>
                    <a:pt x="58936" y="12463"/>
                    <a:pt x="58176" y="12210"/>
                    <a:pt x="57415" y="12041"/>
                  </a:cubicBezTo>
                  <a:lnTo>
                    <a:pt x="57373" y="12041"/>
                  </a:lnTo>
                  <a:lnTo>
                    <a:pt x="57289" y="12083"/>
                  </a:lnTo>
                  <a:cubicBezTo>
                    <a:pt x="57120" y="12167"/>
                    <a:pt x="56993" y="12336"/>
                    <a:pt x="56951" y="12548"/>
                  </a:cubicBezTo>
                  <a:cubicBezTo>
                    <a:pt x="56951" y="12590"/>
                    <a:pt x="56908" y="12717"/>
                    <a:pt x="56908" y="12717"/>
                  </a:cubicBezTo>
                  <a:cubicBezTo>
                    <a:pt x="56570" y="12886"/>
                    <a:pt x="56232" y="13055"/>
                    <a:pt x="55895" y="13139"/>
                  </a:cubicBezTo>
                  <a:lnTo>
                    <a:pt x="55726" y="12970"/>
                  </a:lnTo>
                  <a:cubicBezTo>
                    <a:pt x="55599" y="12886"/>
                    <a:pt x="55557" y="12843"/>
                    <a:pt x="55514" y="12801"/>
                  </a:cubicBezTo>
                  <a:lnTo>
                    <a:pt x="53951" y="12801"/>
                  </a:lnTo>
                  <a:lnTo>
                    <a:pt x="53951" y="12632"/>
                  </a:lnTo>
                  <a:cubicBezTo>
                    <a:pt x="53951" y="12505"/>
                    <a:pt x="53909" y="12379"/>
                    <a:pt x="53867" y="12252"/>
                  </a:cubicBezTo>
                  <a:cubicBezTo>
                    <a:pt x="53402" y="11407"/>
                    <a:pt x="52768" y="10646"/>
                    <a:pt x="52050" y="10013"/>
                  </a:cubicBezTo>
                  <a:cubicBezTo>
                    <a:pt x="51796" y="9844"/>
                    <a:pt x="51501" y="9759"/>
                    <a:pt x="51205" y="9759"/>
                  </a:cubicBezTo>
                  <a:cubicBezTo>
                    <a:pt x="50825" y="9759"/>
                    <a:pt x="50487" y="9886"/>
                    <a:pt x="50191" y="10140"/>
                  </a:cubicBezTo>
                  <a:cubicBezTo>
                    <a:pt x="50064" y="10309"/>
                    <a:pt x="49980" y="10562"/>
                    <a:pt x="50022" y="10773"/>
                  </a:cubicBezTo>
                  <a:cubicBezTo>
                    <a:pt x="50022" y="10900"/>
                    <a:pt x="50064" y="11027"/>
                    <a:pt x="50149" y="11153"/>
                  </a:cubicBezTo>
                  <a:cubicBezTo>
                    <a:pt x="49773" y="11021"/>
                    <a:pt x="49502" y="10958"/>
                    <a:pt x="49310" y="10958"/>
                  </a:cubicBezTo>
                  <a:cubicBezTo>
                    <a:pt x="49135" y="10958"/>
                    <a:pt x="49026" y="11010"/>
                    <a:pt x="48966" y="11111"/>
                  </a:cubicBezTo>
                  <a:lnTo>
                    <a:pt x="48924" y="11153"/>
                  </a:lnTo>
                  <a:lnTo>
                    <a:pt x="48459" y="11153"/>
                  </a:lnTo>
                  <a:cubicBezTo>
                    <a:pt x="48414" y="11142"/>
                    <a:pt x="48371" y="11137"/>
                    <a:pt x="48331" y="11137"/>
                  </a:cubicBezTo>
                  <a:cubicBezTo>
                    <a:pt x="48222" y="11137"/>
                    <a:pt x="48129" y="11176"/>
                    <a:pt x="48036" y="11238"/>
                  </a:cubicBezTo>
                  <a:cubicBezTo>
                    <a:pt x="47825" y="11365"/>
                    <a:pt x="47910" y="11576"/>
                    <a:pt x="48079" y="11998"/>
                  </a:cubicBezTo>
                  <a:cubicBezTo>
                    <a:pt x="48163" y="12252"/>
                    <a:pt x="48248" y="12505"/>
                    <a:pt x="48290" y="12759"/>
                  </a:cubicBezTo>
                  <a:cubicBezTo>
                    <a:pt x="48290" y="12886"/>
                    <a:pt x="47994" y="13139"/>
                    <a:pt x="47825" y="13266"/>
                  </a:cubicBezTo>
                  <a:cubicBezTo>
                    <a:pt x="47529" y="13562"/>
                    <a:pt x="47276" y="13773"/>
                    <a:pt x="47276" y="14026"/>
                  </a:cubicBezTo>
                  <a:cubicBezTo>
                    <a:pt x="47318" y="14280"/>
                    <a:pt x="47529" y="14491"/>
                    <a:pt x="47783" y="14491"/>
                  </a:cubicBezTo>
                  <a:lnTo>
                    <a:pt x="47741" y="14533"/>
                  </a:lnTo>
                  <a:lnTo>
                    <a:pt x="47529" y="14745"/>
                  </a:lnTo>
                  <a:lnTo>
                    <a:pt x="47403" y="14871"/>
                  </a:lnTo>
                  <a:cubicBezTo>
                    <a:pt x="46896" y="14787"/>
                    <a:pt x="46389" y="14618"/>
                    <a:pt x="45882" y="14449"/>
                  </a:cubicBezTo>
                  <a:cubicBezTo>
                    <a:pt x="45037" y="14111"/>
                    <a:pt x="44192" y="13900"/>
                    <a:pt x="43305" y="13815"/>
                  </a:cubicBezTo>
                  <a:cubicBezTo>
                    <a:pt x="43261" y="13808"/>
                    <a:pt x="43218" y="13804"/>
                    <a:pt x="43174" y="13804"/>
                  </a:cubicBezTo>
                  <a:cubicBezTo>
                    <a:pt x="42965" y="13804"/>
                    <a:pt x="42761" y="13886"/>
                    <a:pt x="42586" y="14026"/>
                  </a:cubicBezTo>
                  <a:cubicBezTo>
                    <a:pt x="42460" y="14153"/>
                    <a:pt x="42460" y="14322"/>
                    <a:pt x="42502" y="14787"/>
                  </a:cubicBezTo>
                  <a:lnTo>
                    <a:pt x="42460" y="14702"/>
                  </a:lnTo>
                  <a:cubicBezTo>
                    <a:pt x="42333" y="14407"/>
                    <a:pt x="41953" y="14322"/>
                    <a:pt x="41657" y="14280"/>
                  </a:cubicBezTo>
                  <a:cubicBezTo>
                    <a:pt x="41699" y="14195"/>
                    <a:pt x="41741" y="14111"/>
                    <a:pt x="41699" y="13984"/>
                  </a:cubicBezTo>
                  <a:cubicBezTo>
                    <a:pt x="41657" y="13900"/>
                    <a:pt x="41572" y="13773"/>
                    <a:pt x="41446" y="13731"/>
                  </a:cubicBezTo>
                  <a:lnTo>
                    <a:pt x="41361" y="13731"/>
                  </a:lnTo>
                  <a:cubicBezTo>
                    <a:pt x="41150" y="13773"/>
                    <a:pt x="40939" y="13857"/>
                    <a:pt x="40728" y="13984"/>
                  </a:cubicBezTo>
                  <a:lnTo>
                    <a:pt x="40474" y="14111"/>
                  </a:lnTo>
                  <a:cubicBezTo>
                    <a:pt x="40347" y="13984"/>
                    <a:pt x="40178" y="13900"/>
                    <a:pt x="40009" y="13900"/>
                  </a:cubicBezTo>
                  <a:cubicBezTo>
                    <a:pt x="39883" y="13900"/>
                    <a:pt x="39714" y="13942"/>
                    <a:pt x="39545" y="13984"/>
                  </a:cubicBezTo>
                  <a:lnTo>
                    <a:pt x="39376" y="14026"/>
                  </a:lnTo>
                  <a:lnTo>
                    <a:pt x="39376" y="13984"/>
                  </a:lnTo>
                  <a:cubicBezTo>
                    <a:pt x="39376" y="13857"/>
                    <a:pt x="39333" y="13731"/>
                    <a:pt x="39249" y="13646"/>
                  </a:cubicBezTo>
                  <a:cubicBezTo>
                    <a:pt x="39418" y="13477"/>
                    <a:pt x="39671" y="13393"/>
                    <a:pt x="39883" y="13393"/>
                  </a:cubicBezTo>
                  <a:lnTo>
                    <a:pt x="39883" y="13435"/>
                  </a:lnTo>
                  <a:cubicBezTo>
                    <a:pt x="39967" y="13646"/>
                    <a:pt x="40136" y="13773"/>
                    <a:pt x="40347" y="13773"/>
                  </a:cubicBezTo>
                  <a:cubicBezTo>
                    <a:pt x="40390" y="13773"/>
                    <a:pt x="40474" y="13773"/>
                    <a:pt x="40516" y="13731"/>
                  </a:cubicBezTo>
                  <a:lnTo>
                    <a:pt x="40643" y="13688"/>
                  </a:lnTo>
                  <a:lnTo>
                    <a:pt x="40728" y="13435"/>
                  </a:lnTo>
                  <a:lnTo>
                    <a:pt x="40643" y="13350"/>
                  </a:lnTo>
                  <a:lnTo>
                    <a:pt x="40643" y="13350"/>
                  </a:lnTo>
                  <a:cubicBezTo>
                    <a:pt x="40770" y="13393"/>
                    <a:pt x="40897" y="13435"/>
                    <a:pt x="40981" y="13477"/>
                  </a:cubicBezTo>
                  <a:cubicBezTo>
                    <a:pt x="41192" y="13646"/>
                    <a:pt x="41403" y="13731"/>
                    <a:pt x="41657" y="13731"/>
                  </a:cubicBezTo>
                  <a:cubicBezTo>
                    <a:pt x="41741" y="13731"/>
                    <a:pt x="41826" y="13731"/>
                    <a:pt x="41910" y="13646"/>
                  </a:cubicBezTo>
                  <a:lnTo>
                    <a:pt x="42037" y="13519"/>
                  </a:lnTo>
                  <a:lnTo>
                    <a:pt x="42037" y="13393"/>
                  </a:lnTo>
                  <a:cubicBezTo>
                    <a:pt x="41995" y="13308"/>
                    <a:pt x="41995" y="13266"/>
                    <a:pt x="41953" y="13224"/>
                  </a:cubicBezTo>
                  <a:cubicBezTo>
                    <a:pt x="42037" y="13224"/>
                    <a:pt x="42079" y="13224"/>
                    <a:pt x="42122" y="13181"/>
                  </a:cubicBezTo>
                  <a:cubicBezTo>
                    <a:pt x="42248" y="13139"/>
                    <a:pt x="42333" y="13012"/>
                    <a:pt x="42333" y="12886"/>
                  </a:cubicBezTo>
                  <a:cubicBezTo>
                    <a:pt x="42333" y="12741"/>
                    <a:pt x="42234" y="12656"/>
                    <a:pt x="42091" y="12590"/>
                  </a:cubicBezTo>
                  <a:lnTo>
                    <a:pt x="42291" y="12590"/>
                  </a:lnTo>
                  <a:lnTo>
                    <a:pt x="42417" y="12379"/>
                  </a:lnTo>
                  <a:lnTo>
                    <a:pt x="42417" y="12294"/>
                  </a:lnTo>
                  <a:lnTo>
                    <a:pt x="42417" y="12125"/>
                  </a:lnTo>
                  <a:lnTo>
                    <a:pt x="42333" y="12041"/>
                  </a:lnTo>
                  <a:cubicBezTo>
                    <a:pt x="42164" y="11914"/>
                    <a:pt x="41953" y="11829"/>
                    <a:pt x="41699" y="11787"/>
                  </a:cubicBezTo>
                  <a:cubicBezTo>
                    <a:pt x="41741" y="11660"/>
                    <a:pt x="41826" y="11491"/>
                    <a:pt x="41868" y="11365"/>
                  </a:cubicBezTo>
                  <a:cubicBezTo>
                    <a:pt x="42037" y="11322"/>
                    <a:pt x="42417" y="11238"/>
                    <a:pt x="42586" y="11196"/>
                  </a:cubicBezTo>
                  <a:lnTo>
                    <a:pt x="43136" y="11196"/>
                  </a:lnTo>
                  <a:lnTo>
                    <a:pt x="43305" y="10984"/>
                  </a:lnTo>
                  <a:lnTo>
                    <a:pt x="43262" y="10858"/>
                  </a:lnTo>
                  <a:cubicBezTo>
                    <a:pt x="43262" y="10773"/>
                    <a:pt x="43220" y="10731"/>
                    <a:pt x="43136" y="10689"/>
                  </a:cubicBezTo>
                  <a:cubicBezTo>
                    <a:pt x="43220" y="10562"/>
                    <a:pt x="43178" y="10351"/>
                    <a:pt x="43051" y="10266"/>
                  </a:cubicBezTo>
                  <a:lnTo>
                    <a:pt x="43009" y="10266"/>
                  </a:lnTo>
                  <a:lnTo>
                    <a:pt x="43093" y="10182"/>
                  </a:lnTo>
                  <a:cubicBezTo>
                    <a:pt x="43178" y="10097"/>
                    <a:pt x="43305" y="9928"/>
                    <a:pt x="43347" y="9802"/>
                  </a:cubicBezTo>
                  <a:cubicBezTo>
                    <a:pt x="43347" y="9717"/>
                    <a:pt x="43347" y="9633"/>
                    <a:pt x="43347" y="9590"/>
                  </a:cubicBezTo>
                  <a:cubicBezTo>
                    <a:pt x="43516" y="9844"/>
                    <a:pt x="43643" y="10097"/>
                    <a:pt x="43727" y="10393"/>
                  </a:cubicBezTo>
                  <a:lnTo>
                    <a:pt x="43769" y="10520"/>
                  </a:lnTo>
                  <a:lnTo>
                    <a:pt x="44192" y="10731"/>
                  </a:lnTo>
                  <a:lnTo>
                    <a:pt x="44192" y="10646"/>
                  </a:lnTo>
                  <a:cubicBezTo>
                    <a:pt x="44234" y="10689"/>
                    <a:pt x="44319" y="10689"/>
                    <a:pt x="44361" y="10689"/>
                  </a:cubicBezTo>
                  <a:lnTo>
                    <a:pt x="44530" y="10689"/>
                  </a:lnTo>
                  <a:lnTo>
                    <a:pt x="44614" y="10562"/>
                  </a:lnTo>
                  <a:cubicBezTo>
                    <a:pt x="44657" y="10520"/>
                    <a:pt x="44657" y="10435"/>
                    <a:pt x="44657" y="10393"/>
                  </a:cubicBezTo>
                  <a:lnTo>
                    <a:pt x="44868" y="10478"/>
                  </a:lnTo>
                  <a:cubicBezTo>
                    <a:pt x="44952" y="10520"/>
                    <a:pt x="45037" y="10562"/>
                    <a:pt x="45164" y="10562"/>
                  </a:cubicBezTo>
                  <a:lnTo>
                    <a:pt x="45248" y="10562"/>
                  </a:lnTo>
                  <a:lnTo>
                    <a:pt x="45333" y="10478"/>
                  </a:lnTo>
                  <a:cubicBezTo>
                    <a:pt x="45417" y="10562"/>
                    <a:pt x="45544" y="10604"/>
                    <a:pt x="45671" y="10646"/>
                  </a:cubicBezTo>
                  <a:cubicBezTo>
                    <a:pt x="45713" y="10646"/>
                    <a:pt x="45713" y="10689"/>
                    <a:pt x="45755" y="10689"/>
                  </a:cubicBezTo>
                  <a:cubicBezTo>
                    <a:pt x="45882" y="10858"/>
                    <a:pt x="46051" y="10942"/>
                    <a:pt x="46262" y="10942"/>
                  </a:cubicBezTo>
                  <a:cubicBezTo>
                    <a:pt x="46389" y="10942"/>
                    <a:pt x="46473" y="10942"/>
                    <a:pt x="46558" y="10858"/>
                  </a:cubicBezTo>
                  <a:lnTo>
                    <a:pt x="46684" y="10773"/>
                  </a:lnTo>
                  <a:lnTo>
                    <a:pt x="46684" y="10646"/>
                  </a:lnTo>
                  <a:cubicBezTo>
                    <a:pt x="46684" y="10520"/>
                    <a:pt x="46600" y="10435"/>
                    <a:pt x="46515" y="10351"/>
                  </a:cubicBezTo>
                  <a:cubicBezTo>
                    <a:pt x="46473" y="10224"/>
                    <a:pt x="46389" y="10097"/>
                    <a:pt x="46346" y="9971"/>
                  </a:cubicBezTo>
                  <a:lnTo>
                    <a:pt x="46600" y="9971"/>
                  </a:lnTo>
                  <a:cubicBezTo>
                    <a:pt x="46896" y="9802"/>
                    <a:pt x="47107" y="9506"/>
                    <a:pt x="47149" y="9168"/>
                  </a:cubicBezTo>
                  <a:cubicBezTo>
                    <a:pt x="47149" y="9083"/>
                    <a:pt x="47191" y="8999"/>
                    <a:pt x="47234" y="8914"/>
                  </a:cubicBezTo>
                  <a:cubicBezTo>
                    <a:pt x="47276" y="8957"/>
                    <a:pt x="47360" y="8957"/>
                    <a:pt x="47403" y="8999"/>
                  </a:cubicBezTo>
                  <a:cubicBezTo>
                    <a:pt x="47529" y="9041"/>
                    <a:pt x="47635" y="9073"/>
                    <a:pt x="47725" y="9073"/>
                  </a:cubicBezTo>
                  <a:cubicBezTo>
                    <a:pt x="47815" y="9073"/>
                    <a:pt x="47889" y="9041"/>
                    <a:pt x="47952" y="8957"/>
                  </a:cubicBezTo>
                  <a:lnTo>
                    <a:pt x="47994" y="8788"/>
                  </a:lnTo>
                  <a:lnTo>
                    <a:pt x="47952" y="8661"/>
                  </a:lnTo>
                  <a:cubicBezTo>
                    <a:pt x="47867" y="8492"/>
                    <a:pt x="47698" y="8365"/>
                    <a:pt x="47487" y="8323"/>
                  </a:cubicBezTo>
                  <a:lnTo>
                    <a:pt x="47403" y="8196"/>
                  </a:lnTo>
                  <a:cubicBezTo>
                    <a:pt x="47445" y="8154"/>
                    <a:pt x="47445" y="8112"/>
                    <a:pt x="47487" y="8069"/>
                  </a:cubicBezTo>
                  <a:lnTo>
                    <a:pt x="47614" y="8069"/>
                  </a:lnTo>
                  <a:cubicBezTo>
                    <a:pt x="47783" y="8069"/>
                    <a:pt x="47910" y="7900"/>
                    <a:pt x="48079" y="7605"/>
                  </a:cubicBezTo>
                  <a:cubicBezTo>
                    <a:pt x="48121" y="7626"/>
                    <a:pt x="48163" y="7636"/>
                    <a:pt x="48205" y="7636"/>
                  </a:cubicBezTo>
                  <a:cubicBezTo>
                    <a:pt x="48248" y="7636"/>
                    <a:pt x="48290" y="7626"/>
                    <a:pt x="48332" y="7605"/>
                  </a:cubicBezTo>
                  <a:lnTo>
                    <a:pt x="48332" y="7605"/>
                  </a:lnTo>
                  <a:cubicBezTo>
                    <a:pt x="48374" y="8281"/>
                    <a:pt x="48205" y="8914"/>
                    <a:pt x="47910" y="9506"/>
                  </a:cubicBezTo>
                  <a:cubicBezTo>
                    <a:pt x="47276" y="10013"/>
                    <a:pt x="47107" y="10224"/>
                    <a:pt x="47191" y="10478"/>
                  </a:cubicBezTo>
                  <a:cubicBezTo>
                    <a:pt x="47234" y="10604"/>
                    <a:pt x="47360" y="10689"/>
                    <a:pt x="47529" y="10689"/>
                  </a:cubicBezTo>
                  <a:lnTo>
                    <a:pt x="47656" y="10689"/>
                  </a:lnTo>
                  <a:lnTo>
                    <a:pt x="47910" y="10266"/>
                  </a:lnTo>
                  <a:cubicBezTo>
                    <a:pt x="47994" y="10182"/>
                    <a:pt x="48121" y="10140"/>
                    <a:pt x="48205" y="10097"/>
                  </a:cubicBezTo>
                  <a:cubicBezTo>
                    <a:pt x="48332" y="10055"/>
                    <a:pt x="48417" y="10013"/>
                    <a:pt x="48543" y="9971"/>
                  </a:cubicBezTo>
                  <a:cubicBezTo>
                    <a:pt x="48670" y="9759"/>
                    <a:pt x="48797" y="9548"/>
                    <a:pt x="48839" y="9337"/>
                  </a:cubicBezTo>
                  <a:cubicBezTo>
                    <a:pt x="48881" y="9210"/>
                    <a:pt x="48924" y="8999"/>
                    <a:pt x="48924" y="8957"/>
                  </a:cubicBezTo>
                  <a:cubicBezTo>
                    <a:pt x="49008" y="8999"/>
                    <a:pt x="49050" y="9041"/>
                    <a:pt x="49135" y="9126"/>
                  </a:cubicBezTo>
                  <a:cubicBezTo>
                    <a:pt x="49262" y="9252"/>
                    <a:pt x="49431" y="9337"/>
                    <a:pt x="49600" y="9379"/>
                  </a:cubicBezTo>
                  <a:lnTo>
                    <a:pt x="49895" y="9379"/>
                  </a:lnTo>
                  <a:lnTo>
                    <a:pt x="49938" y="9210"/>
                  </a:lnTo>
                  <a:cubicBezTo>
                    <a:pt x="50022" y="8999"/>
                    <a:pt x="49853" y="8872"/>
                    <a:pt x="49515" y="8619"/>
                  </a:cubicBezTo>
                  <a:lnTo>
                    <a:pt x="49388" y="8492"/>
                  </a:lnTo>
                  <a:lnTo>
                    <a:pt x="49219" y="8365"/>
                  </a:lnTo>
                  <a:cubicBezTo>
                    <a:pt x="49262" y="8323"/>
                    <a:pt x="49262" y="8238"/>
                    <a:pt x="49304" y="8154"/>
                  </a:cubicBezTo>
                  <a:cubicBezTo>
                    <a:pt x="49262" y="8069"/>
                    <a:pt x="49262" y="8027"/>
                    <a:pt x="49262" y="7985"/>
                  </a:cubicBezTo>
                  <a:cubicBezTo>
                    <a:pt x="49431" y="7985"/>
                    <a:pt x="49642" y="7943"/>
                    <a:pt x="49811" y="7816"/>
                  </a:cubicBezTo>
                  <a:cubicBezTo>
                    <a:pt x="49895" y="7900"/>
                    <a:pt x="49980" y="7943"/>
                    <a:pt x="50064" y="7985"/>
                  </a:cubicBezTo>
                  <a:lnTo>
                    <a:pt x="50233" y="8027"/>
                  </a:lnTo>
                  <a:lnTo>
                    <a:pt x="50360" y="7900"/>
                  </a:lnTo>
                  <a:cubicBezTo>
                    <a:pt x="50614" y="7689"/>
                    <a:pt x="50825" y="7478"/>
                    <a:pt x="51121" y="7309"/>
                  </a:cubicBezTo>
                  <a:lnTo>
                    <a:pt x="51247" y="7182"/>
                  </a:lnTo>
                  <a:lnTo>
                    <a:pt x="51205" y="7013"/>
                  </a:lnTo>
                  <a:cubicBezTo>
                    <a:pt x="51205" y="6886"/>
                    <a:pt x="51078" y="6802"/>
                    <a:pt x="50952" y="6802"/>
                  </a:cubicBezTo>
                  <a:lnTo>
                    <a:pt x="51036" y="6802"/>
                  </a:lnTo>
                  <a:cubicBezTo>
                    <a:pt x="51121" y="6802"/>
                    <a:pt x="51163" y="6802"/>
                    <a:pt x="51247" y="6971"/>
                  </a:cubicBezTo>
                  <a:cubicBezTo>
                    <a:pt x="51247" y="7055"/>
                    <a:pt x="51289" y="7098"/>
                    <a:pt x="51332" y="7182"/>
                  </a:cubicBezTo>
                  <a:cubicBezTo>
                    <a:pt x="51458" y="7351"/>
                    <a:pt x="51627" y="7436"/>
                    <a:pt x="51881" y="7478"/>
                  </a:cubicBezTo>
                  <a:cubicBezTo>
                    <a:pt x="52008" y="7520"/>
                    <a:pt x="52050" y="7520"/>
                    <a:pt x="52092" y="7562"/>
                  </a:cubicBezTo>
                  <a:cubicBezTo>
                    <a:pt x="52134" y="7647"/>
                    <a:pt x="52177" y="7731"/>
                    <a:pt x="52219" y="7774"/>
                  </a:cubicBezTo>
                  <a:cubicBezTo>
                    <a:pt x="52346" y="7985"/>
                    <a:pt x="52515" y="8238"/>
                    <a:pt x="52768" y="8238"/>
                  </a:cubicBezTo>
                  <a:cubicBezTo>
                    <a:pt x="52853" y="8238"/>
                    <a:pt x="52937" y="8196"/>
                    <a:pt x="53022" y="8112"/>
                  </a:cubicBezTo>
                  <a:cubicBezTo>
                    <a:pt x="53106" y="8069"/>
                    <a:pt x="53148" y="7985"/>
                    <a:pt x="53148" y="7858"/>
                  </a:cubicBezTo>
                  <a:cubicBezTo>
                    <a:pt x="53148" y="7689"/>
                    <a:pt x="53064" y="7520"/>
                    <a:pt x="52937" y="7393"/>
                  </a:cubicBezTo>
                  <a:cubicBezTo>
                    <a:pt x="52853" y="7309"/>
                    <a:pt x="52768" y="7267"/>
                    <a:pt x="52684" y="7182"/>
                  </a:cubicBezTo>
                  <a:lnTo>
                    <a:pt x="52599" y="7140"/>
                  </a:lnTo>
                  <a:lnTo>
                    <a:pt x="52599" y="7098"/>
                  </a:lnTo>
                  <a:cubicBezTo>
                    <a:pt x="52641" y="7140"/>
                    <a:pt x="52684" y="7140"/>
                    <a:pt x="52726" y="7140"/>
                  </a:cubicBezTo>
                  <a:lnTo>
                    <a:pt x="52853" y="7140"/>
                  </a:lnTo>
                  <a:lnTo>
                    <a:pt x="52937" y="7055"/>
                  </a:lnTo>
                  <a:cubicBezTo>
                    <a:pt x="52979" y="6971"/>
                    <a:pt x="53022" y="6844"/>
                    <a:pt x="52979" y="6760"/>
                  </a:cubicBezTo>
                  <a:cubicBezTo>
                    <a:pt x="53106" y="6675"/>
                    <a:pt x="53148" y="6548"/>
                    <a:pt x="53106" y="6422"/>
                  </a:cubicBezTo>
                  <a:cubicBezTo>
                    <a:pt x="53106" y="6337"/>
                    <a:pt x="53064" y="6253"/>
                    <a:pt x="53022" y="6210"/>
                  </a:cubicBezTo>
                  <a:cubicBezTo>
                    <a:pt x="53022" y="6168"/>
                    <a:pt x="53064" y="6126"/>
                    <a:pt x="53064" y="6041"/>
                  </a:cubicBezTo>
                  <a:cubicBezTo>
                    <a:pt x="53191" y="6084"/>
                    <a:pt x="53275" y="6084"/>
                    <a:pt x="53402" y="6084"/>
                  </a:cubicBezTo>
                  <a:lnTo>
                    <a:pt x="53571" y="6168"/>
                  </a:lnTo>
                  <a:cubicBezTo>
                    <a:pt x="53867" y="6253"/>
                    <a:pt x="53867" y="6253"/>
                    <a:pt x="53909" y="6253"/>
                  </a:cubicBezTo>
                  <a:lnTo>
                    <a:pt x="54162" y="6253"/>
                  </a:lnTo>
                  <a:lnTo>
                    <a:pt x="54162" y="6041"/>
                  </a:lnTo>
                  <a:cubicBezTo>
                    <a:pt x="54205" y="5915"/>
                    <a:pt x="54162" y="5830"/>
                    <a:pt x="54078" y="5788"/>
                  </a:cubicBezTo>
                  <a:lnTo>
                    <a:pt x="54712" y="5788"/>
                  </a:lnTo>
                  <a:cubicBezTo>
                    <a:pt x="54965" y="6422"/>
                    <a:pt x="55050" y="6802"/>
                    <a:pt x="55092" y="6929"/>
                  </a:cubicBezTo>
                  <a:lnTo>
                    <a:pt x="55176" y="7140"/>
                  </a:lnTo>
                  <a:lnTo>
                    <a:pt x="55430" y="7140"/>
                  </a:lnTo>
                  <a:cubicBezTo>
                    <a:pt x="55514" y="7098"/>
                    <a:pt x="55557" y="7098"/>
                    <a:pt x="55599" y="7055"/>
                  </a:cubicBezTo>
                  <a:lnTo>
                    <a:pt x="55726" y="7098"/>
                  </a:lnTo>
                  <a:lnTo>
                    <a:pt x="55810" y="7098"/>
                  </a:lnTo>
                  <a:cubicBezTo>
                    <a:pt x="56021" y="7098"/>
                    <a:pt x="56486" y="6633"/>
                    <a:pt x="56528" y="6591"/>
                  </a:cubicBezTo>
                  <a:lnTo>
                    <a:pt x="56613" y="6422"/>
                  </a:lnTo>
                  <a:lnTo>
                    <a:pt x="56570" y="6295"/>
                  </a:lnTo>
                  <a:cubicBezTo>
                    <a:pt x="56486" y="6168"/>
                    <a:pt x="56401" y="6126"/>
                    <a:pt x="56148" y="6126"/>
                  </a:cubicBezTo>
                  <a:cubicBezTo>
                    <a:pt x="56190" y="6084"/>
                    <a:pt x="56232" y="6041"/>
                    <a:pt x="56232" y="5957"/>
                  </a:cubicBezTo>
                  <a:cubicBezTo>
                    <a:pt x="56232" y="5830"/>
                    <a:pt x="56190" y="5746"/>
                    <a:pt x="56106" y="5619"/>
                  </a:cubicBezTo>
                  <a:lnTo>
                    <a:pt x="56106" y="5619"/>
                  </a:lnTo>
                  <a:cubicBezTo>
                    <a:pt x="56140" y="5630"/>
                    <a:pt x="56174" y="5636"/>
                    <a:pt x="56208" y="5636"/>
                  </a:cubicBezTo>
                  <a:cubicBezTo>
                    <a:pt x="56300" y="5636"/>
                    <a:pt x="56393" y="5596"/>
                    <a:pt x="56486" y="5534"/>
                  </a:cubicBezTo>
                  <a:lnTo>
                    <a:pt x="56570" y="5408"/>
                  </a:lnTo>
                  <a:lnTo>
                    <a:pt x="56570" y="5281"/>
                  </a:lnTo>
                  <a:cubicBezTo>
                    <a:pt x="56613" y="5239"/>
                    <a:pt x="56697" y="5154"/>
                    <a:pt x="56739" y="5112"/>
                  </a:cubicBezTo>
                  <a:cubicBezTo>
                    <a:pt x="56782" y="5028"/>
                    <a:pt x="56782" y="4901"/>
                    <a:pt x="56739" y="4816"/>
                  </a:cubicBezTo>
                  <a:lnTo>
                    <a:pt x="56613" y="4732"/>
                  </a:lnTo>
                  <a:cubicBezTo>
                    <a:pt x="56866" y="4521"/>
                    <a:pt x="57120" y="4352"/>
                    <a:pt x="57415" y="4183"/>
                  </a:cubicBezTo>
                  <a:cubicBezTo>
                    <a:pt x="57572" y="4339"/>
                    <a:pt x="57798" y="4426"/>
                    <a:pt x="58026" y="4426"/>
                  </a:cubicBezTo>
                  <a:cubicBezTo>
                    <a:pt x="58105" y="4426"/>
                    <a:pt x="58184" y="4416"/>
                    <a:pt x="58260" y="4394"/>
                  </a:cubicBezTo>
                  <a:lnTo>
                    <a:pt x="58472" y="4394"/>
                  </a:lnTo>
                  <a:lnTo>
                    <a:pt x="58514" y="4183"/>
                  </a:lnTo>
                  <a:cubicBezTo>
                    <a:pt x="58514" y="4014"/>
                    <a:pt x="58472" y="3887"/>
                    <a:pt x="58345" y="3802"/>
                  </a:cubicBezTo>
                  <a:lnTo>
                    <a:pt x="58303" y="3760"/>
                  </a:lnTo>
                  <a:cubicBezTo>
                    <a:pt x="58260" y="3718"/>
                    <a:pt x="58176" y="3633"/>
                    <a:pt x="58091" y="3633"/>
                  </a:cubicBezTo>
                  <a:cubicBezTo>
                    <a:pt x="58134" y="3591"/>
                    <a:pt x="58176" y="3549"/>
                    <a:pt x="58218" y="3507"/>
                  </a:cubicBezTo>
                  <a:cubicBezTo>
                    <a:pt x="58260" y="3422"/>
                    <a:pt x="58260" y="3338"/>
                    <a:pt x="58260" y="3253"/>
                  </a:cubicBezTo>
                  <a:lnTo>
                    <a:pt x="58260" y="3211"/>
                  </a:lnTo>
                  <a:cubicBezTo>
                    <a:pt x="58345" y="3253"/>
                    <a:pt x="58429" y="3295"/>
                    <a:pt x="58514" y="3338"/>
                  </a:cubicBezTo>
                  <a:cubicBezTo>
                    <a:pt x="58641" y="3464"/>
                    <a:pt x="58810" y="3507"/>
                    <a:pt x="58979" y="3549"/>
                  </a:cubicBezTo>
                  <a:cubicBezTo>
                    <a:pt x="59148" y="3549"/>
                    <a:pt x="59274" y="3464"/>
                    <a:pt x="59317" y="3380"/>
                  </a:cubicBezTo>
                  <a:cubicBezTo>
                    <a:pt x="59443" y="3211"/>
                    <a:pt x="59443" y="3042"/>
                    <a:pt x="59401" y="2873"/>
                  </a:cubicBezTo>
                  <a:cubicBezTo>
                    <a:pt x="59317" y="2746"/>
                    <a:pt x="59190" y="2619"/>
                    <a:pt x="59021" y="2577"/>
                  </a:cubicBezTo>
                  <a:lnTo>
                    <a:pt x="59105" y="2450"/>
                  </a:lnTo>
                  <a:lnTo>
                    <a:pt x="59063" y="2324"/>
                  </a:lnTo>
                  <a:cubicBezTo>
                    <a:pt x="59190" y="2281"/>
                    <a:pt x="59232" y="2239"/>
                    <a:pt x="59274" y="2112"/>
                  </a:cubicBezTo>
                  <a:cubicBezTo>
                    <a:pt x="59304" y="2120"/>
                    <a:pt x="59334" y="2123"/>
                    <a:pt x="59364" y="2123"/>
                  </a:cubicBezTo>
                  <a:cubicBezTo>
                    <a:pt x="59501" y="2123"/>
                    <a:pt x="59627" y="2048"/>
                    <a:pt x="59697" y="1943"/>
                  </a:cubicBezTo>
                  <a:lnTo>
                    <a:pt x="59993" y="1943"/>
                  </a:lnTo>
                  <a:cubicBezTo>
                    <a:pt x="59993" y="1986"/>
                    <a:pt x="59993" y="2070"/>
                    <a:pt x="59993" y="2155"/>
                  </a:cubicBezTo>
                  <a:cubicBezTo>
                    <a:pt x="59993" y="2281"/>
                    <a:pt x="60035" y="2408"/>
                    <a:pt x="60119" y="2493"/>
                  </a:cubicBezTo>
                  <a:lnTo>
                    <a:pt x="60246" y="2577"/>
                  </a:lnTo>
                  <a:lnTo>
                    <a:pt x="60331" y="2577"/>
                  </a:lnTo>
                  <a:cubicBezTo>
                    <a:pt x="60457" y="2577"/>
                    <a:pt x="60584" y="2493"/>
                    <a:pt x="60626" y="2408"/>
                  </a:cubicBezTo>
                  <a:lnTo>
                    <a:pt x="60711" y="2281"/>
                  </a:lnTo>
                  <a:lnTo>
                    <a:pt x="60795" y="2281"/>
                  </a:lnTo>
                  <a:cubicBezTo>
                    <a:pt x="60922" y="2239"/>
                    <a:pt x="61049" y="2239"/>
                    <a:pt x="61133" y="2155"/>
                  </a:cubicBezTo>
                  <a:lnTo>
                    <a:pt x="61133" y="2155"/>
                  </a:lnTo>
                  <a:lnTo>
                    <a:pt x="61091" y="2197"/>
                  </a:lnTo>
                  <a:cubicBezTo>
                    <a:pt x="60669" y="2577"/>
                    <a:pt x="60246" y="3000"/>
                    <a:pt x="59908" y="3507"/>
                  </a:cubicBezTo>
                  <a:lnTo>
                    <a:pt x="59612" y="3549"/>
                  </a:lnTo>
                  <a:lnTo>
                    <a:pt x="59612" y="3760"/>
                  </a:lnTo>
                  <a:lnTo>
                    <a:pt x="59655" y="4014"/>
                  </a:lnTo>
                  <a:lnTo>
                    <a:pt x="59866" y="4056"/>
                  </a:lnTo>
                  <a:cubicBezTo>
                    <a:pt x="59824" y="4098"/>
                    <a:pt x="59781" y="4183"/>
                    <a:pt x="59781" y="4267"/>
                  </a:cubicBezTo>
                  <a:cubicBezTo>
                    <a:pt x="59697" y="4436"/>
                    <a:pt x="59697" y="4605"/>
                    <a:pt x="59781" y="4732"/>
                  </a:cubicBezTo>
                  <a:lnTo>
                    <a:pt x="59824" y="4816"/>
                  </a:lnTo>
                  <a:cubicBezTo>
                    <a:pt x="59486" y="4985"/>
                    <a:pt x="59359" y="5408"/>
                    <a:pt x="59443" y="5788"/>
                  </a:cubicBezTo>
                  <a:cubicBezTo>
                    <a:pt x="59486" y="5915"/>
                    <a:pt x="59570" y="6210"/>
                    <a:pt x="59824" y="6210"/>
                  </a:cubicBezTo>
                  <a:cubicBezTo>
                    <a:pt x="59950" y="6210"/>
                    <a:pt x="60035" y="6126"/>
                    <a:pt x="60119" y="6041"/>
                  </a:cubicBezTo>
                  <a:lnTo>
                    <a:pt x="60246" y="6041"/>
                  </a:lnTo>
                  <a:cubicBezTo>
                    <a:pt x="60669" y="5999"/>
                    <a:pt x="61302" y="4859"/>
                    <a:pt x="61344" y="4816"/>
                  </a:cubicBezTo>
                  <a:cubicBezTo>
                    <a:pt x="61387" y="4732"/>
                    <a:pt x="61387" y="4605"/>
                    <a:pt x="61344" y="4478"/>
                  </a:cubicBezTo>
                  <a:cubicBezTo>
                    <a:pt x="61302" y="4436"/>
                    <a:pt x="61260" y="4394"/>
                    <a:pt x="61218" y="4352"/>
                  </a:cubicBezTo>
                  <a:cubicBezTo>
                    <a:pt x="61344" y="4225"/>
                    <a:pt x="61513" y="4098"/>
                    <a:pt x="61640" y="3971"/>
                  </a:cubicBezTo>
                  <a:cubicBezTo>
                    <a:pt x="61936" y="3760"/>
                    <a:pt x="62147" y="3464"/>
                    <a:pt x="62358" y="3169"/>
                  </a:cubicBezTo>
                  <a:cubicBezTo>
                    <a:pt x="62401" y="3084"/>
                    <a:pt x="62485" y="2957"/>
                    <a:pt x="62485" y="2831"/>
                  </a:cubicBezTo>
                  <a:cubicBezTo>
                    <a:pt x="62527" y="2746"/>
                    <a:pt x="62570" y="2704"/>
                    <a:pt x="62612" y="2619"/>
                  </a:cubicBezTo>
                  <a:cubicBezTo>
                    <a:pt x="62654" y="2577"/>
                    <a:pt x="62696" y="2493"/>
                    <a:pt x="62781" y="2366"/>
                  </a:cubicBezTo>
                  <a:cubicBezTo>
                    <a:pt x="62950" y="2028"/>
                    <a:pt x="63203" y="1690"/>
                    <a:pt x="63457" y="1436"/>
                  </a:cubicBezTo>
                  <a:close/>
                  <a:moveTo>
                    <a:pt x="36122" y="16477"/>
                  </a:moveTo>
                  <a:lnTo>
                    <a:pt x="36291" y="16561"/>
                  </a:lnTo>
                  <a:lnTo>
                    <a:pt x="36334" y="16561"/>
                  </a:lnTo>
                  <a:cubicBezTo>
                    <a:pt x="36249" y="16561"/>
                    <a:pt x="36165" y="16603"/>
                    <a:pt x="36122" y="16646"/>
                  </a:cubicBezTo>
                  <a:lnTo>
                    <a:pt x="36080" y="16646"/>
                  </a:lnTo>
                  <a:lnTo>
                    <a:pt x="36122" y="16561"/>
                  </a:lnTo>
                  <a:lnTo>
                    <a:pt x="36122" y="16477"/>
                  </a:lnTo>
                  <a:close/>
                  <a:moveTo>
                    <a:pt x="42460" y="14829"/>
                  </a:moveTo>
                  <a:lnTo>
                    <a:pt x="42460" y="14829"/>
                  </a:lnTo>
                  <a:cubicBezTo>
                    <a:pt x="42502" y="15421"/>
                    <a:pt x="42544" y="16646"/>
                    <a:pt x="42079" y="16772"/>
                  </a:cubicBezTo>
                  <a:cubicBezTo>
                    <a:pt x="41868" y="16730"/>
                    <a:pt x="41657" y="16603"/>
                    <a:pt x="41488" y="16477"/>
                  </a:cubicBezTo>
                  <a:cubicBezTo>
                    <a:pt x="41319" y="16308"/>
                    <a:pt x="41108" y="16223"/>
                    <a:pt x="40897" y="16096"/>
                  </a:cubicBezTo>
                  <a:lnTo>
                    <a:pt x="40939" y="16054"/>
                  </a:lnTo>
                  <a:cubicBezTo>
                    <a:pt x="41150" y="15927"/>
                    <a:pt x="41234" y="15674"/>
                    <a:pt x="41150" y="15421"/>
                  </a:cubicBezTo>
                  <a:cubicBezTo>
                    <a:pt x="41065" y="15294"/>
                    <a:pt x="40981" y="15125"/>
                    <a:pt x="40854" y="15040"/>
                  </a:cubicBezTo>
                  <a:lnTo>
                    <a:pt x="40770" y="14956"/>
                  </a:lnTo>
                  <a:cubicBezTo>
                    <a:pt x="40854" y="14956"/>
                    <a:pt x="40897" y="14998"/>
                    <a:pt x="40939" y="15040"/>
                  </a:cubicBezTo>
                  <a:cubicBezTo>
                    <a:pt x="41065" y="15125"/>
                    <a:pt x="41234" y="15209"/>
                    <a:pt x="41403" y="15209"/>
                  </a:cubicBezTo>
                  <a:lnTo>
                    <a:pt x="41657" y="15209"/>
                  </a:lnTo>
                  <a:lnTo>
                    <a:pt x="41699" y="14998"/>
                  </a:lnTo>
                  <a:cubicBezTo>
                    <a:pt x="41699" y="14998"/>
                    <a:pt x="41699" y="14956"/>
                    <a:pt x="41699" y="14956"/>
                  </a:cubicBezTo>
                  <a:lnTo>
                    <a:pt x="41741" y="14956"/>
                  </a:lnTo>
                  <a:cubicBezTo>
                    <a:pt x="41868" y="14998"/>
                    <a:pt x="42037" y="15040"/>
                    <a:pt x="42164" y="15040"/>
                  </a:cubicBezTo>
                  <a:lnTo>
                    <a:pt x="42333" y="15040"/>
                  </a:lnTo>
                  <a:lnTo>
                    <a:pt x="42460" y="14829"/>
                  </a:lnTo>
                  <a:close/>
                  <a:moveTo>
                    <a:pt x="37855" y="15843"/>
                  </a:moveTo>
                  <a:cubicBezTo>
                    <a:pt x="37855" y="15843"/>
                    <a:pt x="37855" y="15843"/>
                    <a:pt x="37855" y="15885"/>
                  </a:cubicBezTo>
                  <a:cubicBezTo>
                    <a:pt x="37770" y="16012"/>
                    <a:pt x="37770" y="16181"/>
                    <a:pt x="37855" y="16350"/>
                  </a:cubicBezTo>
                  <a:cubicBezTo>
                    <a:pt x="37897" y="16350"/>
                    <a:pt x="37939" y="16392"/>
                    <a:pt x="37981" y="16434"/>
                  </a:cubicBezTo>
                  <a:cubicBezTo>
                    <a:pt x="37981" y="16477"/>
                    <a:pt x="37981" y="16519"/>
                    <a:pt x="37981" y="16519"/>
                  </a:cubicBezTo>
                  <a:cubicBezTo>
                    <a:pt x="38024" y="16646"/>
                    <a:pt x="38108" y="16730"/>
                    <a:pt x="38235" y="16730"/>
                  </a:cubicBezTo>
                  <a:cubicBezTo>
                    <a:pt x="38235" y="16772"/>
                    <a:pt x="38235" y="16772"/>
                    <a:pt x="38235" y="16815"/>
                  </a:cubicBezTo>
                  <a:cubicBezTo>
                    <a:pt x="38235" y="16857"/>
                    <a:pt x="38277" y="16899"/>
                    <a:pt x="38277" y="16941"/>
                  </a:cubicBezTo>
                  <a:cubicBezTo>
                    <a:pt x="38193" y="16984"/>
                    <a:pt x="38150" y="17026"/>
                    <a:pt x="38108" y="17110"/>
                  </a:cubicBezTo>
                  <a:lnTo>
                    <a:pt x="38066" y="17110"/>
                  </a:lnTo>
                  <a:lnTo>
                    <a:pt x="38066" y="16815"/>
                  </a:lnTo>
                  <a:cubicBezTo>
                    <a:pt x="38066" y="16688"/>
                    <a:pt x="38066" y="16688"/>
                    <a:pt x="37770" y="16434"/>
                  </a:cubicBezTo>
                  <a:lnTo>
                    <a:pt x="37686" y="16350"/>
                  </a:lnTo>
                  <a:cubicBezTo>
                    <a:pt x="37686" y="16308"/>
                    <a:pt x="37686" y="16308"/>
                    <a:pt x="37686" y="16265"/>
                  </a:cubicBezTo>
                  <a:cubicBezTo>
                    <a:pt x="37728" y="16139"/>
                    <a:pt x="37770" y="15970"/>
                    <a:pt x="37770" y="15843"/>
                  </a:cubicBezTo>
                  <a:close/>
                  <a:moveTo>
                    <a:pt x="38980" y="14882"/>
                  </a:moveTo>
                  <a:cubicBezTo>
                    <a:pt x="39080" y="14882"/>
                    <a:pt x="39185" y="14892"/>
                    <a:pt x="39291" y="14914"/>
                  </a:cubicBezTo>
                  <a:cubicBezTo>
                    <a:pt x="39249" y="14998"/>
                    <a:pt x="39249" y="15125"/>
                    <a:pt x="39333" y="15252"/>
                  </a:cubicBezTo>
                  <a:lnTo>
                    <a:pt x="39460" y="15336"/>
                  </a:lnTo>
                  <a:lnTo>
                    <a:pt x="39587" y="15336"/>
                  </a:lnTo>
                  <a:cubicBezTo>
                    <a:pt x="39671" y="15336"/>
                    <a:pt x="39798" y="15294"/>
                    <a:pt x="39883" y="15209"/>
                  </a:cubicBezTo>
                  <a:lnTo>
                    <a:pt x="39925" y="15167"/>
                  </a:lnTo>
                  <a:cubicBezTo>
                    <a:pt x="39968" y="15150"/>
                    <a:pt x="40013" y="15141"/>
                    <a:pt x="40058" y="15141"/>
                  </a:cubicBezTo>
                  <a:cubicBezTo>
                    <a:pt x="40234" y="15141"/>
                    <a:pt x="40415" y="15270"/>
                    <a:pt x="40516" y="15505"/>
                  </a:cubicBezTo>
                  <a:lnTo>
                    <a:pt x="40516" y="16054"/>
                  </a:lnTo>
                  <a:cubicBezTo>
                    <a:pt x="40390" y="16096"/>
                    <a:pt x="40263" y="16181"/>
                    <a:pt x="40221" y="16308"/>
                  </a:cubicBezTo>
                  <a:lnTo>
                    <a:pt x="40221" y="16350"/>
                  </a:lnTo>
                  <a:cubicBezTo>
                    <a:pt x="40052" y="16434"/>
                    <a:pt x="39925" y="16519"/>
                    <a:pt x="39756" y="16561"/>
                  </a:cubicBezTo>
                  <a:cubicBezTo>
                    <a:pt x="39460" y="16646"/>
                    <a:pt x="39207" y="16815"/>
                    <a:pt x="38995" y="17026"/>
                  </a:cubicBezTo>
                  <a:cubicBezTo>
                    <a:pt x="38869" y="17153"/>
                    <a:pt x="38784" y="17279"/>
                    <a:pt x="38742" y="17406"/>
                  </a:cubicBezTo>
                  <a:lnTo>
                    <a:pt x="38700" y="17322"/>
                  </a:lnTo>
                  <a:cubicBezTo>
                    <a:pt x="38869" y="17237"/>
                    <a:pt x="38911" y="17110"/>
                    <a:pt x="38826" y="16857"/>
                  </a:cubicBezTo>
                  <a:lnTo>
                    <a:pt x="38869" y="16857"/>
                  </a:lnTo>
                  <a:lnTo>
                    <a:pt x="38869" y="16561"/>
                  </a:lnTo>
                  <a:cubicBezTo>
                    <a:pt x="38953" y="16603"/>
                    <a:pt x="39038" y="16603"/>
                    <a:pt x="39122" y="16603"/>
                  </a:cubicBezTo>
                  <a:lnTo>
                    <a:pt x="39291" y="16603"/>
                  </a:lnTo>
                  <a:lnTo>
                    <a:pt x="39502" y="16392"/>
                  </a:lnTo>
                  <a:lnTo>
                    <a:pt x="39460" y="16308"/>
                  </a:lnTo>
                  <a:lnTo>
                    <a:pt x="39545" y="16308"/>
                  </a:lnTo>
                  <a:lnTo>
                    <a:pt x="39714" y="16096"/>
                  </a:lnTo>
                  <a:lnTo>
                    <a:pt x="39671" y="15970"/>
                  </a:lnTo>
                  <a:cubicBezTo>
                    <a:pt x="39629" y="15674"/>
                    <a:pt x="39291" y="15421"/>
                    <a:pt x="38826" y="14998"/>
                  </a:cubicBezTo>
                  <a:lnTo>
                    <a:pt x="38700" y="14914"/>
                  </a:lnTo>
                  <a:cubicBezTo>
                    <a:pt x="38784" y="14892"/>
                    <a:pt x="38879" y="14882"/>
                    <a:pt x="38980" y="14882"/>
                  </a:cubicBezTo>
                  <a:close/>
                  <a:moveTo>
                    <a:pt x="34982" y="17237"/>
                  </a:moveTo>
                  <a:cubicBezTo>
                    <a:pt x="35024" y="17237"/>
                    <a:pt x="35024" y="17237"/>
                    <a:pt x="35066" y="17322"/>
                  </a:cubicBezTo>
                  <a:lnTo>
                    <a:pt x="35151" y="17617"/>
                  </a:lnTo>
                  <a:cubicBezTo>
                    <a:pt x="35066" y="17575"/>
                    <a:pt x="34982" y="17533"/>
                    <a:pt x="34855" y="17533"/>
                  </a:cubicBezTo>
                  <a:cubicBezTo>
                    <a:pt x="34813" y="17448"/>
                    <a:pt x="34728" y="17364"/>
                    <a:pt x="34644" y="17322"/>
                  </a:cubicBezTo>
                  <a:cubicBezTo>
                    <a:pt x="34728" y="17279"/>
                    <a:pt x="34855" y="17237"/>
                    <a:pt x="34940" y="17237"/>
                  </a:cubicBezTo>
                  <a:close/>
                  <a:moveTo>
                    <a:pt x="34686" y="19012"/>
                  </a:moveTo>
                  <a:cubicBezTo>
                    <a:pt x="34686" y="19012"/>
                    <a:pt x="34686" y="19054"/>
                    <a:pt x="34686" y="19138"/>
                  </a:cubicBezTo>
                  <a:cubicBezTo>
                    <a:pt x="34602" y="19138"/>
                    <a:pt x="34559" y="19096"/>
                    <a:pt x="34475" y="19096"/>
                  </a:cubicBezTo>
                  <a:lnTo>
                    <a:pt x="34221" y="19054"/>
                  </a:lnTo>
                  <a:cubicBezTo>
                    <a:pt x="34348" y="19012"/>
                    <a:pt x="34433" y="19012"/>
                    <a:pt x="34559" y="19012"/>
                  </a:cubicBezTo>
                  <a:close/>
                  <a:moveTo>
                    <a:pt x="33672" y="19645"/>
                  </a:moveTo>
                  <a:cubicBezTo>
                    <a:pt x="33714" y="19814"/>
                    <a:pt x="33841" y="19899"/>
                    <a:pt x="34010" y="19899"/>
                  </a:cubicBezTo>
                  <a:cubicBezTo>
                    <a:pt x="34095" y="19899"/>
                    <a:pt x="34221" y="19857"/>
                    <a:pt x="34306" y="19730"/>
                  </a:cubicBezTo>
                  <a:cubicBezTo>
                    <a:pt x="34306" y="19730"/>
                    <a:pt x="34306" y="19688"/>
                    <a:pt x="34306" y="19688"/>
                  </a:cubicBezTo>
                  <a:lnTo>
                    <a:pt x="34644" y="19688"/>
                  </a:lnTo>
                  <a:lnTo>
                    <a:pt x="34686" y="19730"/>
                  </a:lnTo>
                  <a:cubicBezTo>
                    <a:pt x="34559" y="19772"/>
                    <a:pt x="34433" y="19814"/>
                    <a:pt x="34348" y="19899"/>
                  </a:cubicBezTo>
                  <a:lnTo>
                    <a:pt x="34264" y="20026"/>
                  </a:lnTo>
                  <a:lnTo>
                    <a:pt x="34052" y="20026"/>
                  </a:lnTo>
                  <a:cubicBezTo>
                    <a:pt x="34010" y="19983"/>
                    <a:pt x="33926" y="19983"/>
                    <a:pt x="33883" y="19983"/>
                  </a:cubicBezTo>
                  <a:lnTo>
                    <a:pt x="33799" y="19983"/>
                  </a:lnTo>
                  <a:lnTo>
                    <a:pt x="33714" y="19899"/>
                  </a:lnTo>
                  <a:lnTo>
                    <a:pt x="33672" y="19899"/>
                  </a:lnTo>
                  <a:cubicBezTo>
                    <a:pt x="33630" y="19899"/>
                    <a:pt x="33588" y="19899"/>
                    <a:pt x="33545" y="19941"/>
                  </a:cubicBezTo>
                  <a:lnTo>
                    <a:pt x="33419" y="19983"/>
                  </a:lnTo>
                  <a:lnTo>
                    <a:pt x="33672" y="19645"/>
                  </a:lnTo>
                  <a:close/>
                  <a:moveTo>
                    <a:pt x="35447" y="19476"/>
                  </a:moveTo>
                  <a:cubicBezTo>
                    <a:pt x="35531" y="19476"/>
                    <a:pt x="35658" y="19645"/>
                    <a:pt x="35827" y="20279"/>
                  </a:cubicBezTo>
                  <a:lnTo>
                    <a:pt x="35869" y="20364"/>
                  </a:lnTo>
                  <a:lnTo>
                    <a:pt x="35489" y="20364"/>
                  </a:lnTo>
                  <a:cubicBezTo>
                    <a:pt x="35489" y="20364"/>
                    <a:pt x="35489" y="20321"/>
                    <a:pt x="35489" y="20321"/>
                  </a:cubicBezTo>
                  <a:lnTo>
                    <a:pt x="35362" y="20152"/>
                  </a:lnTo>
                  <a:lnTo>
                    <a:pt x="35278" y="20152"/>
                  </a:lnTo>
                  <a:cubicBezTo>
                    <a:pt x="35235" y="20068"/>
                    <a:pt x="35193" y="19941"/>
                    <a:pt x="35151" y="19857"/>
                  </a:cubicBezTo>
                  <a:cubicBezTo>
                    <a:pt x="35109" y="19814"/>
                    <a:pt x="35109" y="19814"/>
                    <a:pt x="35066" y="19772"/>
                  </a:cubicBezTo>
                  <a:cubicBezTo>
                    <a:pt x="35151" y="19730"/>
                    <a:pt x="35235" y="19645"/>
                    <a:pt x="35320" y="19561"/>
                  </a:cubicBezTo>
                  <a:lnTo>
                    <a:pt x="35447" y="19476"/>
                  </a:lnTo>
                  <a:close/>
                  <a:moveTo>
                    <a:pt x="33588" y="20490"/>
                  </a:moveTo>
                  <a:lnTo>
                    <a:pt x="33714" y="20533"/>
                  </a:lnTo>
                  <a:lnTo>
                    <a:pt x="33672" y="20617"/>
                  </a:lnTo>
                  <a:cubicBezTo>
                    <a:pt x="33630" y="20575"/>
                    <a:pt x="33545" y="20533"/>
                    <a:pt x="33461" y="20533"/>
                  </a:cubicBezTo>
                  <a:lnTo>
                    <a:pt x="33588" y="20490"/>
                  </a:lnTo>
                  <a:close/>
                  <a:moveTo>
                    <a:pt x="30166" y="23236"/>
                  </a:moveTo>
                  <a:cubicBezTo>
                    <a:pt x="30250" y="23236"/>
                    <a:pt x="30335" y="23236"/>
                    <a:pt x="30419" y="23279"/>
                  </a:cubicBezTo>
                  <a:lnTo>
                    <a:pt x="30377" y="23279"/>
                  </a:lnTo>
                  <a:lnTo>
                    <a:pt x="30208" y="23321"/>
                  </a:lnTo>
                  <a:cubicBezTo>
                    <a:pt x="30208" y="23279"/>
                    <a:pt x="30166" y="23236"/>
                    <a:pt x="30166" y="23236"/>
                  </a:cubicBezTo>
                  <a:close/>
                  <a:moveTo>
                    <a:pt x="27136" y="28250"/>
                  </a:moveTo>
                  <a:lnTo>
                    <a:pt x="27136" y="28250"/>
                  </a:lnTo>
                  <a:cubicBezTo>
                    <a:pt x="27166" y="28325"/>
                    <a:pt x="27171" y="28400"/>
                    <a:pt x="27208" y="28475"/>
                  </a:cubicBezTo>
                  <a:lnTo>
                    <a:pt x="27124" y="28475"/>
                  </a:lnTo>
                  <a:cubicBezTo>
                    <a:pt x="27081" y="28475"/>
                    <a:pt x="27039" y="28475"/>
                    <a:pt x="26997" y="28517"/>
                  </a:cubicBezTo>
                  <a:lnTo>
                    <a:pt x="26955" y="28433"/>
                  </a:lnTo>
                  <a:cubicBezTo>
                    <a:pt x="26992" y="28358"/>
                    <a:pt x="27062" y="28317"/>
                    <a:pt x="27136" y="28250"/>
                  </a:cubicBezTo>
                  <a:close/>
                  <a:moveTo>
                    <a:pt x="26321" y="29531"/>
                  </a:moveTo>
                  <a:cubicBezTo>
                    <a:pt x="26363" y="29574"/>
                    <a:pt x="26363" y="29616"/>
                    <a:pt x="26363" y="29658"/>
                  </a:cubicBezTo>
                  <a:lnTo>
                    <a:pt x="26110" y="29658"/>
                  </a:lnTo>
                  <a:cubicBezTo>
                    <a:pt x="26194" y="29616"/>
                    <a:pt x="26236" y="29616"/>
                    <a:pt x="26279" y="29574"/>
                  </a:cubicBezTo>
                  <a:lnTo>
                    <a:pt x="26321" y="29531"/>
                  </a:lnTo>
                  <a:close/>
                  <a:moveTo>
                    <a:pt x="27039" y="29236"/>
                  </a:moveTo>
                  <a:cubicBezTo>
                    <a:pt x="27039" y="29320"/>
                    <a:pt x="27039" y="29405"/>
                    <a:pt x="27081" y="29489"/>
                  </a:cubicBezTo>
                  <a:cubicBezTo>
                    <a:pt x="27039" y="29574"/>
                    <a:pt x="27039" y="29658"/>
                    <a:pt x="27081" y="29700"/>
                  </a:cubicBezTo>
                  <a:lnTo>
                    <a:pt x="26870" y="29700"/>
                  </a:lnTo>
                  <a:cubicBezTo>
                    <a:pt x="26870" y="29574"/>
                    <a:pt x="26870" y="29447"/>
                    <a:pt x="26828" y="29362"/>
                  </a:cubicBezTo>
                  <a:cubicBezTo>
                    <a:pt x="26912" y="29320"/>
                    <a:pt x="26955" y="29320"/>
                    <a:pt x="27039" y="29236"/>
                  </a:cubicBezTo>
                  <a:close/>
                  <a:moveTo>
                    <a:pt x="24166" y="32151"/>
                  </a:moveTo>
                  <a:lnTo>
                    <a:pt x="23955" y="32277"/>
                  </a:lnTo>
                  <a:lnTo>
                    <a:pt x="23828" y="32404"/>
                  </a:lnTo>
                  <a:cubicBezTo>
                    <a:pt x="23744" y="32320"/>
                    <a:pt x="23659" y="32320"/>
                    <a:pt x="23533" y="32320"/>
                  </a:cubicBezTo>
                  <a:cubicBezTo>
                    <a:pt x="23617" y="32277"/>
                    <a:pt x="23702" y="32277"/>
                    <a:pt x="23786" y="32277"/>
                  </a:cubicBezTo>
                  <a:lnTo>
                    <a:pt x="23744" y="32277"/>
                  </a:lnTo>
                  <a:cubicBezTo>
                    <a:pt x="23871" y="32277"/>
                    <a:pt x="23997" y="32235"/>
                    <a:pt x="24082" y="32151"/>
                  </a:cubicBezTo>
                  <a:close/>
                  <a:moveTo>
                    <a:pt x="15379" y="37432"/>
                  </a:moveTo>
                  <a:lnTo>
                    <a:pt x="15379" y="37516"/>
                  </a:lnTo>
                  <a:lnTo>
                    <a:pt x="15083" y="37516"/>
                  </a:lnTo>
                  <a:lnTo>
                    <a:pt x="15379" y="37432"/>
                  </a:lnTo>
                  <a:close/>
                  <a:moveTo>
                    <a:pt x="22772" y="38065"/>
                  </a:moveTo>
                  <a:cubicBezTo>
                    <a:pt x="22476" y="38192"/>
                    <a:pt x="22223" y="38277"/>
                    <a:pt x="21927" y="38361"/>
                  </a:cubicBezTo>
                  <a:cubicBezTo>
                    <a:pt x="22096" y="38277"/>
                    <a:pt x="22181" y="38192"/>
                    <a:pt x="22307" y="38065"/>
                  </a:cubicBezTo>
                  <a:close/>
                  <a:moveTo>
                    <a:pt x="15632" y="38403"/>
                  </a:moveTo>
                  <a:cubicBezTo>
                    <a:pt x="15590" y="38446"/>
                    <a:pt x="15632" y="38572"/>
                    <a:pt x="15675" y="38615"/>
                  </a:cubicBezTo>
                  <a:lnTo>
                    <a:pt x="15379" y="38699"/>
                  </a:lnTo>
                  <a:lnTo>
                    <a:pt x="15379" y="38699"/>
                  </a:lnTo>
                  <a:lnTo>
                    <a:pt x="15421" y="38615"/>
                  </a:lnTo>
                  <a:cubicBezTo>
                    <a:pt x="15463" y="38530"/>
                    <a:pt x="15463" y="38446"/>
                    <a:pt x="15421" y="38403"/>
                  </a:cubicBezTo>
                  <a:close/>
                  <a:moveTo>
                    <a:pt x="14508" y="38724"/>
                  </a:moveTo>
                  <a:cubicBezTo>
                    <a:pt x="14544" y="38724"/>
                    <a:pt x="14581" y="38729"/>
                    <a:pt x="14618" y="38741"/>
                  </a:cubicBezTo>
                  <a:lnTo>
                    <a:pt x="14914" y="38741"/>
                  </a:lnTo>
                  <a:cubicBezTo>
                    <a:pt x="14703" y="38741"/>
                    <a:pt x="14492" y="38784"/>
                    <a:pt x="14280" y="38784"/>
                  </a:cubicBezTo>
                  <a:cubicBezTo>
                    <a:pt x="14340" y="38754"/>
                    <a:pt x="14421" y="38724"/>
                    <a:pt x="14508" y="38724"/>
                  </a:cubicBezTo>
                  <a:close/>
                  <a:moveTo>
                    <a:pt x="13097" y="38995"/>
                  </a:moveTo>
                  <a:cubicBezTo>
                    <a:pt x="13140" y="39037"/>
                    <a:pt x="13182" y="39079"/>
                    <a:pt x="13182" y="39122"/>
                  </a:cubicBezTo>
                  <a:lnTo>
                    <a:pt x="13055" y="39122"/>
                  </a:lnTo>
                  <a:cubicBezTo>
                    <a:pt x="12928" y="39122"/>
                    <a:pt x="12844" y="39122"/>
                    <a:pt x="12759" y="39079"/>
                  </a:cubicBezTo>
                  <a:cubicBezTo>
                    <a:pt x="12886" y="39037"/>
                    <a:pt x="13013" y="38995"/>
                    <a:pt x="13097" y="38995"/>
                  </a:cubicBezTo>
                  <a:close/>
                  <a:moveTo>
                    <a:pt x="20491" y="39122"/>
                  </a:moveTo>
                  <a:cubicBezTo>
                    <a:pt x="20449" y="39164"/>
                    <a:pt x="20449" y="39248"/>
                    <a:pt x="20449" y="39291"/>
                  </a:cubicBezTo>
                  <a:lnTo>
                    <a:pt x="20491" y="39460"/>
                  </a:lnTo>
                  <a:lnTo>
                    <a:pt x="20702" y="39586"/>
                  </a:lnTo>
                  <a:cubicBezTo>
                    <a:pt x="20702" y="39629"/>
                    <a:pt x="20702" y="39671"/>
                    <a:pt x="20744" y="39755"/>
                  </a:cubicBezTo>
                  <a:lnTo>
                    <a:pt x="20491" y="39671"/>
                  </a:lnTo>
                  <a:cubicBezTo>
                    <a:pt x="20237" y="39586"/>
                    <a:pt x="19984" y="39502"/>
                    <a:pt x="19730" y="39417"/>
                  </a:cubicBezTo>
                  <a:cubicBezTo>
                    <a:pt x="19942" y="39333"/>
                    <a:pt x="20195" y="39248"/>
                    <a:pt x="20491" y="39122"/>
                  </a:cubicBezTo>
                  <a:close/>
                  <a:moveTo>
                    <a:pt x="10436" y="41192"/>
                  </a:moveTo>
                  <a:cubicBezTo>
                    <a:pt x="10520" y="41192"/>
                    <a:pt x="10647" y="41319"/>
                    <a:pt x="10689" y="41445"/>
                  </a:cubicBezTo>
                  <a:cubicBezTo>
                    <a:pt x="10774" y="41614"/>
                    <a:pt x="10943" y="41741"/>
                    <a:pt x="11154" y="41783"/>
                  </a:cubicBezTo>
                  <a:cubicBezTo>
                    <a:pt x="11238" y="41783"/>
                    <a:pt x="11365" y="41741"/>
                    <a:pt x="11450" y="41657"/>
                  </a:cubicBezTo>
                  <a:cubicBezTo>
                    <a:pt x="11534" y="41614"/>
                    <a:pt x="11619" y="41614"/>
                    <a:pt x="11703" y="41572"/>
                  </a:cubicBezTo>
                  <a:cubicBezTo>
                    <a:pt x="11703" y="41572"/>
                    <a:pt x="11745" y="41614"/>
                    <a:pt x="11745" y="41614"/>
                  </a:cubicBezTo>
                  <a:cubicBezTo>
                    <a:pt x="11830" y="41741"/>
                    <a:pt x="11914" y="41783"/>
                    <a:pt x="12041" y="41826"/>
                  </a:cubicBezTo>
                  <a:lnTo>
                    <a:pt x="12168" y="41826"/>
                  </a:lnTo>
                  <a:cubicBezTo>
                    <a:pt x="12295" y="41826"/>
                    <a:pt x="12379" y="41783"/>
                    <a:pt x="12464" y="41741"/>
                  </a:cubicBezTo>
                  <a:cubicBezTo>
                    <a:pt x="12548" y="41826"/>
                    <a:pt x="12590" y="41910"/>
                    <a:pt x="12590" y="41994"/>
                  </a:cubicBezTo>
                  <a:cubicBezTo>
                    <a:pt x="12590" y="42206"/>
                    <a:pt x="12675" y="42375"/>
                    <a:pt x="12759" y="42501"/>
                  </a:cubicBezTo>
                  <a:cubicBezTo>
                    <a:pt x="12785" y="42527"/>
                    <a:pt x="12795" y="42552"/>
                    <a:pt x="12808" y="42568"/>
                  </a:cubicBezTo>
                  <a:lnTo>
                    <a:pt x="12808" y="42568"/>
                  </a:lnTo>
                  <a:cubicBezTo>
                    <a:pt x="12566" y="42451"/>
                    <a:pt x="12325" y="42373"/>
                    <a:pt x="12083" y="42332"/>
                  </a:cubicBezTo>
                  <a:lnTo>
                    <a:pt x="11872" y="42332"/>
                  </a:lnTo>
                  <a:lnTo>
                    <a:pt x="11830" y="42206"/>
                  </a:lnTo>
                  <a:cubicBezTo>
                    <a:pt x="11788" y="42079"/>
                    <a:pt x="11661" y="41952"/>
                    <a:pt x="11154" y="41952"/>
                  </a:cubicBezTo>
                  <a:cubicBezTo>
                    <a:pt x="11027" y="41952"/>
                    <a:pt x="10900" y="41952"/>
                    <a:pt x="10816" y="41994"/>
                  </a:cubicBezTo>
                  <a:lnTo>
                    <a:pt x="10394" y="41699"/>
                  </a:lnTo>
                  <a:cubicBezTo>
                    <a:pt x="10267" y="41614"/>
                    <a:pt x="10140" y="41572"/>
                    <a:pt x="10056" y="41530"/>
                  </a:cubicBezTo>
                  <a:cubicBezTo>
                    <a:pt x="9929" y="41488"/>
                    <a:pt x="9887" y="41445"/>
                    <a:pt x="9802" y="41403"/>
                  </a:cubicBezTo>
                  <a:cubicBezTo>
                    <a:pt x="9929" y="41403"/>
                    <a:pt x="10013" y="41361"/>
                    <a:pt x="10140" y="41319"/>
                  </a:cubicBezTo>
                  <a:cubicBezTo>
                    <a:pt x="10225" y="41234"/>
                    <a:pt x="10309" y="41234"/>
                    <a:pt x="10436" y="41192"/>
                  </a:cubicBezTo>
                  <a:close/>
                  <a:moveTo>
                    <a:pt x="10267" y="42628"/>
                  </a:moveTo>
                  <a:cubicBezTo>
                    <a:pt x="10267" y="42703"/>
                    <a:pt x="10267" y="42745"/>
                    <a:pt x="10267" y="42783"/>
                  </a:cubicBezTo>
                  <a:lnTo>
                    <a:pt x="10267" y="42783"/>
                  </a:lnTo>
                  <a:cubicBezTo>
                    <a:pt x="10162" y="42746"/>
                    <a:pt x="10083" y="42713"/>
                    <a:pt x="9971" y="42713"/>
                  </a:cubicBezTo>
                  <a:lnTo>
                    <a:pt x="10267" y="42628"/>
                  </a:lnTo>
                  <a:close/>
                  <a:moveTo>
                    <a:pt x="7901" y="42966"/>
                  </a:moveTo>
                  <a:cubicBezTo>
                    <a:pt x="7901" y="42966"/>
                    <a:pt x="7901" y="43008"/>
                    <a:pt x="7901" y="43008"/>
                  </a:cubicBezTo>
                  <a:lnTo>
                    <a:pt x="7901" y="43051"/>
                  </a:lnTo>
                  <a:lnTo>
                    <a:pt x="7859" y="43051"/>
                  </a:lnTo>
                  <a:cubicBezTo>
                    <a:pt x="7774" y="43008"/>
                    <a:pt x="7732" y="43008"/>
                    <a:pt x="7647" y="42966"/>
                  </a:cubicBezTo>
                  <a:close/>
                  <a:moveTo>
                    <a:pt x="8704" y="42924"/>
                  </a:moveTo>
                  <a:cubicBezTo>
                    <a:pt x="8704" y="42924"/>
                    <a:pt x="8661" y="42966"/>
                    <a:pt x="8661" y="43008"/>
                  </a:cubicBezTo>
                  <a:cubicBezTo>
                    <a:pt x="8619" y="43093"/>
                    <a:pt x="8577" y="43220"/>
                    <a:pt x="8661" y="43346"/>
                  </a:cubicBezTo>
                  <a:lnTo>
                    <a:pt x="8492" y="43304"/>
                  </a:lnTo>
                  <a:lnTo>
                    <a:pt x="8450" y="43262"/>
                  </a:lnTo>
                  <a:cubicBezTo>
                    <a:pt x="8492" y="43220"/>
                    <a:pt x="8535" y="43135"/>
                    <a:pt x="8535" y="43093"/>
                  </a:cubicBezTo>
                  <a:cubicBezTo>
                    <a:pt x="8577" y="43008"/>
                    <a:pt x="8619" y="42966"/>
                    <a:pt x="8661" y="42924"/>
                  </a:cubicBezTo>
                  <a:close/>
                  <a:moveTo>
                    <a:pt x="5620" y="44952"/>
                  </a:moveTo>
                  <a:cubicBezTo>
                    <a:pt x="5577" y="45036"/>
                    <a:pt x="5535" y="45079"/>
                    <a:pt x="5493" y="45163"/>
                  </a:cubicBezTo>
                  <a:lnTo>
                    <a:pt x="5493" y="45079"/>
                  </a:lnTo>
                  <a:cubicBezTo>
                    <a:pt x="5493" y="45036"/>
                    <a:pt x="5493" y="44952"/>
                    <a:pt x="5535" y="44952"/>
                  </a:cubicBezTo>
                  <a:close/>
                  <a:moveTo>
                    <a:pt x="2636" y="48653"/>
                  </a:moveTo>
                  <a:cubicBezTo>
                    <a:pt x="2772" y="48653"/>
                    <a:pt x="2919" y="48692"/>
                    <a:pt x="3042" y="48754"/>
                  </a:cubicBezTo>
                  <a:lnTo>
                    <a:pt x="2789" y="48754"/>
                  </a:lnTo>
                  <a:cubicBezTo>
                    <a:pt x="2704" y="48796"/>
                    <a:pt x="2620" y="48796"/>
                    <a:pt x="2578" y="48839"/>
                  </a:cubicBezTo>
                  <a:lnTo>
                    <a:pt x="2493" y="48712"/>
                  </a:lnTo>
                  <a:lnTo>
                    <a:pt x="2493" y="48670"/>
                  </a:lnTo>
                  <a:cubicBezTo>
                    <a:pt x="2538" y="48658"/>
                    <a:pt x="2587" y="48653"/>
                    <a:pt x="2636" y="48653"/>
                  </a:cubicBezTo>
                  <a:close/>
                  <a:moveTo>
                    <a:pt x="2789" y="49599"/>
                  </a:moveTo>
                  <a:cubicBezTo>
                    <a:pt x="2789" y="49599"/>
                    <a:pt x="2831" y="49641"/>
                    <a:pt x="2831" y="49684"/>
                  </a:cubicBezTo>
                  <a:cubicBezTo>
                    <a:pt x="2747" y="49641"/>
                    <a:pt x="2662" y="49599"/>
                    <a:pt x="2578" y="49599"/>
                  </a:cubicBezTo>
                  <a:close/>
                  <a:moveTo>
                    <a:pt x="3549" y="53232"/>
                  </a:moveTo>
                  <a:cubicBezTo>
                    <a:pt x="3423" y="53613"/>
                    <a:pt x="3254" y="53993"/>
                    <a:pt x="3042" y="54289"/>
                  </a:cubicBezTo>
                  <a:cubicBezTo>
                    <a:pt x="3039" y="54292"/>
                    <a:pt x="3034" y="54294"/>
                    <a:pt x="3029" y="54294"/>
                  </a:cubicBezTo>
                  <a:cubicBezTo>
                    <a:pt x="2978" y="54294"/>
                    <a:pt x="2870" y="54112"/>
                    <a:pt x="2831" y="54035"/>
                  </a:cubicBezTo>
                  <a:cubicBezTo>
                    <a:pt x="2789" y="53951"/>
                    <a:pt x="2747" y="53866"/>
                    <a:pt x="2662" y="53824"/>
                  </a:cubicBezTo>
                  <a:cubicBezTo>
                    <a:pt x="2916" y="53782"/>
                    <a:pt x="3169" y="53655"/>
                    <a:pt x="3338" y="53444"/>
                  </a:cubicBezTo>
                  <a:lnTo>
                    <a:pt x="3465" y="53275"/>
                  </a:lnTo>
                  <a:lnTo>
                    <a:pt x="3465" y="53232"/>
                  </a:lnTo>
                  <a:close/>
                  <a:moveTo>
                    <a:pt x="2409" y="54331"/>
                  </a:moveTo>
                  <a:cubicBezTo>
                    <a:pt x="2535" y="54584"/>
                    <a:pt x="2704" y="54796"/>
                    <a:pt x="2958" y="54880"/>
                  </a:cubicBezTo>
                  <a:cubicBezTo>
                    <a:pt x="2789" y="54965"/>
                    <a:pt x="2704" y="55091"/>
                    <a:pt x="2578" y="55218"/>
                  </a:cubicBezTo>
                  <a:lnTo>
                    <a:pt x="2578" y="55260"/>
                  </a:lnTo>
                  <a:lnTo>
                    <a:pt x="2409" y="55514"/>
                  </a:lnTo>
                  <a:lnTo>
                    <a:pt x="2324" y="55429"/>
                  </a:lnTo>
                  <a:cubicBezTo>
                    <a:pt x="2366" y="55345"/>
                    <a:pt x="2366" y="55303"/>
                    <a:pt x="2366" y="55218"/>
                  </a:cubicBezTo>
                  <a:cubicBezTo>
                    <a:pt x="2324" y="55091"/>
                    <a:pt x="2282" y="54965"/>
                    <a:pt x="2155" y="54838"/>
                  </a:cubicBezTo>
                  <a:lnTo>
                    <a:pt x="2155" y="54838"/>
                  </a:lnTo>
                  <a:lnTo>
                    <a:pt x="2324" y="54880"/>
                  </a:lnTo>
                  <a:lnTo>
                    <a:pt x="2409" y="54669"/>
                  </a:lnTo>
                  <a:lnTo>
                    <a:pt x="2409" y="54542"/>
                  </a:lnTo>
                  <a:lnTo>
                    <a:pt x="2409" y="54458"/>
                  </a:lnTo>
                  <a:lnTo>
                    <a:pt x="2409" y="54331"/>
                  </a:lnTo>
                  <a:close/>
                  <a:moveTo>
                    <a:pt x="4056" y="56190"/>
                  </a:moveTo>
                  <a:lnTo>
                    <a:pt x="4056" y="56190"/>
                  </a:lnTo>
                  <a:cubicBezTo>
                    <a:pt x="4014" y="56274"/>
                    <a:pt x="4014" y="56401"/>
                    <a:pt x="4014" y="56528"/>
                  </a:cubicBezTo>
                  <a:lnTo>
                    <a:pt x="3972" y="56528"/>
                  </a:lnTo>
                  <a:cubicBezTo>
                    <a:pt x="3930" y="56528"/>
                    <a:pt x="3887" y="56528"/>
                    <a:pt x="3887" y="56570"/>
                  </a:cubicBezTo>
                  <a:lnTo>
                    <a:pt x="3887" y="56443"/>
                  </a:lnTo>
                  <a:lnTo>
                    <a:pt x="3887" y="56274"/>
                  </a:lnTo>
                  <a:lnTo>
                    <a:pt x="4056" y="56190"/>
                  </a:lnTo>
                  <a:close/>
                  <a:moveTo>
                    <a:pt x="1817" y="57331"/>
                  </a:moveTo>
                  <a:cubicBezTo>
                    <a:pt x="1859" y="57415"/>
                    <a:pt x="1859" y="57542"/>
                    <a:pt x="1859" y="57626"/>
                  </a:cubicBezTo>
                  <a:cubicBezTo>
                    <a:pt x="1859" y="57669"/>
                    <a:pt x="1859" y="57711"/>
                    <a:pt x="1817" y="57753"/>
                  </a:cubicBezTo>
                  <a:cubicBezTo>
                    <a:pt x="1817" y="57711"/>
                    <a:pt x="1817" y="57669"/>
                    <a:pt x="1817" y="57669"/>
                  </a:cubicBezTo>
                  <a:cubicBezTo>
                    <a:pt x="1817" y="57542"/>
                    <a:pt x="1817" y="57457"/>
                    <a:pt x="1817" y="57331"/>
                  </a:cubicBezTo>
                  <a:close/>
                  <a:moveTo>
                    <a:pt x="2409" y="57711"/>
                  </a:moveTo>
                  <a:lnTo>
                    <a:pt x="2493" y="58049"/>
                  </a:lnTo>
                  <a:lnTo>
                    <a:pt x="2704" y="58049"/>
                  </a:lnTo>
                  <a:lnTo>
                    <a:pt x="2704" y="58091"/>
                  </a:lnTo>
                  <a:cubicBezTo>
                    <a:pt x="2704" y="58175"/>
                    <a:pt x="2747" y="58218"/>
                    <a:pt x="2789" y="58302"/>
                  </a:cubicBezTo>
                  <a:cubicBezTo>
                    <a:pt x="2704" y="58387"/>
                    <a:pt x="2620" y="58429"/>
                    <a:pt x="2578" y="58556"/>
                  </a:cubicBezTo>
                  <a:cubicBezTo>
                    <a:pt x="2535" y="58513"/>
                    <a:pt x="2451" y="58513"/>
                    <a:pt x="2409" y="58471"/>
                  </a:cubicBezTo>
                  <a:cubicBezTo>
                    <a:pt x="2409" y="58344"/>
                    <a:pt x="2324" y="58218"/>
                    <a:pt x="2240" y="58133"/>
                  </a:cubicBezTo>
                  <a:cubicBezTo>
                    <a:pt x="2282" y="58091"/>
                    <a:pt x="2282" y="58006"/>
                    <a:pt x="2324" y="57964"/>
                  </a:cubicBezTo>
                  <a:cubicBezTo>
                    <a:pt x="2366" y="57880"/>
                    <a:pt x="2366" y="57795"/>
                    <a:pt x="2409" y="57711"/>
                  </a:cubicBezTo>
                  <a:close/>
                  <a:moveTo>
                    <a:pt x="1437" y="59063"/>
                  </a:moveTo>
                  <a:cubicBezTo>
                    <a:pt x="1437" y="59105"/>
                    <a:pt x="1479" y="59189"/>
                    <a:pt x="1521" y="59232"/>
                  </a:cubicBezTo>
                  <a:cubicBezTo>
                    <a:pt x="1395" y="59316"/>
                    <a:pt x="1310" y="59443"/>
                    <a:pt x="1310" y="59570"/>
                  </a:cubicBezTo>
                  <a:lnTo>
                    <a:pt x="1352" y="59781"/>
                  </a:lnTo>
                  <a:lnTo>
                    <a:pt x="1226" y="59739"/>
                  </a:lnTo>
                  <a:lnTo>
                    <a:pt x="1183" y="59739"/>
                  </a:lnTo>
                  <a:cubicBezTo>
                    <a:pt x="1183" y="59570"/>
                    <a:pt x="1226" y="59358"/>
                    <a:pt x="1352" y="59189"/>
                  </a:cubicBezTo>
                  <a:cubicBezTo>
                    <a:pt x="1352" y="59147"/>
                    <a:pt x="1395" y="59105"/>
                    <a:pt x="1437" y="59063"/>
                  </a:cubicBezTo>
                  <a:close/>
                  <a:moveTo>
                    <a:pt x="2366" y="59063"/>
                  </a:moveTo>
                  <a:cubicBezTo>
                    <a:pt x="2409" y="59147"/>
                    <a:pt x="2451" y="59189"/>
                    <a:pt x="2493" y="59274"/>
                  </a:cubicBezTo>
                  <a:cubicBezTo>
                    <a:pt x="2535" y="59358"/>
                    <a:pt x="2578" y="59401"/>
                    <a:pt x="2620" y="59443"/>
                  </a:cubicBezTo>
                  <a:cubicBezTo>
                    <a:pt x="2535" y="59570"/>
                    <a:pt x="2493" y="59696"/>
                    <a:pt x="2535" y="59823"/>
                  </a:cubicBezTo>
                  <a:lnTo>
                    <a:pt x="2535" y="59865"/>
                  </a:lnTo>
                  <a:cubicBezTo>
                    <a:pt x="2493" y="59908"/>
                    <a:pt x="2493" y="59908"/>
                    <a:pt x="2451" y="59950"/>
                  </a:cubicBezTo>
                  <a:lnTo>
                    <a:pt x="2282" y="60034"/>
                  </a:lnTo>
                  <a:cubicBezTo>
                    <a:pt x="2197" y="59950"/>
                    <a:pt x="2071" y="59908"/>
                    <a:pt x="1944" y="59908"/>
                  </a:cubicBezTo>
                  <a:lnTo>
                    <a:pt x="1733" y="59908"/>
                  </a:lnTo>
                  <a:lnTo>
                    <a:pt x="1690" y="59992"/>
                  </a:lnTo>
                  <a:cubicBezTo>
                    <a:pt x="1606" y="59908"/>
                    <a:pt x="1480" y="59866"/>
                    <a:pt x="1354" y="59824"/>
                  </a:cubicBezTo>
                  <a:lnTo>
                    <a:pt x="1354" y="59824"/>
                  </a:lnTo>
                  <a:lnTo>
                    <a:pt x="1479" y="59865"/>
                  </a:lnTo>
                  <a:cubicBezTo>
                    <a:pt x="1564" y="59908"/>
                    <a:pt x="1606" y="59908"/>
                    <a:pt x="1690" y="59908"/>
                  </a:cubicBezTo>
                  <a:cubicBezTo>
                    <a:pt x="2028" y="59908"/>
                    <a:pt x="2197" y="59527"/>
                    <a:pt x="2324" y="59189"/>
                  </a:cubicBezTo>
                  <a:cubicBezTo>
                    <a:pt x="2324" y="59147"/>
                    <a:pt x="2366" y="59105"/>
                    <a:pt x="2366" y="59063"/>
                  </a:cubicBezTo>
                  <a:close/>
                  <a:moveTo>
                    <a:pt x="17871" y="61978"/>
                  </a:moveTo>
                  <a:cubicBezTo>
                    <a:pt x="17871" y="62020"/>
                    <a:pt x="17914" y="62105"/>
                    <a:pt x="17914" y="62147"/>
                  </a:cubicBezTo>
                  <a:lnTo>
                    <a:pt x="17829" y="62189"/>
                  </a:lnTo>
                  <a:cubicBezTo>
                    <a:pt x="17745" y="62231"/>
                    <a:pt x="17660" y="62274"/>
                    <a:pt x="17618" y="62316"/>
                  </a:cubicBezTo>
                  <a:cubicBezTo>
                    <a:pt x="17576" y="62231"/>
                    <a:pt x="17576" y="62189"/>
                    <a:pt x="17533" y="62105"/>
                  </a:cubicBezTo>
                  <a:cubicBezTo>
                    <a:pt x="17660" y="62105"/>
                    <a:pt x="17787" y="62062"/>
                    <a:pt x="17871" y="61978"/>
                  </a:cubicBezTo>
                  <a:close/>
                  <a:moveTo>
                    <a:pt x="4437" y="68019"/>
                  </a:moveTo>
                  <a:lnTo>
                    <a:pt x="4437" y="68146"/>
                  </a:lnTo>
                  <a:cubicBezTo>
                    <a:pt x="4352" y="68188"/>
                    <a:pt x="4268" y="68273"/>
                    <a:pt x="4183" y="68357"/>
                  </a:cubicBezTo>
                  <a:lnTo>
                    <a:pt x="4183" y="68315"/>
                  </a:lnTo>
                  <a:cubicBezTo>
                    <a:pt x="4141" y="68273"/>
                    <a:pt x="4141" y="68230"/>
                    <a:pt x="4141" y="68188"/>
                  </a:cubicBezTo>
                  <a:cubicBezTo>
                    <a:pt x="4225" y="68146"/>
                    <a:pt x="4268" y="68104"/>
                    <a:pt x="4394" y="68062"/>
                  </a:cubicBezTo>
                  <a:lnTo>
                    <a:pt x="4437" y="68019"/>
                  </a:lnTo>
                  <a:close/>
                  <a:moveTo>
                    <a:pt x="37305" y="16899"/>
                  </a:moveTo>
                  <a:cubicBezTo>
                    <a:pt x="37305" y="16941"/>
                    <a:pt x="37348" y="16941"/>
                    <a:pt x="37348" y="16941"/>
                  </a:cubicBezTo>
                  <a:lnTo>
                    <a:pt x="37474" y="17068"/>
                  </a:lnTo>
                  <a:lnTo>
                    <a:pt x="37474" y="17448"/>
                  </a:lnTo>
                  <a:lnTo>
                    <a:pt x="37517" y="17533"/>
                  </a:lnTo>
                  <a:cubicBezTo>
                    <a:pt x="37643" y="17660"/>
                    <a:pt x="37812" y="17786"/>
                    <a:pt x="38024" y="17829"/>
                  </a:cubicBezTo>
                  <a:cubicBezTo>
                    <a:pt x="38108" y="17871"/>
                    <a:pt x="38193" y="17913"/>
                    <a:pt x="38277" y="17998"/>
                  </a:cubicBezTo>
                  <a:lnTo>
                    <a:pt x="38362" y="18124"/>
                  </a:lnTo>
                  <a:lnTo>
                    <a:pt x="38404" y="18124"/>
                  </a:lnTo>
                  <a:lnTo>
                    <a:pt x="38488" y="17998"/>
                  </a:lnTo>
                  <a:lnTo>
                    <a:pt x="38488" y="17998"/>
                  </a:lnTo>
                  <a:cubicBezTo>
                    <a:pt x="38404" y="18251"/>
                    <a:pt x="38277" y="18547"/>
                    <a:pt x="38108" y="18758"/>
                  </a:cubicBezTo>
                  <a:cubicBezTo>
                    <a:pt x="38024" y="18843"/>
                    <a:pt x="37939" y="18885"/>
                    <a:pt x="37812" y="18927"/>
                  </a:cubicBezTo>
                  <a:cubicBezTo>
                    <a:pt x="37517" y="19012"/>
                    <a:pt x="37094" y="19181"/>
                    <a:pt x="37094" y="19645"/>
                  </a:cubicBezTo>
                  <a:cubicBezTo>
                    <a:pt x="37094" y="20026"/>
                    <a:pt x="37263" y="20364"/>
                    <a:pt x="37559" y="20617"/>
                  </a:cubicBezTo>
                  <a:cubicBezTo>
                    <a:pt x="37855" y="21039"/>
                    <a:pt x="37981" y="21251"/>
                    <a:pt x="37728" y="21673"/>
                  </a:cubicBezTo>
                  <a:cubicBezTo>
                    <a:pt x="37601" y="21800"/>
                    <a:pt x="37474" y="21884"/>
                    <a:pt x="37305" y="21969"/>
                  </a:cubicBezTo>
                  <a:cubicBezTo>
                    <a:pt x="37136" y="22053"/>
                    <a:pt x="37010" y="22138"/>
                    <a:pt x="36841" y="22265"/>
                  </a:cubicBezTo>
                  <a:cubicBezTo>
                    <a:pt x="36629" y="22518"/>
                    <a:pt x="36418" y="22772"/>
                    <a:pt x="36249" y="23067"/>
                  </a:cubicBezTo>
                  <a:cubicBezTo>
                    <a:pt x="36122" y="23279"/>
                    <a:pt x="35954" y="23532"/>
                    <a:pt x="35742" y="23701"/>
                  </a:cubicBezTo>
                  <a:cubicBezTo>
                    <a:pt x="35658" y="23786"/>
                    <a:pt x="35573" y="23828"/>
                    <a:pt x="35489" y="23870"/>
                  </a:cubicBezTo>
                  <a:cubicBezTo>
                    <a:pt x="35235" y="24039"/>
                    <a:pt x="35024" y="24208"/>
                    <a:pt x="34940" y="24419"/>
                  </a:cubicBezTo>
                  <a:cubicBezTo>
                    <a:pt x="34897" y="24673"/>
                    <a:pt x="34940" y="24926"/>
                    <a:pt x="35066" y="25138"/>
                  </a:cubicBezTo>
                  <a:cubicBezTo>
                    <a:pt x="35109" y="25222"/>
                    <a:pt x="35151" y="25349"/>
                    <a:pt x="35151" y="25476"/>
                  </a:cubicBezTo>
                  <a:cubicBezTo>
                    <a:pt x="34982" y="25856"/>
                    <a:pt x="33883" y="25898"/>
                    <a:pt x="33334" y="25898"/>
                  </a:cubicBezTo>
                  <a:cubicBezTo>
                    <a:pt x="32869" y="25898"/>
                    <a:pt x="32658" y="25898"/>
                    <a:pt x="32531" y="26067"/>
                  </a:cubicBezTo>
                  <a:cubicBezTo>
                    <a:pt x="32362" y="26278"/>
                    <a:pt x="32447" y="26658"/>
                    <a:pt x="32616" y="27292"/>
                  </a:cubicBezTo>
                  <a:cubicBezTo>
                    <a:pt x="32658" y="27461"/>
                    <a:pt x="32700" y="27672"/>
                    <a:pt x="32743" y="27841"/>
                  </a:cubicBezTo>
                  <a:cubicBezTo>
                    <a:pt x="32700" y="28053"/>
                    <a:pt x="32616" y="28264"/>
                    <a:pt x="32531" y="28433"/>
                  </a:cubicBezTo>
                  <a:cubicBezTo>
                    <a:pt x="32405" y="28644"/>
                    <a:pt x="32320" y="28813"/>
                    <a:pt x="32278" y="29024"/>
                  </a:cubicBezTo>
                  <a:cubicBezTo>
                    <a:pt x="32278" y="29109"/>
                    <a:pt x="32278" y="29193"/>
                    <a:pt x="32278" y="29278"/>
                  </a:cubicBezTo>
                  <a:lnTo>
                    <a:pt x="32236" y="30081"/>
                  </a:lnTo>
                  <a:cubicBezTo>
                    <a:pt x="32236" y="30165"/>
                    <a:pt x="32236" y="30250"/>
                    <a:pt x="32236" y="30376"/>
                  </a:cubicBezTo>
                  <a:cubicBezTo>
                    <a:pt x="32236" y="30376"/>
                    <a:pt x="32236" y="30419"/>
                    <a:pt x="32236" y="30461"/>
                  </a:cubicBezTo>
                  <a:lnTo>
                    <a:pt x="31940" y="30714"/>
                  </a:lnTo>
                  <a:lnTo>
                    <a:pt x="31855" y="30799"/>
                  </a:lnTo>
                  <a:cubicBezTo>
                    <a:pt x="31771" y="30926"/>
                    <a:pt x="31729" y="31095"/>
                    <a:pt x="31729" y="31221"/>
                  </a:cubicBezTo>
                  <a:cubicBezTo>
                    <a:pt x="31686" y="31306"/>
                    <a:pt x="31686" y="31390"/>
                    <a:pt x="31644" y="31433"/>
                  </a:cubicBezTo>
                  <a:cubicBezTo>
                    <a:pt x="31391" y="31897"/>
                    <a:pt x="31095" y="32320"/>
                    <a:pt x="30757" y="32700"/>
                  </a:cubicBezTo>
                  <a:cubicBezTo>
                    <a:pt x="30588" y="32911"/>
                    <a:pt x="30419" y="33122"/>
                    <a:pt x="30292" y="33291"/>
                  </a:cubicBezTo>
                  <a:lnTo>
                    <a:pt x="30208" y="33418"/>
                  </a:lnTo>
                  <a:cubicBezTo>
                    <a:pt x="29870" y="33798"/>
                    <a:pt x="29447" y="34305"/>
                    <a:pt x="29659" y="34686"/>
                  </a:cubicBezTo>
                  <a:cubicBezTo>
                    <a:pt x="29828" y="34939"/>
                    <a:pt x="30123" y="35150"/>
                    <a:pt x="30419" y="35277"/>
                  </a:cubicBezTo>
                  <a:cubicBezTo>
                    <a:pt x="30842" y="35446"/>
                    <a:pt x="31095" y="35573"/>
                    <a:pt x="30799" y="36671"/>
                  </a:cubicBezTo>
                  <a:cubicBezTo>
                    <a:pt x="30630" y="37263"/>
                    <a:pt x="30377" y="37263"/>
                    <a:pt x="30250" y="37263"/>
                  </a:cubicBezTo>
                  <a:cubicBezTo>
                    <a:pt x="29954" y="37220"/>
                    <a:pt x="29701" y="37178"/>
                    <a:pt x="29447" y="37051"/>
                  </a:cubicBezTo>
                  <a:cubicBezTo>
                    <a:pt x="29101" y="36907"/>
                    <a:pt x="28735" y="36842"/>
                    <a:pt x="28376" y="36842"/>
                  </a:cubicBezTo>
                  <a:cubicBezTo>
                    <a:pt x="28209" y="36842"/>
                    <a:pt x="28045" y="36856"/>
                    <a:pt x="27884" y="36882"/>
                  </a:cubicBezTo>
                  <a:lnTo>
                    <a:pt x="27588" y="36967"/>
                  </a:lnTo>
                  <a:cubicBezTo>
                    <a:pt x="27208" y="37051"/>
                    <a:pt x="26870" y="37178"/>
                    <a:pt x="26574" y="37389"/>
                  </a:cubicBezTo>
                  <a:cubicBezTo>
                    <a:pt x="26574" y="37389"/>
                    <a:pt x="24800" y="39206"/>
                    <a:pt x="24758" y="39502"/>
                  </a:cubicBezTo>
                  <a:cubicBezTo>
                    <a:pt x="24716" y="39629"/>
                    <a:pt x="24758" y="39798"/>
                    <a:pt x="24842" y="39924"/>
                  </a:cubicBezTo>
                  <a:cubicBezTo>
                    <a:pt x="24842" y="39967"/>
                    <a:pt x="24885" y="40009"/>
                    <a:pt x="24885" y="40051"/>
                  </a:cubicBezTo>
                  <a:cubicBezTo>
                    <a:pt x="24885" y="40178"/>
                    <a:pt x="24673" y="40305"/>
                    <a:pt x="24547" y="40474"/>
                  </a:cubicBezTo>
                  <a:cubicBezTo>
                    <a:pt x="24293" y="40643"/>
                    <a:pt x="24082" y="40896"/>
                    <a:pt x="23997" y="41192"/>
                  </a:cubicBezTo>
                  <a:cubicBezTo>
                    <a:pt x="23997" y="41530"/>
                    <a:pt x="24082" y="41826"/>
                    <a:pt x="24293" y="42079"/>
                  </a:cubicBezTo>
                  <a:cubicBezTo>
                    <a:pt x="24420" y="42248"/>
                    <a:pt x="24504" y="42417"/>
                    <a:pt x="24547" y="42628"/>
                  </a:cubicBezTo>
                  <a:cubicBezTo>
                    <a:pt x="24504" y="42670"/>
                    <a:pt x="24420" y="42755"/>
                    <a:pt x="24378" y="42797"/>
                  </a:cubicBezTo>
                  <a:cubicBezTo>
                    <a:pt x="24251" y="42924"/>
                    <a:pt x="24166" y="43051"/>
                    <a:pt x="24082" y="43220"/>
                  </a:cubicBezTo>
                  <a:cubicBezTo>
                    <a:pt x="24040" y="43389"/>
                    <a:pt x="24040" y="43600"/>
                    <a:pt x="24082" y="43769"/>
                  </a:cubicBezTo>
                  <a:cubicBezTo>
                    <a:pt x="24124" y="43896"/>
                    <a:pt x="24124" y="43980"/>
                    <a:pt x="24124" y="44107"/>
                  </a:cubicBezTo>
                  <a:cubicBezTo>
                    <a:pt x="24082" y="44191"/>
                    <a:pt x="24040" y="44318"/>
                    <a:pt x="23997" y="44403"/>
                  </a:cubicBezTo>
                  <a:cubicBezTo>
                    <a:pt x="23913" y="44572"/>
                    <a:pt x="23871" y="44741"/>
                    <a:pt x="23828" y="44910"/>
                  </a:cubicBezTo>
                  <a:cubicBezTo>
                    <a:pt x="23871" y="45290"/>
                    <a:pt x="23997" y="45670"/>
                    <a:pt x="24209" y="45966"/>
                  </a:cubicBezTo>
                  <a:cubicBezTo>
                    <a:pt x="24378" y="46219"/>
                    <a:pt x="24462" y="46557"/>
                    <a:pt x="24504" y="46853"/>
                  </a:cubicBezTo>
                  <a:cubicBezTo>
                    <a:pt x="24420" y="47275"/>
                    <a:pt x="24293" y="47698"/>
                    <a:pt x="24082" y="48120"/>
                  </a:cubicBezTo>
                  <a:cubicBezTo>
                    <a:pt x="23786" y="48627"/>
                    <a:pt x="23659" y="49219"/>
                    <a:pt x="23659" y="49853"/>
                  </a:cubicBezTo>
                  <a:cubicBezTo>
                    <a:pt x="23828" y="50402"/>
                    <a:pt x="24209" y="50867"/>
                    <a:pt x="24758" y="51120"/>
                  </a:cubicBezTo>
                  <a:cubicBezTo>
                    <a:pt x="25223" y="51416"/>
                    <a:pt x="25603" y="51669"/>
                    <a:pt x="25687" y="52092"/>
                  </a:cubicBezTo>
                  <a:cubicBezTo>
                    <a:pt x="25518" y="52599"/>
                    <a:pt x="25307" y="53063"/>
                    <a:pt x="25054" y="53486"/>
                  </a:cubicBezTo>
                  <a:cubicBezTo>
                    <a:pt x="25011" y="53507"/>
                    <a:pt x="24980" y="53518"/>
                    <a:pt x="24948" y="53518"/>
                  </a:cubicBezTo>
                  <a:cubicBezTo>
                    <a:pt x="24916" y="53518"/>
                    <a:pt x="24885" y="53507"/>
                    <a:pt x="24842" y="53486"/>
                  </a:cubicBezTo>
                  <a:lnTo>
                    <a:pt x="24420" y="53486"/>
                  </a:lnTo>
                  <a:cubicBezTo>
                    <a:pt x="23913" y="53486"/>
                    <a:pt x="23617" y="53697"/>
                    <a:pt x="23575" y="54035"/>
                  </a:cubicBezTo>
                  <a:cubicBezTo>
                    <a:pt x="23617" y="54584"/>
                    <a:pt x="23744" y="55176"/>
                    <a:pt x="24040" y="55641"/>
                  </a:cubicBezTo>
                  <a:cubicBezTo>
                    <a:pt x="24293" y="56063"/>
                    <a:pt x="24420" y="56570"/>
                    <a:pt x="24462" y="57077"/>
                  </a:cubicBezTo>
                  <a:cubicBezTo>
                    <a:pt x="24420" y="57246"/>
                    <a:pt x="24335" y="57373"/>
                    <a:pt x="24251" y="57500"/>
                  </a:cubicBezTo>
                  <a:cubicBezTo>
                    <a:pt x="24166" y="57626"/>
                    <a:pt x="24082" y="57753"/>
                    <a:pt x="23997" y="57922"/>
                  </a:cubicBezTo>
                  <a:cubicBezTo>
                    <a:pt x="23955" y="58175"/>
                    <a:pt x="23913" y="58429"/>
                    <a:pt x="23913" y="58682"/>
                  </a:cubicBezTo>
                  <a:lnTo>
                    <a:pt x="23913" y="58978"/>
                  </a:lnTo>
                  <a:cubicBezTo>
                    <a:pt x="23913" y="59020"/>
                    <a:pt x="23913" y="59063"/>
                    <a:pt x="23913" y="59105"/>
                  </a:cubicBezTo>
                  <a:cubicBezTo>
                    <a:pt x="23617" y="59696"/>
                    <a:pt x="22814" y="59865"/>
                    <a:pt x="22350" y="59950"/>
                  </a:cubicBezTo>
                  <a:cubicBezTo>
                    <a:pt x="21969" y="60034"/>
                    <a:pt x="21800" y="60077"/>
                    <a:pt x="21716" y="60246"/>
                  </a:cubicBezTo>
                  <a:cubicBezTo>
                    <a:pt x="21589" y="60457"/>
                    <a:pt x="21716" y="60541"/>
                    <a:pt x="21758" y="60753"/>
                  </a:cubicBezTo>
                  <a:cubicBezTo>
                    <a:pt x="21843" y="60879"/>
                    <a:pt x="21843" y="61006"/>
                    <a:pt x="21885" y="61133"/>
                  </a:cubicBezTo>
                  <a:cubicBezTo>
                    <a:pt x="21800" y="61175"/>
                    <a:pt x="21716" y="61217"/>
                    <a:pt x="21631" y="61260"/>
                  </a:cubicBezTo>
                  <a:cubicBezTo>
                    <a:pt x="21420" y="61302"/>
                    <a:pt x="21209" y="61471"/>
                    <a:pt x="21082" y="61640"/>
                  </a:cubicBezTo>
                  <a:cubicBezTo>
                    <a:pt x="20998" y="62105"/>
                    <a:pt x="20998" y="62569"/>
                    <a:pt x="21082" y="63034"/>
                  </a:cubicBezTo>
                  <a:cubicBezTo>
                    <a:pt x="21209" y="63921"/>
                    <a:pt x="21293" y="64977"/>
                    <a:pt x="20702" y="65442"/>
                  </a:cubicBezTo>
                  <a:cubicBezTo>
                    <a:pt x="20618" y="65484"/>
                    <a:pt x="20575" y="65527"/>
                    <a:pt x="20491" y="65569"/>
                  </a:cubicBezTo>
                  <a:cubicBezTo>
                    <a:pt x="20491" y="65442"/>
                    <a:pt x="20491" y="65315"/>
                    <a:pt x="20449" y="65189"/>
                  </a:cubicBezTo>
                  <a:lnTo>
                    <a:pt x="20449" y="65104"/>
                  </a:lnTo>
                  <a:cubicBezTo>
                    <a:pt x="20491" y="65062"/>
                    <a:pt x="20533" y="65020"/>
                    <a:pt x="20533" y="64935"/>
                  </a:cubicBezTo>
                  <a:cubicBezTo>
                    <a:pt x="20533" y="64555"/>
                    <a:pt x="20280" y="64259"/>
                    <a:pt x="19942" y="64132"/>
                  </a:cubicBezTo>
                  <a:lnTo>
                    <a:pt x="19899" y="64132"/>
                  </a:lnTo>
                  <a:cubicBezTo>
                    <a:pt x="19899" y="64048"/>
                    <a:pt x="19857" y="64006"/>
                    <a:pt x="19857" y="63921"/>
                  </a:cubicBezTo>
                  <a:cubicBezTo>
                    <a:pt x="19857" y="63879"/>
                    <a:pt x="19857" y="63794"/>
                    <a:pt x="19815" y="63752"/>
                  </a:cubicBezTo>
                  <a:lnTo>
                    <a:pt x="19730" y="63583"/>
                  </a:lnTo>
                  <a:lnTo>
                    <a:pt x="19561" y="63583"/>
                  </a:lnTo>
                  <a:cubicBezTo>
                    <a:pt x="19435" y="63625"/>
                    <a:pt x="19350" y="63668"/>
                    <a:pt x="19308" y="63752"/>
                  </a:cubicBezTo>
                  <a:cubicBezTo>
                    <a:pt x="19266" y="63794"/>
                    <a:pt x="19266" y="63837"/>
                    <a:pt x="19266" y="63879"/>
                  </a:cubicBezTo>
                  <a:lnTo>
                    <a:pt x="19223" y="63921"/>
                  </a:lnTo>
                  <a:cubicBezTo>
                    <a:pt x="19139" y="63794"/>
                    <a:pt x="19012" y="63710"/>
                    <a:pt x="18885" y="63668"/>
                  </a:cubicBezTo>
                  <a:lnTo>
                    <a:pt x="18843" y="63625"/>
                  </a:lnTo>
                  <a:lnTo>
                    <a:pt x="18759" y="63541"/>
                  </a:lnTo>
                  <a:lnTo>
                    <a:pt x="18547" y="63541"/>
                  </a:lnTo>
                  <a:lnTo>
                    <a:pt x="18547" y="63456"/>
                  </a:lnTo>
                  <a:cubicBezTo>
                    <a:pt x="18590" y="63330"/>
                    <a:pt x="18632" y="63203"/>
                    <a:pt x="18632" y="63076"/>
                  </a:cubicBezTo>
                  <a:cubicBezTo>
                    <a:pt x="18632" y="62907"/>
                    <a:pt x="18463" y="62738"/>
                    <a:pt x="18252" y="62696"/>
                  </a:cubicBezTo>
                  <a:cubicBezTo>
                    <a:pt x="18294" y="62654"/>
                    <a:pt x="18294" y="62569"/>
                    <a:pt x="18252" y="62527"/>
                  </a:cubicBezTo>
                  <a:cubicBezTo>
                    <a:pt x="18378" y="62485"/>
                    <a:pt x="18421" y="62358"/>
                    <a:pt x="18463" y="62274"/>
                  </a:cubicBezTo>
                  <a:cubicBezTo>
                    <a:pt x="18463" y="61936"/>
                    <a:pt x="18421" y="61555"/>
                    <a:pt x="18294" y="61260"/>
                  </a:cubicBezTo>
                  <a:cubicBezTo>
                    <a:pt x="18257" y="61110"/>
                    <a:pt x="18219" y="60895"/>
                    <a:pt x="18182" y="60789"/>
                  </a:cubicBezTo>
                  <a:lnTo>
                    <a:pt x="18182" y="60789"/>
                  </a:lnTo>
                  <a:cubicBezTo>
                    <a:pt x="18234" y="60895"/>
                    <a:pt x="18344" y="60964"/>
                    <a:pt x="18421" y="60964"/>
                  </a:cubicBezTo>
                  <a:cubicBezTo>
                    <a:pt x="18801" y="60964"/>
                    <a:pt x="18928" y="60161"/>
                    <a:pt x="18970" y="60077"/>
                  </a:cubicBezTo>
                  <a:cubicBezTo>
                    <a:pt x="19012" y="59781"/>
                    <a:pt x="18801" y="59485"/>
                    <a:pt x="18505" y="59485"/>
                  </a:cubicBezTo>
                  <a:lnTo>
                    <a:pt x="18378" y="59485"/>
                  </a:lnTo>
                  <a:cubicBezTo>
                    <a:pt x="18348" y="59478"/>
                    <a:pt x="18320" y="59474"/>
                    <a:pt x="18293" y="59474"/>
                  </a:cubicBezTo>
                  <a:cubicBezTo>
                    <a:pt x="18167" y="59474"/>
                    <a:pt x="18075" y="59550"/>
                    <a:pt x="18040" y="59654"/>
                  </a:cubicBezTo>
                  <a:lnTo>
                    <a:pt x="17956" y="59654"/>
                  </a:lnTo>
                  <a:cubicBezTo>
                    <a:pt x="17894" y="59639"/>
                    <a:pt x="17838" y="59632"/>
                    <a:pt x="17787" y="59632"/>
                  </a:cubicBezTo>
                  <a:cubicBezTo>
                    <a:pt x="17560" y="59632"/>
                    <a:pt x="17441" y="59770"/>
                    <a:pt x="17407" y="59908"/>
                  </a:cubicBezTo>
                  <a:cubicBezTo>
                    <a:pt x="17407" y="60161"/>
                    <a:pt x="17449" y="60457"/>
                    <a:pt x="17533" y="60668"/>
                  </a:cubicBezTo>
                  <a:cubicBezTo>
                    <a:pt x="17576" y="60922"/>
                    <a:pt x="17702" y="61386"/>
                    <a:pt x="17576" y="61471"/>
                  </a:cubicBezTo>
                  <a:lnTo>
                    <a:pt x="17576" y="61344"/>
                  </a:lnTo>
                  <a:lnTo>
                    <a:pt x="17576" y="61133"/>
                  </a:lnTo>
                  <a:cubicBezTo>
                    <a:pt x="17576" y="61048"/>
                    <a:pt x="17576" y="60922"/>
                    <a:pt x="17533" y="60837"/>
                  </a:cubicBezTo>
                  <a:cubicBezTo>
                    <a:pt x="17533" y="60795"/>
                    <a:pt x="17491" y="60795"/>
                    <a:pt x="17449" y="60753"/>
                  </a:cubicBezTo>
                  <a:cubicBezTo>
                    <a:pt x="17449" y="60710"/>
                    <a:pt x="17407" y="60668"/>
                    <a:pt x="17407" y="60626"/>
                  </a:cubicBezTo>
                  <a:cubicBezTo>
                    <a:pt x="17364" y="60499"/>
                    <a:pt x="17238" y="60161"/>
                    <a:pt x="16942" y="60161"/>
                  </a:cubicBezTo>
                  <a:cubicBezTo>
                    <a:pt x="16815" y="60161"/>
                    <a:pt x="16688" y="60246"/>
                    <a:pt x="16604" y="60372"/>
                  </a:cubicBezTo>
                  <a:cubicBezTo>
                    <a:pt x="16562" y="60457"/>
                    <a:pt x="16519" y="60541"/>
                    <a:pt x="16562" y="60626"/>
                  </a:cubicBezTo>
                  <a:cubicBezTo>
                    <a:pt x="16604" y="60837"/>
                    <a:pt x="16815" y="60964"/>
                    <a:pt x="16984" y="61091"/>
                  </a:cubicBezTo>
                  <a:lnTo>
                    <a:pt x="16984" y="61260"/>
                  </a:lnTo>
                  <a:lnTo>
                    <a:pt x="16984" y="61386"/>
                  </a:lnTo>
                  <a:lnTo>
                    <a:pt x="16900" y="61386"/>
                  </a:lnTo>
                  <a:cubicBezTo>
                    <a:pt x="16815" y="61429"/>
                    <a:pt x="16519" y="61513"/>
                    <a:pt x="16562" y="61809"/>
                  </a:cubicBezTo>
                  <a:cubicBezTo>
                    <a:pt x="16604" y="62062"/>
                    <a:pt x="16773" y="62274"/>
                    <a:pt x="17026" y="62358"/>
                  </a:cubicBezTo>
                  <a:lnTo>
                    <a:pt x="17069" y="62358"/>
                  </a:lnTo>
                  <a:cubicBezTo>
                    <a:pt x="17111" y="62654"/>
                    <a:pt x="17111" y="62907"/>
                    <a:pt x="17069" y="63203"/>
                  </a:cubicBezTo>
                  <a:cubicBezTo>
                    <a:pt x="16984" y="63245"/>
                    <a:pt x="16900" y="63245"/>
                    <a:pt x="16815" y="63287"/>
                  </a:cubicBezTo>
                  <a:cubicBezTo>
                    <a:pt x="16688" y="63287"/>
                    <a:pt x="16604" y="63372"/>
                    <a:pt x="16562" y="63456"/>
                  </a:cubicBezTo>
                  <a:cubicBezTo>
                    <a:pt x="16477" y="63583"/>
                    <a:pt x="16435" y="63710"/>
                    <a:pt x="16435" y="63837"/>
                  </a:cubicBezTo>
                  <a:cubicBezTo>
                    <a:pt x="16393" y="64006"/>
                    <a:pt x="16393" y="64048"/>
                    <a:pt x="16308" y="64090"/>
                  </a:cubicBezTo>
                  <a:cubicBezTo>
                    <a:pt x="16266" y="64132"/>
                    <a:pt x="16224" y="64132"/>
                    <a:pt x="16224" y="64175"/>
                  </a:cubicBezTo>
                  <a:lnTo>
                    <a:pt x="16097" y="64090"/>
                  </a:lnTo>
                  <a:lnTo>
                    <a:pt x="16012" y="64090"/>
                  </a:lnTo>
                  <a:cubicBezTo>
                    <a:pt x="15844" y="64132"/>
                    <a:pt x="15717" y="64217"/>
                    <a:pt x="15632" y="64344"/>
                  </a:cubicBezTo>
                  <a:cubicBezTo>
                    <a:pt x="15590" y="64386"/>
                    <a:pt x="15463" y="64470"/>
                    <a:pt x="15379" y="64555"/>
                  </a:cubicBezTo>
                  <a:cubicBezTo>
                    <a:pt x="15379" y="64428"/>
                    <a:pt x="15337" y="64344"/>
                    <a:pt x="15252" y="64259"/>
                  </a:cubicBezTo>
                  <a:cubicBezTo>
                    <a:pt x="15125" y="64090"/>
                    <a:pt x="14956" y="63963"/>
                    <a:pt x="14787" y="63879"/>
                  </a:cubicBezTo>
                  <a:lnTo>
                    <a:pt x="14830" y="63668"/>
                  </a:lnTo>
                  <a:lnTo>
                    <a:pt x="14661" y="63456"/>
                  </a:lnTo>
                  <a:lnTo>
                    <a:pt x="14534" y="63456"/>
                  </a:lnTo>
                  <a:cubicBezTo>
                    <a:pt x="14492" y="63446"/>
                    <a:pt x="14447" y="63441"/>
                    <a:pt x="14401" y="63441"/>
                  </a:cubicBezTo>
                  <a:cubicBezTo>
                    <a:pt x="14264" y="63441"/>
                    <a:pt x="14122" y="63488"/>
                    <a:pt x="14027" y="63583"/>
                  </a:cubicBezTo>
                  <a:lnTo>
                    <a:pt x="13900" y="63710"/>
                  </a:lnTo>
                  <a:lnTo>
                    <a:pt x="13900" y="63837"/>
                  </a:lnTo>
                  <a:cubicBezTo>
                    <a:pt x="13942" y="63963"/>
                    <a:pt x="14027" y="64048"/>
                    <a:pt x="14154" y="64090"/>
                  </a:cubicBezTo>
                  <a:lnTo>
                    <a:pt x="14196" y="64090"/>
                  </a:lnTo>
                  <a:lnTo>
                    <a:pt x="14238" y="64259"/>
                  </a:lnTo>
                  <a:cubicBezTo>
                    <a:pt x="14323" y="64470"/>
                    <a:pt x="14323" y="64470"/>
                    <a:pt x="14280" y="64555"/>
                  </a:cubicBezTo>
                  <a:cubicBezTo>
                    <a:pt x="14280" y="64597"/>
                    <a:pt x="14280" y="64597"/>
                    <a:pt x="14280" y="64639"/>
                  </a:cubicBezTo>
                  <a:lnTo>
                    <a:pt x="14238" y="64639"/>
                  </a:lnTo>
                  <a:lnTo>
                    <a:pt x="14196" y="64597"/>
                  </a:lnTo>
                  <a:cubicBezTo>
                    <a:pt x="14111" y="64513"/>
                    <a:pt x="13985" y="64470"/>
                    <a:pt x="13900" y="64470"/>
                  </a:cubicBezTo>
                  <a:lnTo>
                    <a:pt x="13731" y="64470"/>
                  </a:lnTo>
                  <a:lnTo>
                    <a:pt x="13647" y="64555"/>
                  </a:lnTo>
                  <a:cubicBezTo>
                    <a:pt x="13604" y="64597"/>
                    <a:pt x="13562" y="64639"/>
                    <a:pt x="13562" y="64682"/>
                  </a:cubicBezTo>
                  <a:cubicBezTo>
                    <a:pt x="13435" y="64724"/>
                    <a:pt x="13309" y="64766"/>
                    <a:pt x="13182" y="64766"/>
                  </a:cubicBezTo>
                  <a:cubicBezTo>
                    <a:pt x="13013" y="64851"/>
                    <a:pt x="12886" y="65020"/>
                    <a:pt x="12844" y="65189"/>
                  </a:cubicBezTo>
                  <a:cubicBezTo>
                    <a:pt x="12844" y="65273"/>
                    <a:pt x="12844" y="65358"/>
                    <a:pt x="12886" y="65400"/>
                  </a:cubicBezTo>
                  <a:lnTo>
                    <a:pt x="12717" y="65400"/>
                  </a:lnTo>
                  <a:cubicBezTo>
                    <a:pt x="12590" y="65400"/>
                    <a:pt x="12464" y="65442"/>
                    <a:pt x="12337" y="65442"/>
                  </a:cubicBezTo>
                  <a:lnTo>
                    <a:pt x="12126" y="65527"/>
                  </a:lnTo>
                  <a:lnTo>
                    <a:pt x="12126" y="65696"/>
                  </a:lnTo>
                  <a:cubicBezTo>
                    <a:pt x="12083" y="65822"/>
                    <a:pt x="12126" y="65907"/>
                    <a:pt x="12252" y="65991"/>
                  </a:cubicBezTo>
                  <a:cubicBezTo>
                    <a:pt x="12210" y="66076"/>
                    <a:pt x="12210" y="66118"/>
                    <a:pt x="12168" y="66160"/>
                  </a:cubicBezTo>
                  <a:lnTo>
                    <a:pt x="11661" y="66160"/>
                  </a:lnTo>
                  <a:lnTo>
                    <a:pt x="11576" y="66287"/>
                  </a:lnTo>
                  <a:cubicBezTo>
                    <a:pt x="11492" y="66372"/>
                    <a:pt x="11534" y="66541"/>
                    <a:pt x="11619" y="66625"/>
                  </a:cubicBezTo>
                  <a:cubicBezTo>
                    <a:pt x="11534" y="66710"/>
                    <a:pt x="11407" y="66752"/>
                    <a:pt x="11323" y="66794"/>
                  </a:cubicBezTo>
                  <a:cubicBezTo>
                    <a:pt x="11154" y="66879"/>
                    <a:pt x="10985" y="66963"/>
                    <a:pt x="10858" y="67090"/>
                  </a:cubicBezTo>
                  <a:lnTo>
                    <a:pt x="10774" y="67174"/>
                  </a:lnTo>
                  <a:lnTo>
                    <a:pt x="10689" y="67470"/>
                  </a:lnTo>
                  <a:cubicBezTo>
                    <a:pt x="10647" y="67428"/>
                    <a:pt x="10563" y="67428"/>
                    <a:pt x="10520" y="67428"/>
                  </a:cubicBezTo>
                  <a:cubicBezTo>
                    <a:pt x="10225" y="67428"/>
                    <a:pt x="10098" y="67724"/>
                    <a:pt x="10013" y="67935"/>
                  </a:cubicBezTo>
                  <a:cubicBezTo>
                    <a:pt x="9929" y="67935"/>
                    <a:pt x="9802" y="67893"/>
                    <a:pt x="9718" y="67893"/>
                  </a:cubicBezTo>
                  <a:cubicBezTo>
                    <a:pt x="9464" y="67893"/>
                    <a:pt x="9253" y="68019"/>
                    <a:pt x="9126" y="68230"/>
                  </a:cubicBezTo>
                  <a:cubicBezTo>
                    <a:pt x="9084" y="68273"/>
                    <a:pt x="9042" y="68357"/>
                    <a:pt x="8999" y="68442"/>
                  </a:cubicBezTo>
                  <a:cubicBezTo>
                    <a:pt x="8999" y="68315"/>
                    <a:pt x="8999" y="68188"/>
                    <a:pt x="8957" y="68104"/>
                  </a:cubicBezTo>
                  <a:cubicBezTo>
                    <a:pt x="8873" y="67977"/>
                    <a:pt x="8704" y="67935"/>
                    <a:pt x="8577" y="67893"/>
                  </a:cubicBezTo>
                  <a:lnTo>
                    <a:pt x="8450" y="67893"/>
                  </a:lnTo>
                  <a:lnTo>
                    <a:pt x="8366" y="67977"/>
                  </a:lnTo>
                  <a:cubicBezTo>
                    <a:pt x="8281" y="68104"/>
                    <a:pt x="8281" y="68230"/>
                    <a:pt x="8281" y="68315"/>
                  </a:cubicBezTo>
                  <a:cubicBezTo>
                    <a:pt x="8239" y="68484"/>
                    <a:pt x="8154" y="68611"/>
                    <a:pt x="8070" y="68695"/>
                  </a:cubicBezTo>
                  <a:lnTo>
                    <a:pt x="7985" y="68695"/>
                  </a:lnTo>
                  <a:cubicBezTo>
                    <a:pt x="7816" y="68695"/>
                    <a:pt x="7647" y="68653"/>
                    <a:pt x="7521" y="68611"/>
                  </a:cubicBezTo>
                  <a:cubicBezTo>
                    <a:pt x="7436" y="68611"/>
                    <a:pt x="7394" y="68568"/>
                    <a:pt x="7309" y="68568"/>
                  </a:cubicBezTo>
                  <a:cubicBezTo>
                    <a:pt x="7183" y="68611"/>
                    <a:pt x="7056" y="68653"/>
                    <a:pt x="6971" y="68737"/>
                  </a:cubicBezTo>
                  <a:cubicBezTo>
                    <a:pt x="6887" y="68822"/>
                    <a:pt x="6845" y="68864"/>
                    <a:pt x="6760" y="68864"/>
                  </a:cubicBezTo>
                  <a:lnTo>
                    <a:pt x="6718" y="68864"/>
                  </a:lnTo>
                  <a:cubicBezTo>
                    <a:pt x="6591" y="68822"/>
                    <a:pt x="6507" y="68737"/>
                    <a:pt x="6380" y="68695"/>
                  </a:cubicBezTo>
                  <a:cubicBezTo>
                    <a:pt x="6295" y="68568"/>
                    <a:pt x="6126" y="68526"/>
                    <a:pt x="6000" y="68484"/>
                  </a:cubicBezTo>
                  <a:cubicBezTo>
                    <a:pt x="5957" y="68484"/>
                    <a:pt x="5746" y="68442"/>
                    <a:pt x="5535" y="68442"/>
                  </a:cubicBezTo>
                  <a:lnTo>
                    <a:pt x="5408" y="68442"/>
                  </a:lnTo>
                  <a:cubicBezTo>
                    <a:pt x="5408" y="68399"/>
                    <a:pt x="5408" y="68357"/>
                    <a:pt x="5408" y="68315"/>
                  </a:cubicBezTo>
                  <a:cubicBezTo>
                    <a:pt x="5451" y="68230"/>
                    <a:pt x="5493" y="68188"/>
                    <a:pt x="5493" y="68104"/>
                  </a:cubicBezTo>
                  <a:lnTo>
                    <a:pt x="5451" y="67893"/>
                  </a:lnTo>
                  <a:lnTo>
                    <a:pt x="5239" y="67850"/>
                  </a:lnTo>
                  <a:lnTo>
                    <a:pt x="4986" y="67850"/>
                  </a:lnTo>
                  <a:lnTo>
                    <a:pt x="4901" y="67639"/>
                  </a:lnTo>
                  <a:lnTo>
                    <a:pt x="4859" y="67555"/>
                  </a:lnTo>
                  <a:lnTo>
                    <a:pt x="4901" y="67512"/>
                  </a:lnTo>
                  <a:lnTo>
                    <a:pt x="5028" y="67386"/>
                  </a:lnTo>
                  <a:lnTo>
                    <a:pt x="4859" y="67048"/>
                  </a:lnTo>
                  <a:lnTo>
                    <a:pt x="4732" y="67048"/>
                  </a:lnTo>
                  <a:cubicBezTo>
                    <a:pt x="4732" y="67048"/>
                    <a:pt x="4732" y="66963"/>
                    <a:pt x="4732" y="66921"/>
                  </a:cubicBezTo>
                  <a:lnTo>
                    <a:pt x="4732" y="66752"/>
                  </a:lnTo>
                  <a:lnTo>
                    <a:pt x="4606" y="66710"/>
                  </a:lnTo>
                  <a:cubicBezTo>
                    <a:pt x="4458" y="66625"/>
                    <a:pt x="4331" y="66583"/>
                    <a:pt x="4225" y="66583"/>
                  </a:cubicBezTo>
                  <a:cubicBezTo>
                    <a:pt x="4120" y="66583"/>
                    <a:pt x="4035" y="66625"/>
                    <a:pt x="3972" y="66710"/>
                  </a:cubicBezTo>
                  <a:cubicBezTo>
                    <a:pt x="3930" y="66794"/>
                    <a:pt x="3887" y="66921"/>
                    <a:pt x="3887" y="67005"/>
                  </a:cubicBezTo>
                  <a:cubicBezTo>
                    <a:pt x="3380" y="66794"/>
                    <a:pt x="2916" y="66456"/>
                    <a:pt x="2578" y="66034"/>
                  </a:cubicBezTo>
                  <a:lnTo>
                    <a:pt x="2535" y="65991"/>
                  </a:lnTo>
                  <a:lnTo>
                    <a:pt x="2535" y="65991"/>
                  </a:lnTo>
                  <a:cubicBezTo>
                    <a:pt x="2535" y="65879"/>
                    <a:pt x="2531" y="65771"/>
                    <a:pt x="2493" y="65696"/>
                  </a:cubicBezTo>
                  <a:cubicBezTo>
                    <a:pt x="2409" y="65569"/>
                    <a:pt x="2324" y="65527"/>
                    <a:pt x="2155" y="65442"/>
                  </a:cubicBezTo>
                  <a:cubicBezTo>
                    <a:pt x="1902" y="65358"/>
                    <a:pt x="1690" y="65189"/>
                    <a:pt x="1564" y="65020"/>
                  </a:cubicBezTo>
                  <a:cubicBezTo>
                    <a:pt x="1141" y="64301"/>
                    <a:pt x="1268" y="64048"/>
                    <a:pt x="1479" y="63752"/>
                  </a:cubicBezTo>
                  <a:cubicBezTo>
                    <a:pt x="1606" y="63583"/>
                    <a:pt x="1690" y="63372"/>
                    <a:pt x="1690" y="63161"/>
                  </a:cubicBezTo>
                  <a:lnTo>
                    <a:pt x="1733" y="63161"/>
                  </a:lnTo>
                  <a:lnTo>
                    <a:pt x="1733" y="63287"/>
                  </a:lnTo>
                  <a:lnTo>
                    <a:pt x="1902" y="63456"/>
                  </a:lnTo>
                  <a:lnTo>
                    <a:pt x="2324" y="63456"/>
                  </a:lnTo>
                  <a:cubicBezTo>
                    <a:pt x="2409" y="63414"/>
                    <a:pt x="2451" y="63414"/>
                    <a:pt x="2493" y="63372"/>
                  </a:cubicBezTo>
                  <a:cubicBezTo>
                    <a:pt x="2493" y="63414"/>
                    <a:pt x="2535" y="63456"/>
                    <a:pt x="2578" y="63456"/>
                  </a:cubicBezTo>
                  <a:cubicBezTo>
                    <a:pt x="2704" y="63837"/>
                    <a:pt x="3042" y="64132"/>
                    <a:pt x="3465" y="64175"/>
                  </a:cubicBezTo>
                  <a:lnTo>
                    <a:pt x="3634" y="64175"/>
                  </a:lnTo>
                  <a:lnTo>
                    <a:pt x="3761" y="63837"/>
                  </a:lnTo>
                  <a:lnTo>
                    <a:pt x="3676" y="63710"/>
                  </a:lnTo>
                  <a:cubicBezTo>
                    <a:pt x="3634" y="63668"/>
                    <a:pt x="3549" y="63625"/>
                    <a:pt x="3465" y="63583"/>
                  </a:cubicBezTo>
                  <a:lnTo>
                    <a:pt x="3296" y="63456"/>
                  </a:lnTo>
                  <a:cubicBezTo>
                    <a:pt x="3549" y="63287"/>
                    <a:pt x="3845" y="63203"/>
                    <a:pt x="4183" y="63161"/>
                  </a:cubicBezTo>
                  <a:lnTo>
                    <a:pt x="4521" y="63161"/>
                  </a:lnTo>
                  <a:cubicBezTo>
                    <a:pt x="4775" y="63161"/>
                    <a:pt x="4986" y="63161"/>
                    <a:pt x="5028" y="62907"/>
                  </a:cubicBezTo>
                  <a:lnTo>
                    <a:pt x="5028" y="62654"/>
                  </a:lnTo>
                  <a:lnTo>
                    <a:pt x="4775" y="62612"/>
                  </a:lnTo>
                  <a:cubicBezTo>
                    <a:pt x="4563" y="62612"/>
                    <a:pt x="4352" y="62569"/>
                    <a:pt x="4099" y="62569"/>
                  </a:cubicBezTo>
                  <a:cubicBezTo>
                    <a:pt x="3845" y="62569"/>
                    <a:pt x="3592" y="62612"/>
                    <a:pt x="3338" y="62696"/>
                  </a:cubicBezTo>
                  <a:lnTo>
                    <a:pt x="3296" y="62696"/>
                  </a:lnTo>
                  <a:cubicBezTo>
                    <a:pt x="3296" y="62612"/>
                    <a:pt x="3254" y="62569"/>
                    <a:pt x="3211" y="62527"/>
                  </a:cubicBezTo>
                  <a:cubicBezTo>
                    <a:pt x="3127" y="62485"/>
                    <a:pt x="3042" y="62443"/>
                    <a:pt x="3000" y="62443"/>
                  </a:cubicBezTo>
                  <a:lnTo>
                    <a:pt x="2916" y="62443"/>
                  </a:lnTo>
                  <a:cubicBezTo>
                    <a:pt x="3000" y="62400"/>
                    <a:pt x="3127" y="62400"/>
                    <a:pt x="3211" y="62358"/>
                  </a:cubicBezTo>
                  <a:cubicBezTo>
                    <a:pt x="3338" y="62358"/>
                    <a:pt x="3465" y="62358"/>
                    <a:pt x="3592" y="62274"/>
                  </a:cubicBezTo>
                  <a:lnTo>
                    <a:pt x="3803" y="62189"/>
                  </a:lnTo>
                  <a:lnTo>
                    <a:pt x="3803" y="62020"/>
                  </a:lnTo>
                  <a:cubicBezTo>
                    <a:pt x="3761" y="61936"/>
                    <a:pt x="3718" y="61851"/>
                    <a:pt x="3676" y="61809"/>
                  </a:cubicBezTo>
                  <a:cubicBezTo>
                    <a:pt x="4014" y="61682"/>
                    <a:pt x="4394" y="61598"/>
                    <a:pt x="4775" y="61555"/>
                  </a:cubicBezTo>
                  <a:lnTo>
                    <a:pt x="6169" y="61471"/>
                  </a:lnTo>
                  <a:lnTo>
                    <a:pt x="4859" y="61048"/>
                  </a:lnTo>
                  <a:cubicBezTo>
                    <a:pt x="4690" y="61006"/>
                    <a:pt x="4563" y="60964"/>
                    <a:pt x="4394" y="60964"/>
                  </a:cubicBezTo>
                  <a:lnTo>
                    <a:pt x="4310" y="60964"/>
                  </a:lnTo>
                  <a:cubicBezTo>
                    <a:pt x="4183" y="60964"/>
                    <a:pt x="4056" y="61048"/>
                    <a:pt x="3930" y="61133"/>
                  </a:cubicBezTo>
                  <a:cubicBezTo>
                    <a:pt x="3887" y="61133"/>
                    <a:pt x="3803" y="61175"/>
                    <a:pt x="3761" y="61217"/>
                  </a:cubicBezTo>
                  <a:lnTo>
                    <a:pt x="3634" y="61217"/>
                  </a:lnTo>
                  <a:cubicBezTo>
                    <a:pt x="3718" y="61133"/>
                    <a:pt x="3761" y="61006"/>
                    <a:pt x="3761" y="60922"/>
                  </a:cubicBezTo>
                  <a:lnTo>
                    <a:pt x="3676" y="60837"/>
                  </a:lnTo>
                  <a:cubicBezTo>
                    <a:pt x="3972" y="60626"/>
                    <a:pt x="4310" y="60499"/>
                    <a:pt x="4606" y="60415"/>
                  </a:cubicBezTo>
                  <a:cubicBezTo>
                    <a:pt x="4817" y="60372"/>
                    <a:pt x="5028" y="60288"/>
                    <a:pt x="5197" y="60161"/>
                  </a:cubicBezTo>
                  <a:lnTo>
                    <a:pt x="5408" y="60034"/>
                  </a:lnTo>
                  <a:lnTo>
                    <a:pt x="5366" y="59823"/>
                  </a:lnTo>
                  <a:cubicBezTo>
                    <a:pt x="5331" y="59719"/>
                    <a:pt x="5239" y="59643"/>
                    <a:pt x="5114" y="59643"/>
                  </a:cubicBezTo>
                  <a:cubicBezTo>
                    <a:pt x="5087" y="59643"/>
                    <a:pt x="5058" y="59647"/>
                    <a:pt x="5028" y="59654"/>
                  </a:cubicBezTo>
                  <a:lnTo>
                    <a:pt x="4690" y="59654"/>
                  </a:lnTo>
                  <a:cubicBezTo>
                    <a:pt x="4732" y="59527"/>
                    <a:pt x="4732" y="59401"/>
                    <a:pt x="4648" y="59316"/>
                  </a:cubicBezTo>
                  <a:lnTo>
                    <a:pt x="4563" y="59232"/>
                  </a:lnTo>
                  <a:lnTo>
                    <a:pt x="4437" y="59232"/>
                  </a:lnTo>
                  <a:cubicBezTo>
                    <a:pt x="4225" y="59232"/>
                    <a:pt x="4141" y="59443"/>
                    <a:pt x="4099" y="59527"/>
                  </a:cubicBezTo>
                  <a:cubicBezTo>
                    <a:pt x="4099" y="59527"/>
                    <a:pt x="4099" y="59570"/>
                    <a:pt x="4099" y="59570"/>
                  </a:cubicBezTo>
                  <a:lnTo>
                    <a:pt x="4056" y="59696"/>
                  </a:lnTo>
                  <a:lnTo>
                    <a:pt x="3930" y="59865"/>
                  </a:lnTo>
                  <a:lnTo>
                    <a:pt x="3887" y="59950"/>
                  </a:lnTo>
                  <a:cubicBezTo>
                    <a:pt x="3761" y="59865"/>
                    <a:pt x="3634" y="59823"/>
                    <a:pt x="3507" y="59823"/>
                  </a:cubicBezTo>
                  <a:lnTo>
                    <a:pt x="3296" y="59781"/>
                  </a:lnTo>
                  <a:cubicBezTo>
                    <a:pt x="3296" y="59781"/>
                    <a:pt x="3296" y="59781"/>
                    <a:pt x="3296" y="59739"/>
                  </a:cubicBezTo>
                  <a:cubicBezTo>
                    <a:pt x="3254" y="59654"/>
                    <a:pt x="3169" y="59527"/>
                    <a:pt x="3085" y="59443"/>
                  </a:cubicBezTo>
                  <a:cubicBezTo>
                    <a:pt x="3127" y="59401"/>
                    <a:pt x="3169" y="59316"/>
                    <a:pt x="3169" y="59274"/>
                  </a:cubicBezTo>
                  <a:lnTo>
                    <a:pt x="3507" y="59274"/>
                  </a:lnTo>
                  <a:lnTo>
                    <a:pt x="3592" y="58894"/>
                  </a:lnTo>
                  <a:lnTo>
                    <a:pt x="3972" y="58851"/>
                  </a:lnTo>
                  <a:lnTo>
                    <a:pt x="4014" y="58851"/>
                  </a:lnTo>
                  <a:cubicBezTo>
                    <a:pt x="5282" y="58471"/>
                    <a:pt x="5408" y="58387"/>
                    <a:pt x="5366" y="58133"/>
                  </a:cubicBezTo>
                  <a:cubicBezTo>
                    <a:pt x="5366" y="58049"/>
                    <a:pt x="5324" y="57880"/>
                    <a:pt x="5028" y="57880"/>
                  </a:cubicBezTo>
                  <a:lnTo>
                    <a:pt x="4732" y="57880"/>
                  </a:lnTo>
                  <a:cubicBezTo>
                    <a:pt x="4563" y="57922"/>
                    <a:pt x="4352" y="58006"/>
                    <a:pt x="4225" y="58091"/>
                  </a:cubicBezTo>
                  <a:lnTo>
                    <a:pt x="3930" y="58218"/>
                  </a:lnTo>
                  <a:cubicBezTo>
                    <a:pt x="3930" y="58218"/>
                    <a:pt x="3930" y="58175"/>
                    <a:pt x="3930" y="58175"/>
                  </a:cubicBezTo>
                  <a:cubicBezTo>
                    <a:pt x="4014" y="58091"/>
                    <a:pt x="4014" y="57964"/>
                    <a:pt x="3972" y="57837"/>
                  </a:cubicBezTo>
                  <a:lnTo>
                    <a:pt x="3930" y="57753"/>
                  </a:lnTo>
                  <a:lnTo>
                    <a:pt x="3803" y="57753"/>
                  </a:lnTo>
                  <a:cubicBezTo>
                    <a:pt x="3758" y="57730"/>
                    <a:pt x="3709" y="57720"/>
                    <a:pt x="3662" y="57720"/>
                  </a:cubicBezTo>
                  <a:cubicBezTo>
                    <a:pt x="3533" y="57720"/>
                    <a:pt x="3411" y="57798"/>
                    <a:pt x="3380" y="57922"/>
                  </a:cubicBezTo>
                  <a:cubicBezTo>
                    <a:pt x="3338" y="57964"/>
                    <a:pt x="3338" y="58006"/>
                    <a:pt x="3338" y="58091"/>
                  </a:cubicBezTo>
                  <a:cubicBezTo>
                    <a:pt x="3296" y="58049"/>
                    <a:pt x="3296" y="58006"/>
                    <a:pt x="3296" y="57964"/>
                  </a:cubicBezTo>
                  <a:cubicBezTo>
                    <a:pt x="3254" y="57880"/>
                    <a:pt x="3211" y="57837"/>
                    <a:pt x="3211" y="57795"/>
                  </a:cubicBezTo>
                  <a:lnTo>
                    <a:pt x="3254" y="57753"/>
                  </a:lnTo>
                  <a:lnTo>
                    <a:pt x="3296" y="57669"/>
                  </a:lnTo>
                  <a:lnTo>
                    <a:pt x="3465" y="57669"/>
                  </a:lnTo>
                  <a:cubicBezTo>
                    <a:pt x="3563" y="57683"/>
                    <a:pt x="3653" y="57692"/>
                    <a:pt x="3731" y="57692"/>
                  </a:cubicBezTo>
                  <a:cubicBezTo>
                    <a:pt x="3887" y="57692"/>
                    <a:pt x="4000" y="57654"/>
                    <a:pt x="4056" y="57542"/>
                  </a:cubicBezTo>
                  <a:cubicBezTo>
                    <a:pt x="4141" y="57457"/>
                    <a:pt x="4183" y="57331"/>
                    <a:pt x="4183" y="57204"/>
                  </a:cubicBezTo>
                  <a:cubicBezTo>
                    <a:pt x="4183" y="57077"/>
                    <a:pt x="4183" y="57077"/>
                    <a:pt x="4268" y="57035"/>
                  </a:cubicBezTo>
                  <a:lnTo>
                    <a:pt x="4521" y="57035"/>
                  </a:lnTo>
                  <a:cubicBezTo>
                    <a:pt x="4817" y="57035"/>
                    <a:pt x="5070" y="57035"/>
                    <a:pt x="5197" y="56824"/>
                  </a:cubicBezTo>
                  <a:cubicBezTo>
                    <a:pt x="5282" y="56739"/>
                    <a:pt x="5324" y="56570"/>
                    <a:pt x="5282" y="56443"/>
                  </a:cubicBezTo>
                  <a:lnTo>
                    <a:pt x="5155" y="56274"/>
                  </a:lnTo>
                  <a:lnTo>
                    <a:pt x="4986" y="56274"/>
                  </a:lnTo>
                  <a:cubicBezTo>
                    <a:pt x="4901" y="56274"/>
                    <a:pt x="4859" y="56317"/>
                    <a:pt x="4775" y="56317"/>
                  </a:cubicBezTo>
                  <a:lnTo>
                    <a:pt x="4606" y="56317"/>
                  </a:lnTo>
                  <a:lnTo>
                    <a:pt x="4606" y="56274"/>
                  </a:lnTo>
                  <a:cubicBezTo>
                    <a:pt x="5028" y="55936"/>
                    <a:pt x="5451" y="55598"/>
                    <a:pt x="5915" y="55303"/>
                  </a:cubicBezTo>
                  <a:lnTo>
                    <a:pt x="5915" y="55303"/>
                  </a:lnTo>
                  <a:cubicBezTo>
                    <a:pt x="5831" y="55598"/>
                    <a:pt x="5704" y="55852"/>
                    <a:pt x="5577" y="56105"/>
                  </a:cubicBezTo>
                  <a:cubicBezTo>
                    <a:pt x="5535" y="56232"/>
                    <a:pt x="5493" y="56359"/>
                    <a:pt x="5493" y="56401"/>
                  </a:cubicBezTo>
                  <a:cubicBezTo>
                    <a:pt x="5451" y="56443"/>
                    <a:pt x="5493" y="56443"/>
                    <a:pt x="5451" y="56486"/>
                  </a:cubicBezTo>
                  <a:cubicBezTo>
                    <a:pt x="5366" y="56739"/>
                    <a:pt x="5282" y="56950"/>
                    <a:pt x="5408" y="57077"/>
                  </a:cubicBezTo>
                  <a:lnTo>
                    <a:pt x="5493" y="57204"/>
                  </a:lnTo>
                  <a:lnTo>
                    <a:pt x="5746" y="57204"/>
                  </a:lnTo>
                  <a:cubicBezTo>
                    <a:pt x="5873" y="57162"/>
                    <a:pt x="5915" y="57119"/>
                    <a:pt x="6042" y="56739"/>
                  </a:cubicBezTo>
                  <a:cubicBezTo>
                    <a:pt x="6211" y="56359"/>
                    <a:pt x="6549" y="55472"/>
                    <a:pt x="6802" y="55345"/>
                  </a:cubicBezTo>
                  <a:cubicBezTo>
                    <a:pt x="6887" y="55303"/>
                    <a:pt x="6971" y="55260"/>
                    <a:pt x="7098" y="55260"/>
                  </a:cubicBezTo>
                  <a:lnTo>
                    <a:pt x="7521" y="55260"/>
                  </a:lnTo>
                  <a:cubicBezTo>
                    <a:pt x="7690" y="55260"/>
                    <a:pt x="7774" y="55176"/>
                    <a:pt x="7859" y="55049"/>
                  </a:cubicBezTo>
                  <a:lnTo>
                    <a:pt x="7943" y="54922"/>
                  </a:lnTo>
                  <a:lnTo>
                    <a:pt x="7901" y="54796"/>
                  </a:lnTo>
                  <a:cubicBezTo>
                    <a:pt x="7732" y="54669"/>
                    <a:pt x="7732" y="54415"/>
                    <a:pt x="7816" y="54246"/>
                  </a:cubicBezTo>
                  <a:lnTo>
                    <a:pt x="7732" y="54120"/>
                  </a:lnTo>
                  <a:lnTo>
                    <a:pt x="7605" y="54120"/>
                  </a:lnTo>
                  <a:cubicBezTo>
                    <a:pt x="7478" y="54120"/>
                    <a:pt x="7352" y="54204"/>
                    <a:pt x="7309" y="54289"/>
                  </a:cubicBezTo>
                  <a:lnTo>
                    <a:pt x="7140" y="54415"/>
                  </a:lnTo>
                  <a:lnTo>
                    <a:pt x="6887" y="54584"/>
                  </a:lnTo>
                  <a:lnTo>
                    <a:pt x="6887" y="54542"/>
                  </a:lnTo>
                  <a:lnTo>
                    <a:pt x="6802" y="54331"/>
                  </a:lnTo>
                  <a:lnTo>
                    <a:pt x="6591" y="54331"/>
                  </a:lnTo>
                  <a:cubicBezTo>
                    <a:pt x="6338" y="54373"/>
                    <a:pt x="6084" y="54500"/>
                    <a:pt x="5873" y="54627"/>
                  </a:cubicBezTo>
                  <a:cubicBezTo>
                    <a:pt x="5704" y="54753"/>
                    <a:pt x="5535" y="54838"/>
                    <a:pt x="5366" y="54880"/>
                  </a:cubicBezTo>
                  <a:lnTo>
                    <a:pt x="5366" y="54838"/>
                  </a:lnTo>
                  <a:cubicBezTo>
                    <a:pt x="5366" y="54796"/>
                    <a:pt x="5324" y="54711"/>
                    <a:pt x="5324" y="54669"/>
                  </a:cubicBezTo>
                  <a:cubicBezTo>
                    <a:pt x="5282" y="54627"/>
                    <a:pt x="5239" y="54331"/>
                    <a:pt x="5028" y="54331"/>
                  </a:cubicBezTo>
                  <a:lnTo>
                    <a:pt x="4479" y="53275"/>
                  </a:lnTo>
                  <a:lnTo>
                    <a:pt x="4775" y="54542"/>
                  </a:lnTo>
                  <a:cubicBezTo>
                    <a:pt x="4732" y="54669"/>
                    <a:pt x="4775" y="54796"/>
                    <a:pt x="4817" y="54880"/>
                  </a:cubicBezTo>
                  <a:lnTo>
                    <a:pt x="4732" y="54880"/>
                  </a:lnTo>
                  <a:lnTo>
                    <a:pt x="4648" y="55007"/>
                  </a:lnTo>
                  <a:cubicBezTo>
                    <a:pt x="4606" y="55134"/>
                    <a:pt x="4606" y="55260"/>
                    <a:pt x="4648" y="55345"/>
                  </a:cubicBezTo>
                  <a:cubicBezTo>
                    <a:pt x="4606" y="55472"/>
                    <a:pt x="4141" y="55641"/>
                    <a:pt x="3972" y="55683"/>
                  </a:cubicBezTo>
                  <a:cubicBezTo>
                    <a:pt x="3803" y="55725"/>
                    <a:pt x="3634" y="55810"/>
                    <a:pt x="3507" y="55936"/>
                  </a:cubicBezTo>
                  <a:lnTo>
                    <a:pt x="3380" y="55725"/>
                  </a:lnTo>
                  <a:lnTo>
                    <a:pt x="3211" y="55725"/>
                  </a:lnTo>
                  <a:cubicBezTo>
                    <a:pt x="3169" y="55725"/>
                    <a:pt x="3127" y="55767"/>
                    <a:pt x="3042" y="55767"/>
                  </a:cubicBezTo>
                  <a:cubicBezTo>
                    <a:pt x="3085" y="55767"/>
                    <a:pt x="3085" y="55725"/>
                    <a:pt x="3127" y="55683"/>
                  </a:cubicBezTo>
                  <a:cubicBezTo>
                    <a:pt x="3211" y="55598"/>
                    <a:pt x="3254" y="55514"/>
                    <a:pt x="3296" y="55387"/>
                  </a:cubicBezTo>
                  <a:cubicBezTo>
                    <a:pt x="3380" y="55260"/>
                    <a:pt x="3465" y="55176"/>
                    <a:pt x="3592" y="55091"/>
                  </a:cubicBezTo>
                  <a:cubicBezTo>
                    <a:pt x="3761" y="55049"/>
                    <a:pt x="3845" y="54922"/>
                    <a:pt x="3803" y="54796"/>
                  </a:cubicBezTo>
                  <a:cubicBezTo>
                    <a:pt x="3803" y="54669"/>
                    <a:pt x="3718" y="54584"/>
                    <a:pt x="3634" y="54542"/>
                  </a:cubicBezTo>
                  <a:cubicBezTo>
                    <a:pt x="3845" y="54162"/>
                    <a:pt x="4014" y="53782"/>
                    <a:pt x="4141" y="53317"/>
                  </a:cubicBezTo>
                  <a:cubicBezTo>
                    <a:pt x="4225" y="53190"/>
                    <a:pt x="4225" y="53021"/>
                    <a:pt x="4141" y="52894"/>
                  </a:cubicBezTo>
                  <a:cubicBezTo>
                    <a:pt x="4141" y="52852"/>
                    <a:pt x="4099" y="52810"/>
                    <a:pt x="4056" y="52810"/>
                  </a:cubicBezTo>
                  <a:cubicBezTo>
                    <a:pt x="4056" y="52725"/>
                    <a:pt x="4056" y="52683"/>
                    <a:pt x="4056" y="52641"/>
                  </a:cubicBezTo>
                  <a:lnTo>
                    <a:pt x="3972" y="52430"/>
                  </a:lnTo>
                  <a:lnTo>
                    <a:pt x="3761" y="52430"/>
                  </a:lnTo>
                  <a:cubicBezTo>
                    <a:pt x="3634" y="52472"/>
                    <a:pt x="3549" y="52514"/>
                    <a:pt x="3465" y="52641"/>
                  </a:cubicBezTo>
                  <a:cubicBezTo>
                    <a:pt x="3380" y="52683"/>
                    <a:pt x="3296" y="52768"/>
                    <a:pt x="3211" y="52852"/>
                  </a:cubicBezTo>
                  <a:cubicBezTo>
                    <a:pt x="3127" y="52683"/>
                    <a:pt x="3000" y="52514"/>
                    <a:pt x="2831" y="52388"/>
                  </a:cubicBezTo>
                  <a:cubicBezTo>
                    <a:pt x="2958" y="52345"/>
                    <a:pt x="3042" y="52261"/>
                    <a:pt x="3169" y="52219"/>
                  </a:cubicBezTo>
                  <a:lnTo>
                    <a:pt x="3338" y="52219"/>
                  </a:lnTo>
                  <a:lnTo>
                    <a:pt x="3423" y="52261"/>
                  </a:lnTo>
                  <a:lnTo>
                    <a:pt x="3634" y="52261"/>
                  </a:lnTo>
                  <a:lnTo>
                    <a:pt x="3761" y="51965"/>
                  </a:lnTo>
                  <a:lnTo>
                    <a:pt x="3676" y="51838"/>
                  </a:lnTo>
                  <a:cubicBezTo>
                    <a:pt x="3583" y="51652"/>
                    <a:pt x="3401" y="51556"/>
                    <a:pt x="3213" y="51556"/>
                  </a:cubicBezTo>
                  <a:cubicBezTo>
                    <a:pt x="3060" y="51556"/>
                    <a:pt x="2903" y="51621"/>
                    <a:pt x="2789" y="51754"/>
                  </a:cubicBezTo>
                  <a:cubicBezTo>
                    <a:pt x="2747" y="51796"/>
                    <a:pt x="2704" y="51838"/>
                    <a:pt x="2662" y="51838"/>
                  </a:cubicBezTo>
                  <a:cubicBezTo>
                    <a:pt x="2620" y="51712"/>
                    <a:pt x="2493" y="51627"/>
                    <a:pt x="2366" y="51627"/>
                  </a:cubicBezTo>
                  <a:cubicBezTo>
                    <a:pt x="2240" y="51500"/>
                    <a:pt x="2197" y="51416"/>
                    <a:pt x="2155" y="51247"/>
                  </a:cubicBezTo>
                  <a:lnTo>
                    <a:pt x="2155" y="51078"/>
                  </a:lnTo>
                  <a:lnTo>
                    <a:pt x="2282" y="50909"/>
                  </a:lnTo>
                  <a:cubicBezTo>
                    <a:pt x="2366" y="50909"/>
                    <a:pt x="2620" y="50951"/>
                    <a:pt x="3169" y="51374"/>
                  </a:cubicBezTo>
                  <a:lnTo>
                    <a:pt x="3254" y="51458"/>
                  </a:lnTo>
                  <a:lnTo>
                    <a:pt x="3465" y="51458"/>
                  </a:lnTo>
                  <a:cubicBezTo>
                    <a:pt x="3549" y="51416"/>
                    <a:pt x="3634" y="51331"/>
                    <a:pt x="3676" y="51205"/>
                  </a:cubicBezTo>
                  <a:cubicBezTo>
                    <a:pt x="3718" y="51247"/>
                    <a:pt x="3761" y="51247"/>
                    <a:pt x="3803" y="51289"/>
                  </a:cubicBezTo>
                  <a:lnTo>
                    <a:pt x="3887" y="51331"/>
                  </a:lnTo>
                  <a:lnTo>
                    <a:pt x="4014" y="51331"/>
                  </a:lnTo>
                  <a:lnTo>
                    <a:pt x="4225" y="51205"/>
                  </a:lnTo>
                  <a:lnTo>
                    <a:pt x="4310" y="51331"/>
                  </a:lnTo>
                  <a:lnTo>
                    <a:pt x="4437" y="51331"/>
                  </a:lnTo>
                  <a:cubicBezTo>
                    <a:pt x="4648" y="51331"/>
                    <a:pt x="4690" y="51162"/>
                    <a:pt x="4732" y="51036"/>
                  </a:cubicBezTo>
                  <a:cubicBezTo>
                    <a:pt x="5028" y="51078"/>
                    <a:pt x="5324" y="51162"/>
                    <a:pt x="5577" y="51247"/>
                  </a:cubicBezTo>
                  <a:cubicBezTo>
                    <a:pt x="5493" y="51331"/>
                    <a:pt x="5493" y="51458"/>
                    <a:pt x="5493" y="51585"/>
                  </a:cubicBezTo>
                  <a:lnTo>
                    <a:pt x="5620" y="51754"/>
                  </a:lnTo>
                  <a:lnTo>
                    <a:pt x="5788" y="51754"/>
                  </a:lnTo>
                  <a:cubicBezTo>
                    <a:pt x="5831" y="51796"/>
                    <a:pt x="5831" y="51838"/>
                    <a:pt x="5831" y="51881"/>
                  </a:cubicBezTo>
                  <a:lnTo>
                    <a:pt x="5957" y="52007"/>
                  </a:lnTo>
                  <a:lnTo>
                    <a:pt x="6084" y="52007"/>
                  </a:lnTo>
                  <a:lnTo>
                    <a:pt x="6295" y="51965"/>
                  </a:lnTo>
                  <a:lnTo>
                    <a:pt x="6464" y="51585"/>
                  </a:lnTo>
                  <a:lnTo>
                    <a:pt x="6549" y="51585"/>
                  </a:lnTo>
                  <a:cubicBezTo>
                    <a:pt x="6676" y="51585"/>
                    <a:pt x="6802" y="51585"/>
                    <a:pt x="6887" y="51500"/>
                  </a:cubicBezTo>
                  <a:cubicBezTo>
                    <a:pt x="6971" y="51458"/>
                    <a:pt x="7056" y="51416"/>
                    <a:pt x="7140" y="51331"/>
                  </a:cubicBezTo>
                  <a:lnTo>
                    <a:pt x="7267" y="51374"/>
                  </a:lnTo>
                  <a:cubicBezTo>
                    <a:pt x="7352" y="51416"/>
                    <a:pt x="7394" y="51416"/>
                    <a:pt x="7478" y="51416"/>
                  </a:cubicBezTo>
                  <a:cubicBezTo>
                    <a:pt x="7521" y="51500"/>
                    <a:pt x="7563" y="51543"/>
                    <a:pt x="7605" y="51627"/>
                  </a:cubicBezTo>
                  <a:cubicBezTo>
                    <a:pt x="7647" y="51669"/>
                    <a:pt x="7732" y="51754"/>
                    <a:pt x="7774" y="51838"/>
                  </a:cubicBezTo>
                  <a:lnTo>
                    <a:pt x="7774" y="51923"/>
                  </a:lnTo>
                  <a:lnTo>
                    <a:pt x="7647" y="51923"/>
                  </a:lnTo>
                  <a:cubicBezTo>
                    <a:pt x="7521" y="51965"/>
                    <a:pt x="7394" y="52050"/>
                    <a:pt x="7309" y="52176"/>
                  </a:cubicBezTo>
                  <a:cubicBezTo>
                    <a:pt x="7267" y="52261"/>
                    <a:pt x="7267" y="52345"/>
                    <a:pt x="7309" y="52430"/>
                  </a:cubicBezTo>
                  <a:lnTo>
                    <a:pt x="7352" y="52599"/>
                  </a:lnTo>
                  <a:lnTo>
                    <a:pt x="7563" y="52599"/>
                  </a:lnTo>
                  <a:cubicBezTo>
                    <a:pt x="7690" y="52599"/>
                    <a:pt x="7859" y="52556"/>
                    <a:pt x="8028" y="52514"/>
                  </a:cubicBezTo>
                  <a:lnTo>
                    <a:pt x="8028" y="52514"/>
                  </a:lnTo>
                  <a:cubicBezTo>
                    <a:pt x="8028" y="52599"/>
                    <a:pt x="8028" y="52683"/>
                    <a:pt x="7985" y="52725"/>
                  </a:cubicBezTo>
                  <a:cubicBezTo>
                    <a:pt x="7943" y="52810"/>
                    <a:pt x="7985" y="52937"/>
                    <a:pt x="8028" y="53021"/>
                  </a:cubicBezTo>
                  <a:lnTo>
                    <a:pt x="8112" y="53106"/>
                  </a:lnTo>
                  <a:lnTo>
                    <a:pt x="8323" y="53106"/>
                  </a:lnTo>
                  <a:lnTo>
                    <a:pt x="8408" y="53063"/>
                  </a:lnTo>
                  <a:cubicBezTo>
                    <a:pt x="8873" y="52641"/>
                    <a:pt x="8577" y="52176"/>
                    <a:pt x="8408" y="52007"/>
                  </a:cubicBezTo>
                  <a:cubicBezTo>
                    <a:pt x="8366" y="51923"/>
                    <a:pt x="8323" y="51881"/>
                    <a:pt x="8281" y="51796"/>
                  </a:cubicBezTo>
                  <a:lnTo>
                    <a:pt x="8281" y="51754"/>
                  </a:lnTo>
                  <a:lnTo>
                    <a:pt x="8323" y="51712"/>
                  </a:lnTo>
                  <a:cubicBezTo>
                    <a:pt x="8337" y="51683"/>
                    <a:pt x="8347" y="51674"/>
                    <a:pt x="8355" y="51674"/>
                  </a:cubicBezTo>
                  <a:cubicBezTo>
                    <a:pt x="8370" y="51674"/>
                    <a:pt x="8380" y="51712"/>
                    <a:pt x="8408" y="51712"/>
                  </a:cubicBezTo>
                  <a:cubicBezTo>
                    <a:pt x="8577" y="51712"/>
                    <a:pt x="8746" y="51796"/>
                    <a:pt x="8873" y="51881"/>
                  </a:cubicBezTo>
                  <a:cubicBezTo>
                    <a:pt x="9031" y="51976"/>
                    <a:pt x="9213" y="52023"/>
                    <a:pt x="9384" y="52023"/>
                  </a:cubicBezTo>
                  <a:cubicBezTo>
                    <a:pt x="9440" y="52023"/>
                    <a:pt x="9496" y="52018"/>
                    <a:pt x="9549" y="52007"/>
                  </a:cubicBezTo>
                  <a:lnTo>
                    <a:pt x="9718" y="51923"/>
                  </a:lnTo>
                  <a:lnTo>
                    <a:pt x="9718" y="51754"/>
                  </a:lnTo>
                  <a:cubicBezTo>
                    <a:pt x="9718" y="51712"/>
                    <a:pt x="9718" y="51627"/>
                    <a:pt x="9633" y="51543"/>
                  </a:cubicBezTo>
                  <a:cubicBezTo>
                    <a:pt x="9746" y="51543"/>
                    <a:pt x="9883" y="51559"/>
                    <a:pt x="10020" y="51559"/>
                  </a:cubicBezTo>
                  <a:cubicBezTo>
                    <a:pt x="10191" y="51559"/>
                    <a:pt x="10361" y="51533"/>
                    <a:pt x="10478" y="51416"/>
                  </a:cubicBezTo>
                  <a:cubicBezTo>
                    <a:pt x="10563" y="51331"/>
                    <a:pt x="10605" y="51205"/>
                    <a:pt x="10605" y="51120"/>
                  </a:cubicBezTo>
                  <a:cubicBezTo>
                    <a:pt x="10563" y="50909"/>
                    <a:pt x="10394" y="50824"/>
                    <a:pt x="10225" y="50824"/>
                  </a:cubicBezTo>
                  <a:cubicBezTo>
                    <a:pt x="10182" y="50824"/>
                    <a:pt x="10098" y="50824"/>
                    <a:pt x="10013" y="50867"/>
                  </a:cubicBezTo>
                  <a:lnTo>
                    <a:pt x="9929" y="50909"/>
                  </a:lnTo>
                  <a:cubicBezTo>
                    <a:pt x="9859" y="50955"/>
                    <a:pt x="9764" y="50989"/>
                    <a:pt x="9665" y="50989"/>
                  </a:cubicBezTo>
                  <a:cubicBezTo>
                    <a:pt x="9583" y="50989"/>
                    <a:pt x="9498" y="50966"/>
                    <a:pt x="9422" y="50909"/>
                  </a:cubicBezTo>
                  <a:cubicBezTo>
                    <a:pt x="9380" y="50824"/>
                    <a:pt x="9591" y="50402"/>
                    <a:pt x="9760" y="50275"/>
                  </a:cubicBezTo>
                  <a:lnTo>
                    <a:pt x="9844" y="50233"/>
                  </a:lnTo>
                  <a:cubicBezTo>
                    <a:pt x="10013" y="50106"/>
                    <a:pt x="10225" y="49979"/>
                    <a:pt x="10182" y="49768"/>
                  </a:cubicBezTo>
                  <a:cubicBezTo>
                    <a:pt x="10140" y="49641"/>
                    <a:pt x="10056" y="49557"/>
                    <a:pt x="9929" y="49515"/>
                  </a:cubicBezTo>
                  <a:lnTo>
                    <a:pt x="9844" y="49515"/>
                  </a:lnTo>
                  <a:cubicBezTo>
                    <a:pt x="9380" y="49515"/>
                    <a:pt x="8704" y="50317"/>
                    <a:pt x="8661" y="50613"/>
                  </a:cubicBezTo>
                  <a:cubicBezTo>
                    <a:pt x="8661" y="50698"/>
                    <a:pt x="8661" y="50782"/>
                    <a:pt x="8788" y="50951"/>
                  </a:cubicBezTo>
                  <a:cubicBezTo>
                    <a:pt x="8661" y="50951"/>
                    <a:pt x="8535" y="50993"/>
                    <a:pt x="8408" y="51036"/>
                  </a:cubicBezTo>
                  <a:lnTo>
                    <a:pt x="8366" y="50867"/>
                  </a:lnTo>
                  <a:lnTo>
                    <a:pt x="8197" y="50867"/>
                  </a:lnTo>
                  <a:cubicBezTo>
                    <a:pt x="8112" y="50867"/>
                    <a:pt x="8028" y="50867"/>
                    <a:pt x="7943" y="50824"/>
                  </a:cubicBezTo>
                  <a:lnTo>
                    <a:pt x="7690" y="50782"/>
                  </a:lnTo>
                  <a:cubicBezTo>
                    <a:pt x="7563" y="50782"/>
                    <a:pt x="7394" y="50740"/>
                    <a:pt x="7267" y="50698"/>
                  </a:cubicBezTo>
                  <a:cubicBezTo>
                    <a:pt x="7478" y="50486"/>
                    <a:pt x="7605" y="50360"/>
                    <a:pt x="7647" y="50148"/>
                  </a:cubicBezTo>
                  <a:cubicBezTo>
                    <a:pt x="7647" y="50022"/>
                    <a:pt x="7605" y="49937"/>
                    <a:pt x="7521" y="49810"/>
                  </a:cubicBezTo>
                  <a:cubicBezTo>
                    <a:pt x="7478" y="49768"/>
                    <a:pt x="7394" y="49726"/>
                    <a:pt x="7267" y="49726"/>
                  </a:cubicBezTo>
                  <a:lnTo>
                    <a:pt x="7183" y="49726"/>
                  </a:lnTo>
                  <a:cubicBezTo>
                    <a:pt x="7014" y="49768"/>
                    <a:pt x="6887" y="49937"/>
                    <a:pt x="6845" y="50106"/>
                  </a:cubicBezTo>
                  <a:lnTo>
                    <a:pt x="6633" y="50106"/>
                  </a:lnTo>
                  <a:lnTo>
                    <a:pt x="6422" y="50233"/>
                  </a:lnTo>
                  <a:lnTo>
                    <a:pt x="6422" y="50444"/>
                  </a:lnTo>
                  <a:lnTo>
                    <a:pt x="6380" y="50529"/>
                  </a:lnTo>
                  <a:cubicBezTo>
                    <a:pt x="6253" y="50613"/>
                    <a:pt x="6211" y="50782"/>
                    <a:pt x="6295" y="50909"/>
                  </a:cubicBezTo>
                  <a:cubicBezTo>
                    <a:pt x="6169" y="50909"/>
                    <a:pt x="6042" y="50867"/>
                    <a:pt x="5915" y="50824"/>
                  </a:cubicBezTo>
                  <a:cubicBezTo>
                    <a:pt x="5957" y="50740"/>
                    <a:pt x="5957" y="50655"/>
                    <a:pt x="5915" y="50571"/>
                  </a:cubicBezTo>
                  <a:lnTo>
                    <a:pt x="5831" y="50444"/>
                  </a:lnTo>
                  <a:lnTo>
                    <a:pt x="5662" y="50402"/>
                  </a:lnTo>
                  <a:cubicBezTo>
                    <a:pt x="5577" y="50402"/>
                    <a:pt x="5493" y="50444"/>
                    <a:pt x="5408" y="50486"/>
                  </a:cubicBezTo>
                  <a:cubicBezTo>
                    <a:pt x="5408" y="50444"/>
                    <a:pt x="5408" y="50444"/>
                    <a:pt x="5408" y="50402"/>
                  </a:cubicBezTo>
                  <a:lnTo>
                    <a:pt x="5366" y="50233"/>
                  </a:lnTo>
                  <a:lnTo>
                    <a:pt x="5155" y="50233"/>
                  </a:lnTo>
                  <a:cubicBezTo>
                    <a:pt x="5070" y="50233"/>
                    <a:pt x="4986" y="50275"/>
                    <a:pt x="4901" y="50360"/>
                  </a:cubicBezTo>
                  <a:lnTo>
                    <a:pt x="4775" y="50360"/>
                  </a:lnTo>
                  <a:lnTo>
                    <a:pt x="4775" y="50317"/>
                  </a:lnTo>
                  <a:lnTo>
                    <a:pt x="4732" y="50064"/>
                  </a:lnTo>
                  <a:lnTo>
                    <a:pt x="4479" y="50064"/>
                  </a:lnTo>
                  <a:cubicBezTo>
                    <a:pt x="4310" y="50064"/>
                    <a:pt x="4225" y="50275"/>
                    <a:pt x="4225" y="50360"/>
                  </a:cubicBezTo>
                  <a:cubicBezTo>
                    <a:pt x="4225" y="50360"/>
                    <a:pt x="4183" y="50402"/>
                    <a:pt x="4183" y="50402"/>
                  </a:cubicBezTo>
                  <a:lnTo>
                    <a:pt x="4056" y="50402"/>
                  </a:lnTo>
                  <a:cubicBezTo>
                    <a:pt x="3930" y="50360"/>
                    <a:pt x="3803" y="50360"/>
                    <a:pt x="3676" y="50360"/>
                  </a:cubicBezTo>
                  <a:cubicBezTo>
                    <a:pt x="3592" y="50402"/>
                    <a:pt x="3549" y="50444"/>
                    <a:pt x="3507" y="50486"/>
                  </a:cubicBezTo>
                  <a:lnTo>
                    <a:pt x="3296" y="50613"/>
                  </a:lnTo>
                  <a:cubicBezTo>
                    <a:pt x="3254" y="50486"/>
                    <a:pt x="3169" y="50402"/>
                    <a:pt x="3085" y="50360"/>
                  </a:cubicBezTo>
                  <a:cubicBezTo>
                    <a:pt x="3085" y="50275"/>
                    <a:pt x="3127" y="50191"/>
                    <a:pt x="3085" y="50148"/>
                  </a:cubicBezTo>
                  <a:cubicBezTo>
                    <a:pt x="3085" y="50088"/>
                    <a:pt x="3085" y="50049"/>
                    <a:pt x="3069" y="50032"/>
                  </a:cubicBezTo>
                  <a:lnTo>
                    <a:pt x="3069" y="50032"/>
                  </a:lnTo>
                  <a:cubicBezTo>
                    <a:pt x="3108" y="50045"/>
                    <a:pt x="3148" y="50052"/>
                    <a:pt x="3187" y="50052"/>
                  </a:cubicBezTo>
                  <a:cubicBezTo>
                    <a:pt x="3436" y="50052"/>
                    <a:pt x="3662" y="49798"/>
                    <a:pt x="3592" y="49515"/>
                  </a:cubicBezTo>
                  <a:lnTo>
                    <a:pt x="3592" y="49515"/>
                  </a:lnTo>
                  <a:lnTo>
                    <a:pt x="3718" y="49557"/>
                  </a:lnTo>
                  <a:cubicBezTo>
                    <a:pt x="3845" y="49599"/>
                    <a:pt x="3930" y="49599"/>
                    <a:pt x="4056" y="49599"/>
                  </a:cubicBezTo>
                  <a:lnTo>
                    <a:pt x="4268" y="49599"/>
                  </a:lnTo>
                  <a:lnTo>
                    <a:pt x="4310" y="49430"/>
                  </a:lnTo>
                  <a:cubicBezTo>
                    <a:pt x="4352" y="49303"/>
                    <a:pt x="4310" y="49219"/>
                    <a:pt x="4225" y="49134"/>
                  </a:cubicBezTo>
                  <a:lnTo>
                    <a:pt x="4394" y="49092"/>
                  </a:lnTo>
                  <a:lnTo>
                    <a:pt x="4437" y="49092"/>
                  </a:lnTo>
                  <a:lnTo>
                    <a:pt x="4690" y="49261"/>
                  </a:lnTo>
                  <a:lnTo>
                    <a:pt x="4817" y="49346"/>
                  </a:lnTo>
                  <a:lnTo>
                    <a:pt x="5070" y="49177"/>
                  </a:lnTo>
                  <a:lnTo>
                    <a:pt x="5070" y="49050"/>
                  </a:lnTo>
                  <a:cubicBezTo>
                    <a:pt x="5113" y="48923"/>
                    <a:pt x="5028" y="48754"/>
                    <a:pt x="4944" y="48670"/>
                  </a:cubicBezTo>
                  <a:cubicBezTo>
                    <a:pt x="4859" y="48543"/>
                    <a:pt x="4648" y="48501"/>
                    <a:pt x="4437" y="48501"/>
                  </a:cubicBezTo>
                  <a:lnTo>
                    <a:pt x="3634" y="48501"/>
                  </a:lnTo>
                  <a:cubicBezTo>
                    <a:pt x="3803" y="48458"/>
                    <a:pt x="3972" y="48332"/>
                    <a:pt x="4056" y="48163"/>
                  </a:cubicBezTo>
                  <a:lnTo>
                    <a:pt x="4056" y="48036"/>
                  </a:lnTo>
                  <a:lnTo>
                    <a:pt x="4014" y="47951"/>
                  </a:lnTo>
                  <a:cubicBezTo>
                    <a:pt x="3972" y="47909"/>
                    <a:pt x="3972" y="47867"/>
                    <a:pt x="3930" y="47825"/>
                  </a:cubicBezTo>
                  <a:cubicBezTo>
                    <a:pt x="3930" y="47825"/>
                    <a:pt x="3930" y="47782"/>
                    <a:pt x="3930" y="47782"/>
                  </a:cubicBezTo>
                  <a:lnTo>
                    <a:pt x="3930" y="47529"/>
                  </a:lnTo>
                  <a:lnTo>
                    <a:pt x="3761" y="47444"/>
                  </a:lnTo>
                  <a:cubicBezTo>
                    <a:pt x="3592" y="47360"/>
                    <a:pt x="3465" y="47360"/>
                    <a:pt x="3296" y="47360"/>
                  </a:cubicBezTo>
                  <a:cubicBezTo>
                    <a:pt x="3338" y="47275"/>
                    <a:pt x="3338" y="47149"/>
                    <a:pt x="3338" y="47064"/>
                  </a:cubicBezTo>
                  <a:cubicBezTo>
                    <a:pt x="3338" y="47022"/>
                    <a:pt x="3338" y="47022"/>
                    <a:pt x="3338" y="46980"/>
                  </a:cubicBezTo>
                  <a:cubicBezTo>
                    <a:pt x="3423" y="46980"/>
                    <a:pt x="3507" y="46938"/>
                    <a:pt x="3592" y="46938"/>
                  </a:cubicBezTo>
                  <a:cubicBezTo>
                    <a:pt x="3761" y="46938"/>
                    <a:pt x="3887" y="46938"/>
                    <a:pt x="3972" y="46811"/>
                  </a:cubicBezTo>
                  <a:cubicBezTo>
                    <a:pt x="4014" y="46726"/>
                    <a:pt x="4056" y="46600"/>
                    <a:pt x="4014" y="46515"/>
                  </a:cubicBezTo>
                  <a:lnTo>
                    <a:pt x="4014" y="46515"/>
                  </a:lnTo>
                  <a:cubicBezTo>
                    <a:pt x="4225" y="46557"/>
                    <a:pt x="4437" y="46642"/>
                    <a:pt x="4648" y="46769"/>
                  </a:cubicBezTo>
                  <a:lnTo>
                    <a:pt x="4437" y="47064"/>
                  </a:lnTo>
                  <a:lnTo>
                    <a:pt x="4901" y="47107"/>
                  </a:lnTo>
                  <a:lnTo>
                    <a:pt x="5239" y="47107"/>
                  </a:lnTo>
                  <a:lnTo>
                    <a:pt x="5239" y="47233"/>
                  </a:lnTo>
                  <a:cubicBezTo>
                    <a:pt x="5113" y="47275"/>
                    <a:pt x="5070" y="47402"/>
                    <a:pt x="5113" y="47571"/>
                  </a:cubicBezTo>
                  <a:lnTo>
                    <a:pt x="5155" y="47529"/>
                  </a:lnTo>
                  <a:lnTo>
                    <a:pt x="5324" y="47571"/>
                  </a:lnTo>
                  <a:lnTo>
                    <a:pt x="5408" y="47571"/>
                  </a:lnTo>
                  <a:cubicBezTo>
                    <a:pt x="5577" y="47571"/>
                    <a:pt x="5746" y="47444"/>
                    <a:pt x="5788" y="47275"/>
                  </a:cubicBezTo>
                  <a:cubicBezTo>
                    <a:pt x="5873" y="47318"/>
                    <a:pt x="6000" y="47360"/>
                    <a:pt x="6084" y="47360"/>
                  </a:cubicBezTo>
                  <a:lnTo>
                    <a:pt x="6211" y="47360"/>
                  </a:lnTo>
                  <a:lnTo>
                    <a:pt x="6295" y="47233"/>
                  </a:lnTo>
                  <a:cubicBezTo>
                    <a:pt x="6338" y="47191"/>
                    <a:pt x="6338" y="47149"/>
                    <a:pt x="6338" y="47107"/>
                  </a:cubicBezTo>
                  <a:lnTo>
                    <a:pt x="6633" y="47275"/>
                  </a:lnTo>
                  <a:cubicBezTo>
                    <a:pt x="6760" y="47402"/>
                    <a:pt x="6929" y="47487"/>
                    <a:pt x="7098" y="47487"/>
                  </a:cubicBezTo>
                  <a:cubicBezTo>
                    <a:pt x="7309" y="47487"/>
                    <a:pt x="7521" y="47402"/>
                    <a:pt x="7563" y="47191"/>
                  </a:cubicBezTo>
                  <a:lnTo>
                    <a:pt x="7690" y="47275"/>
                  </a:lnTo>
                  <a:cubicBezTo>
                    <a:pt x="7842" y="47352"/>
                    <a:pt x="8009" y="47412"/>
                    <a:pt x="8146" y="47412"/>
                  </a:cubicBezTo>
                  <a:cubicBezTo>
                    <a:pt x="8237" y="47412"/>
                    <a:pt x="8315" y="47385"/>
                    <a:pt x="8366" y="47318"/>
                  </a:cubicBezTo>
                  <a:cubicBezTo>
                    <a:pt x="8450" y="47191"/>
                    <a:pt x="8492" y="47107"/>
                    <a:pt x="8450" y="46980"/>
                  </a:cubicBezTo>
                  <a:cubicBezTo>
                    <a:pt x="8408" y="46726"/>
                    <a:pt x="8239" y="46557"/>
                    <a:pt x="7985" y="46515"/>
                  </a:cubicBezTo>
                  <a:lnTo>
                    <a:pt x="8197" y="46219"/>
                  </a:lnTo>
                  <a:lnTo>
                    <a:pt x="7309" y="46769"/>
                  </a:lnTo>
                  <a:lnTo>
                    <a:pt x="7056" y="46895"/>
                  </a:lnTo>
                  <a:cubicBezTo>
                    <a:pt x="6971" y="46895"/>
                    <a:pt x="6929" y="46853"/>
                    <a:pt x="6845" y="46853"/>
                  </a:cubicBezTo>
                  <a:lnTo>
                    <a:pt x="6633" y="46769"/>
                  </a:lnTo>
                  <a:lnTo>
                    <a:pt x="6422" y="46642"/>
                  </a:lnTo>
                  <a:cubicBezTo>
                    <a:pt x="6295" y="46557"/>
                    <a:pt x="6211" y="46473"/>
                    <a:pt x="6084" y="46431"/>
                  </a:cubicBezTo>
                  <a:cubicBezTo>
                    <a:pt x="5873" y="46262"/>
                    <a:pt x="5620" y="46093"/>
                    <a:pt x="5366" y="46008"/>
                  </a:cubicBezTo>
                  <a:cubicBezTo>
                    <a:pt x="4944" y="45881"/>
                    <a:pt x="4521" y="45755"/>
                    <a:pt x="4099" y="45712"/>
                  </a:cubicBezTo>
                  <a:cubicBezTo>
                    <a:pt x="4141" y="45670"/>
                    <a:pt x="4183" y="45628"/>
                    <a:pt x="4183" y="45586"/>
                  </a:cubicBezTo>
                  <a:cubicBezTo>
                    <a:pt x="4268" y="45670"/>
                    <a:pt x="4352" y="45712"/>
                    <a:pt x="4437" y="45712"/>
                  </a:cubicBezTo>
                  <a:lnTo>
                    <a:pt x="4521" y="45712"/>
                  </a:lnTo>
                  <a:lnTo>
                    <a:pt x="4563" y="45670"/>
                  </a:lnTo>
                  <a:cubicBezTo>
                    <a:pt x="4732" y="45628"/>
                    <a:pt x="4817" y="45501"/>
                    <a:pt x="4859" y="45332"/>
                  </a:cubicBezTo>
                  <a:cubicBezTo>
                    <a:pt x="4859" y="45290"/>
                    <a:pt x="4859" y="45248"/>
                    <a:pt x="4859" y="45205"/>
                  </a:cubicBezTo>
                  <a:cubicBezTo>
                    <a:pt x="4859" y="45248"/>
                    <a:pt x="4901" y="45290"/>
                    <a:pt x="4944" y="45332"/>
                  </a:cubicBezTo>
                  <a:lnTo>
                    <a:pt x="5028" y="45459"/>
                  </a:lnTo>
                  <a:lnTo>
                    <a:pt x="5282" y="45459"/>
                  </a:lnTo>
                  <a:cubicBezTo>
                    <a:pt x="5197" y="45543"/>
                    <a:pt x="5197" y="45670"/>
                    <a:pt x="5197" y="45755"/>
                  </a:cubicBezTo>
                  <a:cubicBezTo>
                    <a:pt x="5239" y="45839"/>
                    <a:pt x="5282" y="45924"/>
                    <a:pt x="5324" y="45966"/>
                  </a:cubicBezTo>
                  <a:lnTo>
                    <a:pt x="5451" y="46008"/>
                  </a:lnTo>
                  <a:lnTo>
                    <a:pt x="5535" y="46008"/>
                  </a:lnTo>
                  <a:cubicBezTo>
                    <a:pt x="5704" y="46008"/>
                    <a:pt x="5831" y="45881"/>
                    <a:pt x="5915" y="45712"/>
                  </a:cubicBezTo>
                  <a:cubicBezTo>
                    <a:pt x="6000" y="45839"/>
                    <a:pt x="6126" y="45881"/>
                    <a:pt x="6253" y="45881"/>
                  </a:cubicBezTo>
                  <a:lnTo>
                    <a:pt x="6718" y="46557"/>
                  </a:lnTo>
                  <a:lnTo>
                    <a:pt x="6507" y="45839"/>
                  </a:lnTo>
                  <a:lnTo>
                    <a:pt x="6507" y="45839"/>
                  </a:lnTo>
                  <a:lnTo>
                    <a:pt x="6591" y="45924"/>
                  </a:lnTo>
                  <a:cubicBezTo>
                    <a:pt x="6676" y="46050"/>
                    <a:pt x="6802" y="46093"/>
                    <a:pt x="6929" y="46093"/>
                  </a:cubicBezTo>
                  <a:cubicBezTo>
                    <a:pt x="7098" y="46093"/>
                    <a:pt x="7225" y="46008"/>
                    <a:pt x="7225" y="45839"/>
                  </a:cubicBezTo>
                  <a:cubicBezTo>
                    <a:pt x="7267" y="45586"/>
                    <a:pt x="7014" y="45417"/>
                    <a:pt x="6718" y="45248"/>
                  </a:cubicBezTo>
                  <a:cubicBezTo>
                    <a:pt x="6464" y="45121"/>
                    <a:pt x="6253" y="44994"/>
                    <a:pt x="6126" y="44783"/>
                  </a:cubicBezTo>
                  <a:lnTo>
                    <a:pt x="6253" y="44783"/>
                  </a:lnTo>
                  <a:lnTo>
                    <a:pt x="6253" y="44572"/>
                  </a:lnTo>
                  <a:cubicBezTo>
                    <a:pt x="6464" y="44445"/>
                    <a:pt x="6718" y="44360"/>
                    <a:pt x="6971" y="44318"/>
                  </a:cubicBezTo>
                  <a:cubicBezTo>
                    <a:pt x="6971" y="44360"/>
                    <a:pt x="6971" y="44445"/>
                    <a:pt x="6971" y="44529"/>
                  </a:cubicBezTo>
                  <a:cubicBezTo>
                    <a:pt x="7056" y="44656"/>
                    <a:pt x="7098" y="44825"/>
                    <a:pt x="7183" y="44952"/>
                  </a:cubicBezTo>
                  <a:cubicBezTo>
                    <a:pt x="7309" y="45121"/>
                    <a:pt x="7394" y="45290"/>
                    <a:pt x="7352" y="45417"/>
                  </a:cubicBezTo>
                  <a:cubicBezTo>
                    <a:pt x="7267" y="45501"/>
                    <a:pt x="7225" y="45628"/>
                    <a:pt x="7267" y="45755"/>
                  </a:cubicBezTo>
                  <a:lnTo>
                    <a:pt x="7352" y="45924"/>
                  </a:lnTo>
                  <a:lnTo>
                    <a:pt x="7605" y="45924"/>
                  </a:lnTo>
                  <a:cubicBezTo>
                    <a:pt x="7732" y="45881"/>
                    <a:pt x="7859" y="45755"/>
                    <a:pt x="7901" y="45628"/>
                  </a:cubicBezTo>
                  <a:cubicBezTo>
                    <a:pt x="8070" y="45374"/>
                    <a:pt x="7901" y="44994"/>
                    <a:pt x="7732" y="44572"/>
                  </a:cubicBezTo>
                  <a:cubicBezTo>
                    <a:pt x="7732" y="44529"/>
                    <a:pt x="7690" y="44445"/>
                    <a:pt x="7647" y="44360"/>
                  </a:cubicBezTo>
                  <a:lnTo>
                    <a:pt x="7774" y="44360"/>
                  </a:lnTo>
                  <a:cubicBezTo>
                    <a:pt x="7901" y="44360"/>
                    <a:pt x="7985" y="44318"/>
                    <a:pt x="8028" y="44191"/>
                  </a:cubicBezTo>
                  <a:cubicBezTo>
                    <a:pt x="8112" y="44107"/>
                    <a:pt x="8197" y="44022"/>
                    <a:pt x="8323" y="44022"/>
                  </a:cubicBezTo>
                  <a:cubicBezTo>
                    <a:pt x="8366" y="44022"/>
                    <a:pt x="8450" y="44065"/>
                    <a:pt x="8492" y="44149"/>
                  </a:cubicBezTo>
                  <a:cubicBezTo>
                    <a:pt x="8704" y="44487"/>
                    <a:pt x="8788" y="44910"/>
                    <a:pt x="8788" y="45290"/>
                  </a:cubicBezTo>
                  <a:lnTo>
                    <a:pt x="8746" y="45332"/>
                  </a:lnTo>
                  <a:cubicBezTo>
                    <a:pt x="8619" y="45417"/>
                    <a:pt x="8323" y="45670"/>
                    <a:pt x="8535" y="45966"/>
                  </a:cubicBezTo>
                  <a:cubicBezTo>
                    <a:pt x="8661" y="46219"/>
                    <a:pt x="8999" y="46219"/>
                    <a:pt x="9168" y="46219"/>
                  </a:cubicBezTo>
                  <a:lnTo>
                    <a:pt x="9718" y="46219"/>
                  </a:lnTo>
                  <a:lnTo>
                    <a:pt x="9718" y="45966"/>
                  </a:lnTo>
                  <a:cubicBezTo>
                    <a:pt x="9675" y="45712"/>
                    <a:pt x="9549" y="45543"/>
                    <a:pt x="9295" y="45501"/>
                  </a:cubicBezTo>
                  <a:cubicBezTo>
                    <a:pt x="9337" y="45417"/>
                    <a:pt x="9337" y="45332"/>
                    <a:pt x="9295" y="45290"/>
                  </a:cubicBezTo>
                  <a:lnTo>
                    <a:pt x="9295" y="45290"/>
                  </a:lnTo>
                  <a:cubicBezTo>
                    <a:pt x="9422" y="45332"/>
                    <a:pt x="9549" y="45374"/>
                    <a:pt x="9718" y="45374"/>
                  </a:cubicBezTo>
                  <a:cubicBezTo>
                    <a:pt x="9887" y="45374"/>
                    <a:pt x="10056" y="45248"/>
                    <a:pt x="10140" y="45079"/>
                  </a:cubicBezTo>
                  <a:lnTo>
                    <a:pt x="10182" y="44910"/>
                  </a:lnTo>
                  <a:lnTo>
                    <a:pt x="10098" y="44825"/>
                  </a:lnTo>
                  <a:cubicBezTo>
                    <a:pt x="10013" y="44698"/>
                    <a:pt x="9887" y="44656"/>
                    <a:pt x="9760" y="44656"/>
                  </a:cubicBezTo>
                  <a:cubicBezTo>
                    <a:pt x="9724" y="44663"/>
                    <a:pt x="9687" y="44667"/>
                    <a:pt x="9651" y="44667"/>
                  </a:cubicBezTo>
                  <a:cubicBezTo>
                    <a:pt x="9477" y="44667"/>
                    <a:pt x="9308" y="44585"/>
                    <a:pt x="9168" y="44445"/>
                  </a:cubicBezTo>
                  <a:cubicBezTo>
                    <a:pt x="9126" y="44403"/>
                    <a:pt x="9126" y="44318"/>
                    <a:pt x="9126" y="44234"/>
                  </a:cubicBezTo>
                  <a:cubicBezTo>
                    <a:pt x="9084" y="43980"/>
                    <a:pt x="8999" y="43727"/>
                    <a:pt x="8788" y="43558"/>
                  </a:cubicBezTo>
                  <a:cubicBezTo>
                    <a:pt x="8915" y="43558"/>
                    <a:pt x="8999" y="43515"/>
                    <a:pt x="9084" y="43473"/>
                  </a:cubicBezTo>
                  <a:cubicBezTo>
                    <a:pt x="9168" y="43431"/>
                    <a:pt x="9253" y="43346"/>
                    <a:pt x="9295" y="43262"/>
                  </a:cubicBezTo>
                  <a:lnTo>
                    <a:pt x="9295" y="43304"/>
                  </a:lnTo>
                  <a:cubicBezTo>
                    <a:pt x="9337" y="43515"/>
                    <a:pt x="9337" y="43642"/>
                    <a:pt x="9464" y="43727"/>
                  </a:cubicBezTo>
                  <a:lnTo>
                    <a:pt x="9549" y="43811"/>
                  </a:lnTo>
                  <a:lnTo>
                    <a:pt x="9633" y="43811"/>
                  </a:lnTo>
                  <a:cubicBezTo>
                    <a:pt x="9844" y="43811"/>
                    <a:pt x="9887" y="43558"/>
                    <a:pt x="9929" y="43473"/>
                  </a:cubicBezTo>
                  <a:lnTo>
                    <a:pt x="9929" y="43346"/>
                  </a:lnTo>
                  <a:cubicBezTo>
                    <a:pt x="10056" y="43431"/>
                    <a:pt x="10225" y="43558"/>
                    <a:pt x="10351" y="43684"/>
                  </a:cubicBezTo>
                  <a:lnTo>
                    <a:pt x="10436" y="43727"/>
                  </a:lnTo>
                  <a:cubicBezTo>
                    <a:pt x="10394" y="44065"/>
                    <a:pt x="10605" y="44149"/>
                    <a:pt x="10732" y="44149"/>
                  </a:cubicBezTo>
                  <a:lnTo>
                    <a:pt x="10900" y="44149"/>
                  </a:lnTo>
                  <a:lnTo>
                    <a:pt x="11323" y="44529"/>
                  </a:lnTo>
                  <a:lnTo>
                    <a:pt x="11027" y="43938"/>
                  </a:lnTo>
                  <a:cubicBezTo>
                    <a:pt x="11069" y="43938"/>
                    <a:pt x="11069" y="43896"/>
                    <a:pt x="11027" y="43896"/>
                  </a:cubicBezTo>
                  <a:lnTo>
                    <a:pt x="11450" y="43896"/>
                  </a:lnTo>
                  <a:cubicBezTo>
                    <a:pt x="11661" y="43896"/>
                    <a:pt x="11745" y="43769"/>
                    <a:pt x="11788" y="43684"/>
                  </a:cubicBezTo>
                  <a:lnTo>
                    <a:pt x="11788" y="43515"/>
                  </a:lnTo>
                  <a:lnTo>
                    <a:pt x="11703" y="43431"/>
                  </a:lnTo>
                  <a:cubicBezTo>
                    <a:pt x="11576" y="43262"/>
                    <a:pt x="11365" y="43220"/>
                    <a:pt x="10985" y="43220"/>
                  </a:cubicBezTo>
                  <a:lnTo>
                    <a:pt x="10985" y="43177"/>
                  </a:lnTo>
                  <a:cubicBezTo>
                    <a:pt x="11027" y="43177"/>
                    <a:pt x="11069" y="43135"/>
                    <a:pt x="11112" y="43135"/>
                  </a:cubicBezTo>
                  <a:cubicBezTo>
                    <a:pt x="11260" y="43093"/>
                    <a:pt x="11418" y="43072"/>
                    <a:pt x="11576" y="43072"/>
                  </a:cubicBezTo>
                  <a:cubicBezTo>
                    <a:pt x="11735" y="43072"/>
                    <a:pt x="11893" y="43093"/>
                    <a:pt x="12041" y="43135"/>
                  </a:cubicBezTo>
                  <a:cubicBezTo>
                    <a:pt x="12147" y="43156"/>
                    <a:pt x="12252" y="43167"/>
                    <a:pt x="12358" y="43167"/>
                  </a:cubicBezTo>
                  <a:cubicBezTo>
                    <a:pt x="12464" y="43167"/>
                    <a:pt x="12569" y="43156"/>
                    <a:pt x="12675" y="43135"/>
                  </a:cubicBezTo>
                  <a:lnTo>
                    <a:pt x="12886" y="43051"/>
                  </a:lnTo>
                  <a:lnTo>
                    <a:pt x="12844" y="42839"/>
                  </a:lnTo>
                  <a:cubicBezTo>
                    <a:pt x="12844" y="42797"/>
                    <a:pt x="12844" y="42797"/>
                    <a:pt x="12844" y="42755"/>
                  </a:cubicBezTo>
                  <a:cubicBezTo>
                    <a:pt x="12971" y="42882"/>
                    <a:pt x="13097" y="42966"/>
                    <a:pt x="13266" y="43093"/>
                  </a:cubicBezTo>
                  <a:cubicBezTo>
                    <a:pt x="13351" y="43135"/>
                    <a:pt x="13435" y="43177"/>
                    <a:pt x="13478" y="43262"/>
                  </a:cubicBezTo>
                  <a:cubicBezTo>
                    <a:pt x="13478" y="43389"/>
                    <a:pt x="13520" y="43558"/>
                    <a:pt x="13647" y="43642"/>
                  </a:cubicBezTo>
                  <a:cubicBezTo>
                    <a:pt x="13689" y="43684"/>
                    <a:pt x="13773" y="43727"/>
                    <a:pt x="13816" y="43727"/>
                  </a:cubicBezTo>
                  <a:lnTo>
                    <a:pt x="13985" y="43727"/>
                  </a:lnTo>
                  <a:lnTo>
                    <a:pt x="14069" y="43600"/>
                  </a:lnTo>
                  <a:cubicBezTo>
                    <a:pt x="14154" y="43431"/>
                    <a:pt x="14154" y="43177"/>
                    <a:pt x="14069" y="43008"/>
                  </a:cubicBezTo>
                  <a:cubicBezTo>
                    <a:pt x="13942" y="42755"/>
                    <a:pt x="13731" y="42544"/>
                    <a:pt x="13520" y="42417"/>
                  </a:cubicBezTo>
                  <a:lnTo>
                    <a:pt x="13520" y="42417"/>
                  </a:lnTo>
                  <a:lnTo>
                    <a:pt x="13604" y="42459"/>
                  </a:lnTo>
                  <a:lnTo>
                    <a:pt x="13689" y="42501"/>
                  </a:lnTo>
                  <a:cubicBezTo>
                    <a:pt x="14111" y="42839"/>
                    <a:pt x="14196" y="42924"/>
                    <a:pt x="14365" y="42924"/>
                  </a:cubicBezTo>
                  <a:lnTo>
                    <a:pt x="14492" y="42924"/>
                  </a:lnTo>
                  <a:lnTo>
                    <a:pt x="14661" y="42670"/>
                  </a:lnTo>
                  <a:lnTo>
                    <a:pt x="14576" y="42501"/>
                  </a:lnTo>
                  <a:cubicBezTo>
                    <a:pt x="14492" y="42332"/>
                    <a:pt x="14365" y="42206"/>
                    <a:pt x="14196" y="42079"/>
                  </a:cubicBezTo>
                  <a:lnTo>
                    <a:pt x="14027" y="41910"/>
                  </a:lnTo>
                  <a:cubicBezTo>
                    <a:pt x="14069" y="41910"/>
                    <a:pt x="14111" y="41868"/>
                    <a:pt x="14154" y="41826"/>
                  </a:cubicBezTo>
                  <a:cubicBezTo>
                    <a:pt x="14196" y="41741"/>
                    <a:pt x="14238" y="41614"/>
                    <a:pt x="14196" y="41488"/>
                  </a:cubicBezTo>
                  <a:cubicBezTo>
                    <a:pt x="14154" y="41234"/>
                    <a:pt x="13985" y="41150"/>
                    <a:pt x="13900" y="41150"/>
                  </a:cubicBezTo>
                  <a:cubicBezTo>
                    <a:pt x="13858" y="41150"/>
                    <a:pt x="13816" y="41107"/>
                    <a:pt x="13773" y="41107"/>
                  </a:cubicBezTo>
                  <a:lnTo>
                    <a:pt x="13478" y="41107"/>
                  </a:lnTo>
                  <a:cubicBezTo>
                    <a:pt x="13393" y="41107"/>
                    <a:pt x="13393" y="41107"/>
                    <a:pt x="13393" y="40981"/>
                  </a:cubicBezTo>
                  <a:cubicBezTo>
                    <a:pt x="13393" y="40938"/>
                    <a:pt x="13393" y="40896"/>
                    <a:pt x="13393" y="40896"/>
                  </a:cubicBezTo>
                  <a:lnTo>
                    <a:pt x="13435" y="40896"/>
                  </a:lnTo>
                  <a:cubicBezTo>
                    <a:pt x="13562" y="40896"/>
                    <a:pt x="13731" y="40981"/>
                    <a:pt x="13816" y="41065"/>
                  </a:cubicBezTo>
                  <a:cubicBezTo>
                    <a:pt x="14027" y="41192"/>
                    <a:pt x="14196" y="41234"/>
                    <a:pt x="14407" y="41276"/>
                  </a:cubicBezTo>
                  <a:lnTo>
                    <a:pt x="14576" y="41276"/>
                  </a:lnTo>
                  <a:lnTo>
                    <a:pt x="14618" y="41150"/>
                  </a:lnTo>
                  <a:lnTo>
                    <a:pt x="14661" y="40938"/>
                  </a:lnTo>
                  <a:lnTo>
                    <a:pt x="14576" y="40812"/>
                  </a:lnTo>
                  <a:lnTo>
                    <a:pt x="15083" y="40812"/>
                  </a:lnTo>
                  <a:lnTo>
                    <a:pt x="15125" y="40643"/>
                  </a:lnTo>
                  <a:lnTo>
                    <a:pt x="15125" y="40431"/>
                  </a:lnTo>
                  <a:lnTo>
                    <a:pt x="15210" y="40305"/>
                  </a:lnTo>
                  <a:cubicBezTo>
                    <a:pt x="15083" y="40220"/>
                    <a:pt x="14956" y="40178"/>
                    <a:pt x="14830" y="40178"/>
                  </a:cubicBezTo>
                  <a:lnTo>
                    <a:pt x="14703" y="40178"/>
                  </a:lnTo>
                  <a:cubicBezTo>
                    <a:pt x="14703" y="40136"/>
                    <a:pt x="14703" y="40136"/>
                    <a:pt x="14703" y="40093"/>
                  </a:cubicBezTo>
                  <a:lnTo>
                    <a:pt x="14830" y="40093"/>
                  </a:lnTo>
                  <a:cubicBezTo>
                    <a:pt x="14872" y="40104"/>
                    <a:pt x="14917" y="40109"/>
                    <a:pt x="14962" y="40109"/>
                  </a:cubicBezTo>
                  <a:cubicBezTo>
                    <a:pt x="15099" y="40109"/>
                    <a:pt x="15241" y="40062"/>
                    <a:pt x="15337" y="39967"/>
                  </a:cubicBezTo>
                  <a:cubicBezTo>
                    <a:pt x="15421" y="39882"/>
                    <a:pt x="15421" y="39798"/>
                    <a:pt x="15421" y="39713"/>
                  </a:cubicBezTo>
                  <a:cubicBezTo>
                    <a:pt x="15481" y="39743"/>
                    <a:pt x="15541" y="39757"/>
                    <a:pt x="15599" y="39757"/>
                  </a:cubicBezTo>
                  <a:cubicBezTo>
                    <a:pt x="15704" y="39757"/>
                    <a:pt x="15804" y="39710"/>
                    <a:pt x="15886" y="39629"/>
                  </a:cubicBezTo>
                  <a:lnTo>
                    <a:pt x="15886" y="39629"/>
                  </a:lnTo>
                  <a:cubicBezTo>
                    <a:pt x="15886" y="39713"/>
                    <a:pt x="15844" y="39798"/>
                    <a:pt x="15801" y="39882"/>
                  </a:cubicBezTo>
                  <a:cubicBezTo>
                    <a:pt x="15759" y="40009"/>
                    <a:pt x="15717" y="40178"/>
                    <a:pt x="15801" y="40305"/>
                  </a:cubicBezTo>
                  <a:lnTo>
                    <a:pt x="15886" y="40389"/>
                  </a:lnTo>
                  <a:lnTo>
                    <a:pt x="16012" y="40389"/>
                  </a:lnTo>
                  <a:cubicBezTo>
                    <a:pt x="16055" y="40389"/>
                    <a:pt x="16055" y="40389"/>
                    <a:pt x="16562" y="40136"/>
                  </a:cubicBezTo>
                  <a:lnTo>
                    <a:pt x="16731" y="40136"/>
                  </a:lnTo>
                  <a:cubicBezTo>
                    <a:pt x="16900" y="40136"/>
                    <a:pt x="17069" y="40093"/>
                    <a:pt x="17238" y="40051"/>
                  </a:cubicBezTo>
                  <a:lnTo>
                    <a:pt x="17280" y="40051"/>
                  </a:lnTo>
                  <a:cubicBezTo>
                    <a:pt x="17449" y="39967"/>
                    <a:pt x="17533" y="39840"/>
                    <a:pt x="17491" y="39671"/>
                  </a:cubicBezTo>
                  <a:lnTo>
                    <a:pt x="17449" y="39502"/>
                  </a:lnTo>
                  <a:lnTo>
                    <a:pt x="17153" y="39502"/>
                  </a:lnTo>
                  <a:cubicBezTo>
                    <a:pt x="16984" y="39544"/>
                    <a:pt x="16857" y="39544"/>
                    <a:pt x="16688" y="39586"/>
                  </a:cubicBezTo>
                  <a:cubicBezTo>
                    <a:pt x="16731" y="39460"/>
                    <a:pt x="16688" y="39375"/>
                    <a:pt x="16646" y="39291"/>
                  </a:cubicBezTo>
                  <a:lnTo>
                    <a:pt x="16773" y="39206"/>
                  </a:lnTo>
                  <a:cubicBezTo>
                    <a:pt x="16828" y="39288"/>
                    <a:pt x="16935" y="39335"/>
                    <a:pt x="17050" y="39335"/>
                  </a:cubicBezTo>
                  <a:cubicBezTo>
                    <a:pt x="17113" y="39335"/>
                    <a:pt x="17178" y="39321"/>
                    <a:pt x="17238" y="39291"/>
                  </a:cubicBezTo>
                  <a:cubicBezTo>
                    <a:pt x="17280" y="39291"/>
                    <a:pt x="17322" y="39248"/>
                    <a:pt x="17322" y="39248"/>
                  </a:cubicBezTo>
                  <a:cubicBezTo>
                    <a:pt x="17407" y="39291"/>
                    <a:pt x="17449" y="39333"/>
                    <a:pt x="17533" y="39333"/>
                  </a:cubicBezTo>
                  <a:lnTo>
                    <a:pt x="17702" y="39333"/>
                  </a:lnTo>
                  <a:lnTo>
                    <a:pt x="17787" y="39206"/>
                  </a:lnTo>
                  <a:cubicBezTo>
                    <a:pt x="17829" y="39122"/>
                    <a:pt x="17871" y="39037"/>
                    <a:pt x="17871" y="38953"/>
                  </a:cubicBezTo>
                  <a:cubicBezTo>
                    <a:pt x="17871" y="38910"/>
                    <a:pt x="17871" y="38868"/>
                    <a:pt x="17914" y="38784"/>
                  </a:cubicBezTo>
                  <a:cubicBezTo>
                    <a:pt x="17998" y="39037"/>
                    <a:pt x="18294" y="39586"/>
                    <a:pt x="18378" y="39755"/>
                  </a:cubicBezTo>
                  <a:cubicBezTo>
                    <a:pt x="18336" y="39840"/>
                    <a:pt x="18252" y="39882"/>
                    <a:pt x="18209" y="39924"/>
                  </a:cubicBezTo>
                  <a:lnTo>
                    <a:pt x="18167" y="40009"/>
                  </a:lnTo>
                  <a:lnTo>
                    <a:pt x="18083" y="40051"/>
                  </a:lnTo>
                  <a:cubicBezTo>
                    <a:pt x="17998" y="40136"/>
                    <a:pt x="17829" y="40262"/>
                    <a:pt x="17914" y="40431"/>
                  </a:cubicBezTo>
                  <a:lnTo>
                    <a:pt x="17998" y="40600"/>
                  </a:lnTo>
                  <a:lnTo>
                    <a:pt x="18252" y="40600"/>
                  </a:lnTo>
                  <a:cubicBezTo>
                    <a:pt x="18378" y="40579"/>
                    <a:pt x="18516" y="40569"/>
                    <a:pt x="18653" y="40569"/>
                  </a:cubicBezTo>
                  <a:cubicBezTo>
                    <a:pt x="18790" y="40569"/>
                    <a:pt x="18928" y="40579"/>
                    <a:pt x="19054" y="40600"/>
                  </a:cubicBezTo>
                  <a:cubicBezTo>
                    <a:pt x="19012" y="40685"/>
                    <a:pt x="19012" y="40812"/>
                    <a:pt x="19054" y="40896"/>
                  </a:cubicBezTo>
                  <a:cubicBezTo>
                    <a:pt x="19097" y="40981"/>
                    <a:pt x="19223" y="41065"/>
                    <a:pt x="19308" y="41065"/>
                  </a:cubicBezTo>
                  <a:lnTo>
                    <a:pt x="19435" y="41065"/>
                  </a:lnTo>
                  <a:cubicBezTo>
                    <a:pt x="19561" y="41065"/>
                    <a:pt x="19688" y="40981"/>
                    <a:pt x="19730" y="40854"/>
                  </a:cubicBezTo>
                  <a:cubicBezTo>
                    <a:pt x="19773" y="40727"/>
                    <a:pt x="19730" y="40558"/>
                    <a:pt x="19646" y="40474"/>
                  </a:cubicBezTo>
                  <a:lnTo>
                    <a:pt x="19604" y="40474"/>
                  </a:lnTo>
                  <a:cubicBezTo>
                    <a:pt x="19604" y="40347"/>
                    <a:pt x="19519" y="40262"/>
                    <a:pt x="19435" y="40220"/>
                  </a:cubicBezTo>
                  <a:cubicBezTo>
                    <a:pt x="19392" y="40178"/>
                    <a:pt x="19350" y="40178"/>
                    <a:pt x="19308" y="40136"/>
                  </a:cubicBezTo>
                  <a:cubicBezTo>
                    <a:pt x="19266" y="40093"/>
                    <a:pt x="19223" y="40051"/>
                    <a:pt x="19181" y="40009"/>
                  </a:cubicBezTo>
                  <a:lnTo>
                    <a:pt x="19266" y="40009"/>
                  </a:lnTo>
                  <a:cubicBezTo>
                    <a:pt x="19646" y="40051"/>
                    <a:pt x="19984" y="40136"/>
                    <a:pt x="20322" y="40262"/>
                  </a:cubicBezTo>
                  <a:cubicBezTo>
                    <a:pt x="20533" y="40347"/>
                    <a:pt x="20744" y="40389"/>
                    <a:pt x="20998" y="40431"/>
                  </a:cubicBezTo>
                  <a:lnTo>
                    <a:pt x="21040" y="40431"/>
                  </a:lnTo>
                  <a:cubicBezTo>
                    <a:pt x="21251" y="40431"/>
                    <a:pt x="21420" y="40347"/>
                    <a:pt x="21547" y="40178"/>
                  </a:cubicBezTo>
                  <a:cubicBezTo>
                    <a:pt x="21631" y="40093"/>
                    <a:pt x="21631" y="39967"/>
                    <a:pt x="21589" y="39840"/>
                  </a:cubicBezTo>
                  <a:cubicBezTo>
                    <a:pt x="21589" y="39798"/>
                    <a:pt x="21547" y="39755"/>
                    <a:pt x="21547" y="39713"/>
                  </a:cubicBezTo>
                  <a:cubicBezTo>
                    <a:pt x="21631" y="39671"/>
                    <a:pt x="21674" y="39586"/>
                    <a:pt x="21674" y="39460"/>
                  </a:cubicBezTo>
                  <a:cubicBezTo>
                    <a:pt x="21674" y="39417"/>
                    <a:pt x="21674" y="39375"/>
                    <a:pt x="21674" y="39333"/>
                  </a:cubicBezTo>
                  <a:lnTo>
                    <a:pt x="21885" y="39037"/>
                  </a:lnTo>
                  <a:lnTo>
                    <a:pt x="22012" y="38995"/>
                  </a:lnTo>
                  <a:cubicBezTo>
                    <a:pt x="22730" y="38741"/>
                    <a:pt x="23152" y="38615"/>
                    <a:pt x="23279" y="38361"/>
                  </a:cubicBezTo>
                  <a:cubicBezTo>
                    <a:pt x="23364" y="38234"/>
                    <a:pt x="23364" y="38065"/>
                    <a:pt x="23279" y="37896"/>
                  </a:cubicBezTo>
                  <a:cubicBezTo>
                    <a:pt x="23152" y="37727"/>
                    <a:pt x="22983" y="37643"/>
                    <a:pt x="22772" y="37643"/>
                  </a:cubicBezTo>
                  <a:lnTo>
                    <a:pt x="22941" y="37601"/>
                  </a:lnTo>
                  <a:cubicBezTo>
                    <a:pt x="23152" y="37558"/>
                    <a:pt x="23364" y="37474"/>
                    <a:pt x="23533" y="37389"/>
                  </a:cubicBezTo>
                  <a:lnTo>
                    <a:pt x="23659" y="37263"/>
                  </a:lnTo>
                  <a:lnTo>
                    <a:pt x="23617" y="37094"/>
                  </a:lnTo>
                  <a:cubicBezTo>
                    <a:pt x="23575" y="36925"/>
                    <a:pt x="23406" y="36840"/>
                    <a:pt x="23195" y="36798"/>
                  </a:cubicBezTo>
                  <a:cubicBezTo>
                    <a:pt x="23195" y="36756"/>
                    <a:pt x="23237" y="36713"/>
                    <a:pt x="23237" y="36671"/>
                  </a:cubicBezTo>
                  <a:lnTo>
                    <a:pt x="23279" y="36502"/>
                  </a:lnTo>
                  <a:lnTo>
                    <a:pt x="23110" y="36291"/>
                  </a:lnTo>
                  <a:lnTo>
                    <a:pt x="22983" y="36291"/>
                  </a:lnTo>
                  <a:cubicBezTo>
                    <a:pt x="22857" y="36291"/>
                    <a:pt x="22730" y="36333"/>
                    <a:pt x="22645" y="36418"/>
                  </a:cubicBezTo>
                  <a:cubicBezTo>
                    <a:pt x="22561" y="36460"/>
                    <a:pt x="22476" y="36502"/>
                    <a:pt x="22434" y="36587"/>
                  </a:cubicBezTo>
                  <a:cubicBezTo>
                    <a:pt x="22392" y="36629"/>
                    <a:pt x="22392" y="36671"/>
                    <a:pt x="22392" y="36713"/>
                  </a:cubicBezTo>
                  <a:lnTo>
                    <a:pt x="22350" y="36713"/>
                  </a:lnTo>
                  <a:lnTo>
                    <a:pt x="22265" y="36798"/>
                  </a:lnTo>
                  <a:cubicBezTo>
                    <a:pt x="22181" y="36840"/>
                    <a:pt x="22138" y="36925"/>
                    <a:pt x="22138" y="36925"/>
                  </a:cubicBezTo>
                  <a:cubicBezTo>
                    <a:pt x="22012" y="36967"/>
                    <a:pt x="21843" y="37051"/>
                    <a:pt x="21674" y="37094"/>
                  </a:cubicBezTo>
                  <a:cubicBezTo>
                    <a:pt x="21251" y="37178"/>
                    <a:pt x="20913" y="37389"/>
                    <a:pt x="20575" y="37643"/>
                  </a:cubicBezTo>
                  <a:lnTo>
                    <a:pt x="20491" y="37812"/>
                  </a:lnTo>
                  <a:lnTo>
                    <a:pt x="20660" y="38065"/>
                  </a:lnTo>
                  <a:lnTo>
                    <a:pt x="20829" y="38065"/>
                  </a:lnTo>
                  <a:cubicBezTo>
                    <a:pt x="20913" y="38065"/>
                    <a:pt x="20955" y="38065"/>
                    <a:pt x="21040" y="38023"/>
                  </a:cubicBezTo>
                  <a:cubicBezTo>
                    <a:pt x="21293" y="37939"/>
                    <a:pt x="21547" y="37896"/>
                    <a:pt x="21800" y="37896"/>
                  </a:cubicBezTo>
                  <a:cubicBezTo>
                    <a:pt x="20871" y="38488"/>
                    <a:pt x="19857" y="38953"/>
                    <a:pt x="18801" y="39248"/>
                  </a:cubicBezTo>
                  <a:cubicBezTo>
                    <a:pt x="18716" y="39037"/>
                    <a:pt x="18632" y="38826"/>
                    <a:pt x="18547" y="38572"/>
                  </a:cubicBezTo>
                  <a:lnTo>
                    <a:pt x="18759" y="38530"/>
                  </a:lnTo>
                  <a:cubicBezTo>
                    <a:pt x="18928" y="38488"/>
                    <a:pt x="19054" y="38446"/>
                    <a:pt x="19181" y="38361"/>
                  </a:cubicBezTo>
                  <a:lnTo>
                    <a:pt x="19266" y="38319"/>
                  </a:lnTo>
                  <a:cubicBezTo>
                    <a:pt x="19392" y="38234"/>
                    <a:pt x="19561" y="38150"/>
                    <a:pt x="19519" y="37939"/>
                  </a:cubicBezTo>
                  <a:lnTo>
                    <a:pt x="19435" y="37727"/>
                  </a:lnTo>
                  <a:lnTo>
                    <a:pt x="19181" y="37727"/>
                  </a:lnTo>
                  <a:lnTo>
                    <a:pt x="19139" y="37643"/>
                  </a:lnTo>
                  <a:lnTo>
                    <a:pt x="18928" y="37643"/>
                  </a:lnTo>
                  <a:cubicBezTo>
                    <a:pt x="18801" y="37643"/>
                    <a:pt x="18674" y="37727"/>
                    <a:pt x="18547" y="37812"/>
                  </a:cubicBezTo>
                  <a:cubicBezTo>
                    <a:pt x="18463" y="37854"/>
                    <a:pt x="18336" y="37896"/>
                    <a:pt x="18209" y="37896"/>
                  </a:cubicBezTo>
                  <a:cubicBezTo>
                    <a:pt x="18083" y="37896"/>
                    <a:pt x="17998" y="37896"/>
                    <a:pt x="17914" y="37939"/>
                  </a:cubicBezTo>
                  <a:lnTo>
                    <a:pt x="17914" y="37854"/>
                  </a:lnTo>
                  <a:cubicBezTo>
                    <a:pt x="18040" y="37812"/>
                    <a:pt x="18167" y="37770"/>
                    <a:pt x="18294" y="37770"/>
                  </a:cubicBezTo>
                  <a:cubicBezTo>
                    <a:pt x="18547" y="37727"/>
                    <a:pt x="18801" y="37685"/>
                    <a:pt x="18885" y="37432"/>
                  </a:cubicBezTo>
                  <a:cubicBezTo>
                    <a:pt x="19097" y="37432"/>
                    <a:pt x="19308" y="37389"/>
                    <a:pt x="19392" y="37389"/>
                  </a:cubicBezTo>
                  <a:cubicBezTo>
                    <a:pt x="19424" y="37400"/>
                    <a:pt x="19458" y="37405"/>
                    <a:pt x="19493" y="37405"/>
                  </a:cubicBezTo>
                  <a:cubicBezTo>
                    <a:pt x="19598" y="37405"/>
                    <a:pt x="19709" y="37358"/>
                    <a:pt x="19773" y="37263"/>
                  </a:cubicBezTo>
                  <a:lnTo>
                    <a:pt x="19857" y="37136"/>
                  </a:lnTo>
                  <a:lnTo>
                    <a:pt x="19815" y="37009"/>
                  </a:lnTo>
                  <a:cubicBezTo>
                    <a:pt x="19730" y="36840"/>
                    <a:pt x="19561" y="36713"/>
                    <a:pt x="19392" y="36713"/>
                  </a:cubicBezTo>
                  <a:cubicBezTo>
                    <a:pt x="19435" y="36629"/>
                    <a:pt x="19477" y="36545"/>
                    <a:pt x="19477" y="36460"/>
                  </a:cubicBezTo>
                  <a:cubicBezTo>
                    <a:pt x="19561" y="36502"/>
                    <a:pt x="19646" y="36502"/>
                    <a:pt x="19730" y="36502"/>
                  </a:cubicBezTo>
                  <a:lnTo>
                    <a:pt x="19899" y="36502"/>
                  </a:lnTo>
                  <a:lnTo>
                    <a:pt x="20026" y="36207"/>
                  </a:lnTo>
                  <a:lnTo>
                    <a:pt x="19942" y="36080"/>
                  </a:lnTo>
                  <a:lnTo>
                    <a:pt x="19942" y="36038"/>
                  </a:lnTo>
                  <a:cubicBezTo>
                    <a:pt x="19984" y="36038"/>
                    <a:pt x="19984" y="36038"/>
                    <a:pt x="19942" y="35995"/>
                  </a:cubicBezTo>
                  <a:lnTo>
                    <a:pt x="19942" y="35995"/>
                  </a:lnTo>
                  <a:cubicBezTo>
                    <a:pt x="20026" y="36038"/>
                    <a:pt x="20153" y="36080"/>
                    <a:pt x="20237" y="36080"/>
                  </a:cubicBezTo>
                  <a:lnTo>
                    <a:pt x="20533" y="35995"/>
                  </a:lnTo>
                  <a:lnTo>
                    <a:pt x="20533" y="35826"/>
                  </a:lnTo>
                  <a:cubicBezTo>
                    <a:pt x="20533" y="35784"/>
                    <a:pt x="20533" y="35742"/>
                    <a:pt x="20533" y="35700"/>
                  </a:cubicBezTo>
                  <a:cubicBezTo>
                    <a:pt x="20787" y="35531"/>
                    <a:pt x="20955" y="35277"/>
                    <a:pt x="21040" y="34981"/>
                  </a:cubicBezTo>
                  <a:cubicBezTo>
                    <a:pt x="21040" y="34939"/>
                    <a:pt x="21040" y="34855"/>
                    <a:pt x="21040" y="34812"/>
                  </a:cubicBezTo>
                  <a:cubicBezTo>
                    <a:pt x="21040" y="34812"/>
                    <a:pt x="21505" y="35235"/>
                    <a:pt x="21716" y="35235"/>
                  </a:cubicBezTo>
                  <a:lnTo>
                    <a:pt x="21885" y="35235"/>
                  </a:lnTo>
                  <a:lnTo>
                    <a:pt x="21927" y="35108"/>
                  </a:lnTo>
                  <a:cubicBezTo>
                    <a:pt x="22012" y="35024"/>
                    <a:pt x="22012" y="34939"/>
                    <a:pt x="22012" y="34812"/>
                  </a:cubicBezTo>
                  <a:cubicBezTo>
                    <a:pt x="21969" y="34728"/>
                    <a:pt x="21927" y="34686"/>
                    <a:pt x="21885" y="34643"/>
                  </a:cubicBezTo>
                  <a:lnTo>
                    <a:pt x="22350" y="34643"/>
                  </a:lnTo>
                  <a:lnTo>
                    <a:pt x="22350" y="34517"/>
                  </a:lnTo>
                  <a:cubicBezTo>
                    <a:pt x="22392" y="34559"/>
                    <a:pt x="22392" y="34601"/>
                    <a:pt x="22392" y="34643"/>
                  </a:cubicBezTo>
                  <a:cubicBezTo>
                    <a:pt x="22392" y="34812"/>
                    <a:pt x="22519" y="34939"/>
                    <a:pt x="22688" y="34939"/>
                  </a:cubicBezTo>
                  <a:cubicBezTo>
                    <a:pt x="22519" y="35235"/>
                    <a:pt x="22476" y="35277"/>
                    <a:pt x="22519" y="35404"/>
                  </a:cubicBezTo>
                  <a:lnTo>
                    <a:pt x="22561" y="35531"/>
                  </a:lnTo>
                  <a:lnTo>
                    <a:pt x="22730" y="35615"/>
                  </a:lnTo>
                  <a:lnTo>
                    <a:pt x="22814" y="35615"/>
                  </a:lnTo>
                  <a:cubicBezTo>
                    <a:pt x="23026" y="35615"/>
                    <a:pt x="23237" y="35362"/>
                    <a:pt x="23490" y="34981"/>
                  </a:cubicBezTo>
                  <a:lnTo>
                    <a:pt x="23490" y="34939"/>
                  </a:lnTo>
                  <a:lnTo>
                    <a:pt x="23786" y="34939"/>
                  </a:lnTo>
                  <a:cubicBezTo>
                    <a:pt x="23997" y="34939"/>
                    <a:pt x="24251" y="34939"/>
                    <a:pt x="24251" y="34686"/>
                  </a:cubicBezTo>
                  <a:cubicBezTo>
                    <a:pt x="24251" y="34517"/>
                    <a:pt x="24166" y="34432"/>
                    <a:pt x="24040" y="34390"/>
                  </a:cubicBezTo>
                  <a:lnTo>
                    <a:pt x="24209" y="34390"/>
                  </a:lnTo>
                  <a:cubicBezTo>
                    <a:pt x="24547" y="34348"/>
                    <a:pt x="24673" y="34348"/>
                    <a:pt x="24716" y="34136"/>
                  </a:cubicBezTo>
                  <a:lnTo>
                    <a:pt x="24716" y="33967"/>
                  </a:lnTo>
                  <a:lnTo>
                    <a:pt x="24631" y="33841"/>
                  </a:lnTo>
                  <a:cubicBezTo>
                    <a:pt x="24569" y="33779"/>
                    <a:pt x="24462" y="33740"/>
                    <a:pt x="24343" y="33740"/>
                  </a:cubicBezTo>
                  <a:cubicBezTo>
                    <a:pt x="24299" y="33740"/>
                    <a:pt x="24254" y="33745"/>
                    <a:pt x="24209" y="33756"/>
                  </a:cubicBezTo>
                  <a:cubicBezTo>
                    <a:pt x="24209" y="33672"/>
                    <a:pt x="24124" y="33629"/>
                    <a:pt x="24082" y="33587"/>
                  </a:cubicBezTo>
                  <a:lnTo>
                    <a:pt x="23955" y="33587"/>
                  </a:lnTo>
                  <a:cubicBezTo>
                    <a:pt x="23871" y="33587"/>
                    <a:pt x="23786" y="33587"/>
                    <a:pt x="23744" y="33672"/>
                  </a:cubicBezTo>
                  <a:cubicBezTo>
                    <a:pt x="23702" y="33629"/>
                    <a:pt x="23702" y="33629"/>
                    <a:pt x="23702" y="33587"/>
                  </a:cubicBezTo>
                  <a:cubicBezTo>
                    <a:pt x="23702" y="33545"/>
                    <a:pt x="23659" y="33503"/>
                    <a:pt x="23659" y="33503"/>
                  </a:cubicBezTo>
                  <a:cubicBezTo>
                    <a:pt x="23680" y="33482"/>
                    <a:pt x="23702" y="33471"/>
                    <a:pt x="23723" y="33471"/>
                  </a:cubicBezTo>
                  <a:cubicBezTo>
                    <a:pt x="23744" y="33471"/>
                    <a:pt x="23765" y="33482"/>
                    <a:pt x="23786" y="33503"/>
                  </a:cubicBezTo>
                  <a:lnTo>
                    <a:pt x="23997" y="33503"/>
                  </a:lnTo>
                  <a:cubicBezTo>
                    <a:pt x="24082" y="33503"/>
                    <a:pt x="24166" y="33460"/>
                    <a:pt x="24209" y="33418"/>
                  </a:cubicBezTo>
                  <a:lnTo>
                    <a:pt x="24335" y="33334"/>
                  </a:lnTo>
                  <a:lnTo>
                    <a:pt x="24335" y="33249"/>
                  </a:lnTo>
                  <a:lnTo>
                    <a:pt x="24716" y="33249"/>
                  </a:lnTo>
                  <a:cubicBezTo>
                    <a:pt x="24800" y="33249"/>
                    <a:pt x="25054" y="33165"/>
                    <a:pt x="25096" y="32911"/>
                  </a:cubicBezTo>
                  <a:lnTo>
                    <a:pt x="25096" y="32742"/>
                  </a:lnTo>
                  <a:lnTo>
                    <a:pt x="24969" y="32700"/>
                  </a:lnTo>
                  <a:lnTo>
                    <a:pt x="24969" y="32615"/>
                  </a:lnTo>
                  <a:cubicBezTo>
                    <a:pt x="24969" y="32615"/>
                    <a:pt x="24969" y="32573"/>
                    <a:pt x="24969" y="32531"/>
                  </a:cubicBezTo>
                  <a:cubicBezTo>
                    <a:pt x="25138" y="32489"/>
                    <a:pt x="25349" y="32446"/>
                    <a:pt x="25561" y="32446"/>
                  </a:cubicBezTo>
                  <a:lnTo>
                    <a:pt x="25603" y="32446"/>
                  </a:lnTo>
                  <a:cubicBezTo>
                    <a:pt x="25645" y="32446"/>
                    <a:pt x="25730" y="32489"/>
                    <a:pt x="25772" y="32489"/>
                  </a:cubicBezTo>
                  <a:cubicBezTo>
                    <a:pt x="25814" y="32531"/>
                    <a:pt x="25899" y="32573"/>
                    <a:pt x="25983" y="32573"/>
                  </a:cubicBezTo>
                  <a:lnTo>
                    <a:pt x="26152" y="32573"/>
                  </a:lnTo>
                  <a:lnTo>
                    <a:pt x="26279" y="32235"/>
                  </a:lnTo>
                  <a:lnTo>
                    <a:pt x="26152" y="32108"/>
                  </a:lnTo>
                  <a:lnTo>
                    <a:pt x="26110" y="32066"/>
                  </a:lnTo>
                  <a:cubicBezTo>
                    <a:pt x="26152" y="32024"/>
                    <a:pt x="26194" y="31939"/>
                    <a:pt x="26194" y="31897"/>
                  </a:cubicBezTo>
                  <a:lnTo>
                    <a:pt x="26194" y="31813"/>
                  </a:lnTo>
                  <a:cubicBezTo>
                    <a:pt x="26405" y="31728"/>
                    <a:pt x="26574" y="31686"/>
                    <a:pt x="26786" y="31686"/>
                  </a:cubicBezTo>
                  <a:cubicBezTo>
                    <a:pt x="27250" y="31601"/>
                    <a:pt x="27926" y="31475"/>
                    <a:pt x="28053" y="30757"/>
                  </a:cubicBezTo>
                  <a:lnTo>
                    <a:pt x="28053" y="30630"/>
                  </a:lnTo>
                  <a:lnTo>
                    <a:pt x="27884" y="30461"/>
                  </a:lnTo>
                  <a:lnTo>
                    <a:pt x="27631" y="30461"/>
                  </a:lnTo>
                  <a:cubicBezTo>
                    <a:pt x="27715" y="30419"/>
                    <a:pt x="27757" y="30334"/>
                    <a:pt x="27800" y="30250"/>
                  </a:cubicBezTo>
                  <a:cubicBezTo>
                    <a:pt x="27842" y="30165"/>
                    <a:pt x="27842" y="29996"/>
                    <a:pt x="27757" y="29912"/>
                  </a:cubicBezTo>
                  <a:lnTo>
                    <a:pt x="28011" y="29912"/>
                  </a:lnTo>
                  <a:lnTo>
                    <a:pt x="28011" y="29658"/>
                  </a:lnTo>
                  <a:lnTo>
                    <a:pt x="28011" y="29447"/>
                  </a:lnTo>
                  <a:lnTo>
                    <a:pt x="27800" y="29362"/>
                  </a:lnTo>
                  <a:lnTo>
                    <a:pt x="27588" y="29320"/>
                  </a:lnTo>
                  <a:lnTo>
                    <a:pt x="27588" y="29278"/>
                  </a:lnTo>
                  <a:lnTo>
                    <a:pt x="27588" y="29193"/>
                  </a:lnTo>
                  <a:cubicBezTo>
                    <a:pt x="27588" y="29109"/>
                    <a:pt x="27588" y="28982"/>
                    <a:pt x="27588" y="28898"/>
                  </a:cubicBezTo>
                  <a:lnTo>
                    <a:pt x="27842" y="28898"/>
                  </a:lnTo>
                  <a:lnTo>
                    <a:pt x="28095" y="28855"/>
                  </a:lnTo>
                  <a:lnTo>
                    <a:pt x="28095" y="28517"/>
                  </a:lnTo>
                  <a:cubicBezTo>
                    <a:pt x="28095" y="28348"/>
                    <a:pt x="27926" y="28222"/>
                    <a:pt x="27800" y="28179"/>
                  </a:cubicBezTo>
                  <a:cubicBezTo>
                    <a:pt x="27715" y="28095"/>
                    <a:pt x="27673" y="28053"/>
                    <a:pt x="27588" y="27968"/>
                  </a:cubicBezTo>
                  <a:lnTo>
                    <a:pt x="27884" y="27968"/>
                  </a:lnTo>
                  <a:lnTo>
                    <a:pt x="27926" y="27884"/>
                  </a:lnTo>
                  <a:cubicBezTo>
                    <a:pt x="28011" y="27799"/>
                    <a:pt x="28053" y="27715"/>
                    <a:pt x="28053" y="27588"/>
                  </a:cubicBezTo>
                  <a:cubicBezTo>
                    <a:pt x="28011" y="27461"/>
                    <a:pt x="27926" y="27334"/>
                    <a:pt x="27842" y="27292"/>
                  </a:cubicBezTo>
                  <a:lnTo>
                    <a:pt x="27800" y="27250"/>
                  </a:lnTo>
                  <a:cubicBezTo>
                    <a:pt x="27800" y="27208"/>
                    <a:pt x="27842" y="27165"/>
                    <a:pt x="27842" y="27165"/>
                  </a:cubicBezTo>
                  <a:cubicBezTo>
                    <a:pt x="27969" y="27081"/>
                    <a:pt x="28053" y="27039"/>
                    <a:pt x="28053" y="27039"/>
                  </a:cubicBezTo>
                  <a:cubicBezTo>
                    <a:pt x="28053" y="27039"/>
                    <a:pt x="28222" y="27123"/>
                    <a:pt x="28307" y="27208"/>
                  </a:cubicBezTo>
                  <a:cubicBezTo>
                    <a:pt x="28454" y="27429"/>
                    <a:pt x="28698" y="27554"/>
                    <a:pt x="28955" y="27554"/>
                  </a:cubicBezTo>
                  <a:cubicBezTo>
                    <a:pt x="28992" y="27554"/>
                    <a:pt x="29030" y="27551"/>
                    <a:pt x="29067" y="27546"/>
                  </a:cubicBezTo>
                  <a:lnTo>
                    <a:pt x="29278" y="27461"/>
                  </a:lnTo>
                  <a:lnTo>
                    <a:pt x="29278" y="27292"/>
                  </a:lnTo>
                  <a:cubicBezTo>
                    <a:pt x="29321" y="27081"/>
                    <a:pt x="29109" y="26912"/>
                    <a:pt x="28771" y="26616"/>
                  </a:cubicBezTo>
                  <a:cubicBezTo>
                    <a:pt x="28983" y="26320"/>
                    <a:pt x="29025" y="26194"/>
                    <a:pt x="28983" y="26067"/>
                  </a:cubicBezTo>
                  <a:lnTo>
                    <a:pt x="29870" y="25814"/>
                  </a:lnTo>
                  <a:lnTo>
                    <a:pt x="29870" y="25814"/>
                  </a:lnTo>
                  <a:cubicBezTo>
                    <a:pt x="29828" y="25983"/>
                    <a:pt x="29828" y="26194"/>
                    <a:pt x="29954" y="26363"/>
                  </a:cubicBezTo>
                  <a:lnTo>
                    <a:pt x="30166" y="26701"/>
                  </a:lnTo>
                  <a:lnTo>
                    <a:pt x="30504" y="26236"/>
                  </a:lnTo>
                  <a:lnTo>
                    <a:pt x="30588" y="26236"/>
                  </a:lnTo>
                  <a:cubicBezTo>
                    <a:pt x="30673" y="26278"/>
                    <a:pt x="30768" y="26299"/>
                    <a:pt x="30863" y="26299"/>
                  </a:cubicBezTo>
                  <a:cubicBezTo>
                    <a:pt x="30958" y="26299"/>
                    <a:pt x="31053" y="26278"/>
                    <a:pt x="31137" y="26236"/>
                  </a:cubicBezTo>
                  <a:cubicBezTo>
                    <a:pt x="31222" y="26152"/>
                    <a:pt x="31264" y="26025"/>
                    <a:pt x="31264" y="25940"/>
                  </a:cubicBezTo>
                  <a:cubicBezTo>
                    <a:pt x="31391" y="25898"/>
                    <a:pt x="31475" y="25856"/>
                    <a:pt x="31602" y="25814"/>
                  </a:cubicBezTo>
                  <a:cubicBezTo>
                    <a:pt x="31686" y="25729"/>
                    <a:pt x="31771" y="25645"/>
                    <a:pt x="31855" y="25560"/>
                  </a:cubicBezTo>
                  <a:cubicBezTo>
                    <a:pt x="31982" y="25518"/>
                    <a:pt x="32109" y="25433"/>
                    <a:pt x="32151" y="25307"/>
                  </a:cubicBezTo>
                  <a:lnTo>
                    <a:pt x="32193" y="25138"/>
                  </a:lnTo>
                  <a:lnTo>
                    <a:pt x="32109" y="25011"/>
                  </a:lnTo>
                  <a:cubicBezTo>
                    <a:pt x="32024" y="24926"/>
                    <a:pt x="31898" y="24842"/>
                    <a:pt x="31771" y="24842"/>
                  </a:cubicBezTo>
                  <a:cubicBezTo>
                    <a:pt x="31560" y="24884"/>
                    <a:pt x="31391" y="24969"/>
                    <a:pt x="31222" y="25095"/>
                  </a:cubicBezTo>
                  <a:lnTo>
                    <a:pt x="31137" y="25180"/>
                  </a:lnTo>
                  <a:cubicBezTo>
                    <a:pt x="30968" y="25180"/>
                    <a:pt x="30842" y="25138"/>
                    <a:pt x="30673" y="25138"/>
                  </a:cubicBezTo>
                  <a:lnTo>
                    <a:pt x="30673" y="24715"/>
                  </a:lnTo>
                  <a:lnTo>
                    <a:pt x="30419" y="25095"/>
                  </a:lnTo>
                  <a:lnTo>
                    <a:pt x="30377" y="25095"/>
                  </a:lnTo>
                  <a:cubicBezTo>
                    <a:pt x="30377" y="24969"/>
                    <a:pt x="30292" y="24842"/>
                    <a:pt x="30208" y="24800"/>
                  </a:cubicBezTo>
                  <a:cubicBezTo>
                    <a:pt x="30123" y="24673"/>
                    <a:pt x="30039" y="24631"/>
                    <a:pt x="29912" y="24588"/>
                  </a:cubicBezTo>
                  <a:cubicBezTo>
                    <a:pt x="29954" y="24588"/>
                    <a:pt x="29997" y="24546"/>
                    <a:pt x="30039" y="24504"/>
                  </a:cubicBezTo>
                  <a:lnTo>
                    <a:pt x="30208" y="24377"/>
                  </a:lnTo>
                  <a:lnTo>
                    <a:pt x="30123" y="24208"/>
                  </a:lnTo>
                  <a:cubicBezTo>
                    <a:pt x="30123" y="24166"/>
                    <a:pt x="30123" y="24166"/>
                    <a:pt x="30081" y="24124"/>
                  </a:cubicBezTo>
                  <a:lnTo>
                    <a:pt x="30081" y="24124"/>
                  </a:lnTo>
                  <a:lnTo>
                    <a:pt x="30208" y="24166"/>
                  </a:lnTo>
                  <a:cubicBezTo>
                    <a:pt x="30335" y="24250"/>
                    <a:pt x="30504" y="24293"/>
                    <a:pt x="30673" y="24293"/>
                  </a:cubicBezTo>
                  <a:lnTo>
                    <a:pt x="30926" y="24293"/>
                  </a:lnTo>
                  <a:lnTo>
                    <a:pt x="30926" y="24081"/>
                  </a:lnTo>
                  <a:cubicBezTo>
                    <a:pt x="30968" y="23870"/>
                    <a:pt x="30842" y="23786"/>
                    <a:pt x="30715" y="23743"/>
                  </a:cubicBezTo>
                  <a:cubicBezTo>
                    <a:pt x="30799" y="23701"/>
                    <a:pt x="30884" y="23574"/>
                    <a:pt x="30842" y="23490"/>
                  </a:cubicBezTo>
                  <a:lnTo>
                    <a:pt x="30799" y="23279"/>
                  </a:lnTo>
                  <a:cubicBezTo>
                    <a:pt x="30842" y="23236"/>
                    <a:pt x="30884" y="23236"/>
                    <a:pt x="30926" y="23194"/>
                  </a:cubicBezTo>
                  <a:lnTo>
                    <a:pt x="31095" y="23194"/>
                  </a:lnTo>
                  <a:cubicBezTo>
                    <a:pt x="31179" y="23194"/>
                    <a:pt x="31391" y="23194"/>
                    <a:pt x="31433" y="22983"/>
                  </a:cubicBezTo>
                  <a:lnTo>
                    <a:pt x="31813" y="22983"/>
                  </a:lnTo>
                  <a:lnTo>
                    <a:pt x="31898" y="22814"/>
                  </a:lnTo>
                  <a:lnTo>
                    <a:pt x="31940" y="22603"/>
                  </a:lnTo>
                  <a:lnTo>
                    <a:pt x="31771" y="22476"/>
                  </a:lnTo>
                  <a:cubicBezTo>
                    <a:pt x="31602" y="22349"/>
                    <a:pt x="31433" y="22265"/>
                    <a:pt x="31222" y="22180"/>
                  </a:cubicBezTo>
                  <a:lnTo>
                    <a:pt x="31095" y="22096"/>
                  </a:lnTo>
                  <a:lnTo>
                    <a:pt x="31137" y="22096"/>
                  </a:lnTo>
                  <a:cubicBezTo>
                    <a:pt x="31179" y="22096"/>
                    <a:pt x="31222" y="22096"/>
                    <a:pt x="31306" y="22053"/>
                  </a:cubicBezTo>
                  <a:lnTo>
                    <a:pt x="31391" y="21927"/>
                  </a:lnTo>
                  <a:cubicBezTo>
                    <a:pt x="31433" y="21884"/>
                    <a:pt x="31517" y="21758"/>
                    <a:pt x="31602" y="21758"/>
                  </a:cubicBezTo>
                  <a:cubicBezTo>
                    <a:pt x="31627" y="21770"/>
                    <a:pt x="31651" y="21775"/>
                    <a:pt x="31675" y="21775"/>
                  </a:cubicBezTo>
                  <a:cubicBezTo>
                    <a:pt x="31732" y="21775"/>
                    <a:pt x="31783" y="21745"/>
                    <a:pt x="31813" y="21715"/>
                  </a:cubicBezTo>
                  <a:lnTo>
                    <a:pt x="31813" y="21715"/>
                  </a:lnTo>
                  <a:cubicBezTo>
                    <a:pt x="31771" y="21800"/>
                    <a:pt x="31813" y="21884"/>
                    <a:pt x="31898" y="21969"/>
                  </a:cubicBezTo>
                  <a:lnTo>
                    <a:pt x="31982" y="22053"/>
                  </a:lnTo>
                  <a:lnTo>
                    <a:pt x="32109" y="22053"/>
                  </a:lnTo>
                  <a:cubicBezTo>
                    <a:pt x="32236" y="22053"/>
                    <a:pt x="32362" y="21969"/>
                    <a:pt x="32489" y="21884"/>
                  </a:cubicBezTo>
                  <a:cubicBezTo>
                    <a:pt x="32574" y="21800"/>
                    <a:pt x="32658" y="21673"/>
                    <a:pt x="32700" y="21546"/>
                  </a:cubicBezTo>
                  <a:cubicBezTo>
                    <a:pt x="32743" y="21589"/>
                    <a:pt x="32827" y="21631"/>
                    <a:pt x="32869" y="21673"/>
                  </a:cubicBezTo>
                  <a:cubicBezTo>
                    <a:pt x="32954" y="21758"/>
                    <a:pt x="33081" y="21842"/>
                    <a:pt x="33207" y="21842"/>
                  </a:cubicBezTo>
                  <a:lnTo>
                    <a:pt x="33419" y="21842"/>
                  </a:lnTo>
                  <a:lnTo>
                    <a:pt x="33461" y="21673"/>
                  </a:lnTo>
                  <a:cubicBezTo>
                    <a:pt x="33503" y="21546"/>
                    <a:pt x="33503" y="21420"/>
                    <a:pt x="33461" y="21293"/>
                  </a:cubicBezTo>
                  <a:cubicBezTo>
                    <a:pt x="33334" y="21166"/>
                    <a:pt x="33207" y="21082"/>
                    <a:pt x="33038" y="21082"/>
                  </a:cubicBezTo>
                  <a:lnTo>
                    <a:pt x="33165" y="21082"/>
                  </a:lnTo>
                  <a:cubicBezTo>
                    <a:pt x="33193" y="21068"/>
                    <a:pt x="33221" y="21063"/>
                    <a:pt x="33250" y="21063"/>
                  </a:cubicBezTo>
                  <a:cubicBezTo>
                    <a:pt x="33306" y="21063"/>
                    <a:pt x="33362" y="21082"/>
                    <a:pt x="33419" y="21082"/>
                  </a:cubicBezTo>
                  <a:cubicBezTo>
                    <a:pt x="33461" y="21335"/>
                    <a:pt x="33588" y="21377"/>
                    <a:pt x="33672" y="21377"/>
                  </a:cubicBezTo>
                  <a:lnTo>
                    <a:pt x="33841" y="21377"/>
                  </a:lnTo>
                  <a:lnTo>
                    <a:pt x="33926" y="21251"/>
                  </a:lnTo>
                  <a:cubicBezTo>
                    <a:pt x="33926" y="21208"/>
                    <a:pt x="33926" y="21208"/>
                    <a:pt x="33926" y="21208"/>
                  </a:cubicBezTo>
                  <a:lnTo>
                    <a:pt x="34179" y="21589"/>
                  </a:lnTo>
                  <a:lnTo>
                    <a:pt x="34475" y="21589"/>
                  </a:lnTo>
                  <a:lnTo>
                    <a:pt x="34559" y="21504"/>
                  </a:lnTo>
                  <a:cubicBezTo>
                    <a:pt x="34644" y="21377"/>
                    <a:pt x="34686" y="21208"/>
                    <a:pt x="34644" y="21082"/>
                  </a:cubicBezTo>
                  <a:lnTo>
                    <a:pt x="34602" y="20997"/>
                  </a:lnTo>
                  <a:lnTo>
                    <a:pt x="34602" y="20997"/>
                  </a:lnTo>
                  <a:cubicBezTo>
                    <a:pt x="34771" y="21039"/>
                    <a:pt x="35024" y="21082"/>
                    <a:pt x="35109" y="21124"/>
                  </a:cubicBezTo>
                  <a:cubicBezTo>
                    <a:pt x="35109" y="21335"/>
                    <a:pt x="35151" y="21546"/>
                    <a:pt x="35320" y="21758"/>
                  </a:cubicBezTo>
                  <a:cubicBezTo>
                    <a:pt x="35383" y="21821"/>
                    <a:pt x="35478" y="21853"/>
                    <a:pt x="35573" y="21853"/>
                  </a:cubicBezTo>
                  <a:cubicBezTo>
                    <a:pt x="35668" y="21853"/>
                    <a:pt x="35763" y="21821"/>
                    <a:pt x="35827" y="21758"/>
                  </a:cubicBezTo>
                  <a:lnTo>
                    <a:pt x="35954" y="21631"/>
                  </a:lnTo>
                  <a:lnTo>
                    <a:pt x="35954" y="21504"/>
                  </a:lnTo>
                  <a:cubicBezTo>
                    <a:pt x="35911" y="21377"/>
                    <a:pt x="35869" y="21293"/>
                    <a:pt x="35742" y="21251"/>
                  </a:cubicBezTo>
                  <a:lnTo>
                    <a:pt x="35742" y="21124"/>
                  </a:lnTo>
                  <a:cubicBezTo>
                    <a:pt x="35869" y="21166"/>
                    <a:pt x="35996" y="21208"/>
                    <a:pt x="36038" y="21251"/>
                  </a:cubicBezTo>
                  <a:cubicBezTo>
                    <a:pt x="36122" y="21293"/>
                    <a:pt x="36207" y="21293"/>
                    <a:pt x="36334" y="21335"/>
                  </a:cubicBezTo>
                  <a:lnTo>
                    <a:pt x="36460" y="21335"/>
                  </a:lnTo>
                  <a:lnTo>
                    <a:pt x="36629" y="21124"/>
                  </a:lnTo>
                  <a:lnTo>
                    <a:pt x="36587" y="20997"/>
                  </a:lnTo>
                  <a:cubicBezTo>
                    <a:pt x="36545" y="20828"/>
                    <a:pt x="36460" y="20702"/>
                    <a:pt x="36334" y="20617"/>
                  </a:cubicBezTo>
                  <a:cubicBezTo>
                    <a:pt x="36334" y="20617"/>
                    <a:pt x="36334" y="20617"/>
                    <a:pt x="36334" y="20575"/>
                  </a:cubicBezTo>
                  <a:cubicBezTo>
                    <a:pt x="36376" y="20533"/>
                    <a:pt x="36503" y="20321"/>
                    <a:pt x="36165" y="19476"/>
                  </a:cubicBezTo>
                  <a:cubicBezTo>
                    <a:pt x="36291" y="19434"/>
                    <a:pt x="36545" y="19350"/>
                    <a:pt x="36672" y="19350"/>
                  </a:cubicBezTo>
                  <a:cubicBezTo>
                    <a:pt x="36967" y="19265"/>
                    <a:pt x="37136" y="19223"/>
                    <a:pt x="37136" y="18969"/>
                  </a:cubicBezTo>
                  <a:lnTo>
                    <a:pt x="37136" y="18758"/>
                  </a:lnTo>
                  <a:lnTo>
                    <a:pt x="36925" y="18716"/>
                  </a:lnTo>
                  <a:cubicBezTo>
                    <a:pt x="36869" y="18705"/>
                    <a:pt x="36809" y="18699"/>
                    <a:pt x="36747" y="18699"/>
                  </a:cubicBezTo>
                  <a:cubicBezTo>
                    <a:pt x="36578" y="18699"/>
                    <a:pt x="36393" y="18738"/>
                    <a:pt x="36207" y="18800"/>
                  </a:cubicBezTo>
                  <a:lnTo>
                    <a:pt x="35954" y="18885"/>
                  </a:lnTo>
                  <a:lnTo>
                    <a:pt x="35954" y="18800"/>
                  </a:lnTo>
                  <a:cubicBezTo>
                    <a:pt x="35954" y="18505"/>
                    <a:pt x="35869" y="18378"/>
                    <a:pt x="35742" y="18293"/>
                  </a:cubicBezTo>
                  <a:cubicBezTo>
                    <a:pt x="35785" y="18251"/>
                    <a:pt x="35827" y="18209"/>
                    <a:pt x="35827" y="18124"/>
                  </a:cubicBezTo>
                  <a:cubicBezTo>
                    <a:pt x="35996" y="18209"/>
                    <a:pt x="36165" y="18336"/>
                    <a:pt x="36334" y="18462"/>
                  </a:cubicBezTo>
                  <a:cubicBezTo>
                    <a:pt x="36474" y="18602"/>
                    <a:pt x="36585" y="18684"/>
                    <a:pt x="36715" y="18684"/>
                  </a:cubicBezTo>
                  <a:cubicBezTo>
                    <a:pt x="36742" y="18684"/>
                    <a:pt x="36769" y="18681"/>
                    <a:pt x="36798" y="18674"/>
                  </a:cubicBezTo>
                  <a:lnTo>
                    <a:pt x="36925" y="18674"/>
                  </a:lnTo>
                  <a:lnTo>
                    <a:pt x="37010" y="18547"/>
                  </a:lnTo>
                  <a:cubicBezTo>
                    <a:pt x="37052" y="18420"/>
                    <a:pt x="37010" y="18293"/>
                    <a:pt x="36925" y="18167"/>
                  </a:cubicBezTo>
                  <a:cubicBezTo>
                    <a:pt x="36883" y="18040"/>
                    <a:pt x="36841" y="17913"/>
                    <a:pt x="36714" y="17829"/>
                  </a:cubicBezTo>
                  <a:lnTo>
                    <a:pt x="36714" y="17786"/>
                  </a:lnTo>
                  <a:lnTo>
                    <a:pt x="36545" y="17533"/>
                  </a:lnTo>
                  <a:lnTo>
                    <a:pt x="36418" y="17533"/>
                  </a:lnTo>
                  <a:cubicBezTo>
                    <a:pt x="36334" y="17533"/>
                    <a:pt x="36249" y="17533"/>
                    <a:pt x="36207" y="17575"/>
                  </a:cubicBezTo>
                  <a:lnTo>
                    <a:pt x="35869" y="17575"/>
                  </a:lnTo>
                  <a:lnTo>
                    <a:pt x="35869" y="17491"/>
                  </a:lnTo>
                  <a:lnTo>
                    <a:pt x="35658" y="17491"/>
                  </a:lnTo>
                  <a:cubicBezTo>
                    <a:pt x="35616" y="17491"/>
                    <a:pt x="35531" y="17533"/>
                    <a:pt x="35489" y="17533"/>
                  </a:cubicBezTo>
                  <a:lnTo>
                    <a:pt x="35489" y="17448"/>
                  </a:lnTo>
                  <a:cubicBezTo>
                    <a:pt x="35531" y="17406"/>
                    <a:pt x="35531" y="17406"/>
                    <a:pt x="35573" y="17364"/>
                  </a:cubicBezTo>
                  <a:cubicBezTo>
                    <a:pt x="35658" y="17322"/>
                    <a:pt x="35742" y="17322"/>
                    <a:pt x="35869" y="17322"/>
                  </a:cubicBezTo>
                  <a:cubicBezTo>
                    <a:pt x="35827" y="17279"/>
                    <a:pt x="35785" y="17279"/>
                    <a:pt x="35785" y="17237"/>
                  </a:cubicBezTo>
                  <a:lnTo>
                    <a:pt x="35742" y="17195"/>
                  </a:lnTo>
                  <a:lnTo>
                    <a:pt x="36207" y="17406"/>
                  </a:lnTo>
                  <a:cubicBezTo>
                    <a:pt x="36291" y="17237"/>
                    <a:pt x="36376" y="17195"/>
                    <a:pt x="36376" y="17195"/>
                  </a:cubicBezTo>
                  <a:cubicBezTo>
                    <a:pt x="36376" y="17195"/>
                    <a:pt x="36503" y="17279"/>
                    <a:pt x="36545" y="17322"/>
                  </a:cubicBezTo>
                  <a:cubicBezTo>
                    <a:pt x="36629" y="17406"/>
                    <a:pt x="36714" y="17491"/>
                    <a:pt x="36841" y="17491"/>
                  </a:cubicBezTo>
                  <a:lnTo>
                    <a:pt x="36925" y="17491"/>
                  </a:lnTo>
                  <a:cubicBezTo>
                    <a:pt x="37052" y="17448"/>
                    <a:pt x="37136" y="17322"/>
                    <a:pt x="37263" y="17068"/>
                  </a:cubicBezTo>
                  <a:cubicBezTo>
                    <a:pt x="37263" y="17026"/>
                    <a:pt x="37305" y="16984"/>
                    <a:pt x="37305" y="16899"/>
                  </a:cubicBezTo>
                  <a:close/>
                  <a:moveTo>
                    <a:pt x="67259" y="0"/>
                  </a:moveTo>
                  <a:cubicBezTo>
                    <a:pt x="67175" y="0"/>
                    <a:pt x="67132" y="42"/>
                    <a:pt x="66879" y="127"/>
                  </a:cubicBezTo>
                  <a:cubicBezTo>
                    <a:pt x="66752" y="211"/>
                    <a:pt x="66625" y="296"/>
                    <a:pt x="66456" y="338"/>
                  </a:cubicBezTo>
                  <a:cubicBezTo>
                    <a:pt x="66372" y="338"/>
                    <a:pt x="66372" y="338"/>
                    <a:pt x="66372" y="253"/>
                  </a:cubicBezTo>
                  <a:cubicBezTo>
                    <a:pt x="66330" y="127"/>
                    <a:pt x="66203" y="42"/>
                    <a:pt x="66076" y="42"/>
                  </a:cubicBezTo>
                  <a:cubicBezTo>
                    <a:pt x="65992" y="42"/>
                    <a:pt x="65907" y="84"/>
                    <a:pt x="65823" y="127"/>
                  </a:cubicBezTo>
                  <a:lnTo>
                    <a:pt x="65696" y="127"/>
                  </a:lnTo>
                  <a:cubicBezTo>
                    <a:pt x="65612" y="127"/>
                    <a:pt x="65485" y="211"/>
                    <a:pt x="65443" y="296"/>
                  </a:cubicBezTo>
                  <a:cubicBezTo>
                    <a:pt x="65400" y="338"/>
                    <a:pt x="65358" y="422"/>
                    <a:pt x="65358" y="507"/>
                  </a:cubicBezTo>
                  <a:cubicBezTo>
                    <a:pt x="65295" y="486"/>
                    <a:pt x="65231" y="475"/>
                    <a:pt x="65168" y="475"/>
                  </a:cubicBezTo>
                  <a:cubicBezTo>
                    <a:pt x="65105" y="475"/>
                    <a:pt x="65041" y="486"/>
                    <a:pt x="64978" y="507"/>
                  </a:cubicBezTo>
                  <a:cubicBezTo>
                    <a:pt x="64767" y="549"/>
                    <a:pt x="64682" y="718"/>
                    <a:pt x="64682" y="803"/>
                  </a:cubicBezTo>
                  <a:cubicBezTo>
                    <a:pt x="64682" y="845"/>
                    <a:pt x="64682" y="845"/>
                    <a:pt x="64682" y="887"/>
                  </a:cubicBezTo>
                  <a:cubicBezTo>
                    <a:pt x="64640" y="887"/>
                    <a:pt x="64640" y="929"/>
                    <a:pt x="64598" y="929"/>
                  </a:cubicBezTo>
                  <a:cubicBezTo>
                    <a:pt x="64555" y="1014"/>
                    <a:pt x="64513" y="1098"/>
                    <a:pt x="64513" y="1225"/>
                  </a:cubicBezTo>
                  <a:cubicBezTo>
                    <a:pt x="64555" y="1521"/>
                    <a:pt x="64809" y="1732"/>
                    <a:pt x="65105" y="1732"/>
                  </a:cubicBezTo>
                  <a:cubicBezTo>
                    <a:pt x="65062" y="1774"/>
                    <a:pt x="65062" y="1817"/>
                    <a:pt x="65062" y="1901"/>
                  </a:cubicBezTo>
                  <a:cubicBezTo>
                    <a:pt x="64893" y="1901"/>
                    <a:pt x="64767" y="1986"/>
                    <a:pt x="64640" y="2155"/>
                  </a:cubicBezTo>
                  <a:cubicBezTo>
                    <a:pt x="64555" y="2281"/>
                    <a:pt x="64513" y="2450"/>
                    <a:pt x="64555" y="2619"/>
                  </a:cubicBezTo>
                  <a:cubicBezTo>
                    <a:pt x="64429" y="2662"/>
                    <a:pt x="64344" y="2788"/>
                    <a:pt x="64302" y="2915"/>
                  </a:cubicBezTo>
                  <a:cubicBezTo>
                    <a:pt x="64260" y="3042"/>
                    <a:pt x="64302" y="3169"/>
                    <a:pt x="64344" y="3253"/>
                  </a:cubicBezTo>
                  <a:lnTo>
                    <a:pt x="64217" y="3253"/>
                  </a:lnTo>
                  <a:cubicBezTo>
                    <a:pt x="64133" y="3295"/>
                    <a:pt x="64048" y="3380"/>
                    <a:pt x="63922" y="3549"/>
                  </a:cubicBezTo>
                  <a:cubicBezTo>
                    <a:pt x="64048" y="3253"/>
                    <a:pt x="64175" y="2957"/>
                    <a:pt x="63964" y="2662"/>
                  </a:cubicBezTo>
                  <a:cubicBezTo>
                    <a:pt x="63964" y="2662"/>
                    <a:pt x="63964" y="2619"/>
                    <a:pt x="63922" y="2619"/>
                  </a:cubicBezTo>
                  <a:cubicBezTo>
                    <a:pt x="64091" y="2324"/>
                    <a:pt x="64133" y="1986"/>
                    <a:pt x="64091" y="1648"/>
                  </a:cubicBezTo>
                  <a:cubicBezTo>
                    <a:pt x="64048" y="1141"/>
                    <a:pt x="63964" y="1098"/>
                    <a:pt x="63922" y="1056"/>
                  </a:cubicBezTo>
                  <a:cubicBezTo>
                    <a:pt x="63837" y="972"/>
                    <a:pt x="63710" y="972"/>
                    <a:pt x="63626" y="972"/>
                  </a:cubicBezTo>
                  <a:cubicBezTo>
                    <a:pt x="63161" y="972"/>
                    <a:pt x="62781" y="1521"/>
                    <a:pt x="62401" y="2155"/>
                  </a:cubicBezTo>
                  <a:cubicBezTo>
                    <a:pt x="62358" y="2239"/>
                    <a:pt x="62316" y="2324"/>
                    <a:pt x="62274" y="2366"/>
                  </a:cubicBezTo>
                  <a:cubicBezTo>
                    <a:pt x="62189" y="2450"/>
                    <a:pt x="62105" y="2577"/>
                    <a:pt x="62105" y="2704"/>
                  </a:cubicBezTo>
                  <a:cubicBezTo>
                    <a:pt x="62063" y="2831"/>
                    <a:pt x="62020" y="2915"/>
                    <a:pt x="61978" y="3000"/>
                  </a:cubicBezTo>
                  <a:cubicBezTo>
                    <a:pt x="61809" y="3253"/>
                    <a:pt x="61598" y="3464"/>
                    <a:pt x="61387" y="3633"/>
                  </a:cubicBezTo>
                  <a:cubicBezTo>
                    <a:pt x="61133" y="3845"/>
                    <a:pt x="60922" y="4056"/>
                    <a:pt x="60753" y="4309"/>
                  </a:cubicBezTo>
                  <a:cubicBezTo>
                    <a:pt x="60711" y="4352"/>
                    <a:pt x="60669" y="4436"/>
                    <a:pt x="60626" y="4521"/>
                  </a:cubicBezTo>
                  <a:cubicBezTo>
                    <a:pt x="60626" y="4478"/>
                    <a:pt x="60626" y="4478"/>
                    <a:pt x="60584" y="4436"/>
                  </a:cubicBezTo>
                  <a:cubicBezTo>
                    <a:pt x="60669" y="4352"/>
                    <a:pt x="60711" y="4267"/>
                    <a:pt x="60711" y="4140"/>
                  </a:cubicBezTo>
                  <a:cubicBezTo>
                    <a:pt x="60838" y="4056"/>
                    <a:pt x="60838" y="3845"/>
                    <a:pt x="60711" y="3718"/>
                  </a:cubicBezTo>
                  <a:cubicBezTo>
                    <a:pt x="60669" y="3676"/>
                    <a:pt x="60626" y="3633"/>
                    <a:pt x="60542" y="3633"/>
                  </a:cubicBezTo>
                  <a:cubicBezTo>
                    <a:pt x="60795" y="3380"/>
                    <a:pt x="61260" y="2915"/>
                    <a:pt x="61513" y="2662"/>
                  </a:cubicBezTo>
                  <a:cubicBezTo>
                    <a:pt x="62189" y="1943"/>
                    <a:pt x="62232" y="1901"/>
                    <a:pt x="62189" y="1732"/>
                  </a:cubicBezTo>
                  <a:cubicBezTo>
                    <a:pt x="62189" y="1648"/>
                    <a:pt x="62105" y="1563"/>
                    <a:pt x="62063" y="1521"/>
                  </a:cubicBezTo>
                  <a:cubicBezTo>
                    <a:pt x="62401" y="1479"/>
                    <a:pt x="62696" y="1352"/>
                    <a:pt x="62992" y="1141"/>
                  </a:cubicBezTo>
                  <a:cubicBezTo>
                    <a:pt x="63077" y="1056"/>
                    <a:pt x="63161" y="887"/>
                    <a:pt x="63119" y="760"/>
                  </a:cubicBezTo>
                  <a:cubicBezTo>
                    <a:pt x="63119" y="692"/>
                    <a:pt x="63008" y="568"/>
                    <a:pt x="62742" y="568"/>
                  </a:cubicBezTo>
                  <a:cubicBezTo>
                    <a:pt x="62680" y="568"/>
                    <a:pt x="62608" y="575"/>
                    <a:pt x="62527" y="591"/>
                  </a:cubicBezTo>
                  <a:cubicBezTo>
                    <a:pt x="62570" y="549"/>
                    <a:pt x="62570" y="422"/>
                    <a:pt x="62570" y="338"/>
                  </a:cubicBezTo>
                  <a:lnTo>
                    <a:pt x="62527" y="211"/>
                  </a:lnTo>
                  <a:lnTo>
                    <a:pt x="62401" y="169"/>
                  </a:lnTo>
                  <a:lnTo>
                    <a:pt x="62316" y="169"/>
                  </a:lnTo>
                  <a:cubicBezTo>
                    <a:pt x="62232" y="169"/>
                    <a:pt x="62147" y="211"/>
                    <a:pt x="62063" y="211"/>
                  </a:cubicBezTo>
                  <a:lnTo>
                    <a:pt x="62020" y="42"/>
                  </a:lnTo>
                  <a:lnTo>
                    <a:pt x="61725" y="42"/>
                  </a:lnTo>
                  <a:cubicBezTo>
                    <a:pt x="61682" y="42"/>
                    <a:pt x="61598" y="84"/>
                    <a:pt x="61344" y="127"/>
                  </a:cubicBezTo>
                  <a:cubicBezTo>
                    <a:pt x="61322" y="119"/>
                    <a:pt x="61298" y="116"/>
                    <a:pt x="61274" y="116"/>
                  </a:cubicBezTo>
                  <a:cubicBezTo>
                    <a:pt x="61161" y="116"/>
                    <a:pt x="61034" y="191"/>
                    <a:pt x="60964" y="296"/>
                  </a:cubicBezTo>
                  <a:lnTo>
                    <a:pt x="60880" y="422"/>
                  </a:lnTo>
                  <a:lnTo>
                    <a:pt x="60880" y="465"/>
                  </a:lnTo>
                  <a:cubicBezTo>
                    <a:pt x="60838" y="465"/>
                    <a:pt x="60753" y="507"/>
                    <a:pt x="60669" y="549"/>
                  </a:cubicBezTo>
                  <a:cubicBezTo>
                    <a:pt x="60542" y="634"/>
                    <a:pt x="60288" y="760"/>
                    <a:pt x="60331" y="1014"/>
                  </a:cubicBezTo>
                  <a:cubicBezTo>
                    <a:pt x="60331" y="1056"/>
                    <a:pt x="60373" y="1098"/>
                    <a:pt x="60415" y="1141"/>
                  </a:cubicBezTo>
                  <a:lnTo>
                    <a:pt x="60373" y="1141"/>
                  </a:lnTo>
                  <a:lnTo>
                    <a:pt x="60288" y="1267"/>
                  </a:lnTo>
                  <a:cubicBezTo>
                    <a:pt x="60246" y="1310"/>
                    <a:pt x="60246" y="1394"/>
                    <a:pt x="60246" y="1436"/>
                  </a:cubicBezTo>
                  <a:cubicBezTo>
                    <a:pt x="60162" y="1394"/>
                    <a:pt x="60119" y="1394"/>
                    <a:pt x="60035" y="1394"/>
                  </a:cubicBezTo>
                  <a:cubicBezTo>
                    <a:pt x="60035" y="1267"/>
                    <a:pt x="59908" y="1183"/>
                    <a:pt x="59739" y="1183"/>
                  </a:cubicBezTo>
                  <a:cubicBezTo>
                    <a:pt x="59570" y="1183"/>
                    <a:pt x="59486" y="1310"/>
                    <a:pt x="59401" y="1479"/>
                  </a:cubicBezTo>
                  <a:cubicBezTo>
                    <a:pt x="59301" y="1253"/>
                    <a:pt x="59082" y="1132"/>
                    <a:pt x="58876" y="1132"/>
                  </a:cubicBezTo>
                  <a:cubicBezTo>
                    <a:pt x="58735" y="1132"/>
                    <a:pt x="58600" y="1189"/>
                    <a:pt x="58514" y="1310"/>
                  </a:cubicBezTo>
                  <a:cubicBezTo>
                    <a:pt x="58387" y="1436"/>
                    <a:pt x="58303" y="1563"/>
                    <a:pt x="58345" y="1732"/>
                  </a:cubicBezTo>
                  <a:cubicBezTo>
                    <a:pt x="58345" y="1774"/>
                    <a:pt x="58387" y="1859"/>
                    <a:pt x="58387" y="1901"/>
                  </a:cubicBezTo>
                  <a:cubicBezTo>
                    <a:pt x="58297" y="1841"/>
                    <a:pt x="58202" y="1813"/>
                    <a:pt x="58109" y="1813"/>
                  </a:cubicBezTo>
                  <a:cubicBezTo>
                    <a:pt x="57940" y="1813"/>
                    <a:pt x="57778" y="1906"/>
                    <a:pt x="57669" y="2070"/>
                  </a:cubicBezTo>
                  <a:cubicBezTo>
                    <a:pt x="57584" y="2197"/>
                    <a:pt x="57584" y="2366"/>
                    <a:pt x="57627" y="2493"/>
                  </a:cubicBezTo>
                  <a:cubicBezTo>
                    <a:pt x="57669" y="2619"/>
                    <a:pt x="57753" y="2704"/>
                    <a:pt x="57880" y="2746"/>
                  </a:cubicBezTo>
                  <a:cubicBezTo>
                    <a:pt x="57838" y="2788"/>
                    <a:pt x="57796" y="2831"/>
                    <a:pt x="57753" y="2873"/>
                  </a:cubicBezTo>
                  <a:cubicBezTo>
                    <a:pt x="57753" y="2915"/>
                    <a:pt x="57753" y="2957"/>
                    <a:pt x="57711" y="3000"/>
                  </a:cubicBezTo>
                  <a:cubicBezTo>
                    <a:pt x="57635" y="2772"/>
                    <a:pt x="57458" y="2613"/>
                    <a:pt x="57239" y="2613"/>
                  </a:cubicBezTo>
                  <a:cubicBezTo>
                    <a:pt x="57214" y="2613"/>
                    <a:pt x="57188" y="2615"/>
                    <a:pt x="57162" y="2619"/>
                  </a:cubicBezTo>
                  <a:lnTo>
                    <a:pt x="57035" y="2619"/>
                  </a:lnTo>
                  <a:cubicBezTo>
                    <a:pt x="57035" y="2535"/>
                    <a:pt x="57035" y="2493"/>
                    <a:pt x="56993" y="2408"/>
                  </a:cubicBezTo>
                  <a:lnTo>
                    <a:pt x="56866" y="2281"/>
                  </a:lnTo>
                  <a:lnTo>
                    <a:pt x="56697" y="2281"/>
                  </a:lnTo>
                  <a:cubicBezTo>
                    <a:pt x="56444" y="2281"/>
                    <a:pt x="56232" y="2408"/>
                    <a:pt x="56106" y="2619"/>
                  </a:cubicBezTo>
                  <a:cubicBezTo>
                    <a:pt x="56064" y="2746"/>
                    <a:pt x="56021" y="2873"/>
                    <a:pt x="56064" y="3000"/>
                  </a:cubicBezTo>
                  <a:cubicBezTo>
                    <a:pt x="55937" y="3000"/>
                    <a:pt x="55852" y="2957"/>
                    <a:pt x="55726" y="2957"/>
                  </a:cubicBezTo>
                  <a:cubicBezTo>
                    <a:pt x="55895" y="2788"/>
                    <a:pt x="56021" y="2619"/>
                    <a:pt x="56148" y="2408"/>
                  </a:cubicBezTo>
                  <a:cubicBezTo>
                    <a:pt x="56190" y="2366"/>
                    <a:pt x="56275" y="2112"/>
                    <a:pt x="55937" y="1943"/>
                  </a:cubicBezTo>
                  <a:cubicBezTo>
                    <a:pt x="55810" y="1859"/>
                    <a:pt x="55683" y="1817"/>
                    <a:pt x="55599" y="1817"/>
                  </a:cubicBezTo>
                  <a:lnTo>
                    <a:pt x="55430" y="1817"/>
                  </a:lnTo>
                  <a:lnTo>
                    <a:pt x="55345" y="1901"/>
                  </a:lnTo>
                  <a:cubicBezTo>
                    <a:pt x="55345" y="1943"/>
                    <a:pt x="55303" y="1986"/>
                    <a:pt x="55303" y="2028"/>
                  </a:cubicBezTo>
                  <a:cubicBezTo>
                    <a:pt x="55219" y="1986"/>
                    <a:pt x="55134" y="1943"/>
                    <a:pt x="55050" y="1943"/>
                  </a:cubicBezTo>
                  <a:cubicBezTo>
                    <a:pt x="54881" y="1943"/>
                    <a:pt x="54712" y="2070"/>
                    <a:pt x="54669" y="2239"/>
                  </a:cubicBezTo>
                  <a:cubicBezTo>
                    <a:pt x="54627" y="2366"/>
                    <a:pt x="54669" y="2493"/>
                    <a:pt x="54754" y="2619"/>
                  </a:cubicBezTo>
                  <a:cubicBezTo>
                    <a:pt x="54754" y="2635"/>
                    <a:pt x="54754" y="2650"/>
                    <a:pt x="54756" y="2666"/>
                  </a:cubicBezTo>
                  <a:lnTo>
                    <a:pt x="54756" y="2666"/>
                  </a:lnTo>
                  <a:cubicBezTo>
                    <a:pt x="54742" y="2650"/>
                    <a:pt x="54727" y="2635"/>
                    <a:pt x="54712" y="2619"/>
                  </a:cubicBezTo>
                  <a:cubicBezTo>
                    <a:pt x="54627" y="2450"/>
                    <a:pt x="54500" y="2281"/>
                    <a:pt x="54289" y="2281"/>
                  </a:cubicBezTo>
                  <a:cubicBezTo>
                    <a:pt x="54260" y="2274"/>
                    <a:pt x="54231" y="2271"/>
                    <a:pt x="54203" y="2271"/>
                  </a:cubicBezTo>
                  <a:cubicBezTo>
                    <a:pt x="54065" y="2271"/>
                    <a:pt x="53937" y="2353"/>
                    <a:pt x="53867" y="2493"/>
                  </a:cubicBezTo>
                  <a:lnTo>
                    <a:pt x="53867" y="2535"/>
                  </a:lnTo>
                  <a:cubicBezTo>
                    <a:pt x="53814" y="2517"/>
                    <a:pt x="53762" y="2507"/>
                    <a:pt x="53709" y="2507"/>
                  </a:cubicBezTo>
                  <a:cubicBezTo>
                    <a:pt x="53635" y="2507"/>
                    <a:pt x="53561" y="2528"/>
                    <a:pt x="53486" y="2577"/>
                  </a:cubicBezTo>
                  <a:cubicBezTo>
                    <a:pt x="53437" y="2544"/>
                    <a:pt x="53368" y="2518"/>
                    <a:pt x="53298" y="2518"/>
                  </a:cubicBezTo>
                  <a:cubicBezTo>
                    <a:pt x="53187" y="2518"/>
                    <a:pt x="53073" y="2582"/>
                    <a:pt x="53022" y="2788"/>
                  </a:cubicBezTo>
                  <a:lnTo>
                    <a:pt x="52979" y="2788"/>
                  </a:lnTo>
                  <a:lnTo>
                    <a:pt x="52768" y="2873"/>
                  </a:lnTo>
                  <a:lnTo>
                    <a:pt x="52726" y="2957"/>
                  </a:lnTo>
                  <a:lnTo>
                    <a:pt x="52599" y="2957"/>
                  </a:lnTo>
                  <a:cubicBezTo>
                    <a:pt x="52472" y="2957"/>
                    <a:pt x="52219" y="2957"/>
                    <a:pt x="52177" y="3169"/>
                  </a:cubicBezTo>
                  <a:lnTo>
                    <a:pt x="52134" y="3422"/>
                  </a:lnTo>
                  <a:lnTo>
                    <a:pt x="52346" y="3507"/>
                  </a:lnTo>
                  <a:cubicBezTo>
                    <a:pt x="52430" y="3549"/>
                    <a:pt x="52515" y="3591"/>
                    <a:pt x="52641" y="3633"/>
                  </a:cubicBezTo>
                  <a:cubicBezTo>
                    <a:pt x="52599" y="3676"/>
                    <a:pt x="52557" y="3760"/>
                    <a:pt x="52515" y="3845"/>
                  </a:cubicBezTo>
                  <a:lnTo>
                    <a:pt x="52388" y="4098"/>
                  </a:lnTo>
                  <a:lnTo>
                    <a:pt x="52599" y="4225"/>
                  </a:lnTo>
                  <a:cubicBezTo>
                    <a:pt x="52684" y="4267"/>
                    <a:pt x="52768" y="4309"/>
                    <a:pt x="52853" y="4309"/>
                  </a:cubicBezTo>
                  <a:cubicBezTo>
                    <a:pt x="52937" y="4309"/>
                    <a:pt x="53022" y="4267"/>
                    <a:pt x="53064" y="4225"/>
                  </a:cubicBezTo>
                  <a:lnTo>
                    <a:pt x="53233" y="4225"/>
                  </a:lnTo>
                  <a:cubicBezTo>
                    <a:pt x="53317" y="4225"/>
                    <a:pt x="53444" y="4140"/>
                    <a:pt x="53529" y="4056"/>
                  </a:cubicBezTo>
                  <a:cubicBezTo>
                    <a:pt x="53571" y="4098"/>
                    <a:pt x="53655" y="4140"/>
                    <a:pt x="53740" y="4140"/>
                  </a:cubicBezTo>
                  <a:cubicBezTo>
                    <a:pt x="53867" y="4140"/>
                    <a:pt x="53909" y="4098"/>
                    <a:pt x="53993" y="3929"/>
                  </a:cubicBezTo>
                  <a:cubicBezTo>
                    <a:pt x="54078" y="3971"/>
                    <a:pt x="54162" y="4014"/>
                    <a:pt x="54289" y="4056"/>
                  </a:cubicBezTo>
                  <a:cubicBezTo>
                    <a:pt x="54247" y="4140"/>
                    <a:pt x="54247" y="4225"/>
                    <a:pt x="54289" y="4352"/>
                  </a:cubicBezTo>
                  <a:cubicBezTo>
                    <a:pt x="54120" y="4309"/>
                    <a:pt x="53993" y="4267"/>
                    <a:pt x="53824" y="4267"/>
                  </a:cubicBezTo>
                  <a:cubicBezTo>
                    <a:pt x="53698" y="4267"/>
                    <a:pt x="53571" y="4309"/>
                    <a:pt x="53402" y="4309"/>
                  </a:cubicBezTo>
                  <a:cubicBezTo>
                    <a:pt x="53275" y="4352"/>
                    <a:pt x="53106" y="4436"/>
                    <a:pt x="53022" y="4563"/>
                  </a:cubicBezTo>
                  <a:lnTo>
                    <a:pt x="53022" y="4774"/>
                  </a:lnTo>
                  <a:lnTo>
                    <a:pt x="53064" y="4859"/>
                  </a:lnTo>
                  <a:cubicBezTo>
                    <a:pt x="52937" y="4859"/>
                    <a:pt x="52853" y="4859"/>
                    <a:pt x="52768" y="4901"/>
                  </a:cubicBezTo>
                  <a:cubicBezTo>
                    <a:pt x="52768" y="4859"/>
                    <a:pt x="52768" y="4816"/>
                    <a:pt x="52726" y="4774"/>
                  </a:cubicBezTo>
                  <a:lnTo>
                    <a:pt x="52641" y="4647"/>
                  </a:lnTo>
                  <a:lnTo>
                    <a:pt x="52515" y="4647"/>
                  </a:lnTo>
                  <a:cubicBezTo>
                    <a:pt x="52303" y="4647"/>
                    <a:pt x="52050" y="4901"/>
                    <a:pt x="51923" y="5070"/>
                  </a:cubicBezTo>
                  <a:cubicBezTo>
                    <a:pt x="51796" y="4943"/>
                    <a:pt x="51712" y="4859"/>
                    <a:pt x="51585" y="4774"/>
                  </a:cubicBezTo>
                  <a:lnTo>
                    <a:pt x="51501" y="4732"/>
                  </a:lnTo>
                  <a:lnTo>
                    <a:pt x="51416" y="4732"/>
                  </a:lnTo>
                  <a:cubicBezTo>
                    <a:pt x="51289" y="4732"/>
                    <a:pt x="51121" y="4859"/>
                    <a:pt x="51121" y="4985"/>
                  </a:cubicBezTo>
                  <a:cubicBezTo>
                    <a:pt x="50867" y="5028"/>
                    <a:pt x="50656" y="5154"/>
                    <a:pt x="50445" y="5323"/>
                  </a:cubicBezTo>
                  <a:cubicBezTo>
                    <a:pt x="50360" y="5365"/>
                    <a:pt x="50318" y="5492"/>
                    <a:pt x="50318" y="5619"/>
                  </a:cubicBezTo>
                  <a:cubicBezTo>
                    <a:pt x="50318" y="5915"/>
                    <a:pt x="50698" y="5999"/>
                    <a:pt x="50994" y="5999"/>
                  </a:cubicBezTo>
                  <a:cubicBezTo>
                    <a:pt x="50952" y="6084"/>
                    <a:pt x="50994" y="6168"/>
                    <a:pt x="51036" y="6253"/>
                  </a:cubicBezTo>
                  <a:lnTo>
                    <a:pt x="50825" y="6253"/>
                  </a:lnTo>
                  <a:cubicBezTo>
                    <a:pt x="50656" y="6337"/>
                    <a:pt x="50487" y="6464"/>
                    <a:pt x="50402" y="6633"/>
                  </a:cubicBezTo>
                  <a:cubicBezTo>
                    <a:pt x="50360" y="6675"/>
                    <a:pt x="50360" y="6760"/>
                    <a:pt x="50360" y="6802"/>
                  </a:cubicBezTo>
                  <a:cubicBezTo>
                    <a:pt x="50276" y="6717"/>
                    <a:pt x="50149" y="6675"/>
                    <a:pt x="50022" y="6675"/>
                  </a:cubicBezTo>
                  <a:cubicBezTo>
                    <a:pt x="49726" y="6675"/>
                    <a:pt x="49557" y="7013"/>
                    <a:pt x="49431" y="7436"/>
                  </a:cubicBezTo>
                  <a:cubicBezTo>
                    <a:pt x="49304" y="7436"/>
                    <a:pt x="49093" y="7478"/>
                    <a:pt x="48966" y="7520"/>
                  </a:cubicBezTo>
                  <a:lnTo>
                    <a:pt x="48881" y="7520"/>
                  </a:lnTo>
                  <a:cubicBezTo>
                    <a:pt x="48881" y="7309"/>
                    <a:pt x="48839" y="7098"/>
                    <a:pt x="48797" y="6929"/>
                  </a:cubicBezTo>
                  <a:cubicBezTo>
                    <a:pt x="48755" y="6760"/>
                    <a:pt x="48628" y="6591"/>
                    <a:pt x="48417" y="6506"/>
                  </a:cubicBezTo>
                  <a:lnTo>
                    <a:pt x="48163" y="6506"/>
                  </a:lnTo>
                  <a:lnTo>
                    <a:pt x="48121" y="6591"/>
                  </a:lnTo>
                  <a:cubicBezTo>
                    <a:pt x="48079" y="6633"/>
                    <a:pt x="48079" y="6633"/>
                    <a:pt x="48036" y="6675"/>
                  </a:cubicBezTo>
                  <a:cubicBezTo>
                    <a:pt x="47867" y="6675"/>
                    <a:pt x="47825" y="6802"/>
                    <a:pt x="47741" y="7013"/>
                  </a:cubicBezTo>
                  <a:cubicBezTo>
                    <a:pt x="47741" y="7055"/>
                    <a:pt x="47698" y="7098"/>
                    <a:pt x="47698" y="7182"/>
                  </a:cubicBezTo>
                  <a:cubicBezTo>
                    <a:pt x="47656" y="7224"/>
                    <a:pt x="47529" y="7224"/>
                    <a:pt x="47360" y="7436"/>
                  </a:cubicBezTo>
                  <a:cubicBezTo>
                    <a:pt x="47276" y="7478"/>
                    <a:pt x="47234" y="7562"/>
                    <a:pt x="47191" y="7605"/>
                  </a:cubicBezTo>
                  <a:cubicBezTo>
                    <a:pt x="47107" y="7520"/>
                    <a:pt x="47065" y="7436"/>
                    <a:pt x="46938" y="7393"/>
                  </a:cubicBezTo>
                  <a:cubicBezTo>
                    <a:pt x="46853" y="7351"/>
                    <a:pt x="46769" y="7309"/>
                    <a:pt x="46642" y="7309"/>
                  </a:cubicBezTo>
                  <a:cubicBezTo>
                    <a:pt x="46853" y="7224"/>
                    <a:pt x="47022" y="7055"/>
                    <a:pt x="47149" y="6886"/>
                  </a:cubicBezTo>
                  <a:cubicBezTo>
                    <a:pt x="47191" y="6760"/>
                    <a:pt x="47191" y="6633"/>
                    <a:pt x="47149" y="6506"/>
                  </a:cubicBezTo>
                  <a:lnTo>
                    <a:pt x="47149" y="6506"/>
                  </a:lnTo>
                  <a:cubicBezTo>
                    <a:pt x="47191" y="6548"/>
                    <a:pt x="47276" y="6591"/>
                    <a:pt x="47318" y="6633"/>
                  </a:cubicBezTo>
                  <a:lnTo>
                    <a:pt x="47445" y="6633"/>
                  </a:lnTo>
                  <a:lnTo>
                    <a:pt x="47529" y="6591"/>
                  </a:lnTo>
                  <a:cubicBezTo>
                    <a:pt x="48036" y="6295"/>
                    <a:pt x="48036" y="6295"/>
                    <a:pt x="48036" y="6168"/>
                  </a:cubicBezTo>
                  <a:cubicBezTo>
                    <a:pt x="48036" y="6041"/>
                    <a:pt x="47994" y="5957"/>
                    <a:pt x="47952" y="5830"/>
                  </a:cubicBezTo>
                  <a:cubicBezTo>
                    <a:pt x="47952" y="5830"/>
                    <a:pt x="47572" y="5281"/>
                    <a:pt x="47318" y="5281"/>
                  </a:cubicBezTo>
                  <a:lnTo>
                    <a:pt x="47234" y="5281"/>
                  </a:lnTo>
                  <a:cubicBezTo>
                    <a:pt x="47191" y="5070"/>
                    <a:pt x="47022" y="4943"/>
                    <a:pt x="46811" y="4943"/>
                  </a:cubicBezTo>
                  <a:cubicBezTo>
                    <a:pt x="46642" y="4943"/>
                    <a:pt x="46473" y="5070"/>
                    <a:pt x="46473" y="5281"/>
                  </a:cubicBezTo>
                  <a:cubicBezTo>
                    <a:pt x="46473" y="5619"/>
                    <a:pt x="46642" y="5957"/>
                    <a:pt x="46853" y="6253"/>
                  </a:cubicBezTo>
                  <a:lnTo>
                    <a:pt x="46811" y="6210"/>
                  </a:lnTo>
                  <a:cubicBezTo>
                    <a:pt x="46727" y="6084"/>
                    <a:pt x="46600" y="6041"/>
                    <a:pt x="46515" y="6041"/>
                  </a:cubicBezTo>
                  <a:cubicBezTo>
                    <a:pt x="46389" y="6041"/>
                    <a:pt x="46304" y="6084"/>
                    <a:pt x="46262" y="6126"/>
                  </a:cubicBezTo>
                  <a:cubicBezTo>
                    <a:pt x="46262" y="6126"/>
                    <a:pt x="46262" y="6084"/>
                    <a:pt x="46262" y="6084"/>
                  </a:cubicBezTo>
                  <a:lnTo>
                    <a:pt x="46135" y="5915"/>
                  </a:lnTo>
                  <a:lnTo>
                    <a:pt x="45966" y="5915"/>
                  </a:lnTo>
                  <a:cubicBezTo>
                    <a:pt x="45882" y="5915"/>
                    <a:pt x="45840" y="5915"/>
                    <a:pt x="45755" y="5957"/>
                  </a:cubicBezTo>
                  <a:cubicBezTo>
                    <a:pt x="45290" y="6168"/>
                    <a:pt x="44868" y="6379"/>
                    <a:pt x="44445" y="6675"/>
                  </a:cubicBezTo>
                  <a:lnTo>
                    <a:pt x="44319" y="6760"/>
                  </a:lnTo>
                  <a:cubicBezTo>
                    <a:pt x="44276" y="6844"/>
                    <a:pt x="44234" y="6929"/>
                    <a:pt x="44234" y="7055"/>
                  </a:cubicBezTo>
                  <a:cubicBezTo>
                    <a:pt x="44234" y="7098"/>
                    <a:pt x="44234" y="7182"/>
                    <a:pt x="44234" y="7267"/>
                  </a:cubicBezTo>
                  <a:cubicBezTo>
                    <a:pt x="44107" y="7267"/>
                    <a:pt x="43981" y="7309"/>
                    <a:pt x="43896" y="7436"/>
                  </a:cubicBezTo>
                  <a:cubicBezTo>
                    <a:pt x="43833" y="7372"/>
                    <a:pt x="43759" y="7341"/>
                    <a:pt x="43685" y="7341"/>
                  </a:cubicBezTo>
                  <a:cubicBezTo>
                    <a:pt x="43611" y="7341"/>
                    <a:pt x="43537" y="7372"/>
                    <a:pt x="43474" y="7436"/>
                  </a:cubicBezTo>
                  <a:cubicBezTo>
                    <a:pt x="43347" y="7520"/>
                    <a:pt x="43262" y="7689"/>
                    <a:pt x="43305" y="7858"/>
                  </a:cubicBezTo>
                  <a:cubicBezTo>
                    <a:pt x="43262" y="7900"/>
                    <a:pt x="43220" y="7900"/>
                    <a:pt x="43220" y="7943"/>
                  </a:cubicBezTo>
                  <a:cubicBezTo>
                    <a:pt x="43136" y="7985"/>
                    <a:pt x="43136" y="8069"/>
                    <a:pt x="43093" y="8112"/>
                  </a:cubicBezTo>
                  <a:lnTo>
                    <a:pt x="42924" y="8112"/>
                  </a:lnTo>
                  <a:cubicBezTo>
                    <a:pt x="42629" y="8112"/>
                    <a:pt x="42544" y="8323"/>
                    <a:pt x="42544" y="8365"/>
                  </a:cubicBezTo>
                  <a:cubicBezTo>
                    <a:pt x="42502" y="8450"/>
                    <a:pt x="42502" y="8534"/>
                    <a:pt x="42544" y="8576"/>
                  </a:cubicBezTo>
                  <a:lnTo>
                    <a:pt x="42417" y="8576"/>
                  </a:lnTo>
                  <a:cubicBezTo>
                    <a:pt x="42375" y="8492"/>
                    <a:pt x="42333" y="8407"/>
                    <a:pt x="42291" y="8323"/>
                  </a:cubicBezTo>
                  <a:lnTo>
                    <a:pt x="42122" y="8238"/>
                  </a:lnTo>
                  <a:lnTo>
                    <a:pt x="41995" y="8238"/>
                  </a:lnTo>
                  <a:cubicBezTo>
                    <a:pt x="41910" y="8238"/>
                    <a:pt x="41868" y="8238"/>
                    <a:pt x="41826" y="8281"/>
                  </a:cubicBezTo>
                  <a:cubicBezTo>
                    <a:pt x="41741" y="8238"/>
                    <a:pt x="41657" y="8196"/>
                    <a:pt x="41572" y="8196"/>
                  </a:cubicBezTo>
                  <a:lnTo>
                    <a:pt x="41403" y="8196"/>
                  </a:lnTo>
                  <a:lnTo>
                    <a:pt x="41403" y="8238"/>
                  </a:lnTo>
                  <a:cubicBezTo>
                    <a:pt x="41319" y="8154"/>
                    <a:pt x="41234" y="8112"/>
                    <a:pt x="41150" y="8112"/>
                  </a:cubicBezTo>
                  <a:lnTo>
                    <a:pt x="40981" y="8112"/>
                  </a:lnTo>
                  <a:cubicBezTo>
                    <a:pt x="40897" y="8154"/>
                    <a:pt x="40812" y="8238"/>
                    <a:pt x="40770" y="8365"/>
                  </a:cubicBezTo>
                  <a:cubicBezTo>
                    <a:pt x="40770" y="8365"/>
                    <a:pt x="40770" y="8407"/>
                    <a:pt x="40770" y="8407"/>
                  </a:cubicBezTo>
                  <a:cubicBezTo>
                    <a:pt x="40685" y="8407"/>
                    <a:pt x="40601" y="8407"/>
                    <a:pt x="40559" y="8450"/>
                  </a:cubicBezTo>
                  <a:lnTo>
                    <a:pt x="40390" y="8534"/>
                  </a:lnTo>
                  <a:lnTo>
                    <a:pt x="40390" y="8619"/>
                  </a:lnTo>
                  <a:lnTo>
                    <a:pt x="40221" y="8619"/>
                  </a:lnTo>
                  <a:lnTo>
                    <a:pt x="40094" y="8914"/>
                  </a:lnTo>
                  <a:lnTo>
                    <a:pt x="40136" y="9041"/>
                  </a:lnTo>
                  <a:cubicBezTo>
                    <a:pt x="40136" y="9041"/>
                    <a:pt x="40178" y="9083"/>
                    <a:pt x="40178" y="9126"/>
                  </a:cubicBezTo>
                  <a:cubicBezTo>
                    <a:pt x="40133" y="9114"/>
                    <a:pt x="40085" y="9109"/>
                    <a:pt x="40035" y="9109"/>
                  </a:cubicBezTo>
                  <a:cubicBezTo>
                    <a:pt x="39899" y="9109"/>
                    <a:pt x="39753" y="9148"/>
                    <a:pt x="39629" y="9210"/>
                  </a:cubicBezTo>
                  <a:cubicBezTo>
                    <a:pt x="39502" y="9252"/>
                    <a:pt x="39418" y="9337"/>
                    <a:pt x="39376" y="9421"/>
                  </a:cubicBezTo>
                  <a:lnTo>
                    <a:pt x="39333" y="9590"/>
                  </a:lnTo>
                  <a:lnTo>
                    <a:pt x="39376" y="9675"/>
                  </a:lnTo>
                  <a:cubicBezTo>
                    <a:pt x="39376" y="9717"/>
                    <a:pt x="39376" y="9717"/>
                    <a:pt x="39376" y="9717"/>
                  </a:cubicBezTo>
                  <a:cubicBezTo>
                    <a:pt x="39376" y="9759"/>
                    <a:pt x="39376" y="9802"/>
                    <a:pt x="39376" y="9802"/>
                  </a:cubicBezTo>
                  <a:lnTo>
                    <a:pt x="39376" y="9971"/>
                  </a:lnTo>
                  <a:lnTo>
                    <a:pt x="39671" y="10140"/>
                  </a:lnTo>
                  <a:cubicBezTo>
                    <a:pt x="39587" y="10224"/>
                    <a:pt x="39545" y="10351"/>
                    <a:pt x="39629" y="10435"/>
                  </a:cubicBezTo>
                  <a:cubicBezTo>
                    <a:pt x="39418" y="10435"/>
                    <a:pt x="39249" y="10478"/>
                    <a:pt x="39122" y="10604"/>
                  </a:cubicBezTo>
                  <a:cubicBezTo>
                    <a:pt x="39038" y="10689"/>
                    <a:pt x="38995" y="10815"/>
                    <a:pt x="38995" y="10942"/>
                  </a:cubicBezTo>
                  <a:cubicBezTo>
                    <a:pt x="39033" y="11170"/>
                    <a:pt x="39207" y="11329"/>
                    <a:pt x="39425" y="11329"/>
                  </a:cubicBezTo>
                  <a:cubicBezTo>
                    <a:pt x="39450" y="11329"/>
                    <a:pt x="39476" y="11327"/>
                    <a:pt x="39502" y="11322"/>
                  </a:cubicBezTo>
                  <a:lnTo>
                    <a:pt x="39502" y="11322"/>
                  </a:lnTo>
                  <a:lnTo>
                    <a:pt x="39333" y="11534"/>
                  </a:lnTo>
                  <a:lnTo>
                    <a:pt x="40094" y="11534"/>
                  </a:lnTo>
                  <a:cubicBezTo>
                    <a:pt x="40136" y="11534"/>
                    <a:pt x="40178" y="11534"/>
                    <a:pt x="40263" y="11491"/>
                  </a:cubicBezTo>
                  <a:cubicBezTo>
                    <a:pt x="40432" y="11407"/>
                    <a:pt x="40601" y="11238"/>
                    <a:pt x="40728" y="11027"/>
                  </a:cubicBezTo>
                  <a:cubicBezTo>
                    <a:pt x="40770" y="10942"/>
                    <a:pt x="40854" y="10858"/>
                    <a:pt x="40897" y="10815"/>
                  </a:cubicBezTo>
                  <a:cubicBezTo>
                    <a:pt x="41023" y="10858"/>
                    <a:pt x="41150" y="10900"/>
                    <a:pt x="41277" y="10900"/>
                  </a:cubicBezTo>
                  <a:lnTo>
                    <a:pt x="41488" y="10900"/>
                  </a:lnTo>
                  <a:cubicBezTo>
                    <a:pt x="41361" y="11069"/>
                    <a:pt x="41277" y="11238"/>
                    <a:pt x="41234" y="11407"/>
                  </a:cubicBezTo>
                  <a:lnTo>
                    <a:pt x="40939" y="11407"/>
                  </a:lnTo>
                  <a:lnTo>
                    <a:pt x="40854" y="11534"/>
                  </a:lnTo>
                  <a:cubicBezTo>
                    <a:pt x="40770" y="11660"/>
                    <a:pt x="40812" y="11829"/>
                    <a:pt x="40939" y="12083"/>
                  </a:cubicBezTo>
                  <a:cubicBezTo>
                    <a:pt x="40939" y="12125"/>
                    <a:pt x="40981" y="12167"/>
                    <a:pt x="40981" y="12167"/>
                  </a:cubicBezTo>
                  <a:cubicBezTo>
                    <a:pt x="40854" y="12252"/>
                    <a:pt x="40728" y="12336"/>
                    <a:pt x="40643" y="12463"/>
                  </a:cubicBezTo>
                  <a:cubicBezTo>
                    <a:pt x="40601" y="12548"/>
                    <a:pt x="40559" y="12590"/>
                    <a:pt x="40559" y="12674"/>
                  </a:cubicBezTo>
                  <a:cubicBezTo>
                    <a:pt x="40432" y="12674"/>
                    <a:pt x="40347" y="12759"/>
                    <a:pt x="40263" y="12801"/>
                  </a:cubicBezTo>
                  <a:cubicBezTo>
                    <a:pt x="40221" y="12759"/>
                    <a:pt x="40136" y="12717"/>
                    <a:pt x="40094" y="12717"/>
                  </a:cubicBezTo>
                  <a:cubicBezTo>
                    <a:pt x="40036" y="12709"/>
                    <a:pt x="39978" y="12706"/>
                    <a:pt x="39920" y="12706"/>
                  </a:cubicBezTo>
                  <a:cubicBezTo>
                    <a:pt x="39641" y="12706"/>
                    <a:pt x="39367" y="12788"/>
                    <a:pt x="39122" y="12928"/>
                  </a:cubicBezTo>
                  <a:cubicBezTo>
                    <a:pt x="39122" y="12843"/>
                    <a:pt x="39122" y="12759"/>
                    <a:pt x="39080" y="12674"/>
                  </a:cubicBezTo>
                  <a:lnTo>
                    <a:pt x="39080" y="12590"/>
                  </a:lnTo>
                  <a:cubicBezTo>
                    <a:pt x="39164" y="12548"/>
                    <a:pt x="39207" y="12463"/>
                    <a:pt x="39207" y="12379"/>
                  </a:cubicBezTo>
                  <a:lnTo>
                    <a:pt x="39207" y="12252"/>
                  </a:lnTo>
                  <a:lnTo>
                    <a:pt x="39164" y="12167"/>
                  </a:lnTo>
                  <a:cubicBezTo>
                    <a:pt x="39080" y="12083"/>
                    <a:pt x="38953" y="12041"/>
                    <a:pt x="38826" y="12041"/>
                  </a:cubicBezTo>
                  <a:cubicBezTo>
                    <a:pt x="38700" y="11829"/>
                    <a:pt x="38446" y="11660"/>
                    <a:pt x="38193" y="11618"/>
                  </a:cubicBezTo>
                  <a:lnTo>
                    <a:pt x="38024" y="11618"/>
                  </a:lnTo>
                  <a:lnTo>
                    <a:pt x="37939" y="11745"/>
                  </a:lnTo>
                  <a:cubicBezTo>
                    <a:pt x="37939" y="11787"/>
                    <a:pt x="37939" y="11829"/>
                    <a:pt x="37897" y="11872"/>
                  </a:cubicBezTo>
                  <a:cubicBezTo>
                    <a:pt x="37812" y="11872"/>
                    <a:pt x="37686" y="11914"/>
                    <a:pt x="37601" y="11998"/>
                  </a:cubicBezTo>
                  <a:cubicBezTo>
                    <a:pt x="37643" y="11787"/>
                    <a:pt x="37643" y="11576"/>
                    <a:pt x="37559" y="11407"/>
                  </a:cubicBezTo>
                  <a:cubicBezTo>
                    <a:pt x="37559" y="11365"/>
                    <a:pt x="37517" y="11322"/>
                    <a:pt x="37474" y="11280"/>
                  </a:cubicBezTo>
                  <a:lnTo>
                    <a:pt x="37643" y="11153"/>
                  </a:lnTo>
                  <a:cubicBezTo>
                    <a:pt x="37981" y="10815"/>
                    <a:pt x="38235" y="10351"/>
                    <a:pt x="38319" y="9886"/>
                  </a:cubicBezTo>
                  <a:cubicBezTo>
                    <a:pt x="38319" y="9675"/>
                    <a:pt x="38150" y="9464"/>
                    <a:pt x="37939" y="9464"/>
                  </a:cubicBezTo>
                  <a:cubicBezTo>
                    <a:pt x="37305" y="9464"/>
                    <a:pt x="35869" y="10984"/>
                    <a:pt x="35827" y="11660"/>
                  </a:cubicBezTo>
                  <a:lnTo>
                    <a:pt x="35827" y="11703"/>
                  </a:lnTo>
                  <a:lnTo>
                    <a:pt x="35658" y="11703"/>
                  </a:lnTo>
                  <a:cubicBezTo>
                    <a:pt x="35658" y="11449"/>
                    <a:pt x="35573" y="11196"/>
                    <a:pt x="35362" y="11027"/>
                  </a:cubicBezTo>
                  <a:cubicBezTo>
                    <a:pt x="35271" y="10935"/>
                    <a:pt x="35156" y="10891"/>
                    <a:pt x="35044" y="10891"/>
                  </a:cubicBezTo>
                  <a:cubicBezTo>
                    <a:pt x="34898" y="10891"/>
                    <a:pt x="34758" y="10967"/>
                    <a:pt x="34686" y="11111"/>
                  </a:cubicBezTo>
                  <a:cubicBezTo>
                    <a:pt x="34559" y="11238"/>
                    <a:pt x="34517" y="11407"/>
                    <a:pt x="34559" y="11576"/>
                  </a:cubicBezTo>
                  <a:lnTo>
                    <a:pt x="34475" y="11576"/>
                  </a:lnTo>
                  <a:lnTo>
                    <a:pt x="34390" y="11660"/>
                  </a:lnTo>
                  <a:cubicBezTo>
                    <a:pt x="34306" y="11787"/>
                    <a:pt x="34264" y="11914"/>
                    <a:pt x="34306" y="12041"/>
                  </a:cubicBezTo>
                  <a:lnTo>
                    <a:pt x="34306" y="12210"/>
                  </a:lnTo>
                  <a:cubicBezTo>
                    <a:pt x="34179" y="12125"/>
                    <a:pt x="34095" y="12041"/>
                    <a:pt x="34010" y="11914"/>
                  </a:cubicBezTo>
                  <a:lnTo>
                    <a:pt x="33883" y="11787"/>
                  </a:lnTo>
                  <a:lnTo>
                    <a:pt x="33630" y="11787"/>
                  </a:lnTo>
                  <a:lnTo>
                    <a:pt x="33588" y="11829"/>
                  </a:lnTo>
                  <a:lnTo>
                    <a:pt x="33419" y="11829"/>
                  </a:lnTo>
                  <a:cubicBezTo>
                    <a:pt x="33123" y="11829"/>
                    <a:pt x="32996" y="12125"/>
                    <a:pt x="32827" y="12590"/>
                  </a:cubicBezTo>
                  <a:cubicBezTo>
                    <a:pt x="32827" y="12759"/>
                    <a:pt x="32869" y="12928"/>
                    <a:pt x="32954" y="13012"/>
                  </a:cubicBezTo>
                  <a:cubicBezTo>
                    <a:pt x="33081" y="13350"/>
                    <a:pt x="33292" y="13393"/>
                    <a:pt x="33419" y="13393"/>
                  </a:cubicBezTo>
                  <a:cubicBezTo>
                    <a:pt x="33545" y="13393"/>
                    <a:pt x="33714" y="13308"/>
                    <a:pt x="33799" y="13181"/>
                  </a:cubicBezTo>
                  <a:lnTo>
                    <a:pt x="34095" y="13308"/>
                  </a:lnTo>
                  <a:cubicBezTo>
                    <a:pt x="34348" y="13435"/>
                    <a:pt x="34644" y="13519"/>
                    <a:pt x="34897" y="13519"/>
                  </a:cubicBezTo>
                  <a:lnTo>
                    <a:pt x="35151" y="13519"/>
                  </a:lnTo>
                  <a:lnTo>
                    <a:pt x="35109" y="13646"/>
                  </a:lnTo>
                  <a:cubicBezTo>
                    <a:pt x="34897" y="13688"/>
                    <a:pt x="34728" y="13815"/>
                    <a:pt x="34559" y="13942"/>
                  </a:cubicBezTo>
                  <a:cubicBezTo>
                    <a:pt x="34433" y="13857"/>
                    <a:pt x="34306" y="13857"/>
                    <a:pt x="34179" y="13857"/>
                  </a:cubicBezTo>
                  <a:lnTo>
                    <a:pt x="34179" y="13815"/>
                  </a:lnTo>
                  <a:lnTo>
                    <a:pt x="34052" y="13773"/>
                  </a:lnTo>
                  <a:cubicBezTo>
                    <a:pt x="34010" y="13766"/>
                    <a:pt x="33968" y="13762"/>
                    <a:pt x="33926" y="13762"/>
                  </a:cubicBezTo>
                  <a:cubicBezTo>
                    <a:pt x="33717" y="13762"/>
                    <a:pt x="33517" y="13850"/>
                    <a:pt x="33376" y="14026"/>
                  </a:cubicBezTo>
                  <a:cubicBezTo>
                    <a:pt x="33292" y="14111"/>
                    <a:pt x="33207" y="14195"/>
                    <a:pt x="33207" y="14322"/>
                  </a:cubicBezTo>
                  <a:lnTo>
                    <a:pt x="33038" y="14322"/>
                  </a:lnTo>
                  <a:cubicBezTo>
                    <a:pt x="32869" y="14407"/>
                    <a:pt x="32785" y="14618"/>
                    <a:pt x="32827" y="14787"/>
                  </a:cubicBezTo>
                  <a:lnTo>
                    <a:pt x="32827" y="14829"/>
                  </a:lnTo>
                  <a:lnTo>
                    <a:pt x="32785" y="14829"/>
                  </a:lnTo>
                  <a:cubicBezTo>
                    <a:pt x="32531" y="14491"/>
                    <a:pt x="31517" y="14364"/>
                    <a:pt x="31433" y="14364"/>
                  </a:cubicBezTo>
                  <a:cubicBezTo>
                    <a:pt x="31137" y="14364"/>
                    <a:pt x="30926" y="14491"/>
                    <a:pt x="30799" y="14745"/>
                  </a:cubicBezTo>
                  <a:lnTo>
                    <a:pt x="30757" y="14914"/>
                  </a:lnTo>
                  <a:cubicBezTo>
                    <a:pt x="30715" y="14914"/>
                    <a:pt x="30715" y="14956"/>
                    <a:pt x="30715" y="14956"/>
                  </a:cubicBezTo>
                  <a:lnTo>
                    <a:pt x="30630" y="15125"/>
                  </a:lnTo>
                  <a:lnTo>
                    <a:pt x="30673" y="15209"/>
                  </a:lnTo>
                  <a:cubicBezTo>
                    <a:pt x="30715" y="15252"/>
                    <a:pt x="30715" y="15294"/>
                    <a:pt x="30757" y="15336"/>
                  </a:cubicBezTo>
                  <a:cubicBezTo>
                    <a:pt x="30673" y="15378"/>
                    <a:pt x="30588" y="15505"/>
                    <a:pt x="30588" y="15590"/>
                  </a:cubicBezTo>
                  <a:cubicBezTo>
                    <a:pt x="30546" y="15716"/>
                    <a:pt x="30588" y="15843"/>
                    <a:pt x="30673" y="15970"/>
                  </a:cubicBezTo>
                  <a:lnTo>
                    <a:pt x="30842" y="16139"/>
                  </a:lnTo>
                  <a:lnTo>
                    <a:pt x="31053" y="15970"/>
                  </a:lnTo>
                  <a:lnTo>
                    <a:pt x="31137" y="15927"/>
                  </a:lnTo>
                  <a:cubicBezTo>
                    <a:pt x="31179" y="15970"/>
                    <a:pt x="31264" y="15970"/>
                    <a:pt x="31348" y="16012"/>
                  </a:cubicBezTo>
                  <a:cubicBezTo>
                    <a:pt x="31400" y="16018"/>
                    <a:pt x="31448" y="16020"/>
                    <a:pt x="31491" y="16020"/>
                  </a:cubicBezTo>
                  <a:cubicBezTo>
                    <a:pt x="31763" y="16020"/>
                    <a:pt x="31873" y="15916"/>
                    <a:pt x="31982" y="15843"/>
                  </a:cubicBezTo>
                  <a:cubicBezTo>
                    <a:pt x="32024" y="15716"/>
                    <a:pt x="32067" y="15547"/>
                    <a:pt x="32024" y="15421"/>
                  </a:cubicBezTo>
                  <a:lnTo>
                    <a:pt x="32109" y="15421"/>
                  </a:lnTo>
                  <a:cubicBezTo>
                    <a:pt x="32278" y="15421"/>
                    <a:pt x="32405" y="15421"/>
                    <a:pt x="32574" y="15378"/>
                  </a:cubicBezTo>
                  <a:lnTo>
                    <a:pt x="32616" y="15590"/>
                  </a:lnTo>
                  <a:lnTo>
                    <a:pt x="32954" y="15547"/>
                  </a:lnTo>
                  <a:cubicBezTo>
                    <a:pt x="33292" y="15547"/>
                    <a:pt x="33630" y="15463"/>
                    <a:pt x="33926" y="15252"/>
                  </a:cubicBezTo>
                  <a:lnTo>
                    <a:pt x="34010" y="15209"/>
                  </a:lnTo>
                  <a:lnTo>
                    <a:pt x="34052" y="15252"/>
                  </a:lnTo>
                  <a:lnTo>
                    <a:pt x="34137" y="15252"/>
                  </a:lnTo>
                  <a:cubicBezTo>
                    <a:pt x="34264" y="15209"/>
                    <a:pt x="34433" y="15125"/>
                    <a:pt x="34559" y="15040"/>
                  </a:cubicBezTo>
                  <a:lnTo>
                    <a:pt x="34644" y="15125"/>
                  </a:lnTo>
                  <a:cubicBezTo>
                    <a:pt x="34728" y="15167"/>
                    <a:pt x="34813" y="15209"/>
                    <a:pt x="34855" y="15209"/>
                  </a:cubicBezTo>
                  <a:cubicBezTo>
                    <a:pt x="35024" y="15209"/>
                    <a:pt x="35235" y="15125"/>
                    <a:pt x="35700" y="14745"/>
                  </a:cubicBezTo>
                  <a:cubicBezTo>
                    <a:pt x="35742" y="14787"/>
                    <a:pt x="35785" y="14829"/>
                    <a:pt x="35827" y="14871"/>
                  </a:cubicBezTo>
                  <a:cubicBezTo>
                    <a:pt x="35980" y="14979"/>
                    <a:pt x="36150" y="15030"/>
                    <a:pt x="36317" y="15030"/>
                  </a:cubicBezTo>
                  <a:cubicBezTo>
                    <a:pt x="36609" y="15030"/>
                    <a:pt x="36891" y="14871"/>
                    <a:pt x="37052" y="14576"/>
                  </a:cubicBezTo>
                  <a:cubicBezTo>
                    <a:pt x="37094" y="14618"/>
                    <a:pt x="37136" y="14618"/>
                    <a:pt x="37221" y="14618"/>
                  </a:cubicBezTo>
                  <a:cubicBezTo>
                    <a:pt x="37474" y="14618"/>
                    <a:pt x="37686" y="14407"/>
                    <a:pt x="37897" y="14153"/>
                  </a:cubicBezTo>
                  <a:cubicBezTo>
                    <a:pt x="37981" y="14069"/>
                    <a:pt x="38108" y="13900"/>
                    <a:pt x="38193" y="13900"/>
                  </a:cubicBezTo>
                  <a:lnTo>
                    <a:pt x="38573" y="13900"/>
                  </a:lnTo>
                  <a:cubicBezTo>
                    <a:pt x="38488" y="13984"/>
                    <a:pt x="38488" y="14069"/>
                    <a:pt x="38531" y="14153"/>
                  </a:cubicBezTo>
                  <a:lnTo>
                    <a:pt x="38531" y="14195"/>
                  </a:lnTo>
                  <a:cubicBezTo>
                    <a:pt x="38319" y="14195"/>
                    <a:pt x="38108" y="14280"/>
                    <a:pt x="37981" y="14449"/>
                  </a:cubicBezTo>
                  <a:cubicBezTo>
                    <a:pt x="37981" y="14491"/>
                    <a:pt x="37981" y="14533"/>
                    <a:pt x="37981" y="14576"/>
                  </a:cubicBezTo>
                  <a:cubicBezTo>
                    <a:pt x="37812" y="14576"/>
                    <a:pt x="37686" y="14618"/>
                    <a:pt x="37601" y="14702"/>
                  </a:cubicBezTo>
                  <a:cubicBezTo>
                    <a:pt x="37517" y="14745"/>
                    <a:pt x="37474" y="14787"/>
                    <a:pt x="37432" y="14871"/>
                  </a:cubicBezTo>
                  <a:cubicBezTo>
                    <a:pt x="37413" y="14868"/>
                    <a:pt x="37395" y="14867"/>
                    <a:pt x="37378" y="14867"/>
                  </a:cubicBezTo>
                  <a:cubicBezTo>
                    <a:pt x="37160" y="14867"/>
                    <a:pt x="37046" y="15098"/>
                    <a:pt x="36967" y="15294"/>
                  </a:cubicBezTo>
                  <a:cubicBezTo>
                    <a:pt x="36925" y="15336"/>
                    <a:pt x="36883" y="15421"/>
                    <a:pt x="36883" y="15463"/>
                  </a:cubicBezTo>
                  <a:cubicBezTo>
                    <a:pt x="36798" y="15336"/>
                    <a:pt x="36672" y="15252"/>
                    <a:pt x="36503" y="15252"/>
                  </a:cubicBezTo>
                  <a:lnTo>
                    <a:pt x="36376" y="15252"/>
                  </a:lnTo>
                  <a:lnTo>
                    <a:pt x="36207" y="15421"/>
                  </a:lnTo>
                  <a:lnTo>
                    <a:pt x="36080" y="15421"/>
                  </a:lnTo>
                  <a:cubicBezTo>
                    <a:pt x="35827" y="15421"/>
                    <a:pt x="35278" y="15970"/>
                    <a:pt x="35235" y="16054"/>
                  </a:cubicBezTo>
                  <a:cubicBezTo>
                    <a:pt x="35193" y="16181"/>
                    <a:pt x="35235" y="16308"/>
                    <a:pt x="35278" y="16434"/>
                  </a:cubicBezTo>
                  <a:cubicBezTo>
                    <a:pt x="35320" y="16519"/>
                    <a:pt x="35404" y="16561"/>
                    <a:pt x="35489" y="16603"/>
                  </a:cubicBezTo>
                  <a:lnTo>
                    <a:pt x="35362" y="16688"/>
                  </a:lnTo>
                  <a:cubicBezTo>
                    <a:pt x="35278" y="16603"/>
                    <a:pt x="35151" y="16561"/>
                    <a:pt x="35024" y="16561"/>
                  </a:cubicBezTo>
                  <a:cubicBezTo>
                    <a:pt x="34686" y="16561"/>
                    <a:pt x="34390" y="16688"/>
                    <a:pt x="34137" y="16899"/>
                  </a:cubicBezTo>
                  <a:cubicBezTo>
                    <a:pt x="34010" y="16941"/>
                    <a:pt x="33883" y="17026"/>
                    <a:pt x="33841" y="17153"/>
                  </a:cubicBezTo>
                  <a:cubicBezTo>
                    <a:pt x="33757" y="17279"/>
                    <a:pt x="33757" y="17448"/>
                    <a:pt x="33883" y="17533"/>
                  </a:cubicBezTo>
                  <a:cubicBezTo>
                    <a:pt x="33926" y="17575"/>
                    <a:pt x="33926" y="17617"/>
                    <a:pt x="33968" y="17660"/>
                  </a:cubicBezTo>
                  <a:cubicBezTo>
                    <a:pt x="33841" y="17702"/>
                    <a:pt x="33757" y="17829"/>
                    <a:pt x="33757" y="17955"/>
                  </a:cubicBezTo>
                  <a:cubicBezTo>
                    <a:pt x="33757" y="18082"/>
                    <a:pt x="33757" y="18251"/>
                    <a:pt x="34052" y="18420"/>
                  </a:cubicBezTo>
                  <a:cubicBezTo>
                    <a:pt x="33883" y="18462"/>
                    <a:pt x="33714" y="18589"/>
                    <a:pt x="33630" y="18758"/>
                  </a:cubicBezTo>
                  <a:cubicBezTo>
                    <a:pt x="33630" y="18800"/>
                    <a:pt x="33588" y="18885"/>
                    <a:pt x="33588" y="18969"/>
                  </a:cubicBezTo>
                  <a:lnTo>
                    <a:pt x="33461" y="19054"/>
                  </a:lnTo>
                  <a:cubicBezTo>
                    <a:pt x="33165" y="19350"/>
                    <a:pt x="32912" y="19688"/>
                    <a:pt x="32658" y="20068"/>
                  </a:cubicBezTo>
                  <a:cubicBezTo>
                    <a:pt x="32616" y="20195"/>
                    <a:pt x="32616" y="20321"/>
                    <a:pt x="32658" y="20406"/>
                  </a:cubicBezTo>
                  <a:lnTo>
                    <a:pt x="32700" y="20448"/>
                  </a:lnTo>
                  <a:cubicBezTo>
                    <a:pt x="32616" y="20490"/>
                    <a:pt x="32531" y="20575"/>
                    <a:pt x="32447" y="20659"/>
                  </a:cubicBezTo>
                  <a:cubicBezTo>
                    <a:pt x="32362" y="20702"/>
                    <a:pt x="32320" y="20828"/>
                    <a:pt x="32320" y="20955"/>
                  </a:cubicBezTo>
                  <a:lnTo>
                    <a:pt x="32320" y="20997"/>
                  </a:lnTo>
                  <a:cubicBezTo>
                    <a:pt x="32236" y="21039"/>
                    <a:pt x="32236" y="21082"/>
                    <a:pt x="32193" y="21124"/>
                  </a:cubicBezTo>
                  <a:cubicBezTo>
                    <a:pt x="32151" y="21082"/>
                    <a:pt x="32109" y="21039"/>
                    <a:pt x="32067" y="20997"/>
                  </a:cubicBezTo>
                  <a:cubicBezTo>
                    <a:pt x="31982" y="20997"/>
                    <a:pt x="31898" y="20955"/>
                    <a:pt x="31855" y="20955"/>
                  </a:cubicBezTo>
                  <a:cubicBezTo>
                    <a:pt x="31686" y="20955"/>
                    <a:pt x="31517" y="21082"/>
                    <a:pt x="31433" y="21251"/>
                  </a:cubicBezTo>
                  <a:cubicBezTo>
                    <a:pt x="31264" y="21251"/>
                    <a:pt x="31095" y="21377"/>
                    <a:pt x="30968" y="21546"/>
                  </a:cubicBezTo>
                  <a:cubicBezTo>
                    <a:pt x="30842" y="21546"/>
                    <a:pt x="30694" y="21515"/>
                    <a:pt x="30556" y="21515"/>
                  </a:cubicBezTo>
                  <a:cubicBezTo>
                    <a:pt x="30419" y="21515"/>
                    <a:pt x="30292" y="21546"/>
                    <a:pt x="30208" y="21673"/>
                  </a:cubicBezTo>
                  <a:lnTo>
                    <a:pt x="30123" y="21800"/>
                  </a:lnTo>
                  <a:lnTo>
                    <a:pt x="30166" y="21927"/>
                  </a:lnTo>
                  <a:cubicBezTo>
                    <a:pt x="30208" y="22053"/>
                    <a:pt x="30292" y="22138"/>
                    <a:pt x="30377" y="22222"/>
                  </a:cubicBezTo>
                  <a:cubicBezTo>
                    <a:pt x="30208" y="22222"/>
                    <a:pt x="30081" y="22307"/>
                    <a:pt x="30039" y="22476"/>
                  </a:cubicBezTo>
                  <a:lnTo>
                    <a:pt x="30039" y="22603"/>
                  </a:lnTo>
                  <a:cubicBezTo>
                    <a:pt x="29912" y="22603"/>
                    <a:pt x="29828" y="22560"/>
                    <a:pt x="29701" y="22560"/>
                  </a:cubicBezTo>
                  <a:cubicBezTo>
                    <a:pt x="29447" y="22560"/>
                    <a:pt x="29194" y="22772"/>
                    <a:pt x="29194" y="23025"/>
                  </a:cubicBezTo>
                  <a:cubicBezTo>
                    <a:pt x="29152" y="23152"/>
                    <a:pt x="29152" y="23279"/>
                    <a:pt x="29236" y="23363"/>
                  </a:cubicBezTo>
                  <a:cubicBezTo>
                    <a:pt x="29194" y="23405"/>
                    <a:pt x="29194" y="23448"/>
                    <a:pt x="29152" y="23532"/>
                  </a:cubicBezTo>
                  <a:lnTo>
                    <a:pt x="29025" y="23532"/>
                  </a:lnTo>
                  <a:cubicBezTo>
                    <a:pt x="28998" y="23527"/>
                    <a:pt x="28972" y="23524"/>
                    <a:pt x="28947" y="23524"/>
                  </a:cubicBezTo>
                  <a:cubicBezTo>
                    <a:pt x="28782" y="23524"/>
                    <a:pt x="28681" y="23644"/>
                    <a:pt x="28645" y="23828"/>
                  </a:cubicBezTo>
                  <a:cubicBezTo>
                    <a:pt x="28687" y="23997"/>
                    <a:pt x="28729" y="24166"/>
                    <a:pt x="28898" y="24250"/>
                  </a:cubicBezTo>
                  <a:lnTo>
                    <a:pt x="28940" y="24377"/>
                  </a:lnTo>
                  <a:cubicBezTo>
                    <a:pt x="28771" y="24419"/>
                    <a:pt x="28560" y="24546"/>
                    <a:pt x="28518" y="24757"/>
                  </a:cubicBezTo>
                  <a:cubicBezTo>
                    <a:pt x="28476" y="24884"/>
                    <a:pt x="28518" y="25011"/>
                    <a:pt x="28645" y="25138"/>
                  </a:cubicBezTo>
                  <a:cubicBezTo>
                    <a:pt x="28774" y="25267"/>
                    <a:pt x="28952" y="25322"/>
                    <a:pt x="29123" y="25322"/>
                  </a:cubicBezTo>
                  <a:cubicBezTo>
                    <a:pt x="29176" y="25322"/>
                    <a:pt x="29228" y="25317"/>
                    <a:pt x="29278" y="25307"/>
                  </a:cubicBezTo>
                  <a:cubicBezTo>
                    <a:pt x="29278" y="25349"/>
                    <a:pt x="29278" y="25391"/>
                    <a:pt x="29278" y="25391"/>
                  </a:cubicBezTo>
                  <a:cubicBezTo>
                    <a:pt x="28771" y="25518"/>
                    <a:pt x="28264" y="25645"/>
                    <a:pt x="27757" y="25856"/>
                  </a:cubicBezTo>
                  <a:cubicBezTo>
                    <a:pt x="27588" y="25898"/>
                    <a:pt x="27504" y="26025"/>
                    <a:pt x="27462" y="26152"/>
                  </a:cubicBezTo>
                  <a:cubicBezTo>
                    <a:pt x="27462" y="26278"/>
                    <a:pt x="27504" y="26405"/>
                    <a:pt x="27588" y="26489"/>
                  </a:cubicBezTo>
                  <a:cubicBezTo>
                    <a:pt x="27631" y="26532"/>
                    <a:pt x="27715" y="26574"/>
                    <a:pt x="27757" y="26616"/>
                  </a:cubicBezTo>
                  <a:cubicBezTo>
                    <a:pt x="27673" y="26658"/>
                    <a:pt x="27588" y="26701"/>
                    <a:pt x="27504" y="26785"/>
                  </a:cubicBezTo>
                  <a:cubicBezTo>
                    <a:pt x="27335" y="26912"/>
                    <a:pt x="27250" y="27081"/>
                    <a:pt x="27250" y="27250"/>
                  </a:cubicBezTo>
                  <a:cubicBezTo>
                    <a:pt x="27250" y="27334"/>
                    <a:pt x="27250" y="27377"/>
                    <a:pt x="27250" y="27419"/>
                  </a:cubicBezTo>
                  <a:cubicBezTo>
                    <a:pt x="27166" y="27503"/>
                    <a:pt x="27081" y="27588"/>
                    <a:pt x="27039" y="27672"/>
                  </a:cubicBezTo>
                  <a:cubicBezTo>
                    <a:pt x="26786" y="27841"/>
                    <a:pt x="26532" y="28053"/>
                    <a:pt x="26405" y="28348"/>
                  </a:cubicBezTo>
                  <a:cubicBezTo>
                    <a:pt x="26363" y="28433"/>
                    <a:pt x="26363" y="28475"/>
                    <a:pt x="26363" y="28560"/>
                  </a:cubicBezTo>
                  <a:cubicBezTo>
                    <a:pt x="26279" y="28517"/>
                    <a:pt x="26236" y="28475"/>
                    <a:pt x="26152" y="28475"/>
                  </a:cubicBezTo>
                  <a:lnTo>
                    <a:pt x="25983" y="28475"/>
                  </a:lnTo>
                  <a:lnTo>
                    <a:pt x="25899" y="28560"/>
                  </a:lnTo>
                  <a:cubicBezTo>
                    <a:pt x="25814" y="28686"/>
                    <a:pt x="25561" y="29024"/>
                    <a:pt x="25730" y="29320"/>
                  </a:cubicBezTo>
                  <a:lnTo>
                    <a:pt x="25730" y="29362"/>
                  </a:lnTo>
                  <a:cubicBezTo>
                    <a:pt x="25307" y="29912"/>
                    <a:pt x="25180" y="30250"/>
                    <a:pt x="25307" y="30503"/>
                  </a:cubicBezTo>
                  <a:cubicBezTo>
                    <a:pt x="25392" y="30630"/>
                    <a:pt x="25518" y="30714"/>
                    <a:pt x="25687" y="30714"/>
                  </a:cubicBezTo>
                  <a:lnTo>
                    <a:pt x="25772" y="30714"/>
                  </a:lnTo>
                  <a:cubicBezTo>
                    <a:pt x="25899" y="30672"/>
                    <a:pt x="25983" y="30630"/>
                    <a:pt x="26025" y="30545"/>
                  </a:cubicBezTo>
                  <a:lnTo>
                    <a:pt x="26025" y="30672"/>
                  </a:lnTo>
                  <a:lnTo>
                    <a:pt x="26363" y="30672"/>
                  </a:lnTo>
                  <a:cubicBezTo>
                    <a:pt x="26236" y="30672"/>
                    <a:pt x="26152" y="30799"/>
                    <a:pt x="26152" y="30883"/>
                  </a:cubicBezTo>
                  <a:cubicBezTo>
                    <a:pt x="26110" y="30968"/>
                    <a:pt x="26110" y="31010"/>
                    <a:pt x="26152" y="31095"/>
                  </a:cubicBezTo>
                  <a:cubicBezTo>
                    <a:pt x="25983" y="31137"/>
                    <a:pt x="25856" y="31179"/>
                    <a:pt x="25730" y="31264"/>
                  </a:cubicBezTo>
                  <a:lnTo>
                    <a:pt x="25687" y="31306"/>
                  </a:lnTo>
                  <a:cubicBezTo>
                    <a:pt x="25603" y="31221"/>
                    <a:pt x="25476" y="31137"/>
                    <a:pt x="25349" y="31095"/>
                  </a:cubicBezTo>
                  <a:lnTo>
                    <a:pt x="25180" y="31095"/>
                  </a:lnTo>
                  <a:cubicBezTo>
                    <a:pt x="24800" y="31095"/>
                    <a:pt x="24673" y="31433"/>
                    <a:pt x="24631" y="31601"/>
                  </a:cubicBezTo>
                  <a:cubicBezTo>
                    <a:pt x="24631" y="31631"/>
                    <a:pt x="24631" y="31661"/>
                    <a:pt x="24616" y="31661"/>
                  </a:cubicBezTo>
                  <a:cubicBezTo>
                    <a:pt x="24610" y="31661"/>
                    <a:pt x="24601" y="31656"/>
                    <a:pt x="24589" y="31644"/>
                  </a:cubicBezTo>
                  <a:lnTo>
                    <a:pt x="24335" y="31644"/>
                  </a:lnTo>
                  <a:cubicBezTo>
                    <a:pt x="24251" y="31601"/>
                    <a:pt x="24124" y="31601"/>
                    <a:pt x="24040" y="31559"/>
                  </a:cubicBezTo>
                  <a:cubicBezTo>
                    <a:pt x="23913" y="31559"/>
                    <a:pt x="23786" y="31601"/>
                    <a:pt x="23702" y="31686"/>
                  </a:cubicBezTo>
                  <a:lnTo>
                    <a:pt x="23659" y="31686"/>
                  </a:lnTo>
                  <a:cubicBezTo>
                    <a:pt x="23321" y="31686"/>
                    <a:pt x="23026" y="31897"/>
                    <a:pt x="22899" y="32193"/>
                  </a:cubicBezTo>
                  <a:cubicBezTo>
                    <a:pt x="22857" y="32320"/>
                    <a:pt x="22814" y="32446"/>
                    <a:pt x="22857" y="32573"/>
                  </a:cubicBezTo>
                  <a:lnTo>
                    <a:pt x="22899" y="32658"/>
                  </a:lnTo>
                  <a:cubicBezTo>
                    <a:pt x="22857" y="32700"/>
                    <a:pt x="22857" y="32742"/>
                    <a:pt x="22814" y="32784"/>
                  </a:cubicBezTo>
                  <a:cubicBezTo>
                    <a:pt x="22772" y="32911"/>
                    <a:pt x="22814" y="33038"/>
                    <a:pt x="22899" y="33080"/>
                  </a:cubicBezTo>
                  <a:lnTo>
                    <a:pt x="22983" y="33207"/>
                  </a:lnTo>
                  <a:lnTo>
                    <a:pt x="23195" y="33207"/>
                  </a:lnTo>
                  <a:cubicBezTo>
                    <a:pt x="23152" y="33376"/>
                    <a:pt x="23195" y="33503"/>
                    <a:pt x="23237" y="33629"/>
                  </a:cubicBezTo>
                  <a:cubicBezTo>
                    <a:pt x="23279" y="33756"/>
                    <a:pt x="23364" y="33883"/>
                    <a:pt x="23448" y="34010"/>
                  </a:cubicBezTo>
                  <a:cubicBezTo>
                    <a:pt x="23448" y="34010"/>
                    <a:pt x="23448" y="34052"/>
                    <a:pt x="23448" y="34094"/>
                  </a:cubicBezTo>
                  <a:cubicBezTo>
                    <a:pt x="23364" y="34136"/>
                    <a:pt x="23279" y="34179"/>
                    <a:pt x="23237" y="34263"/>
                  </a:cubicBezTo>
                  <a:cubicBezTo>
                    <a:pt x="23147" y="34233"/>
                    <a:pt x="23058" y="34203"/>
                    <a:pt x="22983" y="34203"/>
                  </a:cubicBezTo>
                  <a:cubicBezTo>
                    <a:pt x="22952" y="34203"/>
                    <a:pt x="22924" y="34208"/>
                    <a:pt x="22899" y="34221"/>
                  </a:cubicBezTo>
                  <a:cubicBezTo>
                    <a:pt x="22814" y="33883"/>
                    <a:pt x="22603" y="33376"/>
                    <a:pt x="22223" y="33334"/>
                  </a:cubicBezTo>
                  <a:lnTo>
                    <a:pt x="22181" y="33334"/>
                  </a:lnTo>
                  <a:cubicBezTo>
                    <a:pt x="22054" y="33334"/>
                    <a:pt x="21969" y="33376"/>
                    <a:pt x="21885" y="33460"/>
                  </a:cubicBezTo>
                  <a:cubicBezTo>
                    <a:pt x="21800" y="33587"/>
                    <a:pt x="21758" y="33756"/>
                    <a:pt x="21843" y="33925"/>
                  </a:cubicBezTo>
                  <a:cubicBezTo>
                    <a:pt x="21770" y="33925"/>
                    <a:pt x="21688" y="33922"/>
                    <a:pt x="21602" y="33922"/>
                  </a:cubicBezTo>
                  <a:cubicBezTo>
                    <a:pt x="21389" y="33922"/>
                    <a:pt x="21161" y="33943"/>
                    <a:pt x="21040" y="34094"/>
                  </a:cubicBezTo>
                  <a:cubicBezTo>
                    <a:pt x="20955" y="34052"/>
                    <a:pt x="20871" y="34052"/>
                    <a:pt x="20829" y="34052"/>
                  </a:cubicBezTo>
                  <a:lnTo>
                    <a:pt x="20702" y="34052"/>
                  </a:lnTo>
                  <a:lnTo>
                    <a:pt x="20660" y="34094"/>
                  </a:lnTo>
                  <a:cubicBezTo>
                    <a:pt x="20533" y="34179"/>
                    <a:pt x="20364" y="34263"/>
                    <a:pt x="20364" y="34432"/>
                  </a:cubicBezTo>
                  <a:cubicBezTo>
                    <a:pt x="20364" y="34559"/>
                    <a:pt x="20406" y="34686"/>
                    <a:pt x="20533" y="34728"/>
                  </a:cubicBezTo>
                  <a:cubicBezTo>
                    <a:pt x="20449" y="34812"/>
                    <a:pt x="20406" y="34897"/>
                    <a:pt x="20322" y="34981"/>
                  </a:cubicBezTo>
                  <a:cubicBezTo>
                    <a:pt x="20274" y="34972"/>
                    <a:pt x="20225" y="34967"/>
                    <a:pt x="20175" y="34967"/>
                  </a:cubicBezTo>
                  <a:cubicBezTo>
                    <a:pt x="20003" y="34967"/>
                    <a:pt x="19829" y="35029"/>
                    <a:pt x="19730" y="35193"/>
                  </a:cubicBezTo>
                  <a:lnTo>
                    <a:pt x="19730" y="35235"/>
                  </a:lnTo>
                  <a:lnTo>
                    <a:pt x="19604" y="35235"/>
                  </a:lnTo>
                  <a:lnTo>
                    <a:pt x="19519" y="35319"/>
                  </a:lnTo>
                  <a:cubicBezTo>
                    <a:pt x="19435" y="35362"/>
                    <a:pt x="19435" y="35488"/>
                    <a:pt x="19435" y="35573"/>
                  </a:cubicBezTo>
                  <a:lnTo>
                    <a:pt x="19350" y="35615"/>
                  </a:lnTo>
                  <a:lnTo>
                    <a:pt x="19097" y="35615"/>
                  </a:lnTo>
                  <a:lnTo>
                    <a:pt x="19012" y="35700"/>
                  </a:lnTo>
                  <a:cubicBezTo>
                    <a:pt x="18928" y="35826"/>
                    <a:pt x="18928" y="35953"/>
                    <a:pt x="18928" y="36122"/>
                  </a:cubicBezTo>
                  <a:cubicBezTo>
                    <a:pt x="18928" y="36122"/>
                    <a:pt x="18928" y="36164"/>
                    <a:pt x="18928" y="36207"/>
                  </a:cubicBezTo>
                  <a:cubicBezTo>
                    <a:pt x="18928" y="36249"/>
                    <a:pt x="18928" y="36291"/>
                    <a:pt x="18843" y="36376"/>
                  </a:cubicBezTo>
                  <a:cubicBezTo>
                    <a:pt x="18716" y="36460"/>
                    <a:pt x="18632" y="36629"/>
                    <a:pt x="18632" y="36756"/>
                  </a:cubicBezTo>
                  <a:cubicBezTo>
                    <a:pt x="18294" y="36798"/>
                    <a:pt x="18252" y="36882"/>
                    <a:pt x="18209" y="36925"/>
                  </a:cubicBezTo>
                  <a:lnTo>
                    <a:pt x="18167" y="37009"/>
                  </a:lnTo>
                  <a:lnTo>
                    <a:pt x="18167" y="37051"/>
                  </a:lnTo>
                  <a:cubicBezTo>
                    <a:pt x="17871" y="37094"/>
                    <a:pt x="17449" y="37178"/>
                    <a:pt x="17364" y="37558"/>
                  </a:cubicBezTo>
                  <a:lnTo>
                    <a:pt x="17364" y="37643"/>
                  </a:lnTo>
                  <a:cubicBezTo>
                    <a:pt x="17322" y="37727"/>
                    <a:pt x="17322" y="37854"/>
                    <a:pt x="17364" y="37939"/>
                  </a:cubicBezTo>
                  <a:lnTo>
                    <a:pt x="17407" y="38446"/>
                  </a:lnTo>
                  <a:lnTo>
                    <a:pt x="17195" y="38446"/>
                  </a:lnTo>
                  <a:lnTo>
                    <a:pt x="17111" y="38403"/>
                  </a:lnTo>
                  <a:lnTo>
                    <a:pt x="17026" y="38403"/>
                  </a:lnTo>
                  <a:cubicBezTo>
                    <a:pt x="16900" y="38446"/>
                    <a:pt x="16773" y="38488"/>
                    <a:pt x="16688" y="38530"/>
                  </a:cubicBezTo>
                  <a:lnTo>
                    <a:pt x="16688" y="38488"/>
                  </a:lnTo>
                  <a:cubicBezTo>
                    <a:pt x="16604" y="38277"/>
                    <a:pt x="16393" y="38277"/>
                    <a:pt x="16224" y="38234"/>
                  </a:cubicBezTo>
                  <a:cubicBezTo>
                    <a:pt x="16308" y="38108"/>
                    <a:pt x="16266" y="37939"/>
                    <a:pt x="16139" y="37854"/>
                  </a:cubicBezTo>
                  <a:cubicBezTo>
                    <a:pt x="16097" y="37812"/>
                    <a:pt x="16012" y="37812"/>
                    <a:pt x="15928" y="37812"/>
                  </a:cubicBezTo>
                  <a:lnTo>
                    <a:pt x="15928" y="37643"/>
                  </a:lnTo>
                  <a:cubicBezTo>
                    <a:pt x="15928" y="37558"/>
                    <a:pt x="15928" y="37516"/>
                    <a:pt x="15928" y="37474"/>
                  </a:cubicBezTo>
                  <a:cubicBezTo>
                    <a:pt x="15970" y="37263"/>
                    <a:pt x="15886" y="37051"/>
                    <a:pt x="15717" y="36925"/>
                  </a:cubicBezTo>
                  <a:lnTo>
                    <a:pt x="15632" y="36882"/>
                  </a:lnTo>
                  <a:lnTo>
                    <a:pt x="15548" y="36882"/>
                  </a:lnTo>
                  <a:cubicBezTo>
                    <a:pt x="15041" y="36967"/>
                    <a:pt x="14576" y="37136"/>
                    <a:pt x="14111" y="37347"/>
                  </a:cubicBezTo>
                  <a:cubicBezTo>
                    <a:pt x="13773" y="37601"/>
                    <a:pt x="13816" y="37812"/>
                    <a:pt x="13900" y="37896"/>
                  </a:cubicBezTo>
                  <a:cubicBezTo>
                    <a:pt x="13985" y="37981"/>
                    <a:pt x="14196" y="38065"/>
                    <a:pt x="14449" y="38065"/>
                  </a:cubicBezTo>
                  <a:lnTo>
                    <a:pt x="14703" y="38065"/>
                  </a:lnTo>
                  <a:lnTo>
                    <a:pt x="14703" y="38192"/>
                  </a:lnTo>
                  <a:lnTo>
                    <a:pt x="14618" y="38192"/>
                  </a:lnTo>
                  <a:cubicBezTo>
                    <a:pt x="14579" y="38188"/>
                    <a:pt x="14540" y="38186"/>
                    <a:pt x="14502" y="38186"/>
                  </a:cubicBezTo>
                  <a:cubicBezTo>
                    <a:pt x="14170" y="38186"/>
                    <a:pt x="13878" y="38345"/>
                    <a:pt x="13689" y="38572"/>
                  </a:cubicBezTo>
                  <a:cubicBezTo>
                    <a:pt x="13647" y="38615"/>
                    <a:pt x="13604" y="38657"/>
                    <a:pt x="13604" y="38699"/>
                  </a:cubicBezTo>
                  <a:cubicBezTo>
                    <a:pt x="13562" y="38615"/>
                    <a:pt x="13520" y="38572"/>
                    <a:pt x="13478" y="38530"/>
                  </a:cubicBezTo>
                  <a:cubicBezTo>
                    <a:pt x="13351" y="38446"/>
                    <a:pt x="13224" y="38446"/>
                    <a:pt x="13140" y="38446"/>
                  </a:cubicBezTo>
                  <a:cubicBezTo>
                    <a:pt x="12844" y="38446"/>
                    <a:pt x="12590" y="38530"/>
                    <a:pt x="12379" y="38741"/>
                  </a:cubicBezTo>
                  <a:cubicBezTo>
                    <a:pt x="12252" y="38868"/>
                    <a:pt x="12210" y="39079"/>
                    <a:pt x="12295" y="39291"/>
                  </a:cubicBezTo>
                  <a:cubicBezTo>
                    <a:pt x="12442" y="39512"/>
                    <a:pt x="12686" y="39637"/>
                    <a:pt x="12943" y="39637"/>
                  </a:cubicBezTo>
                  <a:cubicBezTo>
                    <a:pt x="12980" y="39637"/>
                    <a:pt x="13018" y="39634"/>
                    <a:pt x="13055" y="39629"/>
                  </a:cubicBezTo>
                  <a:cubicBezTo>
                    <a:pt x="13266" y="39629"/>
                    <a:pt x="13520" y="39586"/>
                    <a:pt x="13689" y="39460"/>
                  </a:cubicBezTo>
                  <a:lnTo>
                    <a:pt x="13816" y="39333"/>
                  </a:lnTo>
                  <a:lnTo>
                    <a:pt x="13773" y="39206"/>
                  </a:lnTo>
                  <a:lnTo>
                    <a:pt x="13773" y="39206"/>
                  </a:lnTo>
                  <a:cubicBezTo>
                    <a:pt x="13942" y="39291"/>
                    <a:pt x="14111" y="39291"/>
                    <a:pt x="14323" y="39291"/>
                  </a:cubicBezTo>
                  <a:lnTo>
                    <a:pt x="14661" y="39291"/>
                  </a:lnTo>
                  <a:cubicBezTo>
                    <a:pt x="14618" y="39375"/>
                    <a:pt x="14618" y="39460"/>
                    <a:pt x="14661" y="39544"/>
                  </a:cubicBezTo>
                  <a:cubicBezTo>
                    <a:pt x="14407" y="39544"/>
                    <a:pt x="14196" y="39755"/>
                    <a:pt x="14196" y="39967"/>
                  </a:cubicBezTo>
                  <a:cubicBezTo>
                    <a:pt x="14196" y="40136"/>
                    <a:pt x="14196" y="40305"/>
                    <a:pt x="14280" y="40431"/>
                  </a:cubicBezTo>
                  <a:cubicBezTo>
                    <a:pt x="14280" y="40431"/>
                    <a:pt x="14238" y="40474"/>
                    <a:pt x="14238" y="40516"/>
                  </a:cubicBezTo>
                  <a:cubicBezTo>
                    <a:pt x="14069" y="40431"/>
                    <a:pt x="13900" y="40347"/>
                    <a:pt x="13731" y="40347"/>
                  </a:cubicBezTo>
                  <a:lnTo>
                    <a:pt x="13562" y="40347"/>
                  </a:lnTo>
                  <a:cubicBezTo>
                    <a:pt x="13528" y="40336"/>
                    <a:pt x="13497" y="40330"/>
                    <a:pt x="13469" y="40330"/>
                  </a:cubicBezTo>
                  <a:cubicBezTo>
                    <a:pt x="13393" y="40330"/>
                    <a:pt x="13340" y="40369"/>
                    <a:pt x="13309" y="40431"/>
                  </a:cubicBezTo>
                  <a:cubicBezTo>
                    <a:pt x="13266" y="40474"/>
                    <a:pt x="13224" y="40474"/>
                    <a:pt x="13182" y="40516"/>
                  </a:cubicBezTo>
                  <a:lnTo>
                    <a:pt x="13097" y="40558"/>
                  </a:lnTo>
                  <a:cubicBezTo>
                    <a:pt x="13076" y="40537"/>
                    <a:pt x="13055" y="40526"/>
                    <a:pt x="13039" y="40526"/>
                  </a:cubicBezTo>
                  <a:cubicBezTo>
                    <a:pt x="13023" y="40526"/>
                    <a:pt x="13013" y="40537"/>
                    <a:pt x="13013" y="40558"/>
                  </a:cubicBezTo>
                  <a:cubicBezTo>
                    <a:pt x="12982" y="40550"/>
                    <a:pt x="12951" y="40547"/>
                    <a:pt x="12920" y="40547"/>
                  </a:cubicBezTo>
                  <a:cubicBezTo>
                    <a:pt x="12783" y="40547"/>
                    <a:pt x="12652" y="40616"/>
                    <a:pt x="12548" y="40685"/>
                  </a:cubicBezTo>
                  <a:cubicBezTo>
                    <a:pt x="12548" y="40685"/>
                    <a:pt x="12506" y="40727"/>
                    <a:pt x="12464" y="40727"/>
                  </a:cubicBezTo>
                  <a:cubicBezTo>
                    <a:pt x="12421" y="40769"/>
                    <a:pt x="12126" y="40981"/>
                    <a:pt x="12083" y="41192"/>
                  </a:cubicBezTo>
                  <a:cubicBezTo>
                    <a:pt x="11991" y="41130"/>
                    <a:pt x="11875" y="41091"/>
                    <a:pt x="11770" y="41091"/>
                  </a:cubicBezTo>
                  <a:cubicBezTo>
                    <a:pt x="11732" y="41091"/>
                    <a:pt x="11695" y="41096"/>
                    <a:pt x="11661" y="41107"/>
                  </a:cubicBezTo>
                  <a:cubicBezTo>
                    <a:pt x="11492" y="41107"/>
                    <a:pt x="11365" y="41150"/>
                    <a:pt x="11238" y="41234"/>
                  </a:cubicBezTo>
                  <a:lnTo>
                    <a:pt x="11238" y="41192"/>
                  </a:lnTo>
                  <a:cubicBezTo>
                    <a:pt x="11069" y="40896"/>
                    <a:pt x="10774" y="40685"/>
                    <a:pt x="10436" y="40685"/>
                  </a:cubicBezTo>
                  <a:cubicBezTo>
                    <a:pt x="10267" y="40685"/>
                    <a:pt x="10056" y="40727"/>
                    <a:pt x="9929" y="40854"/>
                  </a:cubicBezTo>
                  <a:lnTo>
                    <a:pt x="9675" y="40981"/>
                  </a:lnTo>
                  <a:lnTo>
                    <a:pt x="9591" y="40981"/>
                  </a:lnTo>
                  <a:cubicBezTo>
                    <a:pt x="9538" y="40963"/>
                    <a:pt x="9479" y="40953"/>
                    <a:pt x="9421" y="40953"/>
                  </a:cubicBezTo>
                  <a:cubicBezTo>
                    <a:pt x="9339" y="40953"/>
                    <a:pt x="9260" y="40973"/>
                    <a:pt x="9211" y="41023"/>
                  </a:cubicBezTo>
                  <a:lnTo>
                    <a:pt x="9126" y="41150"/>
                  </a:lnTo>
                  <a:lnTo>
                    <a:pt x="9126" y="41276"/>
                  </a:lnTo>
                  <a:cubicBezTo>
                    <a:pt x="9126" y="41488"/>
                    <a:pt x="9211" y="41657"/>
                    <a:pt x="9380" y="41783"/>
                  </a:cubicBezTo>
                  <a:cubicBezTo>
                    <a:pt x="9253" y="41910"/>
                    <a:pt x="9211" y="42037"/>
                    <a:pt x="9211" y="42163"/>
                  </a:cubicBezTo>
                  <a:cubicBezTo>
                    <a:pt x="9211" y="42206"/>
                    <a:pt x="9211" y="42248"/>
                    <a:pt x="9168" y="42290"/>
                  </a:cubicBezTo>
                  <a:lnTo>
                    <a:pt x="9126" y="42459"/>
                  </a:lnTo>
                  <a:lnTo>
                    <a:pt x="9042" y="42501"/>
                  </a:lnTo>
                  <a:cubicBezTo>
                    <a:pt x="8957" y="42459"/>
                    <a:pt x="8873" y="42417"/>
                    <a:pt x="8788" y="42417"/>
                  </a:cubicBezTo>
                  <a:lnTo>
                    <a:pt x="8704" y="42417"/>
                  </a:lnTo>
                  <a:cubicBezTo>
                    <a:pt x="8535" y="42417"/>
                    <a:pt x="8408" y="42459"/>
                    <a:pt x="8323" y="42544"/>
                  </a:cubicBezTo>
                  <a:lnTo>
                    <a:pt x="8239" y="42544"/>
                  </a:lnTo>
                  <a:cubicBezTo>
                    <a:pt x="8070" y="42459"/>
                    <a:pt x="7859" y="42417"/>
                    <a:pt x="7647" y="42417"/>
                  </a:cubicBezTo>
                  <a:cubicBezTo>
                    <a:pt x="7267" y="42417"/>
                    <a:pt x="7098" y="42501"/>
                    <a:pt x="6971" y="42670"/>
                  </a:cubicBezTo>
                  <a:cubicBezTo>
                    <a:pt x="6929" y="42797"/>
                    <a:pt x="6887" y="42924"/>
                    <a:pt x="6971" y="43051"/>
                  </a:cubicBezTo>
                  <a:cubicBezTo>
                    <a:pt x="6971" y="43135"/>
                    <a:pt x="7014" y="43177"/>
                    <a:pt x="7098" y="43220"/>
                  </a:cubicBezTo>
                  <a:cubicBezTo>
                    <a:pt x="6929" y="43389"/>
                    <a:pt x="6845" y="43558"/>
                    <a:pt x="6802" y="43769"/>
                  </a:cubicBezTo>
                  <a:lnTo>
                    <a:pt x="6676" y="43811"/>
                  </a:lnTo>
                  <a:lnTo>
                    <a:pt x="6633" y="43684"/>
                  </a:lnTo>
                  <a:cubicBezTo>
                    <a:pt x="6464" y="43135"/>
                    <a:pt x="6211" y="43051"/>
                    <a:pt x="6000" y="43051"/>
                  </a:cubicBezTo>
                  <a:cubicBezTo>
                    <a:pt x="5873" y="43051"/>
                    <a:pt x="5746" y="43093"/>
                    <a:pt x="5662" y="43220"/>
                  </a:cubicBezTo>
                  <a:cubicBezTo>
                    <a:pt x="5493" y="43473"/>
                    <a:pt x="5408" y="43769"/>
                    <a:pt x="5451" y="44065"/>
                  </a:cubicBezTo>
                  <a:cubicBezTo>
                    <a:pt x="5493" y="44191"/>
                    <a:pt x="5535" y="44276"/>
                    <a:pt x="5662" y="44360"/>
                  </a:cubicBezTo>
                  <a:lnTo>
                    <a:pt x="5620" y="44403"/>
                  </a:lnTo>
                  <a:cubicBezTo>
                    <a:pt x="5582" y="44395"/>
                    <a:pt x="5546" y="44392"/>
                    <a:pt x="5511" y="44392"/>
                  </a:cubicBezTo>
                  <a:cubicBezTo>
                    <a:pt x="5351" y="44392"/>
                    <a:pt x="5224" y="44467"/>
                    <a:pt x="5155" y="44572"/>
                  </a:cubicBezTo>
                  <a:cubicBezTo>
                    <a:pt x="5028" y="44403"/>
                    <a:pt x="4817" y="44234"/>
                    <a:pt x="4563" y="44234"/>
                  </a:cubicBezTo>
                  <a:cubicBezTo>
                    <a:pt x="4479" y="44234"/>
                    <a:pt x="4394" y="44234"/>
                    <a:pt x="4310" y="44276"/>
                  </a:cubicBezTo>
                  <a:cubicBezTo>
                    <a:pt x="4225" y="44318"/>
                    <a:pt x="4183" y="44360"/>
                    <a:pt x="4141" y="44403"/>
                  </a:cubicBezTo>
                  <a:cubicBezTo>
                    <a:pt x="3845" y="43980"/>
                    <a:pt x="3803" y="43938"/>
                    <a:pt x="3676" y="43938"/>
                  </a:cubicBezTo>
                  <a:lnTo>
                    <a:pt x="3507" y="43938"/>
                  </a:lnTo>
                  <a:lnTo>
                    <a:pt x="3423" y="44065"/>
                  </a:lnTo>
                  <a:lnTo>
                    <a:pt x="3338" y="44107"/>
                  </a:lnTo>
                  <a:cubicBezTo>
                    <a:pt x="3169" y="44149"/>
                    <a:pt x="3085" y="44318"/>
                    <a:pt x="3042" y="44445"/>
                  </a:cubicBezTo>
                  <a:cubicBezTo>
                    <a:pt x="3042" y="44529"/>
                    <a:pt x="3085" y="44656"/>
                    <a:pt x="3169" y="44698"/>
                  </a:cubicBezTo>
                  <a:cubicBezTo>
                    <a:pt x="3169" y="44741"/>
                    <a:pt x="3169" y="44783"/>
                    <a:pt x="3169" y="44825"/>
                  </a:cubicBezTo>
                  <a:lnTo>
                    <a:pt x="3169" y="45036"/>
                  </a:lnTo>
                  <a:lnTo>
                    <a:pt x="3592" y="45121"/>
                  </a:lnTo>
                  <a:cubicBezTo>
                    <a:pt x="3676" y="45163"/>
                    <a:pt x="3761" y="45248"/>
                    <a:pt x="3761" y="45290"/>
                  </a:cubicBezTo>
                  <a:cubicBezTo>
                    <a:pt x="3676" y="45374"/>
                    <a:pt x="3592" y="45374"/>
                    <a:pt x="3507" y="45374"/>
                  </a:cubicBezTo>
                  <a:cubicBezTo>
                    <a:pt x="3296" y="45417"/>
                    <a:pt x="2916" y="45501"/>
                    <a:pt x="2958" y="45881"/>
                  </a:cubicBezTo>
                  <a:cubicBezTo>
                    <a:pt x="2704" y="45797"/>
                    <a:pt x="2451" y="45712"/>
                    <a:pt x="2155" y="45712"/>
                  </a:cubicBezTo>
                  <a:cubicBezTo>
                    <a:pt x="2132" y="45705"/>
                    <a:pt x="2109" y="45701"/>
                    <a:pt x="2085" y="45701"/>
                  </a:cubicBezTo>
                  <a:cubicBezTo>
                    <a:pt x="1982" y="45701"/>
                    <a:pt x="1878" y="45770"/>
                    <a:pt x="1775" y="45839"/>
                  </a:cubicBezTo>
                  <a:cubicBezTo>
                    <a:pt x="1733" y="45966"/>
                    <a:pt x="1690" y="46093"/>
                    <a:pt x="1733" y="46177"/>
                  </a:cubicBezTo>
                  <a:cubicBezTo>
                    <a:pt x="1817" y="46431"/>
                    <a:pt x="2155" y="46557"/>
                    <a:pt x="2493" y="46600"/>
                  </a:cubicBezTo>
                  <a:cubicBezTo>
                    <a:pt x="2451" y="46642"/>
                    <a:pt x="2366" y="46726"/>
                    <a:pt x="2366" y="46769"/>
                  </a:cubicBezTo>
                  <a:cubicBezTo>
                    <a:pt x="2240" y="46980"/>
                    <a:pt x="2240" y="47233"/>
                    <a:pt x="2366" y="47402"/>
                  </a:cubicBezTo>
                  <a:cubicBezTo>
                    <a:pt x="2476" y="47549"/>
                    <a:pt x="2650" y="47664"/>
                    <a:pt x="2833" y="47664"/>
                  </a:cubicBezTo>
                  <a:cubicBezTo>
                    <a:pt x="2860" y="47664"/>
                    <a:pt x="2888" y="47661"/>
                    <a:pt x="2916" y="47656"/>
                  </a:cubicBezTo>
                  <a:lnTo>
                    <a:pt x="2958" y="47782"/>
                  </a:lnTo>
                  <a:cubicBezTo>
                    <a:pt x="2916" y="47867"/>
                    <a:pt x="2873" y="47951"/>
                    <a:pt x="2873" y="48078"/>
                  </a:cubicBezTo>
                  <a:lnTo>
                    <a:pt x="2704" y="48078"/>
                  </a:lnTo>
                  <a:cubicBezTo>
                    <a:pt x="2671" y="48073"/>
                    <a:pt x="2638" y="48070"/>
                    <a:pt x="2607" y="48070"/>
                  </a:cubicBezTo>
                  <a:cubicBezTo>
                    <a:pt x="2397" y="48070"/>
                    <a:pt x="2223" y="48185"/>
                    <a:pt x="2113" y="48332"/>
                  </a:cubicBezTo>
                  <a:cubicBezTo>
                    <a:pt x="1944" y="48543"/>
                    <a:pt x="2071" y="48754"/>
                    <a:pt x="2155" y="48923"/>
                  </a:cubicBezTo>
                  <a:cubicBezTo>
                    <a:pt x="2155" y="48965"/>
                    <a:pt x="2155" y="48965"/>
                    <a:pt x="2197" y="49008"/>
                  </a:cubicBezTo>
                  <a:lnTo>
                    <a:pt x="2113" y="49092"/>
                  </a:lnTo>
                  <a:cubicBezTo>
                    <a:pt x="2071" y="49134"/>
                    <a:pt x="1986" y="49177"/>
                    <a:pt x="1902" y="49261"/>
                  </a:cubicBezTo>
                  <a:cubicBezTo>
                    <a:pt x="1859" y="49346"/>
                    <a:pt x="1859" y="49430"/>
                    <a:pt x="1859" y="49515"/>
                  </a:cubicBezTo>
                  <a:cubicBezTo>
                    <a:pt x="1859" y="49599"/>
                    <a:pt x="1902" y="49684"/>
                    <a:pt x="2028" y="49768"/>
                  </a:cubicBezTo>
                  <a:cubicBezTo>
                    <a:pt x="2028" y="49810"/>
                    <a:pt x="2071" y="49853"/>
                    <a:pt x="2071" y="49853"/>
                  </a:cubicBezTo>
                  <a:cubicBezTo>
                    <a:pt x="2071" y="50022"/>
                    <a:pt x="2113" y="50191"/>
                    <a:pt x="2240" y="50275"/>
                  </a:cubicBezTo>
                  <a:cubicBezTo>
                    <a:pt x="2071" y="50317"/>
                    <a:pt x="1902" y="50402"/>
                    <a:pt x="1817" y="50529"/>
                  </a:cubicBezTo>
                  <a:cubicBezTo>
                    <a:pt x="1648" y="50782"/>
                    <a:pt x="1564" y="50951"/>
                    <a:pt x="1606" y="51120"/>
                  </a:cubicBezTo>
                  <a:cubicBezTo>
                    <a:pt x="1606" y="51162"/>
                    <a:pt x="1648" y="51205"/>
                    <a:pt x="1648" y="51205"/>
                  </a:cubicBezTo>
                  <a:cubicBezTo>
                    <a:pt x="1690" y="51416"/>
                    <a:pt x="1775" y="51627"/>
                    <a:pt x="1902" y="51796"/>
                  </a:cubicBezTo>
                  <a:cubicBezTo>
                    <a:pt x="1817" y="51754"/>
                    <a:pt x="1733" y="51712"/>
                    <a:pt x="1648" y="51669"/>
                  </a:cubicBezTo>
                  <a:lnTo>
                    <a:pt x="1395" y="51669"/>
                  </a:lnTo>
                  <a:lnTo>
                    <a:pt x="1352" y="51838"/>
                  </a:lnTo>
                  <a:cubicBezTo>
                    <a:pt x="1310" y="52007"/>
                    <a:pt x="1352" y="52134"/>
                    <a:pt x="1479" y="52219"/>
                  </a:cubicBezTo>
                  <a:lnTo>
                    <a:pt x="1564" y="52303"/>
                  </a:lnTo>
                  <a:lnTo>
                    <a:pt x="1648" y="52430"/>
                  </a:lnTo>
                  <a:cubicBezTo>
                    <a:pt x="1648" y="52472"/>
                    <a:pt x="1733" y="52514"/>
                    <a:pt x="1733" y="52599"/>
                  </a:cubicBezTo>
                  <a:lnTo>
                    <a:pt x="1648" y="52599"/>
                  </a:lnTo>
                  <a:lnTo>
                    <a:pt x="1648" y="52852"/>
                  </a:lnTo>
                  <a:cubicBezTo>
                    <a:pt x="1648" y="53063"/>
                    <a:pt x="1690" y="53275"/>
                    <a:pt x="1859" y="53444"/>
                  </a:cubicBezTo>
                  <a:cubicBezTo>
                    <a:pt x="1902" y="53528"/>
                    <a:pt x="1986" y="53570"/>
                    <a:pt x="2071" y="53613"/>
                  </a:cubicBezTo>
                  <a:cubicBezTo>
                    <a:pt x="1986" y="53782"/>
                    <a:pt x="1944" y="53951"/>
                    <a:pt x="1986" y="54120"/>
                  </a:cubicBezTo>
                  <a:lnTo>
                    <a:pt x="1902" y="54120"/>
                  </a:lnTo>
                  <a:cubicBezTo>
                    <a:pt x="1817" y="54120"/>
                    <a:pt x="1479" y="54373"/>
                    <a:pt x="1479" y="54627"/>
                  </a:cubicBezTo>
                  <a:cubicBezTo>
                    <a:pt x="1521" y="54753"/>
                    <a:pt x="1606" y="54838"/>
                    <a:pt x="1733" y="54880"/>
                  </a:cubicBezTo>
                  <a:cubicBezTo>
                    <a:pt x="1775" y="54922"/>
                    <a:pt x="1817" y="54965"/>
                    <a:pt x="1902" y="55049"/>
                  </a:cubicBezTo>
                  <a:cubicBezTo>
                    <a:pt x="1733" y="55091"/>
                    <a:pt x="1648" y="55176"/>
                    <a:pt x="1606" y="55303"/>
                  </a:cubicBezTo>
                  <a:lnTo>
                    <a:pt x="1606" y="55472"/>
                  </a:lnTo>
                  <a:lnTo>
                    <a:pt x="1648" y="55556"/>
                  </a:lnTo>
                  <a:cubicBezTo>
                    <a:pt x="1733" y="55683"/>
                    <a:pt x="1817" y="55725"/>
                    <a:pt x="1944" y="55725"/>
                  </a:cubicBezTo>
                  <a:cubicBezTo>
                    <a:pt x="1944" y="55767"/>
                    <a:pt x="1986" y="55852"/>
                    <a:pt x="1986" y="55894"/>
                  </a:cubicBezTo>
                  <a:cubicBezTo>
                    <a:pt x="2072" y="56038"/>
                    <a:pt x="2236" y="56123"/>
                    <a:pt x="2399" y="56123"/>
                  </a:cubicBezTo>
                  <a:cubicBezTo>
                    <a:pt x="2476" y="56123"/>
                    <a:pt x="2552" y="56104"/>
                    <a:pt x="2620" y="56063"/>
                  </a:cubicBezTo>
                  <a:cubicBezTo>
                    <a:pt x="2620" y="56105"/>
                    <a:pt x="2662" y="56148"/>
                    <a:pt x="2704" y="56190"/>
                  </a:cubicBezTo>
                  <a:cubicBezTo>
                    <a:pt x="2747" y="56232"/>
                    <a:pt x="2831" y="56274"/>
                    <a:pt x="2958" y="56274"/>
                  </a:cubicBezTo>
                  <a:cubicBezTo>
                    <a:pt x="2873" y="56359"/>
                    <a:pt x="2831" y="56486"/>
                    <a:pt x="2873" y="56570"/>
                  </a:cubicBezTo>
                  <a:cubicBezTo>
                    <a:pt x="2916" y="56781"/>
                    <a:pt x="3000" y="56908"/>
                    <a:pt x="3127" y="57035"/>
                  </a:cubicBezTo>
                  <a:cubicBezTo>
                    <a:pt x="3042" y="57077"/>
                    <a:pt x="3000" y="57119"/>
                    <a:pt x="2916" y="57204"/>
                  </a:cubicBezTo>
                  <a:cubicBezTo>
                    <a:pt x="2873" y="57288"/>
                    <a:pt x="2789" y="57373"/>
                    <a:pt x="2704" y="57415"/>
                  </a:cubicBezTo>
                  <a:lnTo>
                    <a:pt x="2578" y="57500"/>
                  </a:lnTo>
                  <a:cubicBezTo>
                    <a:pt x="2578" y="57204"/>
                    <a:pt x="2451" y="56866"/>
                    <a:pt x="2240" y="56612"/>
                  </a:cubicBezTo>
                  <a:lnTo>
                    <a:pt x="2071" y="56443"/>
                  </a:lnTo>
                  <a:lnTo>
                    <a:pt x="1775" y="56697"/>
                  </a:lnTo>
                  <a:cubicBezTo>
                    <a:pt x="1437" y="56950"/>
                    <a:pt x="1437" y="57077"/>
                    <a:pt x="1479" y="57584"/>
                  </a:cubicBezTo>
                  <a:cubicBezTo>
                    <a:pt x="1437" y="57837"/>
                    <a:pt x="1564" y="58049"/>
                    <a:pt x="1775" y="58218"/>
                  </a:cubicBezTo>
                  <a:cubicBezTo>
                    <a:pt x="1733" y="58260"/>
                    <a:pt x="1733" y="58302"/>
                    <a:pt x="1690" y="58344"/>
                  </a:cubicBezTo>
                  <a:cubicBezTo>
                    <a:pt x="1437" y="58387"/>
                    <a:pt x="1183" y="58556"/>
                    <a:pt x="1057" y="58767"/>
                  </a:cubicBezTo>
                  <a:cubicBezTo>
                    <a:pt x="972" y="58894"/>
                    <a:pt x="930" y="58978"/>
                    <a:pt x="888" y="59105"/>
                  </a:cubicBezTo>
                  <a:lnTo>
                    <a:pt x="845" y="58851"/>
                  </a:lnTo>
                  <a:lnTo>
                    <a:pt x="508" y="59739"/>
                  </a:lnTo>
                  <a:cubicBezTo>
                    <a:pt x="465" y="59781"/>
                    <a:pt x="465" y="59823"/>
                    <a:pt x="423" y="59865"/>
                  </a:cubicBezTo>
                  <a:cubicBezTo>
                    <a:pt x="339" y="59992"/>
                    <a:pt x="296" y="60119"/>
                    <a:pt x="296" y="60288"/>
                  </a:cubicBezTo>
                  <a:cubicBezTo>
                    <a:pt x="296" y="60288"/>
                    <a:pt x="296" y="60330"/>
                    <a:pt x="296" y="60330"/>
                  </a:cubicBezTo>
                  <a:cubicBezTo>
                    <a:pt x="212" y="60415"/>
                    <a:pt x="170" y="60457"/>
                    <a:pt x="127" y="60541"/>
                  </a:cubicBezTo>
                  <a:cubicBezTo>
                    <a:pt x="1" y="60795"/>
                    <a:pt x="1" y="61091"/>
                    <a:pt x="127" y="61302"/>
                  </a:cubicBezTo>
                  <a:cubicBezTo>
                    <a:pt x="212" y="61471"/>
                    <a:pt x="339" y="61513"/>
                    <a:pt x="508" y="61513"/>
                  </a:cubicBezTo>
                  <a:cubicBezTo>
                    <a:pt x="634" y="61513"/>
                    <a:pt x="719" y="61471"/>
                    <a:pt x="803" y="61386"/>
                  </a:cubicBezTo>
                  <a:cubicBezTo>
                    <a:pt x="972" y="61133"/>
                    <a:pt x="1057" y="60837"/>
                    <a:pt x="1014" y="60541"/>
                  </a:cubicBezTo>
                  <a:lnTo>
                    <a:pt x="1183" y="60541"/>
                  </a:lnTo>
                  <a:cubicBezTo>
                    <a:pt x="1226" y="60541"/>
                    <a:pt x="1268" y="60541"/>
                    <a:pt x="1310" y="60499"/>
                  </a:cubicBezTo>
                  <a:cubicBezTo>
                    <a:pt x="1310" y="60584"/>
                    <a:pt x="1310" y="60626"/>
                    <a:pt x="1310" y="60668"/>
                  </a:cubicBezTo>
                  <a:cubicBezTo>
                    <a:pt x="1343" y="60896"/>
                    <a:pt x="1526" y="61049"/>
                    <a:pt x="1724" y="61049"/>
                  </a:cubicBezTo>
                  <a:cubicBezTo>
                    <a:pt x="1783" y="61049"/>
                    <a:pt x="1844" y="61035"/>
                    <a:pt x="1902" y="61006"/>
                  </a:cubicBezTo>
                  <a:lnTo>
                    <a:pt x="1902" y="61048"/>
                  </a:lnTo>
                  <a:lnTo>
                    <a:pt x="1986" y="61048"/>
                  </a:lnTo>
                  <a:cubicBezTo>
                    <a:pt x="2071" y="61048"/>
                    <a:pt x="2155" y="61048"/>
                    <a:pt x="2451" y="60879"/>
                  </a:cubicBezTo>
                  <a:lnTo>
                    <a:pt x="2620" y="60879"/>
                  </a:lnTo>
                  <a:cubicBezTo>
                    <a:pt x="2873" y="60879"/>
                    <a:pt x="2873" y="60879"/>
                    <a:pt x="2958" y="60795"/>
                  </a:cubicBezTo>
                  <a:lnTo>
                    <a:pt x="3000" y="60795"/>
                  </a:lnTo>
                  <a:cubicBezTo>
                    <a:pt x="3000" y="60837"/>
                    <a:pt x="3000" y="60879"/>
                    <a:pt x="3000" y="60922"/>
                  </a:cubicBezTo>
                  <a:cubicBezTo>
                    <a:pt x="3000" y="61006"/>
                    <a:pt x="3000" y="61048"/>
                    <a:pt x="3000" y="61133"/>
                  </a:cubicBezTo>
                  <a:cubicBezTo>
                    <a:pt x="3000" y="61217"/>
                    <a:pt x="3042" y="61260"/>
                    <a:pt x="3127" y="61344"/>
                  </a:cubicBezTo>
                  <a:cubicBezTo>
                    <a:pt x="3000" y="61386"/>
                    <a:pt x="2916" y="61471"/>
                    <a:pt x="2873" y="61598"/>
                  </a:cubicBezTo>
                  <a:lnTo>
                    <a:pt x="2831" y="61724"/>
                  </a:lnTo>
                  <a:cubicBezTo>
                    <a:pt x="2578" y="61767"/>
                    <a:pt x="2366" y="61936"/>
                    <a:pt x="2324" y="62147"/>
                  </a:cubicBezTo>
                  <a:cubicBezTo>
                    <a:pt x="2324" y="62274"/>
                    <a:pt x="2324" y="62400"/>
                    <a:pt x="2366" y="62485"/>
                  </a:cubicBezTo>
                  <a:cubicBezTo>
                    <a:pt x="2324" y="62485"/>
                    <a:pt x="2282" y="62527"/>
                    <a:pt x="2240" y="62527"/>
                  </a:cubicBezTo>
                  <a:cubicBezTo>
                    <a:pt x="2240" y="62443"/>
                    <a:pt x="2197" y="62400"/>
                    <a:pt x="2155" y="62316"/>
                  </a:cubicBezTo>
                  <a:cubicBezTo>
                    <a:pt x="2028" y="62189"/>
                    <a:pt x="1859" y="62105"/>
                    <a:pt x="1690" y="62105"/>
                  </a:cubicBezTo>
                  <a:cubicBezTo>
                    <a:pt x="1564" y="62105"/>
                    <a:pt x="1437" y="62189"/>
                    <a:pt x="1395" y="62274"/>
                  </a:cubicBezTo>
                  <a:cubicBezTo>
                    <a:pt x="1352" y="62316"/>
                    <a:pt x="1352" y="62358"/>
                    <a:pt x="1352" y="62443"/>
                  </a:cubicBezTo>
                  <a:lnTo>
                    <a:pt x="1310" y="62443"/>
                  </a:lnTo>
                  <a:lnTo>
                    <a:pt x="1226" y="62527"/>
                  </a:lnTo>
                  <a:cubicBezTo>
                    <a:pt x="1141" y="62654"/>
                    <a:pt x="1099" y="62823"/>
                    <a:pt x="1183" y="62949"/>
                  </a:cubicBezTo>
                  <a:cubicBezTo>
                    <a:pt x="1183" y="63076"/>
                    <a:pt x="1183" y="63161"/>
                    <a:pt x="1014" y="63330"/>
                  </a:cubicBezTo>
                  <a:cubicBezTo>
                    <a:pt x="761" y="63752"/>
                    <a:pt x="550" y="64217"/>
                    <a:pt x="1099" y="65146"/>
                  </a:cubicBezTo>
                  <a:cubicBezTo>
                    <a:pt x="1310" y="65442"/>
                    <a:pt x="1564" y="65653"/>
                    <a:pt x="1902" y="65780"/>
                  </a:cubicBezTo>
                  <a:lnTo>
                    <a:pt x="1986" y="65822"/>
                  </a:lnTo>
                  <a:cubicBezTo>
                    <a:pt x="1986" y="65907"/>
                    <a:pt x="1986" y="65949"/>
                    <a:pt x="1986" y="66034"/>
                  </a:cubicBezTo>
                  <a:cubicBezTo>
                    <a:pt x="2028" y="66118"/>
                    <a:pt x="2071" y="66203"/>
                    <a:pt x="2113" y="66287"/>
                  </a:cubicBezTo>
                  <a:lnTo>
                    <a:pt x="2155" y="66329"/>
                  </a:lnTo>
                  <a:cubicBezTo>
                    <a:pt x="2578" y="66879"/>
                    <a:pt x="3169" y="67343"/>
                    <a:pt x="3845" y="67555"/>
                  </a:cubicBezTo>
                  <a:cubicBezTo>
                    <a:pt x="3761" y="67639"/>
                    <a:pt x="3676" y="67766"/>
                    <a:pt x="3634" y="67850"/>
                  </a:cubicBezTo>
                  <a:cubicBezTo>
                    <a:pt x="3549" y="68062"/>
                    <a:pt x="3592" y="68273"/>
                    <a:pt x="3676" y="68442"/>
                  </a:cubicBezTo>
                  <a:lnTo>
                    <a:pt x="3676" y="68484"/>
                  </a:lnTo>
                  <a:lnTo>
                    <a:pt x="3845" y="68737"/>
                  </a:lnTo>
                  <a:cubicBezTo>
                    <a:pt x="3930" y="68822"/>
                    <a:pt x="4056" y="68864"/>
                    <a:pt x="4141" y="68906"/>
                  </a:cubicBezTo>
                  <a:cubicBezTo>
                    <a:pt x="4310" y="68864"/>
                    <a:pt x="4437" y="68780"/>
                    <a:pt x="4521" y="68653"/>
                  </a:cubicBezTo>
                  <a:lnTo>
                    <a:pt x="4521" y="68611"/>
                  </a:lnTo>
                  <a:lnTo>
                    <a:pt x="4732" y="68568"/>
                  </a:lnTo>
                  <a:lnTo>
                    <a:pt x="4732" y="68568"/>
                  </a:lnTo>
                  <a:cubicBezTo>
                    <a:pt x="4690" y="68653"/>
                    <a:pt x="4690" y="68695"/>
                    <a:pt x="4732" y="68737"/>
                  </a:cubicBezTo>
                  <a:lnTo>
                    <a:pt x="4775" y="68906"/>
                  </a:lnTo>
                  <a:cubicBezTo>
                    <a:pt x="4775" y="68991"/>
                    <a:pt x="4817" y="69118"/>
                    <a:pt x="4901" y="69160"/>
                  </a:cubicBezTo>
                  <a:lnTo>
                    <a:pt x="4986" y="69287"/>
                  </a:lnTo>
                  <a:lnTo>
                    <a:pt x="5155" y="69287"/>
                  </a:lnTo>
                  <a:cubicBezTo>
                    <a:pt x="5324" y="69287"/>
                    <a:pt x="5451" y="69160"/>
                    <a:pt x="5493" y="69033"/>
                  </a:cubicBezTo>
                  <a:lnTo>
                    <a:pt x="5493" y="68991"/>
                  </a:lnTo>
                  <a:lnTo>
                    <a:pt x="5915" y="68991"/>
                  </a:lnTo>
                  <a:lnTo>
                    <a:pt x="6084" y="69118"/>
                  </a:lnTo>
                  <a:cubicBezTo>
                    <a:pt x="6253" y="69244"/>
                    <a:pt x="6422" y="69371"/>
                    <a:pt x="6633" y="69413"/>
                  </a:cubicBezTo>
                  <a:lnTo>
                    <a:pt x="6760" y="69413"/>
                  </a:lnTo>
                  <a:cubicBezTo>
                    <a:pt x="6971" y="69413"/>
                    <a:pt x="7183" y="69287"/>
                    <a:pt x="7352" y="69160"/>
                  </a:cubicBezTo>
                  <a:lnTo>
                    <a:pt x="7394" y="69160"/>
                  </a:lnTo>
                  <a:cubicBezTo>
                    <a:pt x="7563" y="69202"/>
                    <a:pt x="7774" y="69244"/>
                    <a:pt x="7985" y="69244"/>
                  </a:cubicBezTo>
                  <a:cubicBezTo>
                    <a:pt x="8154" y="69244"/>
                    <a:pt x="8323" y="69202"/>
                    <a:pt x="8450" y="69075"/>
                  </a:cubicBezTo>
                  <a:cubicBezTo>
                    <a:pt x="8530" y="69156"/>
                    <a:pt x="8628" y="69185"/>
                    <a:pt x="8731" y="69185"/>
                  </a:cubicBezTo>
                  <a:cubicBezTo>
                    <a:pt x="8791" y="69185"/>
                    <a:pt x="8853" y="69175"/>
                    <a:pt x="8915" y="69160"/>
                  </a:cubicBezTo>
                  <a:cubicBezTo>
                    <a:pt x="9126" y="69118"/>
                    <a:pt x="9295" y="68949"/>
                    <a:pt x="9380" y="68780"/>
                  </a:cubicBezTo>
                  <a:cubicBezTo>
                    <a:pt x="9422" y="68695"/>
                    <a:pt x="9464" y="68611"/>
                    <a:pt x="9549" y="68526"/>
                  </a:cubicBezTo>
                  <a:cubicBezTo>
                    <a:pt x="9633" y="68399"/>
                    <a:pt x="9675" y="68399"/>
                    <a:pt x="9718" y="68399"/>
                  </a:cubicBezTo>
                  <a:cubicBezTo>
                    <a:pt x="9760" y="68399"/>
                    <a:pt x="9802" y="68442"/>
                    <a:pt x="9844" y="68442"/>
                  </a:cubicBezTo>
                  <a:cubicBezTo>
                    <a:pt x="9929" y="68484"/>
                    <a:pt x="10013" y="68505"/>
                    <a:pt x="10093" y="68505"/>
                  </a:cubicBezTo>
                  <a:cubicBezTo>
                    <a:pt x="10172" y="68505"/>
                    <a:pt x="10246" y="68484"/>
                    <a:pt x="10309" y="68442"/>
                  </a:cubicBezTo>
                  <a:cubicBezTo>
                    <a:pt x="10394" y="68399"/>
                    <a:pt x="10478" y="68273"/>
                    <a:pt x="10478" y="68188"/>
                  </a:cubicBezTo>
                  <a:lnTo>
                    <a:pt x="10520" y="68062"/>
                  </a:lnTo>
                  <a:lnTo>
                    <a:pt x="10605" y="68062"/>
                  </a:lnTo>
                  <a:cubicBezTo>
                    <a:pt x="10689" y="68062"/>
                    <a:pt x="10732" y="68019"/>
                    <a:pt x="11027" y="67850"/>
                  </a:cubicBezTo>
                  <a:lnTo>
                    <a:pt x="11069" y="67808"/>
                  </a:lnTo>
                  <a:lnTo>
                    <a:pt x="11112" y="67766"/>
                  </a:lnTo>
                  <a:lnTo>
                    <a:pt x="11238" y="67428"/>
                  </a:lnTo>
                  <a:cubicBezTo>
                    <a:pt x="11323" y="67386"/>
                    <a:pt x="11407" y="67301"/>
                    <a:pt x="11534" y="67259"/>
                  </a:cubicBezTo>
                  <a:cubicBezTo>
                    <a:pt x="11745" y="67174"/>
                    <a:pt x="11914" y="67048"/>
                    <a:pt x="12083" y="66879"/>
                  </a:cubicBezTo>
                  <a:cubicBezTo>
                    <a:pt x="12126" y="66794"/>
                    <a:pt x="12126" y="66752"/>
                    <a:pt x="12126" y="66710"/>
                  </a:cubicBezTo>
                  <a:lnTo>
                    <a:pt x="12168" y="66710"/>
                  </a:lnTo>
                  <a:cubicBezTo>
                    <a:pt x="12194" y="66714"/>
                    <a:pt x="12220" y="66716"/>
                    <a:pt x="12245" y="66716"/>
                  </a:cubicBezTo>
                  <a:cubicBezTo>
                    <a:pt x="12463" y="66716"/>
                    <a:pt x="12637" y="66557"/>
                    <a:pt x="12675" y="66329"/>
                  </a:cubicBezTo>
                  <a:cubicBezTo>
                    <a:pt x="12675" y="66245"/>
                    <a:pt x="12717" y="66203"/>
                    <a:pt x="12759" y="66118"/>
                  </a:cubicBezTo>
                  <a:cubicBezTo>
                    <a:pt x="12802" y="66076"/>
                    <a:pt x="12802" y="66034"/>
                    <a:pt x="12802" y="65949"/>
                  </a:cubicBezTo>
                  <a:lnTo>
                    <a:pt x="12971" y="65949"/>
                  </a:lnTo>
                  <a:cubicBezTo>
                    <a:pt x="13224" y="65949"/>
                    <a:pt x="13942" y="65949"/>
                    <a:pt x="13942" y="65315"/>
                  </a:cubicBezTo>
                  <a:cubicBezTo>
                    <a:pt x="13942" y="65273"/>
                    <a:pt x="13942" y="65231"/>
                    <a:pt x="13942" y="65231"/>
                  </a:cubicBezTo>
                  <a:lnTo>
                    <a:pt x="14154" y="65231"/>
                  </a:lnTo>
                  <a:lnTo>
                    <a:pt x="14154" y="65146"/>
                  </a:lnTo>
                  <a:lnTo>
                    <a:pt x="14196" y="65146"/>
                  </a:lnTo>
                  <a:cubicBezTo>
                    <a:pt x="14323" y="65146"/>
                    <a:pt x="14618" y="65146"/>
                    <a:pt x="14745" y="64893"/>
                  </a:cubicBezTo>
                  <a:cubicBezTo>
                    <a:pt x="14745" y="64935"/>
                    <a:pt x="14787" y="64935"/>
                    <a:pt x="14787" y="64977"/>
                  </a:cubicBezTo>
                  <a:cubicBezTo>
                    <a:pt x="14872" y="65104"/>
                    <a:pt x="14999" y="65146"/>
                    <a:pt x="15168" y="65146"/>
                  </a:cubicBezTo>
                  <a:cubicBezTo>
                    <a:pt x="15421" y="65104"/>
                    <a:pt x="15632" y="65020"/>
                    <a:pt x="15801" y="64851"/>
                  </a:cubicBezTo>
                  <a:cubicBezTo>
                    <a:pt x="15844" y="64851"/>
                    <a:pt x="15844" y="64893"/>
                    <a:pt x="15886" y="64935"/>
                  </a:cubicBezTo>
                  <a:lnTo>
                    <a:pt x="15970" y="65020"/>
                  </a:lnTo>
                  <a:lnTo>
                    <a:pt x="16097" y="65020"/>
                  </a:lnTo>
                  <a:cubicBezTo>
                    <a:pt x="16266" y="65020"/>
                    <a:pt x="16393" y="64893"/>
                    <a:pt x="16477" y="64724"/>
                  </a:cubicBezTo>
                  <a:cubicBezTo>
                    <a:pt x="16519" y="64682"/>
                    <a:pt x="16562" y="64597"/>
                    <a:pt x="16604" y="64513"/>
                  </a:cubicBezTo>
                  <a:cubicBezTo>
                    <a:pt x="16773" y="64386"/>
                    <a:pt x="16900" y="64175"/>
                    <a:pt x="16942" y="63921"/>
                  </a:cubicBezTo>
                  <a:cubicBezTo>
                    <a:pt x="16942" y="63879"/>
                    <a:pt x="16942" y="63837"/>
                    <a:pt x="16942" y="63794"/>
                  </a:cubicBezTo>
                  <a:cubicBezTo>
                    <a:pt x="17026" y="63752"/>
                    <a:pt x="17153" y="63710"/>
                    <a:pt x="17238" y="63668"/>
                  </a:cubicBezTo>
                  <a:cubicBezTo>
                    <a:pt x="17407" y="63583"/>
                    <a:pt x="17533" y="63414"/>
                    <a:pt x="17576" y="63076"/>
                  </a:cubicBezTo>
                  <a:cubicBezTo>
                    <a:pt x="17576" y="62949"/>
                    <a:pt x="17576" y="62823"/>
                    <a:pt x="17576" y="62696"/>
                  </a:cubicBezTo>
                  <a:lnTo>
                    <a:pt x="17618" y="62696"/>
                  </a:lnTo>
                  <a:cubicBezTo>
                    <a:pt x="17618" y="62907"/>
                    <a:pt x="17618" y="63161"/>
                    <a:pt x="17829" y="63287"/>
                  </a:cubicBezTo>
                  <a:lnTo>
                    <a:pt x="17914" y="63287"/>
                  </a:lnTo>
                  <a:cubicBezTo>
                    <a:pt x="17787" y="63541"/>
                    <a:pt x="17787" y="63837"/>
                    <a:pt x="17914" y="64090"/>
                  </a:cubicBezTo>
                  <a:cubicBezTo>
                    <a:pt x="17998" y="64217"/>
                    <a:pt x="18125" y="64259"/>
                    <a:pt x="18294" y="64259"/>
                  </a:cubicBezTo>
                  <a:lnTo>
                    <a:pt x="18336" y="64259"/>
                  </a:lnTo>
                  <a:lnTo>
                    <a:pt x="18378" y="64344"/>
                  </a:lnTo>
                  <a:cubicBezTo>
                    <a:pt x="18421" y="64386"/>
                    <a:pt x="18505" y="64428"/>
                    <a:pt x="18632" y="64428"/>
                  </a:cubicBezTo>
                  <a:lnTo>
                    <a:pt x="18759" y="64428"/>
                  </a:lnTo>
                  <a:lnTo>
                    <a:pt x="18843" y="64555"/>
                  </a:lnTo>
                  <a:lnTo>
                    <a:pt x="19097" y="64555"/>
                  </a:lnTo>
                  <a:lnTo>
                    <a:pt x="19181" y="64513"/>
                  </a:lnTo>
                  <a:cubicBezTo>
                    <a:pt x="19266" y="64597"/>
                    <a:pt x="19435" y="64639"/>
                    <a:pt x="19688" y="64639"/>
                  </a:cubicBezTo>
                  <a:cubicBezTo>
                    <a:pt x="19688" y="64682"/>
                    <a:pt x="19730" y="64682"/>
                    <a:pt x="19773" y="64724"/>
                  </a:cubicBezTo>
                  <a:lnTo>
                    <a:pt x="19773" y="64977"/>
                  </a:lnTo>
                  <a:lnTo>
                    <a:pt x="19773" y="65189"/>
                  </a:lnTo>
                  <a:cubicBezTo>
                    <a:pt x="19773" y="65569"/>
                    <a:pt x="19773" y="66118"/>
                    <a:pt x="20280" y="66118"/>
                  </a:cubicBezTo>
                  <a:cubicBezTo>
                    <a:pt x="20491" y="66076"/>
                    <a:pt x="20660" y="65991"/>
                    <a:pt x="20829" y="65865"/>
                  </a:cubicBezTo>
                  <a:cubicBezTo>
                    <a:pt x="21716" y="65189"/>
                    <a:pt x="21589" y="63963"/>
                    <a:pt x="21462" y="62949"/>
                  </a:cubicBezTo>
                  <a:cubicBezTo>
                    <a:pt x="21378" y="62569"/>
                    <a:pt x="21378" y="62231"/>
                    <a:pt x="21462" y="61851"/>
                  </a:cubicBezTo>
                  <a:cubicBezTo>
                    <a:pt x="21547" y="61809"/>
                    <a:pt x="21631" y="61767"/>
                    <a:pt x="21716" y="61724"/>
                  </a:cubicBezTo>
                  <a:cubicBezTo>
                    <a:pt x="21927" y="61682"/>
                    <a:pt x="22096" y="61555"/>
                    <a:pt x="22223" y="61344"/>
                  </a:cubicBezTo>
                  <a:cubicBezTo>
                    <a:pt x="22307" y="61091"/>
                    <a:pt x="22265" y="60795"/>
                    <a:pt x="22138" y="60541"/>
                  </a:cubicBezTo>
                  <a:cubicBezTo>
                    <a:pt x="22138" y="60541"/>
                    <a:pt x="22138" y="60499"/>
                    <a:pt x="22138" y="60499"/>
                  </a:cubicBezTo>
                  <a:lnTo>
                    <a:pt x="22350" y="60457"/>
                  </a:lnTo>
                  <a:cubicBezTo>
                    <a:pt x="22899" y="60330"/>
                    <a:pt x="23871" y="60119"/>
                    <a:pt x="24293" y="59358"/>
                  </a:cubicBezTo>
                  <a:cubicBezTo>
                    <a:pt x="24335" y="59232"/>
                    <a:pt x="24335" y="59147"/>
                    <a:pt x="24335" y="59020"/>
                  </a:cubicBezTo>
                  <a:lnTo>
                    <a:pt x="24335" y="58682"/>
                  </a:lnTo>
                  <a:cubicBezTo>
                    <a:pt x="24335" y="58471"/>
                    <a:pt x="24335" y="58260"/>
                    <a:pt x="24420" y="58091"/>
                  </a:cubicBezTo>
                  <a:cubicBezTo>
                    <a:pt x="24462" y="57964"/>
                    <a:pt x="24504" y="57880"/>
                    <a:pt x="24589" y="57795"/>
                  </a:cubicBezTo>
                  <a:cubicBezTo>
                    <a:pt x="24716" y="57584"/>
                    <a:pt x="24842" y="57331"/>
                    <a:pt x="24885" y="57119"/>
                  </a:cubicBezTo>
                  <a:cubicBezTo>
                    <a:pt x="24842" y="56528"/>
                    <a:pt x="24716" y="55936"/>
                    <a:pt x="24420" y="55429"/>
                  </a:cubicBezTo>
                  <a:cubicBezTo>
                    <a:pt x="24166" y="55007"/>
                    <a:pt x="24040" y="54542"/>
                    <a:pt x="24040" y="54035"/>
                  </a:cubicBezTo>
                  <a:cubicBezTo>
                    <a:pt x="24040" y="54035"/>
                    <a:pt x="24082" y="53993"/>
                    <a:pt x="24335" y="53993"/>
                  </a:cubicBezTo>
                  <a:lnTo>
                    <a:pt x="24547" y="53993"/>
                  </a:lnTo>
                  <a:cubicBezTo>
                    <a:pt x="24603" y="54004"/>
                    <a:pt x="24663" y="54009"/>
                    <a:pt x="24724" y="54009"/>
                  </a:cubicBezTo>
                  <a:cubicBezTo>
                    <a:pt x="24891" y="54009"/>
                    <a:pt x="25068" y="53970"/>
                    <a:pt x="25223" y="53908"/>
                  </a:cubicBezTo>
                  <a:cubicBezTo>
                    <a:pt x="25645" y="53359"/>
                    <a:pt x="25941" y="52683"/>
                    <a:pt x="26110" y="52007"/>
                  </a:cubicBezTo>
                  <a:cubicBezTo>
                    <a:pt x="25983" y="51289"/>
                    <a:pt x="25434" y="50951"/>
                    <a:pt x="24927" y="50613"/>
                  </a:cubicBezTo>
                  <a:cubicBezTo>
                    <a:pt x="24462" y="50317"/>
                    <a:pt x="24124" y="50106"/>
                    <a:pt x="24082" y="49726"/>
                  </a:cubicBezTo>
                  <a:cubicBezTo>
                    <a:pt x="24082" y="49219"/>
                    <a:pt x="24209" y="48712"/>
                    <a:pt x="24462" y="48289"/>
                  </a:cubicBezTo>
                  <a:cubicBezTo>
                    <a:pt x="24716" y="47825"/>
                    <a:pt x="24842" y="47318"/>
                    <a:pt x="24927" y="46811"/>
                  </a:cubicBezTo>
                  <a:cubicBezTo>
                    <a:pt x="24885" y="46431"/>
                    <a:pt x="24758" y="46008"/>
                    <a:pt x="24547" y="45670"/>
                  </a:cubicBezTo>
                  <a:cubicBezTo>
                    <a:pt x="24378" y="45417"/>
                    <a:pt x="24293" y="45163"/>
                    <a:pt x="24251" y="44867"/>
                  </a:cubicBezTo>
                  <a:cubicBezTo>
                    <a:pt x="24293" y="44741"/>
                    <a:pt x="24335" y="44656"/>
                    <a:pt x="24378" y="44529"/>
                  </a:cubicBezTo>
                  <a:cubicBezTo>
                    <a:pt x="24462" y="44403"/>
                    <a:pt x="24504" y="44234"/>
                    <a:pt x="24547" y="44107"/>
                  </a:cubicBezTo>
                  <a:cubicBezTo>
                    <a:pt x="24547" y="43938"/>
                    <a:pt x="24547" y="43769"/>
                    <a:pt x="24504" y="43600"/>
                  </a:cubicBezTo>
                  <a:cubicBezTo>
                    <a:pt x="24462" y="43515"/>
                    <a:pt x="24462" y="43389"/>
                    <a:pt x="24462" y="43262"/>
                  </a:cubicBezTo>
                  <a:cubicBezTo>
                    <a:pt x="24504" y="43220"/>
                    <a:pt x="24547" y="43135"/>
                    <a:pt x="24631" y="43093"/>
                  </a:cubicBezTo>
                  <a:cubicBezTo>
                    <a:pt x="24758" y="42966"/>
                    <a:pt x="24885" y="42797"/>
                    <a:pt x="24927" y="42628"/>
                  </a:cubicBezTo>
                  <a:cubicBezTo>
                    <a:pt x="24927" y="42290"/>
                    <a:pt x="24800" y="41994"/>
                    <a:pt x="24631" y="41741"/>
                  </a:cubicBezTo>
                  <a:cubicBezTo>
                    <a:pt x="24504" y="41572"/>
                    <a:pt x="24420" y="41403"/>
                    <a:pt x="24378" y="41192"/>
                  </a:cubicBezTo>
                  <a:cubicBezTo>
                    <a:pt x="24420" y="41065"/>
                    <a:pt x="24589" y="40896"/>
                    <a:pt x="24758" y="40769"/>
                  </a:cubicBezTo>
                  <a:cubicBezTo>
                    <a:pt x="25011" y="40600"/>
                    <a:pt x="25180" y="40347"/>
                    <a:pt x="25265" y="40051"/>
                  </a:cubicBezTo>
                  <a:cubicBezTo>
                    <a:pt x="25307" y="39924"/>
                    <a:pt x="25265" y="39755"/>
                    <a:pt x="25180" y="39629"/>
                  </a:cubicBezTo>
                  <a:lnTo>
                    <a:pt x="25223" y="39629"/>
                  </a:lnTo>
                  <a:cubicBezTo>
                    <a:pt x="25730" y="38953"/>
                    <a:pt x="26279" y="38361"/>
                    <a:pt x="26828" y="37770"/>
                  </a:cubicBezTo>
                  <a:cubicBezTo>
                    <a:pt x="27081" y="37643"/>
                    <a:pt x="27377" y="37516"/>
                    <a:pt x="27673" y="37474"/>
                  </a:cubicBezTo>
                  <a:lnTo>
                    <a:pt x="27969" y="37389"/>
                  </a:lnTo>
                  <a:cubicBezTo>
                    <a:pt x="28082" y="37367"/>
                    <a:pt x="28198" y="37356"/>
                    <a:pt x="28315" y="37356"/>
                  </a:cubicBezTo>
                  <a:cubicBezTo>
                    <a:pt x="28634" y="37356"/>
                    <a:pt x="28958" y="37435"/>
                    <a:pt x="29236" y="37558"/>
                  </a:cubicBezTo>
                  <a:cubicBezTo>
                    <a:pt x="29532" y="37685"/>
                    <a:pt x="29870" y="37727"/>
                    <a:pt x="30208" y="37770"/>
                  </a:cubicBezTo>
                  <a:cubicBezTo>
                    <a:pt x="30715" y="37770"/>
                    <a:pt x="31053" y="37432"/>
                    <a:pt x="31264" y="36798"/>
                  </a:cubicBezTo>
                  <a:cubicBezTo>
                    <a:pt x="31644" y="35362"/>
                    <a:pt x="31222" y="35066"/>
                    <a:pt x="30588" y="34770"/>
                  </a:cubicBezTo>
                  <a:cubicBezTo>
                    <a:pt x="30419" y="34686"/>
                    <a:pt x="30208" y="34601"/>
                    <a:pt x="30081" y="34432"/>
                  </a:cubicBezTo>
                  <a:cubicBezTo>
                    <a:pt x="30166" y="34179"/>
                    <a:pt x="30335" y="33967"/>
                    <a:pt x="30546" y="33756"/>
                  </a:cubicBezTo>
                  <a:lnTo>
                    <a:pt x="30673" y="33629"/>
                  </a:lnTo>
                  <a:cubicBezTo>
                    <a:pt x="30799" y="33418"/>
                    <a:pt x="30968" y="33207"/>
                    <a:pt x="31095" y="33038"/>
                  </a:cubicBezTo>
                  <a:cubicBezTo>
                    <a:pt x="31475" y="32615"/>
                    <a:pt x="31813" y="32151"/>
                    <a:pt x="32109" y="31686"/>
                  </a:cubicBezTo>
                  <a:cubicBezTo>
                    <a:pt x="32151" y="31559"/>
                    <a:pt x="32193" y="31433"/>
                    <a:pt x="32193" y="31306"/>
                  </a:cubicBezTo>
                  <a:cubicBezTo>
                    <a:pt x="32193" y="31264"/>
                    <a:pt x="32236" y="31179"/>
                    <a:pt x="32236" y="31137"/>
                  </a:cubicBezTo>
                  <a:cubicBezTo>
                    <a:pt x="32362" y="31010"/>
                    <a:pt x="32658" y="30799"/>
                    <a:pt x="32658" y="30714"/>
                  </a:cubicBezTo>
                  <a:cubicBezTo>
                    <a:pt x="32700" y="30630"/>
                    <a:pt x="32743" y="30545"/>
                    <a:pt x="32700" y="30419"/>
                  </a:cubicBezTo>
                  <a:cubicBezTo>
                    <a:pt x="32700" y="30419"/>
                    <a:pt x="32700" y="30376"/>
                    <a:pt x="32700" y="30376"/>
                  </a:cubicBezTo>
                  <a:lnTo>
                    <a:pt x="32700" y="30123"/>
                  </a:lnTo>
                  <a:lnTo>
                    <a:pt x="32785" y="29236"/>
                  </a:lnTo>
                  <a:cubicBezTo>
                    <a:pt x="32785" y="29193"/>
                    <a:pt x="32785" y="29151"/>
                    <a:pt x="32785" y="29109"/>
                  </a:cubicBezTo>
                  <a:cubicBezTo>
                    <a:pt x="32827" y="28940"/>
                    <a:pt x="32869" y="28771"/>
                    <a:pt x="32954" y="28644"/>
                  </a:cubicBezTo>
                  <a:cubicBezTo>
                    <a:pt x="33081" y="28391"/>
                    <a:pt x="33165" y="28137"/>
                    <a:pt x="33250" y="27884"/>
                  </a:cubicBezTo>
                  <a:cubicBezTo>
                    <a:pt x="33207" y="27630"/>
                    <a:pt x="33165" y="27377"/>
                    <a:pt x="33081" y="27123"/>
                  </a:cubicBezTo>
                  <a:cubicBezTo>
                    <a:pt x="33038" y="26912"/>
                    <a:pt x="32954" y="26658"/>
                    <a:pt x="32954" y="26405"/>
                  </a:cubicBezTo>
                  <a:lnTo>
                    <a:pt x="33334" y="26405"/>
                  </a:lnTo>
                  <a:cubicBezTo>
                    <a:pt x="34095" y="26405"/>
                    <a:pt x="35278" y="26363"/>
                    <a:pt x="35616" y="25687"/>
                  </a:cubicBezTo>
                  <a:cubicBezTo>
                    <a:pt x="35700" y="25433"/>
                    <a:pt x="35658" y="25138"/>
                    <a:pt x="35531" y="24926"/>
                  </a:cubicBezTo>
                  <a:cubicBezTo>
                    <a:pt x="35489" y="24800"/>
                    <a:pt x="35447" y="24715"/>
                    <a:pt x="35404" y="24588"/>
                  </a:cubicBezTo>
                  <a:cubicBezTo>
                    <a:pt x="35531" y="24504"/>
                    <a:pt x="35616" y="24419"/>
                    <a:pt x="35742" y="24335"/>
                  </a:cubicBezTo>
                  <a:cubicBezTo>
                    <a:pt x="35869" y="24250"/>
                    <a:pt x="35996" y="24166"/>
                    <a:pt x="36122" y="24081"/>
                  </a:cubicBezTo>
                  <a:cubicBezTo>
                    <a:pt x="36334" y="23870"/>
                    <a:pt x="36503" y="23617"/>
                    <a:pt x="36672" y="23363"/>
                  </a:cubicBezTo>
                  <a:cubicBezTo>
                    <a:pt x="36798" y="23110"/>
                    <a:pt x="37010" y="22856"/>
                    <a:pt x="37179" y="22645"/>
                  </a:cubicBezTo>
                  <a:cubicBezTo>
                    <a:pt x="37305" y="22560"/>
                    <a:pt x="37432" y="22476"/>
                    <a:pt x="37559" y="22434"/>
                  </a:cubicBezTo>
                  <a:cubicBezTo>
                    <a:pt x="37770" y="22307"/>
                    <a:pt x="37981" y="22138"/>
                    <a:pt x="38150" y="21927"/>
                  </a:cubicBezTo>
                  <a:cubicBezTo>
                    <a:pt x="38488" y="21420"/>
                    <a:pt x="38404" y="20702"/>
                    <a:pt x="37939" y="20321"/>
                  </a:cubicBezTo>
                  <a:cubicBezTo>
                    <a:pt x="37728" y="20110"/>
                    <a:pt x="37643" y="19899"/>
                    <a:pt x="37601" y="19645"/>
                  </a:cubicBezTo>
                  <a:cubicBezTo>
                    <a:pt x="37601" y="19561"/>
                    <a:pt x="37770" y="19476"/>
                    <a:pt x="37981" y="19434"/>
                  </a:cubicBezTo>
                  <a:cubicBezTo>
                    <a:pt x="38193" y="19350"/>
                    <a:pt x="38362" y="19223"/>
                    <a:pt x="38488" y="19096"/>
                  </a:cubicBezTo>
                  <a:cubicBezTo>
                    <a:pt x="38700" y="18800"/>
                    <a:pt x="38826" y="18462"/>
                    <a:pt x="38953" y="18167"/>
                  </a:cubicBezTo>
                  <a:cubicBezTo>
                    <a:pt x="38995" y="17871"/>
                    <a:pt x="39122" y="17617"/>
                    <a:pt x="39333" y="17364"/>
                  </a:cubicBezTo>
                  <a:cubicBezTo>
                    <a:pt x="39502" y="17195"/>
                    <a:pt x="39671" y="17110"/>
                    <a:pt x="39883" y="17026"/>
                  </a:cubicBezTo>
                  <a:cubicBezTo>
                    <a:pt x="40094" y="16941"/>
                    <a:pt x="40305" y="16857"/>
                    <a:pt x="40474" y="16730"/>
                  </a:cubicBezTo>
                  <a:cubicBezTo>
                    <a:pt x="40516" y="16688"/>
                    <a:pt x="40559" y="16646"/>
                    <a:pt x="40601" y="16561"/>
                  </a:cubicBezTo>
                  <a:cubicBezTo>
                    <a:pt x="40812" y="16646"/>
                    <a:pt x="40981" y="16730"/>
                    <a:pt x="41108" y="16857"/>
                  </a:cubicBezTo>
                  <a:cubicBezTo>
                    <a:pt x="41437" y="17076"/>
                    <a:pt x="41735" y="17296"/>
                    <a:pt x="42028" y="17296"/>
                  </a:cubicBezTo>
                  <a:cubicBezTo>
                    <a:pt x="42073" y="17296"/>
                    <a:pt x="42119" y="17291"/>
                    <a:pt x="42164" y="17279"/>
                  </a:cubicBezTo>
                  <a:cubicBezTo>
                    <a:pt x="43051" y="17068"/>
                    <a:pt x="43009" y="15716"/>
                    <a:pt x="42924" y="14829"/>
                  </a:cubicBezTo>
                  <a:lnTo>
                    <a:pt x="42924" y="14364"/>
                  </a:lnTo>
                  <a:cubicBezTo>
                    <a:pt x="42984" y="14334"/>
                    <a:pt x="43065" y="14305"/>
                    <a:pt x="43137" y="14305"/>
                  </a:cubicBezTo>
                  <a:cubicBezTo>
                    <a:pt x="43167" y="14305"/>
                    <a:pt x="43195" y="14310"/>
                    <a:pt x="43220" y="14322"/>
                  </a:cubicBezTo>
                  <a:cubicBezTo>
                    <a:pt x="44065" y="14407"/>
                    <a:pt x="44868" y="14618"/>
                    <a:pt x="45671" y="14914"/>
                  </a:cubicBezTo>
                  <a:cubicBezTo>
                    <a:pt x="46220" y="15167"/>
                    <a:pt x="46853" y="15336"/>
                    <a:pt x="47487" y="15378"/>
                  </a:cubicBezTo>
                  <a:cubicBezTo>
                    <a:pt x="47572" y="15378"/>
                    <a:pt x="47572" y="15336"/>
                    <a:pt x="47825" y="15083"/>
                  </a:cubicBezTo>
                  <a:lnTo>
                    <a:pt x="48036" y="14914"/>
                  </a:lnTo>
                  <a:cubicBezTo>
                    <a:pt x="48248" y="14702"/>
                    <a:pt x="48459" y="14491"/>
                    <a:pt x="48374" y="14238"/>
                  </a:cubicBezTo>
                  <a:cubicBezTo>
                    <a:pt x="48290" y="14026"/>
                    <a:pt x="48079" y="13984"/>
                    <a:pt x="47910" y="13984"/>
                  </a:cubicBezTo>
                  <a:lnTo>
                    <a:pt x="47783" y="13984"/>
                  </a:lnTo>
                  <a:cubicBezTo>
                    <a:pt x="47910" y="13857"/>
                    <a:pt x="47994" y="13773"/>
                    <a:pt x="48121" y="13688"/>
                  </a:cubicBezTo>
                  <a:cubicBezTo>
                    <a:pt x="48417" y="13477"/>
                    <a:pt x="48628" y="13181"/>
                    <a:pt x="48755" y="12843"/>
                  </a:cubicBezTo>
                  <a:cubicBezTo>
                    <a:pt x="48755" y="12505"/>
                    <a:pt x="48670" y="12125"/>
                    <a:pt x="48501" y="11787"/>
                  </a:cubicBezTo>
                  <a:cubicBezTo>
                    <a:pt x="48459" y="11745"/>
                    <a:pt x="48459" y="11660"/>
                    <a:pt x="48459" y="11618"/>
                  </a:cubicBezTo>
                  <a:cubicBezTo>
                    <a:pt x="48586" y="11618"/>
                    <a:pt x="48712" y="11618"/>
                    <a:pt x="48839" y="11660"/>
                  </a:cubicBezTo>
                  <a:lnTo>
                    <a:pt x="49093" y="11660"/>
                  </a:lnTo>
                  <a:lnTo>
                    <a:pt x="49557" y="11491"/>
                  </a:lnTo>
                  <a:cubicBezTo>
                    <a:pt x="49726" y="11534"/>
                    <a:pt x="49938" y="11576"/>
                    <a:pt x="50191" y="11703"/>
                  </a:cubicBezTo>
                  <a:lnTo>
                    <a:pt x="50402" y="11703"/>
                  </a:lnTo>
                  <a:cubicBezTo>
                    <a:pt x="50529" y="11660"/>
                    <a:pt x="50656" y="11534"/>
                    <a:pt x="50614" y="11407"/>
                  </a:cubicBezTo>
                  <a:cubicBezTo>
                    <a:pt x="50698" y="11196"/>
                    <a:pt x="50698" y="10984"/>
                    <a:pt x="50571" y="10815"/>
                  </a:cubicBezTo>
                  <a:cubicBezTo>
                    <a:pt x="50529" y="10773"/>
                    <a:pt x="50487" y="10731"/>
                    <a:pt x="50487" y="10689"/>
                  </a:cubicBezTo>
                  <a:cubicBezTo>
                    <a:pt x="50487" y="10604"/>
                    <a:pt x="50529" y="10520"/>
                    <a:pt x="50571" y="10435"/>
                  </a:cubicBezTo>
                  <a:cubicBezTo>
                    <a:pt x="50710" y="10331"/>
                    <a:pt x="50878" y="10255"/>
                    <a:pt x="51051" y="10255"/>
                  </a:cubicBezTo>
                  <a:cubicBezTo>
                    <a:pt x="51088" y="10255"/>
                    <a:pt x="51125" y="10259"/>
                    <a:pt x="51163" y="10266"/>
                  </a:cubicBezTo>
                  <a:cubicBezTo>
                    <a:pt x="51374" y="10266"/>
                    <a:pt x="51543" y="10309"/>
                    <a:pt x="51712" y="10393"/>
                  </a:cubicBezTo>
                  <a:cubicBezTo>
                    <a:pt x="52388" y="10984"/>
                    <a:pt x="52937" y="11660"/>
                    <a:pt x="53360" y="12463"/>
                  </a:cubicBezTo>
                  <a:cubicBezTo>
                    <a:pt x="53360" y="12505"/>
                    <a:pt x="53360" y="12590"/>
                    <a:pt x="53360" y="12632"/>
                  </a:cubicBezTo>
                  <a:cubicBezTo>
                    <a:pt x="53402" y="12886"/>
                    <a:pt x="53402" y="13139"/>
                    <a:pt x="53571" y="13224"/>
                  </a:cubicBezTo>
                  <a:cubicBezTo>
                    <a:pt x="53698" y="13308"/>
                    <a:pt x="53824" y="13308"/>
                    <a:pt x="53951" y="13308"/>
                  </a:cubicBezTo>
                  <a:lnTo>
                    <a:pt x="55345" y="13308"/>
                  </a:lnTo>
                  <a:cubicBezTo>
                    <a:pt x="55683" y="13646"/>
                    <a:pt x="55683" y="13646"/>
                    <a:pt x="55768" y="13646"/>
                  </a:cubicBezTo>
                  <a:lnTo>
                    <a:pt x="55852" y="13646"/>
                  </a:lnTo>
                  <a:cubicBezTo>
                    <a:pt x="56359" y="13562"/>
                    <a:pt x="56824" y="13350"/>
                    <a:pt x="57246" y="13097"/>
                  </a:cubicBezTo>
                  <a:cubicBezTo>
                    <a:pt x="57373" y="13012"/>
                    <a:pt x="57458" y="12843"/>
                    <a:pt x="57500" y="12717"/>
                  </a:cubicBezTo>
                  <a:cubicBezTo>
                    <a:pt x="57500" y="12674"/>
                    <a:pt x="57500" y="12590"/>
                    <a:pt x="57542" y="12548"/>
                  </a:cubicBezTo>
                  <a:cubicBezTo>
                    <a:pt x="57922" y="12632"/>
                    <a:pt x="59274" y="13097"/>
                    <a:pt x="59443" y="13181"/>
                  </a:cubicBezTo>
                  <a:cubicBezTo>
                    <a:pt x="59486" y="13224"/>
                    <a:pt x="59655" y="13350"/>
                    <a:pt x="59739" y="13435"/>
                  </a:cubicBezTo>
                  <a:cubicBezTo>
                    <a:pt x="60035" y="13731"/>
                    <a:pt x="60077" y="13773"/>
                    <a:pt x="60204" y="13773"/>
                  </a:cubicBezTo>
                  <a:lnTo>
                    <a:pt x="60373" y="13773"/>
                  </a:lnTo>
                  <a:lnTo>
                    <a:pt x="60457" y="13646"/>
                  </a:lnTo>
                  <a:cubicBezTo>
                    <a:pt x="60500" y="13604"/>
                    <a:pt x="60542" y="13562"/>
                    <a:pt x="60584" y="13519"/>
                  </a:cubicBezTo>
                  <a:cubicBezTo>
                    <a:pt x="60711" y="13477"/>
                    <a:pt x="60795" y="13393"/>
                    <a:pt x="60880" y="13266"/>
                  </a:cubicBezTo>
                  <a:cubicBezTo>
                    <a:pt x="61007" y="13097"/>
                    <a:pt x="61049" y="12886"/>
                    <a:pt x="61091" y="12632"/>
                  </a:cubicBezTo>
                  <a:cubicBezTo>
                    <a:pt x="61133" y="12294"/>
                    <a:pt x="61176" y="12167"/>
                    <a:pt x="61387" y="12041"/>
                  </a:cubicBezTo>
                  <a:cubicBezTo>
                    <a:pt x="61513" y="11998"/>
                    <a:pt x="61598" y="11998"/>
                    <a:pt x="61682" y="11956"/>
                  </a:cubicBezTo>
                  <a:cubicBezTo>
                    <a:pt x="62147" y="11914"/>
                    <a:pt x="62527" y="11534"/>
                    <a:pt x="62570" y="11111"/>
                  </a:cubicBezTo>
                  <a:cubicBezTo>
                    <a:pt x="62570" y="10858"/>
                    <a:pt x="62527" y="10604"/>
                    <a:pt x="62401" y="10393"/>
                  </a:cubicBezTo>
                  <a:cubicBezTo>
                    <a:pt x="62316" y="10309"/>
                    <a:pt x="62274" y="10224"/>
                    <a:pt x="62274" y="10097"/>
                  </a:cubicBezTo>
                  <a:cubicBezTo>
                    <a:pt x="62316" y="9295"/>
                    <a:pt x="62485" y="8492"/>
                    <a:pt x="62696" y="7731"/>
                  </a:cubicBezTo>
                  <a:cubicBezTo>
                    <a:pt x="62823" y="7562"/>
                    <a:pt x="62950" y="7478"/>
                    <a:pt x="63077" y="7351"/>
                  </a:cubicBezTo>
                  <a:cubicBezTo>
                    <a:pt x="63288" y="7224"/>
                    <a:pt x="63415" y="7055"/>
                    <a:pt x="63584" y="6886"/>
                  </a:cubicBezTo>
                  <a:cubicBezTo>
                    <a:pt x="63626" y="6802"/>
                    <a:pt x="63668" y="6717"/>
                    <a:pt x="63710" y="6633"/>
                  </a:cubicBezTo>
                  <a:cubicBezTo>
                    <a:pt x="63710" y="6591"/>
                    <a:pt x="63710" y="6548"/>
                    <a:pt x="63753" y="6506"/>
                  </a:cubicBezTo>
                  <a:cubicBezTo>
                    <a:pt x="63858" y="6464"/>
                    <a:pt x="63974" y="6443"/>
                    <a:pt x="64091" y="6443"/>
                  </a:cubicBezTo>
                  <a:cubicBezTo>
                    <a:pt x="64207" y="6443"/>
                    <a:pt x="64323" y="6464"/>
                    <a:pt x="64429" y="6506"/>
                  </a:cubicBezTo>
                  <a:cubicBezTo>
                    <a:pt x="64576" y="6570"/>
                    <a:pt x="64724" y="6601"/>
                    <a:pt x="64872" y="6601"/>
                  </a:cubicBezTo>
                  <a:cubicBezTo>
                    <a:pt x="65020" y="6601"/>
                    <a:pt x="65168" y="6570"/>
                    <a:pt x="65316" y="6506"/>
                  </a:cubicBezTo>
                  <a:cubicBezTo>
                    <a:pt x="65569" y="6379"/>
                    <a:pt x="65781" y="6253"/>
                    <a:pt x="66034" y="6084"/>
                  </a:cubicBezTo>
                  <a:cubicBezTo>
                    <a:pt x="66330" y="5788"/>
                    <a:pt x="66752" y="5619"/>
                    <a:pt x="67217" y="5619"/>
                  </a:cubicBezTo>
                  <a:cubicBezTo>
                    <a:pt x="67682" y="6210"/>
                    <a:pt x="68358" y="6633"/>
                    <a:pt x="69118" y="6844"/>
                  </a:cubicBezTo>
                  <a:cubicBezTo>
                    <a:pt x="69794" y="7055"/>
                    <a:pt x="70343" y="7224"/>
                    <a:pt x="70512" y="7900"/>
                  </a:cubicBezTo>
                  <a:cubicBezTo>
                    <a:pt x="70512" y="7985"/>
                    <a:pt x="70259" y="8281"/>
                    <a:pt x="70090" y="8492"/>
                  </a:cubicBezTo>
                  <a:cubicBezTo>
                    <a:pt x="69710" y="8914"/>
                    <a:pt x="69287" y="9421"/>
                    <a:pt x="69414" y="9886"/>
                  </a:cubicBezTo>
                  <a:cubicBezTo>
                    <a:pt x="69498" y="10182"/>
                    <a:pt x="69794" y="10393"/>
                    <a:pt x="70301" y="10520"/>
                  </a:cubicBezTo>
                  <a:lnTo>
                    <a:pt x="70470" y="10520"/>
                  </a:lnTo>
                  <a:cubicBezTo>
                    <a:pt x="71146" y="10520"/>
                    <a:pt x="71146" y="9675"/>
                    <a:pt x="71146" y="9168"/>
                  </a:cubicBezTo>
                  <a:lnTo>
                    <a:pt x="71146" y="8872"/>
                  </a:lnTo>
                  <a:cubicBezTo>
                    <a:pt x="71399" y="8619"/>
                    <a:pt x="71653" y="8450"/>
                    <a:pt x="71949" y="8323"/>
                  </a:cubicBezTo>
                  <a:cubicBezTo>
                    <a:pt x="72244" y="8238"/>
                    <a:pt x="72540" y="8069"/>
                    <a:pt x="72794" y="7858"/>
                  </a:cubicBezTo>
                  <a:cubicBezTo>
                    <a:pt x="72836" y="7774"/>
                    <a:pt x="72920" y="7731"/>
                    <a:pt x="72963" y="7647"/>
                  </a:cubicBezTo>
                  <a:lnTo>
                    <a:pt x="73005" y="7562"/>
                  </a:lnTo>
                  <a:cubicBezTo>
                    <a:pt x="73089" y="7436"/>
                    <a:pt x="73132" y="7309"/>
                    <a:pt x="73174" y="7140"/>
                  </a:cubicBezTo>
                  <a:lnTo>
                    <a:pt x="73385" y="7224"/>
                  </a:lnTo>
                  <a:cubicBezTo>
                    <a:pt x="73728" y="7347"/>
                    <a:pt x="74084" y="7441"/>
                    <a:pt x="74373" y="7441"/>
                  </a:cubicBezTo>
                  <a:cubicBezTo>
                    <a:pt x="74583" y="7441"/>
                    <a:pt x="74757" y="7391"/>
                    <a:pt x="74864" y="7267"/>
                  </a:cubicBezTo>
                  <a:cubicBezTo>
                    <a:pt x="75033" y="7055"/>
                    <a:pt x="75075" y="6802"/>
                    <a:pt x="75033" y="6548"/>
                  </a:cubicBezTo>
                  <a:cubicBezTo>
                    <a:pt x="74991" y="6253"/>
                    <a:pt x="74864" y="6041"/>
                    <a:pt x="74737" y="5830"/>
                  </a:cubicBezTo>
                  <a:lnTo>
                    <a:pt x="74653" y="5703"/>
                  </a:lnTo>
                  <a:lnTo>
                    <a:pt x="74653" y="5534"/>
                  </a:lnTo>
                  <a:lnTo>
                    <a:pt x="74146" y="5534"/>
                  </a:lnTo>
                  <a:cubicBezTo>
                    <a:pt x="73892" y="5534"/>
                    <a:pt x="73681" y="5534"/>
                    <a:pt x="73427" y="5577"/>
                  </a:cubicBezTo>
                  <a:cubicBezTo>
                    <a:pt x="73385" y="5534"/>
                    <a:pt x="73343" y="5534"/>
                    <a:pt x="73301" y="5534"/>
                  </a:cubicBezTo>
                  <a:lnTo>
                    <a:pt x="73301" y="5450"/>
                  </a:lnTo>
                  <a:lnTo>
                    <a:pt x="73132" y="5281"/>
                  </a:lnTo>
                  <a:lnTo>
                    <a:pt x="73005" y="5281"/>
                  </a:lnTo>
                  <a:cubicBezTo>
                    <a:pt x="72794" y="5281"/>
                    <a:pt x="72625" y="5577"/>
                    <a:pt x="72540" y="5661"/>
                  </a:cubicBezTo>
                  <a:cubicBezTo>
                    <a:pt x="72456" y="5830"/>
                    <a:pt x="72413" y="5999"/>
                    <a:pt x="72456" y="6168"/>
                  </a:cubicBezTo>
                  <a:cubicBezTo>
                    <a:pt x="72329" y="6168"/>
                    <a:pt x="72202" y="6168"/>
                    <a:pt x="72033" y="6210"/>
                  </a:cubicBezTo>
                  <a:lnTo>
                    <a:pt x="71949" y="6210"/>
                  </a:lnTo>
                  <a:cubicBezTo>
                    <a:pt x="71991" y="6126"/>
                    <a:pt x="72033" y="6041"/>
                    <a:pt x="72033" y="5999"/>
                  </a:cubicBezTo>
                  <a:cubicBezTo>
                    <a:pt x="71991" y="5450"/>
                    <a:pt x="71695" y="5365"/>
                    <a:pt x="71568" y="5323"/>
                  </a:cubicBezTo>
                  <a:cubicBezTo>
                    <a:pt x="71526" y="5239"/>
                    <a:pt x="71484" y="5154"/>
                    <a:pt x="71399" y="5112"/>
                  </a:cubicBezTo>
                  <a:cubicBezTo>
                    <a:pt x="71399" y="5083"/>
                    <a:pt x="71379" y="5074"/>
                    <a:pt x="71353" y="5071"/>
                  </a:cubicBezTo>
                  <a:lnTo>
                    <a:pt x="71353" y="5071"/>
                  </a:lnTo>
                  <a:cubicBezTo>
                    <a:pt x="71405" y="5073"/>
                    <a:pt x="71455" y="5073"/>
                    <a:pt x="71504" y="5073"/>
                  </a:cubicBezTo>
                  <a:cubicBezTo>
                    <a:pt x="72536" y="5073"/>
                    <a:pt x="72873" y="4732"/>
                    <a:pt x="73512" y="4014"/>
                  </a:cubicBezTo>
                  <a:cubicBezTo>
                    <a:pt x="73681" y="3929"/>
                    <a:pt x="73892" y="3887"/>
                    <a:pt x="74061" y="3845"/>
                  </a:cubicBezTo>
                  <a:cubicBezTo>
                    <a:pt x="74610" y="3718"/>
                    <a:pt x="74864" y="3676"/>
                    <a:pt x="74906" y="3380"/>
                  </a:cubicBezTo>
                  <a:cubicBezTo>
                    <a:pt x="74906" y="3253"/>
                    <a:pt x="74653" y="2408"/>
                    <a:pt x="74272" y="2324"/>
                  </a:cubicBezTo>
                  <a:lnTo>
                    <a:pt x="74230" y="2324"/>
                  </a:lnTo>
                  <a:cubicBezTo>
                    <a:pt x="74103" y="2366"/>
                    <a:pt x="73977" y="2408"/>
                    <a:pt x="73892" y="2535"/>
                  </a:cubicBezTo>
                  <a:cubicBezTo>
                    <a:pt x="73808" y="2493"/>
                    <a:pt x="73723" y="2408"/>
                    <a:pt x="73681" y="2324"/>
                  </a:cubicBezTo>
                  <a:cubicBezTo>
                    <a:pt x="73534" y="2140"/>
                    <a:pt x="73290" y="2020"/>
                    <a:pt x="73035" y="2020"/>
                  </a:cubicBezTo>
                  <a:cubicBezTo>
                    <a:pt x="72997" y="2020"/>
                    <a:pt x="72959" y="2022"/>
                    <a:pt x="72920" y="2028"/>
                  </a:cubicBezTo>
                  <a:lnTo>
                    <a:pt x="72836" y="2028"/>
                  </a:lnTo>
                  <a:cubicBezTo>
                    <a:pt x="72836" y="1943"/>
                    <a:pt x="72751" y="1859"/>
                    <a:pt x="72709" y="1774"/>
                  </a:cubicBezTo>
                  <a:cubicBezTo>
                    <a:pt x="72667" y="1732"/>
                    <a:pt x="72582" y="1732"/>
                    <a:pt x="72540" y="1690"/>
                  </a:cubicBezTo>
                  <a:cubicBezTo>
                    <a:pt x="72540" y="1690"/>
                    <a:pt x="72540" y="1648"/>
                    <a:pt x="72540" y="1648"/>
                  </a:cubicBezTo>
                  <a:cubicBezTo>
                    <a:pt x="72540" y="1521"/>
                    <a:pt x="72413" y="1394"/>
                    <a:pt x="72160" y="1352"/>
                  </a:cubicBezTo>
                  <a:cubicBezTo>
                    <a:pt x="72093" y="1344"/>
                    <a:pt x="72033" y="1341"/>
                    <a:pt x="71980" y="1341"/>
                  </a:cubicBezTo>
                  <a:cubicBezTo>
                    <a:pt x="71735" y="1341"/>
                    <a:pt x="71631" y="1417"/>
                    <a:pt x="71526" y="1521"/>
                  </a:cubicBezTo>
                  <a:cubicBezTo>
                    <a:pt x="71526" y="1479"/>
                    <a:pt x="71526" y="1436"/>
                    <a:pt x="71484" y="1394"/>
                  </a:cubicBezTo>
                  <a:cubicBezTo>
                    <a:pt x="71423" y="1303"/>
                    <a:pt x="71296" y="1233"/>
                    <a:pt x="71151" y="1233"/>
                  </a:cubicBezTo>
                  <a:cubicBezTo>
                    <a:pt x="71095" y="1233"/>
                    <a:pt x="71036" y="1244"/>
                    <a:pt x="70977" y="1267"/>
                  </a:cubicBezTo>
                  <a:cubicBezTo>
                    <a:pt x="70977" y="1267"/>
                    <a:pt x="70893" y="1267"/>
                    <a:pt x="70555" y="1479"/>
                  </a:cubicBezTo>
                  <a:cubicBezTo>
                    <a:pt x="70555" y="1479"/>
                    <a:pt x="70555" y="1436"/>
                    <a:pt x="70555" y="1436"/>
                  </a:cubicBezTo>
                  <a:lnTo>
                    <a:pt x="70555" y="1310"/>
                  </a:lnTo>
                  <a:lnTo>
                    <a:pt x="70512" y="1225"/>
                  </a:lnTo>
                  <a:cubicBezTo>
                    <a:pt x="70162" y="945"/>
                    <a:pt x="69725" y="781"/>
                    <a:pt x="69273" y="781"/>
                  </a:cubicBezTo>
                  <a:cubicBezTo>
                    <a:pt x="69180" y="781"/>
                    <a:pt x="69086" y="788"/>
                    <a:pt x="68991" y="803"/>
                  </a:cubicBezTo>
                  <a:cubicBezTo>
                    <a:pt x="68653" y="887"/>
                    <a:pt x="68358" y="1141"/>
                    <a:pt x="68189" y="1479"/>
                  </a:cubicBezTo>
                  <a:lnTo>
                    <a:pt x="68189" y="1394"/>
                  </a:lnTo>
                  <a:cubicBezTo>
                    <a:pt x="68189" y="1352"/>
                    <a:pt x="68189" y="1310"/>
                    <a:pt x="68189" y="1267"/>
                  </a:cubicBezTo>
                  <a:cubicBezTo>
                    <a:pt x="68400" y="1141"/>
                    <a:pt x="68484" y="887"/>
                    <a:pt x="68400" y="676"/>
                  </a:cubicBezTo>
                  <a:cubicBezTo>
                    <a:pt x="68341" y="469"/>
                    <a:pt x="68157" y="365"/>
                    <a:pt x="67951" y="365"/>
                  </a:cubicBezTo>
                  <a:cubicBezTo>
                    <a:pt x="67863" y="365"/>
                    <a:pt x="67770" y="384"/>
                    <a:pt x="67682" y="422"/>
                  </a:cubicBezTo>
                  <a:cubicBezTo>
                    <a:pt x="67682" y="338"/>
                    <a:pt x="67682" y="253"/>
                    <a:pt x="67639" y="211"/>
                  </a:cubicBezTo>
                  <a:cubicBezTo>
                    <a:pt x="67555" y="84"/>
                    <a:pt x="67428" y="0"/>
                    <a:pt x="6725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3"/>
            <p:cNvSpPr/>
            <p:nvPr/>
          </p:nvSpPr>
          <p:spPr>
            <a:xfrm>
              <a:off x="4246175" y="373175"/>
              <a:ext cx="33825" cy="24675"/>
            </a:xfrm>
            <a:custGeom>
              <a:rect b="b" l="l" r="r" t="t"/>
              <a:pathLst>
                <a:path extrusionOk="0" h="987" w="1353">
                  <a:moveTo>
                    <a:pt x="1058" y="1"/>
                  </a:moveTo>
                  <a:cubicBezTo>
                    <a:pt x="603" y="1"/>
                    <a:pt x="1" y="623"/>
                    <a:pt x="508" y="893"/>
                  </a:cubicBezTo>
                  <a:cubicBezTo>
                    <a:pt x="508" y="893"/>
                    <a:pt x="808" y="987"/>
                    <a:pt x="1046" y="987"/>
                  </a:cubicBezTo>
                  <a:cubicBezTo>
                    <a:pt x="1165" y="987"/>
                    <a:pt x="1268" y="963"/>
                    <a:pt x="1311" y="893"/>
                  </a:cubicBezTo>
                  <a:cubicBezTo>
                    <a:pt x="1353" y="639"/>
                    <a:pt x="1353" y="386"/>
                    <a:pt x="1353" y="132"/>
                  </a:cubicBezTo>
                  <a:cubicBezTo>
                    <a:pt x="1277" y="40"/>
                    <a:pt x="1172" y="1"/>
                    <a:pt x="1058"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3"/>
            <p:cNvSpPr/>
            <p:nvPr/>
          </p:nvSpPr>
          <p:spPr>
            <a:xfrm>
              <a:off x="4020150" y="447025"/>
              <a:ext cx="90875" cy="74650"/>
            </a:xfrm>
            <a:custGeom>
              <a:rect b="b" l="l" r="r" t="t"/>
              <a:pathLst>
                <a:path extrusionOk="0" h="2986" w="3635">
                  <a:moveTo>
                    <a:pt x="1859" y="1"/>
                  </a:moveTo>
                  <a:cubicBezTo>
                    <a:pt x="1845" y="1"/>
                    <a:pt x="1832" y="3"/>
                    <a:pt x="1817" y="9"/>
                  </a:cubicBezTo>
                  <a:cubicBezTo>
                    <a:pt x="1649" y="94"/>
                    <a:pt x="2071" y="474"/>
                    <a:pt x="2071" y="558"/>
                  </a:cubicBezTo>
                  <a:cubicBezTo>
                    <a:pt x="2054" y="618"/>
                    <a:pt x="2021" y="642"/>
                    <a:pt x="1979" y="642"/>
                  </a:cubicBezTo>
                  <a:cubicBezTo>
                    <a:pt x="1826" y="642"/>
                    <a:pt x="1549" y="339"/>
                    <a:pt x="1425" y="339"/>
                  </a:cubicBezTo>
                  <a:cubicBezTo>
                    <a:pt x="1414" y="339"/>
                    <a:pt x="1404" y="341"/>
                    <a:pt x="1395" y="347"/>
                  </a:cubicBezTo>
                  <a:cubicBezTo>
                    <a:pt x="1268" y="432"/>
                    <a:pt x="1691" y="643"/>
                    <a:pt x="1606" y="685"/>
                  </a:cubicBezTo>
                  <a:cubicBezTo>
                    <a:pt x="1592" y="695"/>
                    <a:pt x="1573" y="699"/>
                    <a:pt x="1552" y="699"/>
                  </a:cubicBezTo>
                  <a:cubicBezTo>
                    <a:pt x="1427" y="699"/>
                    <a:pt x="1205" y="553"/>
                    <a:pt x="1125" y="553"/>
                  </a:cubicBezTo>
                  <a:cubicBezTo>
                    <a:pt x="1102" y="553"/>
                    <a:pt x="1091" y="566"/>
                    <a:pt x="1099" y="601"/>
                  </a:cubicBezTo>
                  <a:cubicBezTo>
                    <a:pt x="1184" y="770"/>
                    <a:pt x="1860" y="939"/>
                    <a:pt x="1860" y="939"/>
                  </a:cubicBezTo>
                  <a:cubicBezTo>
                    <a:pt x="1845" y="944"/>
                    <a:pt x="1823" y="946"/>
                    <a:pt x="1796" y="946"/>
                  </a:cubicBezTo>
                  <a:cubicBezTo>
                    <a:pt x="1693" y="946"/>
                    <a:pt x="1523" y="914"/>
                    <a:pt x="1434" y="914"/>
                  </a:cubicBezTo>
                  <a:cubicBezTo>
                    <a:pt x="1358" y="914"/>
                    <a:pt x="1342" y="937"/>
                    <a:pt x="1480" y="1023"/>
                  </a:cubicBezTo>
                  <a:cubicBezTo>
                    <a:pt x="1522" y="1065"/>
                    <a:pt x="1649" y="1192"/>
                    <a:pt x="1606" y="1192"/>
                  </a:cubicBezTo>
                  <a:cubicBezTo>
                    <a:pt x="1581" y="1195"/>
                    <a:pt x="1556" y="1196"/>
                    <a:pt x="1532" y="1196"/>
                  </a:cubicBezTo>
                  <a:cubicBezTo>
                    <a:pt x="1250" y="1196"/>
                    <a:pt x="1043" y="1038"/>
                    <a:pt x="808" y="1038"/>
                  </a:cubicBezTo>
                  <a:cubicBezTo>
                    <a:pt x="727" y="1038"/>
                    <a:pt x="642" y="1056"/>
                    <a:pt x="550" y="1108"/>
                  </a:cubicBezTo>
                  <a:cubicBezTo>
                    <a:pt x="466" y="1150"/>
                    <a:pt x="297" y="1192"/>
                    <a:pt x="339" y="1234"/>
                  </a:cubicBezTo>
                  <a:cubicBezTo>
                    <a:pt x="353" y="1262"/>
                    <a:pt x="433" y="1267"/>
                    <a:pt x="530" y="1267"/>
                  </a:cubicBezTo>
                  <a:cubicBezTo>
                    <a:pt x="578" y="1267"/>
                    <a:pt x="631" y="1266"/>
                    <a:pt x="682" y="1266"/>
                  </a:cubicBezTo>
                  <a:cubicBezTo>
                    <a:pt x="835" y="1266"/>
                    <a:pt x="973" y="1277"/>
                    <a:pt x="930" y="1361"/>
                  </a:cubicBezTo>
                  <a:cubicBezTo>
                    <a:pt x="846" y="1488"/>
                    <a:pt x="381" y="1446"/>
                    <a:pt x="381" y="1488"/>
                  </a:cubicBezTo>
                  <a:lnTo>
                    <a:pt x="761" y="1699"/>
                  </a:lnTo>
                  <a:cubicBezTo>
                    <a:pt x="846" y="1826"/>
                    <a:pt x="550" y="1910"/>
                    <a:pt x="592" y="2037"/>
                  </a:cubicBezTo>
                  <a:cubicBezTo>
                    <a:pt x="598" y="2049"/>
                    <a:pt x="609" y="2053"/>
                    <a:pt x="625" y="2053"/>
                  </a:cubicBezTo>
                  <a:cubicBezTo>
                    <a:pt x="674" y="2053"/>
                    <a:pt x="762" y="2006"/>
                    <a:pt x="825" y="2006"/>
                  </a:cubicBezTo>
                  <a:cubicBezTo>
                    <a:pt x="885" y="2006"/>
                    <a:pt x="923" y="2047"/>
                    <a:pt x="888" y="2206"/>
                  </a:cubicBezTo>
                  <a:cubicBezTo>
                    <a:pt x="804" y="2544"/>
                    <a:pt x="1" y="2206"/>
                    <a:pt x="1" y="2586"/>
                  </a:cubicBezTo>
                  <a:cubicBezTo>
                    <a:pt x="12" y="2688"/>
                    <a:pt x="115" y="2717"/>
                    <a:pt x="246" y="2717"/>
                  </a:cubicBezTo>
                  <a:cubicBezTo>
                    <a:pt x="416" y="2717"/>
                    <a:pt x="634" y="2668"/>
                    <a:pt x="756" y="2668"/>
                  </a:cubicBezTo>
                  <a:cubicBezTo>
                    <a:pt x="888" y="2668"/>
                    <a:pt x="907" y="2726"/>
                    <a:pt x="635" y="2966"/>
                  </a:cubicBezTo>
                  <a:cubicBezTo>
                    <a:pt x="691" y="2966"/>
                    <a:pt x="747" y="2985"/>
                    <a:pt x="791" y="2985"/>
                  </a:cubicBezTo>
                  <a:cubicBezTo>
                    <a:pt x="813" y="2985"/>
                    <a:pt x="832" y="2981"/>
                    <a:pt x="846" y="2966"/>
                  </a:cubicBezTo>
                  <a:cubicBezTo>
                    <a:pt x="1142" y="2840"/>
                    <a:pt x="1395" y="2248"/>
                    <a:pt x="1775" y="2079"/>
                  </a:cubicBezTo>
                  <a:cubicBezTo>
                    <a:pt x="1851" y="2037"/>
                    <a:pt x="1898" y="2020"/>
                    <a:pt x="1925" y="2020"/>
                  </a:cubicBezTo>
                  <a:cubicBezTo>
                    <a:pt x="2035" y="2020"/>
                    <a:pt x="1817" y="2299"/>
                    <a:pt x="1817" y="2333"/>
                  </a:cubicBezTo>
                  <a:cubicBezTo>
                    <a:pt x="1817" y="2333"/>
                    <a:pt x="3127" y="2333"/>
                    <a:pt x="3127" y="2122"/>
                  </a:cubicBezTo>
                  <a:cubicBezTo>
                    <a:pt x="3127" y="1995"/>
                    <a:pt x="2789" y="2037"/>
                    <a:pt x="2831" y="1910"/>
                  </a:cubicBezTo>
                  <a:cubicBezTo>
                    <a:pt x="2853" y="1868"/>
                    <a:pt x="2895" y="1868"/>
                    <a:pt x="2937" y="1868"/>
                  </a:cubicBezTo>
                  <a:cubicBezTo>
                    <a:pt x="2979" y="1868"/>
                    <a:pt x="3022" y="1868"/>
                    <a:pt x="3043" y="1826"/>
                  </a:cubicBezTo>
                  <a:cubicBezTo>
                    <a:pt x="3085" y="1784"/>
                    <a:pt x="2916" y="1741"/>
                    <a:pt x="2916" y="1657"/>
                  </a:cubicBezTo>
                  <a:cubicBezTo>
                    <a:pt x="2874" y="1572"/>
                    <a:pt x="2874" y="1488"/>
                    <a:pt x="2916" y="1403"/>
                  </a:cubicBezTo>
                  <a:cubicBezTo>
                    <a:pt x="2916" y="1403"/>
                    <a:pt x="3381" y="1361"/>
                    <a:pt x="3381" y="1361"/>
                  </a:cubicBezTo>
                  <a:cubicBezTo>
                    <a:pt x="3634" y="1023"/>
                    <a:pt x="3000" y="981"/>
                    <a:pt x="3000" y="896"/>
                  </a:cubicBezTo>
                  <a:cubicBezTo>
                    <a:pt x="3000" y="854"/>
                    <a:pt x="3254" y="770"/>
                    <a:pt x="3254" y="685"/>
                  </a:cubicBezTo>
                  <a:cubicBezTo>
                    <a:pt x="3254" y="567"/>
                    <a:pt x="3216" y="525"/>
                    <a:pt x="3159" y="525"/>
                  </a:cubicBezTo>
                  <a:cubicBezTo>
                    <a:pt x="3024" y="525"/>
                    <a:pt x="2784" y="767"/>
                    <a:pt x="2719" y="767"/>
                  </a:cubicBezTo>
                  <a:cubicBezTo>
                    <a:pt x="2705" y="767"/>
                    <a:pt x="2699" y="756"/>
                    <a:pt x="2705" y="727"/>
                  </a:cubicBezTo>
                  <a:cubicBezTo>
                    <a:pt x="2705" y="432"/>
                    <a:pt x="2958" y="474"/>
                    <a:pt x="2747" y="136"/>
                  </a:cubicBezTo>
                  <a:cubicBezTo>
                    <a:pt x="2742" y="131"/>
                    <a:pt x="2738" y="129"/>
                    <a:pt x="2734" y="129"/>
                  </a:cubicBezTo>
                  <a:cubicBezTo>
                    <a:pt x="2704" y="129"/>
                    <a:pt x="2695" y="263"/>
                    <a:pt x="2620" y="263"/>
                  </a:cubicBezTo>
                  <a:cubicBezTo>
                    <a:pt x="2618" y="264"/>
                    <a:pt x="2616" y="265"/>
                    <a:pt x="2613" y="265"/>
                  </a:cubicBezTo>
                  <a:cubicBezTo>
                    <a:pt x="2569" y="265"/>
                    <a:pt x="2394" y="78"/>
                    <a:pt x="2331" y="78"/>
                  </a:cubicBezTo>
                  <a:cubicBezTo>
                    <a:pt x="2296" y="78"/>
                    <a:pt x="2295" y="133"/>
                    <a:pt x="2367" y="305"/>
                  </a:cubicBezTo>
                  <a:cubicBezTo>
                    <a:pt x="2367" y="347"/>
                    <a:pt x="2409" y="432"/>
                    <a:pt x="2409" y="474"/>
                  </a:cubicBezTo>
                  <a:cubicBezTo>
                    <a:pt x="2367" y="516"/>
                    <a:pt x="2282" y="558"/>
                    <a:pt x="2240" y="558"/>
                  </a:cubicBezTo>
                  <a:cubicBezTo>
                    <a:pt x="2161" y="519"/>
                    <a:pt x="2045" y="1"/>
                    <a:pt x="185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3"/>
            <p:cNvSpPr/>
            <p:nvPr/>
          </p:nvSpPr>
          <p:spPr>
            <a:xfrm>
              <a:off x="3939875" y="484650"/>
              <a:ext cx="49600" cy="54375"/>
            </a:xfrm>
            <a:custGeom>
              <a:rect b="b" l="l" r="r" t="t"/>
              <a:pathLst>
                <a:path extrusionOk="0" h="2175" w="1984">
                  <a:moveTo>
                    <a:pt x="1821" y="1"/>
                  </a:moveTo>
                  <a:cubicBezTo>
                    <a:pt x="1398" y="1"/>
                    <a:pt x="37" y="1355"/>
                    <a:pt x="1" y="1926"/>
                  </a:cubicBezTo>
                  <a:cubicBezTo>
                    <a:pt x="81" y="2106"/>
                    <a:pt x="139" y="2174"/>
                    <a:pt x="183" y="2174"/>
                  </a:cubicBezTo>
                  <a:cubicBezTo>
                    <a:pt x="326" y="2174"/>
                    <a:pt x="317" y="1451"/>
                    <a:pt x="381" y="1419"/>
                  </a:cubicBezTo>
                  <a:cubicBezTo>
                    <a:pt x="389" y="1415"/>
                    <a:pt x="396" y="1414"/>
                    <a:pt x="402" y="1414"/>
                  </a:cubicBezTo>
                  <a:cubicBezTo>
                    <a:pt x="466" y="1414"/>
                    <a:pt x="473" y="1588"/>
                    <a:pt x="550" y="1588"/>
                  </a:cubicBezTo>
                  <a:cubicBezTo>
                    <a:pt x="588" y="1600"/>
                    <a:pt x="627" y="1605"/>
                    <a:pt x="667" y="1605"/>
                  </a:cubicBezTo>
                  <a:cubicBezTo>
                    <a:pt x="1216" y="1605"/>
                    <a:pt x="1984" y="585"/>
                    <a:pt x="1944" y="152"/>
                  </a:cubicBezTo>
                  <a:cubicBezTo>
                    <a:pt x="1944" y="47"/>
                    <a:pt x="1898" y="1"/>
                    <a:pt x="1821"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3"/>
            <p:cNvSpPr/>
            <p:nvPr/>
          </p:nvSpPr>
          <p:spPr>
            <a:xfrm>
              <a:off x="3864900" y="518975"/>
              <a:ext cx="71850" cy="54075"/>
            </a:xfrm>
            <a:custGeom>
              <a:rect b="b" l="l" r="r" t="t"/>
              <a:pathLst>
                <a:path extrusionOk="0" h="2163" w="2874">
                  <a:moveTo>
                    <a:pt x="2029" y="0"/>
                  </a:moveTo>
                  <a:cubicBezTo>
                    <a:pt x="1900" y="0"/>
                    <a:pt x="1741" y="247"/>
                    <a:pt x="1775" y="384"/>
                  </a:cubicBezTo>
                  <a:cubicBezTo>
                    <a:pt x="1775" y="426"/>
                    <a:pt x="2113" y="933"/>
                    <a:pt x="2071" y="976"/>
                  </a:cubicBezTo>
                  <a:lnTo>
                    <a:pt x="1775" y="807"/>
                  </a:lnTo>
                  <a:cubicBezTo>
                    <a:pt x="1769" y="813"/>
                    <a:pt x="1761" y="815"/>
                    <a:pt x="1752" y="815"/>
                  </a:cubicBezTo>
                  <a:cubicBezTo>
                    <a:pt x="1698" y="815"/>
                    <a:pt x="1600" y="722"/>
                    <a:pt x="1564" y="722"/>
                  </a:cubicBezTo>
                  <a:cubicBezTo>
                    <a:pt x="1555" y="716"/>
                    <a:pt x="1547" y="713"/>
                    <a:pt x="1541" y="713"/>
                  </a:cubicBezTo>
                  <a:cubicBezTo>
                    <a:pt x="1459" y="713"/>
                    <a:pt x="1594" y="1196"/>
                    <a:pt x="1437" y="1314"/>
                  </a:cubicBezTo>
                  <a:cubicBezTo>
                    <a:pt x="1392" y="1339"/>
                    <a:pt x="1347" y="1350"/>
                    <a:pt x="1301" y="1350"/>
                  </a:cubicBezTo>
                  <a:cubicBezTo>
                    <a:pt x="1045" y="1350"/>
                    <a:pt x="790" y="999"/>
                    <a:pt x="719" y="891"/>
                  </a:cubicBezTo>
                  <a:cubicBezTo>
                    <a:pt x="713" y="885"/>
                    <a:pt x="709" y="883"/>
                    <a:pt x="707" y="883"/>
                  </a:cubicBezTo>
                  <a:lnTo>
                    <a:pt x="707" y="883"/>
                  </a:lnTo>
                  <a:cubicBezTo>
                    <a:pt x="681" y="883"/>
                    <a:pt x="879" y="1260"/>
                    <a:pt x="704" y="1260"/>
                  </a:cubicBezTo>
                  <a:cubicBezTo>
                    <a:pt x="676" y="1260"/>
                    <a:pt x="640" y="1250"/>
                    <a:pt x="592" y="1229"/>
                  </a:cubicBezTo>
                  <a:cubicBezTo>
                    <a:pt x="514" y="1190"/>
                    <a:pt x="544" y="971"/>
                    <a:pt x="482" y="971"/>
                  </a:cubicBezTo>
                  <a:cubicBezTo>
                    <a:pt x="477" y="971"/>
                    <a:pt x="472" y="972"/>
                    <a:pt x="465" y="976"/>
                  </a:cubicBezTo>
                  <a:cubicBezTo>
                    <a:pt x="381" y="1018"/>
                    <a:pt x="254" y="849"/>
                    <a:pt x="43" y="1567"/>
                  </a:cubicBezTo>
                  <a:cubicBezTo>
                    <a:pt x="0" y="1652"/>
                    <a:pt x="127" y="1736"/>
                    <a:pt x="169" y="1821"/>
                  </a:cubicBezTo>
                  <a:cubicBezTo>
                    <a:pt x="225" y="1978"/>
                    <a:pt x="288" y="2036"/>
                    <a:pt x="352" y="2036"/>
                  </a:cubicBezTo>
                  <a:cubicBezTo>
                    <a:pt x="529" y="2036"/>
                    <a:pt x="721" y="1587"/>
                    <a:pt x="845" y="1525"/>
                  </a:cubicBezTo>
                  <a:cubicBezTo>
                    <a:pt x="852" y="1521"/>
                    <a:pt x="865" y="1520"/>
                    <a:pt x="884" y="1520"/>
                  </a:cubicBezTo>
                  <a:cubicBezTo>
                    <a:pt x="989" y="1520"/>
                    <a:pt x="1264" y="1569"/>
                    <a:pt x="1490" y="1569"/>
                  </a:cubicBezTo>
                  <a:cubicBezTo>
                    <a:pt x="1703" y="1569"/>
                    <a:pt x="1874" y="1525"/>
                    <a:pt x="1817" y="1356"/>
                  </a:cubicBezTo>
                  <a:cubicBezTo>
                    <a:pt x="1817" y="1343"/>
                    <a:pt x="1833" y="1337"/>
                    <a:pt x="1858" y="1337"/>
                  </a:cubicBezTo>
                  <a:cubicBezTo>
                    <a:pt x="1993" y="1337"/>
                    <a:pt x="2382" y="1515"/>
                    <a:pt x="1775" y="1694"/>
                  </a:cubicBezTo>
                  <a:cubicBezTo>
                    <a:pt x="1564" y="1736"/>
                    <a:pt x="1352" y="1863"/>
                    <a:pt x="1183" y="1990"/>
                  </a:cubicBezTo>
                  <a:cubicBezTo>
                    <a:pt x="1364" y="2105"/>
                    <a:pt x="1577" y="2162"/>
                    <a:pt x="1789" y="2162"/>
                  </a:cubicBezTo>
                  <a:cubicBezTo>
                    <a:pt x="2123" y="2162"/>
                    <a:pt x="2455" y="2020"/>
                    <a:pt x="2662" y="1736"/>
                  </a:cubicBezTo>
                  <a:cubicBezTo>
                    <a:pt x="2873" y="1483"/>
                    <a:pt x="2409" y="1440"/>
                    <a:pt x="2366" y="1356"/>
                  </a:cubicBezTo>
                  <a:cubicBezTo>
                    <a:pt x="2282" y="1271"/>
                    <a:pt x="2747" y="1018"/>
                    <a:pt x="2662" y="849"/>
                  </a:cubicBezTo>
                  <a:cubicBezTo>
                    <a:pt x="2651" y="832"/>
                    <a:pt x="2637" y="825"/>
                    <a:pt x="2622" y="825"/>
                  </a:cubicBezTo>
                  <a:cubicBezTo>
                    <a:pt x="2539" y="825"/>
                    <a:pt x="2405" y="1042"/>
                    <a:pt x="2322" y="1042"/>
                  </a:cubicBezTo>
                  <a:cubicBezTo>
                    <a:pt x="2307" y="1042"/>
                    <a:pt x="2293" y="1035"/>
                    <a:pt x="2282" y="1018"/>
                  </a:cubicBezTo>
                  <a:cubicBezTo>
                    <a:pt x="2155" y="764"/>
                    <a:pt x="2662" y="638"/>
                    <a:pt x="2113" y="46"/>
                  </a:cubicBezTo>
                  <a:cubicBezTo>
                    <a:pt x="2089" y="14"/>
                    <a:pt x="2060" y="0"/>
                    <a:pt x="202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3"/>
            <p:cNvSpPr/>
            <p:nvPr/>
          </p:nvSpPr>
          <p:spPr>
            <a:xfrm>
              <a:off x="3907150" y="527500"/>
              <a:ext cx="106700" cy="87025"/>
            </a:xfrm>
            <a:custGeom>
              <a:rect b="b" l="l" r="r" t="t"/>
              <a:pathLst>
                <a:path extrusionOk="0" h="3481" w="4268">
                  <a:moveTo>
                    <a:pt x="1775" y="1226"/>
                  </a:moveTo>
                  <a:cubicBezTo>
                    <a:pt x="1859" y="1226"/>
                    <a:pt x="1944" y="1268"/>
                    <a:pt x="2028" y="1353"/>
                  </a:cubicBezTo>
                  <a:cubicBezTo>
                    <a:pt x="2028" y="1353"/>
                    <a:pt x="1944" y="1311"/>
                    <a:pt x="1775" y="1226"/>
                  </a:cubicBezTo>
                  <a:close/>
                  <a:moveTo>
                    <a:pt x="2324" y="1733"/>
                  </a:moveTo>
                  <a:lnTo>
                    <a:pt x="2239" y="1860"/>
                  </a:lnTo>
                  <a:cubicBezTo>
                    <a:pt x="2239" y="1818"/>
                    <a:pt x="2239" y="1818"/>
                    <a:pt x="2282" y="1775"/>
                  </a:cubicBezTo>
                  <a:lnTo>
                    <a:pt x="2324" y="1733"/>
                  </a:lnTo>
                  <a:close/>
                  <a:moveTo>
                    <a:pt x="1210" y="1935"/>
                  </a:moveTo>
                  <a:cubicBezTo>
                    <a:pt x="1265" y="1992"/>
                    <a:pt x="1330" y="2035"/>
                    <a:pt x="1325" y="2035"/>
                  </a:cubicBezTo>
                  <a:cubicBezTo>
                    <a:pt x="1324" y="2035"/>
                    <a:pt x="1319" y="2033"/>
                    <a:pt x="1310" y="2029"/>
                  </a:cubicBezTo>
                  <a:cubicBezTo>
                    <a:pt x="1270" y="2009"/>
                    <a:pt x="1240" y="1970"/>
                    <a:pt x="1210" y="1935"/>
                  </a:cubicBezTo>
                  <a:close/>
                  <a:moveTo>
                    <a:pt x="2239" y="1860"/>
                  </a:moveTo>
                  <a:cubicBezTo>
                    <a:pt x="2239" y="2029"/>
                    <a:pt x="2408" y="2198"/>
                    <a:pt x="2028" y="2198"/>
                  </a:cubicBezTo>
                  <a:cubicBezTo>
                    <a:pt x="1986" y="2198"/>
                    <a:pt x="2113" y="2029"/>
                    <a:pt x="2239" y="1860"/>
                  </a:cubicBezTo>
                  <a:close/>
                  <a:moveTo>
                    <a:pt x="2493" y="1"/>
                  </a:moveTo>
                  <a:cubicBezTo>
                    <a:pt x="2155" y="1"/>
                    <a:pt x="1563" y="339"/>
                    <a:pt x="1648" y="550"/>
                  </a:cubicBezTo>
                  <a:cubicBezTo>
                    <a:pt x="1690" y="635"/>
                    <a:pt x="1859" y="635"/>
                    <a:pt x="1859" y="719"/>
                  </a:cubicBezTo>
                  <a:cubicBezTo>
                    <a:pt x="1859" y="737"/>
                    <a:pt x="1836" y="741"/>
                    <a:pt x="1799" y="741"/>
                  </a:cubicBezTo>
                  <a:cubicBezTo>
                    <a:pt x="1754" y="741"/>
                    <a:pt x="1689" y="734"/>
                    <a:pt x="1622" y="734"/>
                  </a:cubicBezTo>
                  <a:cubicBezTo>
                    <a:pt x="1479" y="734"/>
                    <a:pt x="1329" y="767"/>
                    <a:pt x="1352" y="973"/>
                  </a:cubicBezTo>
                  <a:cubicBezTo>
                    <a:pt x="1394" y="1015"/>
                    <a:pt x="1437" y="1099"/>
                    <a:pt x="1521" y="1099"/>
                  </a:cubicBezTo>
                  <a:cubicBezTo>
                    <a:pt x="1394" y="1099"/>
                    <a:pt x="1310" y="1184"/>
                    <a:pt x="1310" y="1311"/>
                  </a:cubicBezTo>
                  <a:cubicBezTo>
                    <a:pt x="1310" y="1522"/>
                    <a:pt x="1986" y="1691"/>
                    <a:pt x="1775" y="1818"/>
                  </a:cubicBezTo>
                  <a:cubicBezTo>
                    <a:pt x="1766" y="1826"/>
                    <a:pt x="1754" y="1829"/>
                    <a:pt x="1740" y="1829"/>
                  </a:cubicBezTo>
                  <a:cubicBezTo>
                    <a:pt x="1683" y="1829"/>
                    <a:pt x="1589" y="1775"/>
                    <a:pt x="1521" y="1775"/>
                  </a:cubicBezTo>
                  <a:cubicBezTo>
                    <a:pt x="1469" y="1749"/>
                    <a:pt x="1350" y="1690"/>
                    <a:pt x="1259" y="1690"/>
                  </a:cubicBezTo>
                  <a:cubicBezTo>
                    <a:pt x="1203" y="1690"/>
                    <a:pt x="1157" y="1712"/>
                    <a:pt x="1141" y="1775"/>
                  </a:cubicBezTo>
                  <a:cubicBezTo>
                    <a:pt x="1127" y="1817"/>
                    <a:pt x="1150" y="1864"/>
                    <a:pt x="1184" y="1906"/>
                  </a:cubicBezTo>
                  <a:lnTo>
                    <a:pt x="1184" y="1906"/>
                  </a:lnTo>
                  <a:cubicBezTo>
                    <a:pt x="1159" y="1880"/>
                    <a:pt x="1132" y="1860"/>
                    <a:pt x="1099" y="1860"/>
                  </a:cubicBezTo>
                  <a:cubicBezTo>
                    <a:pt x="1014" y="1860"/>
                    <a:pt x="1057" y="1987"/>
                    <a:pt x="972" y="2029"/>
                  </a:cubicBezTo>
                  <a:cubicBezTo>
                    <a:pt x="888" y="2029"/>
                    <a:pt x="550" y="2113"/>
                    <a:pt x="634" y="2240"/>
                  </a:cubicBezTo>
                  <a:cubicBezTo>
                    <a:pt x="704" y="2334"/>
                    <a:pt x="761" y="2362"/>
                    <a:pt x="805" y="2362"/>
                  </a:cubicBezTo>
                  <a:cubicBezTo>
                    <a:pt x="841" y="2362"/>
                    <a:pt x="869" y="2344"/>
                    <a:pt x="887" y="2325"/>
                  </a:cubicBezTo>
                  <a:lnTo>
                    <a:pt x="887" y="2325"/>
                  </a:lnTo>
                  <a:cubicBezTo>
                    <a:pt x="845" y="2367"/>
                    <a:pt x="803" y="2409"/>
                    <a:pt x="761" y="2494"/>
                  </a:cubicBezTo>
                  <a:cubicBezTo>
                    <a:pt x="761" y="2536"/>
                    <a:pt x="888" y="2536"/>
                    <a:pt x="930" y="2536"/>
                  </a:cubicBezTo>
                  <a:cubicBezTo>
                    <a:pt x="972" y="2536"/>
                    <a:pt x="1099" y="2536"/>
                    <a:pt x="1057" y="2578"/>
                  </a:cubicBezTo>
                  <a:lnTo>
                    <a:pt x="719" y="2578"/>
                  </a:lnTo>
                  <a:cubicBezTo>
                    <a:pt x="423" y="2832"/>
                    <a:pt x="169" y="3127"/>
                    <a:pt x="0" y="3465"/>
                  </a:cubicBezTo>
                  <a:cubicBezTo>
                    <a:pt x="14" y="3476"/>
                    <a:pt x="31" y="3481"/>
                    <a:pt x="52" y="3481"/>
                  </a:cubicBezTo>
                  <a:cubicBezTo>
                    <a:pt x="370" y="3481"/>
                    <a:pt x="1521" y="2367"/>
                    <a:pt x="1521" y="2367"/>
                  </a:cubicBezTo>
                  <a:lnTo>
                    <a:pt x="1521" y="2367"/>
                  </a:lnTo>
                  <a:cubicBezTo>
                    <a:pt x="2070" y="2409"/>
                    <a:pt x="845" y="3001"/>
                    <a:pt x="1141" y="3212"/>
                  </a:cubicBezTo>
                  <a:cubicBezTo>
                    <a:pt x="1267" y="3286"/>
                    <a:pt x="1382" y="3317"/>
                    <a:pt x="1486" y="3317"/>
                  </a:cubicBezTo>
                  <a:cubicBezTo>
                    <a:pt x="1972" y="3317"/>
                    <a:pt x="2219" y="2633"/>
                    <a:pt x="2324" y="2494"/>
                  </a:cubicBezTo>
                  <a:cubicBezTo>
                    <a:pt x="2329" y="2489"/>
                    <a:pt x="2332" y="2487"/>
                    <a:pt x="2335" y="2487"/>
                  </a:cubicBezTo>
                  <a:lnTo>
                    <a:pt x="2335" y="2487"/>
                  </a:lnTo>
                  <a:cubicBezTo>
                    <a:pt x="2358" y="2487"/>
                    <a:pt x="2324" y="2629"/>
                    <a:pt x="2324" y="2705"/>
                  </a:cubicBezTo>
                  <a:cubicBezTo>
                    <a:pt x="2324" y="2747"/>
                    <a:pt x="2282" y="2832"/>
                    <a:pt x="2324" y="2874"/>
                  </a:cubicBezTo>
                  <a:cubicBezTo>
                    <a:pt x="2353" y="2898"/>
                    <a:pt x="2385" y="2909"/>
                    <a:pt x="2418" y="2909"/>
                  </a:cubicBezTo>
                  <a:cubicBezTo>
                    <a:pt x="2673" y="2909"/>
                    <a:pt x="3029" y="2273"/>
                    <a:pt x="3253" y="2198"/>
                  </a:cubicBezTo>
                  <a:cubicBezTo>
                    <a:pt x="3296" y="2177"/>
                    <a:pt x="3338" y="2166"/>
                    <a:pt x="3380" y="2166"/>
                  </a:cubicBezTo>
                  <a:cubicBezTo>
                    <a:pt x="3422" y="2166"/>
                    <a:pt x="3465" y="2177"/>
                    <a:pt x="3507" y="2198"/>
                  </a:cubicBezTo>
                  <a:lnTo>
                    <a:pt x="3760" y="2198"/>
                  </a:lnTo>
                  <a:cubicBezTo>
                    <a:pt x="3789" y="2198"/>
                    <a:pt x="3854" y="2217"/>
                    <a:pt x="3907" y="2217"/>
                  </a:cubicBezTo>
                  <a:cubicBezTo>
                    <a:pt x="3934" y="2217"/>
                    <a:pt x="3958" y="2212"/>
                    <a:pt x="3972" y="2198"/>
                  </a:cubicBezTo>
                  <a:cubicBezTo>
                    <a:pt x="4267" y="1818"/>
                    <a:pt x="4014" y="1184"/>
                    <a:pt x="4056" y="973"/>
                  </a:cubicBezTo>
                  <a:cubicBezTo>
                    <a:pt x="4056" y="930"/>
                    <a:pt x="4225" y="888"/>
                    <a:pt x="4183" y="804"/>
                  </a:cubicBezTo>
                  <a:cubicBezTo>
                    <a:pt x="4174" y="795"/>
                    <a:pt x="4159" y="791"/>
                    <a:pt x="4141" y="791"/>
                  </a:cubicBezTo>
                  <a:cubicBezTo>
                    <a:pt x="4093" y="791"/>
                    <a:pt x="4020" y="816"/>
                    <a:pt x="3971" y="816"/>
                  </a:cubicBezTo>
                  <a:cubicBezTo>
                    <a:pt x="3953" y="816"/>
                    <a:pt x="3938" y="813"/>
                    <a:pt x="3929" y="804"/>
                  </a:cubicBezTo>
                  <a:cubicBezTo>
                    <a:pt x="3845" y="804"/>
                    <a:pt x="3676" y="381"/>
                    <a:pt x="3422" y="381"/>
                  </a:cubicBezTo>
                  <a:cubicBezTo>
                    <a:pt x="3380" y="381"/>
                    <a:pt x="3465" y="508"/>
                    <a:pt x="3507" y="550"/>
                  </a:cubicBezTo>
                  <a:cubicBezTo>
                    <a:pt x="3544" y="687"/>
                    <a:pt x="3526" y="729"/>
                    <a:pt x="3479" y="729"/>
                  </a:cubicBezTo>
                  <a:cubicBezTo>
                    <a:pt x="3408" y="729"/>
                    <a:pt x="3269" y="633"/>
                    <a:pt x="3155" y="633"/>
                  </a:cubicBezTo>
                  <a:cubicBezTo>
                    <a:pt x="3090" y="633"/>
                    <a:pt x="3032" y="664"/>
                    <a:pt x="3000" y="761"/>
                  </a:cubicBezTo>
                  <a:cubicBezTo>
                    <a:pt x="2915" y="1015"/>
                    <a:pt x="3465" y="1015"/>
                    <a:pt x="3296" y="1226"/>
                  </a:cubicBezTo>
                  <a:cubicBezTo>
                    <a:pt x="3253" y="1268"/>
                    <a:pt x="2789" y="1226"/>
                    <a:pt x="2831" y="1353"/>
                  </a:cubicBezTo>
                  <a:cubicBezTo>
                    <a:pt x="2831" y="1437"/>
                    <a:pt x="2958" y="1437"/>
                    <a:pt x="2958" y="1480"/>
                  </a:cubicBezTo>
                  <a:cubicBezTo>
                    <a:pt x="3000" y="1564"/>
                    <a:pt x="3000" y="1649"/>
                    <a:pt x="2958" y="1733"/>
                  </a:cubicBezTo>
                  <a:cubicBezTo>
                    <a:pt x="2953" y="1738"/>
                    <a:pt x="2948" y="1740"/>
                    <a:pt x="2944" y="1740"/>
                  </a:cubicBezTo>
                  <a:cubicBezTo>
                    <a:pt x="2906" y="1740"/>
                    <a:pt x="2869" y="1602"/>
                    <a:pt x="2831" y="1564"/>
                  </a:cubicBezTo>
                  <a:cubicBezTo>
                    <a:pt x="2823" y="1548"/>
                    <a:pt x="2806" y="1541"/>
                    <a:pt x="2782" y="1541"/>
                  </a:cubicBezTo>
                  <a:cubicBezTo>
                    <a:pt x="2680" y="1541"/>
                    <a:pt x="2461" y="1665"/>
                    <a:pt x="2324" y="1733"/>
                  </a:cubicBezTo>
                  <a:cubicBezTo>
                    <a:pt x="2493" y="1522"/>
                    <a:pt x="2620" y="1311"/>
                    <a:pt x="2662" y="1268"/>
                  </a:cubicBezTo>
                  <a:cubicBezTo>
                    <a:pt x="2766" y="1044"/>
                    <a:pt x="2744" y="974"/>
                    <a:pt x="2668" y="974"/>
                  </a:cubicBezTo>
                  <a:cubicBezTo>
                    <a:pt x="2537" y="974"/>
                    <a:pt x="2244" y="1186"/>
                    <a:pt x="2166" y="1186"/>
                  </a:cubicBezTo>
                  <a:cubicBezTo>
                    <a:pt x="2162" y="1186"/>
                    <a:pt x="2158" y="1185"/>
                    <a:pt x="2155" y="1184"/>
                  </a:cubicBezTo>
                  <a:cubicBezTo>
                    <a:pt x="2070" y="1099"/>
                    <a:pt x="2408" y="973"/>
                    <a:pt x="2493" y="846"/>
                  </a:cubicBezTo>
                  <a:cubicBezTo>
                    <a:pt x="2577" y="719"/>
                    <a:pt x="2746" y="1"/>
                    <a:pt x="2493"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3"/>
            <p:cNvSpPr/>
            <p:nvPr/>
          </p:nvSpPr>
          <p:spPr>
            <a:xfrm>
              <a:off x="3855400" y="589275"/>
              <a:ext cx="65500" cy="34375"/>
            </a:xfrm>
            <a:custGeom>
              <a:rect b="b" l="l" r="r" t="t"/>
              <a:pathLst>
                <a:path extrusionOk="0" h="1375" w="2620">
                  <a:moveTo>
                    <a:pt x="2430" y="1"/>
                  </a:moveTo>
                  <a:cubicBezTo>
                    <a:pt x="2136" y="1"/>
                    <a:pt x="1724" y="487"/>
                    <a:pt x="1690" y="487"/>
                  </a:cubicBezTo>
                  <a:cubicBezTo>
                    <a:pt x="1679" y="493"/>
                    <a:pt x="1671" y="496"/>
                    <a:pt x="1667" y="496"/>
                  </a:cubicBezTo>
                  <a:cubicBezTo>
                    <a:pt x="1637" y="496"/>
                    <a:pt x="1732" y="386"/>
                    <a:pt x="1732" y="276"/>
                  </a:cubicBezTo>
                  <a:cubicBezTo>
                    <a:pt x="1732" y="214"/>
                    <a:pt x="1574" y="175"/>
                    <a:pt x="1472" y="175"/>
                  </a:cubicBezTo>
                  <a:cubicBezTo>
                    <a:pt x="1435" y="175"/>
                    <a:pt x="1406" y="180"/>
                    <a:pt x="1394" y="192"/>
                  </a:cubicBezTo>
                  <a:cubicBezTo>
                    <a:pt x="1394" y="234"/>
                    <a:pt x="1437" y="403"/>
                    <a:pt x="1394" y="445"/>
                  </a:cubicBezTo>
                  <a:lnTo>
                    <a:pt x="1268" y="107"/>
                  </a:lnTo>
                  <a:cubicBezTo>
                    <a:pt x="1245" y="101"/>
                    <a:pt x="1221" y="99"/>
                    <a:pt x="1198" y="99"/>
                  </a:cubicBezTo>
                  <a:cubicBezTo>
                    <a:pt x="1053" y="99"/>
                    <a:pt x="912" y="203"/>
                    <a:pt x="803" y="276"/>
                  </a:cubicBezTo>
                  <a:cubicBezTo>
                    <a:pt x="592" y="487"/>
                    <a:pt x="972" y="656"/>
                    <a:pt x="803" y="741"/>
                  </a:cubicBezTo>
                  <a:lnTo>
                    <a:pt x="380" y="614"/>
                  </a:lnTo>
                  <a:cubicBezTo>
                    <a:pt x="338" y="656"/>
                    <a:pt x="338" y="741"/>
                    <a:pt x="338" y="783"/>
                  </a:cubicBezTo>
                  <a:cubicBezTo>
                    <a:pt x="338" y="868"/>
                    <a:pt x="423" y="868"/>
                    <a:pt x="423" y="910"/>
                  </a:cubicBezTo>
                  <a:cubicBezTo>
                    <a:pt x="296" y="1163"/>
                    <a:pt x="0" y="1037"/>
                    <a:pt x="85" y="1375"/>
                  </a:cubicBezTo>
                  <a:cubicBezTo>
                    <a:pt x="380" y="1375"/>
                    <a:pt x="718" y="1290"/>
                    <a:pt x="1014" y="1121"/>
                  </a:cubicBezTo>
                  <a:cubicBezTo>
                    <a:pt x="1141" y="1037"/>
                    <a:pt x="1268" y="952"/>
                    <a:pt x="1352" y="868"/>
                  </a:cubicBezTo>
                  <a:cubicBezTo>
                    <a:pt x="1360" y="864"/>
                    <a:pt x="1366" y="862"/>
                    <a:pt x="1371" y="862"/>
                  </a:cubicBezTo>
                  <a:cubicBezTo>
                    <a:pt x="1422" y="862"/>
                    <a:pt x="1352" y="1037"/>
                    <a:pt x="1352" y="1037"/>
                  </a:cubicBezTo>
                  <a:cubicBezTo>
                    <a:pt x="1817" y="783"/>
                    <a:pt x="2239" y="487"/>
                    <a:pt x="2620" y="107"/>
                  </a:cubicBezTo>
                  <a:cubicBezTo>
                    <a:pt x="2569" y="31"/>
                    <a:pt x="2503" y="1"/>
                    <a:pt x="243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3"/>
            <p:cNvSpPr/>
            <p:nvPr/>
          </p:nvSpPr>
          <p:spPr>
            <a:xfrm>
              <a:off x="3803650" y="605675"/>
              <a:ext cx="52825" cy="29600"/>
            </a:xfrm>
            <a:custGeom>
              <a:rect b="b" l="l" r="r" t="t"/>
              <a:pathLst>
                <a:path extrusionOk="0" h="1184" w="2113">
                  <a:moveTo>
                    <a:pt x="803" y="0"/>
                  </a:moveTo>
                  <a:cubicBezTo>
                    <a:pt x="634" y="43"/>
                    <a:pt x="422" y="85"/>
                    <a:pt x="380" y="254"/>
                  </a:cubicBezTo>
                  <a:lnTo>
                    <a:pt x="676" y="338"/>
                  </a:lnTo>
                  <a:lnTo>
                    <a:pt x="296" y="507"/>
                  </a:lnTo>
                  <a:cubicBezTo>
                    <a:pt x="254" y="592"/>
                    <a:pt x="549" y="592"/>
                    <a:pt x="507" y="676"/>
                  </a:cubicBezTo>
                  <a:cubicBezTo>
                    <a:pt x="465" y="930"/>
                    <a:pt x="0" y="930"/>
                    <a:pt x="211" y="1183"/>
                  </a:cubicBezTo>
                  <a:cubicBezTo>
                    <a:pt x="415" y="1030"/>
                    <a:pt x="483" y="980"/>
                    <a:pt x="515" y="980"/>
                  </a:cubicBezTo>
                  <a:cubicBezTo>
                    <a:pt x="562" y="980"/>
                    <a:pt x="533" y="1091"/>
                    <a:pt x="760" y="1141"/>
                  </a:cubicBezTo>
                  <a:cubicBezTo>
                    <a:pt x="831" y="1156"/>
                    <a:pt x="888" y="1163"/>
                    <a:pt x="934" y="1163"/>
                  </a:cubicBezTo>
                  <a:cubicBezTo>
                    <a:pt x="1277" y="1163"/>
                    <a:pt x="1019" y="793"/>
                    <a:pt x="1056" y="719"/>
                  </a:cubicBezTo>
                  <a:cubicBezTo>
                    <a:pt x="1056" y="571"/>
                    <a:pt x="1225" y="560"/>
                    <a:pt x="1415" y="560"/>
                  </a:cubicBezTo>
                  <a:cubicBezTo>
                    <a:pt x="1447" y="560"/>
                    <a:pt x="1479" y="560"/>
                    <a:pt x="1511" y="560"/>
                  </a:cubicBezTo>
                  <a:cubicBezTo>
                    <a:pt x="1672" y="560"/>
                    <a:pt x="1831" y="553"/>
                    <a:pt x="1901" y="465"/>
                  </a:cubicBezTo>
                  <a:cubicBezTo>
                    <a:pt x="2112" y="212"/>
                    <a:pt x="929" y="0"/>
                    <a:pt x="803"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3759275" y="629675"/>
              <a:ext cx="28550" cy="36300"/>
            </a:xfrm>
            <a:custGeom>
              <a:rect b="b" l="l" r="r" t="t"/>
              <a:pathLst>
                <a:path extrusionOk="0" h="1452" w="1142">
                  <a:moveTo>
                    <a:pt x="922" y="1"/>
                  </a:moveTo>
                  <a:cubicBezTo>
                    <a:pt x="616" y="1"/>
                    <a:pt x="470" y="636"/>
                    <a:pt x="296" y="984"/>
                  </a:cubicBezTo>
                  <a:cubicBezTo>
                    <a:pt x="254" y="1110"/>
                    <a:pt x="1" y="1322"/>
                    <a:pt x="127" y="1406"/>
                  </a:cubicBezTo>
                  <a:cubicBezTo>
                    <a:pt x="185" y="1438"/>
                    <a:pt x="235" y="1451"/>
                    <a:pt x="280" y="1451"/>
                  </a:cubicBezTo>
                  <a:cubicBezTo>
                    <a:pt x="592" y="1451"/>
                    <a:pt x="592" y="757"/>
                    <a:pt x="592" y="646"/>
                  </a:cubicBezTo>
                  <a:cubicBezTo>
                    <a:pt x="598" y="628"/>
                    <a:pt x="606" y="621"/>
                    <a:pt x="617" y="621"/>
                  </a:cubicBezTo>
                  <a:cubicBezTo>
                    <a:pt x="660" y="621"/>
                    <a:pt x="741" y="738"/>
                    <a:pt x="853" y="738"/>
                  </a:cubicBezTo>
                  <a:cubicBezTo>
                    <a:pt x="913" y="738"/>
                    <a:pt x="981" y="705"/>
                    <a:pt x="1057" y="603"/>
                  </a:cubicBezTo>
                  <a:cubicBezTo>
                    <a:pt x="1099" y="519"/>
                    <a:pt x="803" y="434"/>
                    <a:pt x="846" y="308"/>
                  </a:cubicBezTo>
                  <a:cubicBezTo>
                    <a:pt x="888" y="223"/>
                    <a:pt x="1057" y="139"/>
                    <a:pt x="1141" y="96"/>
                  </a:cubicBezTo>
                  <a:cubicBezTo>
                    <a:pt x="1060" y="30"/>
                    <a:pt x="987" y="1"/>
                    <a:pt x="92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3"/>
            <p:cNvSpPr/>
            <p:nvPr/>
          </p:nvSpPr>
          <p:spPr>
            <a:xfrm>
              <a:off x="3669200" y="956900"/>
              <a:ext cx="39400" cy="42800"/>
            </a:xfrm>
            <a:custGeom>
              <a:rect b="b" l="l" r="r" t="t"/>
              <a:pathLst>
                <a:path extrusionOk="0" h="1712" w="1576">
                  <a:moveTo>
                    <a:pt x="926" y="0"/>
                  </a:moveTo>
                  <a:cubicBezTo>
                    <a:pt x="916" y="0"/>
                    <a:pt x="907" y="6"/>
                    <a:pt x="900" y="20"/>
                  </a:cubicBezTo>
                  <a:cubicBezTo>
                    <a:pt x="815" y="104"/>
                    <a:pt x="646" y="316"/>
                    <a:pt x="773" y="442"/>
                  </a:cubicBezTo>
                  <a:cubicBezTo>
                    <a:pt x="803" y="487"/>
                    <a:pt x="833" y="500"/>
                    <a:pt x="863" y="500"/>
                  </a:cubicBezTo>
                  <a:cubicBezTo>
                    <a:pt x="904" y="500"/>
                    <a:pt x="946" y="476"/>
                    <a:pt x="987" y="476"/>
                  </a:cubicBezTo>
                  <a:cubicBezTo>
                    <a:pt x="1000" y="476"/>
                    <a:pt x="1013" y="478"/>
                    <a:pt x="1026" y="485"/>
                  </a:cubicBezTo>
                  <a:cubicBezTo>
                    <a:pt x="1111" y="485"/>
                    <a:pt x="815" y="654"/>
                    <a:pt x="731" y="738"/>
                  </a:cubicBezTo>
                  <a:cubicBezTo>
                    <a:pt x="607" y="903"/>
                    <a:pt x="1" y="1711"/>
                    <a:pt x="521" y="1711"/>
                  </a:cubicBezTo>
                  <a:cubicBezTo>
                    <a:pt x="534" y="1711"/>
                    <a:pt x="547" y="1711"/>
                    <a:pt x="562" y="1710"/>
                  </a:cubicBezTo>
                  <a:cubicBezTo>
                    <a:pt x="731" y="1710"/>
                    <a:pt x="646" y="1287"/>
                    <a:pt x="689" y="1245"/>
                  </a:cubicBezTo>
                  <a:cubicBezTo>
                    <a:pt x="900" y="1203"/>
                    <a:pt x="1111" y="1161"/>
                    <a:pt x="1322" y="1118"/>
                  </a:cubicBezTo>
                  <a:cubicBezTo>
                    <a:pt x="1576" y="865"/>
                    <a:pt x="1280" y="569"/>
                    <a:pt x="1111" y="231"/>
                  </a:cubicBezTo>
                  <a:cubicBezTo>
                    <a:pt x="1076" y="160"/>
                    <a:pt x="981" y="0"/>
                    <a:pt x="92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3"/>
            <p:cNvSpPr/>
            <p:nvPr/>
          </p:nvSpPr>
          <p:spPr>
            <a:xfrm>
              <a:off x="4723575" y="264325"/>
              <a:ext cx="186275" cy="229925"/>
            </a:xfrm>
            <a:custGeom>
              <a:rect b="b" l="l" r="r" t="t"/>
              <a:pathLst>
                <a:path extrusionOk="0" h="9197" w="7451">
                  <a:moveTo>
                    <a:pt x="4562" y="1370"/>
                  </a:moveTo>
                  <a:cubicBezTo>
                    <a:pt x="4613" y="1370"/>
                    <a:pt x="4659" y="1439"/>
                    <a:pt x="4687" y="1444"/>
                  </a:cubicBezTo>
                  <a:lnTo>
                    <a:pt x="4687" y="1444"/>
                  </a:lnTo>
                  <a:cubicBezTo>
                    <a:pt x="4617" y="1461"/>
                    <a:pt x="4559" y="1470"/>
                    <a:pt x="4522" y="1470"/>
                  </a:cubicBezTo>
                  <a:cubicBezTo>
                    <a:pt x="4490" y="1470"/>
                    <a:pt x="4473" y="1463"/>
                    <a:pt x="4479" y="1445"/>
                  </a:cubicBezTo>
                  <a:cubicBezTo>
                    <a:pt x="4507" y="1388"/>
                    <a:pt x="4536" y="1370"/>
                    <a:pt x="4562" y="1370"/>
                  </a:cubicBezTo>
                  <a:close/>
                  <a:moveTo>
                    <a:pt x="6015" y="5081"/>
                  </a:moveTo>
                  <a:lnTo>
                    <a:pt x="6015" y="5081"/>
                  </a:lnTo>
                  <a:cubicBezTo>
                    <a:pt x="6047" y="5254"/>
                    <a:pt x="6127" y="5449"/>
                    <a:pt x="6127" y="5500"/>
                  </a:cubicBezTo>
                  <a:cubicBezTo>
                    <a:pt x="6127" y="5565"/>
                    <a:pt x="5978" y="5655"/>
                    <a:pt x="5889" y="5655"/>
                  </a:cubicBezTo>
                  <a:cubicBezTo>
                    <a:pt x="5862" y="5655"/>
                    <a:pt x="5841" y="5647"/>
                    <a:pt x="5831" y="5627"/>
                  </a:cubicBezTo>
                  <a:cubicBezTo>
                    <a:pt x="5831" y="5550"/>
                    <a:pt x="5971" y="5302"/>
                    <a:pt x="6015" y="5081"/>
                  </a:cubicBezTo>
                  <a:close/>
                  <a:moveTo>
                    <a:pt x="1851" y="0"/>
                  </a:moveTo>
                  <a:cubicBezTo>
                    <a:pt x="1797" y="0"/>
                    <a:pt x="1744" y="3"/>
                    <a:pt x="1691" y="8"/>
                  </a:cubicBezTo>
                  <a:cubicBezTo>
                    <a:pt x="1311" y="93"/>
                    <a:pt x="1057" y="515"/>
                    <a:pt x="930" y="811"/>
                  </a:cubicBezTo>
                  <a:cubicBezTo>
                    <a:pt x="888" y="895"/>
                    <a:pt x="888" y="938"/>
                    <a:pt x="930" y="980"/>
                  </a:cubicBezTo>
                  <a:cubicBezTo>
                    <a:pt x="973" y="1064"/>
                    <a:pt x="1184" y="1064"/>
                    <a:pt x="1142" y="1149"/>
                  </a:cubicBezTo>
                  <a:cubicBezTo>
                    <a:pt x="1099" y="1233"/>
                    <a:pt x="550" y="1402"/>
                    <a:pt x="677" y="1783"/>
                  </a:cubicBezTo>
                  <a:cubicBezTo>
                    <a:pt x="719" y="1825"/>
                    <a:pt x="1395" y="2036"/>
                    <a:pt x="1015" y="2247"/>
                  </a:cubicBezTo>
                  <a:cubicBezTo>
                    <a:pt x="930" y="2247"/>
                    <a:pt x="888" y="2078"/>
                    <a:pt x="846" y="2078"/>
                  </a:cubicBezTo>
                  <a:cubicBezTo>
                    <a:pt x="834" y="2078"/>
                    <a:pt x="822" y="2077"/>
                    <a:pt x="810" y="2077"/>
                  </a:cubicBezTo>
                  <a:cubicBezTo>
                    <a:pt x="56" y="2077"/>
                    <a:pt x="466" y="3393"/>
                    <a:pt x="466" y="3684"/>
                  </a:cubicBezTo>
                  <a:lnTo>
                    <a:pt x="254" y="4149"/>
                  </a:lnTo>
                  <a:cubicBezTo>
                    <a:pt x="170" y="4191"/>
                    <a:pt x="85" y="4233"/>
                    <a:pt x="1" y="4275"/>
                  </a:cubicBezTo>
                  <a:cubicBezTo>
                    <a:pt x="1099" y="5838"/>
                    <a:pt x="2958" y="5205"/>
                    <a:pt x="3465" y="6726"/>
                  </a:cubicBezTo>
                  <a:cubicBezTo>
                    <a:pt x="3634" y="7317"/>
                    <a:pt x="1184" y="8711"/>
                    <a:pt x="3001" y="9176"/>
                  </a:cubicBezTo>
                  <a:cubicBezTo>
                    <a:pt x="3050" y="9190"/>
                    <a:pt x="3094" y="9196"/>
                    <a:pt x="3135" y="9196"/>
                  </a:cubicBezTo>
                  <a:cubicBezTo>
                    <a:pt x="3725" y="9196"/>
                    <a:pt x="3473" y="7853"/>
                    <a:pt x="3592" y="7655"/>
                  </a:cubicBezTo>
                  <a:cubicBezTo>
                    <a:pt x="3888" y="7190"/>
                    <a:pt x="4859" y="6979"/>
                    <a:pt x="5282" y="6599"/>
                  </a:cubicBezTo>
                  <a:cubicBezTo>
                    <a:pt x="5324" y="6514"/>
                    <a:pt x="5409" y="6472"/>
                    <a:pt x="5451" y="6388"/>
                  </a:cubicBezTo>
                  <a:cubicBezTo>
                    <a:pt x="5493" y="6261"/>
                    <a:pt x="5704" y="5923"/>
                    <a:pt x="5493" y="5796"/>
                  </a:cubicBezTo>
                  <a:cubicBezTo>
                    <a:pt x="5409" y="5796"/>
                    <a:pt x="5240" y="5796"/>
                    <a:pt x="5282" y="5754"/>
                  </a:cubicBezTo>
                  <a:cubicBezTo>
                    <a:pt x="5314" y="5726"/>
                    <a:pt x="5361" y="5714"/>
                    <a:pt x="5419" y="5714"/>
                  </a:cubicBezTo>
                  <a:cubicBezTo>
                    <a:pt x="5769" y="5714"/>
                    <a:pt x="6529" y="6151"/>
                    <a:pt x="7001" y="6151"/>
                  </a:cubicBezTo>
                  <a:cubicBezTo>
                    <a:pt x="7274" y="6151"/>
                    <a:pt x="7450" y="6005"/>
                    <a:pt x="7394" y="5543"/>
                  </a:cubicBezTo>
                  <a:cubicBezTo>
                    <a:pt x="7310" y="5247"/>
                    <a:pt x="7183" y="4993"/>
                    <a:pt x="7014" y="4782"/>
                  </a:cubicBezTo>
                  <a:cubicBezTo>
                    <a:pt x="6869" y="4782"/>
                    <a:pt x="6614" y="4755"/>
                    <a:pt x="6398" y="4755"/>
                  </a:cubicBezTo>
                  <a:cubicBezTo>
                    <a:pt x="6236" y="4755"/>
                    <a:pt x="6097" y="4770"/>
                    <a:pt x="6042" y="4824"/>
                  </a:cubicBezTo>
                  <a:cubicBezTo>
                    <a:pt x="6031" y="4836"/>
                    <a:pt x="6022" y="4850"/>
                    <a:pt x="6016" y="4867"/>
                  </a:cubicBezTo>
                  <a:lnTo>
                    <a:pt x="6016" y="4867"/>
                  </a:lnTo>
                  <a:cubicBezTo>
                    <a:pt x="6000" y="4814"/>
                    <a:pt x="5969" y="4770"/>
                    <a:pt x="5916" y="4740"/>
                  </a:cubicBezTo>
                  <a:cubicBezTo>
                    <a:pt x="5873" y="4716"/>
                    <a:pt x="5836" y="4706"/>
                    <a:pt x="5805" y="4706"/>
                  </a:cubicBezTo>
                  <a:cubicBezTo>
                    <a:pt x="5700" y="4706"/>
                    <a:pt x="5655" y="4811"/>
                    <a:pt x="5635" y="4811"/>
                  </a:cubicBezTo>
                  <a:cubicBezTo>
                    <a:pt x="5620" y="4811"/>
                    <a:pt x="5620" y="4749"/>
                    <a:pt x="5620" y="4529"/>
                  </a:cubicBezTo>
                  <a:cubicBezTo>
                    <a:pt x="5620" y="4503"/>
                    <a:pt x="5611" y="4492"/>
                    <a:pt x="5597" y="4492"/>
                  </a:cubicBezTo>
                  <a:cubicBezTo>
                    <a:pt x="5516" y="4492"/>
                    <a:pt x="5252" y="4850"/>
                    <a:pt x="5324" y="4993"/>
                  </a:cubicBezTo>
                  <a:cubicBezTo>
                    <a:pt x="5507" y="5333"/>
                    <a:pt x="5447" y="5398"/>
                    <a:pt x="5345" y="5398"/>
                  </a:cubicBezTo>
                  <a:cubicBezTo>
                    <a:pt x="5282" y="5398"/>
                    <a:pt x="5203" y="5374"/>
                    <a:pt x="5155" y="5374"/>
                  </a:cubicBezTo>
                  <a:cubicBezTo>
                    <a:pt x="5118" y="5361"/>
                    <a:pt x="5077" y="5356"/>
                    <a:pt x="5035" y="5356"/>
                  </a:cubicBezTo>
                  <a:cubicBezTo>
                    <a:pt x="4933" y="5356"/>
                    <a:pt x="4822" y="5386"/>
                    <a:pt x="4733" y="5416"/>
                  </a:cubicBezTo>
                  <a:cubicBezTo>
                    <a:pt x="4669" y="5437"/>
                    <a:pt x="4564" y="5437"/>
                    <a:pt x="4458" y="5437"/>
                  </a:cubicBezTo>
                  <a:cubicBezTo>
                    <a:pt x="4352" y="5437"/>
                    <a:pt x="4247" y="5437"/>
                    <a:pt x="4183" y="5458"/>
                  </a:cubicBezTo>
                  <a:lnTo>
                    <a:pt x="3888" y="5796"/>
                  </a:lnTo>
                  <a:cubicBezTo>
                    <a:pt x="3719" y="5669"/>
                    <a:pt x="4352" y="5120"/>
                    <a:pt x="4352" y="4951"/>
                  </a:cubicBezTo>
                  <a:cubicBezTo>
                    <a:pt x="4339" y="4650"/>
                    <a:pt x="4245" y="4547"/>
                    <a:pt x="4119" y="4547"/>
                  </a:cubicBezTo>
                  <a:cubicBezTo>
                    <a:pt x="3856" y="4547"/>
                    <a:pt x="3457" y="4998"/>
                    <a:pt x="3389" y="4998"/>
                  </a:cubicBezTo>
                  <a:cubicBezTo>
                    <a:pt x="3385" y="4998"/>
                    <a:pt x="3382" y="4997"/>
                    <a:pt x="3381" y="4993"/>
                  </a:cubicBezTo>
                  <a:cubicBezTo>
                    <a:pt x="3170" y="4782"/>
                    <a:pt x="4141" y="4486"/>
                    <a:pt x="3846" y="4275"/>
                  </a:cubicBezTo>
                  <a:cubicBezTo>
                    <a:pt x="3773" y="4223"/>
                    <a:pt x="3675" y="4205"/>
                    <a:pt x="3566" y="4205"/>
                  </a:cubicBezTo>
                  <a:cubicBezTo>
                    <a:pt x="3283" y="4205"/>
                    <a:pt x="2930" y="4331"/>
                    <a:pt x="2771" y="4331"/>
                  </a:cubicBezTo>
                  <a:cubicBezTo>
                    <a:pt x="2742" y="4331"/>
                    <a:pt x="2719" y="4327"/>
                    <a:pt x="2705" y="4317"/>
                  </a:cubicBezTo>
                  <a:cubicBezTo>
                    <a:pt x="2663" y="4275"/>
                    <a:pt x="2832" y="4191"/>
                    <a:pt x="2789" y="4106"/>
                  </a:cubicBezTo>
                  <a:cubicBezTo>
                    <a:pt x="2789" y="3853"/>
                    <a:pt x="1564" y="4106"/>
                    <a:pt x="1522" y="3768"/>
                  </a:cubicBezTo>
                  <a:cubicBezTo>
                    <a:pt x="1522" y="3684"/>
                    <a:pt x="1480" y="3557"/>
                    <a:pt x="1522" y="3515"/>
                  </a:cubicBezTo>
                  <a:cubicBezTo>
                    <a:pt x="1530" y="3506"/>
                    <a:pt x="1542" y="3503"/>
                    <a:pt x="1557" y="3503"/>
                  </a:cubicBezTo>
                  <a:cubicBezTo>
                    <a:pt x="1615" y="3503"/>
                    <a:pt x="1716" y="3557"/>
                    <a:pt x="1818" y="3557"/>
                  </a:cubicBezTo>
                  <a:lnTo>
                    <a:pt x="2071" y="3599"/>
                  </a:lnTo>
                  <a:cubicBezTo>
                    <a:pt x="2536" y="3684"/>
                    <a:pt x="3001" y="3684"/>
                    <a:pt x="3465" y="3726"/>
                  </a:cubicBezTo>
                  <a:cubicBezTo>
                    <a:pt x="3718" y="3748"/>
                    <a:pt x="3934" y="3759"/>
                    <a:pt x="4122" y="3759"/>
                  </a:cubicBezTo>
                  <a:cubicBezTo>
                    <a:pt x="5032" y="3759"/>
                    <a:pt x="5285" y="3483"/>
                    <a:pt x="5916" y="2712"/>
                  </a:cubicBezTo>
                  <a:cubicBezTo>
                    <a:pt x="6042" y="2585"/>
                    <a:pt x="7225" y="2459"/>
                    <a:pt x="7225" y="2290"/>
                  </a:cubicBezTo>
                  <a:cubicBezTo>
                    <a:pt x="7225" y="2163"/>
                    <a:pt x="7014" y="1571"/>
                    <a:pt x="6845" y="1529"/>
                  </a:cubicBezTo>
                  <a:cubicBezTo>
                    <a:pt x="6834" y="1526"/>
                    <a:pt x="6823" y="1525"/>
                    <a:pt x="6813" y="1525"/>
                  </a:cubicBezTo>
                  <a:cubicBezTo>
                    <a:pt x="6680" y="1525"/>
                    <a:pt x="6632" y="1745"/>
                    <a:pt x="6532" y="1745"/>
                  </a:cubicBezTo>
                  <a:cubicBezTo>
                    <a:pt x="6524" y="1745"/>
                    <a:pt x="6516" y="1743"/>
                    <a:pt x="6507" y="1740"/>
                  </a:cubicBezTo>
                  <a:cubicBezTo>
                    <a:pt x="6062" y="1619"/>
                    <a:pt x="6005" y="1188"/>
                    <a:pt x="5593" y="1188"/>
                  </a:cubicBezTo>
                  <a:cubicBezTo>
                    <a:pt x="5575" y="1188"/>
                    <a:pt x="5556" y="1189"/>
                    <a:pt x="5535" y="1191"/>
                  </a:cubicBezTo>
                  <a:cubicBezTo>
                    <a:pt x="5510" y="1191"/>
                    <a:pt x="5113" y="1330"/>
                    <a:pt x="4813" y="1412"/>
                  </a:cubicBezTo>
                  <a:lnTo>
                    <a:pt x="4813" y="1412"/>
                  </a:lnTo>
                  <a:cubicBezTo>
                    <a:pt x="5056" y="1327"/>
                    <a:pt x="5328" y="1117"/>
                    <a:pt x="5113" y="938"/>
                  </a:cubicBezTo>
                  <a:cubicBezTo>
                    <a:pt x="5071" y="895"/>
                    <a:pt x="5028" y="895"/>
                    <a:pt x="4944" y="895"/>
                  </a:cubicBezTo>
                  <a:cubicBezTo>
                    <a:pt x="4881" y="895"/>
                    <a:pt x="4770" y="967"/>
                    <a:pt x="4718" y="967"/>
                  </a:cubicBezTo>
                  <a:cubicBezTo>
                    <a:pt x="4701" y="967"/>
                    <a:pt x="4690" y="959"/>
                    <a:pt x="4690" y="938"/>
                  </a:cubicBezTo>
                  <a:cubicBezTo>
                    <a:pt x="4648" y="853"/>
                    <a:pt x="5113" y="642"/>
                    <a:pt x="4733" y="600"/>
                  </a:cubicBezTo>
                  <a:cubicBezTo>
                    <a:pt x="4650" y="587"/>
                    <a:pt x="4584" y="581"/>
                    <a:pt x="4532" y="581"/>
                  </a:cubicBezTo>
                  <a:cubicBezTo>
                    <a:pt x="4236" y="581"/>
                    <a:pt x="4350" y="771"/>
                    <a:pt x="4099" y="1022"/>
                  </a:cubicBezTo>
                  <a:cubicBezTo>
                    <a:pt x="4005" y="1085"/>
                    <a:pt x="3794" y="1194"/>
                    <a:pt x="3709" y="1194"/>
                  </a:cubicBezTo>
                  <a:cubicBezTo>
                    <a:pt x="3680" y="1194"/>
                    <a:pt x="3666" y="1181"/>
                    <a:pt x="3677" y="1149"/>
                  </a:cubicBezTo>
                  <a:cubicBezTo>
                    <a:pt x="3715" y="1033"/>
                    <a:pt x="4072" y="457"/>
                    <a:pt x="3744" y="457"/>
                  </a:cubicBezTo>
                  <a:cubicBezTo>
                    <a:pt x="3714" y="457"/>
                    <a:pt x="3677" y="462"/>
                    <a:pt x="3634" y="473"/>
                  </a:cubicBezTo>
                  <a:cubicBezTo>
                    <a:pt x="3550" y="473"/>
                    <a:pt x="2705" y="1064"/>
                    <a:pt x="2705" y="1064"/>
                  </a:cubicBezTo>
                  <a:cubicBezTo>
                    <a:pt x="2620" y="1022"/>
                    <a:pt x="2747" y="853"/>
                    <a:pt x="2789" y="726"/>
                  </a:cubicBezTo>
                  <a:cubicBezTo>
                    <a:pt x="2805" y="695"/>
                    <a:pt x="2809" y="687"/>
                    <a:pt x="2804" y="687"/>
                  </a:cubicBezTo>
                  <a:lnTo>
                    <a:pt x="2804" y="687"/>
                  </a:lnTo>
                  <a:cubicBezTo>
                    <a:pt x="2798" y="687"/>
                    <a:pt x="2781" y="697"/>
                    <a:pt x="2755" y="697"/>
                  </a:cubicBezTo>
                  <a:cubicBezTo>
                    <a:pt x="2741" y="697"/>
                    <a:pt x="2724" y="694"/>
                    <a:pt x="2705" y="684"/>
                  </a:cubicBezTo>
                  <a:lnTo>
                    <a:pt x="2916" y="388"/>
                  </a:lnTo>
                  <a:cubicBezTo>
                    <a:pt x="2620" y="130"/>
                    <a:pt x="2228" y="0"/>
                    <a:pt x="185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4541925" y="244650"/>
              <a:ext cx="69000" cy="30450"/>
            </a:xfrm>
            <a:custGeom>
              <a:rect b="b" l="l" r="r" t="t"/>
              <a:pathLst>
                <a:path extrusionOk="0" h="1218" w="2760">
                  <a:moveTo>
                    <a:pt x="1690" y="0"/>
                  </a:moveTo>
                  <a:lnTo>
                    <a:pt x="1690" y="0"/>
                  </a:lnTo>
                  <a:cubicBezTo>
                    <a:pt x="1676" y="0"/>
                    <a:pt x="1591" y="24"/>
                    <a:pt x="1352" y="77"/>
                  </a:cubicBezTo>
                  <a:cubicBezTo>
                    <a:pt x="1268" y="77"/>
                    <a:pt x="1141" y="77"/>
                    <a:pt x="1099" y="161"/>
                  </a:cubicBezTo>
                  <a:cubicBezTo>
                    <a:pt x="972" y="288"/>
                    <a:pt x="1690" y="457"/>
                    <a:pt x="1521" y="542"/>
                  </a:cubicBezTo>
                  <a:cubicBezTo>
                    <a:pt x="1382" y="472"/>
                    <a:pt x="1229" y="441"/>
                    <a:pt x="1078" y="441"/>
                  </a:cubicBezTo>
                  <a:cubicBezTo>
                    <a:pt x="955" y="441"/>
                    <a:pt x="832" y="461"/>
                    <a:pt x="719" y="499"/>
                  </a:cubicBezTo>
                  <a:cubicBezTo>
                    <a:pt x="0" y="837"/>
                    <a:pt x="1099" y="668"/>
                    <a:pt x="1141" y="795"/>
                  </a:cubicBezTo>
                  <a:cubicBezTo>
                    <a:pt x="1162" y="859"/>
                    <a:pt x="1078" y="859"/>
                    <a:pt x="988" y="859"/>
                  </a:cubicBezTo>
                  <a:cubicBezTo>
                    <a:pt x="898" y="859"/>
                    <a:pt x="803" y="859"/>
                    <a:pt x="803" y="922"/>
                  </a:cubicBezTo>
                  <a:lnTo>
                    <a:pt x="1141" y="1218"/>
                  </a:lnTo>
                  <a:cubicBezTo>
                    <a:pt x="1479" y="1049"/>
                    <a:pt x="2408" y="922"/>
                    <a:pt x="2662" y="668"/>
                  </a:cubicBezTo>
                  <a:cubicBezTo>
                    <a:pt x="2760" y="570"/>
                    <a:pt x="2748" y="536"/>
                    <a:pt x="2681" y="536"/>
                  </a:cubicBezTo>
                  <a:cubicBezTo>
                    <a:pt x="2529" y="536"/>
                    <a:pt x="2094" y="714"/>
                    <a:pt x="2035" y="714"/>
                  </a:cubicBezTo>
                  <a:cubicBezTo>
                    <a:pt x="2030" y="714"/>
                    <a:pt x="2028" y="713"/>
                    <a:pt x="2028" y="711"/>
                  </a:cubicBezTo>
                  <a:cubicBezTo>
                    <a:pt x="1817" y="584"/>
                    <a:pt x="2239" y="161"/>
                    <a:pt x="2197" y="161"/>
                  </a:cubicBezTo>
                  <a:lnTo>
                    <a:pt x="2197" y="161"/>
                  </a:lnTo>
                  <a:lnTo>
                    <a:pt x="1648" y="288"/>
                  </a:lnTo>
                  <a:cubicBezTo>
                    <a:pt x="1416" y="114"/>
                    <a:pt x="1721" y="0"/>
                    <a:pt x="1690"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3"/>
            <p:cNvSpPr/>
            <p:nvPr/>
          </p:nvSpPr>
          <p:spPr>
            <a:xfrm>
              <a:off x="4347150" y="290625"/>
              <a:ext cx="90225" cy="49125"/>
            </a:xfrm>
            <a:custGeom>
              <a:rect b="b" l="l" r="r" t="t"/>
              <a:pathLst>
                <a:path extrusionOk="0" h="1965" w="3609">
                  <a:moveTo>
                    <a:pt x="3234" y="1"/>
                  </a:moveTo>
                  <a:cubicBezTo>
                    <a:pt x="3117" y="1"/>
                    <a:pt x="3297" y="305"/>
                    <a:pt x="3102" y="435"/>
                  </a:cubicBezTo>
                  <a:cubicBezTo>
                    <a:pt x="3097" y="436"/>
                    <a:pt x="3093" y="437"/>
                    <a:pt x="3088" y="437"/>
                  </a:cubicBezTo>
                  <a:cubicBezTo>
                    <a:pt x="2993" y="437"/>
                    <a:pt x="2855" y="138"/>
                    <a:pt x="2707" y="138"/>
                  </a:cubicBezTo>
                  <a:cubicBezTo>
                    <a:pt x="2656" y="138"/>
                    <a:pt x="2604" y="173"/>
                    <a:pt x="2553" y="266"/>
                  </a:cubicBezTo>
                  <a:cubicBezTo>
                    <a:pt x="2510" y="350"/>
                    <a:pt x="3060" y="942"/>
                    <a:pt x="2341" y="942"/>
                  </a:cubicBezTo>
                  <a:cubicBezTo>
                    <a:pt x="2215" y="942"/>
                    <a:pt x="2046" y="477"/>
                    <a:pt x="1919" y="477"/>
                  </a:cubicBezTo>
                  <a:cubicBezTo>
                    <a:pt x="1412" y="477"/>
                    <a:pt x="2130" y="984"/>
                    <a:pt x="1961" y="1111"/>
                  </a:cubicBezTo>
                  <a:cubicBezTo>
                    <a:pt x="1886" y="1166"/>
                    <a:pt x="1822" y="1188"/>
                    <a:pt x="1768" y="1188"/>
                  </a:cubicBezTo>
                  <a:cubicBezTo>
                    <a:pt x="1519" y="1188"/>
                    <a:pt x="1465" y="709"/>
                    <a:pt x="1305" y="709"/>
                  </a:cubicBezTo>
                  <a:cubicBezTo>
                    <a:pt x="1286" y="709"/>
                    <a:pt x="1265" y="716"/>
                    <a:pt x="1243" y="731"/>
                  </a:cubicBezTo>
                  <a:cubicBezTo>
                    <a:pt x="1201" y="773"/>
                    <a:pt x="1243" y="942"/>
                    <a:pt x="1158" y="984"/>
                  </a:cubicBezTo>
                  <a:cubicBezTo>
                    <a:pt x="1157" y="986"/>
                    <a:pt x="1155" y="986"/>
                    <a:pt x="1153" y="986"/>
                  </a:cubicBezTo>
                  <a:cubicBezTo>
                    <a:pt x="1117" y="986"/>
                    <a:pt x="1008" y="721"/>
                    <a:pt x="948" y="721"/>
                  </a:cubicBezTo>
                  <a:cubicBezTo>
                    <a:pt x="922" y="721"/>
                    <a:pt x="905" y="767"/>
                    <a:pt x="905" y="900"/>
                  </a:cubicBezTo>
                  <a:cubicBezTo>
                    <a:pt x="905" y="1026"/>
                    <a:pt x="1158" y="1195"/>
                    <a:pt x="1032" y="1238"/>
                  </a:cubicBezTo>
                  <a:cubicBezTo>
                    <a:pt x="1032" y="1238"/>
                    <a:pt x="567" y="984"/>
                    <a:pt x="567" y="984"/>
                  </a:cubicBezTo>
                  <a:lnTo>
                    <a:pt x="567" y="984"/>
                  </a:lnTo>
                  <a:cubicBezTo>
                    <a:pt x="567" y="984"/>
                    <a:pt x="609" y="1153"/>
                    <a:pt x="567" y="1153"/>
                  </a:cubicBezTo>
                  <a:cubicBezTo>
                    <a:pt x="553" y="1167"/>
                    <a:pt x="534" y="1172"/>
                    <a:pt x="512" y="1172"/>
                  </a:cubicBezTo>
                  <a:cubicBezTo>
                    <a:pt x="468" y="1172"/>
                    <a:pt x="412" y="1153"/>
                    <a:pt x="356" y="1153"/>
                  </a:cubicBezTo>
                  <a:cubicBezTo>
                    <a:pt x="331" y="1141"/>
                    <a:pt x="288" y="1136"/>
                    <a:pt x="242" y="1136"/>
                  </a:cubicBezTo>
                  <a:cubicBezTo>
                    <a:pt x="131" y="1136"/>
                    <a:pt x="0" y="1165"/>
                    <a:pt x="60" y="1195"/>
                  </a:cubicBezTo>
                  <a:cubicBezTo>
                    <a:pt x="609" y="1449"/>
                    <a:pt x="736" y="1195"/>
                    <a:pt x="356" y="1914"/>
                  </a:cubicBezTo>
                  <a:cubicBezTo>
                    <a:pt x="410" y="1949"/>
                    <a:pt x="446" y="1964"/>
                    <a:pt x="473" y="1964"/>
                  </a:cubicBezTo>
                  <a:cubicBezTo>
                    <a:pt x="571" y="1964"/>
                    <a:pt x="527" y="1760"/>
                    <a:pt x="694" y="1660"/>
                  </a:cubicBezTo>
                  <a:cubicBezTo>
                    <a:pt x="716" y="1643"/>
                    <a:pt x="730" y="1636"/>
                    <a:pt x="739" y="1636"/>
                  </a:cubicBezTo>
                  <a:lnTo>
                    <a:pt x="739" y="1636"/>
                  </a:lnTo>
                  <a:cubicBezTo>
                    <a:pt x="792" y="1636"/>
                    <a:pt x="626" y="1917"/>
                    <a:pt x="824" y="1917"/>
                  </a:cubicBezTo>
                  <a:cubicBezTo>
                    <a:pt x="836" y="1917"/>
                    <a:pt x="848" y="1916"/>
                    <a:pt x="863" y="1914"/>
                  </a:cubicBezTo>
                  <a:cubicBezTo>
                    <a:pt x="989" y="1914"/>
                    <a:pt x="1074" y="1618"/>
                    <a:pt x="1243" y="1618"/>
                  </a:cubicBezTo>
                  <a:cubicBezTo>
                    <a:pt x="1412" y="1660"/>
                    <a:pt x="1327" y="1787"/>
                    <a:pt x="1412" y="1787"/>
                  </a:cubicBezTo>
                  <a:lnTo>
                    <a:pt x="1581" y="1449"/>
                  </a:lnTo>
                  <a:cubicBezTo>
                    <a:pt x="1750" y="1449"/>
                    <a:pt x="1792" y="1702"/>
                    <a:pt x="1919" y="1702"/>
                  </a:cubicBezTo>
                  <a:cubicBezTo>
                    <a:pt x="2257" y="1702"/>
                    <a:pt x="3482" y="477"/>
                    <a:pt x="3567" y="224"/>
                  </a:cubicBezTo>
                  <a:cubicBezTo>
                    <a:pt x="3609" y="181"/>
                    <a:pt x="3524" y="97"/>
                    <a:pt x="3440" y="97"/>
                  </a:cubicBezTo>
                  <a:cubicBezTo>
                    <a:pt x="3332" y="28"/>
                    <a:pt x="3270" y="1"/>
                    <a:pt x="323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3"/>
            <p:cNvSpPr/>
            <p:nvPr/>
          </p:nvSpPr>
          <p:spPr>
            <a:xfrm>
              <a:off x="4438725" y="301225"/>
              <a:ext cx="39850" cy="29850"/>
            </a:xfrm>
            <a:custGeom>
              <a:rect b="b" l="l" r="r" t="t"/>
              <a:pathLst>
                <a:path extrusionOk="0" h="1194" w="1594">
                  <a:moveTo>
                    <a:pt x="735" y="1"/>
                  </a:moveTo>
                  <a:cubicBezTo>
                    <a:pt x="548" y="1"/>
                    <a:pt x="1" y="171"/>
                    <a:pt x="622" y="1194"/>
                  </a:cubicBezTo>
                  <a:cubicBezTo>
                    <a:pt x="622" y="1194"/>
                    <a:pt x="1593" y="983"/>
                    <a:pt x="1551" y="645"/>
                  </a:cubicBezTo>
                  <a:cubicBezTo>
                    <a:pt x="1505" y="368"/>
                    <a:pt x="1333" y="343"/>
                    <a:pt x="1152" y="343"/>
                  </a:cubicBezTo>
                  <a:cubicBezTo>
                    <a:pt x="1112" y="343"/>
                    <a:pt x="1072" y="344"/>
                    <a:pt x="1032" y="344"/>
                  </a:cubicBezTo>
                  <a:cubicBezTo>
                    <a:pt x="922" y="344"/>
                    <a:pt x="819" y="335"/>
                    <a:pt x="748" y="264"/>
                  </a:cubicBezTo>
                  <a:cubicBezTo>
                    <a:pt x="706" y="222"/>
                    <a:pt x="833" y="95"/>
                    <a:pt x="791" y="11"/>
                  </a:cubicBezTo>
                  <a:cubicBezTo>
                    <a:pt x="785" y="5"/>
                    <a:pt x="765" y="1"/>
                    <a:pt x="735"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3"/>
            <p:cNvSpPr/>
            <p:nvPr/>
          </p:nvSpPr>
          <p:spPr>
            <a:xfrm>
              <a:off x="4400400" y="318850"/>
              <a:ext cx="50700" cy="43925"/>
            </a:xfrm>
            <a:custGeom>
              <a:rect b="b" l="l" r="r" t="t"/>
              <a:pathLst>
                <a:path extrusionOk="0" h="1757" w="2028">
                  <a:moveTo>
                    <a:pt x="1314" y="1"/>
                  </a:moveTo>
                  <a:cubicBezTo>
                    <a:pt x="1285" y="1"/>
                    <a:pt x="1268" y="8"/>
                    <a:pt x="1268" y="24"/>
                  </a:cubicBezTo>
                  <a:cubicBezTo>
                    <a:pt x="1268" y="24"/>
                    <a:pt x="1521" y="404"/>
                    <a:pt x="1479" y="404"/>
                  </a:cubicBezTo>
                  <a:cubicBezTo>
                    <a:pt x="1449" y="374"/>
                    <a:pt x="1398" y="345"/>
                    <a:pt x="1356" y="345"/>
                  </a:cubicBezTo>
                  <a:cubicBezTo>
                    <a:pt x="1338" y="345"/>
                    <a:pt x="1322" y="350"/>
                    <a:pt x="1310" y="362"/>
                  </a:cubicBezTo>
                  <a:cubicBezTo>
                    <a:pt x="676" y="616"/>
                    <a:pt x="1563" y="447"/>
                    <a:pt x="1014" y="785"/>
                  </a:cubicBezTo>
                  <a:cubicBezTo>
                    <a:pt x="1001" y="793"/>
                    <a:pt x="990" y="797"/>
                    <a:pt x="981" y="797"/>
                  </a:cubicBezTo>
                  <a:cubicBezTo>
                    <a:pt x="900" y="797"/>
                    <a:pt x="922" y="528"/>
                    <a:pt x="893" y="528"/>
                  </a:cubicBezTo>
                  <a:cubicBezTo>
                    <a:pt x="892" y="528"/>
                    <a:pt x="890" y="529"/>
                    <a:pt x="887" y="531"/>
                  </a:cubicBezTo>
                  <a:cubicBezTo>
                    <a:pt x="718" y="700"/>
                    <a:pt x="296" y="616"/>
                    <a:pt x="127" y="911"/>
                  </a:cubicBezTo>
                  <a:cubicBezTo>
                    <a:pt x="0" y="1080"/>
                    <a:pt x="296" y="1461"/>
                    <a:pt x="507" y="1461"/>
                  </a:cubicBezTo>
                  <a:lnTo>
                    <a:pt x="634" y="1123"/>
                  </a:lnTo>
                  <a:cubicBezTo>
                    <a:pt x="675" y="1093"/>
                    <a:pt x="697" y="1080"/>
                    <a:pt x="707" y="1080"/>
                  </a:cubicBezTo>
                  <a:lnTo>
                    <a:pt x="707" y="1080"/>
                  </a:lnTo>
                  <a:cubicBezTo>
                    <a:pt x="764" y="1080"/>
                    <a:pt x="324" y="1575"/>
                    <a:pt x="761" y="1756"/>
                  </a:cubicBezTo>
                  <a:lnTo>
                    <a:pt x="1014" y="1587"/>
                  </a:lnTo>
                  <a:cubicBezTo>
                    <a:pt x="1521" y="1207"/>
                    <a:pt x="2028" y="1123"/>
                    <a:pt x="1774" y="489"/>
                  </a:cubicBezTo>
                  <a:lnTo>
                    <a:pt x="1774" y="320"/>
                  </a:lnTo>
                  <a:cubicBezTo>
                    <a:pt x="1774" y="278"/>
                    <a:pt x="1817" y="193"/>
                    <a:pt x="1774" y="151"/>
                  </a:cubicBezTo>
                  <a:cubicBezTo>
                    <a:pt x="1740" y="117"/>
                    <a:pt x="1433" y="1"/>
                    <a:pt x="131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3"/>
            <p:cNvSpPr/>
            <p:nvPr/>
          </p:nvSpPr>
          <p:spPr>
            <a:xfrm>
              <a:off x="4370825" y="352025"/>
              <a:ext cx="43325" cy="14975"/>
            </a:xfrm>
            <a:custGeom>
              <a:rect b="b" l="l" r="r" t="t"/>
              <a:pathLst>
                <a:path extrusionOk="0" h="599" w="1733">
                  <a:moveTo>
                    <a:pt x="650" y="1"/>
                  </a:moveTo>
                  <a:cubicBezTo>
                    <a:pt x="533" y="1"/>
                    <a:pt x="415" y="17"/>
                    <a:pt x="296" y="49"/>
                  </a:cubicBezTo>
                  <a:cubicBezTo>
                    <a:pt x="169" y="49"/>
                    <a:pt x="0" y="91"/>
                    <a:pt x="0" y="176"/>
                  </a:cubicBezTo>
                  <a:cubicBezTo>
                    <a:pt x="211" y="598"/>
                    <a:pt x="1183" y="514"/>
                    <a:pt x="1521" y="556"/>
                  </a:cubicBezTo>
                  <a:cubicBezTo>
                    <a:pt x="1648" y="556"/>
                    <a:pt x="1732" y="556"/>
                    <a:pt x="1563" y="387"/>
                  </a:cubicBezTo>
                  <a:cubicBezTo>
                    <a:pt x="1312" y="135"/>
                    <a:pt x="990" y="1"/>
                    <a:pt x="650"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3"/>
            <p:cNvSpPr/>
            <p:nvPr/>
          </p:nvSpPr>
          <p:spPr>
            <a:xfrm>
              <a:off x="4200250" y="368000"/>
              <a:ext cx="35400" cy="29625"/>
            </a:xfrm>
            <a:custGeom>
              <a:rect b="b" l="l" r="r" t="t"/>
              <a:pathLst>
                <a:path extrusionOk="0" h="1185" w="1416">
                  <a:moveTo>
                    <a:pt x="339" y="0"/>
                  </a:moveTo>
                  <a:cubicBezTo>
                    <a:pt x="0" y="0"/>
                    <a:pt x="577" y="1101"/>
                    <a:pt x="951" y="1184"/>
                  </a:cubicBezTo>
                  <a:lnTo>
                    <a:pt x="1373" y="973"/>
                  </a:lnTo>
                  <a:cubicBezTo>
                    <a:pt x="1415" y="846"/>
                    <a:pt x="908" y="339"/>
                    <a:pt x="866" y="339"/>
                  </a:cubicBezTo>
                  <a:cubicBezTo>
                    <a:pt x="727" y="395"/>
                    <a:pt x="771" y="615"/>
                    <a:pt x="745" y="615"/>
                  </a:cubicBezTo>
                  <a:cubicBezTo>
                    <a:pt x="732" y="615"/>
                    <a:pt x="700" y="555"/>
                    <a:pt x="613" y="382"/>
                  </a:cubicBezTo>
                  <a:cubicBezTo>
                    <a:pt x="528" y="255"/>
                    <a:pt x="528" y="2"/>
                    <a:pt x="359" y="2"/>
                  </a:cubicBezTo>
                  <a:cubicBezTo>
                    <a:pt x="352" y="1"/>
                    <a:pt x="346" y="0"/>
                    <a:pt x="33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a:off x="4100350" y="392900"/>
              <a:ext cx="115225" cy="68100"/>
            </a:xfrm>
            <a:custGeom>
              <a:rect b="b" l="l" r="r" t="t"/>
              <a:pathLst>
                <a:path extrusionOk="0" h="2724" w="4609">
                  <a:moveTo>
                    <a:pt x="3474" y="1"/>
                  </a:moveTo>
                  <a:cubicBezTo>
                    <a:pt x="3430" y="1"/>
                    <a:pt x="3355" y="19"/>
                    <a:pt x="3299" y="19"/>
                  </a:cubicBezTo>
                  <a:cubicBezTo>
                    <a:pt x="2834" y="188"/>
                    <a:pt x="2412" y="442"/>
                    <a:pt x="2032" y="695"/>
                  </a:cubicBezTo>
                  <a:cubicBezTo>
                    <a:pt x="1947" y="822"/>
                    <a:pt x="2032" y="907"/>
                    <a:pt x="2158" y="991"/>
                  </a:cubicBezTo>
                  <a:cubicBezTo>
                    <a:pt x="2116" y="991"/>
                    <a:pt x="2032" y="949"/>
                    <a:pt x="1989" y="949"/>
                  </a:cubicBezTo>
                  <a:cubicBezTo>
                    <a:pt x="1863" y="949"/>
                    <a:pt x="2370" y="1794"/>
                    <a:pt x="1989" y="1963"/>
                  </a:cubicBezTo>
                  <a:cubicBezTo>
                    <a:pt x="1977" y="1969"/>
                    <a:pt x="1967" y="1972"/>
                    <a:pt x="1958" y="1972"/>
                  </a:cubicBezTo>
                  <a:cubicBezTo>
                    <a:pt x="1843" y="1972"/>
                    <a:pt x="1980" y="1489"/>
                    <a:pt x="1863" y="1371"/>
                  </a:cubicBezTo>
                  <a:cubicBezTo>
                    <a:pt x="1804" y="1335"/>
                    <a:pt x="1755" y="1320"/>
                    <a:pt x="1715" y="1320"/>
                  </a:cubicBezTo>
                  <a:cubicBezTo>
                    <a:pt x="1531" y="1320"/>
                    <a:pt x="1512" y="1627"/>
                    <a:pt x="1450" y="1627"/>
                  </a:cubicBezTo>
                  <a:cubicBezTo>
                    <a:pt x="1447" y="1627"/>
                    <a:pt x="1444" y="1627"/>
                    <a:pt x="1440" y="1625"/>
                  </a:cubicBezTo>
                  <a:cubicBezTo>
                    <a:pt x="1369" y="1590"/>
                    <a:pt x="1240" y="1436"/>
                    <a:pt x="1150" y="1436"/>
                  </a:cubicBezTo>
                  <a:cubicBezTo>
                    <a:pt x="1132" y="1436"/>
                    <a:pt x="1116" y="1442"/>
                    <a:pt x="1102" y="1456"/>
                  </a:cubicBezTo>
                  <a:cubicBezTo>
                    <a:pt x="764" y="1752"/>
                    <a:pt x="1440" y="1836"/>
                    <a:pt x="1567" y="1921"/>
                  </a:cubicBezTo>
                  <a:cubicBezTo>
                    <a:pt x="1607" y="1937"/>
                    <a:pt x="1604" y="1942"/>
                    <a:pt x="1575" y="1942"/>
                  </a:cubicBezTo>
                  <a:cubicBezTo>
                    <a:pt x="1511" y="1942"/>
                    <a:pt x="1323" y="1918"/>
                    <a:pt x="1149" y="1918"/>
                  </a:cubicBezTo>
                  <a:cubicBezTo>
                    <a:pt x="970" y="1918"/>
                    <a:pt x="806" y="1943"/>
                    <a:pt x="806" y="2047"/>
                  </a:cubicBezTo>
                  <a:cubicBezTo>
                    <a:pt x="806" y="2183"/>
                    <a:pt x="837" y="2223"/>
                    <a:pt x="882" y="2223"/>
                  </a:cubicBezTo>
                  <a:cubicBezTo>
                    <a:pt x="947" y="2223"/>
                    <a:pt x="1043" y="2141"/>
                    <a:pt x="1125" y="2141"/>
                  </a:cubicBezTo>
                  <a:cubicBezTo>
                    <a:pt x="1165" y="2141"/>
                    <a:pt x="1201" y="2160"/>
                    <a:pt x="1229" y="2216"/>
                  </a:cubicBezTo>
                  <a:cubicBezTo>
                    <a:pt x="1259" y="2308"/>
                    <a:pt x="1212" y="2339"/>
                    <a:pt x="1130" y="2339"/>
                  </a:cubicBezTo>
                  <a:cubicBezTo>
                    <a:pt x="985" y="2339"/>
                    <a:pt x="730" y="2243"/>
                    <a:pt x="595" y="2216"/>
                  </a:cubicBezTo>
                  <a:cubicBezTo>
                    <a:pt x="535" y="2209"/>
                    <a:pt x="484" y="2205"/>
                    <a:pt x="440" y="2205"/>
                  </a:cubicBezTo>
                  <a:cubicBezTo>
                    <a:pt x="1" y="2205"/>
                    <a:pt x="410" y="2569"/>
                    <a:pt x="680" y="2723"/>
                  </a:cubicBezTo>
                  <a:cubicBezTo>
                    <a:pt x="1144" y="2723"/>
                    <a:pt x="1651" y="2681"/>
                    <a:pt x="2116" y="2597"/>
                  </a:cubicBezTo>
                  <a:cubicBezTo>
                    <a:pt x="2665" y="2385"/>
                    <a:pt x="1989" y="2385"/>
                    <a:pt x="2201" y="2090"/>
                  </a:cubicBezTo>
                  <a:cubicBezTo>
                    <a:pt x="2454" y="1794"/>
                    <a:pt x="3088" y="1709"/>
                    <a:pt x="2792" y="1329"/>
                  </a:cubicBezTo>
                  <a:cubicBezTo>
                    <a:pt x="2834" y="1329"/>
                    <a:pt x="2877" y="1371"/>
                    <a:pt x="2919" y="1414"/>
                  </a:cubicBezTo>
                  <a:cubicBezTo>
                    <a:pt x="3172" y="1371"/>
                    <a:pt x="4609" y="780"/>
                    <a:pt x="4440" y="442"/>
                  </a:cubicBezTo>
                  <a:cubicBezTo>
                    <a:pt x="4392" y="334"/>
                    <a:pt x="4361" y="298"/>
                    <a:pt x="4336" y="298"/>
                  </a:cubicBezTo>
                  <a:cubicBezTo>
                    <a:pt x="4284" y="298"/>
                    <a:pt x="4261" y="463"/>
                    <a:pt x="4166" y="463"/>
                  </a:cubicBezTo>
                  <a:cubicBezTo>
                    <a:pt x="4147" y="463"/>
                    <a:pt x="4126" y="457"/>
                    <a:pt x="4102" y="442"/>
                  </a:cubicBezTo>
                  <a:cubicBezTo>
                    <a:pt x="4059" y="357"/>
                    <a:pt x="4186" y="231"/>
                    <a:pt x="4102" y="188"/>
                  </a:cubicBezTo>
                  <a:cubicBezTo>
                    <a:pt x="4070" y="141"/>
                    <a:pt x="4039" y="122"/>
                    <a:pt x="4008" y="122"/>
                  </a:cubicBezTo>
                  <a:cubicBezTo>
                    <a:pt x="3874" y="122"/>
                    <a:pt x="3756" y="492"/>
                    <a:pt x="3721" y="526"/>
                  </a:cubicBezTo>
                  <a:cubicBezTo>
                    <a:pt x="3709" y="528"/>
                    <a:pt x="3697" y="529"/>
                    <a:pt x="3686" y="529"/>
                  </a:cubicBezTo>
                  <a:cubicBezTo>
                    <a:pt x="3393" y="529"/>
                    <a:pt x="3510" y="19"/>
                    <a:pt x="3510" y="19"/>
                  </a:cubicBezTo>
                  <a:cubicBezTo>
                    <a:pt x="3510" y="5"/>
                    <a:pt x="3496" y="1"/>
                    <a:pt x="347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3"/>
            <p:cNvSpPr/>
            <p:nvPr/>
          </p:nvSpPr>
          <p:spPr>
            <a:xfrm>
              <a:off x="3390675" y="1166500"/>
              <a:ext cx="41200" cy="16300"/>
            </a:xfrm>
            <a:custGeom>
              <a:rect b="b" l="l" r="r" t="t"/>
              <a:pathLst>
                <a:path extrusionOk="0" h="652" w="1648">
                  <a:moveTo>
                    <a:pt x="1479" y="1"/>
                  </a:moveTo>
                  <a:cubicBezTo>
                    <a:pt x="1014" y="85"/>
                    <a:pt x="592" y="212"/>
                    <a:pt x="169" y="423"/>
                  </a:cubicBezTo>
                  <a:cubicBezTo>
                    <a:pt x="127" y="466"/>
                    <a:pt x="0" y="550"/>
                    <a:pt x="42" y="635"/>
                  </a:cubicBezTo>
                  <a:cubicBezTo>
                    <a:pt x="54" y="646"/>
                    <a:pt x="156" y="651"/>
                    <a:pt x="303" y="651"/>
                  </a:cubicBezTo>
                  <a:cubicBezTo>
                    <a:pt x="705" y="651"/>
                    <a:pt x="1440" y="612"/>
                    <a:pt x="1563" y="550"/>
                  </a:cubicBezTo>
                  <a:cubicBezTo>
                    <a:pt x="1563" y="381"/>
                    <a:pt x="1648" y="85"/>
                    <a:pt x="1479"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3"/>
            <p:cNvSpPr/>
            <p:nvPr/>
          </p:nvSpPr>
          <p:spPr>
            <a:xfrm>
              <a:off x="3381200" y="1190400"/>
              <a:ext cx="71800" cy="24325"/>
            </a:xfrm>
            <a:custGeom>
              <a:rect b="b" l="l" r="r" t="t"/>
              <a:pathLst>
                <a:path extrusionOk="0" h="973" w="2872">
                  <a:moveTo>
                    <a:pt x="1967" y="0"/>
                  </a:moveTo>
                  <a:cubicBezTo>
                    <a:pt x="1722" y="0"/>
                    <a:pt x="1483" y="39"/>
                    <a:pt x="1266" y="101"/>
                  </a:cubicBezTo>
                  <a:cubicBezTo>
                    <a:pt x="1182" y="186"/>
                    <a:pt x="1520" y="270"/>
                    <a:pt x="1478" y="397"/>
                  </a:cubicBezTo>
                  <a:lnTo>
                    <a:pt x="928" y="397"/>
                  </a:lnTo>
                  <a:cubicBezTo>
                    <a:pt x="890" y="391"/>
                    <a:pt x="853" y="389"/>
                    <a:pt x="816" y="389"/>
                  </a:cubicBezTo>
                  <a:cubicBezTo>
                    <a:pt x="568" y="389"/>
                    <a:pt x="352" y="509"/>
                    <a:pt x="168" y="693"/>
                  </a:cubicBezTo>
                  <a:cubicBezTo>
                    <a:pt x="1" y="902"/>
                    <a:pt x="196" y="973"/>
                    <a:pt x="541" y="973"/>
                  </a:cubicBezTo>
                  <a:cubicBezTo>
                    <a:pt x="1243" y="973"/>
                    <a:pt x="2561" y="679"/>
                    <a:pt x="2703" y="650"/>
                  </a:cubicBezTo>
                  <a:cubicBezTo>
                    <a:pt x="2872" y="397"/>
                    <a:pt x="2322" y="524"/>
                    <a:pt x="2196" y="397"/>
                  </a:cubicBezTo>
                  <a:cubicBezTo>
                    <a:pt x="2111" y="270"/>
                    <a:pt x="2196" y="270"/>
                    <a:pt x="2238" y="228"/>
                  </a:cubicBezTo>
                  <a:cubicBezTo>
                    <a:pt x="2280" y="143"/>
                    <a:pt x="2322" y="59"/>
                    <a:pt x="2238" y="17"/>
                  </a:cubicBezTo>
                  <a:cubicBezTo>
                    <a:pt x="2147" y="5"/>
                    <a:pt x="2057" y="0"/>
                    <a:pt x="1967"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3"/>
            <p:cNvSpPr/>
            <p:nvPr/>
          </p:nvSpPr>
          <p:spPr>
            <a:xfrm>
              <a:off x="3347425" y="1206275"/>
              <a:ext cx="29525" cy="16750"/>
            </a:xfrm>
            <a:custGeom>
              <a:rect b="b" l="l" r="r" t="t"/>
              <a:pathLst>
                <a:path extrusionOk="0" h="670" w="1181">
                  <a:moveTo>
                    <a:pt x="766" y="0"/>
                  </a:moveTo>
                  <a:cubicBezTo>
                    <a:pt x="584" y="0"/>
                    <a:pt x="381" y="55"/>
                    <a:pt x="251" y="184"/>
                  </a:cubicBezTo>
                  <a:cubicBezTo>
                    <a:pt x="0" y="492"/>
                    <a:pt x="339" y="670"/>
                    <a:pt x="696" y="670"/>
                  </a:cubicBezTo>
                  <a:cubicBezTo>
                    <a:pt x="879" y="670"/>
                    <a:pt x="1066" y="623"/>
                    <a:pt x="1181" y="522"/>
                  </a:cubicBezTo>
                  <a:cubicBezTo>
                    <a:pt x="1181" y="522"/>
                    <a:pt x="1096" y="142"/>
                    <a:pt x="927" y="15"/>
                  </a:cubicBezTo>
                  <a:cubicBezTo>
                    <a:pt x="878" y="5"/>
                    <a:pt x="823" y="0"/>
                    <a:pt x="766"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3"/>
            <p:cNvSpPr/>
            <p:nvPr/>
          </p:nvSpPr>
          <p:spPr>
            <a:xfrm>
              <a:off x="3076975" y="1661875"/>
              <a:ext cx="21300" cy="29125"/>
            </a:xfrm>
            <a:custGeom>
              <a:rect b="b" l="l" r="r" t="t"/>
              <a:pathLst>
                <a:path extrusionOk="0" h="1165" w="852">
                  <a:moveTo>
                    <a:pt x="381" y="0"/>
                  </a:moveTo>
                  <a:lnTo>
                    <a:pt x="381" y="0"/>
                  </a:lnTo>
                  <a:cubicBezTo>
                    <a:pt x="0" y="296"/>
                    <a:pt x="0" y="212"/>
                    <a:pt x="43" y="719"/>
                  </a:cubicBezTo>
                  <a:cubicBezTo>
                    <a:pt x="68" y="1039"/>
                    <a:pt x="172" y="1165"/>
                    <a:pt x="285" y="1165"/>
                  </a:cubicBezTo>
                  <a:cubicBezTo>
                    <a:pt x="543" y="1165"/>
                    <a:pt x="852" y="501"/>
                    <a:pt x="381"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3"/>
            <p:cNvSpPr/>
            <p:nvPr/>
          </p:nvSpPr>
          <p:spPr>
            <a:xfrm>
              <a:off x="3040800" y="1736850"/>
              <a:ext cx="16925" cy="35950"/>
            </a:xfrm>
            <a:custGeom>
              <a:rect b="b" l="l" r="r" t="t"/>
              <a:pathLst>
                <a:path extrusionOk="0" h="1438" w="677">
                  <a:moveTo>
                    <a:pt x="518" y="1"/>
                  </a:moveTo>
                  <a:lnTo>
                    <a:pt x="518" y="1"/>
                  </a:lnTo>
                  <a:cubicBezTo>
                    <a:pt x="434" y="128"/>
                    <a:pt x="349" y="297"/>
                    <a:pt x="349" y="466"/>
                  </a:cubicBezTo>
                  <a:cubicBezTo>
                    <a:pt x="349" y="592"/>
                    <a:pt x="560" y="719"/>
                    <a:pt x="476" y="804"/>
                  </a:cubicBezTo>
                  <a:cubicBezTo>
                    <a:pt x="469" y="807"/>
                    <a:pt x="462" y="808"/>
                    <a:pt x="455" y="808"/>
                  </a:cubicBezTo>
                  <a:cubicBezTo>
                    <a:pt x="399" y="808"/>
                    <a:pt x="327" y="718"/>
                    <a:pt x="251" y="718"/>
                  </a:cubicBezTo>
                  <a:cubicBezTo>
                    <a:pt x="214" y="718"/>
                    <a:pt x="176" y="740"/>
                    <a:pt x="138" y="804"/>
                  </a:cubicBezTo>
                  <a:cubicBezTo>
                    <a:pt x="0" y="1157"/>
                    <a:pt x="136" y="1437"/>
                    <a:pt x="292" y="1437"/>
                  </a:cubicBezTo>
                  <a:cubicBezTo>
                    <a:pt x="471" y="1437"/>
                    <a:pt x="676" y="1064"/>
                    <a:pt x="518"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3051625" y="245500"/>
              <a:ext cx="1693100" cy="1725100"/>
            </a:xfrm>
            <a:custGeom>
              <a:rect b="b" l="l" r="r" t="t"/>
              <a:pathLst>
                <a:path extrusionOk="0" h="69004" w="67724">
                  <a:moveTo>
                    <a:pt x="65992" y="1648"/>
                  </a:moveTo>
                  <a:cubicBezTo>
                    <a:pt x="65992" y="1698"/>
                    <a:pt x="65979" y="1715"/>
                    <a:pt x="65968" y="1715"/>
                  </a:cubicBezTo>
                  <a:cubicBezTo>
                    <a:pt x="65951" y="1715"/>
                    <a:pt x="65940" y="1674"/>
                    <a:pt x="65992" y="1648"/>
                  </a:cubicBezTo>
                  <a:close/>
                  <a:moveTo>
                    <a:pt x="47204" y="7159"/>
                  </a:moveTo>
                  <a:lnTo>
                    <a:pt x="47204" y="7159"/>
                  </a:lnTo>
                  <a:cubicBezTo>
                    <a:pt x="47203" y="7159"/>
                    <a:pt x="47176" y="7187"/>
                    <a:pt x="47144" y="7228"/>
                  </a:cubicBezTo>
                  <a:lnTo>
                    <a:pt x="47144" y="7228"/>
                  </a:lnTo>
                  <a:cubicBezTo>
                    <a:pt x="47190" y="7179"/>
                    <a:pt x="47206" y="7159"/>
                    <a:pt x="47204" y="7159"/>
                  </a:cubicBezTo>
                  <a:close/>
                  <a:moveTo>
                    <a:pt x="40207" y="15002"/>
                  </a:moveTo>
                  <a:lnTo>
                    <a:pt x="40207" y="15002"/>
                  </a:lnTo>
                  <a:cubicBezTo>
                    <a:pt x="40371" y="15181"/>
                    <a:pt x="40513" y="15382"/>
                    <a:pt x="40263" y="15632"/>
                  </a:cubicBezTo>
                  <a:lnTo>
                    <a:pt x="40263" y="15168"/>
                  </a:lnTo>
                  <a:cubicBezTo>
                    <a:pt x="40251" y="15109"/>
                    <a:pt x="40232" y="15054"/>
                    <a:pt x="40207" y="15002"/>
                  </a:cubicBezTo>
                  <a:close/>
                  <a:moveTo>
                    <a:pt x="29828" y="25392"/>
                  </a:moveTo>
                  <a:cubicBezTo>
                    <a:pt x="29828" y="25434"/>
                    <a:pt x="29828" y="25476"/>
                    <a:pt x="29828" y="25519"/>
                  </a:cubicBezTo>
                  <a:cubicBezTo>
                    <a:pt x="29912" y="25603"/>
                    <a:pt x="30588" y="25603"/>
                    <a:pt x="30419" y="25688"/>
                  </a:cubicBezTo>
                  <a:cubicBezTo>
                    <a:pt x="30393" y="25714"/>
                    <a:pt x="30361" y="25724"/>
                    <a:pt x="30326" y="25724"/>
                  </a:cubicBezTo>
                  <a:cubicBezTo>
                    <a:pt x="30216" y="25724"/>
                    <a:pt x="30072" y="25628"/>
                    <a:pt x="29950" y="25628"/>
                  </a:cubicBezTo>
                  <a:cubicBezTo>
                    <a:pt x="29922" y="25628"/>
                    <a:pt x="29895" y="25633"/>
                    <a:pt x="29870" y="25645"/>
                  </a:cubicBezTo>
                  <a:lnTo>
                    <a:pt x="29659" y="25899"/>
                  </a:lnTo>
                  <a:cubicBezTo>
                    <a:pt x="29405" y="25519"/>
                    <a:pt x="29785" y="25476"/>
                    <a:pt x="29828" y="25392"/>
                  </a:cubicBezTo>
                  <a:close/>
                  <a:moveTo>
                    <a:pt x="26840" y="27693"/>
                  </a:moveTo>
                  <a:cubicBezTo>
                    <a:pt x="26967" y="27872"/>
                    <a:pt x="27179" y="28096"/>
                    <a:pt x="27208" y="28096"/>
                  </a:cubicBezTo>
                  <a:cubicBezTo>
                    <a:pt x="27208" y="28096"/>
                    <a:pt x="27419" y="28222"/>
                    <a:pt x="27335" y="28222"/>
                  </a:cubicBezTo>
                  <a:cubicBezTo>
                    <a:pt x="27319" y="28224"/>
                    <a:pt x="27304" y="28224"/>
                    <a:pt x="27290" y="28224"/>
                  </a:cubicBezTo>
                  <a:cubicBezTo>
                    <a:pt x="26936" y="28224"/>
                    <a:pt x="26934" y="27874"/>
                    <a:pt x="26840" y="27693"/>
                  </a:cubicBezTo>
                  <a:close/>
                  <a:moveTo>
                    <a:pt x="10225" y="43178"/>
                  </a:moveTo>
                  <a:lnTo>
                    <a:pt x="10225" y="43178"/>
                  </a:lnTo>
                  <a:cubicBezTo>
                    <a:pt x="10267" y="43192"/>
                    <a:pt x="10389" y="43192"/>
                    <a:pt x="10531" y="43192"/>
                  </a:cubicBezTo>
                  <a:lnTo>
                    <a:pt x="10531" y="43192"/>
                  </a:lnTo>
                  <a:cubicBezTo>
                    <a:pt x="10816" y="43192"/>
                    <a:pt x="11182" y="43192"/>
                    <a:pt x="11154" y="43305"/>
                  </a:cubicBezTo>
                  <a:cubicBezTo>
                    <a:pt x="11154" y="43314"/>
                    <a:pt x="11128" y="43317"/>
                    <a:pt x="11085" y="43317"/>
                  </a:cubicBezTo>
                  <a:cubicBezTo>
                    <a:pt x="10971" y="43317"/>
                    <a:pt x="10739" y="43293"/>
                    <a:pt x="10610" y="43293"/>
                  </a:cubicBezTo>
                  <a:cubicBezTo>
                    <a:pt x="10563" y="43293"/>
                    <a:pt x="10529" y="43296"/>
                    <a:pt x="10520" y="43305"/>
                  </a:cubicBezTo>
                  <a:cubicBezTo>
                    <a:pt x="10442" y="43344"/>
                    <a:pt x="10472" y="43563"/>
                    <a:pt x="10377" y="43563"/>
                  </a:cubicBezTo>
                  <a:cubicBezTo>
                    <a:pt x="10370" y="43563"/>
                    <a:pt x="10361" y="43562"/>
                    <a:pt x="10351" y="43558"/>
                  </a:cubicBezTo>
                  <a:cubicBezTo>
                    <a:pt x="10267" y="43558"/>
                    <a:pt x="10351" y="43347"/>
                    <a:pt x="10309" y="43263"/>
                  </a:cubicBezTo>
                  <a:cubicBezTo>
                    <a:pt x="10267" y="43178"/>
                    <a:pt x="10267" y="43220"/>
                    <a:pt x="10225" y="43178"/>
                  </a:cubicBezTo>
                  <a:close/>
                  <a:moveTo>
                    <a:pt x="8471" y="44272"/>
                  </a:moveTo>
                  <a:cubicBezTo>
                    <a:pt x="8488" y="44305"/>
                    <a:pt x="8509" y="44335"/>
                    <a:pt x="8535" y="44361"/>
                  </a:cubicBezTo>
                  <a:cubicBezTo>
                    <a:pt x="8999" y="44784"/>
                    <a:pt x="9464" y="44530"/>
                    <a:pt x="9380" y="44699"/>
                  </a:cubicBezTo>
                  <a:cubicBezTo>
                    <a:pt x="9347" y="44786"/>
                    <a:pt x="9289" y="44817"/>
                    <a:pt x="9217" y="44817"/>
                  </a:cubicBezTo>
                  <a:cubicBezTo>
                    <a:pt x="9045" y="44817"/>
                    <a:pt x="8797" y="44636"/>
                    <a:pt x="8648" y="44636"/>
                  </a:cubicBezTo>
                  <a:cubicBezTo>
                    <a:pt x="8620" y="44636"/>
                    <a:pt x="8596" y="44642"/>
                    <a:pt x="8577" y="44657"/>
                  </a:cubicBezTo>
                  <a:cubicBezTo>
                    <a:pt x="8566" y="44662"/>
                    <a:pt x="8558" y="44669"/>
                    <a:pt x="8552" y="44677"/>
                  </a:cubicBezTo>
                  <a:lnTo>
                    <a:pt x="8552" y="44677"/>
                  </a:lnTo>
                  <a:cubicBezTo>
                    <a:pt x="8538" y="44547"/>
                    <a:pt x="8510" y="44408"/>
                    <a:pt x="8471" y="44272"/>
                  </a:cubicBezTo>
                  <a:close/>
                  <a:moveTo>
                    <a:pt x="5408" y="44572"/>
                  </a:moveTo>
                  <a:cubicBezTo>
                    <a:pt x="5619" y="45037"/>
                    <a:pt x="6507" y="45291"/>
                    <a:pt x="6464" y="45502"/>
                  </a:cubicBezTo>
                  <a:cubicBezTo>
                    <a:pt x="6464" y="45551"/>
                    <a:pt x="6453" y="45570"/>
                    <a:pt x="6434" y="45570"/>
                  </a:cubicBezTo>
                  <a:cubicBezTo>
                    <a:pt x="6371" y="45570"/>
                    <a:pt x="6224" y="45356"/>
                    <a:pt x="6126" y="45291"/>
                  </a:cubicBezTo>
                  <a:cubicBezTo>
                    <a:pt x="6090" y="45272"/>
                    <a:pt x="6049" y="45266"/>
                    <a:pt x="6006" y="45266"/>
                  </a:cubicBezTo>
                  <a:cubicBezTo>
                    <a:pt x="5912" y="45266"/>
                    <a:pt x="5811" y="45297"/>
                    <a:pt x="5732" y="45297"/>
                  </a:cubicBezTo>
                  <a:cubicBezTo>
                    <a:pt x="5684" y="45297"/>
                    <a:pt x="5644" y="45286"/>
                    <a:pt x="5619" y="45248"/>
                  </a:cubicBezTo>
                  <a:cubicBezTo>
                    <a:pt x="5500" y="45129"/>
                    <a:pt x="5568" y="44822"/>
                    <a:pt x="5471" y="44822"/>
                  </a:cubicBezTo>
                  <a:cubicBezTo>
                    <a:pt x="5465" y="44822"/>
                    <a:pt x="5458" y="44823"/>
                    <a:pt x="5450" y="44826"/>
                  </a:cubicBezTo>
                  <a:cubicBezTo>
                    <a:pt x="5373" y="44826"/>
                    <a:pt x="5188" y="45432"/>
                    <a:pt x="5028" y="45432"/>
                  </a:cubicBezTo>
                  <a:cubicBezTo>
                    <a:pt x="5013" y="45432"/>
                    <a:pt x="4999" y="45428"/>
                    <a:pt x="4986" y="45417"/>
                  </a:cubicBezTo>
                  <a:cubicBezTo>
                    <a:pt x="4775" y="45333"/>
                    <a:pt x="5450" y="44868"/>
                    <a:pt x="5408" y="44572"/>
                  </a:cubicBezTo>
                  <a:close/>
                  <a:moveTo>
                    <a:pt x="8563" y="44817"/>
                  </a:moveTo>
                  <a:cubicBezTo>
                    <a:pt x="8570" y="44838"/>
                    <a:pt x="8577" y="44856"/>
                    <a:pt x="8577" y="44868"/>
                  </a:cubicBezTo>
                  <a:cubicBezTo>
                    <a:pt x="8577" y="44953"/>
                    <a:pt x="8577" y="45037"/>
                    <a:pt x="8577" y="45122"/>
                  </a:cubicBezTo>
                  <a:cubicBezTo>
                    <a:pt x="8535" y="45248"/>
                    <a:pt x="8281" y="45333"/>
                    <a:pt x="8323" y="45460"/>
                  </a:cubicBezTo>
                  <a:cubicBezTo>
                    <a:pt x="8337" y="45565"/>
                    <a:pt x="8383" y="45601"/>
                    <a:pt x="8444" y="45601"/>
                  </a:cubicBezTo>
                  <a:cubicBezTo>
                    <a:pt x="8568" y="45601"/>
                    <a:pt x="8754" y="45456"/>
                    <a:pt x="8850" y="45456"/>
                  </a:cubicBezTo>
                  <a:cubicBezTo>
                    <a:pt x="8858" y="45456"/>
                    <a:pt x="8866" y="45457"/>
                    <a:pt x="8873" y="45460"/>
                  </a:cubicBezTo>
                  <a:cubicBezTo>
                    <a:pt x="8999" y="45502"/>
                    <a:pt x="9042" y="45671"/>
                    <a:pt x="8957" y="45671"/>
                  </a:cubicBezTo>
                  <a:cubicBezTo>
                    <a:pt x="8929" y="45671"/>
                    <a:pt x="8854" y="45676"/>
                    <a:pt x="8763" y="45676"/>
                  </a:cubicBezTo>
                  <a:cubicBezTo>
                    <a:pt x="8582" y="45676"/>
                    <a:pt x="8337" y="45657"/>
                    <a:pt x="8281" y="45544"/>
                  </a:cubicBezTo>
                  <a:cubicBezTo>
                    <a:pt x="8197" y="45375"/>
                    <a:pt x="8535" y="45248"/>
                    <a:pt x="8535" y="45122"/>
                  </a:cubicBezTo>
                  <a:cubicBezTo>
                    <a:pt x="8558" y="45043"/>
                    <a:pt x="8567" y="44937"/>
                    <a:pt x="8563" y="44817"/>
                  </a:cubicBezTo>
                  <a:close/>
                  <a:moveTo>
                    <a:pt x="7452" y="46516"/>
                  </a:moveTo>
                  <a:cubicBezTo>
                    <a:pt x="7573" y="46516"/>
                    <a:pt x="7669" y="46579"/>
                    <a:pt x="7690" y="46769"/>
                  </a:cubicBezTo>
                  <a:cubicBezTo>
                    <a:pt x="7702" y="46864"/>
                    <a:pt x="7677" y="46899"/>
                    <a:pt x="7629" y="46899"/>
                  </a:cubicBezTo>
                  <a:cubicBezTo>
                    <a:pt x="7507" y="46899"/>
                    <a:pt x="7238" y="46673"/>
                    <a:pt x="7056" y="46643"/>
                  </a:cubicBezTo>
                  <a:cubicBezTo>
                    <a:pt x="7183" y="46579"/>
                    <a:pt x="7331" y="46516"/>
                    <a:pt x="7452" y="46516"/>
                  </a:cubicBezTo>
                  <a:close/>
                  <a:moveTo>
                    <a:pt x="6887" y="46727"/>
                  </a:moveTo>
                  <a:lnTo>
                    <a:pt x="6887" y="46727"/>
                  </a:lnTo>
                  <a:cubicBezTo>
                    <a:pt x="6814" y="46837"/>
                    <a:pt x="6804" y="46947"/>
                    <a:pt x="6665" y="46947"/>
                  </a:cubicBezTo>
                  <a:cubicBezTo>
                    <a:pt x="6644" y="46947"/>
                    <a:pt x="6619" y="46944"/>
                    <a:pt x="6591" y="46938"/>
                  </a:cubicBezTo>
                  <a:cubicBezTo>
                    <a:pt x="6464" y="46938"/>
                    <a:pt x="6338" y="46854"/>
                    <a:pt x="6253" y="46812"/>
                  </a:cubicBezTo>
                  <a:lnTo>
                    <a:pt x="6253" y="46812"/>
                  </a:lnTo>
                  <a:cubicBezTo>
                    <a:pt x="6380" y="46854"/>
                    <a:pt x="6507" y="46854"/>
                    <a:pt x="6633" y="46854"/>
                  </a:cubicBezTo>
                  <a:cubicBezTo>
                    <a:pt x="6718" y="46812"/>
                    <a:pt x="6802" y="46769"/>
                    <a:pt x="6887" y="46727"/>
                  </a:cubicBezTo>
                  <a:close/>
                  <a:moveTo>
                    <a:pt x="3887" y="48290"/>
                  </a:moveTo>
                  <a:cubicBezTo>
                    <a:pt x="4056" y="48290"/>
                    <a:pt x="4183" y="48290"/>
                    <a:pt x="4183" y="48332"/>
                  </a:cubicBezTo>
                  <a:cubicBezTo>
                    <a:pt x="4225" y="48417"/>
                    <a:pt x="4310" y="48501"/>
                    <a:pt x="4268" y="48544"/>
                  </a:cubicBezTo>
                  <a:lnTo>
                    <a:pt x="3887" y="48290"/>
                  </a:lnTo>
                  <a:close/>
                  <a:moveTo>
                    <a:pt x="2535" y="49051"/>
                  </a:moveTo>
                  <a:lnTo>
                    <a:pt x="2535" y="49051"/>
                  </a:lnTo>
                  <a:cubicBezTo>
                    <a:pt x="2884" y="49131"/>
                    <a:pt x="2773" y="49381"/>
                    <a:pt x="2657" y="49381"/>
                  </a:cubicBezTo>
                  <a:cubicBezTo>
                    <a:pt x="2589" y="49381"/>
                    <a:pt x="2520" y="49298"/>
                    <a:pt x="2535" y="49051"/>
                  </a:cubicBezTo>
                  <a:close/>
                  <a:moveTo>
                    <a:pt x="4636" y="50082"/>
                  </a:moveTo>
                  <a:cubicBezTo>
                    <a:pt x="4655" y="50082"/>
                    <a:pt x="4640" y="50123"/>
                    <a:pt x="4563" y="50149"/>
                  </a:cubicBezTo>
                  <a:cubicBezTo>
                    <a:pt x="4596" y="50099"/>
                    <a:pt x="4623" y="50082"/>
                    <a:pt x="4636" y="50082"/>
                  </a:cubicBezTo>
                  <a:close/>
                  <a:moveTo>
                    <a:pt x="7478" y="51543"/>
                  </a:moveTo>
                  <a:cubicBezTo>
                    <a:pt x="7605" y="51839"/>
                    <a:pt x="8070" y="52135"/>
                    <a:pt x="7690" y="52515"/>
                  </a:cubicBezTo>
                  <a:cubicBezTo>
                    <a:pt x="7688" y="52516"/>
                    <a:pt x="7687" y="52517"/>
                    <a:pt x="7686" y="52517"/>
                  </a:cubicBezTo>
                  <a:cubicBezTo>
                    <a:pt x="7664" y="52517"/>
                    <a:pt x="7888" y="51963"/>
                    <a:pt x="7521" y="51881"/>
                  </a:cubicBezTo>
                  <a:lnTo>
                    <a:pt x="6971" y="52008"/>
                  </a:lnTo>
                  <a:cubicBezTo>
                    <a:pt x="6929" y="51839"/>
                    <a:pt x="7352" y="51881"/>
                    <a:pt x="7436" y="51712"/>
                  </a:cubicBezTo>
                  <a:cubicBezTo>
                    <a:pt x="7478" y="51628"/>
                    <a:pt x="7478" y="51586"/>
                    <a:pt x="7478" y="51543"/>
                  </a:cubicBezTo>
                  <a:close/>
                  <a:moveTo>
                    <a:pt x="4442" y="54251"/>
                  </a:moveTo>
                  <a:cubicBezTo>
                    <a:pt x="4454" y="54251"/>
                    <a:pt x="4488" y="54418"/>
                    <a:pt x="4521" y="54585"/>
                  </a:cubicBezTo>
                  <a:cubicBezTo>
                    <a:pt x="4479" y="54458"/>
                    <a:pt x="4437" y="54374"/>
                    <a:pt x="4437" y="54289"/>
                  </a:cubicBezTo>
                  <a:cubicBezTo>
                    <a:pt x="4437" y="54263"/>
                    <a:pt x="4438" y="54251"/>
                    <a:pt x="4442" y="54251"/>
                  </a:cubicBezTo>
                  <a:close/>
                  <a:moveTo>
                    <a:pt x="3761" y="60838"/>
                  </a:moveTo>
                  <a:cubicBezTo>
                    <a:pt x="3887" y="60838"/>
                    <a:pt x="4014" y="60880"/>
                    <a:pt x="4183" y="60922"/>
                  </a:cubicBezTo>
                  <a:cubicBezTo>
                    <a:pt x="4183" y="60922"/>
                    <a:pt x="3754" y="60949"/>
                    <a:pt x="3327" y="61063"/>
                  </a:cubicBezTo>
                  <a:lnTo>
                    <a:pt x="3327" y="61063"/>
                  </a:lnTo>
                  <a:cubicBezTo>
                    <a:pt x="3482" y="60980"/>
                    <a:pt x="3641" y="60862"/>
                    <a:pt x="3761" y="60838"/>
                  </a:cubicBezTo>
                  <a:close/>
                  <a:moveTo>
                    <a:pt x="19021" y="63652"/>
                  </a:moveTo>
                  <a:cubicBezTo>
                    <a:pt x="19033" y="63652"/>
                    <a:pt x="19027" y="63676"/>
                    <a:pt x="18970" y="63753"/>
                  </a:cubicBezTo>
                  <a:lnTo>
                    <a:pt x="18970" y="63711"/>
                  </a:lnTo>
                  <a:cubicBezTo>
                    <a:pt x="18970" y="63688"/>
                    <a:pt x="19008" y="63652"/>
                    <a:pt x="19021" y="63652"/>
                  </a:cubicBezTo>
                  <a:close/>
                  <a:moveTo>
                    <a:pt x="66752" y="1"/>
                  </a:moveTo>
                  <a:cubicBezTo>
                    <a:pt x="66710" y="1"/>
                    <a:pt x="66161" y="339"/>
                    <a:pt x="66034" y="339"/>
                  </a:cubicBezTo>
                  <a:cubicBezTo>
                    <a:pt x="66012" y="340"/>
                    <a:pt x="65991" y="341"/>
                    <a:pt x="65971" y="341"/>
                  </a:cubicBezTo>
                  <a:cubicBezTo>
                    <a:pt x="65574" y="341"/>
                    <a:pt x="65623" y="40"/>
                    <a:pt x="65549" y="40"/>
                  </a:cubicBezTo>
                  <a:cubicBezTo>
                    <a:pt x="65528" y="40"/>
                    <a:pt x="65497" y="64"/>
                    <a:pt x="65443" y="127"/>
                  </a:cubicBezTo>
                  <a:cubicBezTo>
                    <a:pt x="65419" y="151"/>
                    <a:pt x="65389" y="158"/>
                    <a:pt x="65357" y="158"/>
                  </a:cubicBezTo>
                  <a:cubicBezTo>
                    <a:pt x="65304" y="158"/>
                    <a:pt x="65243" y="139"/>
                    <a:pt x="65190" y="139"/>
                  </a:cubicBezTo>
                  <a:cubicBezTo>
                    <a:pt x="65158" y="139"/>
                    <a:pt x="65128" y="146"/>
                    <a:pt x="65105" y="170"/>
                  </a:cubicBezTo>
                  <a:cubicBezTo>
                    <a:pt x="64936" y="423"/>
                    <a:pt x="65527" y="508"/>
                    <a:pt x="65316" y="803"/>
                  </a:cubicBezTo>
                  <a:cubicBezTo>
                    <a:pt x="65316" y="803"/>
                    <a:pt x="64862" y="454"/>
                    <a:pt x="64621" y="454"/>
                  </a:cubicBezTo>
                  <a:cubicBezTo>
                    <a:pt x="64597" y="454"/>
                    <a:pt x="64575" y="458"/>
                    <a:pt x="64555" y="465"/>
                  </a:cubicBezTo>
                  <a:cubicBezTo>
                    <a:pt x="64133" y="592"/>
                    <a:pt x="64809" y="888"/>
                    <a:pt x="64767" y="930"/>
                  </a:cubicBezTo>
                  <a:cubicBezTo>
                    <a:pt x="64767" y="939"/>
                    <a:pt x="64761" y="943"/>
                    <a:pt x="64751" y="943"/>
                  </a:cubicBezTo>
                  <a:cubicBezTo>
                    <a:pt x="64691" y="943"/>
                    <a:pt x="64467" y="799"/>
                    <a:pt x="64343" y="799"/>
                  </a:cubicBezTo>
                  <a:cubicBezTo>
                    <a:pt x="64293" y="799"/>
                    <a:pt x="64260" y="823"/>
                    <a:pt x="64260" y="888"/>
                  </a:cubicBezTo>
                  <a:cubicBezTo>
                    <a:pt x="64282" y="1157"/>
                    <a:pt x="64495" y="1200"/>
                    <a:pt x="64721" y="1200"/>
                  </a:cubicBezTo>
                  <a:cubicBezTo>
                    <a:pt x="64827" y="1200"/>
                    <a:pt x="64936" y="1191"/>
                    <a:pt x="65030" y="1191"/>
                  </a:cubicBezTo>
                  <a:cubicBezTo>
                    <a:pt x="65113" y="1191"/>
                    <a:pt x="65185" y="1198"/>
                    <a:pt x="65231" y="1226"/>
                  </a:cubicBezTo>
                  <a:cubicBezTo>
                    <a:pt x="65274" y="1268"/>
                    <a:pt x="65147" y="1437"/>
                    <a:pt x="65147" y="1479"/>
                  </a:cubicBezTo>
                  <a:cubicBezTo>
                    <a:pt x="65177" y="1479"/>
                    <a:pt x="65205" y="1482"/>
                    <a:pt x="65230" y="1485"/>
                  </a:cubicBezTo>
                  <a:lnTo>
                    <a:pt x="65230" y="1485"/>
                  </a:lnTo>
                  <a:cubicBezTo>
                    <a:pt x="65213" y="1489"/>
                    <a:pt x="65197" y="1492"/>
                    <a:pt x="65183" y="1492"/>
                  </a:cubicBezTo>
                  <a:cubicBezTo>
                    <a:pt x="65168" y="1492"/>
                    <a:pt x="65156" y="1488"/>
                    <a:pt x="65147" y="1479"/>
                  </a:cubicBezTo>
                  <a:cubicBezTo>
                    <a:pt x="64936" y="1479"/>
                    <a:pt x="64640" y="1479"/>
                    <a:pt x="64851" y="1817"/>
                  </a:cubicBezTo>
                  <a:cubicBezTo>
                    <a:pt x="64865" y="1846"/>
                    <a:pt x="64851" y="1855"/>
                    <a:pt x="64824" y="1855"/>
                  </a:cubicBezTo>
                  <a:cubicBezTo>
                    <a:pt x="64771" y="1855"/>
                    <a:pt x="64668" y="1817"/>
                    <a:pt x="64640" y="1817"/>
                  </a:cubicBezTo>
                  <a:cubicBezTo>
                    <a:pt x="64217" y="1860"/>
                    <a:pt x="64260" y="2240"/>
                    <a:pt x="64302" y="2451"/>
                  </a:cubicBezTo>
                  <a:cubicBezTo>
                    <a:pt x="64386" y="2662"/>
                    <a:pt x="64851" y="2536"/>
                    <a:pt x="64724" y="2662"/>
                  </a:cubicBezTo>
                  <a:lnTo>
                    <a:pt x="64260" y="2536"/>
                  </a:lnTo>
                  <a:lnTo>
                    <a:pt x="64260" y="2536"/>
                  </a:lnTo>
                  <a:cubicBezTo>
                    <a:pt x="63710" y="2620"/>
                    <a:pt x="64260" y="3127"/>
                    <a:pt x="64386" y="3254"/>
                  </a:cubicBezTo>
                  <a:cubicBezTo>
                    <a:pt x="64422" y="3290"/>
                    <a:pt x="64397" y="3302"/>
                    <a:pt x="64340" y="3302"/>
                  </a:cubicBezTo>
                  <a:cubicBezTo>
                    <a:pt x="64219" y="3302"/>
                    <a:pt x="63952" y="3247"/>
                    <a:pt x="63815" y="3247"/>
                  </a:cubicBezTo>
                  <a:cubicBezTo>
                    <a:pt x="63789" y="3247"/>
                    <a:pt x="63767" y="3249"/>
                    <a:pt x="63753" y="3254"/>
                  </a:cubicBezTo>
                  <a:cubicBezTo>
                    <a:pt x="63679" y="3254"/>
                    <a:pt x="63249" y="3933"/>
                    <a:pt x="63058" y="3933"/>
                  </a:cubicBezTo>
                  <a:cubicBezTo>
                    <a:pt x="63030" y="3933"/>
                    <a:pt x="63008" y="3919"/>
                    <a:pt x="62992" y="3888"/>
                  </a:cubicBezTo>
                  <a:cubicBezTo>
                    <a:pt x="62781" y="3507"/>
                    <a:pt x="63457" y="2831"/>
                    <a:pt x="63246" y="2536"/>
                  </a:cubicBezTo>
                  <a:cubicBezTo>
                    <a:pt x="63203" y="2451"/>
                    <a:pt x="63077" y="2451"/>
                    <a:pt x="62992" y="2451"/>
                  </a:cubicBezTo>
                  <a:cubicBezTo>
                    <a:pt x="62927" y="2451"/>
                    <a:pt x="62787" y="2576"/>
                    <a:pt x="62726" y="2576"/>
                  </a:cubicBezTo>
                  <a:cubicBezTo>
                    <a:pt x="62708" y="2576"/>
                    <a:pt x="62696" y="2565"/>
                    <a:pt x="62696" y="2536"/>
                  </a:cubicBezTo>
                  <a:cubicBezTo>
                    <a:pt x="62654" y="2451"/>
                    <a:pt x="63077" y="2282"/>
                    <a:pt x="63161" y="2198"/>
                  </a:cubicBezTo>
                  <a:cubicBezTo>
                    <a:pt x="63415" y="1986"/>
                    <a:pt x="63288" y="1015"/>
                    <a:pt x="63203" y="972"/>
                  </a:cubicBezTo>
                  <a:cubicBezTo>
                    <a:pt x="63162" y="944"/>
                    <a:pt x="63118" y="930"/>
                    <a:pt x="63073" y="930"/>
                  </a:cubicBezTo>
                  <a:cubicBezTo>
                    <a:pt x="62653" y="930"/>
                    <a:pt x="62088" y="2049"/>
                    <a:pt x="61936" y="2240"/>
                  </a:cubicBezTo>
                  <a:cubicBezTo>
                    <a:pt x="61809" y="2409"/>
                    <a:pt x="61809" y="2578"/>
                    <a:pt x="61682" y="2831"/>
                  </a:cubicBezTo>
                  <a:cubicBezTo>
                    <a:pt x="61387" y="3338"/>
                    <a:pt x="60753" y="3676"/>
                    <a:pt x="60415" y="4141"/>
                  </a:cubicBezTo>
                  <a:cubicBezTo>
                    <a:pt x="60162" y="4521"/>
                    <a:pt x="60795" y="4226"/>
                    <a:pt x="60669" y="4479"/>
                  </a:cubicBezTo>
                  <a:cubicBezTo>
                    <a:pt x="60542" y="4733"/>
                    <a:pt x="59950" y="5535"/>
                    <a:pt x="59781" y="5535"/>
                  </a:cubicBezTo>
                  <a:cubicBezTo>
                    <a:pt x="59753" y="5535"/>
                    <a:pt x="59687" y="5554"/>
                    <a:pt x="59647" y="5554"/>
                  </a:cubicBezTo>
                  <a:cubicBezTo>
                    <a:pt x="59626" y="5554"/>
                    <a:pt x="59612" y="5549"/>
                    <a:pt x="59612" y="5535"/>
                  </a:cubicBezTo>
                  <a:cubicBezTo>
                    <a:pt x="59612" y="5451"/>
                    <a:pt x="59612" y="5408"/>
                    <a:pt x="59570" y="5366"/>
                  </a:cubicBezTo>
                  <a:cubicBezTo>
                    <a:pt x="59569" y="5365"/>
                    <a:pt x="59568" y="5364"/>
                    <a:pt x="59566" y="5364"/>
                  </a:cubicBezTo>
                  <a:cubicBezTo>
                    <a:pt x="59534" y="5364"/>
                    <a:pt x="59464" y="5685"/>
                    <a:pt x="59369" y="5685"/>
                  </a:cubicBezTo>
                  <a:cubicBezTo>
                    <a:pt x="59328" y="5685"/>
                    <a:pt x="59282" y="5625"/>
                    <a:pt x="59232" y="5451"/>
                  </a:cubicBezTo>
                  <a:cubicBezTo>
                    <a:pt x="59063" y="4902"/>
                    <a:pt x="59697" y="4817"/>
                    <a:pt x="59824" y="4395"/>
                  </a:cubicBezTo>
                  <a:cubicBezTo>
                    <a:pt x="59867" y="4287"/>
                    <a:pt x="59855" y="4253"/>
                    <a:pt x="59817" y="4253"/>
                  </a:cubicBezTo>
                  <a:cubicBezTo>
                    <a:pt x="59754" y="4253"/>
                    <a:pt x="59620" y="4345"/>
                    <a:pt x="59543" y="4345"/>
                  </a:cubicBezTo>
                  <a:cubicBezTo>
                    <a:pt x="59484" y="4345"/>
                    <a:pt x="59459" y="4290"/>
                    <a:pt x="59528" y="4099"/>
                  </a:cubicBezTo>
                  <a:cubicBezTo>
                    <a:pt x="59588" y="3934"/>
                    <a:pt x="59653" y="3896"/>
                    <a:pt x="59713" y="3896"/>
                  </a:cubicBezTo>
                  <a:cubicBezTo>
                    <a:pt x="59761" y="3896"/>
                    <a:pt x="59805" y="3921"/>
                    <a:pt x="59839" y="3921"/>
                  </a:cubicBezTo>
                  <a:cubicBezTo>
                    <a:pt x="59881" y="3921"/>
                    <a:pt x="59908" y="3884"/>
                    <a:pt x="59908" y="3719"/>
                  </a:cubicBezTo>
                  <a:cubicBezTo>
                    <a:pt x="59908" y="3676"/>
                    <a:pt x="60035" y="3592"/>
                    <a:pt x="59993" y="3550"/>
                  </a:cubicBezTo>
                  <a:cubicBezTo>
                    <a:pt x="59950" y="3550"/>
                    <a:pt x="59486" y="3550"/>
                    <a:pt x="59401" y="3507"/>
                  </a:cubicBezTo>
                  <a:cubicBezTo>
                    <a:pt x="59232" y="3465"/>
                    <a:pt x="59655" y="3507"/>
                    <a:pt x="59612" y="3381"/>
                  </a:cubicBezTo>
                  <a:cubicBezTo>
                    <a:pt x="59570" y="3169"/>
                    <a:pt x="61429" y="1564"/>
                    <a:pt x="61429" y="1479"/>
                  </a:cubicBezTo>
                  <a:cubicBezTo>
                    <a:pt x="61411" y="1408"/>
                    <a:pt x="61355" y="1380"/>
                    <a:pt x="61277" y="1380"/>
                  </a:cubicBezTo>
                  <a:cubicBezTo>
                    <a:pt x="60998" y="1380"/>
                    <a:pt x="60437" y="1735"/>
                    <a:pt x="60303" y="1735"/>
                  </a:cubicBezTo>
                  <a:cubicBezTo>
                    <a:pt x="60297" y="1735"/>
                    <a:pt x="60292" y="1734"/>
                    <a:pt x="60288" y="1733"/>
                  </a:cubicBezTo>
                  <a:cubicBezTo>
                    <a:pt x="60204" y="1691"/>
                    <a:pt x="60584" y="1184"/>
                    <a:pt x="60035" y="1099"/>
                  </a:cubicBezTo>
                  <a:cubicBezTo>
                    <a:pt x="60025" y="1096"/>
                    <a:pt x="60017" y="1094"/>
                    <a:pt x="60011" y="1094"/>
                  </a:cubicBezTo>
                  <a:cubicBezTo>
                    <a:pt x="59933" y="1094"/>
                    <a:pt x="60080" y="1320"/>
                    <a:pt x="60119" y="1437"/>
                  </a:cubicBezTo>
                  <a:cubicBezTo>
                    <a:pt x="60159" y="1516"/>
                    <a:pt x="59940" y="2037"/>
                    <a:pt x="59808" y="2037"/>
                  </a:cubicBezTo>
                  <a:cubicBezTo>
                    <a:pt x="59799" y="2037"/>
                    <a:pt x="59790" y="2034"/>
                    <a:pt x="59781" y="2029"/>
                  </a:cubicBezTo>
                  <a:cubicBezTo>
                    <a:pt x="59697" y="1944"/>
                    <a:pt x="59781" y="1353"/>
                    <a:pt x="59570" y="1353"/>
                  </a:cubicBezTo>
                  <a:cubicBezTo>
                    <a:pt x="59477" y="1361"/>
                    <a:pt x="59411" y="1365"/>
                    <a:pt x="59365" y="1365"/>
                  </a:cubicBezTo>
                  <a:cubicBezTo>
                    <a:pt x="59181" y="1365"/>
                    <a:pt x="59317" y="1310"/>
                    <a:pt x="59317" y="1310"/>
                  </a:cubicBezTo>
                  <a:cubicBezTo>
                    <a:pt x="59298" y="1190"/>
                    <a:pt x="59273" y="1145"/>
                    <a:pt x="59244" y="1145"/>
                  </a:cubicBezTo>
                  <a:cubicBezTo>
                    <a:pt x="59153" y="1145"/>
                    <a:pt x="59014" y="1563"/>
                    <a:pt x="58853" y="1563"/>
                  </a:cubicBezTo>
                  <a:cubicBezTo>
                    <a:pt x="58825" y="1563"/>
                    <a:pt x="58796" y="1551"/>
                    <a:pt x="58767" y="1522"/>
                  </a:cubicBezTo>
                  <a:cubicBezTo>
                    <a:pt x="58767" y="1522"/>
                    <a:pt x="58636" y="1127"/>
                    <a:pt x="58414" y="1127"/>
                  </a:cubicBezTo>
                  <a:cubicBezTo>
                    <a:pt x="58355" y="1127"/>
                    <a:pt x="58289" y="1155"/>
                    <a:pt x="58218" y="1226"/>
                  </a:cubicBezTo>
                  <a:cubicBezTo>
                    <a:pt x="57838" y="1564"/>
                    <a:pt x="58556" y="1606"/>
                    <a:pt x="58556" y="1691"/>
                  </a:cubicBezTo>
                  <a:cubicBezTo>
                    <a:pt x="58556" y="1902"/>
                    <a:pt x="58176" y="1606"/>
                    <a:pt x="58345" y="2113"/>
                  </a:cubicBezTo>
                  <a:cubicBezTo>
                    <a:pt x="58345" y="2133"/>
                    <a:pt x="58338" y="2142"/>
                    <a:pt x="58325" y="2142"/>
                  </a:cubicBezTo>
                  <a:cubicBezTo>
                    <a:pt x="58286" y="2142"/>
                    <a:pt x="58198" y="2061"/>
                    <a:pt x="58134" y="2029"/>
                  </a:cubicBezTo>
                  <a:cubicBezTo>
                    <a:pt x="57957" y="1970"/>
                    <a:pt x="57800" y="1746"/>
                    <a:pt x="57650" y="1746"/>
                  </a:cubicBezTo>
                  <a:cubicBezTo>
                    <a:pt x="57585" y="1746"/>
                    <a:pt x="57521" y="1787"/>
                    <a:pt x="57458" y="1902"/>
                  </a:cubicBezTo>
                  <a:cubicBezTo>
                    <a:pt x="57077" y="2493"/>
                    <a:pt x="59021" y="2282"/>
                    <a:pt x="58641" y="2916"/>
                  </a:cubicBezTo>
                  <a:cubicBezTo>
                    <a:pt x="58609" y="2960"/>
                    <a:pt x="58569" y="2978"/>
                    <a:pt x="58522" y="2978"/>
                  </a:cubicBezTo>
                  <a:cubicBezTo>
                    <a:pt x="58313" y="2978"/>
                    <a:pt x="57976" y="2631"/>
                    <a:pt x="57732" y="2631"/>
                  </a:cubicBezTo>
                  <a:cubicBezTo>
                    <a:pt x="57658" y="2631"/>
                    <a:pt x="57593" y="2663"/>
                    <a:pt x="57542" y="2747"/>
                  </a:cubicBezTo>
                  <a:cubicBezTo>
                    <a:pt x="57458" y="2789"/>
                    <a:pt x="57542" y="2874"/>
                    <a:pt x="57542" y="2958"/>
                  </a:cubicBezTo>
                  <a:lnTo>
                    <a:pt x="57542" y="3043"/>
                  </a:lnTo>
                  <a:cubicBezTo>
                    <a:pt x="57415" y="3212"/>
                    <a:pt x="57162" y="3254"/>
                    <a:pt x="57120" y="3423"/>
                  </a:cubicBezTo>
                  <a:cubicBezTo>
                    <a:pt x="57120" y="3592"/>
                    <a:pt x="57500" y="3507"/>
                    <a:pt x="57627" y="3634"/>
                  </a:cubicBezTo>
                  <a:cubicBezTo>
                    <a:pt x="57669" y="3676"/>
                    <a:pt x="57838" y="3803"/>
                    <a:pt x="57753" y="3803"/>
                  </a:cubicBezTo>
                  <a:cubicBezTo>
                    <a:pt x="57724" y="3804"/>
                    <a:pt x="57695" y="3805"/>
                    <a:pt x="57668" y="3805"/>
                  </a:cubicBezTo>
                  <a:cubicBezTo>
                    <a:pt x="57082" y="3805"/>
                    <a:pt x="57090" y="3559"/>
                    <a:pt x="56915" y="3559"/>
                  </a:cubicBezTo>
                  <a:cubicBezTo>
                    <a:pt x="56787" y="3559"/>
                    <a:pt x="56561" y="3690"/>
                    <a:pt x="55937" y="4141"/>
                  </a:cubicBezTo>
                  <a:cubicBezTo>
                    <a:pt x="55852" y="4226"/>
                    <a:pt x="55599" y="4352"/>
                    <a:pt x="55641" y="4564"/>
                  </a:cubicBezTo>
                  <a:cubicBezTo>
                    <a:pt x="55654" y="4615"/>
                    <a:pt x="55698" y="4631"/>
                    <a:pt x="55752" y="4631"/>
                  </a:cubicBezTo>
                  <a:cubicBezTo>
                    <a:pt x="55844" y="4631"/>
                    <a:pt x="55964" y="4585"/>
                    <a:pt x="56007" y="4585"/>
                  </a:cubicBezTo>
                  <a:cubicBezTo>
                    <a:pt x="56023" y="4585"/>
                    <a:pt x="56029" y="4591"/>
                    <a:pt x="56021" y="4606"/>
                  </a:cubicBezTo>
                  <a:cubicBezTo>
                    <a:pt x="55979" y="4733"/>
                    <a:pt x="55768" y="4733"/>
                    <a:pt x="55810" y="4944"/>
                  </a:cubicBezTo>
                  <a:cubicBezTo>
                    <a:pt x="55810" y="4975"/>
                    <a:pt x="55793" y="4983"/>
                    <a:pt x="55767" y="4983"/>
                  </a:cubicBezTo>
                  <a:cubicBezTo>
                    <a:pt x="55738" y="4983"/>
                    <a:pt x="55699" y="4973"/>
                    <a:pt x="55661" y="4973"/>
                  </a:cubicBezTo>
                  <a:cubicBezTo>
                    <a:pt x="55639" y="4973"/>
                    <a:pt x="55618" y="4976"/>
                    <a:pt x="55599" y="4986"/>
                  </a:cubicBezTo>
                  <a:cubicBezTo>
                    <a:pt x="54838" y="5113"/>
                    <a:pt x="55725" y="5451"/>
                    <a:pt x="55430" y="5662"/>
                  </a:cubicBezTo>
                  <a:cubicBezTo>
                    <a:pt x="55401" y="5681"/>
                    <a:pt x="55364" y="5687"/>
                    <a:pt x="55323" y="5687"/>
                  </a:cubicBezTo>
                  <a:cubicBezTo>
                    <a:pt x="55250" y="5687"/>
                    <a:pt x="55168" y="5668"/>
                    <a:pt x="55105" y="5668"/>
                  </a:cubicBezTo>
                  <a:cubicBezTo>
                    <a:pt x="55048" y="5668"/>
                    <a:pt x="55007" y="5684"/>
                    <a:pt x="55007" y="5746"/>
                  </a:cubicBezTo>
                  <a:cubicBezTo>
                    <a:pt x="54965" y="5958"/>
                    <a:pt x="55852" y="6000"/>
                    <a:pt x="55852" y="6042"/>
                  </a:cubicBezTo>
                  <a:cubicBezTo>
                    <a:pt x="55892" y="6082"/>
                    <a:pt x="55434" y="6468"/>
                    <a:pt x="55354" y="6468"/>
                  </a:cubicBezTo>
                  <a:cubicBezTo>
                    <a:pt x="55350" y="6468"/>
                    <a:pt x="55347" y="6467"/>
                    <a:pt x="55345" y="6465"/>
                  </a:cubicBezTo>
                  <a:cubicBezTo>
                    <a:pt x="55303" y="6465"/>
                    <a:pt x="55557" y="6127"/>
                    <a:pt x="55345" y="6127"/>
                  </a:cubicBezTo>
                  <a:cubicBezTo>
                    <a:pt x="55134" y="6169"/>
                    <a:pt x="55092" y="6422"/>
                    <a:pt x="54923" y="6507"/>
                  </a:cubicBezTo>
                  <a:cubicBezTo>
                    <a:pt x="54923" y="6507"/>
                    <a:pt x="54796" y="6084"/>
                    <a:pt x="54458" y="5197"/>
                  </a:cubicBezTo>
                  <a:lnTo>
                    <a:pt x="54205" y="5197"/>
                  </a:lnTo>
                  <a:cubicBezTo>
                    <a:pt x="54078" y="5197"/>
                    <a:pt x="53951" y="5155"/>
                    <a:pt x="53782" y="5155"/>
                  </a:cubicBezTo>
                  <a:lnTo>
                    <a:pt x="53529" y="5155"/>
                  </a:lnTo>
                  <a:cubicBezTo>
                    <a:pt x="53492" y="5155"/>
                    <a:pt x="53270" y="4969"/>
                    <a:pt x="53127" y="4969"/>
                  </a:cubicBezTo>
                  <a:cubicBezTo>
                    <a:pt x="53104" y="4969"/>
                    <a:pt x="53082" y="4974"/>
                    <a:pt x="53064" y="4986"/>
                  </a:cubicBezTo>
                  <a:cubicBezTo>
                    <a:pt x="52726" y="5197"/>
                    <a:pt x="52937" y="5408"/>
                    <a:pt x="53106" y="5493"/>
                  </a:cubicBezTo>
                  <a:cubicBezTo>
                    <a:pt x="53233" y="5535"/>
                    <a:pt x="53529" y="5662"/>
                    <a:pt x="53444" y="5662"/>
                  </a:cubicBezTo>
                  <a:lnTo>
                    <a:pt x="52979" y="5493"/>
                  </a:lnTo>
                  <a:cubicBezTo>
                    <a:pt x="52261" y="5451"/>
                    <a:pt x="53022" y="5408"/>
                    <a:pt x="52853" y="4817"/>
                  </a:cubicBezTo>
                  <a:cubicBezTo>
                    <a:pt x="52853" y="4803"/>
                    <a:pt x="52834" y="4798"/>
                    <a:pt x="52807" y="4798"/>
                  </a:cubicBezTo>
                  <a:cubicBezTo>
                    <a:pt x="52754" y="4798"/>
                    <a:pt x="52670" y="4817"/>
                    <a:pt x="52641" y="4817"/>
                  </a:cubicBezTo>
                  <a:cubicBezTo>
                    <a:pt x="52585" y="4817"/>
                    <a:pt x="52529" y="4798"/>
                    <a:pt x="52485" y="4798"/>
                  </a:cubicBezTo>
                  <a:cubicBezTo>
                    <a:pt x="52463" y="4798"/>
                    <a:pt x="52444" y="4803"/>
                    <a:pt x="52430" y="4817"/>
                  </a:cubicBezTo>
                  <a:cubicBezTo>
                    <a:pt x="52404" y="4844"/>
                    <a:pt x="52176" y="5206"/>
                    <a:pt x="52064" y="5206"/>
                  </a:cubicBezTo>
                  <a:cubicBezTo>
                    <a:pt x="51998" y="5206"/>
                    <a:pt x="51972" y="5081"/>
                    <a:pt x="52050" y="4690"/>
                  </a:cubicBezTo>
                  <a:cubicBezTo>
                    <a:pt x="52059" y="4646"/>
                    <a:pt x="52047" y="4628"/>
                    <a:pt x="52023" y="4628"/>
                  </a:cubicBezTo>
                  <a:cubicBezTo>
                    <a:pt x="51931" y="4628"/>
                    <a:pt x="51652" y="4894"/>
                    <a:pt x="51585" y="5028"/>
                  </a:cubicBezTo>
                  <a:cubicBezTo>
                    <a:pt x="51543" y="5070"/>
                    <a:pt x="52008" y="5493"/>
                    <a:pt x="51754" y="5493"/>
                  </a:cubicBezTo>
                  <a:cubicBezTo>
                    <a:pt x="51670" y="5493"/>
                    <a:pt x="51670" y="5324"/>
                    <a:pt x="51585" y="5282"/>
                  </a:cubicBezTo>
                  <a:cubicBezTo>
                    <a:pt x="51501" y="5197"/>
                    <a:pt x="51120" y="4733"/>
                    <a:pt x="50994" y="4690"/>
                  </a:cubicBezTo>
                  <a:cubicBezTo>
                    <a:pt x="50991" y="4689"/>
                    <a:pt x="50988" y="4688"/>
                    <a:pt x="50985" y="4688"/>
                  </a:cubicBezTo>
                  <a:cubicBezTo>
                    <a:pt x="50906" y="4688"/>
                    <a:pt x="50865" y="5197"/>
                    <a:pt x="50825" y="5197"/>
                  </a:cubicBezTo>
                  <a:cubicBezTo>
                    <a:pt x="50825" y="5197"/>
                    <a:pt x="50698" y="4986"/>
                    <a:pt x="50614" y="4986"/>
                  </a:cubicBezTo>
                  <a:cubicBezTo>
                    <a:pt x="50487" y="4986"/>
                    <a:pt x="50064" y="5197"/>
                    <a:pt x="50064" y="5324"/>
                  </a:cubicBezTo>
                  <a:cubicBezTo>
                    <a:pt x="50064" y="5493"/>
                    <a:pt x="50698" y="5451"/>
                    <a:pt x="50782" y="5493"/>
                  </a:cubicBezTo>
                  <a:cubicBezTo>
                    <a:pt x="50825" y="5535"/>
                    <a:pt x="50656" y="5746"/>
                    <a:pt x="50740" y="5831"/>
                  </a:cubicBezTo>
                  <a:cubicBezTo>
                    <a:pt x="50816" y="5922"/>
                    <a:pt x="50994" y="5958"/>
                    <a:pt x="51205" y="5958"/>
                  </a:cubicBezTo>
                  <a:cubicBezTo>
                    <a:pt x="51585" y="5958"/>
                    <a:pt x="52071" y="5840"/>
                    <a:pt x="52261" y="5704"/>
                  </a:cubicBezTo>
                  <a:cubicBezTo>
                    <a:pt x="52277" y="5694"/>
                    <a:pt x="52287" y="5689"/>
                    <a:pt x="52294" y="5689"/>
                  </a:cubicBezTo>
                  <a:lnTo>
                    <a:pt x="52294" y="5689"/>
                  </a:lnTo>
                  <a:cubicBezTo>
                    <a:pt x="52338" y="5689"/>
                    <a:pt x="52166" y="5921"/>
                    <a:pt x="52092" y="5958"/>
                  </a:cubicBezTo>
                  <a:cubicBezTo>
                    <a:pt x="52008" y="6000"/>
                    <a:pt x="52261" y="6084"/>
                    <a:pt x="52346" y="6127"/>
                  </a:cubicBezTo>
                  <a:cubicBezTo>
                    <a:pt x="52388" y="6169"/>
                    <a:pt x="52177" y="6296"/>
                    <a:pt x="52177" y="6422"/>
                  </a:cubicBezTo>
                  <a:cubicBezTo>
                    <a:pt x="52194" y="6547"/>
                    <a:pt x="52192" y="6591"/>
                    <a:pt x="52175" y="6591"/>
                  </a:cubicBezTo>
                  <a:cubicBezTo>
                    <a:pt x="52136" y="6591"/>
                    <a:pt x="52015" y="6325"/>
                    <a:pt x="51918" y="6325"/>
                  </a:cubicBezTo>
                  <a:cubicBezTo>
                    <a:pt x="51865" y="6325"/>
                    <a:pt x="51820" y="6401"/>
                    <a:pt x="51796" y="6634"/>
                  </a:cubicBezTo>
                  <a:cubicBezTo>
                    <a:pt x="51754" y="7141"/>
                    <a:pt x="51965" y="7014"/>
                    <a:pt x="52177" y="7310"/>
                  </a:cubicBezTo>
                  <a:cubicBezTo>
                    <a:pt x="52261" y="7394"/>
                    <a:pt x="52430" y="7563"/>
                    <a:pt x="52346" y="7605"/>
                  </a:cubicBezTo>
                  <a:cubicBezTo>
                    <a:pt x="52307" y="7637"/>
                    <a:pt x="52270" y="7651"/>
                    <a:pt x="52236" y="7651"/>
                  </a:cubicBezTo>
                  <a:cubicBezTo>
                    <a:pt x="52085" y="7651"/>
                    <a:pt x="51969" y="7382"/>
                    <a:pt x="51796" y="7141"/>
                  </a:cubicBezTo>
                  <a:cubicBezTo>
                    <a:pt x="51627" y="6845"/>
                    <a:pt x="51247" y="7014"/>
                    <a:pt x="51036" y="6718"/>
                  </a:cubicBezTo>
                  <a:cubicBezTo>
                    <a:pt x="50892" y="6503"/>
                    <a:pt x="50901" y="6226"/>
                    <a:pt x="50595" y="6226"/>
                  </a:cubicBezTo>
                  <a:cubicBezTo>
                    <a:pt x="50542" y="6226"/>
                    <a:pt x="50478" y="6234"/>
                    <a:pt x="50402" y="6253"/>
                  </a:cubicBezTo>
                  <a:cubicBezTo>
                    <a:pt x="50276" y="6253"/>
                    <a:pt x="50064" y="6549"/>
                    <a:pt x="50107" y="6676"/>
                  </a:cubicBezTo>
                  <a:cubicBezTo>
                    <a:pt x="50149" y="6803"/>
                    <a:pt x="50529" y="6760"/>
                    <a:pt x="50445" y="6845"/>
                  </a:cubicBezTo>
                  <a:cubicBezTo>
                    <a:pt x="50149" y="7014"/>
                    <a:pt x="49895" y="7183"/>
                    <a:pt x="49684" y="7436"/>
                  </a:cubicBezTo>
                  <a:cubicBezTo>
                    <a:pt x="49135" y="7267"/>
                    <a:pt x="49726" y="6845"/>
                    <a:pt x="49684" y="6760"/>
                  </a:cubicBezTo>
                  <a:cubicBezTo>
                    <a:pt x="49633" y="6688"/>
                    <a:pt x="49583" y="6657"/>
                    <a:pt x="49536" y="6657"/>
                  </a:cubicBezTo>
                  <a:cubicBezTo>
                    <a:pt x="49308" y="6657"/>
                    <a:pt x="49135" y="7352"/>
                    <a:pt x="49135" y="7352"/>
                  </a:cubicBezTo>
                  <a:cubicBezTo>
                    <a:pt x="48881" y="7436"/>
                    <a:pt x="48628" y="7479"/>
                    <a:pt x="48374" y="7521"/>
                  </a:cubicBezTo>
                  <a:cubicBezTo>
                    <a:pt x="48290" y="7648"/>
                    <a:pt x="48501" y="7732"/>
                    <a:pt x="48543" y="7859"/>
                  </a:cubicBezTo>
                  <a:cubicBezTo>
                    <a:pt x="48543" y="7986"/>
                    <a:pt x="48290" y="8070"/>
                    <a:pt x="48374" y="8197"/>
                  </a:cubicBezTo>
                  <a:lnTo>
                    <a:pt x="48755" y="8450"/>
                  </a:lnTo>
                  <a:cubicBezTo>
                    <a:pt x="48912" y="8569"/>
                    <a:pt x="49292" y="8835"/>
                    <a:pt x="49169" y="8835"/>
                  </a:cubicBezTo>
                  <a:cubicBezTo>
                    <a:pt x="49160" y="8835"/>
                    <a:pt x="49149" y="8833"/>
                    <a:pt x="49135" y="8831"/>
                  </a:cubicBezTo>
                  <a:cubicBezTo>
                    <a:pt x="48912" y="8793"/>
                    <a:pt x="48688" y="8429"/>
                    <a:pt x="48465" y="8429"/>
                  </a:cubicBezTo>
                  <a:cubicBezTo>
                    <a:pt x="48435" y="8429"/>
                    <a:pt x="48405" y="8435"/>
                    <a:pt x="48374" y="8450"/>
                  </a:cubicBezTo>
                  <a:cubicBezTo>
                    <a:pt x="48079" y="8577"/>
                    <a:pt x="48079" y="9295"/>
                    <a:pt x="47867" y="9464"/>
                  </a:cubicBezTo>
                  <a:cubicBezTo>
                    <a:pt x="47614" y="9633"/>
                    <a:pt x="47445" y="9591"/>
                    <a:pt x="47234" y="9802"/>
                  </a:cubicBezTo>
                  <a:lnTo>
                    <a:pt x="47022" y="10140"/>
                  </a:lnTo>
                  <a:cubicBezTo>
                    <a:pt x="46642" y="10140"/>
                    <a:pt x="47614" y="9380"/>
                    <a:pt x="47614" y="9380"/>
                  </a:cubicBezTo>
                  <a:cubicBezTo>
                    <a:pt x="48163" y="8619"/>
                    <a:pt x="48290" y="6676"/>
                    <a:pt x="47867" y="6507"/>
                  </a:cubicBezTo>
                  <a:cubicBezTo>
                    <a:pt x="47861" y="6506"/>
                    <a:pt x="47854" y="6505"/>
                    <a:pt x="47848" y="6505"/>
                  </a:cubicBezTo>
                  <a:cubicBezTo>
                    <a:pt x="47672" y="6505"/>
                    <a:pt x="47903" y="7098"/>
                    <a:pt x="47698" y="7098"/>
                  </a:cubicBezTo>
                  <a:cubicBezTo>
                    <a:pt x="47487" y="7098"/>
                    <a:pt x="47572" y="6718"/>
                    <a:pt x="47572" y="6676"/>
                  </a:cubicBezTo>
                  <a:cubicBezTo>
                    <a:pt x="47572" y="6675"/>
                    <a:pt x="47572" y="6675"/>
                    <a:pt x="47571" y="6675"/>
                  </a:cubicBezTo>
                  <a:cubicBezTo>
                    <a:pt x="47559" y="6675"/>
                    <a:pt x="47268" y="7532"/>
                    <a:pt x="47096" y="7532"/>
                  </a:cubicBezTo>
                  <a:cubicBezTo>
                    <a:pt x="47085" y="7532"/>
                    <a:pt x="47075" y="7528"/>
                    <a:pt x="47065" y="7521"/>
                  </a:cubicBezTo>
                  <a:cubicBezTo>
                    <a:pt x="46984" y="7461"/>
                    <a:pt x="47076" y="7314"/>
                    <a:pt x="47144" y="7228"/>
                  </a:cubicBezTo>
                  <a:lnTo>
                    <a:pt x="47144" y="7228"/>
                  </a:lnTo>
                  <a:cubicBezTo>
                    <a:pt x="47116" y="7257"/>
                    <a:pt x="47076" y="7298"/>
                    <a:pt x="47022" y="7352"/>
                  </a:cubicBezTo>
                  <a:cubicBezTo>
                    <a:pt x="46051" y="8324"/>
                    <a:pt x="47107" y="8070"/>
                    <a:pt x="47234" y="8408"/>
                  </a:cubicBezTo>
                  <a:cubicBezTo>
                    <a:pt x="47251" y="8442"/>
                    <a:pt x="47245" y="8456"/>
                    <a:pt x="47224" y="8456"/>
                  </a:cubicBezTo>
                  <a:cubicBezTo>
                    <a:pt x="47147" y="8456"/>
                    <a:pt x="46859" y="8278"/>
                    <a:pt x="46683" y="8278"/>
                  </a:cubicBezTo>
                  <a:cubicBezTo>
                    <a:pt x="46668" y="8278"/>
                    <a:pt x="46655" y="8279"/>
                    <a:pt x="46642" y="8281"/>
                  </a:cubicBezTo>
                  <a:cubicBezTo>
                    <a:pt x="46346" y="8366"/>
                    <a:pt x="46473" y="9211"/>
                    <a:pt x="46051" y="9380"/>
                  </a:cubicBezTo>
                  <a:cubicBezTo>
                    <a:pt x="46028" y="9391"/>
                    <a:pt x="46015" y="9397"/>
                    <a:pt x="46010" y="9397"/>
                  </a:cubicBezTo>
                  <a:cubicBezTo>
                    <a:pt x="45979" y="9397"/>
                    <a:pt x="46268" y="9188"/>
                    <a:pt x="46304" y="9042"/>
                  </a:cubicBezTo>
                  <a:cubicBezTo>
                    <a:pt x="46346" y="8746"/>
                    <a:pt x="46684" y="7563"/>
                    <a:pt x="46346" y="7394"/>
                  </a:cubicBezTo>
                  <a:cubicBezTo>
                    <a:pt x="46286" y="7361"/>
                    <a:pt x="46207" y="7346"/>
                    <a:pt x="46115" y="7346"/>
                  </a:cubicBezTo>
                  <a:cubicBezTo>
                    <a:pt x="45505" y="7346"/>
                    <a:pt x="44346" y="8020"/>
                    <a:pt x="44530" y="8535"/>
                  </a:cubicBezTo>
                  <a:cubicBezTo>
                    <a:pt x="44572" y="8662"/>
                    <a:pt x="45713" y="8535"/>
                    <a:pt x="45333" y="8788"/>
                  </a:cubicBezTo>
                  <a:cubicBezTo>
                    <a:pt x="45325" y="8792"/>
                    <a:pt x="45317" y="8794"/>
                    <a:pt x="45310" y="8794"/>
                  </a:cubicBezTo>
                  <a:cubicBezTo>
                    <a:pt x="45240" y="8794"/>
                    <a:pt x="45198" y="8619"/>
                    <a:pt x="45121" y="8619"/>
                  </a:cubicBezTo>
                  <a:cubicBezTo>
                    <a:pt x="45103" y="8616"/>
                    <a:pt x="45083" y="8615"/>
                    <a:pt x="45063" y="8615"/>
                  </a:cubicBezTo>
                  <a:cubicBezTo>
                    <a:pt x="44815" y="8615"/>
                    <a:pt x="44500" y="8852"/>
                    <a:pt x="44657" y="9126"/>
                  </a:cubicBezTo>
                  <a:cubicBezTo>
                    <a:pt x="45121" y="9887"/>
                    <a:pt x="45333" y="8957"/>
                    <a:pt x="45797" y="10140"/>
                  </a:cubicBezTo>
                  <a:cubicBezTo>
                    <a:pt x="45797" y="10225"/>
                    <a:pt x="45966" y="10267"/>
                    <a:pt x="45882" y="10309"/>
                  </a:cubicBezTo>
                  <a:cubicBezTo>
                    <a:pt x="45844" y="10340"/>
                    <a:pt x="45804" y="10352"/>
                    <a:pt x="45765" y="10352"/>
                  </a:cubicBezTo>
                  <a:cubicBezTo>
                    <a:pt x="45583" y="10352"/>
                    <a:pt x="45394" y="10090"/>
                    <a:pt x="45290" y="10056"/>
                  </a:cubicBezTo>
                  <a:cubicBezTo>
                    <a:pt x="45096" y="9995"/>
                    <a:pt x="45048" y="9980"/>
                    <a:pt x="45076" y="9980"/>
                  </a:cubicBezTo>
                  <a:cubicBezTo>
                    <a:pt x="45104" y="9980"/>
                    <a:pt x="45210" y="9995"/>
                    <a:pt x="45318" y="9995"/>
                  </a:cubicBezTo>
                  <a:cubicBezTo>
                    <a:pt x="45475" y="9995"/>
                    <a:pt x="45639" y="9962"/>
                    <a:pt x="45586" y="9802"/>
                  </a:cubicBezTo>
                  <a:cubicBezTo>
                    <a:pt x="45533" y="9644"/>
                    <a:pt x="45451" y="9603"/>
                    <a:pt x="45357" y="9603"/>
                  </a:cubicBezTo>
                  <a:cubicBezTo>
                    <a:pt x="45258" y="9603"/>
                    <a:pt x="45146" y="9649"/>
                    <a:pt x="45043" y="9649"/>
                  </a:cubicBezTo>
                  <a:cubicBezTo>
                    <a:pt x="45012" y="9649"/>
                    <a:pt x="44981" y="9645"/>
                    <a:pt x="44952" y="9633"/>
                  </a:cubicBezTo>
                  <a:cubicBezTo>
                    <a:pt x="44572" y="9507"/>
                    <a:pt x="44488" y="8746"/>
                    <a:pt x="44276" y="8619"/>
                  </a:cubicBezTo>
                  <a:cubicBezTo>
                    <a:pt x="44207" y="8609"/>
                    <a:pt x="44134" y="8604"/>
                    <a:pt x="44061" y="8604"/>
                  </a:cubicBezTo>
                  <a:cubicBezTo>
                    <a:pt x="43823" y="8604"/>
                    <a:pt x="43573" y="8659"/>
                    <a:pt x="43347" y="8788"/>
                  </a:cubicBezTo>
                  <a:cubicBezTo>
                    <a:pt x="43051" y="9126"/>
                    <a:pt x="44023" y="9633"/>
                    <a:pt x="44276" y="9718"/>
                  </a:cubicBezTo>
                  <a:cubicBezTo>
                    <a:pt x="44403" y="9760"/>
                    <a:pt x="44741" y="9845"/>
                    <a:pt x="44657" y="9971"/>
                  </a:cubicBezTo>
                  <a:cubicBezTo>
                    <a:pt x="44641" y="9987"/>
                    <a:pt x="44619" y="9993"/>
                    <a:pt x="44592" y="9993"/>
                  </a:cubicBezTo>
                  <a:cubicBezTo>
                    <a:pt x="44435" y="9993"/>
                    <a:pt x="44110" y="9765"/>
                    <a:pt x="43916" y="9765"/>
                  </a:cubicBezTo>
                  <a:cubicBezTo>
                    <a:pt x="43874" y="9765"/>
                    <a:pt x="43838" y="9776"/>
                    <a:pt x="43812" y="9802"/>
                  </a:cubicBezTo>
                  <a:cubicBezTo>
                    <a:pt x="43727" y="9887"/>
                    <a:pt x="43981" y="10140"/>
                    <a:pt x="43854" y="10140"/>
                  </a:cubicBezTo>
                  <a:cubicBezTo>
                    <a:pt x="43727" y="10140"/>
                    <a:pt x="43600" y="9591"/>
                    <a:pt x="43516" y="9591"/>
                  </a:cubicBezTo>
                  <a:lnTo>
                    <a:pt x="43474" y="10014"/>
                  </a:lnTo>
                  <a:cubicBezTo>
                    <a:pt x="43474" y="10014"/>
                    <a:pt x="43099" y="8918"/>
                    <a:pt x="42754" y="8918"/>
                  </a:cubicBezTo>
                  <a:cubicBezTo>
                    <a:pt x="42682" y="8918"/>
                    <a:pt x="42610" y="8966"/>
                    <a:pt x="42544" y="9084"/>
                  </a:cubicBezTo>
                  <a:cubicBezTo>
                    <a:pt x="42460" y="9169"/>
                    <a:pt x="42586" y="9295"/>
                    <a:pt x="42586" y="9422"/>
                  </a:cubicBezTo>
                  <a:cubicBezTo>
                    <a:pt x="42544" y="9507"/>
                    <a:pt x="41953" y="10056"/>
                    <a:pt x="42079" y="10183"/>
                  </a:cubicBezTo>
                  <a:cubicBezTo>
                    <a:pt x="42115" y="10200"/>
                    <a:pt x="42145" y="10207"/>
                    <a:pt x="42171" y="10207"/>
                  </a:cubicBezTo>
                  <a:cubicBezTo>
                    <a:pt x="42242" y="10207"/>
                    <a:pt x="42283" y="10158"/>
                    <a:pt x="42326" y="10158"/>
                  </a:cubicBezTo>
                  <a:cubicBezTo>
                    <a:pt x="42341" y="10158"/>
                    <a:pt x="42357" y="10165"/>
                    <a:pt x="42375" y="10183"/>
                  </a:cubicBezTo>
                  <a:cubicBezTo>
                    <a:pt x="42460" y="10225"/>
                    <a:pt x="42248" y="10394"/>
                    <a:pt x="42291" y="10520"/>
                  </a:cubicBezTo>
                  <a:cubicBezTo>
                    <a:pt x="42333" y="10563"/>
                    <a:pt x="42386" y="10563"/>
                    <a:pt x="42428" y="10563"/>
                  </a:cubicBezTo>
                  <a:cubicBezTo>
                    <a:pt x="42470" y="10563"/>
                    <a:pt x="42502" y="10563"/>
                    <a:pt x="42502" y="10605"/>
                  </a:cubicBezTo>
                  <a:cubicBezTo>
                    <a:pt x="42502" y="10633"/>
                    <a:pt x="42488" y="10643"/>
                    <a:pt x="42467" y="10643"/>
                  </a:cubicBezTo>
                  <a:cubicBezTo>
                    <a:pt x="42427" y="10643"/>
                    <a:pt x="42361" y="10605"/>
                    <a:pt x="42333" y="10605"/>
                  </a:cubicBezTo>
                  <a:lnTo>
                    <a:pt x="42122" y="10605"/>
                  </a:lnTo>
                  <a:cubicBezTo>
                    <a:pt x="41826" y="10647"/>
                    <a:pt x="41488" y="10732"/>
                    <a:pt x="41192" y="10816"/>
                  </a:cubicBezTo>
                  <a:cubicBezTo>
                    <a:pt x="41065" y="11070"/>
                    <a:pt x="40939" y="11323"/>
                    <a:pt x="40939" y="11577"/>
                  </a:cubicBezTo>
                  <a:cubicBezTo>
                    <a:pt x="40939" y="11608"/>
                    <a:pt x="40926" y="11620"/>
                    <a:pt x="40905" y="11620"/>
                  </a:cubicBezTo>
                  <a:cubicBezTo>
                    <a:pt x="40837" y="11620"/>
                    <a:pt x="40680" y="11490"/>
                    <a:pt x="40604" y="11490"/>
                  </a:cubicBezTo>
                  <a:cubicBezTo>
                    <a:pt x="40546" y="11490"/>
                    <a:pt x="40534" y="11565"/>
                    <a:pt x="40643" y="11830"/>
                  </a:cubicBezTo>
                  <a:cubicBezTo>
                    <a:pt x="40662" y="11859"/>
                    <a:pt x="40688" y="11870"/>
                    <a:pt x="40718" y="11870"/>
                  </a:cubicBezTo>
                  <a:cubicBezTo>
                    <a:pt x="40821" y="11870"/>
                    <a:pt x="40977" y="11736"/>
                    <a:pt x="41108" y="11703"/>
                  </a:cubicBezTo>
                  <a:cubicBezTo>
                    <a:pt x="41277" y="11703"/>
                    <a:pt x="41657" y="11830"/>
                    <a:pt x="41657" y="11957"/>
                  </a:cubicBezTo>
                  <a:cubicBezTo>
                    <a:pt x="41657" y="11958"/>
                    <a:pt x="41657" y="11960"/>
                    <a:pt x="41657" y="11961"/>
                  </a:cubicBezTo>
                  <a:lnTo>
                    <a:pt x="41657" y="11961"/>
                  </a:lnTo>
                  <a:cubicBezTo>
                    <a:pt x="41651" y="11942"/>
                    <a:pt x="41622" y="11899"/>
                    <a:pt x="41512" y="11899"/>
                  </a:cubicBezTo>
                  <a:cubicBezTo>
                    <a:pt x="41386" y="11899"/>
                    <a:pt x="41154" y="11955"/>
                    <a:pt x="40727" y="12168"/>
                  </a:cubicBezTo>
                  <a:cubicBezTo>
                    <a:pt x="40516" y="12295"/>
                    <a:pt x="41784" y="12506"/>
                    <a:pt x="41530" y="12633"/>
                  </a:cubicBezTo>
                  <a:cubicBezTo>
                    <a:pt x="41510" y="12642"/>
                    <a:pt x="41489" y="12645"/>
                    <a:pt x="41467" y="12645"/>
                  </a:cubicBezTo>
                  <a:cubicBezTo>
                    <a:pt x="41248" y="12645"/>
                    <a:pt x="40942" y="12259"/>
                    <a:pt x="40639" y="12259"/>
                  </a:cubicBezTo>
                  <a:cubicBezTo>
                    <a:pt x="40526" y="12259"/>
                    <a:pt x="40413" y="12313"/>
                    <a:pt x="40305" y="12464"/>
                  </a:cubicBezTo>
                  <a:cubicBezTo>
                    <a:pt x="40136" y="12760"/>
                    <a:pt x="40939" y="12886"/>
                    <a:pt x="41108" y="12971"/>
                  </a:cubicBezTo>
                  <a:cubicBezTo>
                    <a:pt x="41150" y="13013"/>
                    <a:pt x="41319" y="13098"/>
                    <a:pt x="41234" y="13140"/>
                  </a:cubicBezTo>
                  <a:cubicBezTo>
                    <a:pt x="41213" y="13161"/>
                    <a:pt x="41184" y="13170"/>
                    <a:pt x="41149" y="13170"/>
                  </a:cubicBezTo>
                  <a:cubicBezTo>
                    <a:pt x="40913" y="13170"/>
                    <a:pt x="40405" y="12757"/>
                    <a:pt x="40202" y="12757"/>
                  </a:cubicBezTo>
                  <a:cubicBezTo>
                    <a:pt x="40193" y="12757"/>
                    <a:pt x="40186" y="12758"/>
                    <a:pt x="40178" y="12760"/>
                  </a:cubicBezTo>
                  <a:cubicBezTo>
                    <a:pt x="39629" y="12844"/>
                    <a:pt x="39925" y="13182"/>
                    <a:pt x="39925" y="13182"/>
                  </a:cubicBezTo>
                  <a:cubicBezTo>
                    <a:pt x="39887" y="13198"/>
                    <a:pt x="39854" y="13206"/>
                    <a:pt x="39826" y="13206"/>
                  </a:cubicBezTo>
                  <a:cubicBezTo>
                    <a:pt x="39636" y="13206"/>
                    <a:pt x="39650" y="12875"/>
                    <a:pt x="39502" y="12802"/>
                  </a:cubicBezTo>
                  <a:cubicBezTo>
                    <a:pt x="39481" y="12799"/>
                    <a:pt x="39457" y="12798"/>
                    <a:pt x="39432" y="12798"/>
                  </a:cubicBezTo>
                  <a:cubicBezTo>
                    <a:pt x="39061" y="12798"/>
                    <a:pt x="38330" y="13082"/>
                    <a:pt x="38488" y="13478"/>
                  </a:cubicBezTo>
                  <a:cubicBezTo>
                    <a:pt x="38488" y="13520"/>
                    <a:pt x="38615" y="13605"/>
                    <a:pt x="38573" y="13647"/>
                  </a:cubicBezTo>
                  <a:cubicBezTo>
                    <a:pt x="38157" y="13954"/>
                    <a:pt x="38182" y="14045"/>
                    <a:pt x="38383" y="14045"/>
                  </a:cubicBezTo>
                  <a:cubicBezTo>
                    <a:pt x="38652" y="14045"/>
                    <a:pt x="39236" y="13882"/>
                    <a:pt x="39502" y="13858"/>
                  </a:cubicBezTo>
                  <a:cubicBezTo>
                    <a:pt x="39587" y="13858"/>
                    <a:pt x="39756" y="13943"/>
                    <a:pt x="39756" y="14027"/>
                  </a:cubicBezTo>
                  <a:cubicBezTo>
                    <a:pt x="39714" y="14112"/>
                    <a:pt x="39502" y="14112"/>
                    <a:pt x="39502" y="14196"/>
                  </a:cubicBezTo>
                  <a:cubicBezTo>
                    <a:pt x="39513" y="14222"/>
                    <a:pt x="39539" y="14233"/>
                    <a:pt x="39577" y="14233"/>
                  </a:cubicBezTo>
                  <a:cubicBezTo>
                    <a:pt x="39835" y="14233"/>
                    <a:pt x="40638" y="13725"/>
                    <a:pt x="40826" y="13725"/>
                  </a:cubicBezTo>
                  <a:cubicBezTo>
                    <a:pt x="40838" y="13725"/>
                    <a:pt x="40848" y="13727"/>
                    <a:pt x="40854" y="13731"/>
                  </a:cubicBezTo>
                  <a:cubicBezTo>
                    <a:pt x="41108" y="13816"/>
                    <a:pt x="40643" y="14112"/>
                    <a:pt x="40685" y="14154"/>
                  </a:cubicBezTo>
                  <a:cubicBezTo>
                    <a:pt x="40770" y="14281"/>
                    <a:pt x="41530" y="14196"/>
                    <a:pt x="41699" y="14534"/>
                  </a:cubicBezTo>
                  <a:cubicBezTo>
                    <a:pt x="41699" y="14536"/>
                    <a:pt x="41696" y="14537"/>
                    <a:pt x="41691" y="14537"/>
                  </a:cubicBezTo>
                  <a:cubicBezTo>
                    <a:pt x="41600" y="14537"/>
                    <a:pt x="40805" y="14283"/>
                    <a:pt x="40527" y="14283"/>
                  </a:cubicBezTo>
                  <a:cubicBezTo>
                    <a:pt x="40468" y="14283"/>
                    <a:pt x="40432" y="14294"/>
                    <a:pt x="40432" y="14323"/>
                  </a:cubicBezTo>
                  <a:cubicBezTo>
                    <a:pt x="40390" y="14450"/>
                    <a:pt x="41108" y="14661"/>
                    <a:pt x="40896" y="14661"/>
                  </a:cubicBezTo>
                  <a:cubicBezTo>
                    <a:pt x="40748" y="14661"/>
                    <a:pt x="40433" y="14390"/>
                    <a:pt x="40200" y="14390"/>
                  </a:cubicBezTo>
                  <a:cubicBezTo>
                    <a:pt x="40101" y="14390"/>
                    <a:pt x="40017" y="14438"/>
                    <a:pt x="39967" y="14576"/>
                  </a:cubicBezTo>
                  <a:cubicBezTo>
                    <a:pt x="39943" y="14632"/>
                    <a:pt x="39955" y="14688"/>
                    <a:pt x="39987" y="14744"/>
                  </a:cubicBezTo>
                  <a:lnTo>
                    <a:pt x="39987" y="14744"/>
                  </a:lnTo>
                  <a:cubicBezTo>
                    <a:pt x="39867" y="14658"/>
                    <a:pt x="39718" y="14608"/>
                    <a:pt x="39564" y="14608"/>
                  </a:cubicBezTo>
                  <a:cubicBezTo>
                    <a:pt x="39474" y="14608"/>
                    <a:pt x="39381" y="14625"/>
                    <a:pt x="39291" y="14661"/>
                  </a:cubicBezTo>
                  <a:cubicBezTo>
                    <a:pt x="39182" y="14697"/>
                    <a:pt x="39104" y="14796"/>
                    <a:pt x="39031" y="14796"/>
                  </a:cubicBezTo>
                  <a:cubicBezTo>
                    <a:pt x="39019" y="14796"/>
                    <a:pt x="39007" y="14793"/>
                    <a:pt x="38995" y="14788"/>
                  </a:cubicBezTo>
                  <a:cubicBezTo>
                    <a:pt x="38953" y="14703"/>
                    <a:pt x="39164" y="14619"/>
                    <a:pt x="39164" y="14534"/>
                  </a:cubicBezTo>
                  <a:cubicBezTo>
                    <a:pt x="39120" y="14402"/>
                    <a:pt x="38741" y="14338"/>
                    <a:pt x="38377" y="14338"/>
                  </a:cubicBezTo>
                  <a:cubicBezTo>
                    <a:pt x="38045" y="14338"/>
                    <a:pt x="37726" y="14391"/>
                    <a:pt x="37686" y="14492"/>
                  </a:cubicBezTo>
                  <a:cubicBezTo>
                    <a:pt x="37601" y="14619"/>
                    <a:pt x="38826" y="15379"/>
                    <a:pt x="38869" y="15717"/>
                  </a:cubicBezTo>
                  <a:cubicBezTo>
                    <a:pt x="38879" y="15758"/>
                    <a:pt x="38869" y="15774"/>
                    <a:pt x="38847" y="15774"/>
                  </a:cubicBezTo>
                  <a:cubicBezTo>
                    <a:pt x="38778" y="15774"/>
                    <a:pt x="38585" y="15612"/>
                    <a:pt x="38488" y="15548"/>
                  </a:cubicBezTo>
                  <a:cubicBezTo>
                    <a:pt x="38343" y="15403"/>
                    <a:pt x="37730" y="14728"/>
                    <a:pt x="37400" y="14728"/>
                  </a:cubicBezTo>
                  <a:cubicBezTo>
                    <a:pt x="37346" y="14728"/>
                    <a:pt x="37299" y="14746"/>
                    <a:pt x="37263" y="14788"/>
                  </a:cubicBezTo>
                  <a:cubicBezTo>
                    <a:pt x="37221" y="14830"/>
                    <a:pt x="37094" y="14872"/>
                    <a:pt x="37094" y="14957"/>
                  </a:cubicBezTo>
                  <a:cubicBezTo>
                    <a:pt x="37179" y="15168"/>
                    <a:pt x="37263" y="15041"/>
                    <a:pt x="37263" y="15295"/>
                  </a:cubicBezTo>
                  <a:lnTo>
                    <a:pt x="37474" y="15295"/>
                  </a:lnTo>
                  <a:cubicBezTo>
                    <a:pt x="37580" y="15295"/>
                    <a:pt x="37707" y="15284"/>
                    <a:pt x="37812" y="15284"/>
                  </a:cubicBezTo>
                  <a:cubicBezTo>
                    <a:pt x="37918" y="15284"/>
                    <a:pt x="38003" y="15295"/>
                    <a:pt x="38024" y="15337"/>
                  </a:cubicBezTo>
                  <a:cubicBezTo>
                    <a:pt x="38108" y="15421"/>
                    <a:pt x="38193" y="15463"/>
                    <a:pt x="38108" y="15463"/>
                  </a:cubicBezTo>
                  <a:cubicBezTo>
                    <a:pt x="38104" y="15460"/>
                    <a:pt x="38096" y="15458"/>
                    <a:pt x="38084" y="15458"/>
                  </a:cubicBezTo>
                  <a:cubicBezTo>
                    <a:pt x="37956" y="15458"/>
                    <a:pt x="37408" y="15658"/>
                    <a:pt x="37601" y="15928"/>
                  </a:cubicBezTo>
                  <a:cubicBezTo>
                    <a:pt x="37614" y="15948"/>
                    <a:pt x="37645" y="15955"/>
                    <a:pt x="37687" y="15955"/>
                  </a:cubicBezTo>
                  <a:cubicBezTo>
                    <a:pt x="37822" y="15955"/>
                    <a:pt x="38078" y="15881"/>
                    <a:pt x="38298" y="15881"/>
                  </a:cubicBezTo>
                  <a:cubicBezTo>
                    <a:pt x="38457" y="15881"/>
                    <a:pt x="38597" y="15920"/>
                    <a:pt x="38657" y="16055"/>
                  </a:cubicBezTo>
                  <a:cubicBezTo>
                    <a:pt x="38662" y="16069"/>
                    <a:pt x="38652" y="16075"/>
                    <a:pt x="38632" y="16075"/>
                  </a:cubicBezTo>
                  <a:cubicBezTo>
                    <a:pt x="38530" y="16075"/>
                    <a:pt x="38161" y="15933"/>
                    <a:pt x="37922" y="15933"/>
                  </a:cubicBezTo>
                  <a:cubicBezTo>
                    <a:pt x="37769" y="15933"/>
                    <a:pt x="37669" y="15991"/>
                    <a:pt x="37728" y="16182"/>
                  </a:cubicBezTo>
                  <a:cubicBezTo>
                    <a:pt x="37728" y="16224"/>
                    <a:pt x="37855" y="16224"/>
                    <a:pt x="37897" y="16224"/>
                  </a:cubicBezTo>
                  <a:cubicBezTo>
                    <a:pt x="38319" y="16351"/>
                    <a:pt x="37897" y="16182"/>
                    <a:pt x="37981" y="16477"/>
                  </a:cubicBezTo>
                  <a:cubicBezTo>
                    <a:pt x="38066" y="16731"/>
                    <a:pt x="38193" y="16773"/>
                    <a:pt x="37939" y="16900"/>
                  </a:cubicBezTo>
                  <a:cubicBezTo>
                    <a:pt x="37812" y="16942"/>
                    <a:pt x="37939" y="17153"/>
                    <a:pt x="37939" y="17153"/>
                  </a:cubicBezTo>
                  <a:cubicBezTo>
                    <a:pt x="37981" y="17238"/>
                    <a:pt x="38024" y="17322"/>
                    <a:pt x="38066" y="17407"/>
                  </a:cubicBezTo>
                  <a:cubicBezTo>
                    <a:pt x="37939" y="17196"/>
                    <a:pt x="37474" y="17196"/>
                    <a:pt x="37305" y="16942"/>
                  </a:cubicBezTo>
                  <a:lnTo>
                    <a:pt x="37305" y="16520"/>
                  </a:lnTo>
                  <a:lnTo>
                    <a:pt x="36925" y="16139"/>
                  </a:lnTo>
                  <a:cubicBezTo>
                    <a:pt x="36925" y="16055"/>
                    <a:pt x="37136" y="15337"/>
                    <a:pt x="37010" y="15083"/>
                  </a:cubicBezTo>
                  <a:cubicBezTo>
                    <a:pt x="36961" y="15014"/>
                    <a:pt x="36920" y="14984"/>
                    <a:pt x="36884" y="14984"/>
                  </a:cubicBezTo>
                  <a:cubicBezTo>
                    <a:pt x="36700" y="14984"/>
                    <a:pt x="36630" y="15738"/>
                    <a:pt x="36207" y="15844"/>
                  </a:cubicBezTo>
                  <a:cubicBezTo>
                    <a:pt x="36207" y="15801"/>
                    <a:pt x="36249" y="15717"/>
                    <a:pt x="36165" y="15548"/>
                  </a:cubicBezTo>
                  <a:cubicBezTo>
                    <a:pt x="36095" y="15444"/>
                    <a:pt x="36054" y="15368"/>
                    <a:pt x="35995" y="15368"/>
                  </a:cubicBezTo>
                  <a:cubicBezTo>
                    <a:pt x="35982" y="15368"/>
                    <a:pt x="35968" y="15372"/>
                    <a:pt x="35953" y="15379"/>
                  </a:cubicBezTo>
                  <a:lnTo>
                    <a:pt x="35700" y="15632"/>
                  </a:lnTo>
                  <a:cubicBezTo>
                    <a:pt x="35692" y="15641"/>
                    <a:pt x="35684" y="15644"/>
                    <a:pt x="35676" y="15644"/>
                  </a:cubicBezTo>
                  <a:cubicBezTo>
                    <a:pt x="35642" y="15644"/>
                    <a:pt x="35607" y="15582"/>
                    <a:pt x="35573" y="15548"/>
                  </a:cubicBezTo>
                  <a:cubicBezTo>
                    <a:pt x="35567" y="15542"/>
                    <a:pt x="35558" y="15539"/>
                    <a:pt x="35547" y="15539"/>
                  </a:cubicBezTo>
                  <a:cubicBezTo>
                    <a:pt x="35414" y="15539"/>
                    <a:pt x="34982" y="15974"/>
                    <a:pt x="34982" y="16013"/>
                  </a:cubicBezTo>
                  <a:cubicBezTo>
                    <a:pt x="34921" y="16164"/>
                    <a:pt x="35141" y="16293"/>
                    <a:pt x="35272" y="16293"/>
                  </a:cubicBezTo>
                  <a:cubicBezTo>
                    <a:pt x="35324" y="16293"/>
                    <a:pt x="35362" y="16272"/>
                    <a:pt x="35362" y="16224"/>
                  </a:cubicBezTo>
                  <a:cubicBezTo>
                    <a:pt x="35317" y="15983"/>
                    <a:pt x="35390" y="15908"/>
                    <a:pt x="35514" y="15908"/>
                  </a:cubicBezTo>
                  <a:cubicBezTo>
                    <a:pt x="35715" y="15908"/>
                    <a:pt x="36051" y="16105"/>
                    <a:pt x="36236" y="16105"/>
                  </a:cubicBezTo>
                  <a:cubicBezTo>
                    <a:pt x="36256" y="16105"/>
                    <a:pt x="36275" y="16103"/>
                    <a:pt x="36291" y="16097"/>
                  </a:cubicBezTo>
                  <a:cubicBezTo>
                    <a:pt x="36367" y="16060"/>
                    <a:pt x="36408" y="15922"/>
                    <a:pt x="36476" y="15922"/>
                  </a:cubicBezTo>
                  <a:cubicBezTo>
                    <a:pt x="36485" y="15922"/>
                    <a:pt x="36493" y="15924"/>
                    <a:pt x="36503" y="15928"/>
                  </a:cubicBezTo>
                  <a:cubicBezTo>
                    <a:pt x="36545" y="15970"/>
                    <a:pt x="36418" y="16139"/>
                    <a:pt x="36503" y="16182"/>
                  </a:cubicBezTo>
                  <a:cubicBezTo>
                    <a:pt x="36545" y="16266"/>
                    <a:pt x="36798" y="16224"/>
                    <a:pt x="36756" y="16308"/>
                  </a:cubicBezTo>
                  <a:cubicBezTo>
                    <a:pt x="36672" y="16351"/>
                    <a:pt x="36503" y="16815"/>
                    <a:pt x="36460" y="16815"/>
                  </a:cubicBezTo>
                  <a:cubicBezTo>
                    <a:pt x="36378" y="16815"/>
                    <a:pt x="36205" y="16546"/>
                    <a:pt x="35978" y="16546"/>
                  </a:cubicBezTo>
                  <a:cubicBezTo>
                    <a:pt x="35857" y="16546"/>
                    <a:pt x="35720" y="16623"/>
                    <a:pt x="35573" y="16858"/>
                  </a:cubicBezTo>
                  <a:cubicBezTo>
                    <a:pt x="35604" y="16766"/>
                    <a:pt x="35634" y="16608"/>
                    <a:pt x="35424" y="16608"/>
                  </a:cubicBezTo>
                  <a:cubicBezTo>
                    <a:pt x="35344" y="16608"/>
                    <a:pt x="35229" y="16630"/>
                    <a:pt x="35066" y="16689"/>
                  </a:cubicBezTo>
                  <a:cubicBezTo>
                    <a:pt x="34897" y="16773"/>
                    <a:pt x="34855" y="16900"/>
                    <a:pt x="34855" y="16942"/>
                  </a:cubicBezTo>
                  <a:cubicBezTo>
                    <a:pt x="34855" y="16900"/>
                    <a:pt x="34855" y="16900"/>
                    <a:pt x="34855" y="16858"/>
                  </a:cubicBezTo>
                  <a:cubicBezTo>
                    <a:pt x="34794" y="16735"/>
                    <a:pt x="34679" y="16691"/>
                    <a:pt x="34548" y="16691"/>
                  </a:cubicBezTo>
                  <a:cubicBezTo>
                    <a:pt x="34228" y="16691"/>
                    <a:pt x="33811" y="16954"/>
                    <a:pt x="33841" y="16984"/>
                  </a:cubicBezTo>
                  <a:cubicBezTo>
                    <a:pt x="33889" y="17020"/>
                    <a:pt x="33896" y="17029"/>
                    <a:pt x="33879" y="17029"/>
                  </a:cubicBezTo>
                  <a:cubicBezTo>
                    <a:pt x="33863" y="17029"/>
                    <a:pt x="33822" y="17020"/>
                    <a:pt x="33774" y="17020"/>
                  </a:cubicBezTo>
                  <a:cubicBezTo>
                    <a:pt x="33698" y="17020"/>
                    <a:pt x="33601" y="17042"/>
                    <a:pt x="33545" y="17153"/>
                  </a:cubicBezTo>
                  <a:cubicBezTo>
                    <a:pt x="33545" y="17153"/>
                    <a:pt x="33545" y="17196"/>
                    <a:pt x="33588" y="17238"/>
                  </a:cubicBezTo>
                  <a:cubicBezTo>
                    <a:pt x="33683" y="17369"/>
                    <a:pt x="33751" y="17409"/>
                    <a:pt x="33807" y="17409"/>
                  </a:cubicBezTo>
                  <a:cubicBezTo>
                    <a:pt x="33897" y="17409"/>
                    <a:pt x="33954" y="17303"/>
                    <a:pt x="34038" y="17303"/>
                  </a:cubicBezTo>
                  <a:cubicBezTo>
                    <a:pt x="34086" y="17303"/>
                    <a:pt x="34144" y="17338"/>
                    <a:pt x="34221" y="17449"/>
                  </a:cubicBezTo>
                  <a:cubicBezTo>
                    <a:pt x="34264" y="17491"/>
                    <a:pt x="34337" y="17491"/>
                    <a:pt x="34396" y="17491"/>
                  </a:cubicBezTo>
                  <a:cubicBezTo>
                    <a:pt x="34454" y="17491"/>
                    <a:pt x="34496" y="17491"/>
                    <a:pt x="34475" y="17534"/>
                  </a:cubicBezTo>
                  <a:cubicBezTo>
                    <a:pt x="34475" y="17660"/>
                    <a:pt x="33038" y="17703"/>
                    <a:pt x="33672" y="17998"/>
                  </a:cubicBezTo>
                  <a:cubicBezTo>
                    <a:pt x="33697" y="18013"/>
                    <a:pt x="33729" y="18019"/>
                    <a:pt x="33766" y="18019"/>
                  </a:cubicBezTo>
                  <a:cubicBezTo>
                    <a:pt x="34158" y="18019"/>
                    <a:pt x="35174" y="17317"/>
                    <a:pt x="35270" y="17317"/>
                  </a:cubicBezTo>
                  <a:cubicBezTo>
                    <a:pt x="35275" y="17317"/>
                    <a:pt x="35278" y="17319"/>
                    <a:pt x="35278" y="17322"/>
                  </a:cubicBezTo>
                  <a:cubicBezTo>
                    <a:pt x="35278" y="17407"/>
                    <a:pt x="35742" y="17407"/>
                    <a:pt x="35827" y="17407"/>
                  </a:cubicBezTo>
                  <a:cubicBezTo>
                    <a:pt x="35916" y="17377"/>
                    <a:pt x="35985" y="17347"/>
                    <a:pt x="36002" y="17347"/>
                  </a:cubicBezTo>
                  <a:cubicBezTo>
                    <a:pt x="36010" y="17347"/>
                    <a:pt x="36008" y="17352"/>
                    <a:pt x="35996" y="17365"/>
                  </a:cubicBezTo>
                  <a:cubicBezTo>
                    <a:pt x="35827" y="17703"/>
                    <a:pt x="36122" y="17365"/>
                    <a:pt x="36249" y="17829"/>
                  </a:cubicBezTo>
                  <a:cubicBezTo>
                    <a:pt x="36249" y="17872"/>
                    <a:pt x="36376" y="17998"/>
                    <a:pt x="36291" y="17998"/>
                  </a:cubicBezTo>
                  <a:cubicBezTo>
                    <a:pt x="36258" y="17998"/>
                    <a:pt x="35747" y="17441"/>
                    <a:pt x="35410" y="17441"/>
                  </a:cubicBezTo>
                  <a:cubicBezTo>
                    <a:pt x="35322" y="17441"/>
                    <a:pt x="35246" y="17479"/>
                    <a:pt x="35193" y="17576"/>
                  </a:cubicBezTo>
                  <a:cubicBezTo>
                    <a:pt x="35155" y="17672"/>
                    <a:pt x="35116" y="17698"/>
                    <a:pt x="35082" y="17698"/>
                  </a:cubicBezTo>
                  <a:cubicBezTo>
                    <a:pt x="35040" y="17698"/>
                    <a:pt x="35005" y="17660"/>
                    <a:pt x="34982" y="17660"/>
                  </a:cubicBezTo>
                  <a:cubicBezTo>
                    <a:pt x="34940" y="17660"/>
                    <a:pt x="34897" y="17829"/>
                    <a:pt x="34602" y="18167"/>
                  </a:cubicBezTo>
                  <a:cubicBezTo>
                    <a:pt x="34565" y="18216"/>
                    <a:pt x="34581" y="18233"/>
                    <a:pt x="34626" y="18233"/>
                  </a:cubicBezTo>
                  <a:cubicBezTo>
                    <a:pt x="34740" y="18233"/>
                    <a:pt x="35042" y="18125"/>
                    <a:pt x="35193" y="18125"/>
                  </a:cubicBezTo>
                  <a:cubicBezTo>
                    <a:pt x="35278" y="18125"/>
                    <a:pt x="35278" y="18336"/>
                    <a:pt x="35278" y="18379"/>
                  </a:cubicBezTo>
                  <a:cubicBezTo>
                    <a:pt x="35278" y="18421"/>
                    <a:pt x="35320" y="18548"/>
                    <a:pt x="35278" y="18548"/>
                  </a:cubicBezTo>
                  <a:cubicBezTo>
                    <a:pt x="35222" y="18548"/>
                    <a:pt x="34879" y="18259"/>
                    <a:pt x="34718" y="18259"/>
                  </a:cubicBezTo>
                  <a:cubicBezTo>
                    <a:pt x="34632" y="18259"/>
                    <a:pt x="34598" y="18341"/>
                    <a:pt x="34686" y="18590"/>
                  </a:cubicBezTo>
                  <a:cubicBezTo>
                    <a:pt x="34735" y="18738"/>
                    <a:pt x="34881" y="18788"/>
                    <a:pt x="35071" y="18788"/>
                  </a:cubicBezTo>
                  <a:cubicBezTo>
                    <a:pt x="35491" y="18788"/>
                    <a:pt x="36123" y="18540"/>
                    <a:pt x="36392" y="18540"/>
                  </a:cubicBezTo>
                  <a:cubicBezTo>
                    <a:pt x="36418" y="18540"/>
                    <a:pt x="36441" y="18542"/>
                    <a:pt x="36460" y="18548"/>
                  </a:cubicBezTo>
                  <a:cubicBezTo>
                    <a:pt x="36629" y="18590"/>
                    <a:pt x="35362" y="18759"/>
                    <a:pt x="35447" y="19012"/>
                  </a:cubicBezTo>
                  <a:cubicBezTo>
                    <a:pt x="35447" y="19012"/>
                    <a:pt x="35869" y="20026"/>
                    <a:pt x="35658" y="20069"/>
                  </a:cubicBezTo>
                  <a:cubicBezTo>
                    <a:pt x="35616" y="20069"/>
                    <a:pt x="35493" y="18885"/>
                    <a:pt x="34927" y="18885"/>
                  </a:cubicBezTo>
                  <a:cubicBezTo>
                    <a:pt x="34917" y="18885"/>
                    <a:pt x="34907" y="18885"/>
                    <a:pt x="34897" y="18886"/>
                  </a:cubicBezTo>
                  <a:cubicBezTo>
                    <a:pt x="34757" y="18886"/>
                    <a:pt x="34589" y="19233"/>
                    <a:pt x="34487" y="19233"/>
                  </a:cubicBezTo>
                  <a:cubicBezTo>
                    <a:pt x="34465" y="19233"/>
                    <a:pt x="34447" y="19218"/>
                    <a:pt x="34433" y="19181"/>
                  </a:cubicBezTo>
                  <a:cubicBezTo>
                    <a:pt x="34433" y="19097"/>
                    <a:pt x="34433" y="18970"/>
                    <a:pt x="34433" y="18843"/>
                  </a:cubicBezTo>
                  <a:cubicBezTo>
                    <a:pt x="34475" y="18759"/>
                    <a:pt x="34475" y="18674"/>
                    <a:pt x="34433" y="18590"/>
                  </a:cubicBezTo>
                  <a:cubicBezTo>
                    <a:pt x="34385" y="18464"/>
                    <a:pt x="34239" y="18415"/>
                    <a:pt x="34068" y="18415"/>
                  </a:cubicBezTo>
                  <a:cubicBezTo>
                    <a:pt x="33777" y="18415"/>
                    <a:pt x="33414" y="18557"/>
                    <a:pt x="33334" y="18717"/>
                  </a:cubicBezTo>
                  <a:cubicBezTo>
                    <a:pt x="33165" y="19055"/>
                    <a:pt x="34052" y="19012"/>
                    <a:pt x="34137" y="19097"/>
                  </a:cubicBezTo>
                  <a:cubicBezTo>
                    <a:pt x="34184" y="19128"/>
                    <a:pt x="34156" y="19136"/>
                    <a:pt x="34095" y="19136"/>
                  </a:cubicBezTo>
                  <a:cubicBezTo>
                    <a:pt x="34029" y="19136"/>
                    <a:pt x="33924" y="19126"/>
                    <a:pt x="33836" y="19126"/>
                  </a:cubicBezTo>
                  <a:cubicBezTo>
                    <a:pt x="33787" y="19126"/>
                    <a:pt x="33743" y="19130"/>
                    <a:pt x="33714" y="19139"/>
                  </a:cubicBezTo>
                  <a:cubicBezTo>
                    <a:pt x="33672" y="19139"/>
                    <a:pt x="33630" y="19224"/>
                    <a:pt x="33630" y="19308"/>
                  </a:cubicBezTo>
                  <a:cubicBezTo>
                    <a:pt x="33597" y="19347"/>
                    <a:pt x="33571" y="19363"/>
                    <a:pt x="33550" y="19363"/>
                  </a:cubicBezTo>
                  <a:cubicBezTo>
                    <a:pt x="33456" y="19363"/>
                    <a:pt x="33436" y="19066"/>
                    <a:pt x="33238" y="19066"/>
                  </a:cubicBezTo>
                  <a:cubicBezTo>
                    <a:pt x="33185" y="19066"/>
                    <a:pt x="33120" y="19087"/>
                    <a:pt x="33038" y="19139"/>
                  </a:cubicBezTo>
                  <a:cubicBezTo>
                    <a:pt x="32827" y="19350"/>
                    <a:pt x="32616" y="19604"/>
                    <a:pt x="32405" y="19857"/>
                  </a:cubicBezTo>
                  <a:cubicBezTo>
                    <a:pt x="32366" y="19961"/>
                    <a:pt x="32423" y="19997"/>
                    <a:pt x="32520" y="19997"/>
                  </a:cubicBezTo>
                  <a:cubicBezTo>
                    <a:pt x="32740" y="19997"/>
                    <a:pt x="33165" y="19815"/>
                    <a:pt x="33165" y="19815"/>
                  </a:cubicBezTo>
                  <a:cubicBezTo>
                    <a:pt x="33325" y="19975"/>
                    <a:pt x="33372" y="20021"/>
                    <a:pt x="33380" y="20021"/>
                  </a:cubicBezTo>
                  <a:cubicBezTo>
                    <a:pt x="33390" y="20021"/>
                    <a:pt x="33354" y="19964"/>
                    <a:pt x="33376" y="19942"/>
                  </a:cubicBezTo>
                  <a:cubicBezTo>
                    <a:pt x="33390" y="19928"/>
                    <a:pt x="33414" y="19923"/>
                    <a:pt x="33442" y="19923"/>
                  </a:cubicBezTo>
                  <a:cubicBezTo>
                    <a:pt x="33498" y="19923"/>
                    <a:pt x="33574" y="19942"/>
                    <a:pt x="33630" y="19942"/>
                  </a:cubicBezTo>
                  <a:lnTo>
                    <a:pt x="33883" y="19942"/>
                  </a:lnTo>
                  <a:cubicBezTo>
                    <a:pt x="34019" y="19874"/>
                    <a:pt x="34183" y="19642"/>
                    <a:pt x="34307" y="19642"/>
                  </a:cubicBezTo>
                  <a:cubicBezTo>
                    <a:pt x="34338" y="19642"/>
                    <a:pt x="34366" y="19655"/>
                    <a:pt x="34390" y="19688"/>
                  </a:cubicBezTo>
                  <a:cubicBezTo>
                    <a:pt x="34644" y="20111"/>
                    <a:pt x="34179" y="19857"/>
                    <a:pt x="34137" y="20026"/>
                  </a:cubicBezTo>
                  <a:cubicBezTo>
                    <a:pt x="34137" y="20069"/>
                    <a:pt x="34264" y="20069"/>
                    <a:pt x="34306" y="20069"/>
                  </a:cubicBezTo>
                  <a:cubicBezTo>
                    <a:pt x="34448" y="20116"/>
                    <a:pt x="34549" y="20122"/>
                    <a:pt x="34613" y="20122"/>
                  </a:cubicBezTo>
                  <a:cubicBezTo>
                    <a:pt x="34635" y="20122"/>
                    <a:pt x="34652" y="20121"/>
                    <a:pt x="34665" y="20121"/>
                  </a:cubicBezTo>
                  <a:cubicBezTo>
                    <a:pt x="34718" y="20121"/>
                    <a:pt x="34707" y="20132"/>
                    <a:pt x="34644" y="20238"/>
                  </a:cubicBezTo>
                  <a:cubicBezTo>
                    <a:pt x="34644" y="20280"/>
                    <a:pt x="34686" y="20322"/>
                    <a:pt x="34728" y="20322"/>
                  </a:cubicBezTo>
                  <a:cubicBezTo>
                    <a:pt x="34889" y="20322"/>
                    <a:pt x="35127" y="20274"/>
                    <a:pt x="35345" y="20274"/>
                  </a:cubicBezTo>
                  <a:cubicBezTo>
                    <a:pt x="35586" y="20274"/>
                    <a:pt x="35803" y="20332"/>
                    <a:pt x="35869" y="20576"/>
                  </a:cubicBezTo>
                  <a:cubicBezTo>
                    <a:pt x="35869" y="20583"/>
                    <a:pt x="35864" y="20586"/>
                    <a:pt x="35854" y="20586"/>
                  </a:cubicBezTo>
                  <a:cubicBezTo>
                    <a:pt x="35775" y="20586"/>
                    <a:pt x="35399" y="20372"/>
                    <a:pt x="35138" y="20372"/>
                  </a:cubicBezTo>
                  <a:cubicBezTo>
                    <a:pt x="35056" y="20372"/>
                    <a:pt x="34986" y="20393"/>
                    <a:pt x="34940" y="20449"/>
                  </a:cubicBezTo>
                  <a:cubicBezTo>
                    <a:pt x="34897" y="20491"/>
                    <a:pt x="35024" y="20449"/>
                    <a:pt x="35066" y="20871"/>
                  </a:cubicBezTo>
                  <a:cubicBezTo>
                    <a:pt x="35066" y="20956"/>
                    <a:pt x="35278" y="20998"/>
                    <a:pt x="35235" y="21082"/>
                  </a:cubicBezTo>
                  <a:cubicBezTo>
                    <a:pt x="35185" y="21127"/>
                    <a:pt x="35143" y="21145"/>
                    <a:pt x="35108" y="21145"/>
                  </a:cubicBezTo>
                  <a:cubicBezTo>
                    <a:pt x="34909" y="21145"/>
                    <a:pt x="34940" y="20533"/>
                    <a:pt x="34940" y="20533"/>
                  </a:cubicBezTo>
                  <a:cubicBezTo>
                    <a:pt x="34644" y="20407"/>
                    <a:pt x="34306" y="20322"/>
                    <a:pt x="33968" y="20322"/>
                  </a:cubicBezTo>
                  <a:cubicBezTo>
                    <a:pt x="33672" y="20533"/>
                    <a:pt x="33841" y="20491"/>
                    <a:pt x="33926" y="20744"/>
                  </a:cubicBezTo>
                  <a:cubicBezTo>
                    <a:pt x="33926" y="20829"/>
                    <a:pt x="33926" y="20913"/>
                    <a:pt x="33841" y="20913"/>
                  </a:cubicBezTo>
                  <a:lnTo>
                    <a:pt x="33630" y="20533"/>
                  </a:lnTo>
                  <a:cubicBezTo>
                    <a:pt x="33630" y="20407"/>
                    <a:pt x="34052" y="20280"/>
                    <a:pt x="33883" y="20195"/>
                  </a:cubicBezTo>
                  <a:cubicBezTo>
                    <a:pt x="33841" y="20181"/>
                    <a:pt x="33801" y="20174"/>
                    <a:pt x="33763" y="20174"/>
                  </a:cubicBezTo>
                  <a:cubicBezTo>
                    <a:pt x="33571" y="20174"/>
                    <a:pt x="33419" y="20350"/>
                    <a:pt x="33207" y="20702"/>
                  </a:cubicBezTo>
                  <a:cubicBezTo>
                    <a:pt x="33203" y="20707"/>
                    <a:pt x="33199" y="20709"/>
                    <a:pt x="33195" y="20709"/>
                  </a:cubicBezTo>
                  <a:cubicBezTo>
                    <a:pt x="33165" y="20709"/>
                    <a:pt x="33160" y="20571"/>
                    <a:pt x="33123" y="20533"/>
                  </a:cubicBezTo>
                  <a:cubicBezTo>
                    <a:pt x="33001" y="20429"/>
                    <a:pt x="32887" y="20403"/>
                    <a:pt x="32789" y="20403"/>
                  </a:cubicBezTo>
                  <a:cubicBezTo>
                    <a:pt x="32693" y="20403"/>
                    <a:pt x="32612" y="20428"/>
                    <a:pt x="32554" y="20428"/>
                  </a:cubicBezTo>
                  <a:cubicBezTo>
                    <a:pt x="32527" y="20428"/>
                    <a:pt x="32505" y="20422"/>
                    <a:pt x="32489" y="20407"/>
                  </a:cubicBezTo>
                  <a:cubicBezTo>
                    <a:pt x="32476" y="20393"/>
                    <a:pt x="32455" y="20387"/>
                    <a:pt x="32431" y="20387"/>
                  </a:cubicBezTo>
                  <a:cubicBezTo>
                    <a:pt x="32304" y="20387"/>
                    <a:pt x="32067" y="20547"/>
                    <a:pt x="32067" y="20618"/>
                  </a:cubicBezTo>
                  <a:cubicBezTo>
                    <a:pt x="32067" y="21082"/>
                    <a:pt x="32869" y="20787"/>
                    <a:pt x="32743" y="21209"/>
                  </a:cubicBezTo>
                  <a:cubicBezTo>
                    <a:pt x="32739" y="21220"/>
                    <a:pt x="32732" y="21224"/>
                    <a:pt x="32723" y="21224"/>
                  </a:cubicBezTo>
                  <a:cubicBezTo>
                    <a:pt x="32640" y="21224"/>
                    <a:pt x="32343" y="20864"/>
                    <a:pt x="32089" y="20864"/>
                  </a:cubicBezTo>
                  <a:cubicBezTo>
                    <a:pt x="32020" y="20864"/>
                    <a:pt x="31955" y="20890"/>
                    <a:pt x="31898" y="20956"/>
                  </a:cubicBezTo>
                  <a:cubicBezTo>
                    <a:pt x="31855" y="20998"/>
                    <a:pt x="31940" y="21082"/>
                    <a:pt x="31940" y="21167"/>
                  </a:cubicBezTo>
                  <a:cubicBezTo>
                    <a:pt x="31940" y="21209"/>
                    <a:pt x="31898" y="21294"/>
                    <a:pt x="31855" y="21336"/>
                  </a:cubicBezTo>
                  <a:cubicBezTo>
                    <a:pt x="31731" y="21422"/>
                    <a:pt x="31659" y="21456"/>
                    <a:pt x="31618" y="21456"/>
                  </a:cubicBezTo>
                  <a:cubicBezTo>
                    <a:pt x="31477" y="21456"/>
                    <a:pt x="31704" y="21054"/>
                    <a:pt x="31475" y="20956"/>
                  </a:cubicBezTo>
                  <a:cubicBezTo>
                    <a:pt x="31414" y="20925"/>
                    <a:pt x="31363" y="20912"/>
                    <a:pt x="31322" y="20912"/>
                  </a:cubicBezTo>
                  <a:cubicBezTo>
                    <a:pt x="31136" y="20912"/>
                    <a:pt x="31130" y="21167"/>
                    <a:pt x="31095" y="21167"/>
                  </a:cubicBezTo>
                  <a:cubicBezTo>
                    <a:pt x="30799" y="21167"/>
                    <a:pt x="30672" y="21463"/>
                    <a:pt x="30630" y="21505"/>
                  </a:cubicBezTo>
                  <a:cubicBezTo>
                    <a:pt x="30606" y="21505"/>
                    <a:pt x="30375" y="21477"/>
                    <a:pt x="30189" y="21477"/>
                  </a:cubicBezTo>
                  <a:cubicBezTo>
                    <a:pt x="30050" y="21477"/>
                    <a:pt x="29936" y="21493"/>
                    <a:pt x="29954" y="21547"/>
                  </a:cubicBezTo>
                  <a:cubicBezTo>
                    <a:pt x="30123" y="22012"/>
                    <a:pt x="30715" y="22012"/>
                    <a:pt x="31095" y="22350"/>
                  </a:cubicBezTo>
                  <a:cubicBezTo>
                    <a:pt x="31132" y="22375"/>
                    <a:pt x="31132" y="22385"/>
                    <a:pt x="31104" y="22385"/>
                  </a:cubicBezTo>
                  <a:cubicBezTo>
                    <a:pt x="30977" y="22385"/>
                    <a:pt x="30274" y="22171"/>
                    <a:pt x="29968" y="22171"/>
                  </a:cubicBezTo>
                  <a:cubicBezTo>
                    <a:pt x="29888" y="22171"/>
                    <a:pt x="29835" y="22186"/>
                    <a:pt x="29828" y="22223"/>
                  </a:cubicBezTo>
                  <a:cubicBezTo>
                    <a:pt x="29743" y="22477"/>
                    <a:pt x="30419" y="22392"/>
                    <a:pt x="30461" y="22477"/>
                  </a:cubicBezTo>
                  <a:cubicBezTo>
                    <a:pt x="30498" y="22550"/>
                    <a:pt x="30519" y="22568"/>
                    <a:pt x="30537" y="22568"/>
                  </a:cubicBezTo>
                  <a:cubicBezTo>
                    <a:pt x="30555" y="22568"/>
                    <a:pt x="30570" y="22552"/>
                    <a:pt x="30595" y="22552"/>
                  </a:cubicBezTo>
                  <a:cubicBezTo>
                    <a:pt x="30605" y="22552"/>
                    <a:pt x="30617" y="22554"/>
                    <a:pt x="30630" y="22561"/>
                  </a:cubicBezTo>
                  <a:cubicBezTo>
                    <a:pt x="30757" y="22603"/>
                    <a:pt x="30419" y="22561"/>
                    <a:pt x="30292" y="22646"/>
                  </a:cubicBezTo>
                  <a:cubicBezTo>
                    <a:pt x="30234" y="22684"/>
                    <a:pt x="30164" y="22699"/>
                    <a:pt x="30087" y="22699"/>
                  </a:cubicBezTo>
                  <a:cubicBezTo>
                    <a:pt x="29816" y="22699"/>
                    <a:pt x="29454" y="22513"/>
                    <a:pt x="29198" y="22513"/>
                  </a:cubicBezTo>
                  <a:cubicBezTo>
                    <a:pt x="29050" y="22513"/>
                    <a:pt x="28937" y="22576"/>
                    <a:pt x="28898" y="22772"/>
                  </a:cubicBezTo>
                  <a:cubicBezTo>
                    <a:pt x="28856" y="23153"/>
                    <a:pt x="29447" y="22899"/>
                    <a:pt x="29490" y="23110"/>
                  </a:cubicBezTo>
                  <a:cubicBezTo>
                    <a:pt x="29490" y="23118"/>
                    <a:pt x="29468" y="23120"/>
                    <a:pt x="29433" y="23120"/>
                  </a:cubicBezTo>
                  <a:cubicBezTo>
                    <a:pt x="29395" y="23120"/>
                    <a:pt x="29340" y="23118"/>
                    <a:pt x="29281" y="23118"/>
                  </a:cubicBezTo>
                  <a:cubicBezTo>
                    <a:pt x="29100" y="23118"/>
                    <a:pt x="28872" y="23140"/>
                    <a:pt x="28898" y="23322"/>
                  </a:cubicBezTo>
                  <a:cubicBezTo>
                    <a:pt x="28918" y="23462"/>
                    <a:pt x="29004" y="23507"/>
                    <a:pt x="29121" y="23507"/>
                  </a:cubicBezTo>
                  <a:cubicBezTo>
                    <a:pt x="29251" y="23507"/>
                    <a:pt x="29418" y="23451"/>
                    <a:pt x="29574" y="23406"/>
                  </a:cubicBezTo>
                  <a:lnTo>
                    <a:pt x="29574" y="23364"/>
                  </a:lnTo>
                  <a:cubicBezTo>
                    <a:pt x="29866" y="23225"/>
                    <a:pt x="30002" y="23177"/>
                    <a:pt x="30035" y="23177"/>
                  </a:cubicBezTo>
                  <a:cubicBezTo>
                    <a:pt x="30094" y="23177"/>
                    <a:pt x="29843" y="23326"/>
                    <a:pt x="29574" y="23406"/>
                  </a:cubicBezTo>
                  <a:cubicBezTo>
                    <a:pt x="29616" y="23533"/>
                    <a:pt x="30335" y="23702"/>
                    <a:pt x="30123" y="23702"/>
                  </a:cubicBezTo>
                  <a:cubicBezTo>
                    <a:pt x="29852" y="23668"/>
                    <a:pt x="29717" y="23498"/>
                    <a:pt x="29455" y="23498"/>
                  </a:cubicBezTo>
                  <a:cubicBezTo>
                    <a:pt x="29391" y="23498"/>
                    <a:pt x="29319" y="23508"/>
                    <a:pt x="29236" y="23533"/>
                  </a:cubicBezTo>
                  <a:cubicBezTo>
                    <a:pt x="29067" y="23575"/>
                    <a:pt x="28940" y="23617"/>
                    <a:pt x="29067" y="23871"/>
                  </a:cubicBezTo>
                  <a:cubicBezTo>
                    <a:pt x="29067" y="23955"/>
                    <a:pt x="29447" y="23913"/>
                    <a:pt x="29363" y="23998"/>
                  </a:cubicBezTo>
                  <a:cubicBezTo>
                    <a:pt x="29315" y="24034"/>
                    <a:pt x="29272" y="24049"/>
                    <a:pt x="29233" y="24049"/>
                  </a:cubicBezTo>
                  <a:cubicBezTo>
                    <a:pt x="28996" y="24049"/>
                    <a:pt x="28898" y="23485"/>
                    <a:pt x="28645" y="23448"/>
                  </a:cubicBezTo>
                  <a:cubicBezTo>
                    <a:pt x="28602" y="23448"/>
                    <a:pt x="28539" y="23438"/>
                    <a:pt x="28486" y="23438"/>
                  </a:cubicBezTo>
                  <a:cubicBezTo>
                    <a:pt x="28433" y="23438"/>
                    <a:pt x="28391" y="23448"/>
                    <a:pt x="28391" y="23491"/>
                  </a:cubicBezTo>
                  <a:cubicBezTo>
                    <a:pt x="28391" y="23575"/>
                    <a:pt x="28856" y="23998"/>
                    <a:pt x="28729" y="24167"/>
                  </a:cubicBezTo>
                  <a:cubicBezTo>
                    <a:pt x="28687" y="24293"/>
                    <a:pt x="28053" y="24336"/>
                    <a:pt x="28307" y="24589"/>
                  </a:cubicBezTo>
                  <a:cubicBezTo>
                    <a:pt x="28416" y="24699"/>
                    <a:pt x="28522" y="24738"/>
                    <a:pt x="28623" y="24738"/>
                  </a:cubicBezTo>
                  <a:cubicBezTo>
                    <a:pt x="28870" y="24738"/>
                    <a:pt x="29093" y="24503"/>
                    <a:pt x="29299" y="24503"/>
                  </a:cubicBezTo>
                  <a:cubicBezTo>
                    <a:pt x="29364" y="24503"/>
                    <a:pt x="29427" y="24527"/>
                    <a:pt x="29490" y="24589"/>
                  </a:cubicBezTo>
                  <a:cubicBezTo>
                    <a:pt x="29532" y="24631"/>
                    <a:pt x="29616" y="24716"/>
                    <a:pt x="29574" y="24758"/>
                  </a:cubicBezTo>
                  <a:cubicBezTo>
                    <a:pt x="29490" y="24758"/>
                    <a:pt x="29025" y="25012"/>
                    <a:pt x="29025" y="25012"/>
                  </a:cubicBezTo>
                  <a:cubicBezTo>
                    <a:pt x="29130" y="24976"/>
                    <a:pt x="29254" y="24963"/>
                    <a:pt x="29387" y="24963"/>
                  </a:cubicBezTo>
                  <a:cubicBezTo>
                    <a:pt x="29785" y="24963"/>
                    <a:pt x="30259" y="25083"/>
                    <a:pt x="30539" y="25083"/>
                  </a:cubicBezTo>
                  <a:cubicBezTo>
                    <a:pt x="30613" y="25083"/>
                    <a:pt x="30673" y="25075"/>
                    <a:pt x="30715" y="25054"/>
                  </a:cubicBezTo>
                  <a:cubicBezTo>
                    <a:pt x="30845" y="24989"/>
                    <a:pt x="31049" y="24774"/>
                    <a:pt x="31214" y="24774"/>
                  </a:cubicBezTo>
                  <a:cubicBezTo>
                    <a:pt x="31263" y="24774"/>
                    <a:pt x="31309" y="24794"/>
                    <a:pt x="31348" y="24843"/>
                  </a:cubicBezTo>
                  <a:cubicBezTo>
                    <a:pt x="31433" y="24885"/>
                    <a:pt x="31179" y="24927"/>
                    <a:pt x="31095" y="24969"/>
                  </a:cubicBezTo>
                  <a:lnTo>
                    <a:pt x="30926" y="25054"/>
                  </a:lnTo>
                  <a:cubicBezTo>
                    <a:pt x="30981" y="25036"/>
                    <a:pt x="31043" y="25009"/>
                    <a:pt x="31070" y="25009"/>
                  </a:cubicBezTo>
                  <a:cubicBezTo>
                    <a:pt x="31104" y="25009"/>
                    <a:pt x="31076" y="25055"/>
                    <a:pt x="30884" y="25223"/>
                  </a:cubicBezTo>
                  <a:cubicBezTo>
                    <a:pt x="30819" y="25277"/>
                    <a:pt x="30724" y="25295"/>
                    <a:pt x="30618" y="25295"/>
                  </a:cubicBezTo>
                  <a:cubicBezTo>
                    <a:pt x="30395" y="25295"/>
                    <a:pt x="30121" y="25216"/>
                    <a:pt x="29959" y="25216"/>
                  </a:cubicBezTo>
                  <a:cubicBezTo>
                    <a:pt x="29893" y="25216"/>
                    <a:pt x="29846" y="25229"/>
                    <a:pt x="29828" y="25265"/>
                  </a:cubicBezTo>
                  <a:cubicBezTo>
                    <a:pt x="29828" y="25223"/>
                    <a:pt x="29785" y="25223"/>
                    <a:pt x="29701" y="25138"/>
                  </a:cubicBezTo>
                  <a:cubicBezTo>
                    <a:pt x="28940" y="25265"/>
                    <a:pt x="28180" y="25476"/>
                    <a:pt x="27419" y="25730"/>
                  </a:cubicBezTo>
                  <a:cubicBezTo>
                    <a:pt x="27377" y="25772"/>
                    <a:pt x="27250" y="25772"/>
                    <a:pt x="27250" y="25814"/>
                  </a:cubicBezTo>
                  <a:cubicBezTo>
                    <a:pt x="27250" y="25983"/>
                    <a:pt x="27340" y="26040"/>
                    <a:pt x="27463" y="26040"/>
                  </a:cubicBezTo>
                  <a:cubicBezTo>
                    <a:pt x="27710" y="26040"/>
                    <a:pt x="28095" y="25814"/>
                    <a:pt x="28180" y="25814"/>
                  </a:cubicBezTo>
                  <a:cubicBezTo>
                    <a:pt x="28264" y="25814"/>
                    <a:pt x="27884" y="26321"/>
                    <a:pt x="27884" y="26363"/>
                  </a:cubicBezTo>
                  <a:cubicBezTo>
                    <a:pt x="27884" y="26406"/>
                    <a:pt x="28687" y="26870"/>
                    <a:pt x="28476" y="26955"/>
                  </a:cubicBezTo>
                  <a:cubicBezTo>
                    <a:pt x="28437" y="26968"/>
                    <a:pt x="28401" y="26974"/>
                    <a:pt x="28367" y="26974"/>
                  </a:cubicBezTo>
                  <a:cubicBezTo>
                    <a:pt x="28048" y="26974"/>
                    <a:pt x="27881" y="26477"/>
                    <a:pt x="27546" y="26477"/>
                  </a:cubicBezTo>
                  <a:cubicBezTo>
                    <a:pt x="27440" y="26477"/>
                    <a:pt x="27316" y="26527"/>
                    <a:pt x="27166" y="26659"/>
                  </a:cubicBezTo>
                  <a:cubicBezTo>
                    <a:pt x="26617" y="27124"/>
                    <a:pt x="27419" y="27166"/>
                    <a:pt x="27250" y="27377"/>
                  </a:cubicBezTo>
                  <a:cubicBezTo>
                    <a:pt x="27247" y="27381"/>
                    <a:pt x="27242" y="27382"/>
                    <a:pt x="27235" y="27382"/>
                  </a:cubicBezTo>
                  <a:cubicBezTo>
                    <a:pt x="27191" y="27382"/>
                    <a:pt x="27082" y="27326"/>
                    <a:pt x="26974" y="27326"/>
                  </a:cubicBezTo>
                  <a:cubicBezTo>
                    <a:pt x="26885" y="27326"/>
                    <a:pt x="26796" y="27364"/>
                    <a:pt x="26743" y="27504"/>
                  </a:cubicBezTo>
                  <a:cubicBezTo>
                    <a:pt x="26743" y="27534"/>
                    <a:pt x="26766" y="27581"/>
                    <a:pt x="26802" y="27637"/>
                  </a:cubicBezTo>
                  <a:lnTo>
                    <a:pt x="26802" y="27637"/>
                  </a:lnTo>
                  <a:cubicBezTo>
                    <a:pt x="26773" y="27606"/>
                    <a:pt x="26737" y="27587"/>
                    <a:pt x="26687" y="27587"/>
                  </a:cubicBezTo>
                  <a:cubicBezTo>
                    <a:pt x="26678" y="27587"/>
                    <a:pt x="26669" y="27587"/>
                    <a:pt x="26659" y="27589"/>
                  </a:cubicBezTo>
                  <a:cubicBezTo>
                    <a:pt x="26490" y="27589"/>
                    <a:pt x="25983" y="28180"/>
                    <a:pt x="26152" y="28349"/>
                  </a:cubicBezTo>
                  <a:cubicBezTo>
                    <a:pt x="26166" y="28377"/>
                    <a:pt x="26185" y="28387"/>
                    <a:pt x="26205" y="28387"/>
                  </a:cubicBezTo>
                  <a:cubicBezTo>
                    <a:pt x="26246" y="28387"/>
                    <a:pt x="26293" y="28349"/>
                    <a:pt x="26321" y="28349"/>
                  </a:cubicBezTo>
                  <a:cubicBezTo>
                    <a:pt x="26321" y="28391"/>
                    <a:pt x="26194" y="28476"/>
                    <a:pt x="26194" y="28518"/>
                  </a:cubicBezTo>
                  <a:cubicBezTo>
                    <a:pt x="26194" y="28677"/>
                    <a:pt x="26226" y="28733"/>
                    <a:pt x="26273" y="28733"/>
                  </a:cubicBezTo>
                  <a:cubicBezTo>
                    <a:pt x="26389" y="28733"/>
                    <a:pt x="26599" y="28391"/>
                    <a:pt x="26659" y="28391"/>
                  </a:cubicBezTo>
                  <a:lnTo>
                    <a:pt x="26786" y="28391"/>
                  </a:lnTo>
                  <a:cubicBezTo>
                    <a:pt x="26870" y="28391"/>
                    <a:pt x="26870" y="28560"/>
                    <a:pt x="26828" y="28687"/>
                  </a:cubicBezTo>
                  <a:cubicBezTo>
                    <a:pt x="26786" y="29025"/>
                    <a:pt x="26743" y="29025"/>
                    <a:pt x="27250" y="29152"/>
                  </a:cubicBezTo>
                  <a:cubicBezTo>
                    <a:pt x="27279" y="29161"/>
                    <a:pt x="27277" y="29164"/>
                    <a:pt x="27257" y="29164"/>
                  </a:cubicBezTo>
                  <a:cubicBezTo>
                    <a:pt x="27220" y="29164"/>
                    <a:pt x="27122" y="29155"/>
                    <a:pt x="27028" y="29155"/>
                  </a:cubicBezTo>
                  <a:cubicBezTo>
                    <a:pt x="26942" y="29155"/>
                    <a:pt x="26859" y="29163"/>
                    <a:pt x="26828" y="29194"/>
                  </a:cubicBezTo>
                  <a:cubicBezTo>
                    <a:pt x="26786" y="29321"/>
                    <a:pt x="27293" y="29701"/>
                    <a:pt x="26912" y="29743"/>
                  </a:cubicBezTo>
                  <a:cubicBezTo>
                    <a:pt x="26894" y="29746"/>
                    <a:pt x="26877" y="29747"/>
                    <a:pt x="26861" y="29747"/>
                  </a:cubicBezTo>
                  <a:cubicBezTo>
                    <a:pt x="26654" y="29747"/>
                    <a:pt x="26611" y="29571"/>
                    <a:pt x="26492" y="29571"/>
                  </a:cubicBezTo>
                  <a:cubicBezTo>
                    <a:pt x="26449" y="29571"/>
                    <a:pt x="26396" y="29595"/>
                    <a:pt x="26321" y="29659"/>
                  </a:cubicBezTo>
                  <a:cubicBezTo>
                    <a:pt x="26279" y="29701"/>
                    <a:pt x="26152" y="29701"/>
                    <a:pt x="26194" y="29743"/>
                  </a:cubicBezTo>
                  <a:cubicBezTo>
                    <a:pt x="26202" y="29758"/>
                    <a:pt x="26211" y="29764"/>
                    <a:pt x="26223" y="29764"/>
                  </a:cubicBezTo>
                  <a:cubicBezTo>
                    <a:pt x="26265" y="29764"/>
                    <a:pt x="26328" y="29681"/>
                    <a:pt x="26353" y="29681"/>
                  </a:cubicBezTo>
                  <a:cubicBezTo>
                    <a:pt x="26359" y="29681"/>
                    <a:pt x="26363" y="29686"/>
                    <a:pt x="26363" y="29701"/>
                  </a:cubicBezTo>
                  <a:cubicBezTo>
                    <a:pt x="26363" y="29743"/>
                    <a:pt x="25729" y="30039"/>
                    <a:pt x="25772" y="30039"/>
                  </a:cubicBezTo>
                  <a:cubicBezTo>
                    <a:pt x="26194" y="30039"/>
                    <a:pt x="26574" y="30124"/>
                    <a:pt x="26997" y="30208"/>
                  </a:cubicBezTo>
                  <a:lnTo>
                    <a:pt x="26279" y="30208"/>
                  </a:lnTo>
                  <a:cubicBezTo>
                    <a:pt x="26253" y="30208"/>
                    <a:pt x="26242" y="30206"/>
                    <a:pt x="26239" y="30206"/>
                  </a:cubicBezTo>
                  <a:cubicBezTo>
                    <a:pt x="26228" y="30206"/>
                    <a:pt x="26363" y="30233"/>
                    <a:pt x="26363" y="30504"/>
                  </a:cubicBezTo>
                  <a:cubicBezTo>
                    <a:pt x="26363" y="30504"/>
                    <a:pt x="25645" y="30504"/>
                    <a:pt x="26025" y="30757"/>
                  </a:cubicBezTo>
                  <a:cubicBezTo>
                    <a:pt x="26046" y="30768"/>
                    <a:pt x="26071" y="30772"/>
                    <a:pt x="26100" y="30772"/>
                  </a:cubicBezTo>
                  <a:cubicBezTo>
                    <a:pt x="26420" y="30772"/>
                    <a:pt x="27200" y="30206"/>
                    <a:pt x="27248" y="30206"/>
                  </a:cubicBezTo>
                  <a:cubicBezTo>
                    <a:pt x="27250" y="30206"/>
                    <a:pt x="27250" y="30207"/>
                    <a:pt x="27250" y="30208"/>
                  </a:cubicBezTo>
                  <a:cubicBezTo>
                    <a:pt x="27124" y="31053"/>
                    <a:pt x="25941" y="30757"/>
                    <a:pt x="25434" y="31138"/>
                  </a:cubicBezTo>
                  <a:cubicBezTo>
                    <a:pt x="25392" y="31180"/>
                    <a:pt x="25434" y="31264"/>
                    <a:pt x="25392" y="31306"/>
                  </a:cubicBezTo>
                  <a:cubicBezTo>
                    <a:pt x="25383" y="31357"/>
                    <a:pt x="25363" y="31377"/>
                    <a:pt x="25335" y="31377"/>
                  </a:cubicBezTo>
                  <a:cubicBezTo>
                    <a:pt x="25220" y="31377"/>
                    <a:pt x="24969" y="31045"/>
                    <a:pt x="24800" y="31011"/>
                  </a:cubicBezTo>
                  <a:cubicBezTo>
                    <a:pt x="24763" y="30997"/>
                    <a:pt x="24729" y="30991"/>
                    <a:pt x="24699" y="30991"/>
                  </a:cubicBezTo>
                  <a:cubicBezTo>
                    <a:pt x="24452" y="30991"/>
                    <a:pt x="24411" y="31405"/>
                    <a:pt x="24335" y="31518"/>
                  </a:cubicBezTo>
                  <a:cubicBezTo>
                    <a:pt x="24282" y="31581"/>
                    <a:pt x="24206" y="31602"/>
                    <a:pt x="24119" y="31602"/>
                  </a:cubicBezTo>
                  <a:cubicBezTo>
                    <a:pt x="23945" y="31602"/>
                    <a:pt x="23728" y="31518"/>
                    <a:pt x="23575" y="31518"/>
                  </a:cubicBezTo>
                  <a:cubicBezTo>
                    <a:pt x="23498" y="31518"/>
                    <a:pt x="23438" y="31539"/>
                    <a:pt x="23406" y="31602"/>
                  </a:cubicBezTo>
                  <a:cubicBezTo>
                    <a:pt x="23321" y="31687"/>
                    <a:pt x="22857" y="31560"/>
                    <a:pt x="22688" y="31982"/>
                  </a:cubicBezTo>
                  <a:cubicBezTo>
                    <a:pt x="22627" y="32133"/>
                    <a:pt x="22632" y="32155"/>
                    <a:pt x="22654" y="32155"/>
                  </a:cubicBezTo>
                  <a:cubicBezTo>
                    <a:pt x="22663" y="32155"/>
                    <a:pt x="22676" y="32151"/>
                    <a:pt x="22688" y="32151"/>
                  </a:cubicBezTo>
                  <a:cubicBezTo>
                    <a:pt x="22814" y="32278"/>
                    <a:pt x="23237" y="32151"/>
                    <a:pt x="23237" y="32320"/>
                  </a:cubicBezTo>
                  <a:cubicBezTo>
                    <a:pt x="23237" y="32489"/>
                    <a:pt x="22561" y="32447"/>
                    <a:pt x="22688" y="32616"/>
                  </a:cubicBezTo>
                  <a:cubicBezTo>
                    <a:pt x="22702" y="32630"/>
                    <a:pt x="22720" y="32635"/>
                    <a:pt x="22742" y="32635"/>
                  </a:cubicBezTo>
                  <a:cubicBezTo>
                    <a:pt x="22786" y="32635"/>
                    <a:pt x="22843" y="32616"/>
                    <a:pt x="22899" y="32616"/>
                  </a:cubicBezTo>
                  <a:cubicBezTo>
                    <a:pt x="23398" y="32550"/>
                    <a:pt x="24212" y="31618"/>
                    <a:pt x="24948" y="31618"/>
                  </a:cubicBezTo>
                  <a:cubicBezTo>
                    <a:pt x="25146" y="31618"/>
                    <a:pt x="25339" y="31685"/>
                    <a:pt x="25518" y="31856"/>
                  </a:cubicBezTo>
                  <a:cubicBezTo>
                    <a:pt x="25523" y="31860"/>
                    <a:pt x="25524" y="31862"/>
                    <a:pt x="25522" y="31862"/>
                  </a:cubicBezTo>
                  <a:cubicBezTo>
                    <a:pt x="25506" y="31862"/>
                    <a:pt x="25293" y="31729"/>
                    <a:pt x="25180" y="31729"/>
                  </a:cubicBezTo>
                  <a:cubicBezTo>
                    <a:pt x="25127" y="31724"/>
                    <a:pt x="25075" y="31721"/>
                    <a:pt x="25022" y="31721"/>
                  </a:cubicBezTo>
                  <a:cubicBezTo>
                    <a:pt x="24653" y="31721"/>
                    <a:pt x="24293" y="31850"/>
                    <a:pt x="23997" y="32109"/>
                  </a:cubicBezTo>
                  <a:cubicBezTo>
                    <a:pt x="23955" y="32151"/>
                    <a:pt x="23997" y="32194"/>
                    <a:pt x="24040" y="32194"/>
                  </a:cubicBezTo>
                  <a:cubicBezTo>
                    <a:pt x="24088" y="32188"/>
                    <a:pt x="24127" y="32185"/>
                    <a:pt x="24157" y="32185"/>
                  </a:cubicBezTo>
                  <a:cubicBezTo>
                    <a:pt x="24340" y="32185"/>
                    <a:pt x="24221" y="32278"/>
                    <a:pt x="24040" y="32278"/>
                  </a:cubicBezTo>
                  <a:cubicBezTo>
                    <a:pt x="23997" y="32278"/>
                    <a:pt x="24378" y="32447"/>
                    <a:pt x="24378" y="32447"/>
                  </a:cubicBezTo>
                  <a:cubicBezTo>
                    <a:pt x="24378" y="32447"/>
                    <a:pt x="24293" y="32532"/>
                    <a:pt x="24209" y="32532"/>
                  </a:cubicBezTo>
                  <a:cubicBezTo>
                    <a:pt x="24180" y="32532"/>
                    <a:pt x="23946" y="32513"/>
                    <a:pt x="23780" y="32513"/>
                  </a:cubicBezTo>
                  <a:cubicBezTo>
                    <a:pt x="23697" y="32513"/>
                    <a:pt x="23631" y="32518"/>
                    <a:pt x="23617" y="32532"/>
                  </a:cubicBezTo>
                  <a:cubicBezTo>
                    <a:pt x="23575" y="32616"/>
                    <a:pt x="23786" y="32701"/>
                    <a:pt x="23744" y="32743"/>
                  </a:cubicBezTo>
                  <a:cubicBezTo>
                    <a:pt x="23735" y="32748"/>
                    <a:pt x="23717" y="32749"/>
                    <a:pt x="23693" y="32749"/>
                  </a:cubicBezTo>
                  <a:cubicBezTo>
                    <a:pt x="23639" y="32749"/>
                    <a:pt x="23555" y="32741"/>
                    <a:pt x="23465" y="32741"/>
                  </a:cubicBezTo>
                  <a:cubicBezTo>
                    <a:pt x="23225" y="32741"/>
                    <a:pt x="22946" y="32797"/>
                    <a:pt x="23110" y="33208"/>
                  </a:cubicBezTo>
                  <a:cubicBezTo>
                    <a:pt x="23205" y="33460"/>
                    <a:pt x="23288" y="33536"/>
                    <a:pt x="23359" y="33536"/>
                  </a:cubicBezTo>
                  <a:cubicBezTo>
                    <a:pt x="23465" y="33536"/>
                    <a:pt x="23545" y="33368"/>
                    <a:pt x="23598" y="33368"/>
                  </a:cubicBezTo>
                  <a:cubicBezTo>
                    <a:pt x="23605" y="33368"/>
                    <a:pt x="23611" y="33371"/>
                    <a:pt x="23617" y="33377"/>
                  </a:cubicBezTo>
                  <a:cubicBezTo>
                    <a:pt x="23702" y="33419"/>
                    <a:pt x="23617" y="33546"/>
                    <a:pt x="23702" y="33546"/>
                  </a:cubicBezTo>
                  <a:cubicBezTo>
                    <a:pt x="23708" y="33552"/>
                    <a:pt x="23723" y="33555"/>
                    <a:pt x="23743" y="33555"/>
                  </a:cubicBezTo>
                  <a:cubicBezTo>
                    <a:pt x="23807" y="33555"/>
                    <a:pt x="23924" y="33530"/>
                    <a:pt x="24012" y="33530"/>
                  </a:cubicBezTo>
                  <a:cubicBezTo>
                    <a:pt x="24076" y="33530"/>
                    <a:pt x="24124" y="33543"/>
                    <a:pt x="24124" y="33588"/>
                  </a:cubicBezTo>
                  <a:cubicBezTo>
                    <a:pt x="24124" y="33588"/>
                    <a:pt x="23364" y="33672"/>
                    <a:pt x="23364" y="33715"/>
                  </a:cubicBezTo>
                  <a:cubicBezTo>
                    <a:pt x="23321" y="33757"/>
                    <a:pt x="23448" y="33841"/>
                    <a:pt x="23406" y="33884"/>
                  </a:cubicBezTo>
                  <a:cubicBezTo>
                    <a:pt x="23364" y="33968"/>
                    <a:pt x="22730" y="34095"/>
                    <a:pt x="23406" y="34179"/>
                  </a:cubicBezTo>
                  <a:cubicBezTo>
                    <a:pt x="24040" y="34222"/>
                    <a:pt x="23026" y="34222"/>
                    <a:pt x="23026" y="34222"/>
                  </a:cubicBezTo>
                  <a:cubicBezTo>
                    <a:pt x="22986" y="34222"/>
                    <a:pt x="22604" y="34904"/>
                    <a:pt x="22421" y="34904"/>
                  </a:cubicBezTo>
                  <a:cubicBezTo>
                    <a:pt x="22410" y="34904"/>
                    <a:pt x="22401" y="34902"/>
                    <a:pt x="22392" y="34898"/>
                  </a:cubicBezTo>
                  <a:cubicBezTo>
                    <a:pt x="22392" y="34898"/>
                    <a:pt x="22772" y="34348"/>
                    <a:pt x="22772" y="34264"/>
                  </a:cubicBezTo>
                  <a:cubicBezTo>
                    <a:pt x="22748" y="34180"/>
                    <a:pt x="22700" y="34154"/>
                    <a:pt x="22644" y="34154"/>
                  </a:cubicBezTo>
                  <a:cubicBezTo>
                    <a:pt x="22552" y="34154"/>
                    <a:pt x="22439" y="34222"/>
                    <a:pt x="22370" y="34222"/>
                  </a:cubicBezTo>
                  <a:cubicBezTo>
                    <a:pt x="22332" y="34222"/>
                    <a:pt x="22307" y="34202"/>
                    <a:pt x="22307" y="34137"/>
                  </a:cubicBezTo>
                  <a:cubicBezTo>
                    <a:pt x="22307" y="34010"/>
                    <a:pt x="22054" y="33292"/>
                    <a:pt x="21843" y="33250"/>
                  </a:cubicBezTo>
                  <a:cubicBezTo>
                    <a:pt x="21589" y="33250"/>
                    <a:pt x="21800" y="33588"/>
                    <a:pt x="21758" y="33884"/>
                  </a:cubicBezTo>
                  <a:cubicBezTo>
                    <a:pt x="21758" y="33884"/>
                    <a:pt x="21616" y="33877"/>
                    <a:pt x="21446" y="33877"/>
                  </a:cubicBezTo>
                  <a:cubicBezTo>
                    <a:pt x="21190" y="33877"/>
                    <a:pt x="20871" y="33892"/>
                    <a:pt x="20871" y="33968"/>
                  </a:cubicBezTo>
                  <a:cubicBezTo>
                    <a:pt x="20871" y="34010"/>
                    <a:pt x="21505" y="34264"/>
                    <a:pt x="21378" y="34517"/>
                  </a:cubicBezTo>
                  <a:cubicBezTo>
                    <a:pt x="21209" y="34391"/>
                    <a:pt x="21040" y="34306"/>
                    <a:pt x="20913" y="34179"/>
                  </a:cubicBezTo>
                  <a:cubicBezTo>
                    <a:pt x="20744" y="34095"/>
                    <a:pt x="20617" y="34010"/>
                    <a:pt x="20448" y="34010"/>
                  </a:cubicBezTo>
                  <a:cubicBezTo>
                    <a:pt x="20068" y="34264"/>
                    <a:pt x="20491" y="34137"/>
                    <a:pt x="20448" y="34475"/>
                  </a:cubicBezTo>
                  <a:cubicBezTo>
                    <a:pt x="20364" y="34686"/>
                    <a:pt x="20237" y="34855"/>
                    <a:pt x="20026" y="35024"/>
                  </a:cubicBezTo>
                  <a:cubicBezTo>
                    <a:pt x="20000" y="35024"/>
                    <a:pt x="19907" y="34942"/>
                    <a:pt x="19800" y="34942"/>
                  </a:cubicBezTo>
                  <a:cubicBezTo>
                    <a:pt x="19736" y="34942"/>
                    <a:pt x="19667" y="34972"/>
                    <a:pt x="19604" y="35067"/>
                  </a:cubicBezTo>
                  <a:cubicBezTo>
                    <a:pt x="19519" y="35151"/>
                    <a:pt x="20026" y="35320"/>
                    <a:pt x="19899" y="35362"/>
                  </a:cubicBezTo>
                  <a:cubicBezTo>
                    <a:pt x="19885" y="35367"/>
                    <a:pt x="19869" y="35369"/>
                    <a:pt x="19852" y="35369"/>
                  </a:cubicBezTo>
                  <a:cubicBezTo>
                    <a:pt x="19710" y="35369"/>
                    <a:pt x="19468" y="35231"/>
                    <a:pt x="19392" y="35193"/>
                  </a:cubicBezTo>
                  <a:cubicBezTo>
                    <a:pt x="19266" y="35193"/>
                    <a:pt x="19308" y="35278"/>
                    <a:pt x="19308" y="35278"/>
                  </a:cubicBezTo>
                  <a:cubicBezTo>
                    <a:pt x="19308" y="35574"/>
                    <a:pt x="19392" y="35447"/>
                    <a:pt x="19181" y="35574"/>
                  </a:cubicBezTo>
                  <a:cubicBezTo>
                    <a:pt x="19181" y="35574"/>
                    <a:pt x="19097" y="35616"/>
                    <a:pt x="19139" y="35658"/>
                  </a:cubicBezTo>
                  <a:cubicBezTo>
                    <a:pt x="19139" y="35658"/>
                    <a:pt x="19308" y="35700"/>
                    <a:pt x="19350" y="35743"/>
                  </a:cubicBezTo>
                  <a:cubicBezTo>
                    <a:pt x="19358" y="35759"/>
                    <a:pt x="19352" y="35766"/>
                    <a:pt x="19335" y="35766"/>
                  </a:cubicBezTo>
                  <a:cubicBezTo>
                    <a:pt x="19267" y="35766"/>
                    <a:pt x="19021" y="35650"/>
                    <a:pt x="18885" y="35616"/>
                  </a:cubicBezTo>
                  <a:cubicBezTo>
                    <a:pt x="18872" y="35607"/>
                    <a:pt x="18861" y="35602"/>
                    <a:pt x="18852" y="35602"/>
                  </a:cubicBezTo>
                  <a:cubicBezTo>
                    <a:pt x="18784" y="35602"/>
                    <a:pt x="18881" y="35883"/>
                    <a:pt x="18843" y="35996"/>
                  </a:cubicBezTo>
                  <a:cubicBezTo>
                    <a:pt x="18801" y="36292"/>
                    <a:pt x="18463" y="36334"/>
                    <a:pt x="18505" y="36672"/>
                  </a:cubicBezTo>
                  <a:cubicBezTo>
                    <a:pt x="18505" y="36672"/>
                    <a:pt x="18768" y="36541"/>
                    <a:pt x="18968" y="36541"/>
                  </a:cubicBezTo>
                  <a:cubicBezTo>
                    <a:pt x="19068" y="36541"/>
                    <a:pt x="19153" y="36573"/>
                    <a:pt x="19181" y="36672"/>
                  </a:cubicBezTo>
                  <a:cubicBezTo>
                    <a:pt x="19195" y="36700"/>
                    <a:pt x="19186" y="36710"/>
                    <a:pt x="19164" y="36710"/>
                  </a:cubicBezTo>
                  <a:cubicBezTo>
                    <a:pt x="19120" y="36710"/>
                    <a:pt x="19026" y="36672"/>
                    <a:pt x="18970" y="36672"/>
                  </a:cubicBezTo>
                  <a:cubicBezTo>
                    <a:pt x="18801" y="36672"/>
                    <a:pt x="18083" y="36799"/>
                    <a:pt x="18083" y="36799"/>
                  </a:cubicBezTo>
                  <a:cubicBezTo>
                    <a:pt x="18083" y="36799"/>
                    <a:pt x="18294" y="36841"/>
                    <a:pt x="18252" y="36925"/>
                  </a:cubicBezTo>
                  <a:cubicBezTo>
                    <a:pt x="18209" y="37094"/>
                    <a:pt x="17364" y="36968"/>
                    <a:pt x="17280" y="37348"/>
                  </a:cubicBezTo>
                  <a:cubicBezTo>
                    <a:pt x="17238" y="37601"/>
                    <a:pt x="17238" y="37390"/>
                    <a:pt x="17280" y="37855"/>
                  </a:cubicBezTo>
                  <a:cubicBezTo>
                    <a:pt x="17280" y="37880"/>
                    <a:pt x="17287" y="37890"/>
                    <a:pt x="17298" y="37890"/>
                  </a:cubicBezTo>
                  <a:cubicBezTo>
                    <a:pt x="17344" y="37890"/>
                    <a:pt x="17466" y="37728"/>
                    <a:pt x="17533" y="37728"/>
                  </a:cubicBezTo>
                  <a:cubicBezTo>
                    <a:pt x="17914" y="37644"/>
                    <a:pt x="18040" y="37728"/>
                    <a:pt x="18336" y="37559"/>
                  </a:cubicBezTo>
                  <a:cubicBezTo>
                    <a:pt x="18507" y="37467"/>
                    <a:pt x="18575" y="37437"/>
                    <a:pt x="18604" y="37437"/>
                  </a:cubicBezTo>
                  <a:cubicBezTo>
                    <a:pt x="18663" y="37437"/>
                    <a:pt x="18557" y="37563"/>
                    <a:pt x="18804" y="37563"/>
                  </a:cubicBezTo>
                  <a:cubicBezTo>
                    <a:pt x="18828" y="37563"/>
                    <a:pt x="18855" y="37562"/>
                    <a:pt x="18885" y="37559"/>
                  </a:cubicBezTo>
                  <a:cubicBezTo>
                    <a:pt x="18928" y="37559"/>
                    <a:pt x="18716" y="37644"/>
                    <a:pt x="18674" y="37686"/>
                  </a:cubicBezTo>
                  <a:cubicBezTo>
                    <a:pt x="18590" y="37728"/>
                    <a:pt x="17871" y="37897"/>
                    <a:pt x="17871" y="37982"/>
                  </a:cubicBezTo>
                  <a:cubicBezTo>
                    <a:pt x="17914" y="38066"/>
                    <a:pt x="18125" y="38911"/>
                    <a:pt x="18336" y="39080"/>
                  </a:cubicBezTo>
                  <a:cubicBezTo>
                    <a:pt x="18346" y="39086"/>
                    <a:pt x="18361" y="39088"/>
                    <a:pt x="18381" y="39088"/>
                  </a:cubicBezTo>
                  <a:cubicBezTo>
                    <a:pt x="18812" y="39088"/>
                    <a:pt x="21595" y="37838"/>
                    <a:pt x="21716" y="37475"/>
                  </a:cubicBezTo>
                  <a:cubicBezTo>
                    <a:pt x="21793" y="37212"/>
                    <a:pt x="21633" y="37130"/>
                    <a:pt x="21402" y="37130"/>
                  </a:cubicBezTo>
                  <a:cubicBezTo>
                    <a:pt x="21024" y="37130"/>
                    <a:pt x="20457" y="37350"/>
                    <a:pt x="20445" y="37350"/>
                  </a:cubicBezTo>
                  <a:cubicBezTo>
                    <a:pt x="20445" y="37350"/>
                    <a:pt x="20446" y="37349"/>
                    <a:pt x="20448" y="37348"/>
                  </a:cubicBezTo>
                  <a:cubicBezTo>
                    <a:pt x="20660" y="37010"/>
                    <a:pt x="21547" y="36841"/>
                    <a:pt x="21885" y="36672"/>
                  </a:cubicBezTo>
                  <a:cubicBezTo>
                    <a:pt x="21927" y="36672"/>
                    <a:pt x="22096" y="36503"/>
                    <a:pt x="22265" y="36334"/>
                  </a:cubicBezTo>
                  <a:cubicBezTo>
                    <a:pt x="22223" y="36250"/>
                    <a:pt x="22307" y="36207"/>
                    <a:pt x="22392" y="36207"/>
                  </a:cubicBezTo>
                  <a:cubicBezTo>
                    <a:pt x="22514" y="36116"/>
                    <a:pt x="22592" y="36047"/>
                    <a:pt x="22626" y="36047"/>
                  </a:cubicBezTo>
                  <a:cubicBezTo>
                    <a:pt x="22639" y="36047"/>
                    <a:pt x="22645" y="36057"/>
                    <a:pt x="22645" y="36081"/>
                  </a:cubicBezTo>
                  <a:cubicBezTo>
                    <a:pt x="22603" y="36207"/>
                    <a:pt x="22519" y="36165"/>
                    <a:pt x="22392" y="36207"/>
                  </a:cubicBezTo>
                  <a:lnTo>
                    <a:pt x="22265" y="36334"/>
                  </a:lnTo>
                  <a:cubicBezTo>
                    <a:pt x="22265" y="36376"/>
                    <a:pt x="22265" y="36418"/>
                    <a:pt x="22307" y="36418"/>
                  </a:cubicBezTo>
                  <a:cubicBezTo>
                    <a:pt x="22350" y="36503"/>
                    <a:pt x="23152" y="36587"/>
                    <a:pt x="22983" y="36714"/>
                  </a:cubicBezTo>
                  <a:cubicBezTo>
                    <a:pt x="22730" y="36883"/>
                    <a:pt x="21631" y="36841"/>
                    <a:pt x="21758" y="37390"/>
                  </a:cubicBezTo>
                  <a:cubicBezTo>
                    <a:pt x="21758" y="37390"/>
                    <a:pt x="21911" y="37374"/>
                    <a:pt x="22095" y="37374"/>
                  </a:cubicBezTo>
                  <a:cubicBezTo>
                    <a:pt x="22434" y="37374"/>
                    <a:pt x="22879" y="37427"/>
                    <a:pt x="22688" y="37728"/>
                  </a:cubicBezTo>
                  <a:cubicBezTo>
                    <a:pt x="22519" y="38066"/>
                    <a:pt x="20998" y="38320"/>
                    <a:pt x="20533" y="38658"/>
                  </a:cubicBezTo>
                  <a:cubicBezTo>
                    <a:pt x="20448" y="38700"/>
                    <a:pt x="20237" y="38869"/>
                    <a:pt x="20322" y="38911"/>
                  </a:cubicBezTo>
                  <a:cubicBezTo>
                    <a:pt x="20336" y="38916"/>
                    <a:pt x="20356" y="38918"/>
                    <a:pt x="20380" y="38918"/>
                  </a:cubicBezTo>
                  <a:cubicBezTo>
                    <a:pt x="20554" y="38918"/>
                    <a:pt x="20949" y="38809"/>
                    <a:pt x="20995" y="38788"/>
                  </a:cubicBezTo>
                  <a:lnTo>
                    <a:pt x="20995" y="38788"/>
                  </a:lnTo>
                  <a:lnTo>
                    <a:pt x="20913" y="38911"/>
                  </a:lnTo>
                  <a:cubicBezTo>
                    <a:pt x="20955" y="38953"/>
                    <a:pt x="20955" y="38996"/>
                    <a:pt x="20955" y="39080"/>
                  </a:cubicBezTo>
                  <a:cubicBezTo>
                    <a:pt x="20955" y="39122"/>
                    <a:pt x="20237" y="39080"/>
                    <a:pt x="20533" y="39376"/>
                  </a:cubicBezTo>
                  <a:cubicBezTo>
                    <a:pt x="20617" y="39503"/>
                    <a:pt x="20871" y="39376"/>
                    <a:pt x="20913" y="39545"/>
                  </a:cubicBezTo>
                  <a:cubicBezTo>
                    <a:pt x="20950" y="39655"/>
                    <a:pt x="20765" y="39764"/>
                    <a:pt x="20605" y="39764"/>
                  </a:cubicBezTo>
                  <a:cubicBezTo>
                    <a:pt x="20580" y="39764"/>
                    <a:pt x="20556" y="39762"/>
                    <a:pt x="20533" y="39756"/>
                  </a:cubicBezTo>
                  <a:cubicBezTo>
                    <a:pt x="20194" y="39722"/>
                    <a:pt x="19313" y="39336"/>
                    <a:pt x="18803" y="39336"/>
                  </a:cubicBezTo>
                  <a:cubicBezTo>
                    <a:pt x="18676" y="39336"/>
                    <a:pt x="18572" y="39359"/>
                    <a:pt x="18505" y="39418"/>
                  </a:cubicBezTo>
                  <a:cubicBezTo>
                    <a:pt x="18336" y="39545"/>
                    <a:pt x="18505" y="39756"/>
                    <a:pt x="18716" y="39967"/>
                  </a:cubicBezTo>
                  <a:lnTo>
                    <a:pt x="18843" y="40010"/>
                  </a:lnTo>
                  <a:cubicBezTo>
                    <a:pt x="18885" y="40052"/>
                    <a:pt x="18885" y="40094"/>
                    <a:pt x="18885" y="40136"/>
                  </a:cubicBezTo>
                  <a:cubicBezTo>
                    <a:pt x="19032" y="40283"/>
                    <a:pt x="19115" y="40398"/>
                    <a:pt x="18968" y="40398"/>
                  </a:cubicBezTo>
                  <a:cubicBezTo>
                    <a:pt x="18946" y="40398"/>
                    <a:pt x="18919" y="40395"/>
                    <a:pt x="18885" y="40390"/>
                  </a:cubicBezTo>
                  <a:cubicBezTo>
                    <a:pt x="18674" y="40348"/>
                    <a:pt x="18843" y="40263"/>
                    <a:pt x="18885" y="40136"/>
                  </a:cubicBezTo>
                  <a:lnTo>
                    <a:pt x="18716" y="39967"/>
                  </a:lnTo>
                  <a:cubicBezTo>
                    <a:pt x="18547" y="39904"/>
                    <a:pt x="18368" y="39872"/>
                    <a:pt x="18194" y="39872"/>
                  </a:cubicBezTo>
                  <a:cubicBezTo>
                    <a:pt x="18019" y="39872"/>
                    <a:pt x="17850" y="39904"/>
                    <a:pt x="17702" y="39967"/>
                  </a:cubicBezTo>
                  <a:cubicBezTo>
                    <a:pt x="17618" y="39967"/>
                    <a:pt x="17787" y="39841"/>
                    <a:pt x="17871" y="39798"/>
                  </a:cubicBezTo>
                  <a:cubicBezTo>
                    <a:pt x="17914" y="39714"/>
                    <a:pt x="18167" y="39545"/>
                    <a:pt x="18167" y="39376"/>
                  </a:cubicBezTo>
                  <a:cubicBezTo>
                    <a:pt x="18167" y="39376"/>
                    <a:pt x="17618" y="38193"/>
                    <a:pt x="17576" y="38151"/>
                  </a:cubicBezTo>
                  <a:cubicBezTo>
                    <a:pt x="17506" y="38119"/>
                    <a:pt x="17448" y="38106"/>
                    <a:pt x="17399" y="38106"/>
                  </a:cubicBezTo>
                  <a:cubicBezTo>
                    <a:pt x="17121" y="38106"/>
                    <a:pt x="17141" y="38550"/>
                    <a:pt x="17069" y="38658"/>
                  </a:cubicBezTo>
                  <a:cubicBezTo>
                    <a:pt x="17059" y="38667"/>
                    <a:pt x="17050" y="38671"/>
                    <a:pt x="17042" y="38671"/>
                  </a:cubicBezTo>
                  <a:cubicBezTo>
                    <a:pt x="16978" y="38671"/>
                    <a:pt x="16934" y="38443"/>
                    <a:pt x="16837" y="38443"/>
                  </a:cubicBezTo>
                  <a:cubicBezTo>
                    <a:pt x="16830" y="38443"/>
                    <a:pt x="16823" y="38444"/>
                    <a:pt x="16815" y="38446"/>
                  </a:cubicBezTo>
                  <a:cubicBezTo>
                    <a:pt x="16688" y="38489"/>
                    <a:pt x="16731" y="38658"/>
                    <a:pt x="16646" y="38700"/>
                  </a:cubicBezTo>
                  <a:cubicBezTo>
                    <a:pt x="16604" y="38714"/>
                    <a:pt x="16576" y="38719"/>
                    <a:pt x="16555" y="38719"/>
                  </a:cubicBezTo>
                  <a:cubicBezTo>
                    <a:pt x="16515" y="38719"/>
                    <a:pt x="16505" y="38700"/>
                    <a:pt x="16477" y="38700"/>
                  </a:cubicBezTo>
                  <a:cubicBezTo>
                    <a:pt x="16477" y="38700"/>
                    <a:pt x="16604" y="38489"/>
                    <a:pt x="16519" y="38404"/>
                  </a:cubicBezTo>
                  <a:cubicBezTo>
                    <a:pt x="16516" y="38402"/>
                    <a:pt x="16512" y="38402"/>
                    <a:pt x="16507" y="38402"/>
                  </a:cubicBezTo>
                  <a:cubicBezTo>
                    <a:pt x="16385" y="38402"/>
                    <a:pt x="15803" y="38869"/>
                    <a:pt x="15843" y="38869"/>
                  </a:cubicBezTo>
                  <a:cubicBezTo>
                    <a:pt x="15936" y="39070"/>
                    <a:pt x="15961" y="39113"/>
                    <a:pt x="15955" y="39113"/>
                  </a:cubicBezTo>
                  <a:cubicBezTo>
                    <a:pt x="15951" y="39113"/>
                    <a:pt x="15931" y="39090"/>
                    <a:pt x="15908" y="39090"/>
                  </a:cubicBezTo>
                  <a:cubicBezTo>
                    <a:pt x="15878" y="39090"/>
                    <a:pt x="15843" y="39132"/>
                    <a:pt x="15843" y="39334"/>
                  </a:cubicBezTo>
                  <a:cubicBezTo>
                    <a:pt x="15843" y="39437"/>
                    <a:pt x="15977" y="39470"/>
                    <a:pt x="16144" y="39470"/>
                  </a:cubicBezTo>
                  <a:cubicBezTo>
                    <a:pt x="16386" y="39470"/>
                    <a:pt x="16698" y="39401"/>
                    <a:pt x="16773" y="39376"/>
                  </a:cubicBezTo>
                  <a:lnTo>
                    <a:pt x="16773" y="39376"/>
                  </a:lnTo>
                  <a:cubicBezTo>
                    <a:pt x="16734" y="39395"/>
                    <a:pt x="16654" y="39435"/>
                    <a:pt x="16604" y="39460"/>
                  </a:cubicBezTo>
                  <a:cubicBezTo>
                    <a:pt x="16498" y="39524"/>
                    <a:pt x="16403" y="39534"/>
                    <a:pt x="16308" y="39534"/>
                  </a:cubicBezTo>
                  <a:cubicBezTo>
                    <a:pt x="16261" y="39534"/>
                    <a:pt x="16213" y="39532"/>
                    <a:pt x="16164" y="39532"/>
                  </a:cubicBezTo>
                  <a:cubicBezTo>
                    <a:pt x="16115" y="39532"/>
                    <a:pt x="16065" y="39534"/>
                    <a:pt x="16012" y="39545"/>
                  </a:cubicBezTo>
                  <a:lnTo>
                    <a:pt x="15548" y="39798"/>
                  </a:lnTo>
                  <a:cubicBezTo>
                    <a:pt x="15505" y="39756"/>
                    <a:pt x="15970" y="38827"/>
                    <a:pt x="15463" y="38827"/>
                  </a:cubicBezTo>
                  <a:cubicBezTo>
                    <a:pt x="15389" y="38827"/>
                    <a:pt x="15249" y="39187"/>
                    <a:pt x="15101" y="39187"/>
                  </a:cubicBezTo>
                  <a:cubicBezTo>
                    <a:pt x="15081" y="39187"/>
                    <a:pt x="15061" y="39180"/>
                    <a:pt x="15041" y="39165"/>
                  </a:cubicBezTo>
                  <a:cubicBezTo>
                    <a:pt x="14893" y="39076"/>
                    <a:pt x="14683" y="38967"/>
                    <a:pt x="14527" y="38967"/>
                  </a:cubicBezTo>
                  <a:cubicBezTo>
                    <a:pt x="14460" y="38967"/>
                    <a:pt x="14403" y="38987"/>
                    <a:pt x="14365" y="39038"/>
                  </a:cubicBezTo>
                  <a:cubicBezTo>
                    <a:pt x="14196" y="39207"/>
                    <a:pt x="14703" y="39376"/>
                    <a:pt x="14661" y="39460"/>
                  </a:cubicBezTo>
                  <a:cubicBezTo>
                    <a:pt x="14631" y="39500"/>
                    <a:pt x="14577" y="39512"/>
                    <a:pt x="14512" y="39512"/>
                  </a:cubicBezTo>
                  <a:cubicBezTo>
                    <a:pt x="14422" y="39512"/>
                    <a:pt x="14311" y="39490"/>
                    <a:pt x="14210" y="39490"/>
                  </a:cubicBezTo>
                  <a:cubicBezTo>
                    <a:pt x="14076" y="39490"/>
                    <a:pt x="13961" y="39529"/>
                    <a:pt x="13942" y="39714"/>
                  </a:cubicBezTo>
                  <a:cubicBezTo>
                    <a:pt x="13858" y="40179"/>
                    <a:pt x="14280" y="40052"/>
                    <a:pt x="14534" y="40221"/>
                  </a:cubicBezTo>
                  <a:cubicBezTo>
                    <a:pt x="14584" y="40246"/>
                    <a:pt x="14563" y="40252"/>
                    <a:pt x="14506" y="40252"/>
                  </a:cubicBezTo>
                  <a:cubicBezTo>
                    <a:pt x="14446" y="40252"/>
                    <a:pt x="14344" y="40245"/>
                    <a:pt x="14242" y="40245"/>
                  </a:cubicBezTo>
                  <a:cubicBezTo>
                    <a:pt x="14117" y="40245"/>
                    <a:pt x="13991" y="40256"/>
                    <a:pt x="13942" y="40305"/>
                  </a:cubicBezTo>
                  <a:cubicBezTo>
                    <a:pt x="13816" y="40474"/>
                    <a:pt x="14111" y="40728"/>
                    <a:pt x="14069" y="40728"/>
                  </a:cubicBezTo>
                  <a:cubicBezTo>
                    <a:pt x="13816" y="40686"/>
                    <a:pt x="13435" y="40348"/>
                    <a:pt x="13140" y="40305"/>
                  </a:cubicBezTo>
                  <a:cubicBezTo>
                    <a:pt x="13066" y="40295"/>
                    <a:pt x="13023" y="40289"/>
                    <a:pt x="12997" y="40289"/>
                  </a:cubicBezTo>
                  <a:cubicBezTo>
                    <a:pt x="12918" y="40289"/>
                    <a:pt x="12981" y="40337"/>
                    <a:pt x="12759" y="40432"/>
                  </a:cubicBezTo>
                  <a:cubicBezTo>
                    <a:pt x="12717" y="40432"/>
                    <a:pt x="12759" y="40474"/>
                    <a:pt x="12759" y="40517"/>
                  </a:cubicBezTo>
                  <a:cubicBezTo>
                    <a:pt x="12844" y="40770"/>
                    <a:pt x="12759" y="40939"/>
                    <a:pt x="13055" y="41024"/>
                  </a:cubicBezTo>
                  <a:cubicBezTo>
                    <a:pt x="13140" y="41066"/>
                    <a:pt x="13224" y="41066"/>
                    <a:pt x="13309" y="41066"/>
                  </a:cubicBezTo>
                  <a:cubicBezTo>
                    <a:pt x="13330" y="41066"/>
                    <a:pt x="13383" y="41055"/>
                    <a:pt x="13430" y="41055"/>
                  </a:cubicBezTo>
                  <a:cubicBezTo>
                    <a:pt x="13478" y="41055"/>
                    <a:pt x="13520" y="41066"/>
                    <a:pt x="13520" y="41108"/>
                  </a:cubicBezTo>
                  <a:cubicBezTo>
                    <a:pt x="13513" y="41115"/>
                    <a:pt x="13511" y="41117"/>
                    <a:pt x="13511" y="41117"/>
                  </a:cubicBezTo>
                  <a:cubicBezTo>
                    <a:pt x="13513" y="41117"/>
                    <a:pt x="13535" y="41102"/>
                    <a:pt x="13557" y="41102"/>
                  </a:cubicBezTo>
                  <a:cubicBezTo>
                    <a:pt x="13581" y="41102"/>
                    <a:pt x="13604" y="41119"/>
                    <a:pt x="13604" y="41193"/>
                  </a:cubicBezTo>
                  <a:cubicBezTo>
                    <a:pt x="13689" y="41488"/>
                    <a:pt x="13309" y="41277"/>
                    <a:pt x="13309" y="41446"/>
                  </a:cubicBezTo>
                  <a:cubicBezTo>
                    <a:pt x="13266" y="41615"/>
                    <a:pt x="13900" y="42037"/>
                    <a:pt x="14027" y="42291"/>
                  </a:cubicBezTo>
                  <a:cubicBezTo>
                    <a:pt x="14042" y="42321"/>
                    <a:pt x="14041" y="42334"/>
                    <a:pt x="14028" y="42334"/>
                  </a:cubicBezTo>
                  <a:cubicBezTo>
                    <a:pt x="13945" y="42334"/>
                    <a:pt x="13353" y="41784"/>
                    <a:pt x="13294" y="41784"/>
                  </a:cubicBezTo>
                  <a:cubicBezTo>
                    <a:pt x="13285" y="41784"/>
                    <a:pt x="13289" y="41797"/>
                    <a:pt x="13309" y="41826"/>
                  </a:cubicBezTo>
                  <a:lnTo>
                    <a:pt x="13309" y="41868"/>
                  </a:lnTo>
                  <a:lnTo>
                    <a:pt x="13182" y="41784"/>
                  </a:lnTo>
                  <a:cubicBezTo>
                    <a:pt x="13109" y="41784"/>
                    <a:pt x="13068" y="41877"/>
                    <a:pt x="13004" y="41877"/>
                  </a:cubicBezTo>
                  <a:cubicBezTo>
                    <a:pt x="12994" y="41877"/>
                    <a:pt x="12983" y="41875"/>
                    <a:pt x="12971" y="41868"/>
                  </a:cubicBezTo>
                  <a:cubicBezTo>
                    <a:pt x="12802" y="41742"/>
                    <a:pt x="13055" y="41319"/>
                    <a:pt x="13055" y="41319"/>
                  </a:cubicBezTo>
                  <a:cubicBezTo>
                    <a:pt x="13055" y="41193"/>
                    <a:pt x="12590" y="41024"/>
                    <a:pt x="12506" y="40897"/>
                  </a:cubicBezTo>
                  <a:cubicBezTo>
                    <a:pt x="12464" y="40728"/>
                    <a:pt x="12759" y="40728"/>
                    <a:pt x="12421" y="40474"/>
                  </a:cubicBezTo>
                  <a:cubicBezTo>
                    <a:pt x="12337" y="40474"/>
                    <a:pt x="12210" y="40517"/>
                    <a:pt x="12126" y="40559"/>
                  </a:cubicBezTo>
                  <a:cubicBezTo>
                    <a:pt x="11999" y="40686"/>
                    <a:pt x="11661" y="40812"/>
                    <a:pt x="11788" y="40981"/>
                  </a:cubicBezTo>
                  <a:cubicBezTo>
                    <a:pt x="11803" y="41004"/>
                    <a:pt x="11818" y="41013"/>
                    <a:pt x="11832" y="41013"/>
                  </a:cubicBezTo>
                  <a:cubicBezTo>
                    <a:pt x="11902" y="41013"/>
                    <a:pt x="11972" y="40812"/>
                    <a:pt x="12041" y="40812"/>
                  </a:cubicBezTo>
                  <a:cubicBezTo>
                    <a:pt x="12252" y="40855"/>
                    <a:pt x="12295" y="41150"/>
                    <a:pt x="12464" y="41362"/>
                  </a:cubicBezTo>
                  <a:cubicBezTo>
                    <a:pt x="12717" y="41699"/>
                    <a:pt x="12295" y="41868"/>
                    <a:pt x="12675" y="42122"/>
                  </a:cubicBezTo>
                  <a:cubicBezTo>
                    <a:pt x="12886" y="42249"/>
                    <a:pt x="13393" y="42587"/>
                    <a:pt x="13478" y="42798"/>
                  </a:cubicBezTo>
                  <a:cubicBezTo>
                    <a:pt x="13515" y="42911"/>
                    <a:pt x="13519" y="43192"/>
                    <a:pt x="13460" y="43192"/>
                  </a:cubicBezTo>
                  <a:cubicBezTo>
                    <a:pt x="13453" y="43192"/>
                    <a:pt x="13445" y="43187"/>
                    <a:pt x="13435" y="43178"/>
                  </a:cubicBezTo>
                  <a:cubicBezTo>
                    <a:pt x="13309" y="43094"/>
                    <a:pt x="13435" y="42882"/>
                    <a:pt x="13266" y="42798"/>
                  </a:cubicBezTo>
                  <a:cubicBezTo>
                    <a:pt x="12971" y="42587"/>
                    <a:pt x="12675" y="42333"/>
                    <a:pt x="12421" y="42080"/>
                  </a:cubicBezTo>
                  <a:cubicBezTo>
                    <a:pt x="12210" y="41742"/>
                    <a:pt x="12379" y="41488"/>
                    <a:pt x="12041" y="41193"/>
                  </a:cubicBezTo>
                  <a:cubicBezTo>
                    <a:pt x="12019" y="41170"/>
                    <a:pt x="11993" y="41161"/>
                    <a:pt x="11966" y="41161"/>
                  </a:cubicBezTo>
                  <a:cubicBezTo>
                    <a:pt x="11852" y="41161"/>
                    <a:pt x="11707" y="41323"/>
                    <a:pt x="11603" y="41323"/>
                  </a:cubicBezTo>
                  <a:cubicBezTo>
                    <a:pt x="11594" y="41323"/>
                    <a:pt x="11585" y="41322"/>
                    <a:pt x="11576" y="41319"/>
                  </a:cubicBezTo>
                  <a:cubicBezTo>
                    <a:pt x="11420" y="41241"/>
                    <a:pt x="11372" y="41019"/>
                    <a:pt x="11099" y="41019"/>
                  </a:cubicBezTo>
                  <a:cubicBezTo>
                    <a:pt x="11077" y="41019"/>
                    <a:pt x="11053" y="41020"/>
                    <a:pt x="11027" y="41024"/>
                  </a:cubicBezTo>
                  <a:cubicBezTo>
                    <a:pt x="10808" y="41051"/>
                    <a:pt x="10696" y="41202"/>
                    <a:pt x="10575" y="41202"/>
                  </a:cubicBezTo>
                  <a:cubicBezTo>
                    <a:pt x="10509" y="41202"/>
                    <a:pt x="10441" y="41157"/>
                    <a:pt x="10351" y="41024"/>
                  </a:cubicBezTo>
                  <a:cubicBezTo>
                    <a:pt x="10172" y="40737"/>
                    <a:pt x="10023" y="40640"/>
                    <a:pt x="9869" y="40640"/>
                  </a:cubicBezTo>
                  <a:cubicBezTo>
                    <a:pt x="9660" y="40640"/>
                    <a:pt x="9442" y="40817"/>
                    <a:pt x="9126" y="40939"/>
                  </a:cubicBezTo>
                  <a:cubicBezTo>
                    <a:pt x="9113" y="40946"/>
                    <a:pt x="9096" y="40948"/>
                    <a:pt x="9076" y="40948"/>
                  </a:cubicBezTo>
                  <a:cubicBezTo>
                    <a:pt x="9014" y="40948"/>
                    <a:pt x="8927" y="40923"/>
                    <a:pt x="8865" y="40923"/>
                  </a:cubicBezTo>
                  <a:cubicBezTo>
                    <a:pt x="8820" y="40923"/>
                    <a:pt x="8788" y="40936"/>
                    <a:pt x="8788" y="40981"/>
                  </a:cubicBezTo>
                  <a:cubicBezTo>
                    <a:pt x="8788" y="41404"/>
                    <a:pt x="9380" y="41488"/>
                    <a:pt x="9675" y="41657"/>
                  </a:cubicBezTo>
                  <a:lnTo>
                    <a:pt x="9422" y="41657"/>
                  </a:lnTo>
                  <a:cubicBezTo>
                    <a:pt x="9380" y="41615"/>
                    <a:pt x="9295" y="41615"/>
                    <a:pt x="9211" y="41615"/>
                  </a:cubicBezTo>
                  <a:cubicBezTo>
                    <a:pt x="8788" y="41615"/>
                    <a:pt x="8957" y="41868"/>
                    <a:pt x="8830" y="42122"/>
                  </a:cubicBezTo>
                  <a:cubicBezTo>
                    <a:pt x="8809" y="42185"/>
                    <a:pt x="8883" y="42209"/>
                    <a:pt x="9013" y="42209"/>
                  </a:cubicBezTo>
                  <a:cubicBezTo>
                    <a:pt x="9401" y="42209"/>
                    <a:pt x="10288" y="41995"/>
                    <a:pt x="10605" y="41995"/>
                  </a:cubicBezTo>
                  <a:cubicBezTo>
                    <a:pt x="10731" y="41995"/>
                    <a:pt x="11069" y="41995"/>
                    <a:pt x="10985" y="42080"/>
                  </a:cubicBezTo>
                  <a:cubicBezTo>
                    <a:pt x="10731" y="42291"/>
                    <a:pt x="9929" y="41953"/>
                    <a:pt x="9971" y="42502"/>
                  </a:cubicBezTo>
                  <a:cubicBezTo>
                    <a:pt x="9971" y="42533"/>
                    <a:pt x="9988" y="42542"/>
                    <a:pt x="10014" y="42542"/>
                  </a:cubicBezTo>
                  <a:cubicBezTo>
                    <a:pt x="10043" y="42542"/>
                    <a:pt x="10082" y="42532"/>
                    <a:pt x="10120" y="42532"/>
                  </a:cubicBezTo>
                  <a:cubicBezTo>
                    <a:pt x="10142" y="42532"/>
                    <a:pt x="10163" y="42535"/>
                    <a:pt x="10182" y="42544"/>
                  </a:cubicBezTo>
                  <a:cubicBezTo>
                    <a:pt x="10605" y="42502"/>
                    <a:pt x="11069" y="42460"/>
                    <a:pt x="11492" y="42375"/>
                  </a:cubicBezTo>
                  <a:cubicBezTo>
                    <a:pt x="11576" y="42375"/>
                    <a:pt x="12295" y="42629"/>
                    <a:pt x="12168" y="42629"/>
                  </a:cubicBezTo>
                  <a:cubicBezTo>
                    <a:pt x="12129" y="42640"/>
                    <a:pt x="12085" y="42645"/>
                    <a:pt x="12037" y="42645"/>
                  </a:cubicBezTo>
                  <a:cubicBezTo>
                    <a:pt x="11817" y="42645"/>
                    <a:pt x="11502" y="42551"/>
                    <a:pt x="11137" y="42551"/>
                  </a:cubicBezTo>
                  <a:cubicBezTo>
                    <a:pt x="10969" y="42551"/>
                    <a:pt x="10790" y="42571"/>
                    <a:pt x="10605" y="42629"/>
                  </a:cubicBezTo>
                  <a:cubicBezTo>
                    <a:pt x="10286" y="42700"/>
                    <a:pt x="10324" y="42860"/>
                    <a:pt x="10294" y="42860"/>
                  </a:cubicBezTo>
                  <a:cubicBezTo>
                    <a:pt x="10289" y="42860"/>
                    <a:pt x="10280" y="42854"/>
                    <a:pt x="10267" y="42840"/>
                  </a:cubicBezTo>
                  <a:cubicBezTo>
                    <a:pt x="10256" y="42830"/>
                    <a:pt x="10246" y="42825"/>
                    <a:pt x="10234" y="42825"/>
                  </a:cubicBezTo>
                  <a:cubicBezTo>
                    <a:pt x="10154" y="42825"/>
                    <a:pt x="10061" y="43067"/>
                    <a:pt x="10098" y="43178"/>
                  </a:cubicBezTo>
                  <a:cubicBezTo>
                    <a:pt x="9887" y="42967"/>
                    <a:pt x="9633" y="42798"/>
                    <a:pt x="9337" y="42671"/>
                  </a:cubicBezTo>
                  <a:cubicBezTo>
                    <a:pt x="9211" y="42671"/>
                    <a:pt x="9168" y="43220"/>
                    <a:pt x="9168" y="43220"/>
                  </a:cubicBezTo>
                  <a:cubicBezTo>
                    <a:pt x="9062" y="43149"/>
                    <a:pt x="9104" y="42364"/>
                    <a:pt x="8796" y="42364"/>
                  </a:cubicBezTo>
                  <a:cubicBezTo>
                    <a:pt x="8737" y="42364"/>
                    <a:pt x="8665" y="42392"/>
                    <a:pt x="8577" y="42460"/>
                  </a:cubicBezTo>
                  <a:cubicBezTo>
                    <a:pt x="8535" y="42502"/>
                    <a:pt x="8661" y="42587"/>
                    <a:pt x="8661" y="42671"/>
                  </a:cubicBezTo>
                  <a:cubicBezTo>
                    <a:pt x="8661" y="42713"/>
                    <a:pt x="8619" y="42882"/>
                    <a:pt x="8492" y="42925"/>
                  </a:cubicBezTo>
                  <a:cubicBezTo>
                    <a:pt x="8407" y="42964"/>
                    <a:pt x="8355" y="42981"/>
                    <a:pt x="8326" y="42981"/>
                  </a:cubicBezTo>
                  <a:cubicBezTo>
                    <a:pt x="8170" y="42981"/>
                    <a:pt x="8689" y="42482"/>
                    <a:pt x="8154" y="42375"/>
                  </a:cubicBezTo>
                  <a:cubicBezTo>
                    <a:pt x="8139" y="42373"/>
                    <a:pt x="8124" y="42372"/>
                    <a:pt x="8109" y="42372"/>
                  </a:cubicBezTo>
                  <a:cubicBezTo>
                    <a:pt x="7846" y="42372"/>
                    <a:pt x="7730" y="42718"/>
                    <a:pt x="7690" y="42798"/>
                  </a:cubicBezTo>
                  <a:cubicBezTo>
                    <a:pt x="7684" y="42801"/>
                    <a:pt x="7679" y="42802"/>
                    <a:pt x="7674" y="42802"/>
                  </a:cubicBezTo>
                  <a:cubicBezTo>
                    <a:pt x="7610" y="42802"/>
                    <a:pt x="7639" y="42542"/>
                    <a:pt x="7521" y="42502"/>
                  </a:cubicBezTo>
                  <a:cubicBezTo>
                    <a:pt x="7474" y="42456"/>
                    <a:pt x="7237" y="42422"/>
                    <a:pt x="7019" y="42422"/>
                  </a:cubicBezTo>
                  <a:cubicBezTo>
                    <a:pt x="6839" y="42422"/>
                    <a:pt x="6672" y="42445"/>
                    <a:pt x="6633" y="42502"/>
                  </a:cubicBezTo>
                  <a:cubicBezTo>
                    <a:pt x="6422" y="42925"/>
                    <a:pt x="7563" y="43009"/>
                    <a:pt x="7816" y="43305"/>
                  </a:cubicBezTo>
                  <a:cubicBezTo>
                    <a:pt x="7478" y="43220"/>
                    <a:pt x="7183" y="43178"/>
                    <a:pt x="6887" y="43178"/>
                  </a:cubicBezTo>
                  <a:cubicBezTo>
                    <a:pt x="6831" y="43178"/>
                    <a:pt x="6774" y="43141"/>
                    <a:pt x="6730" y="43141"/>
                  </a:cubicBezTo>
                  <a:cubicBezTo>
                    <a:pt x="6709" y="43141"/>
                    <a:pt x="6690" y="43150"/>
                    <a:pt x="6676" y="43178"/>
                  </a:cubicBezTo>
                  <a:cubicBezTo>
                    <a:pt x="6359" y="43525"/>
                    <a:pt x="6403" y="43635"/>
                    <a:pt x="6596" y="43635"/>
                  </a:cubicBezTo>
                  <a:cubicBezTo>
                    <a:pt x="6932" y="43635"/>
                    <a:pt x="7717" y="43303"/>
                    <a:pt x="7847" y="43303"/>
                  </a:cubicBezTo>
                  <a:cubicBezTo>
                    <a:pt x="7852" y="43303"/>
                    <a:pt x="7856" y="43304"/>
                    <a:pt x="7859" y="43305"/>
                  </a:cubicBezTo>
                  <a:cubicBezTo>
                    <a:pt x="8357" y="43430"/>
                    <a:pt x="8350" y="43807"/>
                    <a:pt x="8414" y="44098"/>
                  </a:cubicBezTo>
                  <a:lnTo>
                    <a:pt x="8414" y="44098"/>
                  </a:lnTo>
                  <a:cubicBezTo>
                    <a:pt x="8291" y="43769"/>
                    <a:pt x="8098" y="43494"/>
                    <a:pt x="7859" y="43474"/>
                  </a:cubicBezTo>
                  <a:cubicBezTo>
                    <a:pt x="7398" y="43474"/>
                    <a:pt x="7356" y="43823"/>
                    <a:pt x="7320" y="43823"/>
                  </a:cubicBezTo>
                  <a:cubicBezTo>
                    <a:pt x="7317" y="43823"/>
                    <a:pt x="7313" y="43820"/>
                    <a:pt x="7309" y="43812"/>
                  </a:cubicBezTo>
                  <a:cubicBezTo>
                    <a:pt x="7259" y="43736"/>
                    <a:pt x="7147" y="43629"/>
                    <a:pt x="7039" y="43629"/>
                  </a:cubicBezTo>
                  <a:cubicBezTo>
                    <a:pt x="6966" y="43629"/>
                    <a:pt x="6895" y="43677"/>
                    <a:pt x="6845" y="43812"/>
                  </a:cubicBezTo>
                  <a:cubicBezTo>
                    <a:pt x="6760" y="44108"/>
                    <a:pt x="7605" y="45206"/>
                    <a:pt x="7056" y="45375"/>
                  </a:cubicBezTo>
                  <a:cubicBezTo>
                    <a:pt x="7014" y="45375"/>
                    <a:pt x="7098" y="45291"/>
                    <a:pt x="7140" y="45248"/>
                  </a:cubicBezTo>
                  <a:cubicBezTo>
                    <a:pt x="7309" y="44910"/>
                    <a:pt x="6845" y="44488"/>
                    <a:pt x="6760" y="44192"/>
                  </a:cubicBezTo>
                  <a:cubicBezTo>
                    <a:pt x="6718" y="44065"/>
                    <a:pt x="6760" y="43854"/>
                    <a:pt x="6676" y="43812"/>
                  </a:cubicBezTo>
                  <a:cubicBezTo>
                    <a:pt x="6666" y="43802"/>
                    <a:pt x="6641" y="43797"/>
                    <a:pt x="6606" y="43797"/>
                  </a:cubicBezTo>
                  <a:cubicBezTo>
                    <a:pt x="6345" y="43797"/>
                    <a:pt x="5493" y="44053"/>
                    <a:pt x="5493" y="44277"/>
                  </a:cubicBezTo>
                  <a:cubicBezTo>
                    <a:pt x="5493" y="44295"/>
                    <a:pt x="5488" y="44302"/>
                    <a:pt x="5481" y="44302"/>
                  </a:cubicBezTo>
                  <a:cubicBezTo>
                    <a:pt x="5459" y="44302"/>
                    <a:pt x="5409" y="44240"/>
                    <a:pt x="5371" y="44240"/>
                  </a:cubicBezTo>
                  <a:cubicBezTo>
                    <a:pt x="5333" y="44240"/>
                    <a:pt x="5306" y="44298"/>
                    <a:pt x="5324" y="44530"/>
                  </a:cubicBezTo>
                  <a:cubicBezTo>
                    <a:pt x="5324" y="44530"/>
                    <a:pt x="5324" y="44572"/>
                    <a:pt x="5324" y="44572"/>
                  </a:cubicBezTo>
                  <a:cubicBezTo>
                    <a:pt x="5281" y="44530"/>
                    <a:pt x="5239" y="44488"/>
                    <a:pt x="5155" y="44488"/>
                  </a:cubicBezTo>
                  <a:cubicBezTo>
                    <a:pt x="5099" y="44474"/>
                    <a:pt x="5050" y="44468"/>
                    <a:pt x="5008" y="44468"/>
                  </a:cubicBezTo>
                  <a:cubicBezTo>
                    <a:pt x="4664" y="44468"/>
                    <a:pt x="4723" y="44877"/>
                    <a:pt x="4648" y="44953"/>
                  </a:cubicBezTo>
                  <a:lnTo>
                    <a:pt x="4606" y="44953"/>
                  </a:lnTo>
                  <a:cubicBezTo>
                    <a:pt x="4497" y="44807"/>
                    <a:pt x="4294" y="44318"/>
                    <a:pt x="3971" y="44318"/>
                  </a:cubicBezTo>
                  <a:cubicBezTo>
                    <a:pt x="3918" y="44318"/>
                    <a:pt x="3862" y="44331"/>
                    <a:pt x="3803" y="44361"/>
                  </a:cubicBezTo>
                  <a:cubicBezTo>
                    <a:pt x="3211" y="44657"/>
                    <a:pt x="4437" y="44953"/>
                    <a:pt x="3930" y="45206"/>
                  </a:cubicBezTo>
                  <a:cubicBezTo>
                    <a:pt x="3928" y="45207"/>
                    <a:pt x="3927" y="45207"/>
                    <a:pt x="3925" y="45207"/>
                  </a:cubicBezTo>
                  <a:cubicBezTo>
                    <a:pt x="3822" y="45207"/>
                    <a:pt x="3109" y="44022"/>
                    <a:pt x="3085" y="44022"/>
                  </a:cubicBezTo>
                  <a:cubicBezTo>
                    <a:pt x="3085" y="44022"/>
                    <a:pt x="3085" y="44022"/>
                    <a:pt x="3085" y="44023"/>
                  </a:cubicBezTo>
                  <a:cubicBezTo>
                    <a:pt x="3085" y="44023"/>
                    <a:pt x="3085" y="44065"/>
                    <a:pt x="3085" y="44065"/>
                  </a:cubicBezTo>
                  <a:cubicBezTo>
                    <a:pt x="3042" y="44065"/>
                    <a:pt x="3000" y="44065"/>
                    <a:pt x="2873" y="44108"/>
                  </a:cubicBezTo>
                  <a:cubicBezTo>
                    <a:pt x="2578" y="44277"/>
                    <a:pt x="2958" y="44361"/>
                    <a:pt x="2958" y="44403"/>
                  </a:cubicBezTo>
                  <a:cubicBezTo>
                    <a:pt x="2958" y="44488"/>
                    <a:pt x="2831" y="44530"/>
                    <a:pt x="2831" y="44572"/>
                  </a:cubicBezTo>
                  <a:lnTo>
                    <a:pt x="3127" y="44657"/>
                  </a:lnTo>
                  <a:cubicBezTo>
                    <a:pt x="3254" y="44741"/>
                    <a:pt x="3465" y="44868"/>
                    <a:pt x="3465" y="45037"/>
                  </a:cubicBezTo>
                  <a:cubicBezTo>
                    <a:pt x="3549" y="45544"/>
                    <a:pt x="2620" y="45291"/>
                    <a:pt x="2662" y="45586"/>
                  </a:cubicBezTo>
                  <a:cubicBezTo>
                    <a:pt x="2662" y="45671"/>
                    <a:pt x="2747" y="45671"/>
                    <a:pt x="2789" y="45713"/>
                  </a:cubicBezTo>
                  <a:lnTo>
                    <a:pt x="3338" y="45713"/>
                  </a:lnTo>
                  <a:cubicBezTo>
                    <a:pt x="3845" y="45755"/>
                    <a:pt x="4310" y="45840"/>
                    <a:pt x="4775" y="46009"/>
                  </a:cubicBezTo>
                  <a:cubicBezTo>
                    <a:pt x="5113" y="46178"/>
                    <a:pt x="5450" y="46389"/>
                    <a:pt x="5788" y="46600"/>
                  </a:cubicBezTo>
                  <a:lnTo>
                    <a:pt x="5619" y="46600"/>
                  </a:lnTo>
                  <a:cubicBezTo>
                    <a:pt x="5466" y="46692"/>
                    <a:pt x="5624" y="46850"/>
                    <a:pt x="5546" y="46850"/>
                  </a:cubicBezTo>
                  <a:cubicBezTo>
                    <a:pt x="5516" y="46850"/>
                    <a:pt x="5452" y="46827"/>
                    <a:pt x="5324" y="46769"/>
                  </a:cubicBezTo>
                  <a:cubicBezTo>
                    <a:pt x="5246" y="46730"/>
                    <a:pt x="5240" y="46511"/>
                    <a:pt x="5139" y="46511"/>
                  </a:cubicBezTo>
                  <a:cubicBezTo>
                    <a:pt x="5131" y="46511"/>
                    <a:pt x="5122" y="46513"/>
                    <a:pt x="5113" y="46516"/>
                  </a:cubicBezTo>
                  <a:cubicBezTo>
                    <a:pt x="5031" y="46556"/>
                    <a:pt x="5106" y="47067"/>
                    <a:pt x="4848" y="47067"/>
                  </a:cubicBezTo>
                  <a:cubicBezTo>
                    <a:pt x="4838" y="47067"/>
                    <a:pt x="4828" y="47067"/>
                    <a:pt x="4817" y="47065"/>
                  </a:cubicBezTo>
                  <a:cubicBezTo>
                    <a:pt x="4775" y="47065"/>
                    <a:pt x="4944" y="46938"/>
                    <a:pt x="4944" y="46896"/>
                  </a:cubicBezTo>
                  <a:lnTo>
                    <a:pt x="5028" y="46431"/>
                  </a:lnTo>
                  <a:lnTo>
                    <a:pt x="4394" y="46431"/>
                  </a:lnTo>
                  <a:cubicBezTo>
                    <a:pt x="4479" y="46347"/>
                    <a:pt x="4394" y="46220"/>
                    <a:pt x="4268" y="46136"/>
                  </a:cubicBezTo>
                  <a:cubicBezTo>
                    <a:pt x="4179" y="46077"/>
                    <a:pt x="3743" y="45834"/>
                    <a:pt x="3429" y="45834"/>
                  </a:cubicBezTo>
                  <a:cubicBezTo>
                    <a:pt x="3292" y="45834"/>
                    <a:pt x="3178" y="45880"/>
                    <a:pt x="3127" y="46009"/>
                  </a:cubicBezTo>
                  <a:cubicBezTo>
                    <a:pt x="3127" y="46093"/>
                    <a:pt x="3296" y="46178"/>
                    <a:pt x="3254" y="46220"/>
                  </a:cubicBezTo>
                  <a:cubicBezTo>
                    <a:pt x="3211" y="46305"/>
                    <a:pt x="2747" y="46220"/>
                    <a:pt x="2620" y="46389"/>
                  </a:cubicBezTo>
                  <a:cubicBezTo>
                    <a:pt x="2578" y="46431"/>
                    <a:pt x="2620" y="46516"/>
                    <a:pt x="2578" y="46600"/>
                  </a:cubicBezTo>
                  <a:cubicBezTo>
                    <a:pt x="2535" y="46643"/>
                    <a:pt x="2578" y="46812"/>
                    <a:pt x="2535" y="46854"/>
                  </a:cubicBezTo>
                  <a:lnTo>
                    <a:pt x="2324" y="46558"/>
                  </a:lnTo>
                  <a:cubicBezTo>
                    <a:pt x="2302" y="46551"/>
                    <a:pt x="2279" y="46547"/>
                    <a:pt x="2257" y="46547"/>
                  </a:cubicBezTo>
                  <a:cubicBezTo>
                    <a:pt x="2154" y="46547"/>
                    <a:pt x="2056" y="46623"/>
                    <a:pt x="1986" y="46727"/>
                  </a:cubicBezTo>
                  <a:cubicBezTo>
                    <a:pt x="1811" y="47142"/>
                    <a:pt x="2021" y="47218"/>
                    <a:pt x="2317" y="47218"/>
                  </a:cubicBezTo>
                  <a:cubicBezTo>
                    <a:pt x="2488" y="47218"/>
                    <a:pt x="2687" y="47193"/>
                    <a:pt x="2857" y="47193"/>
                  </a:cubicBezTo>
                  <a:cubicBezTo>
                    <a:pt x="2962" y="47193"/>
                    <a:pt x="3057" y="47203"/>
                    <a:pt x="3127" y="47234"/>
                  </a:cubicBezTo>
                  <a:cubicBezTo>
                    <a:pt x="3254" y="47318"/>
                    <a:pt x="2789" y="47361"/>
                    <a:pt x="2578" y="47361"/>
                  </a:cubicBezTo>
                  <a:lnTo>
                    <a:pt x="2704" y="47361"/>
                  </a:lnTo>
                  <a:cubicBezTo>
                    <a:pt x="2747" y="47361"/>
                    <a:pt x="3254" y="47572"/>
                    <a:pt x="3254" y="47656"/>
                  </a:cubicBezTo>
                  <a:cubicBezTo>
                    <a:pt x="3206" y="47764"/>
                    <a:pt x="3114" y="47794"/>
                    <a:pt x="3012" y="47794"/>
                  </a:cubicBezTo>
                  <a:cubicBezTo>
                    <a:pt x="2882" y="47794"/>
                    <a:pt x="2734" y="47746"/>
                    <a:pt x="2633" y="47746"/>
                  </a:cubicBezTo>
                  <a:cubicBezTo>
                    <a:pt x="2529" y="47746"/>
                    <a:pt x="2474" y="47795"/>
                    <a:pt x="2535" y="47994"/>
                  </a:cubicBezTo>
                  <a:cubicBezTo>
                    <a:pt x="2626" y="48296"/>
                    <a:pt x="3040" y="48339"/>
                    <a:pt x="3438" y="48339"/>
                  </a:cubicBezTo>
                  <a:cubicBezTo>
                    <a:pt x="3598" y="48339"/>
                    <a:pt x="3755" y="48332"/>
                    <a:pt x="3887" y="48332"/>
                  </a:cubicBezTo>
                  <a:cubicBezTo>
                    <a:pt x="3803" y="48332"/>
                    <a:pt x="3507" y="48544"/>
                    <a:pt x="3423" y="48544"/>
                  </a:cubicBezTo>
                  <a:cubicBezTo>
                    <a:pt x="3110" y="48544"/>
                    <a:pt x="2521" y="48151"/>
                    <a:pt x="2081" y="48151"/>
                  </a:cubicBezTo>
                  <a:cubicBezTo>
                    <a:pt x="1926" y="48151"/>
                    <a:pt x="1790" y="48200"/>
                    <a:pt x="1690" y="48332"/>
                  </a:cubicBezTo>
                  <a:cubicBezTo>
                    <a:pt x="1564" y="48459"/>
                    <a:pt x="1944" y="48797"/>
                    <a:pt x="1817" y="48924"/>
                  </a:cubicBezTo>
                  <a:cubicBezTo>
                    <a:pt x="1805" y="48936"/>
                    <a:pt x="1814" y="48941"/>
                    <a:pt x="1835" y="48941"/>
                  </a:cubicBezTo>
                  <a:cubicBezTo>
                    <a:pt x="1884" y="48941"/>
                    <a:pt x="1999" y="48912"/>
                    <a:pt x="2028" y="48882"/>
                  </a:cubicBezTo>
                  <a:cubicBezTo>
                    <a:pt x="2155" y="48797"/>
                    <a:pt x="2282" y="48797"/>
                    <a:pt x="2366" y="48797"/>
                  </a:cubicBezTo>
                  <a:cubicBezTo>
                    <a:pt x="2493" y="48769"/>
                    <a:pt x="2620" y="48755"/>
                    <a:pt x="2743" y="48755"/>
                  </a:cubicBezTo>
                  <a:cubicBezTo>
                    <a:pt x="2991" y="48755"/>
                    <a:pt x="3225" y="48811"/>
                    <a:pt x="3423" y="48924"/>
                  </a:cubicBezTo>
                  <a:cubicBezTo>
                    <a:pt x="3478" y="48945"/>
                    <a:pt x="3493" y="48953"/>
                    <a:pt x="3478" y="48953"/>
                  </a:cubicBezTo>
                  <a:cubicBezTo>
                    <a:pt x="3421" y="48953"/>
                    <a:pt x="2938" y="48833"/>
                    <a:pt x="2686" y="48833"/>
                  </a:cubicBezTo>
                  <a:cubicBezTo>
                    <a:pt x="2602" y="48833"/>
                    <a:pt x="2544" y="48846"/>
                    <a:pt x="2535" y="48882"/>
                  </a:cubicBezTo>
                  <a:cubicBezTo>
                    <a:pt x="2535" y="48924"/>
                    <a:pt x="2535" y="49008"/>
                    <a:pt x="2535" y="49051"/>
                  </a:cubicBezTo>
                  <a:cubicBezTo>
                    <a:pt x="2451" y="49030"/>
                    <a:pt x="2366" y="49019"/>
                    <a:pt x="2282" y="49019"/>
                  </a:cubicBezTo>
                  <a:cubicBezTo>
                    <a:pt x="2197" y="49019"/>
                    <a:pt x="2113" y="49030"/>
                    <a:pt x="2028" y="49051"/>
                  </a:cubicBezTo>
                  <a:cubicBezTo>
                    <a:pt x="1859" y="49051"/>
                    <a:pt x="1648" y="49135"/>
                    <a:pt x="1521" y="49262"/>
                  </a:cubicBezTo>
                  <a:cubicBezTo>
                    <a:pt x="1437" y="49346"/>
                    <a:pt x="1648" y="49389"/>
                    <a:pt x="1648" y="49473"/>
                  </a:cubicBezTo>
                  <a:cubicBezTo>
                    <a:pt x="1648" y="49558"/>
                    <a:pt x="2240" y="49558"/>
                    <a:pt x="2324" y="49769"/>
                  </a:cubicBezTo>
                  <a:cubicBezTo>
                    <a:pt x="2333" y="49822"/>
                    <a:pt x="2312" y="49842"/>
                    <a:pt x="2273" y="49842"/>
                  </a:cubicBezTo>
                  <a:cubicBezTo>
                    <a:pt x="2166" y="49842"/>
                    <a:pt x="1926" y="49696"/>
                    <a:pt x="1805" y="49696"/>
                  </a:cubicBezTo>
                  <a:cubicBezTo>
                    <a:pt x="1761" y="49696"/>
                    <a:pt x="1733" y="49715"/>
                    <a:pt x="1733" y="49769"/>
                  </a:cubicBezTo>
                  <a:cubicBezTo>
                    <a:pt x="1733" y="50065"/>
                    <a:pt x="2197" y="50149"/>
                    <a:pt x="2451" y="50191"/>
                  </a:cubicBezTo>
                  <a:cubicBezTo>
                    <a:pt x="2578" y="50234"/>
                    <a:pt x="2578" y="50487"/>
                    <a:pt x="2704" y="50529"/>
                  </a:cubicBezTo>
                  <a:cubicBezTo>
                    <a:pt x="2717" y="50538"/>
                    <a:pt x="2732" y="50542"/>
                    <a:pt x="2748" y="50542"/>
                  </a:cubicBezTo>
                  <a:cubicBezTo>
                    <a:pt x="2896" y="50542"/>
                    <a:pt x="3173" y="50234"/>
                    <a:pt x="3211" y="50234"/>
                  </a:cubicBezTo>
                  <a:cubicBezTo>
                    <a:pt x="3231" y="50230"/>
                    <a:pt x="3251" y="50228"/>
                    <a:pt x="3270" y="50228"/>
                  </a:cubicBezTo>
                  <a:cubicBezTo>
                    <a:pt x="3395" y="50228"/>
                    <a:pt x="3509" y="50300"/>
                    <a:pt x="3640" y="50300"/>
                  </a:cubicBezTo>
                  <a:cubicBezTo>
                    <a:pt x="3703" y="50300"/>
                    <a:pt x="3770" y="50283"/>
                    <a:pt x="3845" y="50234"/>
                  </a:cubicBezTo>
                  <a:cubicBezTo>
                    <a:pt x="3919" y="50197"/>
                    <a:pt x="3961" y="49965"/>
                    <a:pt x="3970" y="49965"/>
                  </a:cubicBezTo>
                  <a:cubicBezTo>
                    <a:pt x="3971" y="49965"/>
                    <a:pt x="3972" y="49970"/>
                    <a:pt x="3972" y="49980"/>
                  </a:cubicBezTo>
                  <a:cubicBezTo>
                    <a:pt x="4028" y="50205"/>
                    <a:pt x="3991" y="50281"/>
                    <a:pt x="4084" y="50281"/>
                  </a:cubicBezTo>
                  <a:cubicBezTo>
                    <a:pt x="4131" y="50281"/>
                    <a:pt x="4211" y="50262"/>
                    <a:pt x="4352" y="50234"/>
                  </a:cubicBezTo>
                  <a:cubicBezTo>
                    <a:pt x="4437" y="50234"/>
                    <a:pt x="4521" y="50191"/>
                    <a:pt x="4563" y="50149"/>
                  </a:cubicBezTo>
                  <a:lnTo>
                    <a:pt x="4563" y="50149"/>
                  </a:lnTo>
                  <a:cubicBezTo>
                    <a:pt x="4563" y="50191"/>
                    <a:pt x="4521" y="50234"/>
                    <a:pt x="4521" y="50276"/>
                  </a:cubicBezTo>
                  <a:cubicBezTo>
                    <a:pt x="4521" y="50318"/>
                    <a:pt x="4563" y="50360"/>
                    <a:pt x="4606" y="50360"/>
                  </a:cubicBezTo>
                  <a:cubicBezTo>
                    <a:pt x="4669" y="50403"/>
                    <a:pt x="4727" y="50418"/>
                    <a:pt x="4780" y="50418"/>
                  </a:cubicBezTo>
                  <a:cubicBezTo>
                    <a:pt x="4941" y="50418"/>
                    <a:pt x="5060" y="50276"/>
                    <a:pt x="5155" y="50276"/>
                  </a:cubicBezTo>
                  <a:cubicBezTo>
                    <a:pt x="5239" y="50276"/>
                    <a:pt x="5113" y="50403"/>
                    <a:pt x="5155" y="50487"/>
                  </a:cubicBezTo>
                  <a:cubicBezTo>
                    <a:pt x="5218" y="50677"/>
                    <a:pt x="5590" y="50772"/>
                    <a:pt x="5862" y="50772"/>
                  </a:cubicBezTo>
                  <a:cubicBezTo>
                    <a:pt x="5952" y="50772"/>
                    <a:pt x="6031" y="50762"/>
                    <a:pt x="6084" y="50741"/>
                  </a:cubicBezTo>
                  <a:cubicBezTo>
                    <a:pt x="6295" y="50614"/>
                    <a:pt x="5957" y="50403"/>
                    <a:pt x="6042" y="50360"/>
                  </a:cubicBezTo>
                  <a:cubicBezTo>
                    <a:pt x="6064" y="50338"/>
                    <a:pt x="6083" y="50331"/>
                    <a:pt x="6101" y="50331"/>
                  </a:cubicBezTo>
                  <a:cubicBezTo>
                    <a:pt x="6141" y="50331"/>
                    <a:pt x="6174" y="50369"/>
                    <a:pt x="6218" y="50369"/>
                  </a:cubicBezTo>
                  <a:cubicBezTo>
                    <a:pt x="6229" y="50369"/>
                    <a:pt x="6240" y="50367"/>
                    <a:pt x="6253" y="50360"/>
                  </a:cubicBezTo>
                  <a:lnTo>
                    <a:pt x="6211" y="49980"/>
                  </a:lnTo>
                  <a:cubicBezTo>
                    <a:pt x="6217" y="49974"/>
                    <a:pt x="6225" y="49971"/>
                    <a:pt x="6235" y="49971"/>
                  </a:cubicBezTo>
                  <a:cubicBezTo>
                    <a:pt x="6280" y="49971"/>
                    <a:pt x="6358" y="50031"/>
                    <a:pt x="6425" y="50031"/>
                  </a:cubicBezTo>
                  <a:cubicBezTo>
                    <a:pt x="6439" y="50031"/>
                    <a:pt x="6452" y="50029"/>
                    <a:pt x="6464" y="50022"/>
                  </a:cubicBezTo>
                  <a:cubicBezTo>
                    <a:pt x="6633" y="49938"/>
                    <a:pt x="6591" y="49642"/>
                    <a:pt x="6760" y="49558"/>
                  </a:cubicBezTo>
                  <a:cubicBezTo>
                    <a:pt x="6845" y="49558"/>
                    <a:pt x="6887" y="49642"/>
                    <a:pt x="6887" y="49727"/>
                  </a:cubicBezTo>
                  <a:cubicBezTo>
                    <a:pt x="6887" y="49853"/>
                    <a:pt x="6295" y="50234"/>
                    <a:pt x="6338" y="50318"/>
                  </a:cubicBezTo>
                  <a:cubicBezTo>
                    <a:pt x="6633" y="50656"/>
                    <a:pt x="7267" y="50656"/>
                    <a:pt x="7605" y="50698"/>
                  </a:cubicBezTo>
                  <a:cubicBezTo>
                    <a:pt x="7732" y="50698"/>
                    <a:pt x="7267" y="50994"/>
                    <a:pt x="7394" y="51036"/>
                  </a:cubicBezTo>
                  <a:cubicBezTo>
                    <a:pt x="7424" y="51055"/>
                    <a:pt x="7461" y="51062"/>
                    <a:pt x="7502" y="51062"/>
                  </a:cubicBezTo>
                  <a:cubicBezTo>
                    <a:pt x="7729" y="51062"/>
                    <a:pt x="8088" y="50822"/>
                    <a:pt x="8251" y="50822"/>
                  </a:cubicBezTo>
                  <a:cubicBezTo>
                    <a:pt x="8262" y="50822"/>
                    <a:pt x="8272" y="50823"/>
                    <a:pt x="8281" y="50825"/>
                  </a:cubicBezTo>
                  <a:cubicBezTo>
                    <a:pt x="8402" y="50825"/>
                    <a:pt x="8566" y="50933"/>
                    <a:pt x="8649" y="50933"/>
                  </a:cubicBezTo>
                  <a:cubicBezTo>
                    <a:pt x="8683" y="50933"/>
                    <a:pt x="8704" y="50916"/>
                    <a:pt x="8704" y="50867"/>
                  </a:cubicBezTo>
                  <a:cubicBezTo>
                    <a:pt x="8704" y="50825"/>
                    <a:pt x="8408" y="50318"/>
                    <a:pt x="8408" y="50276"/>
                  </a:cubicBezTo>
                  <a:cubicBezTo>
                    <a:pt x="8408" y="50076"/>
                    <a:pt x="8974" y="49424"/>
                    <a:pt x="9285" y="49424"/>
                  </a:cubicBezTo>
                  <a:cubicBezTo>
                    <a:pt x="9304" y="49424"/>
                    <a:pt x="9321" y="49426"/>
                    <a:pt x="9337" y="49431"/>
                  </a:cubicBezTo>
                  <a:cubicBezTo>
                    <a:pt x="9464" y="49431"/>
                    <a:pt x="9168" y="49642"/>
                    <a:pt x="9084" y="49727"/>
                  </a:cubicBezTo>
                  <a:cubicBezTo>
                    <a:pt x="8873" y="49853"/>
                    <a:pt x="8366" y="50572"/>
                    <a:pt x="8788" y="50783"/>
                  </a:cubicBezTo>
                  <a:cubicBezTo>
                    <a:pt x="8893" y="50818"/>
                    <a:pt x="9005" y="50838"/>
                    <a:pt x="9116" y="50838"/>
                  </a:cubicBezTo>
                  <a:cubicBezTo>
                    <a:pt x="9272" y="50838"/>
                    <a:pt x="9425" y="50797"/>
                    <a:pt x="9549" y="50698"/>
                  </a:cubicBezTo>
                  <a:cubicBezTo>
                    <a:pt x="9584" y="50681"/>
                    <a:pt x="9626" y="50671"/>
                    <a:pt x="9663" y="50671"/>
                  </a:cubicBezTo>
                  <a:cubicBezTo>
                    <a:pt x="9716" y="50671"/>
                    <a:pt x="9760" y="50691"/>
                    <a:pt x="9760" y="50741"/>
                  </a:cubicBezTo>
                  <a:cubicBezTo>
                    <a:pt x="9781" y="50867"/>
                    <a:pt x="9601" y="50899"/>
                    <a:pt x="9401" y="50899"/>
                  </a:cubicBezTo>
                  <a:cubicBezTo>
                    <a:pt x="9200" y="50899"/>
                    <a:pt x="8978" y="50867"/>
                    <a:pt x="8915" y="50867"/>
                  </a:cubicBezTo>
                  <a:cubicBezTo>
                    <a:pt x="8788" y="50910"/>
                    <a:pt x="8661" y="50952"/>
                    <a:pt x="8619" y="51036"/>
                  </a:cubicBezTo>
                  <a:cubicBezTo>
                    <a:pt x="8619" y="51121"/>
                    <a:pt x="8957" y="51290"/>
                    <a:pt x="8830" y="51374"/>
                  </a:cubicBezTo>
                  <a:cubicBezTo>
                    <a:pt x="8818" y="51379"/>
                    <a:pt x="8803" y="51382"/>
                    <a:pt x="8787" y="51382"/>
                  </a:cubicBezTo>
                  <a:cubicBezTo>
                    <a:pt x="8594" y="51382"/>
                    <a:pt x="8168" y="51046"/>
                    <a:pt x="7835" y="51046"/>
                  </a:cubicBezTo>
                  <a:cubicBezTo>
                    <a:pt x="7732" y="51046"/>
                    <a:pt x="7638" y="51078"/>
                    <a:pt x="7563" y="51163"/>
                  </a:cubicBezTo>
                  <a:cubicBezTo>
                    <a:pt x="7478" y="51205"/>
                    <a:pt x="7436" y="51290"/>
                    <a:pt x="7436" y="51374"/>
                  </a:cubicBezTo>
                  <a:cubicBezTo>
                    <a:pt x="7352" y="51205"/>
                    <a:pt x="7140" y="50994"/>
                    <a:pt x="7098" y="50867"/>
                  </a:cubicBezTo>
                  <a:cubicBezTo>
                    <a:pt x="7098" y="50755"/>
                    <a:pt x="7004" y="50755"/>
                    <a:pt x="6917" y="50755"/>
                  </a:cubicBezTo>
                  <a:lnTo>
                    <a:pt x="6917" y="50755"/>
                  </a:lnTo>
                  <a:cubicBezTo>
                    <a:pt x="6873" y="50755"/>
                    <a:pt x="6831" y="50755"/>
                    <a:pt x="6802" y="50741"/>
                  </a:cubicBezTo>
                  <a:cubicBezTo>
                    <a:pt x="6579" y="50661"/>
                    <a:pt x="6506" y="50623"/>
                    <a:pt x="6475" y="50623"/>
                  </a:cubicBezTo>
                  <a:cubicBezTo>
                    <a:pt x="6423" y="50623"/>
                    <a:pt x="6484" y="50725"/>
                    <a:pt x="6169" y="50910"/>
                  </a:cubicBezTo>
                  <a:cubicBezTo>
                    <a:pt x="6105" y="50952"/>
                    <a:pt x="6021" y="50952"/>
                    <a:pt x="5936" y="50952"/>
                  </a:cubicBezTo>
                  <a:cubicBezTo>
                    <a:pt x="5852" y="50952"/>
                    <a:pt x="5767" y="50952"/>
                    <a:pt x="5704" y="50994"/>
                  </a:cubicBezTo>
                  <a:lnTo>
                    <a:pt x="5535" y="51374"/>
                  </a:lnTo>
                  <a:cubicBezTo>
                    <a:pt x="5450" y="51374"/>
                    <a:pt x="5493" y="51205"/>
                    <a:pt x="5535" y="51121"/>
                  </a:cubicBezTo>
                  <a:cubicBezTo>
                    <a:pt x="5605" y="50980"/>
                    <a:pt x="5596" y="50933"/>
                    <a:pt x="5552" y="50933"/>
                  </a:cubicBezTo>
                  <a:cubicBezTo>
                    <a:pt x="5465" y="50933"/>
                    <a:pt x="5239" y="51121"/>
                    <a:pt x="5239" y="51121"/>
                  </a:cubicBezTo>
                  <a:cubicBezTo>
                    <a:pt x="5113" y="51121"/>
                    <a:pt x="5408" y="50867"/>
                    <a:pt x="5324" y="50741"/>
                  </a:cubicBezTo>
                  <a:cubicBezTo>
                    <a:pt x="4993" y="50557"/>
                    <a:pt x="4629" y="50437"/>
                    <a:pt x="4234" y="50437"/>
                  </a:cubicBezTo>
                  <a:cubicBezTo>
                    <a:pt x="4176" y="50437"/>
                    <a:pt x="4116" y="50439"/>
                    <a:pt x="4056" y="50445"/>
                  </a:cubicBezTo>
                  <a:cubicBezTo>
                    <a:pt x="3945" y="50482"/>
                    <a:pt x="3932" y="50713"/>
                    <a:pt x="3873" y="50713"/>
                  </a:cubicBezTo>
                  <a:cubicBezTo>
                    <a:pt x="3865" y="50713"/>
                    <a:pt x="3856" y="50709"/>
                    <a:pt x="3845" y="50698"/>
                  </a:cubicBezTo>
                  <a:cubicBezTo>
                    <a:pt x="3803" y="50572"/>
                    <a:pt x="3887" y="50487"/>
                    <a:pt x="3845" y="50403"/>
                  </a:cubicBezTo>
                  <a:cubicBezTo>
                    <a:pt x="3838" y="50388"/>
                    <a:pt x="3829" y="50383"/>
                    <a:pt x="3817" y="50383"/>
                  </a:cubicBezTo>
                  <a:cubicBezTo>
                    <a:pt x="3761" y="50383"/>
                    <a:pt x="3655" y="50529"/>
                    <a:pt x="3549" y="50529"/>
                  </a:cubicBezTo>
                  <a:cubicBezTo>
                    <a:pt x="3482" y="50529"/>
                    <a:pt x="3414" y="50475"/>
                    <a:pt x="3347" y="50475"/>
                  </a:cubicBezTo>
                  <a:cubicBezTo>
                    <a:pt x="3330" y="50475"/>
                    <a:pt x="3313" y="50479"/>
                    <a:pt x="3296" y="50487"/>
                  </a:cubicBezTo>
                  <a:cubicBezTo>
                    <a:pt x="3254" y="50529"/>
                    <a:pt x="3423" y="50656"/>
                    <a:pt x="3380" y="50698"/>
                  </a:cubicBezTo>
                  <a:cubicBezTo>
                    <a:pt x="3377" y="50701"/>
                    <a:pt x="3373" y="50703"/>
                    <a:pt x="3368" y="50703"/>
                  </a:cubicBezTo>
                  <a:cubicBezTo>
                    <a:pt x="3311" y="50703"/>
                    <a:pt x="3124" y="50561"/>
                    <a:pt x="2986" y="50561"/>
                  </a:cubicBezTo>
                  <a:cubicBezTo>
                    <a:pt x="2941" y="50561"/>
                    <a:pt x="2902" y="50576"/>
                    <a:pt x="2873" y="50614"/>
                  </a:cubicBezTo>
                  <a:cubicBezTo>
                    <a:pt x="2747" y="50741"/>
                    <a:pt x="2873" y="50825"/>
                    <a:pt x="2789" y="50867"/>
                  </a:cubicBezTo>
                  <a:cubicBezTo>
                    <a:pt x="2789" y="50867"/>
                    <a:pt x="2126" y="50310"/>
                    <a:pt x="1703" y="50310"/>
                  </a:cubicBezTo>
                  <a:cubicBezTo>
                    <a:pt x="1592" y="50310"/>
                    <a:pt x="1498" y="50348"/>
                    <a:pt x="1437" y="50445"/>
                  </a:cubicBezTo>
                  <a:cubicBezTo>
                    <a:pt x="1141" y="50867"/>
                    <a:pt x="1310" y="50867"/>
                    <a:pt x="1310" y="50910"/>
                  </a:cubicBezTo>
                  <a:cubicBezTo>
                    <a:pt x="1272" y="51179"/>
                    <a:pt x="1655" y="51554"/>
                    <a:pt x="1755" y="51554"/>
                  </a:cubicBezTo>
                  <a:cubicBezTo>
                    <a:pt x="1764" y="51554"/>
                    <a:pt x="1771" y="51551"/>
                    <a:pt x="1775" y="51543"/>
                  </a:cubicBezTo>
                  <a:cubicBezTo>
                    <a:pt x="1780" y="51533"/>
                    <a:pt x="1785" y="51528"/>
                    <a:pt x="1791" y="51528"/>
                  </a:cubicBezTo>
                  <a:cubicBezTo>
                    <a:pt x="1829" y="51528"/>
                    <a:pt x="1875" y="51760"/>
                    <a:pt x="1986" y="51797"/>
                  </a:cubicBezTo>
                  <a:cubicBezTo>
                    <a:pt x="2013" y="51802"/>
                    <a:pt x="2037" y="51804"/>
                    <a:pt x="2061" y="51804"/>
                  </a:cubicBezTo>
                  <a:cubicBezTo>
                    <a:pt x="2346" y="51804"/>
                    <a:pt x="2455" y="51487"/>
                    <a:pt x="2628" y="51487"/>
                  </a:cubicBezTo>
                  <a:cubicBezTo>
                    <a:pt x="2696" y="51487"/>
                    <a:pt x="2773" y="51536"/>
                    <a:pt x="2873" y="51670"/>
                  </a:cubicBezTo>
                  <a:lnTo>
                    <a:pt x="2578" y="51670"/>
                  </a:lnTo>
                  <a:cubicBezTo>
                    <a:pt x="2324" y="51755"/>
                    <a:pt x="2071" y="51881"/>
                    <a:pt x="1902" y="52050"/>
                  </a:cubicBezTo>
                  <a:cubicBezTo>
                    <a:pt x="1859" y="52135"/>
                    <a:pt x="2662" y="52557"/>
                    <a:pt x="2366" y="52853"/>
                  </a:cubicBezTo>
                  <a:cubicBezTo>
                    <a:pt x="2345" y="52874"/>
                    <a:pt x="2292" y="52874"/>
                    <a:pt x="2245" y="52874"/>
                  </a:cubicBezTo>
                  <a:cubicBezTo>
                    <a:pt x="2197" y="52874"/>
                    <a:pt x="2155" y="52874"/>
                    <a:pt x="2155" y="52895"/>
                  </a:cubicBezTo>
                  <a:cubicBezTo>
                    <a:pt x="2144" y="52917"/>
                    <a:pt x="2135" y="52927"/>
                    <a:pt x="2126" y="52927"/>
                  </a:cubicBezTo>
                  <a:cubicBezTo>
                    <a:pt x="2069" y="52927"/>
                    <a:pt x="2060" y="52493"/>
                    <a:pt x="1986" y="52346"/>
                  </a:cubicBezTo>
                  <a:cubicBezTo>
                    <a:pt x="1690" y="52093"/>
                    <a:pt x="1352" y="51839"/>
                    <a:pt x="1014" y="51712"/>
                  </a:cubicBezTo>
                  <a:cubicBezTo>
                    <a:pt x="888" y="51712"/>
                    <a:pt x="1183" y="51839"/>
                    <a:pt x="1226" y="51924"/>
                  </a:cubicBezTo>
                  <a:cubicBezTo>
                    <a:pt x="1395" y="52219"/>
                    <a:pt x="1564" y="52557"/>
                    <a:pt x="1733" y="52895"/>
                  </a:cubicBezTo>
                  <a:cubicBezTo>
                    <a:pt x="1727" y="52917"/>
                    <a:pt x="1716" y="52926"/>
                    <a:pt x="1702" y="52926"/>
                  </a:cubicBezTo>
                  <a:cubicBezTo>
                    <a:pt x="1615" y="52926"/>
                    <a:pt x="1391" y="52611"/>
                    <a:pt x="1327" y="52611"/>
                  </a:cubicBezTo>
                  <a:cubicBezTo>
                    <a:pt x="1316" y="52611"/>
                    <a:pt x="1310" y="52620"/>
                    <a:pt x="1310" y="52642"/>
                  </a:cubicBezTo>
                  <a:cubicBezTo>
                    <a:pt x="1286" y="53057"/>
                    <a:pt x="1643" y="53233"/>
                    <a:pt x="2006" y="53233"/>
                  </a:cubicBezTo>
                  <a:cubicBezTo>
                    <a:pt x="2271" y="53233"/>
                    <a:pt x="2538" y="53140"/>
                    <a:pt x="2662" y="52980"/>
                  </a:cubicBezTo>
                  <a:cubicBezTo>
                    <a:pt x="2747" y="52811"/>
                    <a:pt x="2916" y="52642"/>
                    <a:pt x="3085" y="52515"/>
                  </a:cubicBezTo>
                  <a:cubicBezTo>
                    <a:pt x="3121" y="52479"/>
                    <a:pt x="3189" y="52380"/>
                    <a:pt x="3207" y="52380"/>
                  </a:cubicBezTo>
                  <a:cubicBezTo>
                    <a:pt x="3210" y="52380"/>
                    <a:pt x="3211" y="52382"/>
                    <a:pt x="3211" y="52388"/>
                  </a:cubicBezTo>
                  <a:cubicBezTo>
                    <a:pt x="3254" y="52473"/>
                    <a:pt x="3085" y="52557"/>
                    <a:pt x="3127" y="52684"/>
                  </a:cubicBezTo>
                  <a:cubicBezTo>
                    <a:pt x="3142" y="52715"/>
                    <a:pt x="3175" y="52723"/>
                    <a:pt x="3213" y="52723"/>
                  </a:cubicBezTo>
                  <a:cubicBezTo>
                    <a:pt x="3254" y="52723"/>
                    <a:pt x="3300" y="52714"/>
                    <a:pt x="3335" y="52714"/>
                  </a:cubicBezTo>
                  <a:cubicBezTo>
                    <a:pt x="3355" y="52714"/>
                    <a:pt x="3371" y="52717"/>
                    <a:pt x="3380" y="52726"/>
                  </a:cubicBezTo>
                  <a:cubicBezTo>
                    <a:pt x="3254" y="53275"/>
                    <a:pt x="3042" y="53782"/>
                    <a:pt x="2747" y="54247"/>
                  </a:cubicBezTo>
                  <a:cubicBezTo>
                    <a:pt x="2684" y="54279"/>
                    <a:pt x="2627" y="54292"/>
                    <a:pt x="2575" y="54292"/>
                  </a:cubicBezTo>
                  <a:cubicBezTo>
                    <a:pt x="2206" y="54292"/>
                    <a:pt x="2076" y="53598"/>
                    <a:pt x="1817" y="53487"/>
                  </a:cubicBezTo>
                  <a:cubicBezTo>
                    <a:pt x="1792" y="53478"/>
                    <a:pt x="1769" y="53474"/>
                    <a:pt x="1749" y="53474"/>
                  </a:cubicBezTo>
                  <a:cubicBezTo>
                    <a:pt x="1470" y="53474"/>
                    <a:pt x="1690" y="54247"/>
                    <a:pt x="1690" y="54247"/>
                  </a:cubicBezTo>
                  <a:lnTo>
                    <a:pt x="1395" y="54205"/>
                  </a:lnTo>
                  <a:cubicBezTo>
                    <a:pt x="1268" y="54247"/>
                    <a:pt x="1057" y="54416"/>
                    <a:pt x="1183" y="54458"/>
                  </a:cubicBezTo>
                  <a:cubicBezTo>
                    <a:pt x="1352" y="54543"/>
                    <a:pt x="1521" y="54712"/>
                    <a:pt x="1606" y="54923"/>
                  </a:cubicBezTo>
                  <a:cubicBezTo>
                    <a:pt x="1606" y="55092"/>
                    <a:pt x="1141" y="55092"/>
                    <a:pt x="1226" y="55219"/>
                  </a:cubicBezTo>
                  <a:cubicBezTo>
                    <a:pt x="1265" y="55258"/>
                    <a:pt x="1325" y="55269"/>
                    <a:pt x="1387" y="55269"/>
                  </a:cubicBezTo>
                  <a:cubicBezTo>
                    <a:pt x="1463" y="55269"/>
                    <a:pt x="1543" y="55253"/>
                    <a:pt x="1595" y="55253"/>
                  </a:cubicBezTo>
                  <a:cubicBezTo>
                    <a:pt x="1638" y="55253"/>
                    <a:pt x="1661" y="55264"/>
                    <a:pt x="1648" y="55303"/>
                  </a:cubicBezTo>
                  <a:cubicBezTo>
                    <a:pt x="1606" y="55430"/>
                    <a:pt x="1521" y="55430"/>
                    <a:pt x="1606" y="55599"/>
                  </a:cubicBezTo>
                  <a:cubicBezTo>
                    <a:pt x="1637" y="55657"/>
                    <a:pt x="1676" y="55682"/>
                    <a:pt x="1720" y="55682"/>
                  </a:cubicBezTo>
                  <a:cubicBezTo>
                    <a:pt x="2023" y="55682"/>
                    <a:pt x="2591" y="54497"/>
                    <a:pt x="2929" y="54497"/>
                  </a:cubicBezTo>
                  <a:cubicBezTo>
                    <a:pt x="2939" y="54497"/>
                    <a:pt x="2948" y="54499"/>
                    <a:pt x="2958" y="54501"/>
                  </a:cubicBezTo>
                  <a:cubicBezTo>
                    <a:pt x="3169" y="54501"/>
                    <a:pt x="2662" y="54585"/>
                    <a:pt x="2493" y="54965"/>
                  </a:cubicBezTo>
                  <a:cubicBezTo>
                    <a:pt x="2324" y="55388"/>
                    <a:pt x="2240" y="55177"/>
                    <a:pt x="2197" y="55684"/>
                  </a:cubicBezTo>
                  <a:cubicBezTo>
                    <a:pt x="2197" y="55797"/>
                    <a:pt x="2246" y="55835"/>
                    <a:pt x="2314" y="55835"/>
                  </a:cubicBezTo>
                  <a:cubicBezTo>
                    <a:pt x="2453" y="55835"/>
                    <a:pt x="2671" y="55673"/>
                    <a:pt x="2703" y="55673"/>
                  </a:cubicBezTo>
                  <a:cubicBezTo>
                    <a:pt x="2707" y="55673"/>
                    <a:pt x="2708" y="55676"/>
                    <a:pt x="2704" y="55684"/>
                  </a:cubicBezTo>
                  <a:cubicBezTo>
                    <a:pt x="2578" y="56148"/>
                    <a:pt x="2704" y="56022"/>
                    <a:pt x="2916" y="56233"/>
                  </a:cubicBezTo>
                  <a:cubicBezTo>
                    <a:pt x="2938" y="56255"/>
                    <a:pt x="2931" y="56263"/>
                    <a:pt x="2907" y="56263"/>
                  </a:cubicBezTo>
                  <a:cubicBezTo>
                    <a:pt x="2852" y="56263"/>
                    <a:pt x="2708" y="56224"/>
                    <a:pt x="2605" y="56224"/>
                  </a:cubicBezTo>
                  <a:cubicBezTo>
                    <a:pt x="2578" y="56224"/>
                    <a:pt x="2554" y="56226"/>
                    <a:pt x="2535" y="56233"/>
                  </a:cubicBezTo>
                  <a:cubicBezTo>
                    <a:pt x="2409" y="56275"/>
                    <a:pt x="2620" y="56655"/>
                    <a:pt x="2789" y="56655"/>
                  </a:cubicBezTo>
                  <a:cubicBezTo>
                    <a:pt x="2830" y="56664"/>
                    <a:pt x="2866" y="56668"/>
                    <a:pt x="2898" y="56668"/>
                  </a:cubicBezTo>
                  <a:cubicBezTo>
                    <a:pt x="3325" y="56668"/>
                    <a:pt x="2970" y="55925"/>
                    <a:pt x="3127" y="55768"/>
                  </a:cubicBezTo>
                  <a:cubicBezTo>
                    <a:pt x="3338" y="55557"/>
                    <a:pt x="4563" y="55388"/>
                    <a:pt x="4352" y="54923"/>
                  </a:cubicBezTo>
                  <a:cubicBezTo>
                    <a:pt x="4310" y="54839"/>
                    <a:pt x="4310" y="54796"/>
                    <a:pt x="4352" y="54796"/>
                  </a:cubicBezTo>
                  <a:cubicBezTo>
                    <a:pt x="4382" y="54826"/>
                    <a:pt x="4454" y="54856"/>
                    <a:pt x="4509" y="54856"/>
                  </a:cubicBezTo>
                  <a:cubicBezTo>
                    <a:pt x="4531" y="54856"/>
                    <a:pt x="4551" y="54851"/>
                    <a:pt x="4563" y="54839"/>
                  </a:cubicBezTo>
                  <a:cubicBezTo>
                    <a:pt x="4606" y="54796"/>
                    <a:pt x="4606" y="54754"/>
                    <a:pt x="4606" y="54670"/>
                  </a:cubicBezTo>
                  <a:cubicBezTo>
                    <a:pt x="4606" y="54712"/>
                    <a:pt x="4648" y="54754"/>
                    <a:pt x="4690" y="54754"/>
                  </a:cubicBezTo>
                  <a:cubicBezTo>
                    <a:pt x="4715" y="54760"/>
                    <a:pt x="4742" y="54762"/>
                    <a:pt x="4769" y="54762"/>
                  </a:cubicBezTo>
                  <a:cubicBezTo>
                    <a:pt x="5148" y="54762"/>
                    <a:pt x="5687" y="54247"/>
                    <a:pt x="6042" y="54247"/>
                  </a:cubicBezTo>
                  <a:cubicBezTo>
                    <a:pt x="6211" y="54247"/>
                    <a:pt x="5408" y="54627"/>
                    <a:pt x="5788" y="54670"/>
                  </a:cubicBezTo>
                  <a:cubicBezTo>
                    <a:pt x="5820" y="54677"/>
                    <a:pt x="5852" y="54680"/>
                    <a:pt x="5884" y="54680"/>
                  </a:cubicBezTo>
                  <a:cubicBezTo>
                    <a:pt x="6244" y="54680"/>
                    <a:pt x="6654" y="54279"/>
                    <a:pt x="6887" y="54163"/>
                  </a:cubicBezTo>
                  <a:cubicBezTo>
                    <a:pt x="6923" y="54126"/>
                    <a:pt x="6991" y="54027"/>
                    <a:pt x="7036" y="54027"/>
                  </a:cubicBezTo>
                  <a:cubicBezTo>
                    <a:pt x="7043" y="54027"/>
                    <a:pt x="7050" y="54030"/>
                    <a:pt x="7056" y="54036"/>
                  </a:cubicBezTo>
                  <a:cubicBezTo>
                    <a:pt x="7098" y="54120"/>
                    <a:pt x="6633" y="54416"/>
                    <a:pt x="6676" y="54458"/>
                  </a:cubicBezTo>
                  <a:cubicBezTo>
                    <a:pt x="6686" y="54469"/>
                    <a:pt x="6715" y="54472"/>
                    <a:pt x="6754" y="54472"/>
                  </a:cubicBezTo>
                  <a:cubicBezTo>
                    <a:pt x="6792" y="54472"/>
                    <a:pt x="6839" y="54469"/>
                    <a:pt x="6887" y="54469"/>
                  </a:cubicBezTo>
                  <a:cubicBezTo>
                    <a:pt x="6982" y="54469"/>
                    <a:pt x="7077" y="54480"/>
                    <a:pt x="7098" y="54543"/>
                  </a:cubicBezTo>
                  <a:cubicBezTo>
                    <a:pt x="7140" y="54670"/>
                    <a:pt x="7014" y="54627"/>
                    <a:pt x="6929" y="54670"/>
                  </a:cubicBezTo>
                  <a:cubicBezTo>
                    <a:pt x="6882" y="54676"/>
                    <a:pt x="6836" y="54679"/>
                    <a:pt x="6793" y="54679"/>
                  </a:cubicBezTo>
                  <a:cubicBezTo>
                    <a:pt x="6682" y="54679"/>
                    <a:pt x="6580" y="54663"/>
                    <a:pt x="6477" y="54663"/>
                  </a:cubicBezTo>
                  <a:cubicBezTo>
                    <a:pt x="6367" y="54663"/>
                    <a:pt x="6255" y="54681"/>
                    <a:pt x="6126" y="54754"/>
                  </a:cubicBezTo>
                  <a:cubicBezTo>
                    <a:pt x="5662" y="55008"/>
                    <a:pt x="5155" y="56613"/>
                    <a:pt x="5113" y="56613"/>
                  </a:cubicBezTo>
                  <a:cubicBezTo>
                    <a:pt x="5096" y="56621"/>
                    <a:pt x="5083" y="56625"/>
                    <a:pt x="5072" y="56625"/>
                  </a:cubicBezTo>
                  <a:cubicBezTo>
                    <a:pt x="4975" y="56625"/>
                    <a:pt x="5117" y="56301"/>
                    <a:pt x="5155" y="56148"/>
                  </a:cubicBezTo>
                  <a:cubicBezTo>
                    <a:pt x="5239" y="55979"/>
                    <a:pt x="5915" y="54670"/>
                    <a:pt x="5493" y="54670"/>
                  </a:cubicBezTo>
                  <a:cubicBezTo>
                    <a:pt x="4859" y="54965"/>
                    <a:pt x="4310" y="55346"/>
                    <a:pt x="3803" y="55810"/>
                  </a:cubicBezTo>
                  <a:cubicBezTo>
                    <a:pt x="3680" y="56178"/>
                    <a:pt x="3812" y="56263"/>
                    <a:pt x="3990" y="56263"/>
                  </a:cubicBezTo>
                  <a:cubicBezTo>
                    <a:pt x="4141" y="56263"/>
                    <a:pt x="4326" y="56202"/>
                    <a:pt x="4417" y="56202"/>
                  </a:cubicBezTo>
                  <a:cubicBezTo>
                    <a:pt x="4477" y="56202"/>
                    <a:pt x="4496" y="56229"/>
                    <a:pt x="4437" y="56317"/>
                  </a:cubicBezTo>
                  <a:cubicBezTo>
                    <a:pt x="4310" y="56444"/>
                    <a:pt x="3761" y="56402"/>
                    <a:pt x="3592" y="56444"/>
                  </a:cubicBezTo>
                  <a:cubicBezTo>
                    <a:pt x="3254" y="56613"/>
                    <a:pt x="3423" y="56867"/>
                    <a:pt x="3254" y="57078"/>
                  </a:cubicBezTo>
                  <a:cubicBezTo>
                    <a:pt x="3243" y="57100"/>
                    <a:pt x="3203" y="57108"/>
                    <a:pt x="3147" y="57108"/>
                  </a:cubicBezTo>
                  <a:cubicBezTo>
                    <a:pt x="3023" y="57108"/>
                    <a:pt x="2822" y="57069"/>
                    <a:pt x="2697" y="57069"/>
                  </a:cubicBezTo>
                  <a:cubicBezTo>
                    <a:pt x="2666" y="57069"/>
                    <a:pt x="2639" y="57071"/>
                    <a:pt x="2620" y="57078"/>
                  </a:cubicBezTo>
                  <a:cubicBezTo>
                    <a:pt x="2535" y="57162"/>
                    <a:pt x="2366" y="57374"/>
                    <a:pt x="2197" y="57500"/>
                  </a:cubicBezTo>
                  <a:cubicBezTo>
                    <a:pt x="2176" y="57521"/>
                    <a:pt x="2208" y="57521"/>
                    <a:pt x="2250" y="57521"/>
                  </a:cubicBezTo>
                  <a:cubicBezTo>
                    <a:pt x="2292" y="57521"/>
                    <a:pt x="2345" y="57521"/>
                    <a:pt x="2366" y="57542"/>
                  </a:cubicBezTo>
                  <a:cubicBezTo>
                    <a:pt x="2471" y="57612"/>
                    <a:pt x="2518" y="58082"/>
                    <a:pt x="2766" y="58082"/>
                  </a:cubicBezTo>
                  <a:cubicBezTo>
                    <a:pt x="2820" y="58082"/>
                    <a:pt x="2883" y="58060"/>
                    <a:pt x="2958" y="58007"/>
                  </a:cubicBezTo>
                  <a:cubicBezTo>
                    <a:pt x="3116" y="57928"/>
                    <a:pt x="2942" y="57665"/>
                    <a:pt x="3125" y="57665"/>
                  </a:cubicBezTo>
                  <a:cubicBezTo>
                    <a:pt x="3138" y="57665"/>
                    <a:pt x="3152" y="57666"/>
                    <a:pt x="3169" y="57669"/>
                  </a:cubicBezTo>
                  <a:cubicBezTo>
                    <a:pt x="3211" y="57669"/>
                    <a:pt x="2873" y="58134"/>
                    <a:pt x="3127" y="58261"/>
                  </a:cubicBezTo>
                  <a:cubicBezTo>
                    <a:pt x="3141" y="58268"/>
                    <a:pt x="3158" y="58271"/>
                    <a:pt x="3179" y="58271"/>
                  </a:cubicBezTo>
                  <a:cubicBezTo>
                    <a:pt x="3405" y="58271"/>
                    <a:pt x="3989" y="57877"/>
                    <a:pt x="4183" y="57838"/>
                  </a:cubicBezTo>
                  <a:cubicBezTo>
                    <a:pt x="4297" y="57824"/>
                    <a:pt x="4383" y="57817"/>
                    <a:pt x="4440" y="57817"/>
                  </a:cubicBezTo>
                  <a:cubicBezTo>
                    <a:pt x="4721" y="57817"/>
                    <a:pt x="4321" y="57987"/>
                    <a:pt x="3338" y="58303"/>
                  </a:cubicBezTo>
                  <a:lnTo>
                    <a:pt x="2958" y="58303"/>
                  </a:lnTo>
                  <a:cubicBezTo>
                    <a:pt x="2958" y="58303"/>
                    <a:pt x="2958" y="58092"/>
                    <a:pt x="2873" y="58092"/>
                  </a:cubicBezTo>
                  <a:cubicBezTo>
                    <a:pt x="2620" y="58176"/>
                    <a:pt x="2282" y="58261"/>
                    <a:pt x="2240" y="58472"/>
                  </a:cubicBezTo>
                  <a:cubicBezTo>
                    <a:pt x="2240" y="58725"/>
                    <a:pt x="2620" y="58599"/>
                    <a:pt x="2704" y="58683"/>
                  </a:cubicBezTo>
                  <a:cubicBezTo>
                    <a:pt x="2717" y="58690"/>
                    <a:pt x="2719" y="58692"/>
                    <a:pt x="2714" y="58692"/>
                  </a:cubicBezTo>
                  <a:cubicBezTo>
                    <a:pt x="2691" y="58692"/>
                    <a:pt x="2548" y="58653"/>
                    <a:pt x="2438" y="58653"/>
                  </a:cubicBezTo>
                  <a:cubicBezTo>
                    <a:pt x="2389" y="58653"/>
                    <a:pt x="2346" y="58661"/>
                    <a:pt x="2324" y="58683"/>
                  </a:cubicBezTo>
                  <a:cubicBezTo>
                    <a:pt x="2240" y="58725"/>
                    <a:pt x="2324" y="58894"/>
                    <a:pt x="2282" y="58937"/>
                  </a:cubicBezTo>
                  <a:cubicBezTo>
                    <a:pt x="2279" y="58942"/>
                    <a:pt x="2276" y="58944"/>
                    <a:pt x="2272" y="58944"/>
                  </a:cubicBezTo>
                  <a:cubicBezTo>
                    <a:pt x="2221" y="58944"/>
                    <a:pt x="2071" y="58464"/>
                    <a:pt x="1794" y="58464"/>
                  </a:cubicBezTo>
                  <a:cubicBezTo>
                    <a:pt x="1774" y="58464"/>
                    <a:pt x="1754" y="58467"/>
                    <a:pt x="1733" y="58472"/>
                  </a:cubicBezTo>
                  <a:cubicBezTo>
                    <a:pt x="1580" y="58510"/>
                    <a:pt x="1461" y="59346"/>
                    <a:pt x="1158" y="59346"/>
                  </a:cubicBezTo>
                  <a:cubicBezTo>
                    <a:pt x="1126" y="59346"/>
                    <a:pt x="1093" y="59337"/>
                    <a:pt x="1057" y="59317"/>
                  </a:cubicBezTo>
                  <a:cubicBezTo>
                    <a:pt x="930" y="59232"/>
                    <a:pt x="1395" y="58979"/>
                    <a:pt x="1395" y="58979"/>
                  </a:cubicBezTo>
                  <a:cubicBezTo>
                    <a:pt x="1479" y="58725"/>
                    <a:pt x="1564" y="58472"/>
                    <a:pt x="1606" y="58261"/>
                  </a:cubicBezTo>
                  <a:cubicBezTo>
                    <a:pt x="1606" y="58176"/>
                    <a:pt x="1606" y="58049"/>
                    <a:pt x="1521" y="58049"/>
                  </a:cubicBezTo>
                  <a:cubicBezTo>
                    <a:pt x="1502" y="58046"/>
                    <a:pt x="1484" y="58044"/>
                    <a:pt x="1468" y="58044"/>
                  </a:cubicBezTo>
                  <a:cubicBezTo>
                    <a:pt x="1141" y="58044"/>
                    <a:pt x="1362" y="58773"/>
                    <a:pt x="1209" y="58773"/>
                  </a:cubicBezTo>
                  <a:cubicBezTo>
                    <a:pt x="1202" y="58773"/>
                    <a:pt x="1193" y="58772"/>
                    <a:pt x="1183" y="58768"/>
                  </a:cubicBezTo>
                  <a:cubicBezTo>
                    <a:pt x="1099" y="58683"/>
                    <a:pt x="1183" y="58430"/>
                    <a:pt x="1057" y="58430"/>
                  </a:cubicBezTo>
                  <a:cubicBezTo>
                    <a:pt x="381" y="58430"/>
                    <a:pt x="254" y="59613"/>
                    <a:pt x="507" y="60077"/>
                  </a:cubicBezTo>
                  <a:cubicBezTo>
                    <a:pt x="512" y="60091"/>
                    <a:pt x="517" y="60096"/>
                    <a:pt x="522" y="60096"/>
                  </a:cubicBezTo>
                  <a:cubicBezTo>
                    <a:pt x="564" y="60096"/>
                    <a:pt x="631" y="59731"/>
                    <a:pt x="700" y="59731"/>
                  </a:cubicBezTo>
                  <a:cubicBezTo>
                    <a:pt x="707" y="59731"/>
                    <a:pt x="713" y="59733"/>
                    <a:pt x="719" y="59739"/>
                  </a:cubicBezTo>
                  <a:cubicBezTo>
                    <a:pt x="845" y="59782"/>
                    <a:pt x="930" y="59824"/>
                    <a:pt x="1014" y="59908"/>
                  </a:cubicBezTo>
                  <a:cubicBezTo>
                    <a:pt x="1099" y="59951"/>
                    <a:pt x="1014" y="60077"/>
                    <a:pt x="972" y="60162"/>
                  </a:cubicBezTo>
                  <a:cubicBezTo>
                    <a:pt x="930" y="60246"/>
                    <a:pt x="930" y="60373"/>
                    <a:pt x="930" y="60458"/>
                  </a:cubicBezTo>
                  <a:cubicBezTo>
                    <a:pt x="944" y="60566"/>
                    <a:pt x="992" y="60605"/>
                    <a:pt x="1054" y="60605"/>
                  </a:cubicBezTo>
                  <a:cubicBezTo>
                    <a:pt x="1186" y="60605"/>
                    <a:pt x="1380" y="60431"/>
                    <a:pt x="1437" y="60373"/>
                  </a:cubicBezTo>
                  <a:cubicBezTo>
                    <a:pt x="1479" y="60246"/>
                    <a:pt x="1521" y="60120"/>
                    <a:pt x="1479" y="59993"/>
                  </a:cubicBezTo>
                  <a:cubicBezTo>
                    <a:pt x="1479" y="59951"/>
                    <a:pt x="1352" y="59866"/>
                    <a:pt x="1395" y="59866"/>
                  </a:cubicBezTo>
                  <a:cubicBezTo>
                    <a:pt x="2111" y="59996"/>
                    <a:pt x="1321" y="60604"/>
                    <a:pt x="1444" y="60604"/>
                  </a:cubicBezTo>
                  <a:cubicBezTo>
                    <a:pt x="1481" y="60604"/>
                    <a:pt x="1598" y="60551"/>
                    <a:pt x="1859" y="60415"/>
                  </a:cubicBezTo>
                  <a:lnTo>
                    <a:pt x="2282" y="60415"/>
                  </a:lnTo>
                  <a:cubicBezTo>
                    <a:pt x="2451" y="60331"/>
                    <a:pt x="2282" y="59951"/>
                    <a:pt x="2155" y="59908"/>
                  </a:cubicBezTo>
                  <a:cubicBezTo>
                    <a:pt x="2028" y="59824"/>
                    <a:pt x="2113" y="59908"/>
                    <a:pt x="2240" y="59739"/>
                  </a:cubicBezTo>
                  <a:cubicBezTo>
                    <a:pt x="2349" y="59557"/>
                    <a:pt x="2238" y="59342"/>
                    <a:pt x="2287" y="59342"/>
                  </a:cubicBezTo>
                  <a:cubicBezTo>
                    <a:pt x="2295" y="59342"/>
                    <a:pt x="2307" y="59348"/>
                    <a:pt x="2324" y="59359"/>
                  </a:cubicBezTo>
                  <a:cubicBezTo>
                    <a:pt x="2451" y="59401"/>
                    <a:pt x="2409" y="59613"/>
                    <a:pt x="2535" y="59697"/>
                  </a:cubicBezTo>
                  <a:cubicBezTo>
                    <a:pt x="2620" y="59739"/>
                    <a:pt x="3254" y="59782"/>
                    <a:pt x="3085" y="59866"/>
                  </a:cubicBezTo>
                  <a:lnTo>
                    <a:pt x="2789" y="60035"/>
                  </a:lnTo>
                  <a:cubicBezTo>
                    <a:pt x="2827" y="60054"/>
                    <a:pt x="2910" y="60100"/>
                    <a:pt x="3016" y="60100"/>
                  </a:cubicBezTo>
                  <a:cubicBezTo>
                    <a:pt x="3143" y="60100"/>
                    <a:pt x="3304" y="60035"/>
                    <a:pt x="3465" y="59782"/>
                  </a:cubicBezTo>
                  <a:cubicBezTo>
                    <a:pt x="3549" y="59655"/>
                    <a:pt x="3634" y="59528"/>
                    <a:pt x="3718" y="59359"/>
                  </a:cubicBezTo>
                  <a:cubicBezTo>
                    <a:pt x="3757" y="59321"/>
                    <a:pt x="3795" y="59142"/>
                    <a:pt x="3834" y="59142"/>
                  </a:cubicBezTo>
                  <a:cubicBezTo>
                    <a:pt x="3837" y="59142"/>
                    <a:pt x="3841" y="59144"/>
                    <a:pt x="3845" y="59148"/>
                  </a:cubicBezTo>
                  <a:cubicBezTo>
                    <a:pt x="3930" y="59232"/>
                    <a:pt x="3676" y="59570"/>
                    <a:pt x="3930" y="59570"/>
                  </a:cubicBezTo>
                  <a:cubicBezTo>
                    <a:pt x="3968" y="59577"/>
                    <a:pt x="4011" y="59579"/>
                    <a:pt x="4055" y="59579"/>
                  </a:cubicBezTo>
                  <a:cubicBezTo>
                    <a:pt x="4231" y="59579"/>
                    <a:pt x="4435" y="59541"/>
                    <a:pt x="4496" y="59541"/>
                  </a:cubicBezTo>
                  <a:cubicBezTo>
                    <a:pt x="4524" y="59541"/>
                    <a:pt x="4523" y="59548"/>
                    <a:pt x="4479" y="59570"/>
                  </a:cubicBezTo>
                  <a:cubicBezTo>
                    <a:pt x="4099" y="59824"/>
                    <a:pt x="2831" y="59993"/>
                    <a:pt x="2704" y="60584"/>
                  </a:cubicBezTo>
                  <a:cubicBezTo>
                    <a:pt x="2690" y="60655"/>
                    <a:pt x="2700" y="60678"/>
                    <a:pt x="2720" y="60678"/>
                  </a:cubicBezTo>
                  <a:cubicBezTo>
                    <a:pt x="2761" y="60678"/>
                    <a:pt x="2845" y="60584"/>
                    <a:pt x="2873" y="60584"/>
                  </a:cubicBezTo>
                  <a:cubicBezTo>
                    <a:pt x="2916" y="60584"/>
                    <a:pt x="2366" y="60880"/>
                    <a:pt x="3000" y="61134"/>
                  </a:cubicBezTo>
                  <a:cubicBezTo>
                    <a:pt x="3020" y="61141"/>
                    <a:pt x="3041" y="61146"/>
                    <a:pt x="3062" y="61147"/>
                  </a:cubicBezTo>
                  <a:lnTo>
                    <a:pt x="3062" y="61147"/>
                  </a:lnTo>
                  <a:cubicBezTo>
                    <a:pt x="2831" y="61233"/>
                    <a:pt x="2630" y="61352"/>
                    <a:pt x="2535" y="61514"/>
                  </a:cubicBezTo>
                  <a:cubicBezTo>
                    <a:pt x="2493" y="61641"/>
                    <a:pt x="3000" y="61641"/>
                    <a:pt x="2916" y="61683"/>
                  </a:cubicBezTo>
                  <a:cubicBezTo>
                    <a:pt x="2704" y="61767"/>
                    <a:pt x="2071" y="61683"/>
                    <a:pt x="2028" y="62021"/>
                  </a:cubicBezTo>
                  <a:cubicBezTo>
                    <a:pt x="1986" y="62359"/>
                    <a:pt x="2366" y="62317"/>
                    <a:pt x="2451" y="62401"/>
                  </a:cubicBezTo>
                  <a:cubicBezTo>
                    <a:pt x="2578" y="62486"/>
                    <a:pt x="2240" y="62570"/>
                    <a:pt x="2409" y="63077"/>
                  </a:cubicBezTo>
                  <a:cubicBezTo>
                    <a:pt x="2409" y="63082"/>
                    <a:pt x="2410" y="63084"/>
                    <a:pt x="2412" y="63084"/>
                  </a:cubicBezTo>
                  <a:cubicBezTo>
                    <a:pt x="2427" y="63084"/>
                    <a:pt x="2498" y="62946"/>
                    <a:pt x="2535" y="62908"/>
                  </a:cubicBezTo>
                  <a:cubicBezTo>
                    <a:pt x="2578" y="62823"/>
                    <a:pt x="2747" y="62612"/>
                    <a:pt x="2873" y="62570"/>
                  </a:cubicBezTo>
                  <a:cubicBezTo>
                    <a:pt x="3106" y="62500"/>
                    <a:pt x="3339" y="62469"/>
                    <a:pt x="3571" y="62469"/>
                  </a:cubicBezTo>
                  <a:cubicBezTo>
                    <a:pt x="3761" y="62469"/>
                    <a:pt x="3951" y="62490"/>
                    <a:pt x="4141" y="62528"/>
                  </a:cubicBezTo>
                  <a:cubicBezTo>
                    <a:pt x="4352" y="62528"/>
                    <a:pt x="3761" y="62528"/>
                    <a:pt x="3549" y="62570"/>
                  </a:cubicBezTo>
                  <a:cubicBezTo>
                    <a:pt x="3296" y="62612"/>
                    <a:pt x="2451" y="62781"/>
                    <a:pt x="2409" y="63161"/>
                  </a:cubicBezTo>
                  <a:cubicBezTo>
                    <a:pt x="2409" y="63288"/>
                    <a:pt x="2873" y="63499"/>
                    <a:pt x="2916" y="63542"/>
                  </a:cubicBezTo>
                  <a:cubicBezTo>
                    <a:pt x="2916" y="63547"/>
                    <a:pt x="2910" y="63550"/>
                    <a:pt x="2900" y="63550"/>
                  </a:cubicBezTo>
                  <a:cubicBezTo>
                    <a:pt x="2838" y="63550"/>
                    <a:pt x="2603" y="63446"/>
                    <a:pt x="2493" y="63373"/>
                  </a:cubicBezTo>
                  <a:cubicBezTo>
                    <a:pt x="2282" y="63204"/>
                    <a:pt x="2113" y="62612"/>
                    <a:pt x="1859" y="62570"/>
                  </a:cubicBezTo>
                  <a:cubicBezTo>
                    <a:pt x="1845" y="62567"/>
                    <a:pt x="1833" y="62566"/>
                    <a:pt x="1823" y="62566"/>
                  </a:cubicBezTo>
                  <a:cubicBezTo>
                    <a:pt x="1675" y="62566"/>
                    <a:pt x="1851" y="62823"/>
                    <a:pt x="1733" y="62823"/>
                  </a:cubicBezTo>
                  <a:cubicBezTo>
                    <a:pt x="1691" y="62837"/>
                    <a:pt x="1658" y="62843"/>
                    <a:pt x="1631" y="62843"/>
                  </a:cubicBezTo>
                  <a:cubicBezTo>
                    <a:pt x="1492" y="62843"/>
                    <a:pt x="1526" y="62689"/>
                    <a:pt x="1523" y="62689"/>
                  </a:cubicBezTo>
                  <a:lnTo>
                    <a:pt x="1523" y="62689"/>
                  </a:lnTo>
                  <a:cubicBezTo>
                    <a:pt x="1521" y="62689"/>
                    <a:pt x="1506" y="62741"/>
                    <a:pt x="1437" y="62908"/>
                  </a:cubicBezTo>
                  <a:cubicBezTo>
                    <a:pt x="1436" y="62909"/>
                    <a:pt x="1435" y="62910"/>
                    <a:pt x="1434" y="62910"/>
                  </a:cubicBezTo>
                  <a:cubicBezTo>
                    <a:pt x="1409" y="62910"/>
                    <a:pt x="1634" y="62231"/>
                    <a:pt x="1141" y="62190"/>
                  </a:cubicBezTo>
                  <a:cubicBezTo>
                    <a:pt x="874" y="62190"/>
                    <a:pt x="1292" y="62585"/>
                    <a:pt x="1168" y="62585"/>
                  </a:cubicBezTo>
                  <a:cubicBezTo>
                    <a:pt x="1135" y="62585"/>
                    <a:pt x="1063" y="62557"/>
                    <a:pt x="930" y="62486"/>
                  </a:cubicBezTo>
                  <a:cubicBezTo>
                    <a:pt x="845" y="62486"/>
                    <a:pt x="845" y="62654"/>
                    <a:pt x="888" y="62739"/>
                  </a:cubicBezTo>
                  <a:cubicBezTo>
                    <a:pt x="972" y="63373"/>
                    <a:pt x="1" y="63457"/>
                    <a:pt x="761" y="64851"/>
                  </a:cubicBezTo>
                  <a:cubicBezTo>
                    <a:pt x="972" y="65232"/>
                    <a:pt x="1648" y="65401"/>
                    <a:pt x="1690" y="65527"/>
                  </a:cubicBezTo>
                  <a:cubicBezTo>
                    <a:pt x="1733" y="65612"/>
                    <a:pt x="1690" y="65696"/>
                    <a:pt x="1690" y="65781"/>
                  </a:cubicBezTo>
                  <a:cubicBezTo>
                    <a:pt x="1733" y="65865"/>
                    <a:pt x="1775" y="65950"/>
                    <a:pt x="1817" y="66034"/>
                  </a:cubicBezTo>
                  <a:cubicBezTo>
                    <a:pt x="2282" y="66584"/>
                    <a:pt x="2873" y="67006"/>
                    <a:pt x="3592" y="67217"/>
                  </a:cubicBezTo>
                  <a:cubicBezTo>
                    <a:pt x="3599" y="67218"/>
                    <a:pt x="3606" y="67219"/>
                    <a:pt x="3613" y="67219"/>
                  </a:cubicBezTo>
                  <a:cubicBezTo>
                    <a:pt x="3824" y="67219"/>
                    <a:pt x="3557" y="66687"/>
                    <a:pt x="3807" y="66687"/>
                  </a:cubicBezTo>
                  <a:cubicBezTo>
                    <a:pt x="3855" y="66687"/>
                    <a:pt x="3922" y="66706"/>
                    <a:pt x="4014" y="66753"/>
                  </a:cubicBezTo>
                  <a:cubicBezTo>
                    <a:pt x="4014" y="66753"/>
                    <a:pt x="4014" y="66837"/>
                    <a:pt x="4014" y="66879"/>
                  </a:cubicBezTo>
                  <a:cubicBezTo>
                    <a:pt x="4014" y="66879"/>
                    <a:pt x="3549" y="67175"/>
                    <a:pt x="3845" y="67344"/>
                  </a:cubicBezTo>
                  <a:cubicBezTo>
                    <a:pt x="3854" y="67347"/>
                    <a:pt x="3863" y="67348"/>
                    <a:pt x="3874" y="67348"/>
                  </a:cubicBezTo>
                  <a:cubicBezTo>
                    <a:pt x="3993" y="67348"/>
                    <a:pt x="4228" y="67185"/>
                    <a:pt x="4272" y="67185"/>
                  </a:cubicBezTo>
                  <a:cubicBezTo>
                    <a:pt x="4283" y="67185"/>
                    <a:pt x="4283" y="67195"/>
                    <a:pt x="4268" y="67217"/>
                  </a:cubicBezTo>
                  <a:cubicBezTo>
                    <a:pt x="3930" y="67640"/>
                    <a:pt x="3127" y="67471"/>
                    <a:pt x="3465" y="68147"/>
                  </a:cubicBezTo>
                  <a:cubicBezTo>
                    <a:pt x="3583" y="68383"/>
                    <a:pt x="3650" y="68470"/>
                    <a:pt x="3706" y="68470"/>
                  </a:cubicBezTo>
                  <a:cubicBezTo>
                    <a:pt x="3811" y="68470"/>
                    <a:pt x="3881" y="68170"/>
                    <a:pt x="4183" y="67978"/>
                  </a:cubicBezTo>
                  <a:cubicBezTo>
                    <a:pt x="4241" y="67949"/>
                    <a:pt x="4219" y="67740"/>
                    <a:pt x="4200" y="67640"/>
                  </a:cubicBezTo>
                  <a:lnTo>
                    <a:pt x="4200" y="67640"/>
                  </a:lnTo>
                  <a:cubicBezTo>
                    <a:pt x="4350" y="68011"/>
                    <a:pt x="4325" y="67896"/>
                    <a:pt x="4732" y="67978"/>
                  </a:cubicBezTo>
                  <a:cubicBezTo>
                    <a:pt x="4775" y="67978"/>
                    <a:pt x="4521" y="68062"/>
                    <a:pt x="4437" y="68104"/>
                  </a:cubicBezTo>
                  <a:cubicBezTo>
                    <a:pt x="4521" y="68104"/>
                    <a:pt x="4606" y="68273"/>
                    <a:pt x="4690" y="68273"/>
                  </a:cubicBezTo>
                  <a:cubicBezTo>
                    <a:pt x="4696" y="68270"/>
                    <a:pt x="4700" y="68269"/>
                    <a:pt x="4702" y="68269"/>
                  </a:cubicBezTo>
                  <a:cubicBezTo>
                    <a:pt x="4725" y="68269"/>
                    <a:pt x="4443" y="68488"/>
                    <a:pt x="4521" y="68527"/>
                  </a:cubicBezTo>
                  <a:cubicBezTo>
                    <a:pt x="4606" y="68569"/>
                    <a:pt x="4521" y="68696"/>
                    <a:pt x="4648" y="68823"/>
                  </a:cubicBezTo>
                  <a:cubicBezTo>
                    <a:pt x="4673" y="68856"/>
                    <a:pt x="4694" y="68869"/>
                    <a:pt x="4713" y="68869"/>
                  </a:cubicBezTo>
                  <a:cubicBezTo>
                    <a:pt x="4793" y="68869"/>
                    <a:pt x="4833" y="68637"/>
                    <a:pt x="4901" y="68569"/>
                  </a:cubicBezTo>
                  <a:lnTo>
                    <a:pt x="5535" y="68569"/>
                  </a:lnTo>
                  <a:cubicBezTo>
                    <a:pt x="5662" y="68569"/>
                    <a:pt x="6000" y="68949"/>
                    <a:pt x="6211" y="68992"/>
                  </a:cubicBezTo>
                  <a:cubicBezTo>
                    <a:pt x="6249" y="69000"/>
                    <a:pt x="6285" y="69004"/>
                    <a:pt x="6319" y="69004"/>
                  </a:cubicBezTo>
                  <a:cubicBezTo>
                    <a:pt x="6625" y="69004"/>
                    <a:pt x="6773" y="68696"/>
                    <a:pt x="6887" y="68696"/>
                  </a:cubicBezTo>
                  <a:cubicBezTo>
                    <a:pt x="6973" y="68725"/>
                    <a:pt x="7271" y="68831"/>
                    <a:pt x="7521" y="68831"/>
                  </a:cubicBezTo>
                  <a:cubicBezTo>
                    <a:pt x="7640" y="68831"/>
                    <a:pt x="7748" y="68806"/>
                    <a:pt x="7816" y="68738"/>
                  </a:cubicBezTo>
                  <a:cubicBezTo>
                    <a:pt x="7943" y="68611"/>
                    <a:pt x="8070" y="68400"/>
                    <a:pt x="8112" y="68231"/>
                  </a:cubicBezTo>
                  <a:cubicBezTo>
                    <a:pt x="8112" y="68147"/>
                    <a:pt x="8070" y="68020"/>
                    <a:pt x="8154" y="68020"/>
                  </a:cubicBezTo>
                  <a:cubicBezTo>
                    <a:pt x="8568" y="68095"/>
                    <a:pt x="7911" y="68772"/>
                    <a:pt x="8237" y="68772"/>
                  </a:cubicBezTo>
                  <a:cubicBezTo>
                    <a:pt x="8278" y="68772"/>
                    <a:pt x="8333" y="68762"/>
                    <a:pt x="8408" y="68738"/>
                  </a:cubicBezTo>
                  <a:cubicBezTo>
                    <a:pt x="8704" y="68654"/>
                    <a:pt x="8661" y="68527"/>
                    <a:pt x="8873" y="68231"/>
                  </a:cubicBezTo>
                  <a:cubicBezTo>
                    <a:pt x="9016" y="68056"/>
                    <a:pt x="9147" y="68007"/>
                    <a:pt x="9264" y="68007"/>
                  </a:cubicBezTo>
                  <a:cubicBezTo>
                    <a:pt x="9414" y="68007"/>
                    <a:pt x="9540" y="68087"/>
                    <a:pt x="9638" y="68087"/>
                  </a:cubicBezTo>
                  <a:cubicBezTo>
                    <a:pt x="9667" y="68087"/>
                    <a:pt x="9694" y="68080"/>
                    <a:pt x="9718" y="68062"/>
                  </a:cubicBezTo>
                  <a:cubicBezTo>
                    <a:pt x="9799" y="68022"/>
                    <a:pt x="9880" y="67511"/>
                    <a:pt x="10075" y="67511"/>
                  </a:cubicBezTo>
                  <a:cubicBezTo>
                    <a:pt x="10082" y="67511"/>
                    <a:pt x="10090" y="67511"/>
                    <a:pt x="10098" y="67513"/>
                  </a:cubicBezTo>
                  <a:cubicBezTo>
                    <a:pt x="10201" y="67539"/>
                    <a:pt x="10115" y="67644"/>
                    <a:pt x="10148" y="67644"/>
                  </a:cubicBezTo>
                  <a:cubicBezTo>
                    <a:pt x="10170" y="67644"/>
                    <a:pt x="10239" y="67602"/>
                    <a:pt x="10436" y="67471"/>
                  </a:cubicBezTo>
                  <a:lnTo>
                    <a:pt x="10605" y="67091"/>
                  </a:lnTo>
                  <a:cubicBezTo>
                    <a:pt x="10816" y="66879"/>
                    <a:pt x="11238" y="66837"/>
                    <a:pt x="11407" y="66541"/>
                  </a:cubicBezTo>
                  <a:cubicBezTo>
                    <a:pt x="11492" y="66457"/>
                    <a:pt x="11238" y="66246"/>
                    <a:pt x="11365" y="66246"/>
                  </a:cubicBezTo>
                  <a:cubicBezTo>
                    <a:pt x="11552" y="66274"/>
                    <a:pt x="11679" y="66287"/>
                    <a:pt x="11766" y="66287"/>
                  </a:cubicBezTo>
                  <a:cubicBezTo>
                    <a:pt x="12073" y="66287"/>
                    <a:pt x="11886" y="66119"/>
                    <a:pt x="12083" y="65823"/>
                  </a:cubicBezTo>
                  <a:cubicBezTo>
                    <a:pt x="12168" y="65739"/>
                    <a:pt x="11788" y="65570"/>
                    <a:pt x="11957" y="65570"/>
                  </a:cubicBezTo>
                  <a:cubicBezTo>
                    <a:pt x="12337" y="65443"/>
                    <a:pt x="13224" y="65696"/>
                    <a:pt x="13266" y="65147"/>
                  </a:cubicBezTo>
                  <a:cubicBezTo>
                    <a:pt x="13266" y="65053"/>
                    <a:pt x="13228" y="65021"/>
                    <a:pt x="13170" y="65021"/>
                  </a:cubicBezTo>
                  <a:cubicBezTo>
                    <a:pt x="13047" y="65021"/>
                    <a:pt x="12838" y="65166"/>
                    <a:pt x="12735" y="65166"/>
                  </a:cubicBezTo>
                  <a:cubicBezTo>
                    <a:pt x="12690" y="65166"/>
                    <a:pt x="12665" y="65139"/>
                    <a:pt x="12675" y="65063"/>
                  </a:cubicBezTo>
                  <a:cubicBezTo>
                    <a:pt x="12675" y="64978"/>
                    <a:pt x="12717" y="64936"/>
                    <a:pt x="12802" y="64894"/>
                  </a:cubicBezTo>
                  <a:cubicBezTo>
                    <a:pt x="13038" y="64826"/>
                    <a:pt x="13187" y="64813"/>
                    <a:pt x="13283" y="64813"/>
                  </a:cubicBezTo>
                  <a:cubicBezTo>
                    <a:pt x="13347" y="64813"/>
                    <a:pt x="13387" y="64819"/>
                    <a:pt x="13415" y="64819"/>
                  </a:cubicBezTo>
                  <a:cubicBezTo>
                    <a:pt x="13449" y="64819"/>
                    <a:pt x="13464" y="64809"/>
                    <a:pt x="13478" y="64767"/>
                  </a:cubicBezTo>
                  <a:cubicBezTo>
                    <a:pt x="13478" y="64682"/>
                    <a:pt x="13351" y="64640"/>
                    <a:pt x="13393" y="64556"/>
                  </a:cubicBezTo>
                  <a:cubicBezTo>
                    <a:pt x="13397" y="64552"/>
                    <a:pt x="13402" y="64550"/>
                    <a:pt x="13408" y="64550"/>
                  </a:cubicBezTo>
                  <a:cubicBezTo>
                    <a:pt x="13466" y="64550"/>
                    <a:pt x="13616" y="64725"/>
                    <a:pt x="13731" y="64725"/>
                  </a:cubicBezTo>
                  <a:cubicBezTo>
                    <a:pt x="13858" y="64682"/>
                    <a:pt x="14069" y="64725"/>
                    <a:pt x="14069" y="64556"/>
                  </a:cubicBezTo>
                  <a:cubicBezTo>
                    <a:pt x="14111" y="64175"/>
                    <a:pt x="14154" y="64387"/>
                    <a:pt x="13985" y="63753"/>
                  </a:cubicBezTo>
                  <a:cubicBezTo>
                    <a:pt x="13942" y="63668"/>
                    <a:pt x="13647" y="63626"/>
                    <a:pt x="13731" y="63542"/>
                  </a:cubicBezTo>
                  <a:cubicBezTo>
                    <a:pt x="13791" y="63512"/>
                    <a:pt x="13872" y="63482"/>
                    <a:pt x="13959" y="63482"/>
                  </a:cubicBezTo>
                  <a:cubicBezTo>
                    <a:pt x="13995" y="63482"/>
                    <a:pt x="14032" y="63487"/>
                    <a:pt x="14069" y="63499"/>
                  </a:cubicBezTo>
                  <a:cubicBezTo>
                    <a:pt x="14069" y="63499"/>
                    <a:pt x="14069" y="63542"/>
                    <a:pt x="14069" y="63584"/>
                  </a:cubicBezTo>
                  <a:cubicBezTo>
                    <a:pt x="14027" y="63668"/>
                    <a:pt x="14027" y="63795"/>
                    <a:pt x="14069" y="63880"/>
                  </a:cubicBezTo>
                  <a:cubicBezTo>
                    <a:pt x="14069" y="63922"/>
                    <a:pt x="14449" y="63964"/>
                    <a:pt x="14576" y="64175"/>
                  </a:cubicBezTo>
                  <a:cubicBezTo>
                    <a:pt x="14576" y="64260"/>
                    <a:pt x="14661" y="64302"/>
                    <a:pt x="14661" y="64344"/>
                  </a:cubicBezTo>
                  <a:cubicBezTo>
                    <a:pt x="14661" y="64387"/>
                    <a:pt x="14492" y="64556"/>
                    <a:pt x="14534" y="64640"/>
                  </a:cubicBezTo>
                  <a:cubicBezTo>
                    <a:pt x="14575" y="64688"/>
                    <a:pt x="14626" y="64708"/>
                    <a:pt x="14684" y="64708"/>
                  </a:cubicBezTo>
                  <a:cubicBezTo>
                    <a:pt x="14981" y="64708"/>
                    <a:pt x="15449" y="64175"/>
                    <a:pt x="15590" y="64175"/>
                  </a:cubicBezTo>
                  <a:cubicBezTo>
                    <a:pt x="15684" y="64175"/>
                    <a:pt x="15570" y="64568"/>
                    <a:pt x="15657" y="64568"/>
                  </a:cubicBezTo>
                  <a:cubicBezTo>
                    <a:pt x="15688" y="64568"/>
                    <a:pt x="15744" y="64519"/>
                    <a:pt x="15843" y="64387"/>
                  </a:cubicBezTo>
                  <a:cubicBezTo>
                    <a:pt x="15928" y="64260"/>
                    <a:pt x="15886" y="64175"/>
                    <a:pt x="15970" y="64133"/>
                  </a:cubicBezTo>
                  <a:cubicBezTo>
                    <a:pt x="16266" y="63964"/>
                    <a:pt x="16181" y="63626"/>
                    <a:pt x="16308" y="63373"/>
                  </a:cubicBezTo>
                  <a:cubicBezTo>
                    <a:pt x="16308" y="63330"/>
                    <a:pt x="16477" y="63373"/>
                    <a:pt x="16731" y="63246"/>
                  </a:cubicBezTo>
                  <a:cubicBezTo>
                    <a:pt x="16984" y="63119"/>
                    <a:pt x="16900" y="62063"/>
                    <a:pt x="16815" y="62021"/>
                  </a:cubicBezTo>
                  <a:cubicBezTo>
                    <a:pt x="16646" y="61894"/>
                    <a:pt x="16393" y="61894"/>
                    <a:pt x="16350" y="61556"/>
                  </a:cubicBezTo>
                  <a:cubicBezTo>
                    <a:pt x="16350" y="61429"/>
                    <a:pt x="16731" y="61472"/>
                    <a:pt x="16815" y="61218"/>
                  </a:cubicBezTo>
                  <a:cubicBezTo>
                    <a:pt x="16815" y="61176"/>
                    <a:pt x="16815" y="61176"/>
                    <a:pt x="16815" y="61134"/>
                  </a:cubicBezTo>
                  <a:cubicBezTo>
                    <a:pt x="16773" y="61007"/>
                    <a:pt x="16773" y="60838"/>
                    <a:pt x="16731" y="60711"/>
                  </a:cubicBezTo>
                  <a:cubicBezTo>
                    <a:pt x="16604" y="60584"/>
                    <a:pt x="16224" y="60415"/>
                    <a:pt x="16308" y="60289"/>
                  </a:cubicBezTo>
                  <a:cubicBezTo>
                    <a:pt x="16353" y="60226"/>
                    <a:pt x="16394" y="60201"/>
                    <a:pt x="16431" y="60201"/>
                  </a:cubicBezTo>
                  <a:cubicBezTo>
                    <a:pt x="16568" y="60201"/>
                    <a:pt x="16646" y="60542"/>
                    <a:pt x="16646" y="60542"/>
                  </a:cubicBezTo>
                  <a:cubicBezTo>
                    <a:pt x="16688" y="60584"/>
                    <a:pt x="16731" y="60627"/>
                    <a:pt x="16731" y="60711"/>
                  </a:cubicBezTo>
                  <a:cubicBezTo>
                    <a:pt x="16773" y="60711"/>
                    <a:pt x="16773" y="60711"/>
                    <a:pt x="16815" y="60753"/>
                  </a:cubicBezTo>
                  <a:cubicBezTo>
                    <a:pt x="16815" y="60838"/>
                    <a:pt x="16815" y="60880"/>
                    <a:pt x="16815" y="60965"/>
                  </a:cubicBezTo>
                  <a:lnTo>
                    <a:pt x="16815" y="61134"/>
                  </a:lnTo>
                  <a:cubicBezTo>
                    <a:pt x="16815" y="61376"/>
                    <a:pt x="16837" y="61575"/>
                    <a:pt x="16989" y="61575"/>
                  </a:cubicBezTo>
                  <a:cubicBezTo>
                    <a:pt x="17049" y="61575"/>
                    <a:pt x="17130" y="61543"/>
                    <a:pt x="17238" y="61472"/>
                  </a:cubicBezTo>
                  <a:cubicBezTo>
                    <a:pt x="17618" y="61218"/>
                    <a:pt x="17111" y="60204"/>
                    <a:pt x="17195" y="59739"/>
                  </a:cubicBezTo>
                  <a:cubicBezTo>
                    <a:pt x="17195" y="59680"/>
                    <a:pt x="17231" y="59663"/>
                    <a:pt x="17284" y="59663"/>
                  </a:cubicBezTo>
                  <a:cubicBezTo>
                    <a:pt x="17364" y="59663"/>
                    <a:pt x="17481" y="59704"/>
                    <a:pt x="17567" y="59704"/>
                  </a:cubicBezTo>
                  <a:cubicBezTo>
                    <a:pt x="17586" y="59704"/>
                    <a:pt x="17603" y="59702"/>
                    <a:pt x="17618" y="59697"/>
                  </a:cubicBezTo>
                  <a:cubicBezTo>
                    <a:pt x="17727" y="59624"/>
                    <a:pt x="17711" y="59520"/>
                    <a:pt x="17840" y="59520"/>
                  </a:cubicBezTo>
                  <a:cubicBezTo>
                    <a:pt x="17861" y="59520"/>
                    <a:pt x="17885" y="59522"/>
                    <a:pt x="17914" y="59528"/>
                  </a:cubicBezTo>
                  <a:cubicBezTo>
                    <a:pt x="18378" y="59570"/>
                    <a:pt x="17914" y="60500"/>
                    <a:pt x="17914" y="60500"/>
                  </a:cubicBezTo>
                  <a:cubicBezTo>
                    <a:pt x="17873" y="60500"/>
                    <a:pt x="17831" y="59780"/>
                    <a:pt x="17712" y="59780"/>
                  </a:cubicBezTo>
                  <a:cubicBezTo>
                    <a:pt x="17709" y="59780"/>
                    <a:pt x="17706" y="59780"/>
                    <a:pt x="17702" y="59782"/>
                  </a:cubicBezTo>
                  <a:cubicBezTo>
                    <a:pt x="17576" y="59993"/>
                    <a:pt x="17449" y="60204"/>
                    <a:pt x="17364" y="60415"/>
                  </a:cubicBezTo>
                  <a:cubicBezTo>
                    <a:pt x="17322" y="60627"/>
                    <a:pt x="17702" y="61725"/>
                    <a:pt x="17660" y="62021"/>
                  </a:cubicBezTo>
                  <a:cubicBezTo>
                    <a:pt x="17660" y="62063"/>
                    <a:pt x="17238" y="62190"/>
                    <a:pt x="17280" y="62232"/>
                  </a:cubicBezTo>
                  <a:cubicBezTo>
                    <a:pt x="17280" y="62317"/>
                    <a:pt x="17407" y="62317"/>
                    <a:pt x="17449" y="62359"/>
                  </a:cubicBezTo>
                  <a:cubicBezTo>
                    <a:pt x="17491" y="62443"/>
                    <a:pt x="17407" y="62823"/>
                    <a:pt x="17533" y="62866"/>
                  </a:cubicBezTo>
                  <a:cubicBezTo>
                    <a:pt x="17539" y="62869"/>
                    <a:pt x="17546" y="62870"/>
                    <a:pt x="17553" y="62870"/>
                  </a:cubicBezTo>
                  <a:cubicBezTo>
                    <a:pt x="17612" y="62870"/>
                    <a:pt x="17707" y="62775"/>
                    <a:pt x="17769" y="62775"/>
                  </a:cubicBezTo>
                  <a:cubicBezTo>
                    <a:pt x="17804" y="62775"/>
                    <a:pt x="17829" y="62807"/>
                    <a:pt x="17829" y="62908"/>
                  </a:cubicBezTo>
                  <a:cubicBezTo>
                    <a:pt x="17829" y="63161"/>
                    <a:pt x="17491" y="63837"/>
                    <a:pt x="17871" y="63880"/>
                  </a:cubicBezTo>
                  <a:cubicBezTo>
                    <a:pt x="17901" y="63880"/>
                    <a:pt x="18034" y="63590"/>
                    <a:pt x="18097" y="63590"/>
                  </a:cubicBezTo>
                  <a:cubicBezTo>
                    <a:pt x="18124" y="63590"/>
                    <a:pt x="18138" y="63643"/>
                    <a:pt x="18125" y="63795"/>
                  </a:cubicBezTo>
                  <a:cubicBezTo>
                    <a:pt x="18125" y="63866"/>
                    <a:pt x="18184" y="64026"/>
                    <a:pt x="18228" y="64026"/>
                  </a:cubicBezTo>
                  <a:cubicBezTo>
                    <a:pt x="18237" y="64026"/>
                    <a:pt x="18245" y="64020"/>
                    <a:pt x="18252" y="64006"/>
                  </a:cubicBezTo>
                  <a:cubicBezTo>
                    <a:pt x="18294" y="63922"/>
                    <a:pt x="18209" y="63795"/>
                    <a:pt x="18294" y="63711"/>
                  </a:cubicBezTo>
                  <a:cubicBezTo>
                    <a:pt x="18296" y="63709"/>
                    <a:pt x="18298" y="63708"/>
                    <a:pt x="18301" y="63708"/>
                  </a:cubicBezTo>
                  <a:cubicBezTo>
                    <a:pt x="18358" y="63708"/>
                    <a:pt x="18590" y="64133"/>
                    <a:pt x="18590" y="64133"/>
                  </a:cubicBezTo>
                  <a:cubicBezTo>
                    <a:pt x="18759" y="64006"/>
                    <a:pt x="18885" y="63880"/>
                    <a:pt x="18970" y="63753"/>
                  </a:cubicBezTo>
                  <a:lnTo>
                    <a:pt x="18970" y="63753"/>
                  </a:lnTo>
                  <a:cubicBezTo>
                    <a:pt x="19266" y="64175"/>
                    <a:pt x="18632" y="64133"/>
                    <a:pt x="19350" y="64218"/>
                  </a:cubicBezTo>
                  <a:cubicBezTo>
                    <a:pt x="19561" y="64218"/>
                    <a:pt x="19857" y="64809"/>
                    <a:pt x="19646" y="64809"/>
                  </a:cubicBezTo>
                  <a:cubicBezTo>
                    <a:pt x="19677" y="65214"/>
                    <a:pt x="19639" y="65689"/>
                    <a:pt x="19889" y="65689"/>
                  </a:cubicBezTo>
                  <a:cubicBezTo>
                    <a:pt x="19977" y="65689"/>
                    <a:pt x="20102" y="65629"/>
                    <a:pt x="20280" y="65485"/>
                  </a:cubicBezTo>
                  <a:cubicBezTo>
                    <a:pt x="21462" y="64598"/>
                    <a:pt x="20491" y="62317"/>
                    <a:pt x="20829" y="61598"/>
                  </a:cubicBezTo>
                  <a:cubicBezTo>
                    <a:pt x="20913" y="61345"/>
                    <a:pt x="21505" y="61303"/>
                    <a:pt x="21589" y="61091"/>
                  </a:cubicBezTo>
                  <a:cubicBezTo>
                    <a:pt x="21716" y="60838"/>
                    <a:pt x="21378" y="60289"/>
                    <a:pt x="21420" y="60204"/>
                  </a:cubicBezTo>
                  <a:cubicBezTo>
                    <a:pt x="21547" y="59993"/>
                    <a:pt x="23110" y="60035"/>
                    <a:pt x="23659" y="59063"/>
                  </a:cubicBezTo>
                  <a:cubicBezTo>
                    <a:pt x="23659" y="58979"/>
                    <a:pt x="23659" y="58894"/>
                    <a:pt x="23659" y="58810"/>
                  </a:cubicBezTo>
                  <a:cubicBezTo>
                    <a:pt x="23659" y="58472"/>
                    <a:pt x="23659" y="58176"/>
                    <a:pt x="23744" y="57838"/>
                  </a:cubicBezTo>
                  <a:cubicBezTo>
                    <a:pt x="23871" y="57500"/>
                    <a:pt x="24166" y="57289"/>
                    <a:pt x="24209" y="56909"/>
                  </a:cubicBezTo>
                  <a:cubicBezTo>
                    <a:pt x="24293" y="55853"/>
                    <a:pt x="23237" y="54881"/>
                    <a:pt x="23321" y="53867"/>
                  </a:cubicBezTo>
                  <a:cubicBezTo>
                    <a:pt x="23364" y="53613"/>
                    <a:pt x="23628" y="53571"/>
                    <a:pt x="23918" y="53571"/>
                  </a:cubicBezTo>
                  <a:cubicBezTo>
                    <a:pt x="24063" y="53571"/>
                    <a:pt x="24215" y="53582"/>
                    <a:pt x="24349" y="53582"/>
                  </a:cubicBezTo>
                  <a:cubicBezTo>
                    <a:pt x="24483" y="53582"/>
                    <a:pt x="24599" y="53571"/>
                    <a:pt x="24673" y="53529"/>
                  </a:cubicBezTo>
                  <a:cubicBezTo>
                    <a:pt x="25011" y="53022"/>
                    <a:pt x="25265" y="52473"/>
                    <a:pt x="25434" y="51881"/>
                  </a:cubicBezTo>
                  <a:cubicBezTo>
                    <a:pt x="25265" y="50741"/>
                    <a:pt x="23575" y="50656"/>
                    <a:pt x="23406" y="49600"/>
                  </a:cubicBezTo>
                  <a:cubicBezTo>
                    <a:pt x="23279" y="48713"/>
                    <a:pt x="24209" y="47572"/>
                    <a:pt x="24251" y="46643"/>
                  </a:cubicBezTo>
                  <a:cubicBezTo>
                    <a:pt x="24251" y="46009"/>
                    <a:pt x="23575" y="45375"/>
                    <a:pt x="23575" y="44699"/>
                  </a:cubicBezTo>
                  <a:cubicBezTo>
                    <a:pt x="23575" y="44446"/>
                    <a:pt x="23828" y="44192"/>
                    <a:pt x="23871" y="43896"/>
                  </a:cubicBezTo>
                  <a:cubicBezTo>
                    <a:pt x="23913" y="43601"/>
                    <a:pt x="23744" y="43305"/>
                    <a:pt x="23786" y="43051"/>
                  </a:cubicBezTo>
                  <a:cubicBezTo>
                    <a:pt x="23871" y="42798"/>
                    <a:pt x="24209" y="42671"/>
                    <a:pt x="24251" y="42418"/>
                  </a:cubicBezTo>
                  <a:cubicBezTo>
                    <a:pt x="24335" y="41995"/>
                    <a:pt x="23617" y="41404"/>
                    <a:pt x="23744" y="40981"/>
                  </a:cubicBezTo>
                  <a:cubicBezTo>
                    <a:pt x="23828" y="40517"/>
                    <a:pt x="24547" y="40263"/>
                    <a:pt x="24631" y="39841"/>
                  </a:cubicBezTo>
                  <a:cubicBezTo>
                    <a:pt x="24673" y="39672"/>
                    <a:pt x="24462" y="39460"/>
                    <a:pt x="24462" y="39291"/>
                  </a:cubicBezTo>
                  <a:cubicBezTo>
                    <a:pt x="25011" y="38573"/>
                    <a:pt x="25560" y="37939"/>
                    <a:pt x="26194" y="37306"/>
                  </a:cubicBezTo>
                  <a:cubicBezTo>
                    <a:pt x="26574" y="37094"/>
                    <a:pt x="26997" y="36925"/>
                    <a:pt x="27419" y="36883"/>
                  </a:cubicBezTo>
                  <a:cubicBezTo>
                    <a:pt x="27549" y="36842"/>
                    <a:pt x="27682" y="36824"/>
                    <a:pt x="27816" y="36824"/>
                  </a:cubicBezTo>
                  <a:cubicBezTo>
                    <a:pt x="28473" y="36824"/>
                    <a:pt x="29164" y="37239"/>
                    <a:pt x="29700" y="37239"/>
                  </a:cubicBezTo>
                  <a:cubicBezTo>
                    <a:pt x="30053" y="37239"/>
                    <a:pt x="30339" y="37059"/>
                    <a:pt x="30503" y="36461"/>
                  </a:cubicBezTo>
                  <a:cubicBezTo>
                    <a:pt x="31095" y="34475"/>
                    <a:pt x="29870" y="35067"/>
                    <a:pt x="29363" y="34264"/>
                  </a:cubicBezTo>
                  <a:cubicBezTo>
                    <a:pt x="29194" y="34010"/>
                    <a:pt x="29828" y="33377"/>
                    <a:pt x="29954" y="33208"/>
                  </a:cubicBezTo>
                  <a:cubicBezTo>
                    <a:pt x="30461" y="32616"/>
                    <a:pt x="30926" y="31982"/>
                    <a:pt x="31348" y="31306"/>
                  </a:cubicBezTo>
                  <a:cubicBezTo>
                    <a:pt x="31475" y="31138"/>
                    <a:pt x="31433" y="30842"/>
                    <a:pt x="31560" y="30673"/>
                  </a:cubicBezTo>
                  <a:cubicBezTo>
                    <a:pt x="31560" y="30673"/>
                    <a:pt x="31940" y="30377"/>
                    <a:pt x="31940" y="30335"/>
                  </a:cubicBezTo>
                  <a:cubicBezTo>
                    <a:pt x="31940" y="30250"/>
                    <a:pt x="31940" y="30166"/>
                    <a:pt x="31940" y="30081"/>
                  </a:cubicBezTo>
                  <a:lnTo>
                    <a:pt x="31940" y="29828"/>
                  </a:lnTo>
                  <a:lnTo>
                    <a:pt x="31982" y="29067"/>
                  </a:lnTo>
                  <a:cubicBezTo>
                    <a:pt x="31982" y="28983"/>
                    <a:pt x="31982" y="28898"/>
                    <a:pt x="31982" y="28814"/>
                  </a:cubicBezTo>
                  <a:cubicBezTo>
                    <a:pt x="32151" y="28434"/>
                    <a:pt x="32320" y="28011"/>
                    <a:pt x="32447" y="27589"/>
                  </a:cubicBezTo>
                  <a:cubicBezTo>
                    <a:pt x="32447" y="27293"/>
                    <a:pt x="32024" y="26152"/>
                    <a:pt x="32193" y="25941"/>
                  </a:cubicBezTo>
                  <a:cubicBezTo>
                    <a:pt x="32362" y="25772"/>
                    <a:pt x="34475" y="26110"/>
                    <a:pt x="34813" y="25307"/>
                  </a:cubicBezTo>
                  <a:cubicBezTo>
                    <a:pt x="34940" y="25054"/>
                    <a:pt x="34517" y="24505"/>
                    <a:pt x="34602" y="24251"/>
                  </a:cubicBezTo>
                  <a:cubicBezTo>
                    <a:pt x="34686" y="24040"/>
                    <a:pt x="35235" y="23829"/>
                    <a:pt x="35362" y="23660"/>
                  </a:cubicBezTo>
                  <a:cubicBezTo>
                    <a:pt x="35784" y="23237"/>
                    <a:pt x="36038" y="22603"/>
                    <a:pt x="36460" y="22223"/>
                  </a:cubicBezTo>
                  <a:cubicBezTo>
                    <a:pt x="36714" y="21970"/>
                    <a:pt x="37221" y="21843"/>
                    <a:pt x="37390" y="21547"/>
                  </a:cubicBezTo>
                  <a:cubicBezTo>
                    <a:pt x="38024" y="20576"/>
                    <a:pt x="36756" y="20195"/>
                    <a:pt x="36798" y="19393"/>
                  </a:cubicBezTo>
                  <a:cubicBezTo>
                    <a:pt x="36798" y="18928"/>
                    <a:pt x="37559" y="18970"/>
                    <a:pt x="37770" y="18674"/>
                  </a:cubicBezTo>
                  <a:cubicBezTo>
                    <a:pt x="38150" y="18167"/>
                    <a:pt x="38193" y="17407"/>
                    <a:pt x="38573" y="16942"/>
                  </a:cubicBezTo>
                  <a:cubicBezTo>
                    <a:pt x="38869" y="16646"/>
                    <a:pt x="39460" y="16562"/>
                    <a:pt x="39798" y="16308"/>
                  </a:cubicBezTo>
                  <a:cubicBezTo>
                    <a:pt x="39883" y="16224"/>
                    <a:pt x="39883" y="16055"/>
                    <a:pt x="40009" y="16055"/>
                  </a:cubicBezTo>
                  <a:cubicBezTo>
                    <a:pt x="40442" y="16055"/>
                    <a:pt x="41057" y="16786"/>
                    <a:pt x="41514" y="16786"/>
                  </a:cubicBezTo>
                  <a:cubicBezTo>
                    <a:pt x="41549" y="16786"/>
                    <a:pt x="41582" y="16782"/>
                    <a:pt x="41615" y="16773"/>
                  </a:cubicBezTo>
                  <a:cubicBezTo>
                    <a:pt x="42544" y="16562"/>
                    <a:pt x="41995" y="14112"/>
                    <a:pt x="42164" y="13943"/>
                  </a:cubicBezTo>
                  <a:cubicBezTo>
                    <a:pt x="42271" y="13842"/>
                    <a:pt x="42448" y="13800"/>
                    <a:pt x="42672" y="13800"/>
                  </a:cubicBezTo>
                  <a:cubicBezTo>
                    <a:pt x="43806" y="13800"/>
                    <a:pt x="46154" y="14879"/>
                    <a:pt x="46853" y="14879"/>
                  </a:cubicBezTo>
                  <a:cubicBezTo>
                    <a:pt x="46885" y="14879"/>
                    <a:pt x="46913" y="14877"/>
                    <a:pt x="46938" y="14872"/>
                  </a:cubicBezTo>
                  <a:lnTo>
                    <a:pt x="47360" y="14450"/>
                  </a:lnTo>
                  <a:cubicBezTo>
                    <a:pt x="48121" y="13774"/>
                    <a:pt x="46980" y="14196"/>
                    <a:pt x="46980" y="13731"/>
                  </a:cubicBezTo>
                  <a:cubicBezTo>
                    <a:pt x="46980" y="13478"/>
                    <a:pt x="47910" y="12929"/>
                    <a:pt x="47994" y="12548"/>
                  </a:cubicBezTo>
                  <a:cubicBezTo>
                    <a:pt x="48079" y="12253"/>
                    <a:pt x="47529" y="11239"/>
                    <a:pt x="47614" y="11196"/>
                  </a:cubicBezTo>
                  <a:cubicBezTo>
                    <a:pt x="47670" y="11154"/>
                    <a:pt x="47774" y="11140"/>
                    <a:pt x="47894" y="11140"/>
                  </a:cubicBezTo>
                  <a:cubicBezTo>
                    <a:pt x="48135" y="11140"/>
                    <a:pt x="48445" y="11196"/>
                    <a:pt x="48586" y="11196"/>
                  </a:cubicBezTo>
                  <a:lnTo>
                    <a:pt x="48628" y="11196"/>
                  </a:lnTo>
                  <a:cubicBezTo>
                    <a:pt x="48586" y="11196"/>
                    <a:pt x="48586" y="11112"/>
                    <a:pt x="48586" y="11112"/>
                  </a:cubicBezTo>
                  <a:cubicBezTo>
                    <a:pt x="48553" y="11014"/>
                    <a:pt x="48618" y="10978"/>
                    <a:pt x="48733" y="10978"/>
                  </a:cubicBezTo>
                  <a:cubicBezTo>
                    <a:pt x="49065" y="10978"/>
                    <a:pt x="49811" y="11281"/>
                    <a:pt x="49811" y="11281"/>
                  </a:cubicBezTo>
                  <a:cubicBezTo>
                    <a:pt x="49811" y="11281"/>
                    <a:pt x="49853" y="11154"/>
                    <a:pt x="49853" y="11112"/>
                  </a:cubicBezTo>
                  <a:cubicBezTo>
                    <a:pt x="49980" y="10816"/>
                    <a:pt x="49726" y="10816"/>
                    <a:pt x="49684" y="10520"/>
                  </a:cubicBezTo>
                  <a:cubicBezTo>
                    <a:pt x="49656" y="10021"/>
                    <a:pt x="50175" y="9813"/>
                    <a:pt x="50667" y="9813"/>
                  </a:cubicBezTo>
                  <a:cubicBezTo>
                    <a:pt x="50923" y="9813"/>
                    <a:pt x="51172" y="9870"/>
                    <a:pt x="51332" y="9971"/>
                  </a:cubicBezTo>
                  <a:cubicBezTo>
                    <a:pt x="52008" y="10605"/>
                    <a:pt x="52599" y="11323"/>
                    <a:pt x="53064" y="12126"/>
                  </a:cubicBezTo>
                  <a:cubicBezTo>
                    <a:pt x="53106" y="12253"/>
                    <a:pt x="53106" y="12760"/>
                    <a:pt x="53191" y="12844"/>
                  </a:cubicBezTo>
                  <a:cubicBezTo>
                    <a:pt x="53233" y="12858"/>
                    <a:pt x="53270" y="12863"/>
                    <a:pt x="53305" y="12863"/>
                  </a:cubicBezTo>
                  <a:cubicBezTo>
                    <a:pt x="53374" y="12863"/>
                    <a:pt x="53430" y="12844"/>
                    <a:pt x="53486" y="12844"/>
                  </a:cubicBezTo>
                  <a:lnTo>
                    <a:pt x="54627" y="12844"/>
                  </a:lnTo>
                  <a:cubicBezTo>
                    <a:pt x="54669" y="12823"/>
                    <a:pt x="54712" y="12812"/>
                    <a:pt x="54759" y="12812"/>
                  </a:cubicBezTo>
                  <a:cubicBezTo>
                    <a:pt x="54807" y="12812"/>
                    <a:pt x="54859" y="12823"/>
                    <a:pt x="54923" y="12844"/>
                  </a:cubicBezTo>
                  <a:lnTo>
                    <a:pt x="55261" y="13140"/>
                  </a:lnTo>
                  <a:cubicBezTo>
                    <a:pt x="55683" y="13055"/>
                    <a:pt x="56106" y="12929"/>
                    <a:pt x="56528" y="12675"/>
                  </a:cubicBezTo>
                  <a:cubicBezTo>
                    <a:pt x="56655" y="12548"/>
                    <a:pt x="56697" y="12126"/>
                    <a:pt x="56866" y="12041"/>
                  </a:cubicBezTo>
                  <a:cubicBezTo>
                    <a:pt x="57584" y="12210"/>
                    <a:pt x="58345" y="12422"/>
                    <a:pt x="59063" y="12675"/>
                  </a:cubicBezTo>
                  <a:cubicBezTo>
                    <a:pt x="59144" y="12716"/>
                    <a:pt x="59618" y="13227"/>
                    <a:pt x="59690" y="13227"/>
                  </a:cubicBezTo>
                  <a:cubicBezTo>
                    <a:pt x="59693" y="13227"/>
                    <a:pt x="59695" y="13226"/>
                    <a:pt x="59697" y="13224"/>
                  </a:cubicBezTo>
                  <a:cubicBezTo>
                    <a:pt x="59781" y="13055"/>
                    <a:pt x="59993" y="13013"/>
                    <a:pt x="60119" y="12844"/>
                  </a:cubicBezTo>
                  <a:cubicBezTo>
                    <a:pt x="60415" y="12464"/>
                    <a:pt x="60119" y="11788"/>
                    <a:pt x="60753" y="11534"/>
                  </a:cubicBezTo>
                  <a:cubicBezTo>
                    <a:pt x="61175" y="11365"/>
                    <a:pt x="61682" y="11450"/>
                    <a:pt x="61809" y="10774"/>
                  </a:cubicBezTo>
                  <a:cubicBezTo>
                    <a:pt x="61851" y="10520"/>
                    <a:pt x="61513" y="10098"/>
                    <a:pt x="61471" y="9845"/>
                  </a:cubicBezTo>
                  <a:cubicBezTo>
                    <a:pt x="61556" y="9000"/>
                    <a:pt x="61725" y="8112"/>
                    <a:pt x="61978" y="7267"/>
                  </a:cubicBezTo>
                  <a:cubicBezTo>
                    <a:pt x="62189" y="6972"/>
                    <a:pt x="62612" y="6760"/>
                    <a:pt x="62865" y="6465"/>
                  </a:cubicBezTo>
                  <a:cubicBezTo>
                    <a:pt x="62950" y="6338"/>
                    <a:pt x="62950" y="6127"/>
                    <a:pt x="63077" y="6000"/>
                  </a:cubicBezTo>
                  <a:cubicBezTo>
                    <a:pt x="63203" y="5915"/>
                    <a:pt x="63338" y="5886"/>
                    <a:pt x="63476" y="5886"/>
                  </a:cubicBezTo>
                  <a:cubicBezTo>
                    <a:pt x="63780" y="5886"/>
                    <a:pt x="64099" y="6027"/>
                    <a:pt x="64385" y="6027"/>
                  </a:cubicBezTo>
                  <a:cubicBezTo>
                    <a:pt x="64489" y="6027"/>
                    <a:pt x="64589" y="6008"/>
                    <a:pt x="64682" y="5958"/>
                  </a:cubicBezTo>
                  <a:cubicBezTo>
                    <a:pt x="65396" y="5601"/>
                    <a:pt x="65812" y="5021"/>
                    <a:pt x="66629" y="5021"/>
                  </a:cubicBezTo>
                  <a:cubicBezTo>
                    <a:pt x="66682" y="5021"/>
                    <a:pt x="66737" y="5023"/>
                    <a:pt x="66794" y="5028"/>
                  </a:cubicBezTo>
                  <a:cubicBezTo>
                    <a:pt x="67428" y="4479"/>
                    <a:pt x="66879" y="4141"/>
                    <a:pt x="66963" y="3507"/>
                  </a:cubicBezTo>
                  <a:lnTo>
                    <a:pt x="67217" y="3043"/>
                  </a:lnTo>
                  <a:cubicBezTo>
                    <a:pt x="67175" y="2916"/>
                    <a:pt x="67090" y="2874"/>
                    <a:pt x="66963" y="2831"/>
                  </a:cubicBezTo>
                  <a:cubicBezTo>
                    <a:pt x="66950" y="2826"/>
                    <a:pt x="66935" y="2823"/>
                    <a:pt x="66918" y="2823"/>
                  </a:cubicBezTo>
                  <a:cubicBezTo>
                    <a:pt x="66732" y="2823"/>
                    <a:pt x="66356" y="3123"/>
                    <a:pt x="66230" y="3123"/>
                  </a:cubicBezTo>
                  <a:cubicBezTo>
                    <a:pt x="66188" y="3123"/>
                    <a:pt x="66173" y="3089"/>
                    <a:pt x="66203" y="3000"/>
                  </a:cubicBezTo>
                  <a:cubicBezTo>
                    <a:pt x="66287" y="2578"/>
                    <a:pt x="67006" y="2409"/>
                    <a:pt x="67132" y="2071"/>
                  </a:cubicBezTo>
                  <a:cubicBezTo>
                    <a:pt x="67175" y="2029"/>
                    <a:pt x="67132" y="1944"/>
                    <a:pt x="67132" y="1902"/>
                  </a:cubicBezTo>
                  <a:lnTo>
                    <a:pt x="67132" y="1860"/>
                  </a:lnTo>
                  <a:cubicBezTo>
                    <a:pt x="67120" y="1858"/>
                    <a:pt x="67107" y="1857"/>
                    <a:pt x="67093" y="1857"/>
                  </a:cubicBezTo>
                  <a:cubicBezTo>
                    <a:pt x="66739" y="1857"/>
                    <a:pt x="66020" y="2370"/>
                    <a:pt x="65654" y="2451"/>
                  </a:cubicBezTo>
                  <a:cubicBezTo>
                    <a:pt x="65527" y="2451"/>
                    <a:pt x="65823" y="2367"/>
                    <a:pt x="65907" y="2324"/>
                  </a:cubicBezTo>
                  <a:cubicBezTo>
                    <a:pt x="65992" y="2282"/>
                    <a:pt x="66752" y="1775"/>
                    <a:pt x="66752" y="1691"/>
                  </a:cubicBezTo>
                  <a:cubicBezTo>
                    <a:pt x="66737" y="1659"/>
                    <a:pt x="66709" y="1651"/>
                    <a:pt x="66679" y="1651"/>
                  </a:cubicBezTo>
                  <a:cubicBezTo>
                    <a:pt x="66646" y="1651"/>
                    <a:pt x="66610" y="1661"/>
                    <a:pt x="66581" y="1661"/>
                  </a:cubicBezTo>
                  <a:cubicBezTo>
                    <a:pt x="66564" y="1661"/>
                    <a:pt x="66551" y="1658"/>
                    <a:pt x="66541" y="1648"/>
                  </a:cubicBezTo>
                  <a:cubicBezTo>
                    <a:pt x="66456" y="1627"/>
                    <a:pt x="66361" y="1617"/>
                    <a:pt x="66266" y="1617"/>
                  </a:cubicBezTo>
                  <a:cubicBezTo>
                    <a:pt x="66171" y="1617"/>
                    <a:pt x="66076" y="1627"/>
                    <a:pt x="65992" y="1648"/>
                  </a:cubicBezTo>
                  <a:cubicBezTo>
                    <a:pt x="65992" y="1648"/>
                    <a:pt x="65992" y="1606"/>
                    <a:pt x="65992" y="1606"/>
                  </a:cubicBezTo>
                  <a:cubicBezTo>
                    <a:pt x="65992" y="1564"/>
                    <a:pt x="65823" y="1606"/>
                    <a:pt x="65823" y="1522"/>
                  </a:cubicBezTo>
                  <a:cubicBezTo>
                    <a:pt x="66203" y="1479"/>
                    <a:pt x="66541" y="1437"/>
                    <a:pt x="66879" y="1437"/>
                  </a:cubicBezTo>
                  <a:cubicBezTo>
                    <a:pt x="66935" y="1437"/>
                    <a:pt x="66992" y="1456"/>
                    <a:pt x="67023" y="1456"/>
                  </a:cubicBezTo>
                  <a:cubicBezTo>
                    <a:pt x="67039" y="1456"/>
                    <a:pt x="67048" y="1451"/>
                    <a:pt x="67048" y="1437"/>
                  </a:cubicBezTo>
                  <a:cubicBezTo>
                    <a:pt x="67048" y="1099"/>
                    <a:pt x="67006" y="1226"/>
                    <a:pt x="67217" y="1099"/>
                  </a:cubicBezTo>
                  <a:cubicBezTo>
                    <a:pt x="67226" y="1090"/>
                    <a:pt x="67240" y="1087"/>
                    <a:pt x="67258" y="1087"/>
                  </a:cubicBezTo>
                  <a:cubicBezTo>
                    <a:pt x="67306" y="1087"/>
                    <a:pt x="67375" y="1111"/>
                    <a:pt x="67408" y="1111"/>
                  </a:cubicBezTo>
                  <a:cubicBezTo>
                    <a:pt x="67421" y="1111"/>
                    <a:pt x="67428" y="1108"/>
                    <a:pt x="67428" y="1099"/>
                  </a:cubicBezTo>
                  <a:cubicBezTo>
                    <a:pt x="67428" y="1057"/>
                    <a:pt x="67217" y="1015"/>
                    <a:pt x="67259" y="930"/>
                  </a:cubicBezTo>
                  <a:cubicBezTo>
                    <a:pt x="67259" y="888"/>
                    <a:pt x="67724" y="803"/>
                    <a:pt x="67639" y="508"/>
                  </a:cubicBezTo>
                  <a:cubicBezTo>
                    <a:pt x="67615" y="411"/>
                    <a:pt x="67543" y="377"/>
                    <a:pt x="67451" y="377"/>
                  </a:cubicBezTo>
                  <a:cubicBezTo>
                    <a:pt x="67220" y="377"/>
                    <a:pt x="66867" y="592"/>
                    <a:pt x="66837" y="592"/>
                  </a:cubicBezTo>
                  <a:cubicBezTo>
                    <a:pt x="66625" y="465"/>
                    <a:pt x="67090" y="43"/>
                    <a:pt x="6675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3051625" y="245500"/>
              <a:ext cx="1693100" cy="1725100"/>
            </a:xfrm>
            <a:custGeom>
              <a:rect b="b" l="l" r="r" t="t"/>
              <a:pathLst>
                <a:path extrusionOk="0" h="69004" w="67724">
                  <a:moveTo>
                    <a:pt x="65992" y="1648"/>
                  </a:moveTo>
                  <a:cubicBezTo>
                    <a:pt x="65992" y="1698"/>
                    <a:pt x="65979" y="1715"/>
                    <a:pt x="65968" y="1715"/>
                  </a:cubicBezTo>
                  <a:cubicBezTo>
                    <a:pt x="65951" y="1715"/>
                    <a:pt x="65940" y="1674"/>
                    <a:pt x="65992" y="1648"/>
                  </a:cubicBezTo>
                  <a:close/>
                  <a:moveTo>
                    <a:pt x="47204" y="7159"/>
                  </a:moveTo>
                  <a:lnTo>
                    <a:pt x="47204" y="7159"/>
                  </a:lnTo>
                  <a:cubicBezTo>
                    <a:pt x="47203" y="7159"/>
                    <a:pt x="47176" y="7187"/>
                    <a:pt x="47144" y="7228"/>
                  </a:cubicBezTo>
                  <a:lnTo>
                    <a:pt x="47144" y="7228"/>
                  </a:lnTo>
                  <a:cubicBezTo>
                    <a:pt x="47190" y="7179"/>
                    <a:pt x="47206" y="7159"/>
                    <a:pt x="47204" y="7159"/>
                  </a:cubicBezTo>
                  <a:close/>
                  <a:moveTo>
                    <a:pt x="40207" y="15002"/>
                  </a:moveTo>
                  <a:lnTo>
                    <a:pt x="40207" y="15002"/>
                  </a:lnTo>
                  <a:cubicBezTo>
                    <a:pt x="40371" y="15181"/>
                    <a:pt x="40513" y="15382"/>
                    <a:pt x="40263" y="15632"/>
                  </a:cubicBezTo>
                  <a:lnTo>
                    <a:pt x="40263" y="15168"/>
                  </a:lnTo>
                  <a:cubicBezTo>
                    <a:pt x="40251" y="15109"/>
                    <a:pt x="40232" y="15054"/>
                    <a:pt x="40207" y="15002"/>
                  </a:cubicBezTo>
                  <a:close/>
                  <a:moveTo>
                    <a:pt x="29828" y="25392"/>
                  </a:moveTo>
                  <a:cubicBezTo>
                    <a:pt x="29828" y="25434"/>
                    <a:pt x="29828" y="25476"/>
                    <a:pt x="29828" y="25519"/>
                  </a:cubicBezTo>
                  <a:cubicBezTo>
                    <a:pt x="29912" y="25603"/>
                    <a:pt x="30588" y="25603"/>
                    <a:pt x="30419" y="25688"/>
                  </a:cubicBezTo>
                  <a:cubicBezTo>
                    <a:pt x="30393" y="25714"/>
                    <a:pt x="30361" y="25724"/>
                    <a:pt x="30326" y="25724"/>
                  </a:cubicBezTo>
                  <a:cubicBezTo>
                    <a:pt x="30216" y="25724"/>
                    <a:pt x="30072" y="25628"/>
                    <a:pt x="29950" y="25628"/>
                  </a:cubicBezTo>
                  <a:cubicBezTo>
                    <a:pt x="29922" y="25628"/>
                    <a:pt x="29895" y="25633"/>
                    <a:pt x="29870" y="25645"/>
                  </a:cubicBezTo>
                  <a:lnTo>
                    <a:pt x="29659" y="25899"/>
                  </a:lnTo>
                  <a:cubicBezTo>
                    <a:pt x="29405" y="25519"/>
                    <a:pt x="29785" y="25476"/>
                    <a:pt x="29828" y="25392"/>
                  </a:cubicBezTo>
                  <a:close/>
                  <a:moveTo>
                    <a:pt x="26840" y="27693"/>
                  </a:moveTo>
                  <a:cubicBezTo>
                    <a:pt x="26967" y="27872"/>
                    <a:pt x="27179" y="28096"/>
                    <a:pt x="27208" y="28096"/>
                  </a:cubicBezTo>
                  <a:cubicBezTo>
                    <a:pt x="27208" y="28096"/>
                    <a:pt x="27419" y="28222"/>
                    <a:pt x="27335" y="28222"/>
                  </a:cubicBezTo>
                  <a:cubicBezTo>
                    <a:pt x="27319" y="28224"/>
                    <a:pt x="27304" y="28224"/>
                    <a:pt x="27290" y="28224"/>
                  </a:cubicBezTo>
                  <a:cubicBezTo>
                    <a:pt x="26936" y="28224"/>
                    <a:pt x="26934" y="27874"/>
                    <a:pt x="26840" y="27693"/>
                  </a:cubicBezTo>
                  <a:close/>
                  <a:moveTo>
                    <a:pt x="10225" y="43178"/>
                  </a:moveTo>
                  <a:lnTo>
                    <a:pt x="10225" y="43178"/>
                  </a:lnTo>
                  <a:cubicBezTo>
                    <a:pt x="10267" y="43192"/>
                    <a:pt x="10389" y="43192"/>
                    <a:pt x="10531" y="43192"/>
                  </a:cubicBezTo>
                  <a:lnTo>
                    <a:pt x="10531" y="43192"/>
                  </a:lnTo>
                  <a:cubicBezTo>
                    <a:pt x="10816" y="43192"/>
                    <a:pt x="11182" y="43192"/>
                    <a:pt x="11154" y="43305"/>
                  </a:cubicBezTo>
                  <a:cubicBezTo>
                    <a:pt x="11154" y="43314"/>
                    <a:pt x="11128" y="43317"/>
                    <a:pt x="11085" y="43317"/>
                  </a:cubicBezTo>
                  <a:cubicBezTo>
                    <a:pt x="10971" y="43317"/>
                    <a:pt x="10739" y="43293"/>
                    <a:pt x="10610" y="43293"/>
                  </a:cubicBezTo>
                  <a:cubicBezTo>
                    <a:pt x="10563" y="43293"/>
                    <a:pt x="10529" y="43296"/>
                    <a:pt x="10520" y="43305"/>
                  </a:cubicBezTo>
                  <a:cubicBezTo>
                    <a:pt x="10442" y="43344"/>
                    <a:pt x="10472" y="43563"/>
                    <a:pt x="10377" y="43563"/>
                  </a:cubicBezTo>
                  <a:cubicBezTo>
                    <a:pt x="10370" y="43563"/>
                    <a:pt x="10361" y="43562"/>
                    <a:pt x="10351" y="43558"/>
                  </a:cubicBezTo>
                  <a:cubicBezTo>
                    <a:pt x="10267" y="43558"/>
                    <a:pt x="10351" y="43347"/>
                    <a:pt x="10309" y="43263"/>
                  </a:cubicBezTo>
                  <a:cubicBezTo>
                    <a:pt x="10267" y="43178"/>
                    <a:pt x="10267" y="43220"/>
                    <a:pt x="10225" y="43178"/>
                  </a:cubicBezTo>
                  <a:close/>
                  <a:moveTo>
                    <a:pt x="8471" y="44272"/>
                  </a:moveTo>
                  <a:cubicBezTo>
                    <a:pt x="8488" y="44305"/>
                    <a:pt x="8509" y="44335"/>
                    <a:pt x="8535" y="44361"/>
                  </a:cubicBezTo>
                  <a:cubicBezTo>
                    <a:pt x="8999" y="44784"/>
                    <a:pt x="9464" y="44530"/>
                    <a:pt x="9380" y="44699"/>
                  </a:cubicBezTo>
                  <a:cubicBezTo>
                    <a:pt x="9347" y="44786"/>
                    <a:pt x="9289" y="44817"/>
                    <a:pt x="9217" y="44817"/>
                  </a:cubicBezTo>
                  <a:cubicBezTo>
                    <a:pt x="9045" y="44817"/>
                    <a:pt x="8797" y="44636"/>
                    <a:pt x="8648" y="44636"/>
                  </a:cubicBezTo>
                  <a:cubicBezTo>
                    <a:pt x="8620" y="44636"/>
                    <a:pt x="8596" y="44642"/>
                    <a:pt x="8577" y="44657"/>
                  </a:cubicBezTo>
                  <a:cubicBezTo>
                    <a:pt x="8566" y="44662"/>
                    <a:pt x="8558" y="44669"/>
                    <a:pt x="8552" y="44677"/>
                  </a:cubicBezTo>
                  <a:lnTo>
                    <a:pt x="8552" y="44677"/>
                  </a:lnTo>
                  <a:cubicBezTo>
                    <a:pt x="8538" y="44547"/>
                    <a:pt x="8510" y="44408"/>
                    <a:pt x="8471" y="44272"/>
                  </a:cubicBezTo>
                  <a:close/>
                  <a:moveTo>
                    <a:pt x="5408" y="44572"/>
                  </a:moveTo>
                  <a:cubicBezTo>
                    <a:pt x="5619" y="45037"/>
                    <a:pt x="6507" y="45291"/>
                    <a:pt x="6464" y="45502"/>
                  </a:cubicBezTo>
                  <a:cubicBezTo>
                    <a:pt x="6464" y="45551"/>
                    <a:pt x="6453" y="45570"/>
                    <a:pt x="6434" y="45570"/>
                  </a:cubicBezTo>
                  <a:cubicBezTo>
                    <a:pt x="6371" y="45570"/>
                    <a:pt x="6224" y="45356"/>
                    <a:pt x="6126" y="45291"/>
                  </a:cubicBezTo>
                  <a:cubicBezTo>
                    <a:pt x="6090" y="45272"/>
                    <a:pt x="6049" y="45266"/>
                    <a:pt x="6006" y="45266"/>
                  </a:cubicBezTo>
                  <a:cubicBezTo>
                    <a:pt x="5912" y="45266"/>
                    <a:pt x="5811" y="45297"/>
                    <a:pt x="5732" y="45297"/>
                  </a:cubicBezTo>
                  <a:cubicBezTo>
                    <a:pt x="5684" y="45297"/>
                    <a:pt x="5644" y="45286"/>
                    <a:pt x="5619" y="45248"/>
                  </a:cubicBezTo>
                  <a:cubicBezTo>
                    <a:pt x="5500" y="45129"/>
                    <a:pt x="5568" y="44822"/>
                    <a:pt x="5471" y="44822"/>
                  </a:cubicBezTo>
                  <a:cubicBezTo>
                    <a:pt x="5465" y="44822"/>
                    <a:pt x="5458" y="44823"/>
                    <a:pt x="5450" y="44826"/>
                  </a:cubicBezTo>
                  <a:cubicBezTo>
                    <a:pt x="5373" y="44826"/>
                    <a:pt x="5188" y="45432"/>
                    <a:pt x="5028" y="45432"/>
                  </a:cubicBezTo>
                  <a:cubicBezTo>
                    <a:pt x="5013" y="45432"/>
                    <a:pt x="4999" y="45428"/>
                    <a:pt x="4986" y="45417"/>
                  </a:cubicBezTo>
                  <a:cubicBezTo>
                    <a:pt x="4775" y="45333"/>
                    <a:pt x="5450" y="44868"/>
                    <a:pt x="5408" y="44572"/>
                  </a:cubicBezTo>
                  <a:close/>
                  <a:moveTo>
                    <a:pt x="8563" y="44817"/>
                  </a:moveTo>
                  <a:cubicBezTo>
                    <a:pt x="8570" y="44838"/>
                    <a:pt x="8577" y="44856"/>
                    <a:pt x="8577" y="44868"/>
                  </a:cubicBezTo>
                  <a:cubicBezTo>
                    <a:pt x="8577" y="44953"/>
                    <a:pt x="8577" y="45037"/>
                    <a:pt x="8577" y="45122"/>
                  </a:cubicBezTo>
                  <a:cubicBezTo>
                    <a:pt x="8535" y="45248"/>
                    <a:pt x="8281" y="45333"/>
                    <a:pt x="8323" y="45460"/>
                  </a:cubicBezTo>
                  <a:cubicBezTo>
                    <a:pt x="8337" y="45565"/>
                    <a:pt x="8383" y="45601"/>
                    <a:pt x="8444" y="45601"/>
                  </a:cubicBezTo>
                  <a:cubicBezTo>
                    <a:pt x="8568" y="45601"/>
                    <a:pt x="8754" y="45456"/>
                    <a:pt x="8850" y="45456"/>
                  </a:cubicBezTo>
                  <a:cubicBezTo>
                    <a:pt x="8858" y="45456"/>
                    <a:pt x="8866" y="45457"/>
                    <a:pt x="8873" y="45460"/>
                  </a:cubicBezTo>
                  <a:cubicBezTo>
                    <a:pt x="8999" y="45502"/>
                    <a:pt x="9042" y="45671"/>
                    <a:pt x="8957" y="45671"/>
                  </a:cubicBezTo>
                  <a:cubicBezTo>
                    <a:pt x="8929" y="45671"/>
                    <a:pt x="8854" y="45676"/>
                    <a:pt x="8763" y="45676"/>
                  </a:cubicBezTo>
                  <a:cubicBezTo>
                    <a:pt x="8582" y="45676"/>
                    <a:pt x="8337" y="45657"/>
                    <a:pt x="8281" y="45544"/>
                  </a:cubicBezTo>
                  <a:cubicBezTo>
                    <a:pt x="8197" y="45375"/>
                    <a:pt x="8535" y="45248"/>
                    <a:pt x="8535" y="45122"/>
                  </a:cubicBezTo>
                  <a:cubicBezTo>
                    <a:pt x="8558" y="45043"/>
                    <a:pt x="8567" y="44937"/>
                    <a:pt x="8563" y="44817"/>
                  </a:cubicBezTo>
                  <a:close/>
                  <a:moveTo>
                    <a:pt x="7452" y="46516"/>
                  </a:moveTo>
                  <a:cubicBezTo>
                    <a:pt x="7573" y="46516"/>
                    <a:pt x="7669" y="46579"/>
                    <a:pt x="7690" y="46769"/>
                  </a:cubicBezTo>
                  <a:cubicBezTo>
                    <a:pt x="7702" y="46864"/>
                    <a:pt x="7677" y="46899"/>
                    <a:pt x="7629" y="46899"/>
                  </a:cubicBezTo>
                  <a:cubicBezTo>
                    <a:pt x="7507" y="46899"/>
                    <a:pt x="7238" y="46673"/>
                    <a:pt x="7056" y="46643"/>
                  </a:cubicBezTo>
                  <a:cubicBezTo>
                    <a:pt x="7183" y="46579"/>
                    <a:pt x="7331" y="46516"/>
                    <a:pt x="7452" y="46516"/>
                  </a:cubicBezTo>
                  <a:close/>
                  <a:moveTo>
                    <a:pt x="6887" y="46727"/>
                  </a:moveTo>
                  <a:lnTo>
                    <a:pt x="6887" y="46727"/>
                  </a:lnTo>
                  <a:cubicBezTo>
                    <a:pt x="6814" y="46837"/>
                    <a:pt x="6804" y="46947"/>
                    <a:pt x="6665" y="46947"/>
                  </a:cubicBezTo>
                  <a:cubicBezTo>
                    <a:pt x="6644" y="46947"/>
                    <a:pt x="6619" y="46944"/>
                    <a:pt x="6591" y="46938"/>
                  </a:cubicBezTo>
                  <a:cubicBezTo>
                    <a:pt x="6464" y="46938"/>
                    <a:pt x="6338" y="46854"/>
                    <a:pt x="6253" y="46812"/>
                  </a:cubicBezTo>
                  <a:lnTo>
                    <a:pt x="6253" y="46812"/>
                  </a:lnTo>
                  <a:cubicBezTo>
                    <a:pt x="6380" y="46854"/>
                    <a:pt x="6507" y="46854"/>
                    <a:pt x="6633" y="46854"/>
                  </a:cubicBezTo>
                  <a:cubicBezTo>
                    <a:pt x="6718" y="46812"/>
                    <a:pt x="6802" y="46769"/>
                    <a:pt x="6887" y="46727"/>
                  </a:cubicBezTo>
                  <a:close/>
                  <a:moveTo>
                    <a:pt x="3887" y="48290"/>
                  </a:moveTo>
                  <a:cubicBezTo>
                    <a:pt x="4056" y="48290"/>
                    <a:pt x="4183" y="48290"/>
                    <a:pt x="4183" y="48332"/>
                  </a:cubicBezTo>
                  <a:cubicBezTo>
                    <a:pt x="4225" y="48417"/>
                    <a:pt x="4310" y="48501"/>
                    <a:pt x="4268" y="48544"/>
                  </a:cubicBezTo>
                  <a:lnTo>
                    <a:pt x="3887" y="48290"/>
                  </a:lnTo>
                  <a:close/>
                  <a:moveTo>
                    <a:pt x="2535" y="49051"/>
                  </a:moveTo>
                  <a:lnTo>
                    <a:pt x="2535" y="49051"/>
                  </a:lnTo>
                  <a:cubicBezTo>
                    <a:pt x="2884" y="49131"/>
                    <a:pt x="2773" y="49381"/>
                    <a:pt x="2657" y="49381"/>
                  </a:cubicBezTo>
                  <a:cubicBezTo>
                    <a:pt x="2589" y="49381"/>
                    <a:pt x="2520" y="49298"/>
                    <a:pt x="2535" y="49051"/>
                  </a:cubicBezTo>
                  <a:close/>
                  <a:moveTo>
                    <a:pt x="4636" y="50082"/>
                  </a:moveTo>
                  <a:cubicBezTo>
                    <a:pt x="4655" y="50082"/>
                    <a:pt x="4640" y="50123"/>
                    <a:pt x="4563" y="50149"/>
                  </a:cubicBezTo>
                  <a:cubicBezTo>
                    <a:pt x="4596" y="50099"/>
                    <a:pt x="4623" y="50082"/>
                    <a:pt x="4636" y="50082"/>
                  </a:cubicBezTo>
                  <a:close/>
                  <a:moveTo>
                    <a:pt x="7478" y="51543"/>
                  </a:moveTo>
                  <a:cubicBezTo>
                    <a:pt x="7605" y="51839"/>
                    <a:pt x="8070" y="52135"/>
                    <a:pt x="7690" y="52515"/>
                  </a:cubicBezTo>
                  <a:cubicBezTo>
                    <a:pt x="7688" y="52516"/>
                    <a:pt x="7687" y="52517"/>
                    <a:pt x="7686" y="52517"/>
                  </a:cubicBezTo>
                  <a:cubicBezTo>
                    <a:pt x="7664" y="52517"/>
                    <a:pt x="7888" y="51963"/>
                    <a:pt x="7521" y="51881"/>
                  </a:cubicBezTo>
                  <a:lnTo>
                    <a:pt x="6971" y="52008"/>
                  </a:lnTo>
                  <a:cubicBezTo>
                    <a:pt x="6929" y="51839"/>
                    <a:pt x="7352" y="51881"/>
                    <a:pt x="7436" y="51712"/>
                  </a:cubicBezTo>
                  <a:cubicBezTo>
                    <a:pt x="7478" y="51628"/>
                    <a:pt x="7478" y="51586"/>
                    <a:pt x="7478" y="51543"/>
                  </a:cubicBezTo>
                  <a:close/>
                  <a:moveTo>
                    <a:pt x="4442" y="54251"/>
                  </a:moveTo>
                  <a:cubicBezTo>
                    <a:pt x="4454" y="54251"/>
                    <a:pt x="4488" y="54418"/>
                    <a:pt x="4521" y="54585"/>
                  </a:cubicBezTo>
                  <a:cubicBezTo>
                    <a:pt x="4479" y="54458"/>
                    <a:pt x="4437" y="54374"/>
                    <a:pt x="4437" y="54289"/>
                  </a:cubicBezTo>
                  <a:cubicBezTo>
                    <a:pt x="4437" y="54263"/>
                    <a:pt x="4438" y="54251"/>
                    <a:pt x="4442" y="54251"/>
                  </a:cubicBezTo>
                  <a:close/>
                  <a:moveTo>
                    <a:pt x="3761" y="60838"/>
                  </a:moveTo>
                  <a:cubicBezTo>
                    <a:pt x="3887" y="60838"/>
                    <a:pt x="4014" y="60880"/>
                    <a:pt x="4183" y="60922"/>
                  </a:cubicBezTo>
                  <a:cubicBezTo>
                    <a:pt x="4183" y="60922"/>
                    <a:pt x="3754" y="60949"/>
                    <a:pt x="3327" y="61063"/>
                  </a:cubicBezTo>
                  <a:lnTo>
                    <a:pt x="3327" y="61063"/>
                  </a:lnTo>
                  <a:cubicBezTo>
                    <a:pt x="3482" y="60980"/>
                    <a:pt x="3641" y="60862"/>
                    <a:pt x="3761" y="60838"/>
                  </a:cubicBezTo>
                  <a:close/>
                  <a:moveTo>
                    <a:pt x="19021" y="63652"/>
                  </a:moveTo>
                  <a:cubicBezTo>
                    <a:pt x="19033" y="63652"/>
                    <a:pt x="19027" y="63676"/>
                    <a:pt x="18970" y="63753"/>
                  </a:cubicBezTo>
                  <a:lnTo>
                    <a:pt x="18970" y="63711"/>
                  </a:lnTo>
                  <a:cubicBezTo>
                    <a:pt x="18970" y="63688"/>
                    <a:pt x="19008" y="63652"/>
                    <a:pt x="19021" y="63652"/>
                  </a:cubicBezTo>
                  <a:close/>
                  <a:moveTo>
                    <a:pt x="66752" y="1"/>
                  </a:moveTo>
                  <a:cubicBezTo>
                    <a:pt x="66710" y="1"/>
                    <a:pt x="66161" y="339"/>
                    <a:pt x="66034" y="339"/>
                  </a:cubicBezTo>
                  <a:cubicBezTo>
                    <a:pt x="66012" y="340"/>
                    <a:pt x="65991" y="341"/>
                    <a:pt x="65971" y="341"/>
                  </a:cubicBezTo>
                  <a:cubicBezTo>
                    <a:pt x="65574" y="341"/>
                    <a:pt x="65623" y="40"/>
                    <a:pt x="65549" y="40"/>
                  </a:cubicBezTo>
                  <a:cubicBezTo>
                    <a:pt x="65528" y="40"/>
                    <a:pt x="65497" y="64"/>
                    <a:pt x="65443" y="127"/>
                  </a:cubicBezTo>
                  <a:cubicBezTo>
                    <a:pt x="65419" y="151"/>
                    <a:pt x="65389" y="158"/>
                    <a:pt x="65357" y="158"/>
                  </a:cubicBezTo>
                  <a:cubicBezTo>
                    <a:pt x="65304" y="158"/>
                    <a:pt x="65243" y="139"/>
                    <a:pt x="65190" y="139"/>
                  </a:cubicBezTo>
                  <a:cubicBezTo>
                    <a:pt x="65158" y="139"/>
                    <a:pt x="65128" y="146"/>
                    <a:pt x="65105" y="170"/>
                  </a:cubicBezTo>
                  <a:cubicBezTo>
                    <a:pt x="64936" y="423"/>
                    <a:pt x="65527" y="508"/>
                    <a:pt x="65316" y="803"/>
                  </a:cubicBezTo>
                  <a:cubicBezTo>
                    <a:pt x="65316" y="803"/>
                    <a:pt x="64862" y="454"/>
                    <a:pt x="64621" y="454"/>
                  </a:cubicBezTo>
                  <a:cubicBezTo>
                    <a:pt x="64597" y="454"/>
                    <a:pt x="64575" y="458"/>
                    <a:pt x="64555" y="465"/>
                  </a:cubicBezTo>
                  <a:cubicBezTo>
                    <a:pt x="64133" y="592"/>
                    <a:pt x="64809" y="888"/>
                    <a:pt x="64767" y="930"/>
                  </a:cubicBezTo>
                  <a:cubicBezTo>
                    <a:pt x="64767" y="939"/>
                    <a:pt x="64761" y="943"/>
                    <a:pt x="64751" y="943"/>
                  </a:cubicBezTo>
                  <a:cubicBezTo>
                    <a:pt x="64691" y="943"/>
                    <a:pt x="64467" y="799"/>
                    <a:pt x="64343" y="799"/>
                  </a:cubicBezTo>
                  <a:cubicBezTo>
                    <a:pt x="64293" y="799"/>
                    <a:pt x="64260" y="823"/>
                    <a:pt x="64260" y="888"/>
                  </a:cubicBezTo>
                  <a:cubicBezTo>
                    <a:pt x="64282" y="1157"/>
                    <a:pt x="64495" y="1200"/>
                    <a:pt x="64721" y="1200"/>
                  </a:cubicBezTo>
                  <a:cubicBezTo>
                    <a:pt x="64827" y="1200"/>
                    <a:pt x="64936" y="1191"/>
                    <a:pt x="65030" y="1191"/>
                  </a:cubicBezTo>
                  <a:cubicBezTo>
                    <a:pt x="65113" y="1191"/>
                    <a:pt x="65185" y="1198"/>
                    <a:pt x="65231" y="1226"/>
                  </a:cubicBezTo>
                  <a:cubicBezTo>
                    <a:pt x="65274" y="1268"/>
                    <a:pt x="65147" y="1437"/>
                    <a:pt x="65147" y="1479"/>
                  </a:cubicBezTo>
                  <a:cubicBezTo>
                    <a:pt x="65177" y="1479"/>
                    <a:pt x="65205" y="1482"/>
                    <a:pt x="65230" y="1485"/>
                  </a:cubicBezTo>
                  <a:lnTo>
                    <a:pt x="65230" y="1485"/>
                  </a:lnTo>
                  <a:cubicBezTo>
                    <a:pt x="65213" y="1489"/>
                    <a:pt x="65197" y="1492"/>
                    <a:pt x="65183" y="1492"/>
                  </a:cubicBezTo>
                  <a:cubicBezTo>
                    <a:pt x="65168" y="1492"/>
                    <a:pt x="65156" y="1488"/>
                    <a:pt x="65147" y="1479"/>
                  </a:cubicBezTo>
                  <a:cubicBezTo>
                    <a:pt x="64936" y="1479"/>
                    <a:pt x="64640" y="1479"/>
                    <a:pt x="64851" y="1817"/>
                  </a:cubicBezTo>
                  <a:cubicBezTo>
                    <a:pt x="64865" y="1846"/>
                    <a:pt x="64851" y="1855"/>
                    <a:pt x="64824" y="1855"/>
                  </a:cubicBezTo>
                  <a:cubicBezTo>
                    <a:pt x="64771" y="1855"/>
                    <a:pt x="64668" y="1817"/>
                    <a:pt x="64640" y="1817"/>
                  </a:cubicBezTo>
                  <a:cubicBezTo>
                    <a:pt x="64217" y="1860"/>
                    <a:pt x="64260" y="2240"/>
                    <a:pt x="64302" y="2451"/>
                  </a:cubicBezTo>
                  <a:cubicBezTo>
                    <a:pt x="64386" y="2662"/>
                    <a:pt x="64851" y="2536"/>
                    <a:pt x="64724" y="2662"/>
                  </a:cubicBezTo>
                  <a:lnTo>
                    <a:pt x="64260" y="2536"/>
                  </a:lnTo>
                  <a:lnTo>
                    <a:pt x="64260" y="2536"/>
                  </a:lnTo>
                  <a:cubicBezTo>
                    <a:pt x="63710" y="2620"/>
                    <a:pt x="64260" y="3127"/>
                    <a:pt x="64386" y="3254"/>
                  </a:cubicBezTo>
                  <a:cubicBezTo>
                    <a:pt x="64422" y="3290"/>
                    <a:pt x="64397" y="3302"/>
                    <a:pt x="64340" y="3302"/>
                  </a:cubicBezTo>
                  <a:cubicBezTo>
                    <a:pt x="64219" y="3302"/>
                    <a:pt x="63952" y="3247"/>
                    <a:pt x="63815" y="3247"/>
                  </a:cubicBezTo>
                  <a:cubicBezTo>
                    <a:pt x="63789" y="3247"/>
                    <a:pt x="63767" y="3249"/>
                    <a:pt x="63753" y="3254"/>
                  </a:cubicBezTo>
                  <a:cubicBezTo>
                    <a:pt x="63679" y="3254"/>
                    <a:pt x="63249" y="3933"/>
                    <a:pt x="63058" y="3933"/>
                  </a:cubicBezTo>
                  <a:cubicBezTo>
                    <a:pt x="63030" y="3933"/>
                    <a:pt x="63008" y="3919"/>
                    <a:pt x="62992" y="3888"/>
                  </a:cubicBezTo>
                  <a:cubicBezTo>
                    <a:pt x="62781" y="3507"/>
                    <a:pt x="63457" y="2831"/>
                    <a:pt x="63246" y="2536"/>
                  </a:cubicBezTo>
                  <a:cubicBezTo>
                    <a:pt x="63203" y="2451"/>
                    <a:pt x="63077" y="2451"/>
                    <a:pt x="62992" y="2451"/>
                  </a:cubicBezTo>
                  <a:cubicBezTo>
                    <a:pt x="62927" y="2451"/>
                    <a:pt x="62787" y="2576"/>
                    <a:pt x="62726" y="2576"/>
                  </a:cubicBezTo>
                  <a:cubicBezTo>
                    <a:pt x="62708" y="2576"/>
                    <a:pt x="62696" y="2565"/>
                    <a:pt x="62696" y="2536"/>
                  </a:cubicBezTo>
                  <a:cubicBezTo>
                    <a:pt x="62654" y="2451"/>
                    <a:pt x="63077" y="2282"/>
                    <a:pt x="63161" y="2198"/>
                  </a:cubicBezTo>
                  <a:cubicBezTo>
                    <a:pt x="63415" y="1986"/>
                    <a:pt x="63288" y="1015"/>
                    <a:pt x="63203" y="972"/>
                  </a:cubicBezTo>
                  <a:cubicBezTo>
                    <a:pt x="63162" y="944"/>
                    <a:pt x="63118" y="930"/>
                    <a:pt x="63073" y="930"/>
                  </a:cubicBezTo>
                  <a:cubicBezTo>
                    <a:pt x="62653" y="930"/>
                    <a:pt x="62088" y="2049"/>
                    <a:pt x="61936" y="2240"/>
                  </a:cubicBezTo>
                  <a:cubicBezTo>
                    <a:pt x="61809" y="2409"/>
                    <a:pt x="61809" y="2578"/>
                    <a:pt x="61682" y="2831"/>
                  </a:cubicBezTo>
                  <a:cubicBezTo>
                    <a:pt x="61387" y="3338"/>
                    <a:pt x="60753" y="3676"/>
                    <a:pt x="60415" y="4141"/>
                  </a:cubicBezTo>
                  <a:cubicBezTo>
                    <a:pt x="60162" y="4521"/>
                    <a:pt x="60795" y="4226"/>
                    <a:pt x="60669" y="4479"/>
                  </a:cubicBezTo>
                  <a:cubicBezTo>
                    <a:pt x="60542" y="4733"/>
                    <a:pt x="59950" y="5535"/>
                    <a:pt x="59781" y="5535"/>
                  </a:cubicBezTo>
                  <a:cubicBezTo>
                    <a:pt x="59753" y="5535"/>
                    <a:pt x="59687" y="5554"/>
                    <a:pt x="59647" y="5554"/>
                  </a:cubicBezTo>
                  <a:cubicBezTo>
                    <a:pt x="59626" y="5554"/>
                    <a:pt x="59612" y="5549"/>
                    <a:pt x="59612" y="5535"/>
                  </a:cubicBezTo>
                  <a:cubicBezTo>
                    <a:pt x="59612" y="5451"/>
                    <a:pt x="59612" y="5408"/>
                    <a:pt x="59570" y="5366"/>
                  </a:cubicBezTo>
                  <a:cubicBezTo>
                    <a:pt x="59569" y="5365"/>
                    <a:pt x="59568" y="5364"/>
                    <a:pt x="59566" y="5364"/>
                  </a:cubicBezTo>
                  <a:cubicBezTo>
                    <a:pt x="59534" y="5364"/>
                    <a:pt x="59464" y="5685"/>
                    <a:pt x="59369" y="5685"/>
                  </a:cubicBezTo>
                  <a:cubicBezTo>
                    <a:pt x="59328" y="5685"/>
                    <a:pt x="59282" y="5625"/>
                    <a:pt x="59232" y="5451"/>
                  </a:cubicBezTo>
                  <a:cubicBezTo>
                    <a:pt x="59063" y="4902"/>
                    <a:pt x="59697" y="4817"/>
                    <a:pt x="59824" y="4395"/>
                  </a:cubicBezTo>
                  <a:cubicBezTo>
                    <a:pt x="59867" y="4287"/>
                    <a:pt x="59855" y="4253"/>
                    <a:pt x="59817" y="4253"/>
                  </a:cubicBezTo>
                  <a:cubicBezTo>
                    <a:pt x="59754" y="4253"/>
                    <a:pt x="59620" y="4345"/>
                    <a:pt x="59543" y="4345"/>
                  </a:cubicBezTo>
                  <a:cubicBezTo>
                    <a:pt x="59484" y="4345"/>
                    <a:pt x="59459" y="4290"/>
                    <a:pt x="59528" y="4099"/>
                  </a:cubicBezTo>
                  <a:cubicBezTo>
                    <a:pt x="59588" y="3934"/>
                    <a:pt x="59653" y="3896"/>
                    <a:pt x="59713" y="3896"/>
                  </a:cubicBezTo>
                  <a:cubicBezTo>
                    <a:pt x="59761" y="3896"/>
                    <a:pt x="59805" y="3921"/>
                    <a:pt x="59839" y="3921"/>
                  </a:cubicBezTo>
                  <a:cubicBezTo>
                    <a:pt x="59881" y="3921"/>
                    <a:pt x="59908" y="3884"/>
                    <a:pt x="59908" y="3719"/>
                  </a:cubicBezTo>
                  <a:cubicBezTo>
                    <a:pt x="59908" y="3676"/>
                    <a:pt x="60035" y="3592"/>
                    <a:pt x="59993" y="3550"/>
                  </a:cubicBezTo>
                  <a:cubicBezTo>
                    <a:pt x="59950" y="3550"/>
                    <a:pt x="59486" y="3550"/>
                    <a:pt x="59401" y="3507"/>
                  </a:cubicBezTo>
                  <a:cubicBezTo>
                    <a:pt x="59232" y="3465"/>
                    <a:pt x="59655" y="3507"/>
                    <a:pt x="59612" y="3381"/>
                  </a:cubicBezTo>
                  <a:cubicBezTo>
                    <a:pt x="59570" y="3169"/>
                    <a:pt x="61429" y="1564"/>
                    <a:pt x="61429" y="1479"/>
                  </a:cubicBezTo>
                  <a:cubicBezTo>
                    <a:pt x="61411" y="1408"/>
                    <a:pt x="61355" y="1380"/>
                    <a:pt x="61277" y="1380"/>
                  </a:cubicBezTo>
                  <a:cubicBezTo>
                    <a:pt x="60998" y="1380"/>
                    <a:pt x="60437" y="1735"/>
                    <a:pt x="60303" y="1735"/>
                  </a:cubicBezTo>
                  <a:cubicBezTo>
                    <a:pt x="60297" y="1735"/>
                    <a:pt x="60292" y="1734"/>
                    <a:pt x="60288" y="1733"/>
                  </a:cubicBezTo>
                  <a:cubicBezTo>
                    <a:pt x="60204" y="1691"/>
                    <a:pt x="60584" y="1184"/>
                    <a:pt x="60035" y="1099"/>
                  </a:cubicBezTo>
                  <a:cubicBezTo>
                    <a:pt x="60025" y="1096"/>
                    <a:pt x="60017" y="1094"/>
                    <a:pt x="60011" y="1094"/>
                  </a:cubicBezTo>
                  <a:cubicBezTo>
                    <a:pt x="59933" y="1094"/>
                    <a:pt x="60080" y="1320"/>
                    <a:pt x="60119" y="1437"/>
                  </a:cubicBezTo>
                  <a:cubicBezTo>
                    <a:pt x="60159" y="1516"/>
                    <a:pt x="59940" y="2037"/>
                    <a:pt x="59808" y="2037"/>
                  </a:cubicBezTo>
                  <a:cubicBezTo>
                    <a:pt x="59799" y="2037"/>
                    <a:pt x="59790" y="2034"/>
                    <a:pt x="59781" y="2029"/>
                  </a:cubicBezTo>
                  <a:cubicBezTo>
                    <a:pt x="59697" y="1944"/>
                    <a:pt x="59781" y="1353"/>
                    <a:pt x="59570" y="1353"/>
                  </a:cubicBezTo>
                  <a:cubicBezTo>
                    <a:pt x="59477" y="1361"/>
                    <a:pt x="59411" y="1365"/>
                    <a:pt x="59365" y="1365"/>
                  </a:cubicBezTo>
                  <a:cubicBezTo>
                    <a:pt x="59181" y="1365"/>
                    <a:pt x="59317" y="1310"/>
                    <a:pt x="59317" y="1310"/>
                  </a:cubicBezTo>
                  <a:cubicBezTo>
                    <a:pt x="59298" y="1190"/>
                    <a:pt x="59273" y="1145"/>
                    <a:pt x="59244" y="1145"/>
                  </a:cubicBezTo>
                  <a:cubicBezTo>
                    <a:pt x="59153" y="1145"/>
                    <a:pt x="59014" y="1563"/>
                    <a:pt x="58853" y="1563"/>
                  </a:cubicBezTo>
                  <a:cubicBezTo>
                    <a:pt x="58825" y="1563"/>
                    <a:pt x="58796" y="1551"/>
                    <a:pt x="58767" y="1522"/>
                  </a:cubicBezTo>
                  <a:cubicBezTo>
                    <a:pt x="58767" y="1522"/>
                    <a:pt x="58636" y="1127"/>
                    <a:pt x="58414" y="1127"/>
                  </a:cubicBezTo>
                  <a:cubicBezTo>
                    <a:pt x="58355" y="1127"/>
                    <a:pt x="58289" y="1155"/>
                    <a:pt x="58218" y="1226"/>
                  </a:cubicBezTo>
                  <a:cubicBezTo>
                    <a:pt x="57838" y="1564"/>
                    <a:pt x="58556" y="1606"/>
                    <a:pt x="58556" y="1691"/>
                  </a:cubicBezTo>
                  <a:cubicBezTo>
                    <a:pt x="58556" y="1902"/>
                    <a:pt x="58176" y="1606"/>
                    <a:pt x="58345" y="2113"/>
                  </a:cubicBezTo>
                  <a:cubicBezTo>
                    <a:pt x="58345" y="2133"/>
                    <a:pt x="58338" y="2142"/>
                    <a:pt x="58325" y="2142"/>
                  </a:cubicBezTo>
                  <a:cubicBezTo>
                    <a:pt x="58286" y="2142"/>
                    <a:pt x="58198" y="2061"/>
                    <a:pt x="58134" y="2029"/>
                  </a:cubicBezTo>
                  <a:cubicBezTo>
                    <a:pt x="57957" y="1970"/>
                    <a:pt x="57800" y="1746"/>
                    <a:pt x="57650" y="1746"/>
                  </a:cubicBezTo>
                  <a:cubicBezTo>
                    <a:pt x="57585" y="1746"/>
                    <a:pt x="57521" y="1787"/>
                    <a:pt x="57458" y="1902"/>
                  </a:cubicBezTo>
                  <a:cubicBezTo>
                    <a:pt x="57077" y="2493"/>
                    <a:pt x="59021" y="2282"/>
                    <a:pt x="58641" y="2916"/>
                  </a:cubicBezTo>
                  <a:cubicBezTo>
                    <a:pt x="58609" y="2960"/>
                    <a:pt x="58569" y="2978"/>
                    <a:pt x="58522" y="2978"/>
                  </a:cubicBezTo>
                  <a:cubicBezTo>
                    <a:pt x="58313" y="2978"/>
                    <a:pt x="57976" y="2631"/>
                    <a:pt x="57732" y="2631"/>
                  </a:cubicBezTo>
                  <a:cubicBezTo>
                    <a:pt x="57658" y="2631"/>
                    <a:pt x="57593" y="2663"/>
                    <a:pt x="57542" y="2747"/>
                  </a:cubicBezTo>
                  <a:cubicBezTo>
                    <a:pt x="57458" y="2789"/>
                    <a:pt x="57542" y="2874"/>
                    <a:pt x="57542" y="2958"/>
                  </a:cubicBezTo>
                  <a:lnTo>
                    <a:pt x="57542" y="3043"/>
                  </a:lnTo>
                  <a:cubicBezTo>
                    <a:pt x="57415" y="3212"/>
                    <a:pt x="57162" y="3254"/>
                    <a:pt x="57120" y="3423"/>
                  </a:cubicBezTo>
                  <a:cubicBezTo>
                    <a:pt x="57120" y="3592"/>
                    <a:pt x="57500" y="3507"/>
                    <a:pt x="57627" y="3634"/>
                  </a:cubicBezTo>
                  <a:cubicBezTo>
                    <a:pt x="57669" y="3676"/>
                    <a:pt x="57838" y="3803"/>
                    <a:pt x="57753" y="3803"/>
                  </a:cubicBezTo>
                  <a:cubicBezTo>
                    <a:pt x="57724" y="3804"/>
                    <a:pt x="57695" y="3805"/>
                    <a:pt x="57668" y="3805"/>
                  </a:cubicBezTo>
                  <a:cubicBezTo>
                    <a:pt x="57082" y="3805"/>
                    <a:pt x="57090" y="3559"/>
                    <a:pt x="56915" y="3559"/>
                  </a:cubicBezTo>
                  <a:cubicBezTo>
                    <a:pt x="56787" y="3559"/>
                    <a:pt x="56561" y="3690"/>
                    <a:pt x="55937" y="4141"/>
                  </a:cubicBezTo>
                  <a:cubicBezTo>
                    <a:pt x="55852" y="4226"/>
                    <a:pt x="55599" y="4352"/>
                    <a:pt x="55641" y="4564"/>
                  </a:cubicBezTo>
                  <a:cubicBezTo>
                    <a:pt x="55654" y="4615"/>
                    <a:pt x="55698" y="4631"/>
                    <a:pt x="55752" y="4631"/>
                  </a:cubicBezTo>
                  <a:cubicBezTo>
                    <a:pt x="55844" y="4631"/>
                    <a:pt x="55964" y="4585"/>
                    <a:pt x="56007" y="4585"/>
                  </a:cubicBezTo>
                  <a:cubicBezTo>
                    <a:pt x="56023" y="4585"/>
                    <a:pt x="56029" y="4591"/>
                    <a:pt x="56021" y="4606"/>
                  </a:cubicBezTo>
                  <a:cubicBezTo>
                    <a:pt x="55979" y="4733"/>
                    <a:pt x="55768" y="4733"/>
                    <a:pt x="55810" y="4944"/>
                  </a:cubicBezTo>
                  <a:cubicBezTo>
                    <a:pt x="55810" y="4975"/>
                    <a:pt x="55793" y="4983"/>
                    <a:pt x="55767" y="4983"/>
                  </a:cubicBezTo>
                  <a:cubicBezTo>
                    <a:pt x="55738" y="4983"/>
                    <a:pt x="55699" y="4973"/>
                    <a:pt x="55661" y="4973"/>
                  </a:cubicBezTo>
                  <a:cubicBezTo>
                    <a:pt x="55639" y="4973"/>
                    <a:pt x="55618" y="4976"/>
                    <a:pt x="55599" y="4986"/>
                  </a:cubicBezTo>
                  <a:cubicBezTo>
                    <a:pt x="54838" y="5113"/>
                    <a:pt x="55725" y="5451"/>
                    <a:pt x="55430" y="5662"/>
                  </a:cubicBezTo>
                  <a:cubicBezTo>
                    <a:pt x="55401" y="5681"/>
                    <a:pt x="55364" y="5687"/>
                    <a:pt x="55323" y="5687"/>
                  </a:cubicBezTo>
                  <a:cubicBezTo>
                    <a:pt x="55250" y="5687"/>
                    <a:pt x="55168" y="5668"/>
                    <a:pt x="55105" y="5668"/>
                  </a:cubicBezTo>
                  <a:cubicBezTo>
                    <a:pt x="55048" y="5668"/>
                    <a:pt x="55007" y="5684"/>
                    <a:pt x="55007" y="5746"/>
                  </a:cubicBezTo>
                  <a:cubicBezTo>
                    <a:pt x="54965" y="5958"/>
                    <a:pt x="55852" y="6000"/>
                    <a:pt x="55852" y="6042"/>
                  </a:cubicBezTo>
                  <a:cubicBezTo>
                    <a:pt x="55892" y="6082"/>
                    <a:pt x="55434" y="6468"/>
                    <a:pt x="55354" y="6468"/>
                  </a:cubicBezTo>
                  <a:cubicBezTo>
                    <a:pt x="55350" y="6468"/>
                    <a:pt x="55347" y="6467"/>
                    <a:pt x="55345" y="6465"/>
                  </a:cubicBezTo>
                  <a:cubicBezTo>
                    <a:pt x="55303" y="6465"/>
                    <a:pt x="55557" y="6127"/>
                    <a:pt x="55345" y="6127"/>
                  </a:cubicBezTo>
                  <a:cubicBezTo>
                    <a:pt x="55134" y="6169"/>
                    <a:pt x="55092" y="6422"/>
                    <a:pt x="54923" y="6507"/>
                  </a:cubicBezTo>
                  <a:cubicBezTo>
                    <a:pt x="54923" y="6507"/>
                    <a:pt x="54796" y="6084"/>
                    <a:pt x="54458" y="5197"/>
                  </a:cubicBezTo>
                  <a:lnTo>
                    <a:pt x="54205" y="5197"/>
                  </a:lnTo>
                  <a:cubicBezTo>
                    <a:pt x="54078" y="5197"/>
                    <a:pt x="53951" y="5155"/>
                    <a:pt x="53782" y="5155"/>
                  </a:cubicBezTo>
                  <a:lnTo>
                    <a:pt x="53529" y="5155"/>
                  </a:lnTo>
                  <a:cubicBezTo>
                    <a:pt x="53492" y="5155"/>
                    <a:pt x="53270" y="4969"/>
                    <a:pt x="53127" y="4969"/>
                  </a:cubicBezTo>
                  <a:cubicBezTo>
                    <a:pt x="53104" y="4969"/>
                    <a:pt x="53082" y="4974"/>
                    <a:pt x="53064" y="4986"/>
                  </a:cubicBezTo>
                  <a:cubicBezTo>
                    <a:pt x="52726" y="5197"/>
                    <a:pt x="52937" y="5408"/>
                    <a:pt x="53106" y="5493"/>
                  </a:cubicBezTo>
                  <a:cubicBezTo>
                    <a:pt x="53233" y="5535"/>
                    <a:pt x="53529" y="5662"/>
                    <a:pt x="53444" y="5662"/>
                  </a:cubicBezTo>
                  <a:lnTo>
                    <a:pt x="52979" y="5493"/>
                  </a:lnTo>
                  <a:cubicBezTo>
                    <a:pt x="52261" y="5451"/>
                    <a:pt x="53022" y="5408"/>
                    <a:pt x="52853" y="4817"/>
                  </a:cubicBezTo>
                  <a:cubicBezTo>
                    <a:pt x="52853" y="4803"/>
                    <a:pt x="52834" y="4798"/>
                    <a:pt x="52807" y="4798"/>
                  </a:cubicBezTo>
                  <a:cubicBezTo>
                    <a:pt x="52754" y="4798"/>
                    <a:pt x="52670" y="4817"/>
                    <a:pt x="52641" y="4817"/>
                  </a:cubicBezTo>
                  <a:cubicBezTo>
                    <a:pt x="52585" y="4817"/>
                    <a:pt x="52529" y="4798"/>
                    <a:pt x="52485" y="4798"/>
                  </a:cubicBezTo>
                  <a:cubicBezTo>
                    <a:pt x="52463" y="4798"/>
                    <a:pt x="52444" y="4803"/>
                    <a:pt x="52430" y="4817"/>
                  </a:cubicBezTo>
                  <a:cubicBezTo>
                    <a:pt x="52404" y="4844"/>
                    <a:pt x="52176" y="5206"/>
                    <a:pt x="52064" y="5206"/>
                  </a:cubicBezTo>
                  <a:cubicBezTo>
                    <a:pt x="51998" y="5206"/>
                    <a:pt x="51972" y="5081"/>
                    <a:pt x="52050" y="4690"/>
                  </a:cubicBezTo>
                  <a:cubicBezTo>
                    <a:pt x="52059" y="4646"/>
                    <a:pt x="52047" y="4628"/>
                    <a:pt x="52023" y="4628"/>
                  </a:cubicBezTo>
                  <a:cubicBezTo>
                    <a:pt x="51931" y="4628"/>
                    <a:pt x="51652" y="4894"/>
                    <a:pt x="51585" y="5028"/>
                  </a:cubicBezTo>
                  <a:cubicBezTo>
                    <a:pt x="51543" y="5070"/>
                    <a:pt x="52008" y="5493"/>
                    <a:pt x="51754" y="5493"/>
                  </a:cubicBezTo>
                  <a:cubicBezTo>
                    <a:pt x="51670" y="5493"/>
                    <a:pt x="51670" y="5324"/>
                    <a:pt x="51585" y="5282"/>
                  </a:cubicBezTo>
                  <a:cubicBezTo>
                    <a:pt x="51501" y="5197"/>
                    <a:pt x="51120" y="4733"/>
                    <a:pt x="50994" y="4690"/>
                  </a:cubicBezTo>
                  <a:cubicBezTo>
                    <a:pt x="50991" y="4689"/>
                    <a:pt x="50988" y="4688"/>
                    <a:pt x="50985" y="4688"/>
                  </a:cubicBezTo>
                  <a:cubicBezTo>
                    <a:pt x="50906" y="4688"/>
                    <a:pt x="50865" y="5197"/>
                    <a:pt x="50825" y="5197"/>
                  </a:cubicBezTo>
                  <a:cubicBezTo>
                    <a:pt x="50825" y="5197"/>
                    <a:pt x="50698" y="4986"/>
                    <a:pt x="50614" y="4986"/>
                  </a:cubicBezTo>
                  <a:cubicBezTo>
                    <a:pt x="50487" y="4986"/>
                    <a:pt x="50064" y="5197"/>
                    <a:pt x="50064" y="5324"/>
                  </a:cubicBezTo>
                  <a:cubicBezTo>
                    <a:pt x="50064" y="5493"/>
                    <a:pt x="50698" y="5451"/>
                    <a:pt x="50782" y="5493"/>
                  </a:cubicBezTo>
                  <a:cubicBezTo>
                    <a:pt x="50825" y="5535"/>
                    <a:pt x="50656" y="5746"/>
                    <a:pt x="50740" y="5831"/>
                  </a:cubicBezTo>
                  <a:cubicBezTo>
                    <a:pt x="50816" y="5922"/>
                    <a:pt x="50994" y="5958"/>
                    <a:pt x="51205" y="5958"/>
                  </a:cubicBezTo>
                  <a:cubicBezTo>
                    <a:pt x="51585" y="5958"/>
                    <a:pt x="52071" y="5840"/>
                    <a:pt x="52261" y="5704"/>
                  </a:cubicBezTo>
                  <a:cubicBezTo>
                    <a:pt x="52277" y="5694"/>
                    <a:pt x="52287" y="5689"/>
                    <a:pt x="52294" y="5689"/>
                  </a:cubicBezTo>
                  <a:lnTo>
                    <a:pt x="52294" y="5689"/>
                  </a:lnTo>
                  <a:cubicBezTo>
                    <a:pt x="52338" y="5689"/>
                    <a:pt x="52166" y="5921"/>
                    <a:pt x="52092" y="5958"/>
                  </a:cubicBezTo>
                  <a:cubicBezTo>
                    <a:pt x="52008" y="6000"/>
                    <a:pt x="52261" y="6084"/>
                    <a:pt x="52346" y="6127"/>
                  </a:cubicBezTo>
                  <a:cubicBezTo>
                    <a:pt x="52388" y="6169"/>
                    <a:pt x="52177" y="6296"/>
                    <a:pt x="52177" y="6422"/>
                  </a:cubicBezTo>
                  <a:cubicBezTo>
                    <a:pt x="52194" y="6547"/>
                    <a:pt x="52192" y="6591"/>
                    <a:pt x="52175" y="6591"/>
                  </a:cubicBezTo>
                  <a:cubicBezTo>
                    <a:pt x="52136" y="6591"/>
                    <a:pt x="52015" y="6325"/>
                    <a:pt x="51918" y="6325"/>
                  </a:cubicBezTo>
                  <a:cubicBezTo>
                    <a:pt x="51865" y="6325"/>
                    <a:pt x="51820" y="6401"/>
                    <a:pt x="51796" y="6634"/>
                  </a:cubicBezTo>
                  <a:cubicBezTo>
                    <a:pt x="51754" y="7141"/>
                    <a:pt x="51965" y="7014"/>
                    <a:pt x="52177" y="7310"/>
                  </a:cubicBezTo>
                  <a:cubicBezTo>
                    <a:pt x="52261" y="7394"/>
                    <a:pt x="52430" y="7563"/>
                    <a:pt x="52346" y="7605"/>
                  </a:cubicBezTo>
                  <a:cubicBezTo>
                    <a:pt x="52307" y="7637"/>
                    <a:pt x="52270" y="7651"/>
                    <a:pt x="52236" y="7651"/>
                  </a:cubicBezTo>
                  <a:cubicBezTo>
                    <a:pt x="52085" y="7651"/>
                    <a:pt x="51969" y="7382"/>
                    <a:pt x="51796" y="7141"/>
                  </a:cubicBezTo>
                  <a:cubicBezTo>
                    <a:pt x="51627" y="6845"/>
                    <a:pt x="51247" y="7014"/>
                    <a:pt x="51036" y="6718"/>
                  </a:cubicBezTo>
                  <a:cubicBezTo>
                    <a:pt x="50892" y="6503"/>
                    <a:pt x="50901" y="6226"/>
                    <a:pt x="50595" y="6226"/>
                  </a:cubicBezTo>
                  <a:cubicBezTo>
                    <a:pt x="50542" y="6226"/>
                    <a:pt x="50478" y="6234"/>
                    <a:pt x="50402" y="6253"/>
                  </a:cubicBezTo>
                  <a:cubicBezTo>
                    <a:pt x="50276" y="6253"/>
                    <a:pt x="50064" y="6549"/>
                    <a:pt x="50107" y="6676"/>
                  </a:cubicBezTo>
                  <a:cubicBezTo>
                    <a:pt x="50149" y="6803"/>
                    <a:pt x="50529" y="6760"/>
                    <a:pt x="50445" y="6845"/>
                  </a:cubicBezTo>
                  <a:cubicBezTo>
                    <a:pt x="50149" y="7014"/>
                    <a:pt x="49895" y="7183"/>
                    <a:pt x="49684" y="7436"/>
                  </a:cubicBezTo>
                  <a:cubicBezTo>
                    <a:pt x="49135" y="7267"/>
                    <a:pt x="49726" y="6845"/>
                    <a:pt x="49684" y="6760"/>
                  </a:cubicBezTo>
                  <a:cubicBezTo>
                    <a:pt x="49633" y="6688"/>
                    <a:pt x="49583" y="6657"/>
                    <a:pt x="49536" y="6657"/>
                  </a:cubicBezTo>
                  <a:cubicBezTo>
                    <a:pt x="49308" y="6657"/>
                    <a:pt x="49135" y="7352"/>
                    <a:pt x="49135" y="7352"/>
                  </a:cubicBezTo>
                  <a:cubicBezTo>
                    <a:pt x="48881" y="7436"/>
                    <a:pt x="48628" y="7479"/>
                    <a:pt x="48374" y="7521"/>
                  </a:cubicBezTo>
                  <a:cubicBezTo>
                    <a:pt x="48290" y="7648"/>
                    <a:pt x="48501" y="7732"/>
                    <a:pt x="48543" y="7859"/>
                  </a:cubicBezTo>
                  <a:cubicBezTo>
                    <a:pt x="48543" y="7986"/>
                    <a:pt x="48290" y="8070"/>
                    <a:pt x="48374" y="8197"/>
                  </a:cubicBezTo>
                  <a:lnTo>
                    <a:pt x="48755" y="8450"/>
                  </a:lnTo>
                  <a:cubicBezTo>
                    <a:pt x="48912" y="8569"/>
                    <a:pt x="49292" y="8835"/>
                    <a:pt x="49169" y="8835"/>
                  </a:cubicBezTo>
                  <a:cubicBezTo>
                    <a:pt x="49160" y="8835"/>
                    <a:pt x="49149" y="8833"/>
                    <a:pt x="49135" y="8831"/>
                  </a:cubicBezTo>
                  <a:cubicBezTo>
                    <a:pt x="48912" y="8793"/>
                    <a:pt x="48688" y="8429"/>
                    <a:pt x="48465" y="8429"/>
                  </a:cubicBezTo>
                  <a:cubicBezTo>
                    <a:pt x="48435" y="8429"/>
                    <a:pt x="48405" y="8435"/>
                    <a:pt x="48374" y="8450"/>
                  </a:cubicBezTo>
                  <a:cubicBezTo>
                    <a:pt x="48079" y="8577"/>
                    <a:pt x="48079" y="9295"/>
                    <a:pt x="47867" y="9464"/>
                  </a:cubicBezTo>
                  <a:cubicBezTo>
                    <a:pt x="47614" y="9633"/>
                    <a:pt x="47445" y="9591"/>
                    <a:pt x="47234" y="9802"/>
                  </a:cubicBezTo>
                  <a:lnTo>
                    <a:pt x="47022" y="10140"/>
                  </a:lnTo>
                  <a:cubicBezTo>
                    <a:pt x="46642" y="10140"/>
                    <a:pt x="47614" y="9380"/>
                    <a:pt x="47614" y="9380"/>
                  </a:cubicBezTo>
                  <a:cubicBezTo>
                    <a:pt x="48163" y="8619"/>
                    <a:pt x="48290" y="6676"/>
                    <a:pt x="47867" y="6507"/>
                  </a:cubicBezTo>
                  <a:cubicBezTo>
                    <a:pt x="47861" y="6506"/>
                    <a:pt x="47854" y="6505"/>
                    <a:pt x="47848" y="6505"/>
                  </a:cubicBezTo>
                  <a:cubicBezTo>
                    <a:pt x="47672" y="6505"/>
                    <a:pt x="47903" y="7098"/>
                    <a:pt x="47698" y="7098"/>
                  </a:cubicBezTo>
                  <a:cubicBezTo>
                    <a:pt x="47487" y="7098"/>
                    <a:pt x="47572" y="6718"/>
                    <a:pt x="47572" y="6676"/>
                  </a:cubicBezTo>
                  <a:cubicBezTo>
                    <a:pt x="47572" y="6675"/>
                    <a:pt x="47572" y="6675"/>
                    <a:pt x="47571" y="6675"/>
                  </a:cubicBezTo>
                  <a:cubicBezTo>
                    <a:pt x="47559" y="6675"/>
                    <a:pt x="47268" y="7532"/>
                    <a:pt x="47096" y="7532"/>
                  </a:cubicBezTo>
                  <a:cubicBezTo>
                    <a:pt x="47085" y="7532"/>
                    <a:pt x="47075" y="7528"/>
                    <a:pt x="47065" y="7521"/>
                  </a:cubicBezTo>
                  <a:cubicBezTo>
                    <a:pt x="46984" y="7461"/>
                    <a:pt x="47076" y="7314"/>
                    <a:pt x="47144" y="7228"/>
                  </a:cubicBezTo>
                  <a:lnTo>
                    <a:pt x="47144" y="7228"/>
                  </a:lnTo>
                  <a:cubicBezTo>
                    <a:pt x="47116" y="7257"/>
                    <a:pt x="47076" y="7298"/>
                    <a:pt x="47022" y="7352"/>
                  </a:cubicBezTo>
                  <a:cubicBezTo>
                    <a:pt x="46051" y="8324"/>
                    <a:pt x="47107" y="8070"/>
                    <a:pt x="47234" y="8408"/>
                  </a:cubicBezTo>
                  <a:cubicBezTo>
                    <a:pt x="47251" y="8442"/>
                    <a:pt x="47245" y="8456"/>
                    <a:pt x="47224" y="8456"/>
                  </a:cubicBezTo>
                  <a:cubicBezTo>
                    <a:pt x="47147" y="8456"/>
                    <a:pt x="46859" y="8278"/>
                    <a:pt x="46683" y="8278"/>
                  </a:cubicBezTo>
                  <a:cubicBezTo>
                    <a:pt x="46668" y="8278"/>
                    <a:pt x="46655" y="8279"/>
                    <a:pt x="46642" y="8281"/>
                  </a:cubicBezTo>
                  <a:cubicBezTo>
                    <a:pt x="46346" y="8366"/>
                    <a:pt x="46473" y="9211"/>
                    <a:pt x="46051" y="9380"/>
                  </a:cubicBezTo>
                  <a:cubicBezTo>
                    <a:pt x="46028" y="9391"/>
                    <a:pt x="46015" y="9397"/>
                    <a:pt x="46010" y="9397"/>
                  </a:cubicBezTo>
                  <a:cubicBezTo>
                    <a:pt x="45979" y="9397"/>
                    <a:pt x="46268" y="9188"/>
                    <a:pt x="46304" y="9042"/>
                  </a:cubicBezTo>
                  <a:cubicBezTo>
                    <a:pt x="46346" y="8746"/>
                    <a:pt x="46684" y="7563"/>
                    <a:pt x="46346" y="7394"/>
                  </a:cubicBezTo>
                  <a:cubicBezTo>
                    <a:pt x="46286" y="7361"/>
                    <a:pt x="46207" y="7346"/>
                    <a:pt x="46115" y="7346"/>
                  </a:cubicBezTo>
                  <a:cubicBezTo>
                    <a:pt x="45505" y="7346"/>
                    <a:pt x="44346" y="8020"/>
                    <a:pt x="44530" y="8535"/>
                  </a:cubicBezTo>
                  <a:cubicBezTo>
                    <a:pt x="44572" y="8662"/>
                    <a:pt x="45713" y="8535"/>
                    <a:pt x="45333" y="8788"/>
                  </a:cubicBezTo>
                  <a:cubicBezTo>
                    <a:pt x="45325" y="8792"/>
                    <a:pt x="45317" y="8794"/>
                    <a:pt x="45310" y="8794"/>
                  </a:cubicBezTo>
                  <a:cubicBezTo>
                    <a:pt x="45240" y="8794"/>
                    <a:pt x="45198" y="8619"/>
                    <a:pt x="45121" y="8619"/>
                  </a:cubicBezTo>
                  <a:cubicBezTo>
                    <a:pt x="45103" y="8616"/>
                    <a:pt x="45083" y="8615"/>
                    <a:pt x="45063" y="8615"/>
                  </a:cubicBezTo>
                  <a:cubicBezTo>
                    <a:pt x="44815" y="8615"/>
                    <a:pt x="44500" y="8852"/>
                    <a:pt x="44657" y="9126"/>
                  </a:cubicBezTo>
                  <a:cubicBezTo>
                    <a:pt x="45121" y="9887"/>
                    <a:pt x="45333" y="8957"/>
                    <a:pt x="45797" y="10140"/>
                  </a:cubicBezTo>
                  <a:cubicBezTo>
                    <a:pt x="45797" y="10225"/>
                    <a:pt x="45966" y="10267"/>
                    <a:pt x="45882" y="10309"/>
                  </a:cubicBezTo>
                  <a:cubicBezTo>
                    <a:pt x="45844" y="10340"/>
                    <a:pt x="45804" y="10352"/>
                    <a:pt x="45765" y="10352"/>
                  </a:cubicBezTo>
                  <a:cubicBezTo>
                    <a:pt x="45583" y="10352"/>
                    <a:pt x="45394" y="10090"/>
                    <a:pt x="45290" y="10056"/>
                  </a:cubicBezTo>
                  <a:cubicBezTo>
                    <a:pt x="45096" y="9995"/>
                    <a:pt x="45048" y="9980"/>
                    <a:pt x="45076" y="9980"/>
                  </a:cubicBezTo>
                  <a:cubicBezTo>
                    <a:pt x="45104" y="9980"/>
                    <a:pt x="45210" y="9995"/>
                    <a:pt x="45318" y="9995"/>
                  </a:cubicBezTo>
                  <a:cubicBezTo>
                    <a:pt x="45475" y="9995"/>
                    <a:pt x="45639" y="9962"/>
                    <a:pt x="45586" y="9802"/>
                  </a:cubicBezTo>
                  <a:cubicBezTo>
                    <a:pt x="45533" y="9644"/>
                    <a:pt x="45451" y="9603"/>
                    <a:pt x="45357" y="9603"/>
                  </a:cubicBezTo>
                  <a:cubicBezTo>
                    <a:pt x="45258" y="9603"/>
                    <a:pt x="45146" y="9649"/>
                    <a:pt x="45043" y="9649"/>
                  </a:cubicBezTo>
                  <a:cubicBezTo>
                    <a:pt x="45012" y="9649"/>
                    <a:pt x="44981" y="9645"/>
                    <a:pt x="44952" y="9633"/>
                  </a:cubicBezTo>
                  <a:cubicBezTo>
                    <a:pt x="44572" y="9507"/>
                    <a:pt x="44488" y="8746"/>
                    <a:pt x="44276" y="8619"/>
                  </a:cubicBezTo>
                  <a:cubicBezTo>
                    <a:pt x="44207" y="8609"/>
                    <a:pt x="44134" y="8604"/>
                    <a:pt x="44061" y="8604"/>
                  </a:cubicBezTo>
                  <a:cubicBezTo>
                    <a:pt x="43823" y="8604"/>
                    <a:pt x="43573" y="8659"/>
                    <a:pt x="43347" y="8788"/>
                  </a:cubicBezTo>
                  <a:cubicBezTo>
                    <a:pt x="43051" y="9126"/>
                    <a:pt x="44023" y="9633"/>
                    <a:pt x="44276" y="9718"/>
                  </a:cubicBezTo>
                  <a:cubicBezTo>
                    <a:pt x="44403" y="9760"/>
                    <a:pt x="44741" y="9845"/>
                    <a:pt x="44657" y="9971"/>
                  </a:cubicBezTo>
                  <a:cubicBezTo>
                    <a:pt x="44641" y="9987"/>
                    <a:pt x="44619" y="9993"/>
                    <a:pt x="44592" y="9993"/>
                  </a:cubicBezTo>
                  <a:cubicBezTo>
                    <a:pt x="44435" y="9993"/>
                    <a:pt x="44110" y="9765"/>
                    <a:pt x="43916" y="9765"/>
                  </a:cubicBezTo>
                  <a:cubicBezTo>
                    <a:pt x="43874" y="9765"/>
                    <a:pt x="43838" y="9776"/>
                    <a:pt x="43812" y="9802"/>
                  </a:cubicBezTo>
                  <a:cubicBezTo>
                    <a:pt x="43727" y="9887"/>
                    <a:pt x="43981" y="10140"/>
                    <a:pt x="43854" y="10140"/>
                  </a:cubicBezTo>
                  <a:cubicBezTo>
                    <a:pt x="43727" y="10140"/>
                    <a:pt x="43600" y="9591"/>
                    <a:pt x="43516" y="9591"/>
                  </a:cubicBezTo>
                  <a:lnTo>
                    <a:pt x="43474" y="10014"/>
                  </a:lnTo>
                  <a:cubicBezTo>
                    <a:pt x="43474" y="10014"/>
                    <a:pt x="43099" y="8918"/>
                    <a:pt x="42754" y="8918"/>
                  </a:cubicBezTo>
                  <a:cubicBezTo>
                    <a:pt x="42682" y="8918"/>
                    <a:pt x="42610" y="8966"/>
                    <a:pt x="42544" y="9084"/>
                  </a:cubicBezTo>
                  <a:cubicBezTo>
                    <a:pt x="42460" y="9169"/>
                    <a:pt x="42586" y="9295"/>
                    <a:pt x="42586" y="9422"/>
                  </a:cubicBezTo>
                  <a:cubicBezTo>
                    <a:pt x="42544" y="9507"/>
                    <a:pt x="41953" y="10056"/>
                    <a:pt x="42079" y="10183"/>
                  </a:cubicBezTo>
                  <a:cubicBezTo>
                    <a:pt x="42115" y="10200"/>
                    <a:pt x="42145" y="10207"/>
                    <a:pt x="42171" y="10207"/>
                  </a:cubicBezTo>
                  <a:cubicBezTo>
                    <a:pt x="42242" y="10207"/>
                    <a:pt x="42283" y="10158"/>
                    <a:pt x="42326" y="10158"/>
                  </a:cubicBezTo>
                  <a:cubicBezTo>
                    <a:pt x="42341" y="10158"/>
                    <a:pt x="42357" y="10165"/>
                    <a:pt x="42375" y="10183"/>
                  </a:cubicBezTo>
                  <a:cubicBezTo>
                    <a:pt x="42460" y="10225"/>
                    <a:pt x="42248" y="10394"/>
                    <a:pt x="42291" y="10520"/>
                  </a:cubicBezTo>
                  <a:cubicBezTo>
                    <a:pt x="42333" y="10563"/>
                    <a:pt x="42386" y="10563"/>
                    <a:pt x="42428" y="10563"/>
                  </a:cubicBezTo>
                  <a:cubicBezTo>
                    <a:pt x="42470" y="10563"/>
                    <a:pt x="42502" y="10563"/>
                    <a:pt x="42502" y="10605"/>
                  </a:cubicBezTo>
                  <a:cubicBezTo>
                    <a:pt x="42502" y="10633"/>
                    <a:pt x="42488" y="10643"/>
                    <a:pt x="42467" y="10643"/>
                  </a:cubicBezTo>
                  <a:cubicBezTo>
                    <a:pt x="42427" y="10643"/>
                    <a:pt x="42361" y="10605"/>
                    <a:pt x="42333" y="10605"/>
                  </a:cubicBezTo>
                  <a:lnTo>
                    <a:pt x="42122" y="10605"/>
                  </a:lnTo>
                  <a:cubicBezTo>
                    <a:pt x="41826" y="10647"/>
                    <a:pt x="41488" y="10732"/>
                    <a:pt x="41192" y="10816"/>
                  </a:cubicBezTo>
                  <a:cubicBezTo>
                    <a:pt x="41065" y="11070"/>
                    <a:pt x="40939" y="11323"/>
                    <a:pt x="40939" y="11577"/>
                  </a:cubicBezTo>
                  <a:cubicBezTo>
                    <a:pt x="40939" y="11608"/>
                    <a:pt x="40926" y="11620"/>
                    <a:pt x="40905" y="11620"/>
                  </a:cubicBezTo>
                  <a:cubicBezTo>
                    <a:pt x="40837" y="11620"/>
                    <a:pt x="40680" y="11490"/>
                    <a:pt x="40604" y="11490"/>
                  </a:cubicBezTo>
                  <a:cubicBezTo>
                    <a:pt x="40546" y="11490"/>
                    <a:pt x="40534" y="11565"/>
                    <a:pt x="40643" y="11830"/>
                  </a:cubicBezTo>
                  <a:cubicBezTo>
                    <a:pt x="40662" y="11859"/>
                    <a:pt x="40688" y="11870"/>
                    <a:pt x="40718" y="11870"/>
                  </a:cubicBezTo>
                  <a:cubicBezTo>
                    <a:pt x="40821" y="11870"/>
                    <a:pt x="40977" y="11736"/>
                    <a:pt x="41108" y="11703"/>
                  </a:cubicBezTo>
                  <a:cubicBezTo>
                    <a:pt x="41277" y="11703"/>
                    <a:pt x="41657" y="11830"/>
                    <a:pt x="41657" y="11957"/>
                  </a:cubicBezTo>
                  <a:cubicBezTo>
                    <a:pt x="41657" y="11958"/>
                    <a:pt x="41657" y="11960"/>
                    <a:pt x="41657" y="11961"/>
                  </a:cubicBezTo>
                  <a:lnTo>
                    <a:pt x="41657" y="11961"/>
                  </a:lnTo>
                  <a:cubicBezTo>
                    <a:pt x="41651" y="11942"/>
                    <a:pt x="41622" y="11899"/>
                    <a:pt x="41512" y="11899"/>
                  </a:cubicBezTo>
                  <a:cubicBezTo>
                    <a:pt x="41386" y="11899"/>
                    <a:pt x="41154" y="11955"/>
                    <a:pt x="40727" y="12168"/>
                  </a:cubicBezTo>
                  <a:cubicBezTo>
                    <a:pt x="40516" y="12295"/>
                    <a:pt x="41784" y="12506"/>
                    <a:pt x="41530" y="12633"/>
                  </a:cubicBezTo>
                  <a:cubicBezTo>
                    <a:pt x="41510" y="12642"/>
                    <a:pt x="41489" y="12645"/>
                    <a:pt x="41467" y="12645"/>
                  </a:cubicBezTo>
                  <a:cubicBezTo>
                    <a:pt x="41248" y="12645"/>
                    <a:pt x="40942" y="12259"/>
                    <a:pt x="40639" y="12259"/>
                  </a:cubicBezTo>
                  <a:cubicBezTo>
                    <a:pt x="40526" y="12259"/>
                    <a:pt x="40413" y="12313"/>
                    <a:pt x="40305" y="12464"/>
                  </a:cubicBezTo>
                  <a:cubicBezTo>
                    <a:pt x="40136" y="12760"/>
                    <a:pt x="40939" y="12886"/>
                    <a:pt x="41108" y="12971"/>
                  </a:cubicBezTo>
                  <a:cubicBezTo>
                    <a:pt x="41150" y="13013"/>
                    <a:pt x="41319" y="13098"/>
                    <a:pt x="41234" y="13140"/>
                  </a:cubicBezTo>
                  <a:cubicBezTo>
                    <a:pt x="41213" y="13161"/>
                    <a:pt x="41184" y="13170"/>
                    <a:pt x="41149" y="13170"/>
                  </a:cubicBezTo>
                  <a:cubicBezTo>
                    <a:pt x="40913" y="13170"/>
                    <a:pt x="40405" y="12757"/>
                    <a:pt x="40202" y="12757"/>
                  </a:cubicBezTo>
                  <a:cubicBezTo>
                    <a:pt x="40193" y="12757"/>
                    <a:pt x="40186" y="12758"/>
                    <a:pt x="40178" y="12760"/>
                  </a:cubicBezTo>
                  <a:cubicBezTo>
                    <a:pt x="39629" y="12844"/>
                    <a:pt x="39925" y="13182"/>
                    <a:pt x="39925" y="13182"/>
                  </a:cubicBezTo>
                  <a:cubicBezTo>
                    <a:pt x="39887" y="13198"/>
                    <a:pt x="39854" y="13206"/>
                    <a:pt x="39826" y="13206"/>
                  </a:cubicBezTo>
                  <a:cubicBezTo>
                    <a:pt x="39636" y="13206"/>
                    <a:pt x="39650" y="12875"/>
                    <a:pt x="39502" y="12802"/>
                  </a:cubicBezTo>
                  <a:cubicBezTo>
                    <a:pt x="39481" y="12799"/>
                    <a:pt x="39457" y="12798"/>
                    <a:pt x="39432" y="12798"/>
                  </a:cubicBezTo>
                  <a:cubicBezTo>
                    <a:pt x="39061" y="12798"/>
                    <a:pt x="38330" y="13082"/>
                    <a:pt x="38488" y="13478"/>
                  </a:cubicBezTo>
                  <a:cubicBezTo>
                    <a:pt x="38488" y="13520"/>
                    <a:pt x="38615" y="13605"/>
                    <a:pt x="38573" y="13647"/>
                  </a:cubicBezTo>
                  <a:cubicBezTo>
                    <a:pt x="38157" y="13954"/>
                    <a:pt x="38182" y="14045"/>
                    <a:pt x="38383" y="14045"/>
                  </a:cubicBezTo>
                  <a:cubicBezTo>
                    <a:pt x="38652" y="14045"/>
                    <a:pt x="39236" y="13882"/>
                    <a:pt x="39502" y="13858"/>
                  </a:cubicBezTo>
                  <a:cubicBezTo>
                    <a:pt x="39587" y="13858"/>
                    <a:pt x="39756" y="13943"/>
                    <a:pt x="39756" y="14027"/>
                  </a:cubicBezTo>
                  <a:cubicBezTo>
                    <a:pt x="39714" y="14112"/>
                    <a:pt x="39502" y="14112"/>
                    <a:pt x="39502" y="14196"/>
                  </a:cubicBezTo>
                  <a:cubicBezTo>
                    <a:pt x="39513" y="14222"/>
                    <a:pt x="39539" y="14233"/>
                    <a:pt x="39577" y="14233"/>
                  </a:cubicBezTo>
                  <a:cubicBezTo>
                    <a:pt x="39835" y="14233"/>
                    <a:pt x="40638" y="13725"/>
                    <a:pt x="40826" y="13725"/>
                  </a:cubicBezTo>
                  <a:cubicBezTo>
                    <a:pt x="40838" y="13725"/>
                    <a:pt x="40848" y="13727"/>
                    <a:pt x="40854" y="13731"/>
                  </a:cubicBezTo>
                  <a:cubicBezTo>
                    <a:pt x="41108" y="13816"/>
                    <a:pt x="40643" y="14112"/>
                    <a:pt x="40685" y="14154"/>
                  </a:cubicBezTo>
                  <a:cubicBezTo>
                    <a:pt x="40770" y="14281"/>
                    <a:pt x="41530" y="14196"/>
                    <a:pt x="41699" y="14534"/>
                  </a:cubicBezTo>
                  <a:cubicBezTo>
                    <a:pt x="41699" y="14536"/>
                    <a:pt x="41696" y="14537"/>
                    <a:pt x="41691" y="14537"/>
                  </a:cubicBezTo>
                  <a:cubicBezTo>
                    <a:pt x="41600" y="14537"/>
                    <a:pt x="40805" y="14283"/>
                    <a:pt x="40527" y="14283"/>
                  </a:cubicBezTo>
                  <a:cubicBezTo>
                    <a:pt x="40468" y="14283"/>
                    <a:pt x="40432" y="14294"/>
                    <a:pt x="40432" y="14323"/>
                  </a:cubicBezTo>
                  <a:cubicBezTo>
                    <a:pt x="40390" y="14450"/>
                    <a:pt x="41108" y="14661"/>
                    <a:pt x="40896" y="14661"/>
                  </a:cubicBezTo>
                  <a:cubicBezTo>
                    <a:pt x="40748" y="14661"/>
                    <a:pt x="40433" y="14390"/>
                    <a:pt x="40200" y="14390"/>
                  </a:cubicBezTo>
                  <a:cubicBezTo>
                    <a:pt x="40101" y="14390"/>
                    <a:pt x="40017" y="14438"/>
                    <a:pt x="39967" y="14576"/>
                  </a:cubicBezTo>
                  <a:cubicBezTo>
                    <a:pt x="39943" y="14632"/>
                    <a:pt x="39955" y="14688"/>
                    <a:pt x="39987" y="14744"/>
                  </a:cubicBezTo>
                  <a:lnTo>
                    <a:pt x="39987" y="14744"/>
                  </a:lnTo>
                  <a:cubicBezTo>
                    <a:pt x="39867" y="14658"/>
                    <a:pt x="39718" y="14608"/>
                    <a:pt x="39564" y="14608"/>
                  </a:cubicBezTo>
                  <a:cubicBezTo>
                    <a:pt x="39474" y="14608"/>
                    <a:pt x="39381" y="14625"/>
                    <a:pt x="39291" y="14661"/>
                  </a:cubicBezTo>
                  <a:cubicBezTo>
                    <a:pt x="39182" y="14697"/>
                    <a:pt x="39104" y="14796"/>
                    <a:pt x="39031" y="14796"/>
                  </a:cubicBezTo>
                  <a:cubicBezTo>
                    <a:pt x="39019" y="14796"/>
                    <a:pt x="39007" y="14793"/>
                    <a:pt x="38995" y="14788"/>
                  </a:cubicBezTo>
                  <a:cubicBezTo>
                    <a:pt x="38953" y="14703"/>
                    <a:pt x="39164" y="14619"/>
                    <a:pt x="39164" y="14534"/>
                  </a:cubicBezTo>
                  <a:cubicBezTo>
                    <a:pt x="39120" y="14402"/>
                    <a:pt x="38741" y="14338"/>
                    <a:pt x="38377" y="14338"/>
                  </a:cubicBezTo>
                  <a:cubicBezTo>
                    <a:pt x="38045" y="14338"/>
                    <a:pt x="37726" y="14391"/>
                    <a:pt x="37686" y="14492"/>
                  </a:cubicBezTo>
                  <a:cubicBezTo>
                    <a:pt x="37601" y="14619"/>
                    <a:pt x="38826" y="15379"/>
                    <a:pt x="38869" y="15717"/>
                  </a:cubicBezTo>
                  <a:cubicBezTo>
                    <a:pt x="38879" y="15758"/>
                    <a:pt x="38869" y="15774"/>
                    <a:pt x="38847" y="15774"/>
                  </a:cubicBezTo>
                  <a:cubicBezTo>
                    <a:pt x="38778" y="15774"/>
                    <a:pt x="38585" y="15612"/>
                    <a:pt x="38488" y="15548"/>
                  </a:cubicBezTo>
                  <a:cubicBezTo>
                    <a:pt x="38343" y="15403"/>
                    <a:pt x="37730" y="14728"/>
                    <a:pt x="37400" y="14728"/>
                  </a:cubicBezTo>
                  <a:cubicBezTo>
                    <a:pt x="37346" y="14728"/>
                    <a:pt x="37299" y="14746"/>
                    <a:pt x="37263" y="14788"/>
                  </a:cubicBezTo>
                  <a:cubicBezTo>
                    <a:pt x="37221" y="14830"/>
                    <a:pt x="37094" y="14872"/>
                    <a:pt x="37094" y="14957"/>
                  </a:cubicBezTo>
                  <a:cubicBezTo>
                    <a:pt x="37179" y="15168"/>
                    <a:pt x="37263" y="15041"/>
                    <a:pt x="37263" y="15295"/>
                  </a:cubicBezTo>
                  <a:lnTo>
                    <a:pt x="37474" y="15295"/>
                  </a:lnTo>
                  <a:cubicBezTo>
                    <a:pt x="37580" y="15295"/>
                    <a:pt x="37707" y="15284"/>
                    <a:pt x="37812" y="15284"/>
                  </a:cubicBezTo>
                  <a:cubicBezTo>
                    <a:pt x="37918" y="15284"/>
                    <a:pt x="38003" y="15295"/>
                    <a:pt x="38024" y="15337"/>
                  </a:cubicBezTo>
                  <a:cubicBezTo>
                    <a:pt x="38108" y="15421"/>
                    <a:pt x="38193" y="15463"/>
                    <a:pt x="38108" y="15463"/>
                  </a:cubicBezTo>
                  <a:cubicBezTo>
                    <a:pt x="38104" y="15460"/>
                    <a:pt x="38096" y="15458"/>
                    <a:pt x="38084" y="15458"/>
                  </a:cubicBezTo>
                  <a:cubicBezTo>
                    <a:pt x="37956" y="15458"/>
                    <a:pt x="37408" y="15658"/>
                    <a:pt x="37601" y="15928"/>
                  </a:cubicBezTo>
                  <a:cubicBezTo>
                    <a:pt x="37614" y="15948"/>
                    <a:pt x="37645" y="15955"/>
                    <a:pt x="37687" y="15955"/>
                  </a:cubicBezTo>
                  <a:cubicBezTo>
                    <a:pt x="37822" y="15955"/>
                    <a:pt x="38078" y="15881"/>
                    <a:pt x="38298" y="15881"/>
                  </a:cubicBezTo>
                  <a:cubicBezTo>
                    <a:pt x="38457" y="15881"/>
                    <a:pt x="38597" y="15920"/>
                    <a:pt x="38657" y="16055"/>
                  </a:cubicBezTo>
                  <a:cubicBezTo>
                    <a:pt x="38662" y="16069"/>
                    <a:pt x="38652" y="16075"/>
                    <a:pt x="38632" y="16075"/>
                  </a:cubicBezTo>
                  <a:cubicBezTo>
                    <a:pt x="38530" y="16075"/>
                    <a:pt x="38161" y="15933"/>
                    <a:pt x="37922" y="15933"/>
                  </a:cubicBezTo>
                  <a:cubicBezTo>
                    <a:pt x="37769" y="15933"/>
                    <a:pt x="37669" y="15991"/>
                    <a:pt x="37728" y="16182"/>
                  </a:cubicBezTo>
                  <a:cubicBezTo>
                    <a:pt x="37728" y="16224"/>
                    <a:pt x="37855" y="16224"/>
                    <a:pt x="37897" y="16224"/>
                  </a:cubicBezTo>
                  <a:cubicBezTo>
                    <a:pt x="38319" y="16351"/>
                    <a:pt x="37897" y="16182"/>
                    <a:pt x="37981" y="16477"/>
                  </a:cubicBezTo>
                  <a:cubicBezTo>
                    <a:pt x="38066" y="16731"/>
                    <a:pt x="38193" y="16773"/>
                    <a:pt x="37939" y="16900"/>
                  </a:cubicBezTo>
                  <a:cubicBezTo>
                    <a:pt x="37812" y="16942"/>
                    <a:pt x="37939" y="17153"/>
                    <a:pt x="37939" y="17153"/>
                  </a:cubicBezTo>
                  <a:cubicBezTo>
                    <a:pt x="37981" y="17238"/>
                    <a:pt x="38024" y="17322"/>
                    <a:pt x="38066" y="17407"/>
                  </a:cubicBezTo>
                  <a:cubicBezTo>
                    <a:pt x="37939" y="17196"/>
                    <a:pt x="37474" y="17196"/>
                    <a:pt x="37305" y="16942"/>
                  </a:cubicBezTo>
                  <a:lnTo>
                    <a:pt x="37305" y="16520"/>
                  </a:lnTo>
                  <a:lnTo>
                    <a:pt x="36925" y="16139"/>
                  </a:lnTo>
                  <a:cubicBezTo>
                    <a:pt x="36925" y="16055"/>
                    <a:pt x="37136" y="15337"/>
                    <a:pt x="37010" y="15083"/>
                  </a:cubicBezTo>
                  <a:cubicBezTo>
                    <a:pt x="36961" y="15014"/>
                    <a:pt x="36920" y="14984"/>
                    <a:pt x="36884" y="14984"/>
                  </a:cubicBezTo>
                  <a:cubicBezTo>
                    <a:pt x="36700" y="14984"/>
                    <a:pt x="36630" y="15738"/>
                    <a:pt x="36207" y="15844"/>
                  </a:cubicBezTo>
                  <a:cubicBezTo>
                    <a:pt x="36207" y="15801"/>
                    <a:pt x="36249" y="15717"/>
                    <a:pt x="36165" y="15548"/>
                  </a:cubicBezTo>
                  <a:cubicBezTo>
                    <a:pt x="36095" y="15444"/>
                    <a:pt x="36054" y="15368"/>
                    <a:pt x="35995" y="15368"/>
                  </a:cubicBezTo>
                  <a:cubicBezTo>
                    <a:pt x="35982" y="15368"/>
                    <a:pt x="35968" y="15372"/>
                    <a:pt x="35953" y="15379"/>
                  </a:cubicBezTo>
                  <a:lnTo>
                    <a:pt x="35700" y="15632"/>
                  </a:lnTo>
                  <a:cubicBezTo>
                    <a:pt x="35692" y="15641"/>
                    <a:pt x="35684" y="15644"/>
                    <a:pt x="35676" y="15644"/>
                  </a:cubicBezTo>
                  <a:cubicBezTo>
                    <a:pt x="35642" y="15644"/>
                    <a:pt x="35607" y="15582"/>
                    <a:pt x="35573" y="15548"/>
                  </a:cubicBezTo>
                  <a:cubicBezTo>
                    <a:pt x="35567" y="15542"/>
                    <a:pt x="35558" y="15539"/>
                    <a:pt x="35547" y="15539"/>
                  </a:cubicBezTo>
                  <a:cubicBezTo>
                    <a:pt x="35414" y="15539"/>
                    <a:pt x="34982" y="15974"/>
                    <a:pt x="34982" y="16013"/>
                  </a:cubicBezTo>
                  <a:cubicBezTo>
                    <a:pt x="34921" y="16164"/>
                    <a:pt x="35141" y="16293"/>
                    <a:pt x="35272" y="16293"/>
                  </a:cubicBezTo>
                  <a:cubicBezTo>
                    <a:pt x="35324" y="16293"/>
                    <a:pt x="35362" y="16272"/>
                    <a:pt x="35362" y="16224"/>
                  </a:cubicBezTo>
                  <a:cubicBezTo>
                    <a:pt x="35317" y="15983"/>
                    <a:pt x="35390" y="15908"/>
                    <a:pt x="35514" y="15908"/>
                  </a:cubicBezTo>
                  <a:cubicBezTo>
                    <a:pt x="35715" y="15908"/>
                    <a:pt x="36051" y="16105"/>
                    <a:pt x="36236" y="16105"/>
                  </a:cubicBezTo>
                  <a:cubicBezTo>
                    <a:pt x="36256" y="16105"/>
                    <a:pt x="36275" y="16103"/>
                    <a:pt x="36291" y="16097"/>
                  </a:cubicBezTo>
                  <a:cubicBezTo>
                    <a:pt x="36367" y="16060"/>
                    <a:pt x="36408" y="15922"/>
                    <a:pt x="36476" y="15922"/>
                  </a:cubicBezTo>
                  <a:cubicBezTo>
                    <a:pt x="36485" y="15922"/>
                    <a:pt x="36493" y="15924"/>
                    <a:pt x="36503" y="15928"/>
                  </a:cubicBezTo>
                  <a:cubicBezTo>
                    <a:pt x="36545" y="15970"/>
                    <a:pt x="36418" y="16139"/>
                    <a:pt x="36503" y="16182"/>
                  </a:cubicBezTo>
                  <a:cubicBezTo>
                    <a:pt x="36545" y="16266"/>
                    <a:pt x="36798" y="16224"/>
                    <a:pt x="36756" y="16308"/>
                  </a:cubicBezTo>
                  <a:cubicBezTo>
                    <a:pt x="36672" y="16351"/>
                    <a:pt x="36503" y="16815"/>
                    <a:pt x="36460" y="16815"/>
                  </a:cubicBezTo>
                  <a:cubicBezTo>
                    <a:pt x="36378" y="16815"/>
                    <a:pt x="36205" y="16546"/>
                    <a:pt x="35978" y="16546"/>
                  </a:cubicBezTo>
                  <a:cubicBezTo>
                    <a:pt x="35857" y="16546"/>
                    <a:pt x="35720" y="16623"/>
                    <a:pt x="35573" y="16858"/>
                  </a:cubicBezTo>
                  <a:cubicBezTo>
                    <a:pt x="35604" y="16766"/>
                    <a:pt x="35634" y="16608"/>
                    <a:pt x="35424" y="16608"/>
                  </a:cubicBezTo>
                  <a:cubicBezTo>
                    <a:pt x="35344" y="16608"/>
                    <a:pt x="35229" y="16630"/>
                    <a:pt x="35066" y="16689"/>
                  </a:cubicBezTo>
                  <a:cubicBezTo>
                    <a:pt x="34897" y="16773"/>
                    <a:pt x="34855" y="16900"/>
                    <a:pt x="34855" y="16942"/>
                  </a:cubicBezTo>
                  <a:cubicBezTo>
                    <a:pt x="34855" y="16900"/>
                    <a:pt x="34855" y="16900"/>
                    <a:pt x="34855" y="16858"/>
                  </a:cubicBezTo>
                  <a:cubicBezTo>
                    <a:pt x="34794" y="16735"/>
                    <a:pt x="34679" y="16691"/>
                    <a:pt x="34548" y="16691"/>
                  </a:cubicBezTo>
                  <a:cubicBezTo>
                    <a:pt x="34228" y="16691"/>
                    <a:pt x="33811" y="16954"/>
                    <a:pt x="33841" y="16984"/>
                  </a:cubicBezTo>
                  <a:cubicBezTo>
                    <a:pt x="33889" y="17020"/>
                    <a:pt x="33896" y="17029"/>
                    <a:pt x="33879" y="17029"/>
                  </a:cubicBezTo>
                  <a:cubicBezTo>
                    <a:pt x="33863" y="17029"/>
                    <a:pt x="33822" y="17020"/>
                    <a:pt x="33774" y="17020"/>
                  </a:cubicBezTo>
                  <a:cubicBezTo>
                    <a:pt x="33698" y="17020"/>
                    <a:pt x="33601" y="17042"/>
                    <a:pt x="33545" y="17153"/>
                  </a:cubicBezTo>
                  <a:cubicBezTo>
                    <a:pt x="33545" y="17153"/>
                    <a:pt x="33545" y="17196"/>
                    <a:pt x="33588" y="17238"/>
                  </a:cubicBezTo>
                  <a:cubicBezTo>
                    <a:pt x="33683" y="17369"/>
                    <a:pt x="33751" y="17409"/>
                    <a:pt x="33807" y="17409"/>
                  </a:cubicBezTo>
                  <a:cubicBezTo>
                    <a:pt x="33897" y="17409"/>
                    <a:pt x="33954" y="17303"/>
                    <a:pt x="34038" y="17303"/>
                  </a:cubicBezTo>
                  <a:cubicBezTo>
                    <a:pt x="34086" y="17303"/>
                    <a:pt x="34144" y="17338"/>
                    <a:pt x="34221" y="17449"/>
                  </a:cubicBezTo>
                  <a:cubicBezTo>
                    <a:pt x="34264" y="17491"/>
                    <a:pt x="34337" y="17491"/>
                    <a:pt x="34396" y="17491"/>
                  </a:cubicBezTo>
                  <a:cubicBezTo>
                    <a:pt x="34454" y="17491"/>
                    <a:pt x="34496" y="17491"/>
                    <a:pt x="34475" y="17534"/>
                  </a:cubicBezTo>
                  <a:cubicBezTo>
                    <a:pt x="34475" y="17660"/>
                    <a:pt x="33038" y="17703"/>
                    <a:pt x="33672" y="17998"/>
                  </a:cubicBezTo>
                  <a:cubicBezTo>
                    <a:pt x="33697" y="18013"/>
                    <a:pt x="33729" y="18019"/>
                    <a:pt x="33766" y="18019"/>
                  </a:cubicBezTo>
                  <a:cubicBezTo>
                    <a:pt x="34158" y="18019"/>
                    <a:pt x="35174" y="17317"/>
                    <a:pt x="35270" y="17317"/>
                  </a:cubicBezTo>
                  <a:cubicBezTo>
                    <a:pt x="35275" y="17317"/>
                    <a:pt x="35278" y="17319"/>
                    <a:pt x="35278" y="17322"/>
                  </a:cubicBezTo>
                  <a:cubicBezTo>
                    <a:pt x="35278" y="17407"/>
                    <a:pt x="35742" y="17407"/>
                    <a:pt x="35827" y="17407"/>
                  </a:cubicBezTo>
                  <a:cubicBezTo>
                    <a:pt x="35916" y="17377"/>
                    <a:pt x="35985" y="17347"/>
                    <a:pt x="36002" y="17347"/>
                  </a:cubicBezTo>
                  <a:cubicBezTo>
                    <a:pt x="36010" y="17347"/>
                    <a:pt x="36008" y="17352"/>
                    <a:pt x="35996" y="17365"/>
                  </a:cubicBezTo>
                  <a:cubicBezTo>
                    <a:pt x="35827" y="17703"/>
                    <a:pt x="36122" y="17365"/>
                    <a:pt x="36249" y="17829"/>
                  </a:cubicBezTo>
                  <a:cubicBezTo>
                    <a:pt x="36249" y="17872"/>
                    <a:pt x="36376" y="17998"/>
                    <a:pt x="36291" y="17998"/>
                  </a:cubicBezTo>
                  <a:cubicBezTo>
                    <a:pt x="36258" y="17998"/>
                    <a:pt x="35747" y="17441"/>
                    <a:pt x="35410" y="17441"/>
                  </a:cubicBezTo>
                  <a:cubicBezTo>
                    <a:pt x="35322" y="17441"/>
                    <a:pt x="35246" y="17479"/>
                    <a:pt x="35193" y="17576"/>
                  </a:cubicBezTo>
                  <a:cubicBezTo>
                    <a:pt x="35155" y="17672"/>
                    <a:pt x="35116" y="17698"/>
                    <a:pt x="35082" y="17698"/>
                  </a:cubicBezTo>
                  <a:cubicBezTo>
                    <a:pt x="35040" y="17698"/>
                    <a:pt x="35005" y="17660"/>
                    <a:pt x="34982" y="17660"/>
                  </a:cubicBezTo>
                  <a:cubicBezTo>
                    <a:pt x="34940" y="17660"/>
                    <a:pt x="34897" y="17829"/>
                    <a:pt x="34602" y="18167"/>
                  </a:cubicBezTo>
                  <a:cubicBezTo>
                    <a:pt x="34565" y="18216"/>
                    <a:pt x="34581" y="18233"/>
                    <a:pt x="34626" y="18233"/>
                  </a:cubicBezTo>
                  <a:cubicBezTo>
                    <a:pt x="34740" y="18233"/>
                    <a:pt x="35042" y="18125"/>
                    <a:pt x="35193" y="18125"/>
                  </a:cubicBezTo>
                  <a:cubicBezTo>
                    <a:pt x="35278" y="18125"/>
                    <a:pt x="35278" y="18336"/>
                    <a:pt x="35278" y="18379"/>
                  </a:cubicBezTo>
                  <a:cubicBezTo>
                    <a:pt x="35278" y="18421"/>
                    <a:pt x="35320" y="18548"/>
                    <a:pt x="35278" y="18548"/>
                  </a:cubicBezTo>
                  <a:cubicBezTo>
                    <a:pt x="35222" y="18548"/>
                    <a:pt x="34879" y="18259"/>
                    <a:pt x="34718" y="18259"/>
                  </a:cubicBezTo>
                  <a:cubicBezTo>
                    <a:pt x="34632" y="18259"/>
                    <a:pt x="34598" y="18341"/>
                    <a:pt x="34686" y="18590"/>
                  </a:cubicBezTo>
                  <a:cubicBezTo>
                    <a:pt x="34735" y="18738"/>
                    <a:pt x="34881" y="18788"/>
                    <a:pt x="35071" y="18788"/>
                  </a:cubicBezTo>
                  <a:cubicBezTo>
                    <a:pt x="35491" y="18788"/>
                    <a:pt x="36123" y="18540"/>
                    <a:pt x="36392" y="18540"/>
                  </a:cubicBezTo>
                  <a:cubicBezTo>
                    <a:pt x="36418" y="18540"/>
                    <a:pt x="36441" y="18542"/>
                    <a:pt x="36460" y="18548"/>
                  </a:cubicBezTo>
                  <a:cubicBezTo>
                    <a:pt x="36629" y="18590"/>
                    <a:pt x="35362" y="18759"/>
                    <a:pt x="35447" y="19012"/>
                  </a:cubicBezTo>
                  <a:cubicBezTo>
                    <a:pt x="35447" y="19012"/>
                    <a:pt x="35869" y="20026"/>
                    <a:pt x="35658" y="20069"/>
                  </a:cubicBezTo>
                  <a:cubicBezTo>
                    <a:pt x="35616" y="20069"/>
                    <a:pt x="35493" y="18885"/>
                    <a:pt x="34927" y="18885"/>
                  </a:cubicBezTo>
                  <a:cubicBezTo>
                    <a:pt x="34917" y="18885"/>
                    <a:pt x="34907" y="18885"/>
                    <a:pt x="34897" y="18886"/>
                  </a:cubicBezTo>
                  <a:cubicBezTo>
                    <a:pt x="34757" y="18886"/>
                    <a:pt x="34589" y="19233"/>
                    <a:pt x="34487" y="19233"/>
                  </a:cubicBezTo>
                  <a:cubicBezTo>
                    <a:pt x="34465" y="19233"/>
                    <a:pt x="34447" y="19218"/>
                    <a:pt x="34433" y="19181"/>
                  </a:cubicBezTo>
                  <a:cubicBezTo>
                    <a:pt x="34433" y="19097"/>
                    <a:pt x="34433" y="18970"/>
                    <a:pt x="34433" y="18843"/>
                  </a:cubicBezTo>
                  <a:cubicBezTo>
                    <a:pt x="34475" y="18759"/>
                    <a:pt x="34475" y="18674"/>
                    <a:pt x="34433" y="18590"/>
                  </a:cubicBezTo>
                  <a:cubicBezTo>
                    <a:pt x="34385" y="18464"/>
                    <a:pt x="34239" y="18415"/>
                    <a:pt x="34068" y="18415"/>
                  </a:cubicBezTo>
                  <a:cubicBezTo>
                    <a:pt x="33777" y="18415"/>
                    <a:pt x="33414" y="18557"/>
                    <a:pt x="33334" y="18717"/>
                  </a:cubicBezTo>
                  <a:cubicBezTo>
                    <a:pt x="33165" y="19055"/>
                    <a:pt x="34052" y="19012"/>
                    <a:pt x="34137" y="19097"/>
                  </a:cubicBezTo>
                  <a:cubicBezTo>
                    <a:pt x="34184" y="19128"/>
                    <a:pt x="34156" y="19136"/>
                    <a:pt x="34095" y="19136"/>
                  </a:cubicBezTo>
                  <a:cubicBezTo>
                    <a:pt x="34029" y="19136"/>
                    <a:pt x="33924" y="19126"/>
                    <a:pt x="33836" y="19126"/>
                  </a:cubicBezTo>
                  <a:cubicBezTo>
                    <a:pt x="33787" y="19126"/>
                    <a:pt x="33743" y="19130"/>
                    <a:pt x="33714" y="19139"/>
                  </a:cubicBezTo>
                  <a:cubicBezTo>
                    <a:pt x="33672" y="19139"/>
                    <a:pt x="33630" y="19224"/>
                    <a:pt x="33630" y="19308"/>
                  </a:cubicBezTo>
                  <a:cubicBezTo>
                    <a:pt x="33597" y="19347"/>
                    <a:pt x="33571" y="19363"/>
                    <a:pt x="33550" y="19363"/>
                  </a:cubicBezTo>
                  <a:cubicBezTo>
                    <a:pt x="33456" y="19363"/>
                    <a:pt x="33436" y="19066"/>
                    <a:pt x="33238" y="19066"/>
                  </a:cubicBezTo>
                  <a:cubicBezTo>
                    <a:pt x="33185" y="19066"/>
                    <a:pt x="33120" y="19087"/>
                    <a:pt x="33038" y="19139"/>
                  </a:cubicBezTo>
                  <a:cubicBezTo>
                    <a:pt x="32827" y="19350"/>
                    <a:pt x="32616" y="19604"/>
                    <a:pt x="32405" y="19857"/>
                  </a:cubicBezTo>
                  <a:cubicBezTo>
                    <a:pt x="32366" y="19961"/>
                    <a:pt x="32423" y="19997"/>
                    <a:pt x="32520" y="19997"/>
                  </a:cubicBezTo>
                  <a:cubicBezTo>
                    <a:pt x="32740" y="19997"/>
                    <a:pt x="33165" y="19815"/>
                    <a:pt x="33165" y="19815"/>
                  </a:cubicBezTo>
                  <a:cubicBezTo>
                    <a:pt x="33325" y="19975"/>
                    <a:pt x="33372" y="20021"/>
                    <a:pt x="33380" y="20021"/>
                  </a:cubicBezTo>
                  <a:cubicBezTo>
                    <a:pt x="33390" y="20021"/>
                    <a:pt x="33354" y="19964"/>
                    <a:pt x="33376" y="19942"/>
                  </a:cubicBezTo>
                  <a:cubicBezTo>
                    <a:pt x="33390" y="19928"/>
                    <a:pt x="33414" y="19923"/>
                    <a:pt x="33442" y="19923"/>
                  </a:cubicBezTo>
                  <a:cubicBezTo>
                    <a:pt x="33498" y="19923"/>
                    <a:pt x="33574" y="19942"/>
                    <a:pt x="33630" y="19942"/>
                  </a:cubicBezTo>
                  <a:lnTo>
                    <a:pt x="33883" y="19942"/>
                  </a:lnTo>
                  <a:cubicBezTo>
                    <a:pt x="34019" y="19874"/>
                    <a:pt x="34183" y="19642"/>
                    <a:pt x="34307" y="19642"/>
                  </a:cubicBezTo>
                  <a:cubicBezTo>
                    <a:pt x="34338" y="19642"/>
                    <a:pt x="34366" y="19655"/>
                    <a:pt x="34390" y="19688"/>
                  </a:cubicBezTo>
                  <a:cubicBezTo>
                    <a:pt x="34644" y="20111"/>
                    <a:pt x="34179" y="19857"/>
                    <a:pt x="34137" y="20026"/>
                  </a:cubicBezTo>
                  <a:cubicBezTo>
                    <a:pt x="34137" y="20069"/>
                    <a:pt x="34264" y="20069"/>
                    <a:pt x="34306" y="20069"/>
                  </a:cubicBezTo>
                  <a:cubicBezTo>
                    <a:pt x="34448" y="20116"/>
                    <a:pt x="34549" y="20122"/>
                    <a:pt x="34613" y="20122"/>
                  </a:cubicBezTo>
                  <a:cubicBezTo>
                    <a:pt x="34635" y="20122"/>
                    <a:pt x="34652" y="20121"/>
                    <a:pt x="34665" y="20121"/>
                  </a:cubicBezTo>
                  <a:cubicBezTo>
                    <a:pt x="34718" y="20121"/>
                    <a:pt x="34707" y="20132"/>
                    <a:pt x="34644" y="20238"/>
                  </a:cubicBezTo>
                  <a:cubicBezTo>
                    <a:pt x="34644" y="20280"/>
                    <a:pt x="34686" y="20322"/>
                    <a:pt x="34728" y="20322"/>
                  </a:cubicBezTo>
                  <a:cubicBezTo>
                    <a:pt x="34889" y="20322"/>
                    <a:pt x="35127" y="20274"/>
                    <a:pt x="35345" y="20274"/>
                  </a:cubicBezTo>
                  <a:cubicBezTo>
                    <a:pt x="35586" y="20274"/>
                    <a:pt x="35803" y="20332"/>
                    <a:pt x="35869" y="20576"/>
                  </a:cubicBezTo>
                  <a:cubicBezTo>
                    <a:pt x="35869" y="20583"/>
                    <a:pt x="35864" y="20586"/>
                    <a:pt x="35854" y="20586"/>
                  </a:cubicBezTo>
                  <a:cubicBezTo>
                    <a:pt x="35775" y="20586"/>
                    <a:pt x="35399" y="20372"/>
                    <a:pt x="35138" y="20372"/>
                  </a:cubicBezTo>
                  <a:cubicBezTo>
                    <a:pt x="35056" y="20372"/>
                    <a:pt x="34986" y="20393"/>
                    <a:pt x="34940" y="20449"/>
                  </a:cubicBezTo>
                  <a:cubicBezTo>
                    <a:pt x="34897" y="20491"/>
                    <a:pt x="35024" y="20449"/>
                    <a:pt x="35066" y="20871"/>
                  </a:cubicBezTo>
                  <a:cubicBezTo>
                    <a:pt x="35066" y="20956"/>
                    <a:pt x="35278" y="20998"/>
                    <a:pt x="35235" y="21082"/>
                  </a:cubicBezTo>
                  <a:cubicBezTo>
                    <a:pt x="35185" y="21127"/>
                    <a:pt x="35143" y="21145"/>
                    <a:pt x="35108" y="21145"/>
                  </a:cubicBezTo>
                  <a:cubicBezTo>
                    <a:pt x="34909" y="21145"/>
                    <a:pt x="34940" y="20533"/>
                    <a:pt x="34940" y="20533"/>
                  </a:cubicBezTo>
                  <a:cubicBezTo>
                    <a:pt x="34644" y="20407"/>
                    <a:pt x="34306" y="20322"/>
                    <a:pt x="33968" y="20322"/>
                  </a:cubicBezTo>
                  <a:cubicBezTo>
                    <a:pt x="33672" y="20533"/>
                    <a:pt x="33841" y="20491"/>
                    <a:pt x="33926" y="20744"/>
                  </a:cubicBezTo>
                  <a:cubicBezTo>
                    <a:pt x="33926" y="20829"/>
                    <a:pt x="33926" y="20913"/>
                    <a:pt x="33841" y="20913"/>
                  </a:cubicBezTo>
                  <a:lnTo>
                    <a:pt x="33630" y="20533"/>
                  </a:lnTo>
                  <a:cubicBezTo>
                    <a:pt x="33630" y="20407"/>
                    <a:pt x="34052" y="20280"/>
                    <a:pt x="33883" y="20195"/>
                  </a:cubicBezTo>
                  <a:cubicBezTo>
                    <a:pt x="33841" y="20181"/>
                    <a:pt x="33801" y="20174"/>
                    <a:pt x="33763" y="20174"/>
                  </a:cubicBezTo>
                  <a:cubicBezTo>
                    <a:pt x="33571" y="20174"/>
                    <a:pt x="33419" y="20350"/>
                    <a:pt x="33207" y="20702"/>
                  </a:cubicBezTo>
                  <a:cubicBezTo>
                    <a:pt x="33203" y="20707"/>
                    <a:pt x="33199" y="20709"/>
                    <a:pt x="33195" y="20709"/>
                  </a:cubicBezTo>
                  <a:cubicBezTo>
                    <a:pt x="33165" y="20709"/>
                    <a:pt x="33160" y="20571"/>
                    <a:pt x="33123" y="20533"/>
                  </a:cubicBezTo>
                  <a:cubicBezTo>
                    <a:pt x="33001" y="20429"/>
                    <a:pt x="32887" y="20403"/>
                    <a:pt x="32789" y="20403"/>
                  </a:cubicBezTo>
                  <a:cubicBezTo>
                    <a:pt x="32693" y="20403"/>
                    <a:pt x="32612" y="20428"/>
                    <a:pt x="32554" y="20428"/>
                  </a:cubicBezTo>
                  <a:cubicBezTo>
                    <a:pt x="32527" y="20428"/>
                    <a:pt x="32505" y="20422"/>
                    <a:pt x="32489" y="20407"/>
                  </a:cubicBezTo>
                  <a:cubicBezTo>
                    <a:pt x="32476" y="20393"/>
                    <a:pt x="32455" y="20387"/>
                    <a:pt x="32431" y="20387"/>
                  </a:cubicBezTo>
                  <a:cubicBezTo>
                    <a:pt x="32304" y="20387"/>
                    <a:pt x="32067" y="20547"/>
                    <a:pt x="32067" y="20618"/>
                  </a:cubicBezTo>
                  <a:cubicBezTo>
                    <a:pt x="32067" y="21082"/>
                    <a:pt x="32869" y="20787"/>
                    <a:pt x="32743" y="21209"/>
                  </a:cubicBezTo>
                  <a:cubicBezTo>
                    <a:pt x="32739" y="21220"/>
                    <a:pt x="32732" y="21224"/>
                    <a:pt x="32723" y="21224"/>
                  </a:cubicBezTo>
                  <a:cubicBezTo>
                    <a:pt x="32640" y="21224"/>
                    <a:pt x="32343" y="20864"/>
                    <a:pt x="32089" y="20864"/>
                  </a:cubicBezTo>
                  <a:cubicBezTo>
                    <a:pt x="32020" y="20864"/>
                    <a:pt x="31955" y="20890"/>
                    <a:pt x="31898" y="20956"/>
                  </a:cubicBezTo>
                  <a:cubicBezTo>
                    <a:pt x="31855" y="20998"/>
                    <a:pt x="31940" y="21082"/>
                    <a:pt x="31940" y="21167"/>
                  </a:cubicBezTo>
                  <a:cubicBezTo>
                    <a:pt x="31940" y="21209"/>
                    <a:pt x="31898" y="21294"/>
                    <a:pt x="31855" y="21336"/>
                  </a:cubicBezTo>
                  <a:cubicBezTo>
                    <a:pt x="31731" y="21422"/>
                    <a:pt x="31659" y="21456"/>
                    <a:pt x="31618" y="21456"/>
                  </a:cubicBezTo>
                  <a:cubicBezTo>
                    <a:pt x="31477" y="21456"/>
                    <a:pt x="31704" y="21054"/>
                    <a:pt x="31475" y="20956"/>
                  </a:cubicBezTo>
                  <a:cubicBezTo>
                    <a:pt x="31414" y="20925"/>
                    <a:pt x="31363" y="20912"/>
                    <a:pt x="31322" y="20912"/>
                  </a:cubicBezTo>
                  <a:cubicBezTo>
                    <a:pt x="31136" y="20912"/>
                    <a:pt x="31130" y="21167"/>
                    <a:pt x="31095" y="21167"/>
                  </a:cubicBezTo>
                  <a:cubicBezTo>
                    <a:pt x="30799" y="21167"/>
                    <a:pt x="30672" y="21463"/>
                    <a:pt x="30630" y="21505"/>
                  </a:cubicBezTo>
                  <a:cubicBezTo>
                    <a:pt x="30606" y="21505"/>
                    <a:pt x="30375" y="21477"/>
                    <a:pt x="30189" y="21477"/>
                  </a:cubicBezTo>
                  <a:cubicBezTo>
                    <a:pt x="30050" y="21477"/>
                    <a:pt x="29936" y="21493"/>
                    <a:pt x="29954" y="21547"/>
                  </a:cubicBezTo>
                  <a:cubicBezTo>
                    <a:pt x="30123" y="22012"/>
                    <a:pt x="30715" y="22012"/>
                    <a:pt x="31095" y="22350"/>
                  </a:cubicBezTo>
                  <a:cubicBezTo>
                    <a:pt x="31132" y="22375"/>
                    <a:pt x="31132" y="22385"/>
                    <a:pt x="31104" y="22385"/>
                  </a:cubicBezTo>
                  <a:cubicBezTo>
                    <a:pt x="30977" y="22385"/>
                    <a:pt x="30274" y="22171"/>
                    <a:pt x="29968" y="22171"/>
                  </a:cubicBezTo>
                  <a:cubicBezTo>
                    <a:pt x="29888" y="22171"/>
                    <a:pt x="29835" y="22186"/>
                    <a:pt x="29828" y="22223"/>
                  </a:cubicBezTo>
                  <a:cubicBezTo>
                    <a:pt x="29743" y="22477"/>
                    <a:pt x="30419" y="22392"/>
                    <a:pt x="30461" y="22477"/>
                  </a:cubicBezTo>
                  <a:cubicBezTo>
                    <a:pt x="30498" y="22550"/>
                    <a:pt x="30519" y="22568"/>
                    <a:pt x="30537" y="22568"/>
                  </a:cubicBezTo>
                  <a:cubicBezTo>
                    <a:pt x="30555" y="22568"/>
                    <a:pt x="30570" y="22552"/>
                    <a:pt x="30595" y="22552"/>
                  </a:cubicBezTo>
                  <a:cubicBezTo>
                    <a:pt x="30605" y="22552"/>
                    <a:pt x="30617" y="22554"/>
                    <a:pt x="30630" y="22561"/>
                  </a:cubicBezTo>
                  <a:cubicBezTo>
                    <a:pt x="30757" y="22603"/>
                    <a:pt x="30419" y="22561"/>
                    <a:pt x="30292" y="22646"/>
                  </a:cubicBezTo>
                  <a:cubicBezTo>
                    <a:pt x="30234" y="22684"/>
                    <a:pt x="30164" y="22699"/>
                    <a:pt x="30087" y="22699"/>
                  </a:cubicBezTo>
                  <a:cubicBezTo>
                    <a:pt x="29816" y="22699"/>
                    <a:pt x="29454" y="22513"/>
                    <a:pt x="29198" y="22513"/>
                  </a:cubicBezTo>
                  <a:cubicBezTo>
                    <a:pt x="29050" y="22513"/>
                    <a:pt x="28937" y="22576"/>
                    <a:pt x="28898" y="22772"/>
                  </a:cubicBezTo>
                  <a:cubicBezTo>
                    <a:pt x="28856" y="23153"/>
                    <a:pt x="29447" y="22899"/>
                    <a:pt x="29490" y="23110"/>
                  </a:cubicBezTo>
                  <a:cubicBezTo>
                    <a:pt x="29490" y="23118"/>
                    <a:pt x="29468" y="23120"/>
                    <a:pt x="29433" y="23120"/>
                  </a:cubicBezTo>
                  <a:cubicBezTo>
                    <a:pt x="29395" y="23120"/>
                    <a:pt x="29340" y="23118"/>
                    <a:pt x="29281" y="23118"/>
                  </a:cubicBezTo>
                  <a:cubicBezTo>
                    <a:pt x="29100" y="23118"/>
                    <a:pt x="28872" y="23140"/>
                    <a:pt x="28898" y="23322"/>
                  </a:cubicBezTo>
                  <a:cubicBezTo>
                    <a:pt x="28918" y="23462"/>
                    <a:pt x="29004" y="23507"/>
                    <a:pt x="29121" y="23507"/>
                  </a:cubicBezTo>
                  <a:cubicBezTo>
                    <a:pt x="29251" y="23507"/>
                    <a:pt x="29418" y="23451"/>
                    <a:pt x="29574" y="23406"/>
                  </a:cubicBezTo>
                  <a:lnTo>
                    <a:pt x="29574" y="23364"/>
                  </a:lnTo>
                  <a:cubicBezTo>
                    <a:pt x="29866" y="23225"/>
                    <a:pt x="30002" y="23177"/>
                    <a:pt x="30035" y="23177"/>
                  </a:cubicBezTo>
                  <a:cubicBezTo>
                    <a:pt x="30094" y="23177"/>
                    <a:pt x="29843" y="23326"/>
                    <a:pt x="29574" y="23406"/>
                  </a:cubicBezTo>
                  <a:cubicBezTo>
                    <a:pt x="29616" y="23533"/>
                    <a:pt x="30335" y="23702"/>
                    <a:pt x="30123" y="23702"/>
                  </a:cubicBezTo>
                  <a:cubicBezTo>
                    <a:pt x="29852" y="23668"/>
                    <a:pt x="29717" y="23498"/>
                    <a:pt x="29455" y="23498"/>
                  </a:cubicBezTo>
                  <a:cubicBezTo>
                    <a:pt x="29391" y="23498"/>
                    <a:pt x="29319" y="23508"/>
                    <a:pt x="29236" y="23533"/>
                  </a:cubicBezTo>
                  <a:cubicBezTo>
                    <a:pt x="29067" y="23575"/>
                    <a:pt x="28940" y="23617"/>
                    <a:pt x="29067" y="23871"/>
                  </a:cubicBezTo>
                  <a:cubicBezTo>
                    <a:pt x="29067" y="23955"/>
                    <a:pt x="29447" y="23913"/>
                    <a:pt x="29363" y="23998"/>
                  </a:cubicBezTo>
                  <a:cubicBezTo>
                    <a:pt x="29315" y="24034"/>
                    <a:pt x="29272" y="24049"/>
                    <a:pt x="29233" y="24049"/>
                  </a:cubicBezTo>
                  <a:cubicBezTo>
                    <a:pt x="28996" y="24049"/>
                    <a:pt x="28898" y="23485"/>
                    <a:pt x="28645" y="23448"/>
                  </a:cubicBezTo>
                  <a:cubicBezTo>
                    <a:pt x="28602" y="23448"/>
                    <a:pt x="28539" y="23438"/>
                    <a:pt x="28486" y="23438"/>
                  </a:cubicBezTo>
                  <a:cubicBezTo>
                    <a:pt x="28433" y="23438"/>
                    <a:pt x="28391" y="23448"/>
                    <a:pt x="28391" y="23491"/>
                  </a:cubicBezTo>
                  <a:cubicBezTo>
                    <a:pt x="28391" y="23575"/>
                    <a:pt x="28856" y="23998"/>
                    <a:pt x="28729" y="24167"/>
                  </a:cubicBezTo>
                  <a:cubicBezTo>
                    <a:pt x="28687" y="24293"/>
                    <a:pt x="28053" y="24336"/>
                    <a:pt x="28307" y="24589"/>
                  </a:cubicBezTo>
                  <a:cubicBezTo>
                    <a:pt x="28416" y="24699"/>
                    <a:pt x="28522" y="24738"/>
                    <a:pt x="28623" y="24738"/>
                  </a:cubicBezTo>
                  <a:cubicBezTo>
                    <a:pt x="28870" y="24738"/>
                    <a:pt x="29093" y="24503"/>
                    <a:pt x="29299" y="24503"/>
                  </a:cubicBezTo>
                  <a:cubicBezTo>
                    <a:pt x="29364" y="24503"/>
                    <a:pt x="29427" y="24527"/>
                    <a:pt x="29490" y="24589"/>
                  </a:cubicBezTo>
                  <a:cubicBezTo>
                    <a:pt x="29532" y="24631"/>
                    <a:pt x="29616" y="24716"/>
                    <a:pt x="29574" y="24758"/>
                  </a:cubicBezTo>
                  <a:cubicBezTo>
                    <a:pt x="29490" y="24758"/>
                    <a:pt x="29025" y="25012"/>
                    <a:pt x="29025" y="25012"/>
                  </a:cubicBezTo>
                  <a:cubicBezTo>
                    <a:pt x="29130" y="24976"/>
                    <a:pt x="29254" y="24963"/>
                    <a:pt x="29387" y="24963"/>
                  </a:cubicBezTo>
                  <a:cubicBezTo>
                    <a:pt x="29785" y="24963"/>
                    <a:pt x="30259" y="25083"/>
                    <a:pt x="30539" y="25083"/>
                  </a:cubicBezTo>
                  <a:cubicBezTo>
                    <a:pt x="30613" y="25083"/>
                    <a:pt x="30673" y="25075"/>
                    <a:pt x="30715" y="25054"/>
                  </a:cubicBezTo>
                  <a:cubicBezTo>
                    <a:pt x="30845" y="24989"/>
                    <a:pt x="31049" y="24774"/>
                    <a:pt x="31214" y="24774"/>
                  </a:cubicBezTo>
                  <a:cubicBezTo>
                    <a:pt x="31263" y="24774"/>
                    <a:pt x="31309" y="24794"/>
                    <a:pt x="31348" y="24843"/>
                  </a:cubicBezTo>
                  <a:cubicBezTo>
                    <a:pt x="31433" y="24885"/>
                    <a:pt x="31179" y="24927"/>
                    <a:pt x="31095" y="24969"/>
                  </a:cubicBezTo>
                  <a:lnTo>
                    <a:pt x="30926" y="25054"/>
                  </a:lnTo>
                  <a:cubicBezTo>
                    <a:pt x="30981" y="25036"/>
                    <a:pt x="31043" y="25009"/>
                    <a:pt x="31070" y="25009"/>
                  </a:cubicBezTo>
                  <a:cubicBezTo>
                    <a:pt x="31104" y="25009"/>
                    <a:pt x="31076" y="25055"/>
                    <a:pt x="30884" y="25223"/>
                  </a:cubicBezTo>
                  <a:cubicBezTo>
                    <a:pt x="30819" y="25277"/>
                    <a:pt x="30724" y="25295"/>
                    <a:pt x="30618" y="25295"/>
                  </a:cubicBezTo>
                  <a:cubicBezTo>
                    <a:pt x="30395" y="25295"/>
                    <a:pt x="30121" y="25216"/>
                    <a:pt x="29959" y="25216"/>
                  </a:cubicBezTo>
                  <a:cubicBezTo>
                    <a:pt x="29893" y="25216"/>
                    <a:pt x="29846" y="25229"/>
                    <a:pt x="29828" y="25265"/>
                  </a:cubicBezTo>
                  <a:cubicBezTo>
                    <a:pt x="29828" y="25223"/>
                    <a:pt x="29785" y="25223"/>
                    <a:pt x="29701" y="25138"/>
                  </a:cubicBezTo>
                  <a:cubicBezTo>
                    <a:pt x="28940" y="25265"/>
                    <a:pt x="28180" y="25476"/>
                    <a:pt x="27419" y="25730"/>
                  </a:cubicBezTo>
                  <a:cubicBezTo>
                    <a:pt x="27377" y="25772"/>
                    <a:pt x="27250" y="25772"/>
                    <a:pt x="27250" y="25814"/>
                  </a:cubicBezTo>
                  <a:cubicBezTo>
                    <a:pt x="27250" y="25983"/>
                    <a:pt x="27340" y="26040"/>
                    <a:pt x="27463" y="26040"/>
                  </a:cubicBezTo>
                  <a:cubicBezTo>
                    <a:pt x="27710" y="26040"/>
                    <a:pt x="28095" y="25814"/>
                    <a:pt x="28180" y="25814"/>
                  </a:cubicBezTo>
                  <a:cubicBezTo>
                    <a:pt x="28264" y="25814"/>
                    <a:pt x="27884" y="26321"/>
                    <a:pt x="27884" y="26363"/>
                  </a:cubicBezTo>
                  <a:cubicBezTo>
                    <a:pt x="27884" y="26406"/>
                    <a:pt x="28687" y="26870"/>
                    <a:pt x="28476" y="26955"/>
                  </a:cubicBezTo>
                  <a:cubicBezTo>
                    <a:pt x="28437" y="26968"/>
                    <a:pt x="28401" y="26974"/>
                    <a:pt x="28367" y="26974"/>
                  </a:cubicBezTo>
                  <a:cubicBezTo>
                    <a:pt x="28048" y="26974"/>
                    <a:pt x="27881" y="26477"/>
                    <a:pt x="27546" y="26477"/>
                  </a:cubicBezTo>
                  <a:cubicBezTo>
                    <a:pt x="27440" y="26477"/>
                    <a:pt x="27316" y="26527"/>
                    <a:pt x="27166" y="26659"/>
                  </a:cubicBezTo>
                  <a:cubicBezTo>
                    <a:pt x="26617" y="27124"/>
                    <a:pt x="27419" y="27166"/>
                    <a:pt x="27250" y="27377"/>
                  </a:cubicBezTo>
                  <a:cubicBezTo>
                    <a:pt x="27247" y="27381"/>
                    <a:pt x="27242" y="27382"/>
                    <a:pt x="27235" y="27382"/>
                  </a:cubicBezTo>
                  <a:cubicBezTo>
                    <a:pt x="27191" y="27382"/>
                    <a:pt x="27082" y="27326"/>
                    <a:pt x="26974" y="27326"/>
                  </a:cubicBezTo>
                  <a:cubicBezTo>
                    <a:pt x="26885" y="27326"/>
                    <a:pt x="26796" y="27364"/>
                    <a:pt x="26743" y="27504"/>
                  </a:cubicBezTo>
                  <a:cubicBezTo>
                    <a:pt x="26743" y="27534"/>
                    <a:pt x="26766" y="27581"/>
                    <a:pt x="26802" y="27637"/>
                  </a:cubicBezTo>
                  <a:lnTo>
                    <a:pt x="26802" y="27637"/>
                  </a:lnTo>
                  <a:cubicBezTo>
                    <a:pt x="26773" y="27606"/>
                    <a:pt x="26737" y="27587"/>
                    <a:pt x="26687" y="27587"/>
                  </a:cubicBezTo>
                  <a:cubicBezTo>
                    <a:pt x="26678" y="27587"/>
                    <a:pt x="26669" y="27587"/>
                    <a:pt x="26659" y="27589"/>
                  </a:cubicBezTo>
                  <a:cubicBezTo>
                    <a:pt x="26490" y="27589"/>
                    <a:pt x="25983" y="28180"/>
                    <a:pt x="26152" y="28349"/>
                  </a:cubicBezTo>
                  <a:cubicBezTo>
                    <a:pt x="26166" y="28377"/>
                    <a:pt x="26185" y="28387"/>
                    <a:pt x="26205" y="28387"/>
                  </a:cubicBezTo>
                  <a:cubicBezTo>
                    <a:pt x="26246" y="28387"/>
                    <a:pt x="26293" y="28349"/>
                    <a:pt x="26321" y="28349"/>
                  </a:cubicBezTo>
                  <a:cubicBezTo>
                    <a:pt x="26321" y="28391"/>
                    <a:pt x="26194" y="28476"/>
                    <a:pt x="26194" y="28518"/>
                  </a:cubicBezTo>
                  <a:cubicBezTo>
                    <a:pt x="26194" y="28677"/>
                    <a:pt x="26226" y="28733"/>
                    <a:pt x="26273" y="28733"/>
                  </a:cubicBezTo>
                  <a:cubicBezTo>
                    <a:pt x="26389" y="28733"/>
                    <a:pt x="26599" y="28391"/>
                    <a:pt x="26659" y="28391"/>
                  </a:cubicBezTo>
                  <a:lnTo>
                    <a:pt x="26786" y="28391"/>
                  </a:lnTo>
                  <a:cubicBezTo>
                    <a:pt x="26870" y="28391"/>
                    <a:pt x="26870" y="28560"/>
                    <a:pt x="26828" y="28687"/>
                  </a:cubicBezTo>
                  <a:cubicBezTo>
                    <a:pt x="26786" y="29025"/>
                    <a:pt x="26743" y="29025"/>
                    <a:pt x="27250" y="29152"/>
                  </a:cubicBezTo>
                  <a:cubicBezTo>
                    <a:pt x="27279" y="29161"/>
                    <a:pt x="27277" y="29164"/>
                    <a:pt x="27257" y="29164"/>
                  </a:cubicBezTo>
                  <a:cubicBezTo>
                    <a:pt x="27220" y="29164"/>
                    <a:pt x="27122" y="29155"/>
                    <a:pt x="27028" y="29155"/>
                  </a:cubicBezTo>
                  <a:cubicBezTo>
                    <a:pt x="26942" y="29155"/>
                    <a:pt x="26859" y="29163"/>
                    <a:pt x="26828" y="29194"/>
                  </a:cubicBezTo>
                  <a:cubicBezTo>
                    <a:pt x="26786" y="29321"/>
                    <a:pt x="27293" y="29701"/>
                    <a:pt x="26912" y="29743"/>
                  </a:cubicBezTo>
                  <a:cubicBezTo>
                    <a:pt x="26894" y="29746"/>
                    <a:pt x="26877" y="29747"/>
                    <a:pt x="26861" y="29747"/>
                  </a:cubicBezTo>
                  <a:cubicBezTo>
                    <a:pt x="26654" y="29747"/>
                    <a:pt x="26611" y="29571"/>
                    <a:pt x="26492" y="29571"/>
                  </a:cubicBezTo>
                  <a:cubicBezTo>
                    <a:pt x="26449" y="29571"/>
                    <a:pt x="26396" y="29595"/>
                    <a:pt x="26321" y="29659"/>
                  </a:cubicBezTo>
                  <a:cubicBezTo>
                    <a:pt x="26279" y="29701"/>
                    <a:pt x="26152" y="29701"/>
                    <a:pt x="26194" y="29743"/>
                  </a:cubicBezTo>
                  <a:cubicBezTo>
                    <a:pt x="26202" y="29758"/>
                    <a:pt x="26211" y="29764"/>
                    <a:pt x="26223" y="29764"/>
                  </a:cubicBezTo>
                  <a:cubicBezTo>
                    <a:pt x="26265" y="29764"/>
                    <a:pt x="26328" y="29681"/>
                    <a:pt x="26353" y="29681"/>
                  </a:cubicBezTo>
                  <a:cubicBezTo>
                    <a:pt x="26359" y="29681"/>
                    <a:pt x="26363" y="29686"/>
                    <a:pt x="26363" y="29701"/>
                  </a:cubicBezTo>
                  <a:cubicBezTo>
                    <a:pt x="26363" y="29743"/>
                    <a:pt x="25729" y="30039"/>
                    <a:pt x="25772" y="30039"/>
                  </a:cubicBezTo>
                  <a:cubicBezTo>
                    <a:pt x="26194" y="30039"/>
                    <a:pt x="26574" y="30124"/>
                    <a:pt x="26997" y="30208"/>
                  </a:cubicBezTo>
                  <a:lnTo>
                    <a:pt x="26279" y="30208"/>
                  </a:lnTo>
                  <a:cubicBezTo>
                    <a:pt x="26253" y="30208"/>
                    <a:pt x="26242" y="30206"/>
                    <a:pt x="26239" y="30206"/>
                  </a:cubicBezTo>
                  <a:cubicBezTo>
                    <a:pt x="26228" y="30206"/>
                    <a:pt x="26363" y="30233"/>
                    <a:pt x="26363" y="30504"/>
                  </a:cubicBezTo>
                  <a:cubicBezTo>
                    <a:pt x="26363" y="30504"/>
                    <a:pt x="25645" y="30504"/>
                    <a:pt x="26025" y="30757"/>
                  </a:cubicBezTo>
                  <a:cubicBezTo>
                    <a:pt x="26046" y="30768"/>
                    <a:pt x="26071" y="30772"/>
                    <a:pt x="26100" y="30772"/>
                  </a:cubicBezTo>
                  <a:cubicBezTo>
                    <a:pt x="26420" y="30772"/>
                    <a:pt x="27200" y="30206"/>
                    <a:pt x="27248" y="30206"/>
                  </a:cubicBezTo>
                  <a:cubicBezTo>
                    <a:pt x="27250" y="30206"/>
                    <a:pt x="27250" y="30207"/>
                    <a:pt x="27250" y="30208"/>
                  </a:cubicBezTo>
                  <a:cubicBezTo>
                    <a:pt x="27124" y="31053"/>
                    <a:pt x="25941" y="30757"/>
                    <a:pt x="25434" y="31138"/>
                  </a:cubicBezTo>
                  <a:cubicBezTo>
                    <a:pt x="25392" y="31180"/>
                    <a:pt x="25434" y="31264"/>
                    <a:pt x="25392" y="31306"/>
                  </a:cubicBezTo>
                  <a:cubicBezTo>
                    <a:pt x="25383" y="31357"/>
                    <a:pt x="25363" y="31377"/>
                    <a:pt x="25335" y="31377"/>
                  </a:cubicBezTo>
                  <a:cubicBezTo>
                    <a:pt x="25220" y="31377"/>
                    <a:pt x="24969" y="31045"/>
                    <a:pt x="24800" y="31011"/>
                  </a:cubicBezTo>
                  <a:cubicBezTo>
                    <a:pt x="24763" y="30997"/>
                    <a:pt x="24729" y="30991"/>
                    <a:pt x="24699" y="30991"/>
                  </a:cubicBezTo>
                  <a:cubicBezTo>
                    <a:pt x="24452" y="30991"/>
                    <a:pt x="24411" y="31405"/>
                    <a:pt x="24335" y="31518"/>
                  </a:cubicBezTo>
                  <a:cubicBezTo>
                    <a:pt x="24282" y="31581"/>
                    <a:pt x="24206" y="31602"/>
                    <a:pt x="24119" y="31602"/>
                  </a:cubicBezTo>
                  <a:cubicBezTo>
                    <a:pt x="23945" y="31602"/>
                    <a:pt x="23728" y="31518"/>
                    <a:pt x="23575" y="31518"/>
                  </a:cubicBezTo>
                  <a:cubicBezTo>
                    <a:pt x="23498" y="31518"/>
                    <a:pt x="23438" y="31539"/>
                    <a:pt x="23406" y="31602"/>
                  </a:cubicBezTo>
                  <a:cubicBezTo>
                    <a:pt x="23321" y="31687"/>
                    <a:pt x="22857" y="31560"/>
                    <a:pt x="22688" y="31982"/>
                  </a:cubicBezTo>
                  <a:cubicBezTo>
                    <a:pt x="22627" y="32133"/>
                    <a:pt x="22632" y="32155"/>
                    <a:pt x="22654" y="32155"/>
                  </a:cubicBezTo>
                  <a:cubicBezTo>
                    <a:pt x="22663" y="32155"/>
                    <a:pt x="22676" y="32151"/>
                    <a:pt x="22688" y="32151"/>
                  </a:cubicBezTo>
                  <a:cubicBezTo>
                    <a:pt x="22814" y="32278"/>
                    <a:pt x="23237" y="32151"/>
                    <a:pt x="23237" y="32320"/>
                  </a:cubicBezTo>
                  <a:cubicBezTo>
                    <a:pt x="23237" y="32489"/>
                    <a:pt x="22561" y="32447"/>
                    <a:pt x="22688" y="32616"/>
                  </a:cubicBezTo>
                  <a:cubicBezTo>
                    <a:pt x="22702" y="32630"/>
                    <a:pt x="22720" y="32635"/>
                    <a:pt x="22742" y="32635"/>
                  </a:cubicBezTo>
                  <a:cubicBezTo>
                    <a:pt x="22786" y="32635"/>
                    <a:pt x="22843" y="32616"/>
                    <a:pt x="22899" y="32616"/>
                  </a:cubicBezTo>
                  <a:cubicBezTo>
                    <a:pt x="23398" y="32550"/>
                    <a:pt x="24212" y="31618"/>
                    <a:pt x="24948" y="31618"/>
                  </a:cubicBezTo>
                  <a:cubicBezTo>
                    <a:pt x="25146" y="31618"/>
                    <a:pt x="25339" y="31685"/>
                    <a:pt x="25518" y="31856"/>
                  </a:cubicBezTo>
                  <a:cubicBezTo>
                    <a:pt x="25523" y="31860"/>
                    <a:pt x="25524" y="31862"/>
                    <a:pt x="25522" y="31862"/>
                  </a:cubicBezTo>
                  <a:cubicBezTo>
                    <a:pt x="25506" y="31862"/>
                    <a:pt x="25293" y="31729"/>
                    <a:pt x="25180" y="31729"/>
                  </a:cubicBezTo>
                  <a:cubicBezTo>
                    <a:pt x="25127" y="31724"/>
                    <a:pt x="25075" y="31721"/>
                    <a:pt x="25022" y="31721"/>
                  </a:cubicBezTo>
                  <a:cubicBezTo>
                    <a:pt x="24653" y="31721"/>
                    <a:pt x="24293" y="31850"/>
                    <a:pt x="23997" y="32109"/>
                  </a:cubicBezTo>
                  <a:cubicBezTo>
                    <a:pt x="23955" y="32151"/>
                    <a:pt x="23997" y="32194"/>
                    <a:pt x="24040" y="32194"/>
                  </a:cubicBezTo>
                  <a:cubicBezTo>
                    <a:pt x="24088" y="32188"/>
                    <a:pt x="24127" y="32185"/>
                    <a:pt x="24157" y="32185"/>
                  </a:cubicBezTo>
                  <a:cubicBezTo>
                    <a:pt x="24340" y="32185"/>
                    <a:pt x="24221" y="32278"/>
                    <a:pt x="24040" y="32278"/>
                  </a:cubicBezTo>
                  <a:cubicBezTo>
                    <a:pt x="23997" y="32278"/>
                    <a:pt x="24378" y="32447"/>
                    <a:pt x="24378" y="32447"/>
                  </a:cubicBezTo>
                  <a:cubicBezTo>
                    <a:pt x="24378" y="32447"/>
                    <a:pt x="24293" y="32532"/>
                    <a:pt x="24209" y="32532"/>
                  </a:cubicBezTo>
                  <a:cubicBezTo>
                    <a:pt x="24180" y="32532"/>
                    <a:pt x="23946" y="32513"/>
                    <a:pt x="23780" y="32513"/>
                  </a:cubicBezTo>
                  <a:cubicBezTo>
                    <a:pt x="23697" y="32513"/>
                    <a:pt x="23631" y="32518"/>
                    <a:pt x="23617" y="32532"/>
                  </a:cubicBezTo>
                  <a:cubicBezTo>
                    <a:pt x="23575" y="32616"/>
                    <a:pt x="23786" y="32701"/>
                    <a:pt x="23744" y="32743"/>
                  </a:cubicBezTo>
                  <a:cubicBezTo>
                    <a:pt x="23735" y="32748"/>
                    <a:pt x="23717" y="32749"/>
                    <a:pt x="23693" y="32749"/>
                  </a:cubicBezTo>
                  <a:cubicBezTo>
                    <a:pt x="23639" y="32749"/>
                    <a:pt x="23555" y="32741"/>
                    <a:pt x="23465" y="32741"/>
                  </a:cubicBezTo>
                  <a:cubicBezTo>
                    <a:pt x="23225" y="32741"/>
                    <a:pt x="22946" y="32797"/>
                    <a:pt x="23110" y="33208"/>
                  </a:cubicBezTo>
                  <a:cubicBezTo>
                    <a:pt x="23205" y="33460"/>
                    <a:pt x="23288" y="33536"/>
                    <a:pt x="23359" y="33536"/>
                  </a:cubicBezTo>
                  <a:cubicBezTo>
                    <a:pt x="23465" y="33536"/>
                    <a:pt x="23545" y="33368"/>
                    <a:pt x="23598" y="33368"/>
                  </a:cubicBezTo>
                  <a:cubicBezTo>
                    <a:pt x="23605" y="33368"/>
                    <a:pt x="23611" y="33371"/>
                    <a:pt x="23617" y="33377"/>
                  </a:cubicBezTo>
                  <a:cubicBezTo>
                    <a:pt x="23702" y="33419"/>
                    <a:pt x="23617" y="33546"/>
                    <a:pt x="23702" y="33546"/>
                  </a:cubicBezTo>
                  <a:cubicBezTo>
                    <a:pt x="23708" y="33552"/>
                    <a:pt x="23723" y="33555"/>
                    <a:pt x="23743" y="33555"/>
                  </a:cubicBezTo>
                  <a:cubicBezTo>
                    <a:pt x="23807" y="33555"/>
                    <a:pt x="23924" y="33530"/>
                    <a:pt x="24012" y="33530"/>
                  </a:cubicBezTo>
                  <a:cubicBezTo>
                    <a:pt x="24076" y="33530"/>
                    <a:pt x="24124" y="33543"/>
                    <a:pt x="24124" y="33588"/>
                  </a:cubicBezTo>
                  <a:cubicBezTo>
                    <a:pt x="24124" y="33588"/>
                    <a:pt x="23364" y="33672"/>
                    <a:pt x="23364" y="33715"/>
                  </a:cubicBezTo>
                  <a:cubicBezTo>
                    <a:pt x="23321" y="33757"/>
                    <a:pt x="23448" y="33841"/>
                    <a:pt x="23406" y="33884"/>
                  </a:cubicBezTo>
                  <a:cubicBezTo>
                    <a:pt x="23364" y="33968"/>
                    <a:pt x="22730" y="34095"/>
                    <a:pt x="23406" y="34179"/>
                  </a:cubicBezTo>
                  <a:cubicBezTo>
                    <a:pt x="24040" y="34222"/>
                    <a:pt x="23026" y="34222"/>
                    <a:pt x="23026" y="34222"/>
                  </a:cubicBezTo>
                  <a:cubicBezTo>
                    <a:pt x="22986" y="34222"/>
                    <a:pt x="22604" y="34904"/>
                    <a:pt x="22421" y="34904"/>
                  </a:cubicBezTo>
                  <a:cubicBezTo>
                    <a:pt x="22410" y="34904"/>
                    <a:pt x="22401" y="34902"/>
                    <a:pt x="22392" y="34898"/>
                  </a:cubicBezTo>
                  <a:cubicBezTo>
                    <a:pt x="22392" y="34898"/>
                    <a:pt x="22772" y="34348"/>
                    <a:pt x="22772" y="34264"/>
                  </a:cubicBezTo>
                  <a:cubicBezTo>
                    <a:pt x="22748" y="34180"/>
                    <a:pt x="22700" y="34154"/>
                    <a:pt x="22644" y="34154"/>
                  </a:cubicBezTo>
                  <a:cubicBezTo>
                    <a:pt x="22552" y="34154"/>
                    <a:pt x="22439" y="34222"/>
                    <a:pt x="22370" y="34222"/>
                  </a:cubicBezTo>
                  <a:cubicBezTo>
                    <a:pt x="22332" y="34222"/>
                    <a:pt x="22307" y="34202"/>
                    <a:pt x="22307" y="34137"/>
                  </a:cubicBezTo>
                  <a:cubicBezTo>
                    <a:pt x="22307" y="34010"/>
                    <a:pt x="22054" y="33292"/>
                    <a:pt x="21843" y="33250"/>
                  </a:cubicBezTo>
                  <a:cubicBezTo>
                    <a:pt x="21589" y="33250"/>
                    <a:pt x="21800" y="33588"/>
                    <a:pt x="21758" y="33884"/>
                  </a:cubicBezTo>
                  <a:cubicBezTo>
                    <a:pt x="21758" y="33884"/>
                    <a:pt x="21616" y="33877"/>
                    <a:pt x="21446" y="33877"/>
                  </a:cubicBezTo>
                  <a:cubicBezTo>
                    <a:pt x="21190" y="33877"/>
                    <a:pt x="20871" y="33892"/>
                    <a:pt x="20871" y="33968"/>
                  </a:cubicBezTo>
                  <a:cubicBezTo>
                    <a:pt x="20871" y="34010"/>
                    <a:pt x="21505" y="34264"/>
                    <a:pt x="21378" y="34517"/>
                  </a:cubicBezTo>
                  <a:cubicBezTo>
                    <a:pt x="21209" y="34391"/>
                    <a:pt x="21040" y="34306"/>
                    <a:pt x="20913" y="34179"/>
                  </a:cubicBezTo>
                  <a:cubicBezTo>
                    <a:pt x="20744" y="34095"/>
                    <a:pt x="20617" y="34010"/>
                    <a:pt x="20448" y="34010"/>
                  </a:cubicBezTo>
                  <a:cubicBezTo>
                    <a:pt x="20068" y="34264"/>
                    <a:pt x="20491" y="34137"/>
                    <a:pt x="20448" y="34475"/>
                  </a:cubicBezTo>
                  <a:cubicBezTo>
                    <a:pt x="20364" y="34686"/>
                    <a:pt x="20237" y="34855"/>
                    <a:pt x="20026" y="35024"/>
                  </a:cubicBezTo>
                  <a:cubicBezTo>
                    <a:pt x="20000" y="35024"/>
                    <a:pt x="19907" y="34942"/>
                    <a:pt x="19800" y="34942"/>
                  </a:cubicBezTo>
                  <a:cubicBezTo>
                    <a:pt x="19736" y="34942"/>
                    <a:pt x="19667" y="34972"/>
                    <a:pt x="19604" y="35067"/>
                  </a:cubicBezTo>
                  <a:cubicBezTo>
                    <a:pt x="19519" y="35151"/>
                    <a:pt x="20026" y="35320"/>
                    <a:pt x="19899" y="35362"/>
                  </a:cubicBezTo>
                  <a:cubicBezTo>
                    <a:pt x="19885" y="35367"/>
                    <a:pt x="19869" y="35369"/>
                    <a:pt x="19852" y="35369"/>
                  </a:cubicBezTo>
                  <a:cubicBezTo>
                    <a:pt x="19710" y="35369"/>
                    <a:pt x="19468" y="35231"/>
                    <a:pt x="19392" y="35193"/>
                  </a:cubicBezTo>
                  <a:cubicBezTo>
                    <a:pt x="19266" y="35193"/>
                    <a:pt x="19308" y="35278"/>
                    <a:pt x="19308" y="35278"/>
                  </a:cubicBezTo>
                  <a:cubicBezTo>
                    <a:pt x="19308" y="35574"/>
                    <a:pt x="19392" y="35447"/>
                    <a:pt x="19181" y="35574"/>
                  </a:cubicBezTo>
                  <a:cubicBezTo>
                    <a:pt x="19181" y="35574"/>
                    <a:pt x="19097" y="35616"/>
                    <a:pt x="19139" y="35658"/>
                  </a:cubicBezTo>
                  <a:cubicBezTo>
                    <a:pt x="19139" y="35658"/>
                    <a:pt x="19308" y="35700"/>
                    <a:pt x="19350" y="35743"/>
                  </a:cubicBezTo>
                  <a:cubicBezTo>
                    <a:pt x="19358" y="35759"/>
                    <a:pt x="19352" y="35766"/>
                    <a:pt x="19335" y="35766"/>
                  </a:cubicBezTo>
                  <a:cubicBezTo>
                    <a:pt x="19267" y="35766"/>
                    <a:pt x="19021" y="35650"/>
                    <a:pt x="18885" y="35616"/>
                  </a:cubicBezTo>
                  <a:cubicBezTo>
                    <a:pt x="18872" y="35607"/>
                    <a:pt x="18861" y="35602"/>
                    <a:pt x="18852" y="35602"/>
                  </a:cubicBezTo>
                  <a:cubicBezTo>
                    <a:pt x="18784" y="35602"/>
                    <a:pt x="18881" y="35883"/>
                    <a:pt x="18843" y="35996"/>
                  </a:cubicBezTo>
                  <a:cubicBezTo>
                    <a:pt x="18801" y="36292"/>
                    <a:pt x="18463" y="36334"/>
                    <a:pt x="18505" y="36672"/>
                  </a:cubicBezTo>
                  <a:cubicBezTo>
                    <a:pt x="18505" y="36672"/>
                    <a:pt x="18768" y="36541"/>
                    <a:pt x="18968" y="36541"/>
                  </a:cubicBezTo>
                  <a:cubicBezTo>
                    <a:pt x="19068" y="36541"/>
                    <a:pt x="19153" y="36573"/>
                    <a:pt x="19181" y="36672"/>
                  </a:cubicBezTo>
                  <a:cubicBezTo>
                    <a:pt x="19195" y="36700"/>
                    <a:pt x="19186" y="36710"/>
                    <a:pt x="19164" y="36710"/>
                  </a:cubicBezTo>
                  <a:cubicBezTo>
                    <a:pt x="19120" y="36710"/>
                    <a:pt x="19026" y="36672"/>
                    <a:pt x="18970" y="36672"/>
                  </a:cubicBezTo>
                  <a:cubicBezTo>
                    <a:pt x="18801" y="36672"/>
                    <a:pt x="18083" y="36799"/>
                    <a:pt x="18083" y="36799"/>
                  </a:cubicBezTo>
                  <a:cubicBezTo>
                    <a:pt x="18083" y="36799"/>
                    <a:pt x="18294" y="36841"/>
                    <a:pt x="18252" y="36925"/>
                  </a:cubicBezTo>
                  <a:cubicBezTo>
                    <a:pt x="18209" y="37094"/>
                    <a:pt x="17364" y="36968"/>
                    <a:pt x="17280" y="37348"/>
                  </a:cubicBezTo>
                  <a:cubicBezTo>
                    <a:pt x="17238" y="37601"/>
                    <a:pt x="17238" y="37390"/>
                    <a:pt x="17280" y="37855"/>
                  </a:cubicBezTo>
                  <a:cubicBezTo>
                    <a:pt x="17280" y="37880"/>
                    <a:pt x="17287" y="37890"/>
                    <a:pt x="17298" y="37890"/>
                  </a:cubicBezTo>
                  <a:cubicBezTo>
                    <a:pt x="17344" y="37890"/>
                    <a:pt x="17466" y="37728"/>
                    <a:pt x="17533" y="37728"/>
                  </a:cubicBezTo>
                  <a:cubicBezTo>
                    <a:pt x="17914" y="37644"/>
                    <a:pt x="18040" y="37728"/>
                    <a:pt x="18336" y="37559"/>
                  </a:cubicBezTo>
                  <a:cubicBezTo>
                    <a:pt x="18507" y="37467"/>
                    <a:pt x="18575" y="37437"/>
                    <a:pt x="18604" y="37437"/>
                  </a:cubicBezTo>
                  <a:cubicBezTo>
                    <a:pt x="18663" y="37437"/>
                    <a:pt x="18557" y="37563"/>
                    <a:pt x="18804" y="37563"/>
                  </a:cubicBezTo>
                  <a:cubicBezTo>
                    <a:pt x="18828" y="37563"/>
                    <a:pt x="18855" y="37562"/>
                    <a:pt x="18885" y="37559"/>
                  </a:cubicBezTo>
                  <a:cubicBezTo>
                    <a:pt x="18928" y="37559"/>
                    <a:pt x="18716" y="37644"/>
                    <a:pt x="18674" y="37686"/>
                  </a:cubicBezTo>
                  <a:cubicBezTo>
                    <a:pt x="18590" y="37728"/>
                    <a:pt x="17871" y="37897"/>
                    <a:pt x="17871" y="37982"/>
                  </a:cubicBezTo>
                  <a:cubicBezTo>
                    <a:pt x="17914" y="38066"/>
                    <a:pt x="18125" y="38911"/>
                    <a:pt x="18336" y="39080"/>
                  </a:cubicBezTo>
                  <a:cubicBezTo>
                    <a:pt x="18346" y="39086"/>
                    <a:pt x="18361" y="39088"/>
                    <a:pt x="18381" y="39088"/>
                  </a:cubicBezTo>
                  <a:cubicBezTo>
                    <a:pt x="18812" y="39088"/>
                    <a:pt x="21595" y="37838"/>
                    <a:pt x="21716" y="37475"/>
                  </a:cubicBezTo>
                  <a:cubicBezTo>
                    <a:pt x="21793" y="37212"/>
                    <a:pt x="21633" y="37130"/>
                    <a:pt x="21402" y="37130"/>
                  </a:cubicBezTo>
                  <a:cubicBezTo>
                    <a:pt x="21024" y="37130"/>
                    <a:pt x="20457" y="37350"/>
                    <a:pt x="20445" y="37350"/>
                  </a:cubicBezTo>
                  <a:cubicBezTo>
                    <a:pt x="20445" y="37350"/>
                    <a:pt x="20446" y="37349"/>
                    <a:pt x="20448" y="37348"/>
                  </a:cubicBezTo>
                  <a:cubicBezTo>
                    <a:pt x="20660" y="37010"/>
                    <a:pt x="21547" y="36841"/>
                    <a:pt x="21885" y="36672"/>
                  </a:cubicBezTo>
                  <a:cubicBezTo>
                    <a:pt x="21927" y="36672"/>
                    <a:pt x="22096" y="36503"/>
                    <a:pt x="22265" y="36334"/>
                  </a:cubicBezTo>
                  <a:cubicBezTo>
                    <a:pt x="22223" y="36250"/>
                    <a:pt x="22307" y="36207"/>
                    <a:pt x="22392" y="36207"/>
                  </a:cubicBezTo>
                  <a:cubicBezTo>
                    <a:pt x="22514" y="36116"/>
                    <a:pt x="22592" y="36047"/>
                    <a:pt x="22626" y="36047"/>
                  </a:cubicBezTo>
                  <a:cubicBezTo>
                    <a:pt x="22639" y="36047"/>
                    <a:pt x="22645" y="36057"/>
                    <a:pt x="22645" y="36081"/>
                  </a:cubicBezTo>
                  <a:cubicBezTo>
                    <a:pt x="22603" y="36207"/>
                    <a:pt x="22519" y="36165"/>
                    <a:pt x="22392" y="36207"/>
                  </a:cubicBezTo>
                  <a:lnTo>
                    <a:pt x="22265" y="36334"/>
                  </a:lnTo>
                  <a:cubicBezTo>
                    <a:pt x="22265" y="36376"/>
                    <a:pt x="22265" y="36418"/>
                    <a:pt x="22307" y="36418"/>
                  </a:cubicBezTo>
                  <a:cubicBezTo>
                    <a:pt x="22350" y="36503"/>
                    <a:pt x="23152" y="36587"/>
                    <a:pt x="22983" y="36714"/>
                  </a:cubicBezTo>
                  <a:cubicBezTo>
                    <a:pt x="22730" y="36883"/>
                    <a:pt x="21631" y="36841"/>
                    <a:pt x="21758" y="37390"/>
                  </a:cubicBezTo>
                  <a:cubicBezTo>
                    <a:pt x="21758" y="37390"/>
                    <a:pt x="21911" y="37374"/>
                    <a:pt x="22095" y="37374"/>
                  </a:cubicBezTo>
                  <a:cubicBezTo>
                    <a:pt x="22434" y="37374"/>
                    <a:pt x="22879" y="37427"/>
                    <a:pt x="22688" y="37728"/>
                  </a:cubicBezTo>
                  <a:cubicBezTo>
                    <a:pt x="22519" y="38066"/>
                    <a:pt x="20998" y="38320"/>
                    <a:pt x="20533" y="38658"/>
                  </a:cubicBezTo>
                  <a:cubicBezTo>
                    <a:pt x="20448" y="38700"/>
                    <a:pt x="20237" y="38869"/>
                    <a:pt x="20322" y="38911"/>
                  </a:cubicBezTo>
                  <a:cubicBezTo>
                    <a:pt x="20336" y="38916"/>
                    <a:pt x="20356" y="38918"/>
                    <a:pt x="20380" y="38918"/>
                  </a:cubicBezTo>
                  <a:cubicBezTo>
                    <a:pt x="20554" y="38918"/>
                    <a:pt x="20949" y="38809"/>
                    <a:pt x="20995" y="38788"/>
                  </a:cubicBezTo>
                  <a:lnTo>
                    <a:pt x="20995" y="38788"/>
                  </a:lnTo>
                  <a:lnTo>
                    <a:pt x="20913" y="38911"/>
                  </a:lnTo>
                  <a:cubicBezTo>
                    <a:pt x="20955" y="38953"/>
                    <a:pt x="20955" y="38996"/>
                    <a:pt x="20955" y="39080"/>
                  </a:cubicBezTo>
                  <a:cubicBezTo>
                    <a:pt x="20955" y="39122"/>
                    <a:pt x="20237" y="39080"/>
                    <a:pt x="20533" y="39376"/>
                  </a:cubicBezTo>
                  <a:cubicBezTo>
                    <a:pt x="20617" y="39503"/>
                    <a:pt x="20871" y="39376"/>
                    <a:pt x="20913" y="39545"/>
                  </a:cubicBezTo>
                  <a:cubicBezTo>
                    <a:pt x="20950" y="39655"/>
                    <a:pt x="20765" y="39764"/>
                    <a:pt x="20605" y="39764"/>
                  </a:cubicBezTo>
                  <a:cubicBezTo>
                    <a:pt x="20580" y="39764"/>
                    <a:pt x="20556" y="39762"/>
                    <a:pt x="20533" y="39756"/>
                  </a:cubicBezTo>
                  <a:cubicBezTo>
                    <a:pt x="20194" y="39722"/>
                    <a:pt x="19313" y="39336"/>
                    <a:pt x="18803" y="39336"/>
                  </a:cubicBezTo>
                  <a:cubicBezTo>
                    <a:pt x="18676" y="39336"/>
                    <a:pt x="18572" y="39359"/>
                    <a:pt x="18505" y="39418"/>
                  </a:cubicBezTo>
                  <a:cubicBezTo>
                    <a:pt x="18336" y="39545"/>
                    <a:pt x="18505" y="39756"/>
                    <a:pt x="18716" y="39967"/>
                  </a:cubicBezTo>
                  <a:lnTo>
                    <a:pt x="18843" y="40010"/>
                  </a:lnTo>
                  <a:cubicBezTo>
                    <a:pt x="18885" y="40052"/>
                    <a:pt x="18885" y="40094"/>
                    <a:pt x="18885" y="40136"/>
                  </a:cubicBezTo>
                  <a:cubicBezTo>
                    <a:pt x="19032" y="40283"/>
                    <a:pt x="19115" y="40398"/>
                    <a:pt x="18968" y="40398"/>
                  </a:cubicBezTo>
                  <a:cubicBezTo>
                    <a:pt x="18946" y="40398"/>
                    <a:pt x="18919" y="40395"/>
                    <a:pt x="18885" y="40390"/>
                  </a:cubicBezTo>
                  <a:cubicBezTo>
                    <a:pt x="18674" y="40348"/>
                    <a:pt x="18843" y="40263"/>
                    <a:pt x="18885" y="40136"/>
                  </a:cubicBezTo>
                  <a:lnTo>
                    <a:pt x="18716" y="39967"/>
                  </a:lnTo>
                  <a:cubicBezTo>
                    <a:pt x="18547" y="39904"/>
                    <a:pt x="18368" y="39872"/>
                    <a:pt x="18194" y="39872"/>
                  </a:cubicBezTo>
                  <a:cubicBezTo>
                    <a:pt x="18019" y="39872"/>
                    <a:pt x="17850" y="39904"/>
                    <a:pt x="17702" y="39967"/>
                  </a:cubicBezTo>
                  <a:cubicBezTo>
                    <a:pt x="17618" y="39967"/>
                    <a:pt x="17787" y="39841"/>
                    <a:pt x="17871" y="39798"/>
                  </a:cubicBezTo>
                  <a:cubicBezTo>
                    <a:pt x="17914" y="39714"/>
                    <a:pt x="18167" y="39545"/>
                    <a:pt x="18167" y="39376"/>
                  </a:cubicBezTo>
                  <a:cubicBezTo>
                    <a:pt x="18167" y="39376"/>
                    <a:pt x="17618" y="38193"/>
                    <a:pt x="17576" y="38151"/>
                  </a:cubicBezTo>
                  <a:cubicBezTo>
                    <a:pt x="17506" y="38119"/>
                    <a:pt x="17448" y="38106"/>
                    <a:pt x="17399" y="38106"/>
                  </a:cubicBezTo>
                  <a:cubicBezTo>
                    <a:pt x="17121" y="38106"/>
                    <a:pt x="17141" y="38550"/>
                    <a:pt x="17069" y="38658"/>
                  </a:cubicBezTo>
                  <a:cubicBezTo>
                    <a:pt x="17059" y="38667"/>
                    <a:pt x="17050" y="38671"/>
                    <a:pt x="17042" y="38671"/>
                  </a:cubicBezTo>
                  <a:cubicBezTo>
                    <a:pt x="16978" y="38671"/>
                    <a:pt x="16934" y="38443"/>
                    <a:pt x="16837" y="38443"/>
                  </a:cubicBezTo>
                  <a:cubicBezTo>
                    <a:pt x="16830" y="38443"/>
                    <a:pt x="16823" y="38444"/>
                    <a:pt x="16815" y="38446"/>
                  </a:cubicBezTo>
                  <a:cubicBezTo>
                    <a:pt x="16688" y="38489"/>
                    <a:pt x="16731" y="38658"/>
                    <a:pt x="16646" y="38700"/>
                  </a:cubicBezTo>
                  <a:cubicBezTo>
                    <a:pt x="16604" y="38714"/>
                    <a:pt x="16576" y="38719"/>
                    <a:pt x="16555" y="38719"/>
                  </a:cubicBezTo>
                  <a:cubicBezTo>
                    <a:pt x="16515" y="38719"/>
                    <a:pt x="16505" y="38700"/>
                    <a:pt x="16477" y="38700"/>
                  </a:cubicBezTo>
                  <a:cubicBezTo>
                    <a:pt x="16477" y="38700"/>
                    <a:pt x="16604" y="38489"/>
                    <a:pt x="16519" y="38404"/>
                  </a:cubicBezTo>
                  <a:cubicBezTo>
                    <a:pt x="16516" y="38402"/>
                    <a:pt x="16512" y="38402"/>
                    <a:pt x="16507" y="38402"/>
                  </a:cubicBezTo>
                  <a:cubicBezTo>
                    <a:pt x="16385" y="38402"/>
                    <a:pt x="15803" y="38869"/>
                    <a:pt x="15843" y="38869"/>
                  </a:cubicBezTo>
                  <a:cubicBezTo>
                    <a:pt x="15936" y="39070"/>
                    <a:pt x="15961" y="39113"/>
                    <a:pt x="15955" y="39113"/>
                  </a:cubicBezTo>
                  <a:cubicBezTo>
                    <a:pt x="15951" y="39113"/>
                    <a:pt x="15931" y="39090"/>
                    <a:pt x="15908" y="39090"/>
                  </a:cubicBezTo>
                  <a:cubicBezTo>
                    <a:pt x="15878" y="39090"/>
                    <a:pt x="15843" y="39132"/>
                    <a:pt x="15843" y="39334"/>
                  </a:cubicBezTo>
                  <a:cubicBezTo>
                    <a:pt x="15843" y="39437"/>
                    <a:pt x="15977" y="39470"/>
                    <a:pt x="16144" y="39470"/>
                  </a:cubicBezTo>
                  <a:cubicBezTo>
                    <a:pt x="16386" y="39470"/>
                    <a:pt x="16698" y="39401"/>
                    <a:pt x="16773" y="39376"/>
                  </a:cubicBezTo>
                  <a:lnTo>
                    <a:pt x="16773" y="39376"/>
                  </a:lnTo>
                  <a:cubicBezTo>
                    <a:pt x="16734" y="39395"/>
                    <a:pt x="16654" y="39435"/>
                    <a:pt x="16604" y="39460"/>
                  </a:cubicBezTo>
                  <a:cubicBezTo>
                    <a:pt x="16498" y="39524"/>
                    <a:pt x="16403" y="39534"/>
                    <a:pt x="16308" y="39534"/>
                  </a:cubicBezTo>
                  <a:cubicBezTo>
                    <a:pt x="16261" y="39534"/>
                    <a:pt x="16213" y="39532"/>
                    <a:pt x="16164" y="39532"/>
                  </a:cubicBezTo>
                  <a:cubicBezTo>
                    <a:pt x="16115" y="39532"/>
                    <a:pt x="16065" y="39534"/>
                    <a:pt x="16012" y="39545"/>
                  </a:cubicBezTo>
                  <a:lnTo>
                    <a:pt x="15548" y="39798"/>
                  </a:lnTo>
                  <a:cubicBezTo>
                    <a:pt x="15505" y="39756"/>
                    <a:pt x="15970" y="38827"/>
                    <a:pt x="15463" y="38827"/>
                  </a:cubicBezTo>
                  <a:cubicBezTo>
                    <a:pt x="15389" y="38827"/>
                    <a:pt x="15249" y="39187"/>
                    <a:pt x="15101" y="39187"/>
                  </a:cubicBezTo>
                  <a:cubicBezTo>
                    <a:pt x="15081" y="39187"/>
                    <a:pt x="15061" y="39180"/>
                    <a:pt x="15041" y="39165"/>
                  </a:cubicBezTo>
                  <a:cubicBezTo>
                    <a:pt x="14893" y="39076"/>
                    <a:pt x="14683" y="38967"/>
                    <a:pt x="14527" y="38967"/>
                  </a:cubicBezTo>
                  <a:cubicBezTo>
                    <a:pt x="14460" y="38967"/>
                    <a:pt x="14403" y="38987"/>
                    <a:pt x="14365" y="39038"/>
                  </a:cubicBezTo>
                  <a:cubicBezTo>
                    <a:pt x="14196" y="39207"/>
                    <a:pt x="14703" y="39376"/>
                    <a:pt x="14661" y="39460"/>
                  </a:cubicBezTo>
                  <a:cubicBezTo>
                    <a:pt x="14631" y="39500"/>
                    <a:pt x="14577" y="39512"/>
                    <a:pt x="14512" y="39512"/>
                  </a:cubicBezTo>
                  <a:cubicBezTo>
                    <a:pt x="14422" y="39512"/>
                    <a:pt x="14311" y="39490"/>
                    <a:pt x="14210" y="39490"/>
                  </a:cubicBezTo>
                  <a:cubicBezTo>
                    <a:pt x="14076" y="39490"/>
                    <a:pt x="13961" y="39529"/>
                    <a:pt x="13942" y="39714"/>
                  </a:cubicBezTo>
                  <a:cubicBezTo>
                    <a:pt x="13858" y="40179"/>
                    <a:pt x="14280" y="40052"/>
                    <a:pt x="14534" y="40221"/>
                  </a:cubicBezTo>
                  <a:cubicBezTo>
                    <a:pt x="14584" y="40246"/>
                    <a:pt x="14563" y="40252"/>
                    <a:pt x="14506" y="40252"/>
                  </a:cubicBezTo>
                  <a:cubicBezTo>
                    <a:pt x="14446" y="40252"/>
                    <a:pt x="14344" y="40245"/>
                    <a:pt x="14242" y="40245"/>
                  </a:cubicBezTo>
                  <a:cubicBezTo>
                    <a:pt x="14117" y="40245"/>
                    <a:pt x="13991" y="40256"/>
                    <a:pt x="13942" y="40305"/>
                  </a:cubicBezTo>
                  <a:cubicBezTo>
                    <a:pt x="13816" y="40474"/>
                    <a:pt x="14111" y="40728"/>
                    <a:pt x="14069" y="40728"/>
                  </a:cubicBezTo>
                  <a:cubicBezTo>
                    <a:pt x="13816" y="40686"/>
                    <a:pt x="13435" y="40348"/>
                    <a:pt x="13140" y="40305"/>
                  </a:cubicBezTo>
                  <a:cubicBezTo>
                    <a:pt x="13066" y="40295"/>
                    <a:pt x="13023" y="40289"/>
                    <a:pt x="12997" y="40289"/>
                  </a:cubicBezTo>
                  <a:cubicBezTo>
                    <a:pt x="12918" y="40289"/>
                    <a:pt x="12981" y="40337"/>
                    <a:pt x="12759" y="40432"/>
                  </a:cubicBezTo>
                  <a:cubicBezTo>
                    <a:pt x="12717" y="40432"/>
                    <a:pt x="12759" y="40474"/>
                    <a:pt x="12759" y="40517"/>
                  </a:cubicBezTo>
                  <a:cubicBezTo>
                    <a:pt x="12844" y="40770"/>
                    <a:pt x="12759" y="40939"/>
                    <a:pt x="13055" y="41024"/>
                  </a:cubicBezTo>
                  <a:cubicBezTo>
                    <a:pt x="13140" y="41066"/>
                    <a:pt x="13224" y="41066"/>
                    <a:pt x="13309" y="41066"/>
                  </a:cubicBezTo>
                  <a:cubicBezTo>
                    <a:pt x="13330" y="41066"/>
                    <a:pt x="13383" y="41055"/>
                    <a:pt x="13430" y="41055"/>
                  </a:cubicBezTo>
                  <a:cubicBezTo>
                    <a:pt x="13478" y="41055"/>
                    <a:pt x="13520" y="41066"/>
                    <a:pt x="13520" y="41108"/>
                  </a:cubicBezTo>
                  <a:cubicBezTo>
                    <a:pt x="13513" y="41115"/>
                    <a:pt x="13511" y="41117"/>
                    <a:pt x="13511" y="41117"/>
                  </a:cubicBezTo>
                  <a:cubicBezTo>
                    <a:pt x="13513" y="41117"/>
                    <a:pt x="13535" y="41102"/>
                    <a:pt x="13557" y="41102"/>
                  </a:cubicBezTo>
                  <a:cubicBezTo>
                    <a:pt x="13581" y="41102"/>
                    <a:pt x="13604" y="41119"/>
                    <a:pt x="13604" y="41193"/>
                  </a:cubicBezTo>
                  <a:cubicBezTo>
                    <a:pt x="13689" y="41488"/>
                    <a:pt x="13309" y="41277"/>
                    <a:pt x="13309" y="41446"/>
                  </a:cubicBezTo>
                  <a:cubicBezTo>
                    <a:pt x="13266" y="41615"/>
                    <a:pt x="13900" y="42037"/>
                    <a:pt x="14027" y="42291"/>
                  </a:cubicBezTo>
                  <a:cubicBezTo>
                    <a:pt x="14042" y="42321"/>
                    <a:pt x="14041" y="42334"/>
                    <a:pt x="14028" y="42334"/>
                  </a:cubicBezTo>
                  <a:cubicBezTo>
                    <a:pt x="13945" y="42334"/>
                    <a:pt x="13353" y="41784"/>
                    <a:pt x="13294" y="41784"/>
                  </a:cubicBezTo>
                  <a:cubicBezTo>
                    <a:pt x="13285" y="41784"/>
                    <a:pt x="13289" y="41797"/>
                    <a:pt x="13309" y="41826"/>
                  </a:cubicBezTo>
                  <a:lnTo>
                    <a:pt x="13309" y="41868"/>
                  </a:lnTo>
                  <a:lnTo>
                    <a:pt x="13182" y="41784"/>
                  </a:lnTo>
                  <a:cubicBezTo>
                    <a:pt x="13109" y="41784"/>
                    <a:pt x="13068" y="41877"/>
                    <a:pt x="13004" y="41877"/>
                  </a:cubicBezTo>
                  <a:cubicBezTo>
                    <a:pt x="12994" y="41877"/>
                    <a:pt x="12983" y="41875"/>
                    <a:pt x="12971" y="41868"/>
                  </a:cubicBezTo>
                  <a:cubicBezTo>
                    <a:pt x="12802" y="41742"/>
                    <a:pt x="13055" y="41319"/>
                    <a:pt x="13055" y="41319"/>
                  </a:cubicBezTo>
                  <a:cubicBezTo>
                    <a:pt x="13055" y="41193"/>
                    <a:pt x="12590" y="41024"/>
                    <a:pt x="12506" y="40897"/>
                  </a:cubicBezTo>
                  <a:cubicBezTo>
                    <a:pt x="12464" y="40728"/>
                    <a:pt x="12759" y="40728"/>
                    <a:pt x="12421" y="40474"/>
                  </a:cubicBezTo>
                  <a:cubicBezTo>
                    <a:pt x="12337" y="40474"/>
                    <a:pt x="12210" y="40517"/>
                    <a:pt x="12126" y="40559"/>
                  </a:cubicBezTo>
                  <a:cubicBezTo>
                    <a:pt x="11999" y="40686"/>
                    <a:pt x="11661" y="40812"/>
                    <a:pt x="11788" y="40981"/>
                  </a:cubicBezTo>
                  <a:cubicBezTo>
                    <a:pt x="11803" y="41004"/>
                    <a:pt x="11818" y="41013"/>
                    <a:pt x="11832" y="41013"/>
                  </a:cubicBezTo>
                  <a:cubicBezTo>
                    <a:pt x="11902" y="41013"/>
                    <a:pt x="11972" y="40812"/>
                    <a:pt x="12041" y="40812"/>
                  </a:cubicBezTo>
                  <a:cubicBezTo>
                    <a:pt x="12252" y="40855"/>
                    <a:pt x="12295" y="41150"/>
                    <a:pt x="12464" y="41362"/>
                  </a:cubicBezTo>
                  <a:cubicBezTo>
                    <a:pt x="12717" y="41699"/>
                    <a:pt x="12295" y="41868"/>
                    <a:pt x="12675" y="42122"/>
                  </a:cubicBezTo>
                  <a:cubicBezTo>
                    <a:pt x="12886" y="42249"/>
                    <a:pt x="13393" y="42587"/>
                    <a:pt x="13478" y="42798"/>
                  </a:cubicBezTo>
                  <a:cubicBezTo>
                    <a:pt x="13515" y="42911"/>
                    <a:pt x="13519" y="43192"/>
                    <a:pt x="13460" y="43192"/>
                  </a:cubicBezTo>
                  <a:cubicBezTo>
                    <a:pt x="13453" y="43192"/>
                    <a:pt x="13445" y="43187"/>
                    <a:pt x="13435" y="43178"/>
                  </a:cubicBezTo>
                  <a:cubicBezTo>
                    <a:pt x="13309" y="43094"/>
                    <a:pt x="13435" y="42882"/>
                    <a:pt x="13266" y="42798"/>
                  </a:cubicBezTo>
                  <a:cubicBezTo>
                    <a:pt x="12971" y="42587"/>
                    <a:pt x="12675" y="42333"/>
                    <a:pt x="12421" y="42080"/>
                  </a:cubicBezTo>
                  <a:cubicBezTo>
                    <a:pt x="12210" y="41742"/>
                    <a:pt x="12379" y="41488"/>
                    <a:pt x="12041" y="41193"/>
                  </a:cubicBezTo>
                  <a:cubicBezTo>
                    <a:pt x="12019" y="41170"/>
                    <a:pt x="11993" y="41161"/>
                    <a:pt x="11966" y="41161"/>
                  </a:cubicBezTo>
                  <a:cubicBezTo>
                    <a:pt x="11852" y="41161"/>
                    <a:pt x="11707" y="41323"/>
                    <a:pt x="11603" y="41323"/>
                  </a:cubicBezTo>
                  <a:cubicBezTo>
                    <a:pt x="11594" y="41323"/>
                    <a:pt x="11585" y="41322"/>
                    <a:pt x="11576" y="41319"/>
                  </a:cubicBezTo>
                  <a:cubicBezTo>
                    <a:pt x="11420" y="41241"/>
                    <a:pt x="11372" y="41019"/>
                    <a:pt x="11099" y="41019"/>
                  </a:cubicBezTo>
                  <a:cubicBezTo>
                    <a:pt x="11077" y="41019"/>
                    <a:pt x="11053" y="41020"/>
                    <a:pt x="11027" y="41024"/>
                  </a:cubicBezTo>
                  <a:cubicBezTo>
                    <a:pt x="10808" y="41051"/>
                    <a:pt x="10696" y="41202"/>
                    <a:pt x="10575" y="41202"/>
                  </a:cubicBezTo>
                  <a:cubicBezTo>
                    <a:pt x="10509" y="41202"/>
                    <a:pt x="10441" y="41157"/>
                    <a:pt x="10351" y="41024"/>
                  </a:cubicBezTo>
                  <a:cubicBezTo>
                    <a:pt x="10172" y="40737"/>
                    <a:pt x="10023" y="40640"/>
                    <a:pt x="9869" y="40640"/>
                  </a:cubicBezTo>
                  <a:cubicBezTo>
                    <a:pt x="9660" y="40640"/>
                    <a:pt x="9442" y="40817"/>
                    <a:pt x="9126" y="40939"/>
                  </a:cubicBezTo>
                  <a:cubicBezTo>
                    <a:pt x="9113" y="40946"/>
                    <a:pt x="9096" y="40948"/>
                    <a:pt x="9076" y="40948"/>
                  </a:cubicBezTo>
                  <a:cubicBezTo>
                    <a:pt x="9014" y="40948"/>
                    <a:pt x="8927" y="40923"/>
                    <a:pt x="8865" y="40923"/>
                  </a:cubicBezTo>
                  <a:cubicBezTo>
                    <a:pt x="8820" y="40923"/>
                    <a:pt x="8788" y="40936"/>
                    <a:pt x="8788" y="40981"/>
                  </a:cubicBezTo>
                  <a:cubicBezTo>
                    <a:pt x="8788" y="41404"/>
                    <a:pt x="9380" y="41488"/>
                    <a:pt x="9675" y="41657"/>
                  </a:cubicBezTo>
                  <a:lnTo>
                    <a:pt x="9422" y="41657"/>
                  </a:lnTo>
                  <a:cubicBezTo>
                    <a:pt x="9380" y="41615"/>
                    <a:pt x="9295" y="41615"/>
                    <a:pt x="9211" y="41615"/>
                  </a:cubicBezTo>
                  <a:cubicBezTo>
                    <a:pt x="8788" y="41615"/>
                    <a:pt x="8957" y="41868"/>
                    <a:pt x="8830" y="42122"/>
                  </a:cubicBezTo>
                  <a:cubicBezTo>
                    <a:pt x="8809" y="42185"/>
                    <a:pt x="8883" y="42209"/>
                    <a:pt x="9013" y="42209"/>
                  </a:cubicBezTo>
                  <a:cubicBezTo>
                    <a:pt x="9401" y="42209"/>
                    <a:pt x="10288" y="41995"/>
                    <a:pt x="10605" y="41995"/>
                  </a:cubicBezTo>
                  <a:cubicBezTo>
                    <a:pt x="10731" y="41995"/>
                    <a:pt x="11069" y="41995"/>
                    <a:pt x="10985" y="42080"/>
                  </a:cubicBezTo>
                  <a:cubicBezTo>
                    <a:pt x="10731" y="42291"/>
                    <a:pt x="9929" y="41953"/>
                    <a:pt x="9971" y="42502"/>
                  </a:cubicBezTo>
                  <a:cubicBezTo>
                    <a:pt x="9971" y="42533"/>
                    <a:pt x="9988" y="42542"/>
                    <a:pt x="10014" y="42542"/>
                  </a:cubicBezTo>
                  <a:cubicBezTo>
                    <a:pt x="10043" y="42542"/>
                    <a:pt x="10082" y="42532"/>
                    <a:pt x="10120" y="42532"/>
                  </a:cubicBezTo>
                  <a:cubicBezTo>
                    <a:pt x="10142" y="42532"/>
                    <a:pt x="10163" y="42535"/>
                    <a:pt x="10182" y="42544"/>
                  </a:cubicBezTo>
                  <a:cubicBezTo>
                    <a:pt x="10605" y="42502"/>
                    <a:pt x="11069" y="42460"/>
                    <a:pt x="11492" y="42375"/>
                  </a:cubicBezTo>
                  <a:cubicBezTo>
                    <a:pt x="11576" y="42375"/>
                    <a:pt x="12295" y="42629"/>
                    <a:pt x="12168" y="42629"/>
                  </a:cubicBezTo>
                  <a:cubicBezTo>
                    <a:pt x="12129" y="42640"/>
                    <a:pt x="12085" y="42645"/>
                    <a:pt x="12037" y="42645"/>
                  </a:cubicBezTo>
                  <a:cubicBezTo>
                    <a:pt x="11817" y="42645"/>
                    <a:pt x="11502" y="42551"/>
                    <a:pt x="11137" y="42551"/>
                  </a:cubicBezTo>
                  <a:cubicBezTo>
                    <a:pt x="10969" y="42551"/>
                    <a:pt x="10790" y="42571"/>
                    <a:pt x="10605" y="42629"/>
                  </a:cubicBezTo>
                  <a:cubicBezTo>
                    <a:pt x="10286" y="42700"/>
                    <a:pt x="10324" y="42860"/>
                    <a:pt x="10294" y="42860"/>
                  </a:cubicBezTo>
                  <a:cubicBezTo>
                    <a:pt x="10289" y="42860"/>
                    <a:pt x="10280" y="42854"/>
                    <a:pt x="10267" y="42840"/>
                  </a:cubicBezTo>
                  <a:cubicBezTo>
                    <a:pt x="10256" y="42830"/>
                    <a:pt x="10246" y="42825"/>
                    <a:pt x="10234" y="42825"/>
                  </a:cubicBezTo>
                  <a:cubicBezTo>
                    <a:pt x="10154" y="42825"/>
                    <a:pt x="10061" y="43067"/>
                    <a:pt x="10098" y="43178"/>
                  </a:cubicBezTo>
                  <a:cubicBezTo>
                    <a:pt x="9887" y="42967"/>
                    <a:pt x="9633" y="42798"/>
                    <a:pt x="9337" y="42671"/>
                  </a:cubicBezTo>
                  <a:cubicBezTo>
                    <a:pt x="9211" y="42671"/>
                    <a:pt x="9168" y="43220"/>
                    <a:pt x="9168" y="43220"/>
                  </a:cubicBezTo>
                  <a:cubicBezTo>
                    <a:pt x="9062" y="43149"/>
                    <a:pt x="9104" y="42364"/>
                    <a:pt x="8796" y="42364"/>
                  </a:cubicBezTo>
                  <a:cubicBezTo>
                    <a:pt x="8737" y="42364"/>
                    <a:pt x="8665" y="42392"/>
                    <a:pt x="8577" y="42460"/>
                  </a:cubicBezTo>
                  <a:cubicBezTo>
                    <a:pt x="8535" y="42502"/>
                    <a:pt x="8661" y="42587"/>
                    <a:pt x="8661" y="42671"/>
                  </a:cubicBezTo>
                  <a:cubicBezTo>
                    <a:pt x="8661" y="42713"/>
                    <a:pt x="8619" y="42882"/>
                    <a:pt x="8492" y="42925"/>
                  </a:cubicBezTo>
                  <a:cubicBezTo>
                    <a:pt x="8407" y="42964"/>
                    <a:pt x="8355" y="42981"/>
                    <a:pt x="8326" y="42981"/>
                  </a:cubicBezTo>
                  <a:cubicBezTo>
                    <a:pt x="8170" y="42981"/>
                    <a:pt x="8689" y="42482"/>
                    <a:pt x="8154" y="42375"/>
                  </a:cubicBezTo>
                  <a:cubicBezTo>
                    <a:pt x="8139" y="42373"/>
                    <a:pt x="8124" y="42372"/>
                    <a:pt x="8109" y="42372"/>
                  </a:cubicBezTo>
                  <a:cubicBezTo>
                    <a:pt x="7846" y="42372"/>
                    <a:pt x="7730" y="42718"/>
                    <a:pt x="7690" y="42798"/>
                  </a:cubicBezTo>
                  <a:cubicBezTo>
                    <a:pt x="7684" y="42801"/>
                    <a:pt x="7679" y="42802"/>
                    <a:pt x="7674" y="42802"/>
                  </a:cubicBezTo>
                  <a:cubicBezTo>
                    <a:pt x="7610" y="42802"/>
                    <a:pt x="7639" y="42542"/>
                    <a:pt x="7521" y="42502"/>
                  </a:cubicBezTo>
                  <a:cubicBezTo>
                    <a:pt x="7474" y="42456"/>
                    <a:pt x="7237" y="42422"/>
                    <a:pt x="7019" y="42422"/>
                  </a:cubicBezTo>
                  <a:cubicBezTo>
                    <a:pt x="6839" y="42422"/>
                    <a:pt x="6672" y="42445"/>
                    <a:pt x="6633" y="42502"/>
                  </a:cubicBezTo>
                  <a:cubicBezTo>
                    <a:pt x="6422" y="42925"/>
                    <a:pt x="7563" y="43009"/>
                    <a:pt x="7816" y="43305"/>
                  </a:cubicBezTo>
                  <a:cubicBezTo>
                    <a:pt x="7478" y="43220"/>
                    <a:pt x="7183" y="43178"/>
                    <a:pt x="6887" y="43178"/>
                  </a:cubicBezTo>
                  <a:cubicBezTo>
                    <a:pt x="6831" y="43178"/>
                    <a:pt x="6774" y="43141"/>
                    <a:pt x="6730" y="43141"/>
                  </a:cubicBezTo>
                  <a:cubicBezTo>
                    <a:pt x="6709" y="43141"/>
                    <a:pt x="6690" y="43150"/>
                    <a:pt x="6676" y="43178"/>
                  </a:cubicBezTo>
                  <a:cubicBezTo>
                    <a:pt x="6359" y="43525"/>
                    <a:pt x="6403" y="43635"/>
                    <a:pt x="6596" y="43635"/>
                  </a:cubicBezTo>
                  <a:cubicBezTo>
                    <a:pt x="6932" y="43635"/>
                    <a:pt x="7717" y="43303"/>
                    <a:pt x="7847" y="43303"/>
                  </a:cubicBezTo>
                  <a:cubicBezTo>
                    <a:pt x="7852" y="43303"/>
                    <a:pt x="7856" y="43304"/>
                    <a:pt x="7859" y="43305"/>
                  </a:cubicBezTo>
                  <a:cubicBezTo>
                    <a:pt x="8357" y="43430"/>
                    <a:pt x="8350" y="43807"/>
                    <a:pt x="8414" y="44098"/>
                  </a:cubicBezTo>
                  <a:lnTo>
                    <a:pt x="8414" y="44098"/>
                  </a:lnTo>
                  <a:cubicBezTo>
                    <a:pt x="8291" y="43769"/>
                    <a:pt x="8098" y="43494"/>
                    <a:pt x="7859" y="43474"/>
                  </a:cubicBezTo>
                  <a:cubicBezTo>
                    <a:pt x="7398" y="43474"/>
                    <a:pt x="7356" y="43823"/>
                    <a:pt x="7320" y="43823"/>
                  </a:cubicBezTo>
                  <a:cubicBezTo>
                    <a:pt x="7317" y="43823"/>
                    <a:pt x="7313" y="43820"/>
                    <a:pt x="7309" y="43812"/>
                  </a:cubicBezTo>
                  <a:cubicBezTo>
                    <a:pt x="7259" y="43736"/>
                    <a:pt x="7147" y="43629"/>
                    <a:pt x="7039" y="43629"/>
                  </a:cubicBezTo>
                  <a:cubicBezTo>
                    <a:pt x="6966" y="43629"/>
                    <a:pt x="6895" y="43677"/>
                    <a:pt x="6845" y="43812"/>
                  </a:cubicBezTo>
                  <a:cubicBezTo>
                    <a:pt x="6760" y="44108"/>
                    <a:pt x="7605" y="45206"/>
                    <a:pt x="7056" y="45375"/>
                  </a:cubicBezTo>
                  <a:cubicBezTo>
                    <a:pt x="7014" y="45375"/>
                    <a:pt x="7098" y="45291"/>
                    <a:pt x="7140" y="45248"/>
                  </a:cubicBezTo>
                  <a:cubicBezTo>
                    <a:pt x="7309" y="44910"/>
                    <a:pt x="6845" y="44488"/>
                    <a:pt x="6760" y="44192"/>
                  </a:cubicBezTo>
                  <a:cubicBezTo>
                    <a:pt x="6718" y="44065"/>
                    <a:pt x="6760" y="43854"/>
                    <a:pt x="6676" y="43812"/>
                  </a:cubicBezTo>
                  <a:cubicBezTo>
                    <a:pt x="6666" y="43802"/>
                    <a:pt x="6641" y="43797"/>
                    <a:pt x="6606" y="43797"/>
                  </a:cubicBezTo>
                  <a:cubicBezTo>
                    <a:pt x="6345" y="43797"/>
                    <a:pt x="5493" y="44053"/>
                    <a:pt x="5493" y="44277"/>
                  </a:cubicBezTo>
                  <a:cubicBezTo>
                    <a:pt x="5493" y="44295"/>
                    <a:pt x="5488" y="44302"/>
                    <a:pt x="5481" y="44302"/>
                  </a:cubicBezTo>
                  <a:cubicBezTo>
                    <a:pt x="5459" y="44302"/>
                    <a:pt x="5409" y="44240"/>
                    <a:pt x="5371" y="44240"/>
                  </a:cubicBezTo>
                  <a:cubicBezTo>
                    <a:pt x="5333" y="44240"/>
                    <a:pt x="5306" y="44298"/>
                    <a:pt x="5324" y="44530"/>
                  </a:cubicBezTo>
                  <a:cubicBezTo>
                    <a:pt x="5324" y="44530"/>
                    <a:pt x="5324" y="44572"/>
                    <a:pt x="5324" y="44572"/>
                  </a:cubicBezTo>
                  <a:cubicBezTo>
                    <a:pt x="5281" y="44530"/>
                    <a:pt x="5239" y="44488"/>
                    <a:pt x="5155" y="44488"/>
                  </a:cubicBezTo>
                  <a:cubicBezTo>
                    <a:pt x="5099" y="44474"/>
                    <a:pt x="5050" y="44468"/>
                    <a:pt x="5008" y="44468"/>
                  </a:cubicBezTo>
                  <a:cubicBezTo>
                    <a:pt x="4664" y="44468"/>
                    <a:pt x="4723" y="44877"/>
                    <a:pt x="4648" y="44953"/>
                  </a:cubicBezTo>
                  <a:lnTo>
                    <a:pt x="4606" y="44953"/>
                  </a:lnTo>
                  <a:cubicBezTo>
                    <a:pt x="4497" y="44807"/>
                    <a:pt x="4294" y="44318"/>
                    <a:pt x="3971" y="44318"/>
                  </a:cubicBezTo>
                  <a:cubicBezTo>
                    <a:pt x="3918" y="44318"/>
                    <a:pt x="3862" y="44331"/>
                    <a:pt x="3803" y="44361"/>
                  </a:cubicBezTo>
                  <a:cubicBezTo>
                    <a:pt x="3211" y="44657"/>
                    <a:pt x="4437" y="44953"/>
                    <a:pt x="3930" y="45206"/>
                  </a:cubicBezTo>
                  <a:cubicBezTo>
                    <a:pt x="3928" y="45207"/>
                    <a:pt x="3927" y="45207"/>
                    <a:pt x="3925" y="45207"/>
                  </a:cubicBezTo>
                  <a:cubicBezTo>
                    <a:pt x="3822" y="45207"/>
                    <a:pt x="3109" y="44022"/>
                    <a:pt x="3085" y="44022"/>
                  </a:cubicBezTo>
                  <a:cubicBezTo>
                    <a:pt x="3085" y="44022"/>
                    <a:pt x="3085" y="44022"/>
                    <a:pt x="3085" y="44023"/>
                  </a:cubicBezTo>
                  <a:cubicBezTo>
                    <a:pt x="3085" y="44023"/>
                    <a:pt x="3085" y="44065"/>
                    <a:pt x="3085" y="44065"/>
                  </a:cubicBezTo>
                  <a:cubicBezTo>
                    <a:pt x="3042" y="44065"/>
                    <a:pt x="3000" y="44065"/>
                    <a:pt x="2873" y="44108"/>
                  </a:cubicBezTo>
                  <a:cubicBezTo>
                    <a:pt x="2578" y="44277"/>
                    <a:pt x="2958" y="44361"/>
                    <a:pt x="2958" y="44403"/>
                  </a:cubicBezTo>
                  <a:cubicBezTo>
                    <a:pt x="2958" y="44488"/>
                    <a:pt x="2831" y="44530"/>
                    <a:pt x="2831" y="44572"/>
                  </a:cubicBezTo>
                  <a:lnTo>
                    <a:pt x="3127" y="44657"/>
                  </a:lnTo>
                  <a:cubicBezTo>
                    <a:pt x="3254" y="44741"/>
                    <a:pt x="3465" y="44868"/>
                    <a:pt x="3465" y="45037"/>
                  </a:cubicBezTo>
                  <a:cubicBezTo>
                    <a:pt x="3549" y="45544"/>
                    <a:pt x="2620" y="45291"/>
                    <a:pt x="2662" y="45586"/>
                  </a:cubicBezTo>
                  <a:cubicBezTo>
                    <a:pt x="2662" y="45671"/>
                    <a:pt x="2747" y="45671"/>
                    <a:pt x="2789" y="45713"/>
                  </a:cubicBezTo>
                  <a:lnTo>
                    <a:pt x="3338" y="45713"/>
                  </a:lnTo>
                  <a:cubicBezTo>
                    <a:pt x="3845" y="45755"/>
                    <a:pt x="4310" y="45840"/>
                    <a:pt x="4775" y="46009"/>
                  </a:cubicBezTo>
                  <a:cubicBezTo>
                    <a:pt x="5113" y="46178"/>
                    <a:pt x="5450" y="46389"/>
                    <a:pt x="5788" y="46600"/>
                  </a:cubicBezTo>
                  <a:lnTo>
                    <a:pt x="5619" y="46600"/>
                  </a:lnTo>
                  <a:cubicBezTo>
                    <a:pt x="5466" y="46692"/>
                    <a:pt x="5624" y="46850"/>
                    <a:pt x="5546" y="46850"/>
                  </a:cubicBezTo>
                  <a:cubicBezTo>
                    <a:pt x="5516" y="46850"/>
                    <a:pt x="5452" y="46827"/>
                    <a:pt x="5324" y="46769"/>
                  </a:cubicBezTo>
                  <a:cubicBezTo>
                    <a:pt x="5246" y="46730"/>
                    <a:pt x="5240" y="46511"/>
                    <a:pt x="5139" y="46511"/>
                  </a:cubicBezTo>
                  <a:cubicBezTo>
                    <a:pt x="5131" y="46511"/>
                    <a:pt x="5122" y="46513"/>
                    <a:pt x="5113" y="46516"/>
                  </a:cubicBezTo>
                  <a:cubicBezTo>
                    <a:pt x="5031" y="46556"/>
                    <a:pt x="5106" y="47067"/>
                    <a:pt x="4848" y="47067"/>
                  </a:cubicBezTo>
                  <a:cubicBezTo>
                    <a:pt x="4838" y="47067"/>
                    <a:pt x="4828" y="47067"/>
                    <a:pt x="4817" y="47065"/>
                  </a:cubicBezTo>
                  <a:cubicBezTo>
                    <a:pt x="4775" y="47065"/>
                    <a:pt x="4944" y="46938"/>
                    <a:pt x="4944" y="46896"/>
                  </a:cubicBezTo>
                  <a:lnTo>
                    <a:pt x="5028" y="46431"/>
                  </a:lnTo>
                  <a:lnTo>
                    <a:pt x="4394" y="46431"/>
                  </a:lnTo>
                  <a:cubicBezTo>
                    <a:pt x="4479" y="46347"/>
                    <a:pt x="4394" y="46220"/>
                    <a:pt x="4268" y="46136"/>
                  </a:cubicBezTo>
                  <a:cubicBezTo>
                    <a:pt x="4179" y="46077"/>
                    <a:pt x="3743" y="45834"/>
                    <a:pt x="3429" y="45834"/>
                  </a:cubicBezTo>
                  <a:cubicBezTo>
                    <a:pt x="3292" y="45834"/>
                    <a:pt x="3178" y="45880"/>
                    <a:pt x="3127" y="46009"/>
                  </a:cubicBezTo>
                  <a:cubicBezTo>
                    <a:pt x="3127" y="46093"/>
                    <a:pt x="3296" y="46178"/>
                    <a:pt x="3254" y="46220"/>
                  </a:cubicBezTo>
                  <a:cubicBezTo>
                    <a:pt x="3211" y="46305"/>
                    <a:pt x="2747" y="46220"/>
                    <a:pt x="2620" y="46389"/>
                  </a:cubicBezTo>
                  <a:cubicBezTo>
                    <a:pt x="2578" y="46431"/>
                    <a:pt x="2620" y="46516"/>
                    <a:pt x="2578" y="46600"/>
                  </a:cubicBezTo>
                  <a:cubicBezTo>
                    <a:pt x="2535" y="46643"/>
                    <a:pt x="2578" y="46812"/>
                    <a:pt x="2535" y="46854"/>
                  </a:cubicBezTo>
                  <a:lnTo>
                    <a:pt x="2324" y="46558"/>
                  </a:lnTo>
                  <a:cubicBezTo>
                    <a:pt x="2302" y="46551"/>
                    <a:pt x="2279" y="46547"/>
                    <a:pt x="2257" y="46547"/>
                  </a:cubicBezTo>
                  <a:cubicBezTo>
                    <a:pt x="2154" y="46547"/>
                    <a:pt x="2056" y="46623"/>
                    <a:pt x="1986" y="46727"/>
                  </a:cubicBezTo>
                  <a:cubicBezTo>
                    <a:pt x="1811" y="47142"/>
                    <a:pt x="2021" y="47218"/>
                    <a:pt x="2317" y="47218"/>
                  </a:cubicBezTo>
                  <a:cubicBezTo>
                    <a:pt x="2488" y="47218"/>
                    <a:pt x="2687" y="47193"/>
                    <a:pt x="2857" y="47193"/>
                  </a:cubicBezTo>
                  <a:cubicBezTo>
                    <a:pt x="2962" y="47193"/>
                    <a:pt x="3057" y="47203"/>
                    <a:pt x="3127" y="47234"/>
                  </a:cubicBezTo>
                  <a:cubicBezTo>
                    <a:pt x="3254" y="47318"/>
                    <a:pt x="2789" y="47361"/>
                    <a:pt x="2578" y="47361"/>
                  </a:cubicBezTo>
                  <a:lnTo>
                    <a:pt x="2704" y="47361"/>
                  </a:lnTo>
                  <a:cubicBezTo>
                    <a:pt x="2747" y="47361"/>
                    <a:pt x="3254" y="47572"/>
                    <a:pt x="3254" y="47656"/>
                  </a:cubicBezTo>
                  <a:cubicBezTo>
                    <a:pt x="3206" y="47764"/>
                    <a:pt x="3114" y="47794"/>
                    <a:pt x="3012" y="47794"/>
                  </a:cubicBezTo>
                  <a:cubicBezTo>
                    <a:pt x="2882" y="47794"/>
                    <a:pt x="2734" y="47746"/>
                    <a:pt x="2633" y="47746"/>
                  </a:cubicBezTo>
                  <a:cubicBezTo>
                    <a:pt x="2529" y="47746"/>
                    <a:pt x="2474" y="47795"/>
                    <a:pt x="2535" y="47994"/>
                  </a:cubicBezTo>
                  <a:cubicBezTo>
                    <a:pt x="2626" y="48296"/>
                    <a:pt x="3040" y="48339"/>
                    <a:pt x="3438" y="48339"/>
                  </a:cubicBezTo>
                  <a:cubicBezTo>
                    <a:pt x="3598" y="48339"/>
                    <a:pt x="3755" y="48332"/>
                    <a:pt x="3887" y="48332"/>
                  </a:cubicBezTo>
                  <a:cubicBezTo>
                    <a:pt x="3803" y="48332"/>
                    <a:pt x="3507" y="48544"/>
                    <a:pt x="3423" y="48544"/>
                  </a:cubicBezTo>
                  <a:cubicBezTo>
                    <a:pt x="3110" y="48544"/>
                    <a:pt x="2521" y="48151"/>
                    <a:pt x="2081" y="48151"/>
                  </a:cubicBezTo>
                  <a:cubicBezTo>
                    <a:pt x="1926" y="48151"/>
                    <a:pt x="1790" y="48200"/>
                    <a:pt x="1690" y="48332"/>
                  </a:cubicBezTo>
                  <a:cubicBezTo>
                    <a:pt x="1564" y="48459"/>
                    <a:pt x="1944" y="48797"/>
                    <a:pt x="1817" y="48924"/>
                  </a:cubicBezTo>
                  <a:cubicBezTo>
                    <a:pt x="1805" y="48936"/>
                    <a:pt x="1814" y="48941"/>
                    <a:pt x="1835" y="48941"/>
                  </a:cubicBezTo>
                  <a:cubicBezTo>
                    <a:pt x="1884" y="48941"/>
                    <a:pt x="1999" y="48912"/>
                    <a:pt x="2028" y="48882"/>
                  </a:cubicBezTo>
                  <a:cubicBezTo>
                    <a:pt x="2155" y="48797"/>
                    <a:pt x="2282" y="48797"/>
                    <a:pt x="2366" y="48797"/>
                  </a:cubicBezTo>
                  <a:cubicBezTo>
                    <a:pt x="2493" y="48769"/>
                    <a:pt x="2620" y="48755"/>
                    <a:pt x="2743" y="48755"/>
                  </a:cubicBezTo>
                  <a:cubicBezTo>
                    <a:pt x="2991" y="48755"/>
                    <a:pt x="3225" y="48811"/>
                    <a:pt x="3423" y="48924"/>
                  </a:cubicBezTo>
                  <a:cubicBezTo>
                    <a:pt x="3478" y="48945"/>
                    <a:pt x="3493" y="48953"/>
                    <a:pt x="3478" y="48953"/>
                  </a:cubicBezTo>
                  <a:cubicBezTo>
                    <a:pt x="3421" y="48953"/>
                    <a:pt x="2938" y="48833"/>
                    <a:pt x="2686" y="48833"/>
                  </a:cubicBezTo>
                  <a:cubicBezTo>
                    <a:pt x="2602" y="48833"/>
                    <a:pt x="2544" y="48846"/>
                    <a:pt x="2535" y="48882"/>
                  </a:cubicBezTo>
                  <a:cubicBezTo>
                    <a:pt x="2535" y="48924"/>
                    <a:pt x="2535" y="49008"/>
                    <a:pt x="2535" y="49051"/>
                  </a:cubicBezTo>
                  <a:cubicBezTo>
                    <a:pt x="2451" y="49030"/>
                    <a:pt x="2366" y="49019"/>
                    <a:pt x="2282" y="49019"/>
                  </a:cubicBezTo>
                  <a:cubicBezTo>
                    <a:pt x="2197" y="49019"/>
                    <a:pt x="2113" y="49030"/>
                    <a:pt x="2028" y="49051"/>
                  </a:cubicBezTo>
                  <a:cubicBezTo>
                    <a:pt x="1859" y="49051"/>
                    <a:pt x="1648" y="49135"/>
                    <a:pt x="1521" y="49262"/>
                  </a:cubicBezTo>
                  <a:cubicBezTo>
                    <a:pt x="1437" y="49346"/>
                    <a:pt x="1648" y="49389"/>
                    <a:pt x="1648" y="49473"/>
                  </a:cubicBezTo>
                  <a:cubicBezTo>
                    <a:pt x="1648" y="49558"/>
                    <a:pt x="2240" y="49558"/>
                    <a:pt x="2324" y="49769"/>
                  </a:cubicBezTo>
                  <a:cubicBezTo>
                    <a:pt x="2333" y="49822"/>
                    <a:pt x="2312" y="49842"/>
                    <a:pt x="2273" y="49842"/>
                  </a:cubicBezTo>
                  <a:cubicBezTo>
                    <a:pt x="2166" y="49842"/>
                    <a:pt x="1926" y="49696"/>
                    <a:pt x="1805" y="49696"/>
                  </a:cubicBezTo>
                  <a:cubicBezTo>
                    <a:pt x="1761" y="49696"/>
                    <a:pt x="1733" y="49715"/>
                    <a:pt x="1733" y="49769"/>
                  </a:cubicBezTo>
                  <a:cubicBezTo>
                    <a:pt x="1733" y="50065"/>
                    <a:pt x="2197" y="50149"/>
                    <a:pt x="2451" y="50191"/>
                  </a:cubicBezTo>
                  <a:cubicBezTo>
                    <a:pt x="2578" y="50234"/>
                    <a:pt x="2578" y="50487"/>
                    <a:pt x="2704" y="50529"/>
                  </a:cubicBezTo>
                  <a:cubicBezTo>
                    <a:pt x="2717" y="50538"/>
                    <a:pt x="2732" y="50542"/>
                    <a:pt x="2748" y="50542"/>
                  </a:cubicBezTo>
                  <a:cubicBezTo>
                    <a:pt x="2896" y="50542"/>
                    <a:pt x="3173" y="50234"/>
                    <a:pt x="3211" y="50234"/>
                  </a:cubicBezTo>
                  <a:cubicBezTo>
                    <a:pt x="3231" y="50230"/>
                    <a:pt x="3251" y="50228"/>
                    <a:pt x="3270" y="50228"/>
                  </a:cubicBezTo>
                  <a:cubicBezTo>
                    <a:pt x="3395" y="50228"/>
                    <a:pt x="3509" y="50300"/>
                    <a:pt x="3640" y="50300"/>
                  </a:cubicBezTo>
                  <a:cubicBezTo>
                    <a:pt x="3703" y="50300"/>
                    <a:pt x="3770" y="50283"/>
                    <a:pt x="3845" y="50234"/>
                  </a:cubicBezTo>
                  <a:cubicBezTo>
                    <a:pt x="3919" y="50197"/>
                    <a:pt x="3961" y="49965"/>
                    <a:pt x="3970" y="49965"/>
                  </a:cubicBezTo>
                  <a:cubicBezTo>
                    <a:pt x="3971" y="49965"/>
                    <a:pt x="3972" y="49970"/>
                    <a:pt x="3972" y="49980"/>
                  </a:cubicBezTo>
                  <a:cubicBezTo>
                    <a:pt x="4028" y="50205"/>
                    <a:pt x="3991" y="50281"/>
                    <a:pt x="4084" y="50281"/>
                  </a:cubicBezTo>
                  <a:cubicBezTo>
                    <a:pt x="4131" y="50281"/>
                    <a:pt x="4211" y="50262"/>
                    <a:pt x="4352" y="50234"/>
                  </a:cubicBezTo>
                  <a:cubicBezTo>
                    <a:pt x="4437" y="50234"/>
                    <a:pt x="4521" y="50191"/>
                    <a:pt x="4563" y="50149"/>
                  </a:cubicBezTo>
                  <a:lnTo>
                    <a:pt x="4563" y="50149"/>
                  </a:lnTo>
                  <a:cubicBezTo>
                    <a:pt x="4563" y="50191"/>
                    <a:pt x="4521" y="50234"/>
                    <a:pt x="4521" y="50276"/>
                  </a:cubicBezTo>
                  <a:cubicBezTo>
                    <a:pt x="4521" y="50318"/>
                    <a:pt x="4563" y="50360"/>
                    <a:pt x="4606" y="50360"/>
                  </a:cubicBezTo>
                  <a:cubicBezTo>
                    <a:pt x="4669" y="50403"/>
                    <a:pt x="4727" y="50418"/>
                    <a:pt x="4780" y="50418"/>
                  </a:cubicBezTo>
                  <a:cubicBezTo>
                    <a:pt x="4941" y="50418"/>
                    <a:pt x="5060" y="50276"/>
                    <a:pt x="5155" y="50276"/>
                  </a:cubicBezTo>
                  <a:cubicBezTo>
                    <a:pt x="5239" y="50276"/>
                    <a:pt x="5113" y="50403"/>
                    <a:pt x="5155" y="50487"/>
                  </a:cubicBezTo>
                  <a:cubicBezTo>
                    <a:pt x="5218" y="50677"/>
                    <a:pt x="5590" y="50772"/>
                    <a:pt x="5862" y="50772"/>
                  </a:cubicBezTo>
                  <a:cubicBezTo>
                    <a:pt x="5952" y="50772"/>
                    <a:pt x="6031" y="50762"/>
                    <a:pt x="6084" y="50741"/>
                  </a:cubicBezTo>
                  <a:cubicBezTo>
                    <a:pt x="6295" y="50614"/>
                    <a:pt x="5957" y="50403"/>
                    <a:pt x="6042" y="50360"/>
                  </a:cubicBezTo>
                  <a:cubicBezTo>
                    <a:pt x="6064" y="50338"/>
                    <a:pt x="6083" y="50331"/>
                    <a:pt x="6101" y="50331"/>
                  </a:cubicBezTo>
                  <a:cubicBezTo>
                    <a:pt x="6141" y="50331"/>
                    <a:pt x="6174" y="50369"/>
                    <a:pt x="6218" y="50369"/>
                  </a:cubicBezTo>
                  <a:cubicBezTo>
                    <a:pt x="6229" y="50369"/>
                    <a:pt x="6240" y="50367"/>
                    <a:pt x="6253" y="50360"/>
                  </a:cubicBezTo>
                  <a:lnTo>
                    <a:pt x="6211" y="49980"/>
                  </a:lnTo>
                  <a:cubicBezTo>
                    <a:pt x="6217" y="49974"/>
                    <a:pt x="6225" y="49971"/>
                    <a:pt x="6235" y="49971"/>
                  </a:cubicBezTo>
                  <a:cubicBezTo>
                    <a:pt x="6280" y="49971"/>
                    <a:pt x="6358" y="50031"/>
                    <a:pt x="6425" y="50031"/>
                  </a:cubicBezTo>
                  <a:cubicBezTo>
                    <a:pt x="6439" y="50031"/>
                    <a:pt x="6452" y="50029"/>
                    <a:pt x="6464" y="50022"/>
                  </a:cubicBezTo>
                  <a:cubicBezTo>
                    <a:pt x="6633" y="49938"/>
                    <a:pt x="6591" y="49642"/>
                    <a:pt x="6760" y="49558"/>
                  </a:cubicBezTo>
                  <a:cubicBezTo>
                    <a:pt x="6845" y="49558"/>
                    <a:pt x="6887" y="49642"/>
                    <a:pt x="6887" y="49727"/>
                  </a:cubicBezTo>
                  <a:cubicBezTo>
                    <a:pt x="6887" y="49853"/>
                    <a:pt x="6295" y="50234"/>
                    <a:pt x="6338" y="50318"/>
                  </a:cubicBezTo>
                  <a:cubicBezTo>
                    <a:pt x="6633" y="50656"/>
                    <a:pt x="7267" y="50656"/>
                    <a:pt x="7605" y="50698"/>
                  </a:cubicBezTo>
                  <a:cubicBezTo>
                    <a:pt x="7732" y="50698"/>
                    <a:pt x="7267" y="50994"/>
                    <a:pt x="7394" y="51036"/>
                  </a:cubicBezTo>
                  <a:cubicBezTo>
                    <a:pt x="7424" y="51055"/>
                    <a:pt x="7461" y="51062"/>
                    <a:pt x="7502" y="51062"/>
                  </a:cubicBezTo>
                  <a:cubicBezTo>
                    <a:pt x="7729" y="51062"/>
                    <a:pt x="8088" y="50822"/>
                    <a:pt x="8251" y="50822"/>
                  </a:cubicBezTo>
                  <a:cubicBezTo>
                    <a:pt x="8262" y="50822"/>
                    <a:pt x="8272" y="50823"/>
                    <a:pt x="8281" y="50825"/>
                  </a:cubicBezTo>
                  <a:cubicBezTo>
                    <a:pt x="8402" y="50825"/>
                    <a:pt x="8566" y="50933"/>
                    <a:pt x="8649" y="50933"/>
                  </a:cubicBezTo>
                  <a:cubicBezTo>
                    <a:pt x="8683" y="50933"/>
                    <a:pt x="8704" y="50916"/>
                    <a:pt x="8704" y="50867"/>
                  </a:cubicBezTo>
                  <a:cubicBezTo>
                    <a:pt x="8704" y="50825"/>
                    <a:pt x="8408" y="50318"/>
                    <a:pt x="8408" y="50276"/>
                  </a:cubicBezTo>
                  <a:cubicBezTo>
                    <a:pt x="8408" y="50076"/>
                    <a:pt x="8974" y="49424"/>
                    <a:pt x="9285" y="49424"/>
                  </a:cubicBezTo>
                  <a:cubicBezTo>
                    <a:pt x="9304" y="49424"/>
                    <a:pt x="9321" y="49426"/>
                    <a:pt x="9337" y="49431"/>
                  </a:cubicBezTo>
                  <a:cubicBezTo>
                    <a:pt x="9464" y="49431"/>
                    <a:pt x="9168" y="49642"/>
                    <a:pt x="9084" y="49727"/>
                  </a:cubicBezTo>
                  <a:cubicBezTo>
                    <a:pt x="8873" y="49853"/>
                    <a:pt x="8366" y="50572"/>
                    <a:pt x="8788" y="50783"/>
                  </a:cubicBezTo>
                  <a:cubicBezTo>
                    <a:pt x="8893" y="50818"/>
                    <a:pt x="9005" y="50838"/>
                    <a:pt x="9116" y="50838"/>
                  </a:cubicBezTo>
                  <a:cubicBezTo>
                    <a:pt x="9272" y="50838"/>
                    <a:pt x="9425" y="50797"/>
                    <a:pt x="9549" y="50698"/>
                  </a:cubicBezTo>
                  <a:cubicBezTo>
                    <a:pt x="9584" y="50681"/>
                    <a:pt x="9626" y="50671"/>
                    <a:pt x="9663" y="50671"/>
                  </a:cubicBezTo>
                  <a:cubicBezTo>
                    <a:pt x="9716" y="50671"/>
                    <a:pt x="9760" y="50691"/>
                    <a:pt x="9760" y="50741"/>
                  </a:cubicBezTo>
                  <a:cubicBezTo>
                    <a:pt x="9781" y="50867"/>
                    <a:pt x="9601" y="50899"/>
                    <a:pt x="9401" y="50899"/>
                  </a:cubicBezTo>
                  <a:cubicBezTo>
                    <a:pt x="9200" y="50899"/>
                    <a:pt x="8978" y="50867"/>
                    <a:pt x="8915" y="50867"/>
                  </a:cubicBezTo>
                  <a:cubicBezTo>
                    <a:pt x="8788" y="50910"/>
                    <a:pt x="8661" y="50952"/>
                    <a:pt x="8619" y="51036"/>
                  </a:cubicBezTo>
                  <a:cubicBezTo>
                    <a:pt x="8619" y="51121"/>
                    <a:pt x="8957" y="51290"/>
                    <a:pt x="8830" y="51374"/>
                  </a:cubicBezTo>
                  <a:cubicBezTo>
                    <a:pt x="8818" y="51379"/>
                    <a:pt x="8803" y="51382"/>
                    <a:pt x="8787" y="51382"/>
                  </a:cubicBezTo>
                  <a:cubicBezTo>
                    <a:pt x="8594" y="51382"/>
                    <a:pt x="8168" y="51046"/>
                    <a:pt x="7835" y="51046"/>
                  </a:cubicBezTo>
                  <a:cubicBezTo>
                    <a:pt x="7732" y="51046"/>
                    <a:pt x="7638" y="51078"/>
                    <a:pt x="7563" y="51163"/>
                  </a:cubicBezTo>
                  <a:cubicBezTo>
                    <a:pt x="7478" y="51205"/>
                    <a:pt x="7436" y="51290"/>
                    <a:pt x="7436" y="51374"/>
                  </a:cubicBezTo>
                  <a:cubicBezTo>
                    <a:pt x="7352" y="51205"/>
                    <a:pt x="7140" y="50994"/>
                    <a:pt x="7098" y="50867"/>
                  </a:cubicBezTo>
                  <a:cubicBezTo>
                    <a:pt x="7098" y="50755"/>
                    <a:pt x="7004" y="50755"/>
                    <a:pt x="6917" y="50755"/>
                  </a:cubicBezTo>
                  <a:lnTo>
                    <a:pt x="6917" y="50755"/>
                  </a:lnTo>
                  <a:cubicBezTo>
                    <a:pt x="6873" y="50755"/>
                    <a:pt x="6831" y="50755"/>
                    <a:pt x="6802" y="50741"/>
                  </a:cubicBezTo>
                  <a:cubicBezTo>
                    <a:pt x="6579" y="50661"/>
                    <a:pt x="6506" y="50623"/>
                    <a:pt x="6475" y="50623"/>
                  </a:cubicBezTo>
                  <a:cubicBezTo>
                    <a:pt x="6423" y="50623"/>
                    <a:pt x="6484" y="50725"/>
                    <a:pt x="6169" y="50910"/>
                  </a:cubicBezTo>
                  <a:cubicBezTo>
                    <a:pt x="6105" y="50952"/>
                    <a:pt x="6021" y="50952"/>
                    <a:pt x="5936" y="50952"/>
                  </a:cubicBezTo>
                  <a:cubicBezTo>
                    <a:pt x="5852" y="50952"/>
                    <a:pt x="5767" y="50952"/>
                    <a:pt x="5704" y="50994"/>
                  </a:cubicBezTo>
                  <a:lnTo>
                    <a:pt x="5535" y="51374"/>
                  </a:lnTo>
                  <a:cubicBezTo>
                    <a:pt x="5450" y="51374"/>
                    <a:pt x="5493" y="51205"/>
                    <a:pt x="5535" y="51121"/>
                  </a:cubicBezTo>
                  <a:cubicBezTo>
                    <a:pt x="5605" y="50980"/>
                    <a:pt x="5596" y="50933"/>
                    <a:pt x="5552" y="50933"/>
                  </a:cubicBezTo>
                  <a:cubicBezTo>
                    <a:pt x="5465" y="50933"/>
                    <a:pt x="5239" y="51121"/>
                    <a:pt x="5239" y="51121"/>
                  </a:cubicBezTo>
                  <a:cubicBezTo>
                    <a:pt x="5113" y="51121"/>
                    <a:pt x="5408" y="50867"/>
                    <a:pt x="5324" y="50741"/>
                  </a:cubicBezTo>
                  <a:cubicBezTo>
                    <a:pt x="4993" y="50557"/>
                    <a:pt x="4629" y="50437"/>
                    <a:pt x="4234" y="50437"/>
                  </a:cubicBezTo>
                  <a:cubicBezTo>
                    <a:pt x="4176" y="50437"/>
                    <a:pt x="4116" y="50439"/>
                    <a:pt x="4056" y="50445"/>
                  </a:cubicBezTo>
                  <a:cubicBezTo>
                    <a:pt x="3945" y="50482"/>
                    <a:pt x="3932" y="50713"/>
                    <a:pt x="3873" y="50713"/>
                  </a:cubicBezTo>
                  <a:cubicBezTo>
                    <a:pt x="3865" y="50713"/>
                    <a:pt x="3856" y="50709"/>
                    <a:pt x="3845" y="50698"/>
                  </a:cubicBezTo>
                  <a:cubicBezTo>
                    <a:pt x="3803" y="50572"/>
                    <a:pt x="3887" y="50487"/>
                    <a:pt x="3845" y="50403"/>
                  </a:cubicBezTo>
                  <a:cubicBezTo>
                    <a:pt x="3838" y="50388"/>
                    <a:pt x="3829" y="50383"/>
                    <a:pt x="3817" y="50383"/>
                  </a:cubicBezTo>
                  <a:cubicBezTo>
                    <a:pt x="3761" y="50383"/>
                    <a:pt x="3655" y="50529"/>
                    <a:pt x="3549" y="50529"/>
                  </a:cubicBezTo>
                  <a:cubicBezTo>
                    <a:pt x="3482" y="50529"/>
                    <a:pt x="3414" y="50475"/>
                    <a:pt x="3347" y="50475"/>
                  </a:cubicBezTo>
                  <a:cubicBezTo>
                    <a:pt x="3330" y="50475"/>
                    <a:pt x="3313" y="50479"/>
                    <a:pt x="3296" y="50487"/>
                  </a:cubicBezTo>
                  <a:cubicBezTo>
                    <a:pt x="3254" y="50529"/>
                    <a:pt x="3423" y="50656"/>
                    <a:pt x="3380" y="50698"/>
                  </a:cubicBezTo>
                  <a:cubicBezTo>
                    <a:pt x="3377" y="50701"/>
                    <a:pt x="3373" y="50703"/>
                    <a:pt x="3368" y="50703"/>
                  </a:cubicBezTo>
                  <a:cubicBezTo>
                    <a:pt x="3311" y="50703"/>
                    <a:pt x="3124" y="50561"/>
                    <a:pt x="2986" y="50561"/>
                  </a:cubicBezTo>
                  <a:cubicBezTo>
                    <a:pt x="2941" y="50561"/>
                    <a:pt x="2902" y="50576"/>
                    <a:pt x="2873" y="50614"/>
                  </a:cubicBezTo>
                  <a:cubicBezTo>
                    <a:pt x="2747" y="50741"/>
                    <a:pt x="2873" y="50825"/>
                    <a:pt x="2789" y="50867"/>
                  </a:cubicBezTo>
                  <a:cubicBezTo>
                    <a:pt x="2789" y="50867"/>
                    <a:pt x="2126" y="50310"/>
                    <a:pt x="1703" y="50310"/>
                  </a:cubicBezTo>
                  <a:cubicBezTo>
                    <a:pt x="1592" y="50310"/>
                    <a:pt x="1498" y="50348"/>
                    <a:pt x="1437" y="50445"/>
                  </a:cubicBezTo>
                  <a:cubicBezTo>
                    <a:pt x="1141" y="50867"/>
                    <a:pt x="1310" y="50867"/>
                    <a:pt x="1310" y="50910"/>
                  </a:cubicBezTo>
                  <a:cubicBezTo>
                    <a:pt x="1272" y="51179"/>
                    <a:pt x="1655" y="51554"/>
                    <a:pt x="1755" y="51554"/>
                  </a:cubicBezTo>
                  <a:cubicBezTo>
                    <a:pt x="1764" y="51554"/>
                    <a:pt x="1771" y="51551"/>
                    <a:pt x="1775" y="51543"/>
                  </a:cubicBezTo>
                  <a:cubicBezTo>
                    <a:pt x="1780" y="51533"/>
                    <a:pt x="1785" y="51528"/>
                    <a:pt x="1791" y="51528"/>
                  </a:cubicBezTo>
                  <a:cubicBezTo>
                    <a:pt x="1829" y="51528"/>
                    <a:pt x="1875" y="51760"/>
                    <a:pt x="1986" y="51797"/>
                  </a:cubicBezTo>
                  <a:cubicBezTo>
                    <a:pt x="2013" y="51802"/>
                    <a:pt x="2037" y="51804"/>
                    <a:pt x="2061" y="51804"/>
                  </a:cubicBezTo>
                  <a:cubicBezTo>
                    <a:pt x="2346" y="51804"/>
                    <a:pt x="2455" y="51487"/>
                    <a:pt x="2628" y="51487"/>
                  </a:cubicBezTo>
                  <a:cubicBezTo>
                    <a:pt x="2696" y="51487"/>
                    <a:pt x="2773" y="51536"/>
                    <a:pt x="2873" y="51670"/>
                  </a:cubicBezTo>
                  <a:lnTo>
                    <a:pt x="2578" y="51670"/>
                  </a:lnTo>
                  <a:cubicBezTo>
                    <a:pt x="2324" y="51755"/>
                    <a:pt x="2071" y="51881"/>
                    <a:pt x="1902" y="52050"/>
                  </a:cubicBezTo>
                  <a:cubicBezTo>
                    <a:pt x="1859" y="52135"/>
                    <a:pt x="2662" y="52557"/>
                    <a:pt x="2366" y="52853"/>
                  </a:cubicBezTo>
                  <a:cubicBezTo>
                    <a:pt x="2345" y="52874"/>
                    <a:pt x="2292" y="52874"/>
                    <a:pt x="2245" y="52874"/>
                  </a:cubicBezTo>
                  <a:cubicBezTo>
                    <a:pt x="2197" y="52874"/>
                    <a:pt x="2155" y="52874"/>
                    <a:pt x="2155" y="52895"/>
                  </a:cubicBezTo>
                  <a:cubicBezTo>
                    <a:pt x="2144" y="52917"/>
                    <a:pt x="2135" y="52927"/>
                    <a:pt x="2126" y="52927"/>
                  </a:cubicBezTo>
                  <a:cubicBezTo>
                    <a:pt x="2069" y="52927"/>
                    <a:pt x="2060" y="52493"/>
                    <a:pt x="1986" y="52346"/>
                  </a:cubicBezTo>
                  <a:cubicBezTo>
                    <a:pt x="1690" y="52093"/>
                    <a:pt x="1352" y="51839"/>
                    <a:pt x="1014" y="51712"/>
                  </a:cubicBezTo>
                  <a:cubicBezTo>
                    <a:pt x="888" y="51712"/>
                    <a:pt x="1183" y="51839"/>
                    <a:pt x="1226" y="51924"/>
                  </a:cubicBezTo>
                  <a:cubicBezTo>
                    <a:pt x="1395" y="52219"/>
                    <a:pt x="1564" y="52557"/>
                    <a:pt x="1733" y="52895"/>
                  </a:cubicBezTo>
                  <a:cubicBezTo>
                    <a:pt x="1727" y="52917"/>
                    <a:pt x="1716" y="52926"/>
                    <a:pt x="1702" y="52926"/>
                  </a:cubicBezTo>
                  <a:cubicBezTo>
                    <a:pt x="1615" y="52926"/>
                    <a:pt x="1391" y="52611"/>
                    <a:pt x="1327" y="52611"/>
                  </a:cubicBezTo>
                  <a:cubicBezTo>
                    <a:pt x="1316" y="52611"/>
                    <a:pt x="1310" y="52620"/>
                    <a:pt x="1310" y="52642"/>
                  </a:cubicBezTo>
                  <a:cubicBezTo>
                    <a:pt x="1286" y="53057"/>
                    <a:pt x="1643" y="53233"/>
                    <a:pt x="2006" y="53233"/>
                  </a:cubicBezTo>
                  <a:cubicBezTo>
                    <a:pt x="2271" y="53233"/>
                    <a:pt x="2538" y="53140"/>
                    <a:pt x="2662" y="52980"/>
                  </a:cubicBezTo>
                  <a:cubicBezTo>
                    <a:pt x="2747" y="52811"/>
                    <a:pt x="2916" y="52642"/>
                    <a:pt x="3085" y="52515"/>
                  </a:cubicBezTo>
                  <a:cubicBezTo>
                    <a:pt x="3121" y="52479"/>
                    <a:pt x="3189" y="52380"/>
                    <a:pt x="3207" y="52380"/>
                  </a:cubicBezTo>
                  <a:cubicBezTo>
                    <a:pt x="3210" y="52380"/>
                    <a:pt x="3211" y="52382"/>
                    <a:pt x="3211" y="52388"/>
                  </a:cubicBezTo>
                  <a:cubicBezTo>
                    <a:pt x="3254" y="52473"/>
                    <a:pt x="3085" y="52557"/>
                    <a:pt x="3127" y="52684"/>
                  </a:cubicBezTo>
                  <a:cubicBezTo>
                    <a:pt x="3142" y="52715"/>
                    <a:pt x="3175" y="52723"/>
                    <a:pt x="3213" y="52723"/>
                  </a:cubicBezTo>
                  <a:cubicBezTo>
                    <a:pt x="3254" y="52723"/>
                    <a:pt x="3300" y="52714"/>
                    <a:pt x="3335" y="52714"/>
                  </a:cubicBezTo>
                  <a:cubicBezTo>
                    <a:pt x="3355" y="52714"/>
                    <a:pt x="3371" y="52717"/>
                    <a:pt x="3380" y="52726"/>
                  </a:cubicBezTo>
                  <a:cubicBezTo>
                    <a:pt x="3254" y="53275"/>
                    <a:pt x="3042" y="53782"/>
                    <a:pt x="2747" y="54247"/>
                  </a:cubicBezTo>
                  <a:cubicBezTo>
                    <a:pt x="2684" y="54279"/>
                    <a:pt x="2627" y="54292"/>
                    <a:pt x="2575" y="54292"/>
                  </a:cubicBezTo>
                  <a:cubicBezTo>
                    <a:pt x="2206" y="54292"/>
                    <a:pt x="2076" y="53598"/>
                    <a:pt x="1817" y="53487"/>
                  </a:cubicBezTo>
                  <a:cubicBezTo>
                    <a:pt x="1792" y="53478"/>
                    <a:pt x="1769" y="53474"/>
                    <a:pt x="1749" y="53474"/>
                  </a:cubicBezTo>
                  <a:cubicBezTo>
                    <a:pt x="1470" y="53474"/>
                    <a:pt x="1690" y="54247"/>
                    <a:pt x="1690" y="54247"/>
                  </a:cubicBezTo>
                  <a:lnTo>
                    <a:pt x="1395" y="54205"/>
                  </a:lnTo>
                  <a:cubicBezTo>
                    <a:pt x="1268" y="54247"/>
                    <a:pt x="1057" y="54416"/>
                    <a:pt x="1183" y="54458"/>
                  </a:cubicBezTo>
                  <a:cubicBezTo>
                    <a:pt x="1352" y="54543"/>
                    <a:pt x="1521" y="54712"/>
                    <a:pt x="1606" y="54923"/>
                  </a:cubicBezTo>
                  <a:cubicBezTo>
                    <a:pt x="1606" y="55092"/>
                    <a:pt x="1141" y="55092"/>
                    <a:pt x="1226" y="55219"/>
                  </a:cubicBezTo>
                  <a:cubicBezTo>
                    <a:pt x="1265" y="55258"/>
                    <a:pt x="1325" y="55269"/>
                    <a:pt x="1387" y="55269"/>
                  </a:cubicBezTo>
                  <a:cubicBezTo>
                    <a:pt x="1463" y="55269"/>
                    <a:pt x="1543" y="55253"/>
                    <a:pt x="1595" y="55253"/>
                  </a:cubicBezTo>
                  <a:cubicBezTo>
                    <a:pt x="1638" y="55253"/>
                    <a:pt x="1661" y="55264"/>
                    <a:pt x="1648" y="55303"/>
                  </a:cubicBezTo>
                  <a:cubicBezTo>
                    <a:pt x="1606" y="55430"/>
                    <a:pt x="1521" y="55430"/>
                    <a:pt x="1606" y="55599"/>
                  </a:cubicBezTo>
                  <a:cubicBezTo>
                    <a:pt x="1637" y="55657"/>
                    <a:pt x="1676" y="55682"/>
                    <a:pt x="1720" y="55682"/>
                  </a:cubicBezTo>
                  <a:cubicBezTo>
                    <a:pt x="2023" y="55682"/>
                    <a:pt x="2591" y="54497"/>
                    <a:pt x="2929" y="54497"/>
                  </a:cubicBezTo>
                  <a:cubicBezTo>
                    <a:pt x="2939" y="54497"/>
                    <a:pt x="2948" y="54499"/>
                    <a:pt x="2958" y="54501"/>
                  </a:cubicBezTo>
                  <a:cubicBezTo>
                    <a:pt x="3169" y="54501"/>
                    <a:pt x="2662" y="54585"/>
                    <a:pt x="2493" y="54965"/>
                  </a:cubicBezTo>
                  <a:cubicBezTo>
                    <a:pt x="2324" y="55388"/>
                    <a:pt x="2240" y="55177"/>
                    <a:pt x="2197" y="55684"/>
                  </a:cubicBezTo>
                  <a:cubicBezTo>
                    <a:pt x="2197" y="55797"/>
                    <a:pt x="2246" y="55835"/>
                    <a:pt x="2314" y="55835"/>
                  </a:cubicBezTo>
                  <a:cubicBezTo>
                    <a:pt x="2453" y="55835"/>
                    <a:pt x="2671" y="55673"/>
                    <a:pt x="2703" y="55673"/>
                  </a:cubicBezTo>
                  <a:cubicBezTo>
                    <a:pt x="2707" y="55673"/>
                    <a:pt x="2708" y="55676"/>
                    <a:pt x="2704" y="55684"/>
                  </a:cubicBezTo>
                  <a:cubicBezTo>
                    <a:pt x="2578" y="56148"/>
                    <a:pt x="2704" y="56022"/>
                    <a:pt x="2916" y="56233"/>
                  </a:cubicBezTo>
                  <a:cubicBezTo>
                    <a:pt x="2938" y="56255"/>
                    <a:pt x="2931" y="56263"/>
                    <a:pt x="2907" y="56263"/>
                  </a:cubicBezTo>
                  <a:cubicBezTo>
                    <a:pt x="2852" y="56263"/>
                    <a:pt x="2708" y="56224"/>
                    <a:pt x="2605" y="56224"/>
                  </a:cubicBezTo>
                  <a:cubicBezTo>
                    <a:pt x="2578" y="56224"/>
                    <a:pt x="2554" y="56226"/>
                    <a:pt x="2535" y="56233"/>
                  </a:cubicBezTo>
                  <a:cubicBezTo>
                    <a:pt x="2409" y="56275"/>
                    <a:pt x="2620" y="56655"/>
                    <a:pt x="2789" y="56655"/>
                  </a:cubicBezTo>
                  <a:cubicBezTo>
                    <a:pt x="2830" y="56664"/>
                    <a:pt x="2866" y="56668"/>
                    <a:pt x="2898" y="56668"/>
                  </a:cubicBezTo>
                  <a:cubicBezTo>
                    <a:pt x="3325" y="56668"/>
                    <a:pt x="2970" y="55925"/>
                    <a:pt x="3127" y="55768"/>
                  </a:cubicBezTo>
                  <a:cubicBezTo>
                    <a:pt x="3338" y="55557"/>
                    <a:pt x="4563" y="55388"/>
                    <a:pt x="4352" y="54923"/>
                  </a:cubicBezTo>
                  <a:cubicBezTo>
                    <a:pt x="4310" y="54839"/>
                    <a:pt x="4310" y="54796"/>
                    <a:pt x="4352" y="54796"/>
                  </a:cubicBezTo>
                  <a:cubicBezTo>
                    <a:pt x="4382" y="54826"/>
                    <a:pt x="4454" y="54856"/>
                    <a:pt x="4509" y="54856"/>
                  </a:cubicBezTo>
                  <a:cubicBezTo>
                    <a:pt x="4531" y="54856"/>
                    <a:pt x="4551" y="54851"/>
                    <a:pt x="4563" y="54839"/>
                  </a:cubicBezTo>
                  <a:cubicBezTo>
                    <a:pt x="4606" y="54796"/>
                    <a:pt x="4606" y="54754"/>
                    <a:pt x="4606" y="54670"/>
                  </a:cubicBezTo>
                  <a:cubicBezTo>
                    <a:pt x="4606" y="54712"/>
                    <a:pt x="4648" y="54754"/>
                    <a:pt x="4690" y="54754"/>
                  </a:cubicBezTo>
                  <a:cubicBezTo>
                    <a:pt x="4715" y="54760"/>
                    <a:pt x="4742" y="54762"/>
                    <a:pt x="4769" y="54762"/>
                  </a:cubicBezTo>
                  <a:cubicBezTo>
                    <a:pt x="5148" y="54762"/>
                    <a:pt x="5687" y="54247"/>
                    <a:pt x="6042" y="54247"/>
                  </a:cubicBezTo>
                  <a:cubicBezTo>
                    <a:pt x="6211" y="54247"/>
                    <a:pt x="5408" y="54627"/>
                    <a:pt x="5788" y="54670"/>
                  </a:cubicBezTo>
                  <a:cubicBezTo>
                    <a:pt x="5820" y="54677"/>
                    <a:pt x="5852" y="54680"/>
                    <a:pt x="5884" y="54680"/>
                  </a:cubicBezTo>
                  <a:cubicBezTo>
                    <a:pt x="6244" y="54680"/>
                    <a:pt x="6654" y="54279"/>
                    <a:pt x="6887" y="54163"/>
                  </a:cubicBezTo>
                  <a:cubicBezTo>
                    <a:pt x="6923" y="54126"/>
                    <a:pt x="6991" y="54027"/>
                    <a:pt x="7036" y="54027"/>
                  </a:cubicBezTo>
                  <a:cubicBezTo>
                    <a:pt x="7043" y="54027"/>
                    <a:pt x="7050" y="54030"/>
                    <a:pt x="7056" y="54036"/>
                  </a:cubicBezTo>
                  <a:cubicBezTo>
                    <a:pt x="7098" y="54120"/>
                    <a:pt x="6633" y="54416"/>
                    <a:pt x="6676" y="54458"/>
                  </a:cubicBezTo>
                  <a:cubicBezTo>
                    <a:pt x="6686" y="54469"/>
                    <a:pt x="6715" y="54472"/>
                    <a:pt x="6754" y="54472"/>
                  </a:cubicBezTo>
                  <a:cubicBezTo>
                    <a:pt x="6792" y="54472"/>
                    <a:pt x="6839" y="54469"/>
                    <a:pt x="6887" y="54469"/>
                  </a:cubicBezTo>
                  <a:cubicBezTo>
                    <a:pt x="6982" y="54469"/>
                    <a:pt x="7077" y="54480"/>
                    <a:pt x="7098" y="54543"/>
                  </a:cubicBezTo>
                  <a:cubicBezTo>
                    <a:pt x="7140" y="54670"/>
                    <a:pt x="7014" y="54627"/>
                    <a:pt x="6929" y="54670"/>
                  </a:cubicBezTo>
                  <a:cubicBezTo>
                    <a:pt x="6882" y="54676"/>
                    <a:pt x="6836" y="54679"/>
                    <a:pt x="6793" y="54679"/>
                  </a:cubicBezTo>
                  <a:cubicBezTo>
                    <a:pt x="6682" y="54679"/>
                    <a:pt x="6580" y="54663"/>
                    <a:pt x="6477" y="54663"/>
                  </a:cubicBezTo>
                  <a:cubicBezTo>
                    <a:pt x="6367" y="54663"/>
                    <a:pt x="6255" y="54681"/>
                    <a:pt x="6126" y="54754"/>
                  </a:cubicBezTo>
                  <a:cubicBezTo>
                    <a:pt x="5662" y="55008"/>
                    <a:pt x="5155" y="56613"/>
                    <a:pt x="5113" y="56613"/>
                  </a:cubicBezTo>
                  <a:cubicBezTo>
                    <a:pt x="5096" y="56621"/>
                    <a:pt x="5083" y="56625"/>
                    <a:pt x="5072" y="56625"/>
                  </a:cubicBezTo>
                  <a:cubicBezTo>
                    <a:pt x="4975" y="56625"/>
                    <a:pt x="5117" y="56301"/>
                    <a:pt x="5155" y="56148"/>
                  </a:cubicBezTo>
                  <a:cubicBezTo>
                    <a:pt x="5239" y="55979"/>
                    <a:pt x="5915" y="54670"/>
                    <a:pt x="5493" y="54670"/>
                  </a:cubicBezTo>
                  <a:cubicBezTo>
                    <a:pt x="4859" y="54965"/>
                    <a:pt x="4310" y="55346"/>
                    <a:pt x="3803" y="55810"/>
                  </a:cubicBezTo>
                  <a:cubicBezTo>
                    <a:pt x="3680" y="56178"/>
                    <a:pt x="3812" y="56263"/>
                    <a:pt x="3990" y="56263"/>
                  </a:cubicBezTo>
                  <a:cubicBezTo>
                    <a:pt x="4141" y="56263"/>
                    <a:pt x="4326" y="56202"/>
                    <a:pt x="4417" y="56202"/>
                  </a:cubicBezTo>
                  <a:cubicBezTo>
                    <a:pt x="4477" y="56202"/>
                    <a:pt x="4496" y="56229"/>
                    <a:pt x="4437" y="56317"/>
                  </a:cubicBezTo>
                  <a:cubicBezTo>
                    <a:pt x="4310" y="56444"/>
                    <a:pt x="3761" y="56402"/>
                    <a:pt x="3592" y="56444"/>
                  </a:cubicBezTo>
                  <a:cubicBezTo>
                    <a:pt x="3254" y="56613"/>
                    <a:pt x="3423" y="56867"/>
                    <a:pt x="3254" y="57078"/>
                  </a:cubicBezTo>
                  <a:cubicBezTo>
                    <a:pt x="3243" y="57100"/>
                    <a:pt x="3203" y="57108"/>
                    <a:pt x="3147" y="57108"/>
                  </a:cubicBezTo>
                  <a:cubicBezTo>
                    <a:pt x="3023" y="57108"/>
                    <a:pt x="2822" y="57069"/>
                    <a:pt x="2697" y="57069"/>
                  </a:cubicBezTo>
                  <a:cubicBezTo>
                    <a:pt x="2666" y="57069"/>
                    <a:pt x="2639" y="57071"/>
                    <a:pt x="2620" y="57078"/>
                  </a:cubicBezTo>
                  <a:cubicBezTo>
                    <a:pt x="2535" y="57162"/>
                    <a:pt x="2366" y="57374"/>
                    <a:pt x="2197" y="57500"/>
                  </a:cubicBezTo>
                  <a:cubicBezTo>
                    <a:pt x="2176" y="57521"/>
                    <a:pt x="2208" y="57521"/>
                    <a:pt x="2250" y="57521"/>
                  </a:cubicBezTo>
                  <a:cubicBezTo>
                    <a:pt x="2292" y="57521"/>
                    <a:pt x="2345" y="57521"/>
                    <a:pt x="2366" y="57542"/>
                  </a:cubicBezTo>
                  <a:cubicBezTo>
                    <a:pt x="2471" y="57612"/>
                    <a:pt x="2518" y="58082"/>
                    <a:pt x="2766" y="58082"/>
                  </a:cubicBezTo>
                  <a:cubicBezTo>
                    <a:pt x="2820" y="58082"/>
                    <a:pt x="2883" y="58060"/>
                    <a:pt x="2958" y="58007"/>
                  </a:cubicBezTo>
                  <a:cubicBezTo>
                    <a:pt x="3116" y="57928"/>
                    <a:pt x="2942" y="57665"/>
                    <a:pt x="3125" y="57665"/>
                  </a:cubicBezTo>
                  <a:cubicBezTo>
                    <a:pt x="3138" y="57665"/>
                    <a:pt x="3152" y="57666"/>
                    <a:pt x="3169" y="57669"/>
                  </a:cubicBezTo>
                  <a:cubicBezTo>
                    <a:pt x="3211" y="57669"/>
                    <a:pt x="2873" y="58134"/>
                    <a:pt x="3127" y="58261"/>
                  </a:cubicBezTo>
                  <a:cubicBezTo>
                    <a:pt x="3141" y="58268"/>
                    <a:pt x="3158" y="58271"/>
                    <a:pt x="3179" y="58271"/>
                  </a:cubicBezTo>
                  <a:cubicBezTo>
                    <a:pt x="3405" y="58271"/>
                    <a:pt x="3989" y="57877"/>
                    <a:pt x="4183" y="57838"/>
                  </a:cubicBezTo>
                  <a:cubicBezTo>
                    <a:pt x="4297" y="57824"/>
                    <a:pt x="4383" y="57817"/>
                    <a:pt x="4440" y="57817"/>
                  </a:cubicBezTo>
                  <a:cubicBezTo>
                    <a:pt x="4721" y="57817"/>
                    <a:pt x="4321" y="57987"/>
                    <a:pt x="3338" y="58303"/>
                  </a:cubicBezTo>
                  <a:lnTo>
                    <a:pt x="2958" y="58303"/>
                  </a:lnTo>
                  <a:cubicBezTo>
                    <a:pt x="2958" y="58303"/>
                    <a:pt x="2958" y="58092"/>
                    <a:pt x="2873" y="58092"/>
                  </a:cubicBezTo>
                  <a:cubicBezTo>
                    <a:pt x="2620" y="58176"/>
                    <a:pt x="2282" y="58261"/>
                    <a:pt x="2240" y="58472"/>
                  </a:cubicBezTo>
                  <a:cubicBezTo>
                    <a:pt x="2240" y="58725"/>
                    <a:pt x="2620" y="58599"/>
                    <a:pt x="2704" y="58683"/>
                  </a:cubicBezTo>
                  <a:cubicBezTo>
                    <a:pt x="2717" y="58690"/>
                    <a:pt x="2719" y="58692"/>
                    <a:pt x="2714" y="58692"/>
                  </a:cubicBezTo>
                  <a:cubicBezTo>
                    <a:pt x="2691" y="58692"/>
                    <a:pt x="2548" y="58653"/>
                    <a:pt x="2438" y="58653"/>
                  </a:cubicBezTo>
                  <a:cubicBezTo>
                    <a:pt x="2389" y="58653"/>
                    <a:pt x="2346" y="58661"/>
                    <a:pt x="2324" y="58683"/>
                  </a:cubicBezTo>
                  <a:cubicBezTo>
                    <a:pt x="2240" y="58725"/>
                    <a:pt x="2324" y="58894"/>
                    <a:pt x="2282" y="58937"/>
                  </a:cubicBezTo>
                  <a:cubicBezTo>
                    <a:pt x="2279" y="58942"/>
                    <a:pt x="2276" y="58944"/>
                    <a:pt x="2272" y="58944"/>
                  </a:cubicBezTo>
                  <a:cubicBezTo>
                    <a:pt x="2221" y="58944"/>
                    <a:pt x="2071" y="58464"/>
                    <a:pt x="1794" y="58464"/>
                  </a:cubicBezTo>
                  <a:cubicBezTo>
                    <a:pt x="1774" y="58464"/>
                    <a:pt x="1754" y="58467"/>
                    <a:pt x="1733" y="58472"/>
                  </a:cubicBezTo>
                  <a:cubicBezTo>
                    <a:pt x="1580" y="58510"/>
                    <a:pt x="1461" y="59346"/>
                    <a:pt x="1158" y="59346"/>
                  </a:cubicBezTo>
                  <a:cubicBezTo>
                    <a:pt x="1126" y="59346"/>
                    <a:pt x="1093" y="59337"/>
                    <a:pt x="1057" y="59317"/>
                  </a:cubicBezTo>
                  <a:cubicBezTo>
                    <a:pt x="930" y="59232"/>
                    <a:pt x="1395" y="58979"/>
                    <a:pt x="1395" y="58979"/>
                  </a:cubicBezTo>
                  <a:cubicBezTo>
                    <a:pt x="1479" y="58725"/>
                    <a:pt x="1564" y="58472"/>
                    <a:pt x="1606" y="58261"/>
                  </a:cubicBezTo>
                  <a:cubicBezTo>
                    <a:pt x="1606" y="58176"/>
                    <a:pt x="1606" y="58049"/>
                    <a:pt x="1521" y="58049"/>
                  </a:cubicBezTo>
                  <a:cubicBezTo>
                    <a:pt x="1502" y="58046"/>
                    <a:pt x="1484" y="58044"/>
                    <a:pt x="1468" y="58044"/>
                  </a:cubicBezTo>
                  <a:cubicBezTo>
                    <a:pt x="1141" y="58044"/>
                    <a:pt x="1362" y="58773"/>
                    <a:pt x="1209" y="58773"/>
                  </a:cubicBezTo>
                  <a:cubicBezTo>
                    <a:pt x="1202" y="58773"/>
                    <a:pt x="1193" y="58772"/>
                    <a:pt x="1183" y="58768"/>
                  </a:cubicBezTo>
                  <a:cubicBezTo>
                    <a:pt x="1099" y="58683"/>
                    <a:pt x="1183" y="58430"/>
                    <a:pt x="1057" y="58430"/>
                  </a:cubicBezTo>
                  <a:cubicBezTo>
                    <a:pt x="381" y="58430"/>
                    <a:pt x="254" y="59613"/>
                    <a:pt x="507" y="60077"/>
                  </a:cubicBezTo>
                  <a:cubicBezTo>
                    <a:pt x="512" y="60091"/>
                    <a:pt x="517" y="60096"/>
                    <a:pt x="522" y="60096"/>
                  </a:cubicBezTo>
                  <a:cubicBezTo>
                    <a:pt x="564" y="60096"/>
                    <a:pt x="631" y="59731"/>
                    <a:pt x="700" y="59731"/>
                  </a:cubicBezTo>
                  <a:cubicBezTo>
                    <a:pt x="707" y="59731"/>
                    <a:pt x="713" y="59733"/>
                    <a:pt x="719" y="59739"/>
                  </a:cubicBezTo>
                  <a:cubicBezTo>
                    <a:pt x="845" y="59782"/>
                    <a:pt x="930" y="59824"/>
                    <a:pt x="1014" y="59908"/>
                  </a:cubicBezTo>
                  <a:cubicBezTo>
                    <a:pt x="1099" y="59951"/>
                    <a:pt x="1014" y="60077"/>
                    <a:pt x="972" y="60162"/>
                  </a:cubicBezTo>
                  <a:cubicBezTo>
                    <a:pt x="930" y="60246"/>
                    <a:pt x="930" y="60373"/>
                    <a:pt x="930" y="60458"/>
                  </a:cubicBezTo>
                  <a:cubicBezTo>
                    <a:pt x="944" y="60566"/>
                    <a:pt x="992" y="60605"/>
                    <a:pt x="1054" y="60605"/>
                  </a:cubicBezTo>
                  <a:cubicBezTo>
                    <a:pt x="1186" y="60605"/>
                    <a:pt x="1380" y="60431"/>
                    <a:pt x="1437" y="60373"/>
                  </a:cubicBezTo>
                  <a:cubicBezTo>
                    <a:pt x="1479" y="60246"/>
                    <a:pt x="1521" y="60120"/>
                    <a:pt x="1479" y="59993"/>
                  </a:cubicBezTo>
                  <a:cubicBezTo>
                    <a:pt x="1479" y="59951"/>
                    <a:pt x="1352" y="59866"/>
                    <a:pt x="1395" y="59866"/>
                  </a:cubicBezTo>
                  <a:cubicBezTo>
                    <a:pt x="2111" y="59996"/>
                    <a:pt x="1321" y="60604"/>
                    <a:pt x="1444" y="60604"/>
                  </a:cubicBezTo>
                  <a:cubicBezTo>
                    <a:pt x="1481" y="60604"/>
                    <a:pt x="1598" y="60551"/>
                    <a:pt x="1859" y="60415"/>
                  </a:cubicBezTo>
                  <a:lnTo>
                    <a:pt x="2282" y="60415"/>
                  </a:lnTo>
                  <a:cubicBezTo>
                    <a:pt x="2451" y="60331"/>
                    <a:pt x="2282" y="59951"/>
                    <a:pt x="2155" y="59908"/>
                  </a:cubicBezTo>
                  <a:cubicBezTo>
                    <a:pt x="2028" y="59824"/>
                    <a:pt x="2113" y="59908"/>
                    <a:pt x="2240" y="59739"/>
                  </a:cubicBezTo>
                  <a:cubicBezTo>
                    <a:pt x="2349" y="59557"/>
                    <a:pt x="2238" y="59342"/>
                    <a:pt x="2287" y="59342"/>
                  </a:cubicBezTo>
                  <a:cubicBezTo>
                    <a:pt x="2295" y="59342"/>
                    <a:pt x="2307" y="59348"/>
                    <a:pt x="2324" y="59359"/>
                  </a:cubicBezTo>
                  <a:cubicBezTo>
                    <a:pt x="2451" y="59401"/>
                    <a:pt x="2409" y="59613"/>
                    <a:pt x="2535" y="59697"/>
                  </a:cubicBezTo>
                  <a:cubicBezTo>
                    <a:pt x="2620" y="59739"/>
                    <a:pt x="3254" y="59782"/>
                    <a:pt x="3085" y="59866"/>
                  </a:cubicBezTo>
                  <a:lnTo>
                    <a:pt x="2789" y="60035"/>
                  </a:lnTo>
                  <a:cubicBezTo>
                    <a:pt x="2827" y="60054"/>
                    <a:pt x="2910" y="60100"/>
                    <a:pt x="3016" y="60100"/>
                  </a:cubicBezTo>
                  <a:cubicBezTo>
                    <a:pt x="3143" y="60100"/>
                    <a:pt x="3304" y="60035"/>
                    <a:pt x="3465" y="59782"/>
                  </a:cubicBezTo>
                  <a:cubicBezTo>
                    <a:pt x="3549" y="59655"/>
                    <a:pt x="3634" y="59528"/>
                    <a:pt x="3718" y="59359"/>
                  </a:cubicBezTo>
                  <a:cubicBezTo>
                    <a:pt x="3757" y="59321"/>
                    <a:pt x="3795" y="59142"/>
                    <a:pt x="3834" y="59142"/>
                  </a:cubicBezTo>
                  <a:cubicBezTo>
                    <a:pt x="3837" y="59142"/>
                    <a:pt x="3841" y="59144"/>
                    <a:pt x="3845" y="59148"/>
                  </a:cubicBezTo>
                  <a:cubicBezTo>
                    <a:pt x="3930" y="59232"/>
                    <a:pt x="3676" y="59570"/>
                    <a:pt x="3930" y="59570"/>
                  </a:cubicBezTo>
                  <a:cubicBezTo>
                    <a:pt x="3968" y="59577"/>
                    <a:pt x="4011" y="59579"/>
                    <a:pt x="4055" y="59579"/>
                  </a:cubicBezTo>
                  <a:cubicBezTo>
                    <a:pt x="4231" y="59579"/>
                    <a:pt x="4435" y="59541"/>
                    <a:pt x="4496" y="59541"/>
                  </a:cubicBezTo>
                  <a:cubicBezTo>
                    <a:pt x="4524" y="59541"/>
                    <a:pt x="4523" y="59548"/>
                    <a:pt x="4479" y="59570"/>
                  </a:cubicBezTo>
                  <a:cubicBezTo>
                    <a:pt x="4099" y="59824"/>
                    <a:pt x="2831" y="59993"/>
                    <a:pt x="2704" y="60584"/>
                  </a:cubicBezTo>
                  <a:cubicBezTo>
                    <a:pt x="2690" y="60655"/>
                    <a:pt x="2700" y="60678"/>
                    <a:pt x="2720" y="60678"/>
                  </a:cubicBezTo>
                  <a:cubicBezTo>
                    <a:pt x="2761" y="60678"/>
                    <a:pt x="2845" y="60584"/>
                    <a:pt x="2873" y="60584"/>
                  </a:cubicBezTo>
                  <a:cubicBezTo>
                    <a:pt x="2916" y="60584"/>
                    <a:pt x="2366" y="60880"/>
                    <a:pt x="3000" y="61134"/>
                  </a:cubicBezTo>
                  <a:cubicBezTo>
                    <a:pt x="3020" y="61141"/>
                    <a:pt x="3041" y="61146"/>
                    <a:pt x="3062" y="61147"/>
                  </a:cubicBezTo>
                  <a:lnTo>
                    <a:pt x="3062" y="61147"/>
                  </a:lnTo>
                  <a:cubicBezTo>
                    <a:pt x="2831" y="61233"/>
                    <a:pt x="2630" y="61352"/>
                    <a:pt x="2535" y="61514"/>
                  </a:cubicBezTo>
                  <a:cubicBezTo>
                    <a:pt x="2493" y="61641"/>
                    <a:pt x="3000" y="61641"/>
                    <a:pt x="2916" y="61683"/>
                  </a:cubicBezTo>
                  <a:cubicBezTo>
                    <a:pt x="2704" y="61767"/>
                    <a:pt x="2071" y="61683"/>
                    <a:pt x="2028" y="62021"/>
                  </a:cubicBezTo>
                  <a:cubicBezTo>
                    <a:pt x="1986" y="62359"/>
                    <a:pt x="2366" y="62317"/>
                    <a:pt x="2451" y="62401"/>
                  </a:cubicBezTo>
                  <a:cubicBezTo>
                    <a:pt x="2578" y="62486"/>
                    <a:pt x="2240" y="62570"/>
                    <a:pt x="2409" y="63077"/>
                  </a:cubicBezTo>
                  <a:cubicBezTo>
                    <a:pt x="2409" y="63082"/>
                    <a:pt x="2410" y="63084"/>
                    <a:pt x="2412" y="63084"/>
                  </a:cubicBezTo>
                  <a:cubicBezTo>
                    <a:pt x="2427" y="63084"/>
                    <a:pt x="2498" y="62946"/>
                    <a:pt x="2535" y="62908"/>
                  </a:cubicBezTo>
                  <a:cubicBezTo>
                    <a:pt x="2578" y="62823"/>
                    <a:pt x="2747" y="62612"/>
                    <a:pt x="2873" y="62570"/>
                  </a:cubicBezTo>
                  <a:cubicBezTo>
                    <a:pt x="3106" y="62500"/>
                    <a:pt x="3339" y="62469"/>
                    <a:pt x="3571" y="62469"/>
                  </a:cubicBezTo>
                  <a:cubicBezTo>
                    <a:pt x="3761" y="62469"/>
                    <a:pt x="3951" y="62490"/>
                    <a:pt x="4141" y="62528"/>
                  </a:cubicBezTo>
                  <a:cubicBezTo>
                    <a:pt x="4352" y="62528"/>
                    <a:pt x="3761" y="62528"/>
                    <a:pt x="3549" y="62570"/>
                  </a:cubicBezTo>
                  <a:cubicBezTo>
                    <a:pt x="3296" y="62612"/>
                    <a:pt x="2451" y="62781"/>
                    <a:pt x="2409" y="63161"/>
                  </a:cubicBezTo>
                  <a:cubicBezTo>
                    <a:pt x="2409" y="63288"/>
                    <a:pt x="2873" y="63499"/>
                    <a:pt x="2916" y="63542"/>
                  </a:cubicBezTo>
                  <a:cubicBezTo>
                    <a:pt x="2916" y="63547"/>
                    <a:pt x="2910" y="63550"/>
                    <a:pt x="2900" y="63550"/>
                  </a:cubicBezTo>
                  <a:cubicBezTo>
                    <a:pt x="2838" y="63550"/>
                    <a:pt x="2603" y="63446"/>
                    <a:pt x="2493" y="63373"/>
                  </a:cubicBezTo>
                  <a:cubicBezTo>
                    <a:pt x="2282" y="63204"/>
                    <a:pt x="2113" y="62612"/>
                    <a:pt x="1859" y="62570"/>
                  </a:cubicBezTo>
                  <a:cubicBezTo>
                    <a:pt x="1845" y="62567"/>
                    <a:pt x="1833" y="62566"/>
                    <a:pt x="1823" y="62566"/>
                  </a:cubicBezTo>
                  <a:cubicBezTo>
                    <a:pt x="1675" y="62566"/>
                    <a:pt x="1851" y="62823"/>
                    <a:pt x="1733" y="62823"/>
                  </a:cubicBezTo>
                  <a:cubicBezTo>
                    <a:pt x="1691" y="62837"/>
                    <a:pt x="1658" y="62843"/>
                    <a:pt x="1631" y="62843"/>
                  </a:cubicBezTo>
                  <a:cubicBezTo>
                    <a:pt x="1492" y="62843"/>
                    <a:pt x="1526" y="62689"/>
                    <a:pt x="1523" y="62689"/>
                  </a:cubicBezTo>
                  <a:lnTo>
                    <a:pt x="1523" y="62689"/>
                  </a:lnTo>
                  <a:cubicBezTo>
                    <a:pt x="1521" y="62689"/>
                    <a:pt x="1506" y="62741"/>
                    <a:pt x="1437" y="62908"/>
                  </a:cubicBezTo>
                  <a:cubicBezTo>
                    <a:pt x="1436" y="62909"/>
                    <a:pt x="1435" y="62910"/>
                    <a:pt x="1434" y="62910"/>
                  </a:cubicBezTo>
                  <a:cubicBezTo>
                    <a:pt x="1409" y="62910"/>
                    <a:pt x="1634" y="62231"/>
                    <a:pt x="1141" y="62190"/>
                  </a:cubicBezTo>
                  <a:cubicBezTo>
                    <a:pt x="874" y="62190"/>
                    <a:pt x="1292" y="62585"/>
                    <a:pt x="1168" y="62585"/>
                  </a:cubicBezTo>
                  <a:cubicBezTo>
                    <a:pt x="1135" y="62585"/>
                    <a:pt x="1063" y="62557"/>
                    <a:pt x="930" y="62486"/>
                  </a:cubicBezTo>
                  <a:cubicBezTo>
                    <a:pt x="845" y="62486"/>
                    <a:pt x="845" y="62654"/>
                    <a:pt x="888" y="62739"/>
                  </a:cubicBezTo>
                  <a:cubicBezTo>
                    <a:pt x="972" y="63373"/>
                    <a:pt x="1" y="63457"/>
                    <a:pt x="761" y="64851"/>
                  </a:cubicBezTo>
                  <a:cubicBezTo>
                    <a:pt x="972" y="65232"/>
                    <a:pt x="1648" y="65401"/>
                    <a:pt x="1690" y="65527"/>
                  </a:cubicBezTo>
                  <a:cubicBezTo>
                    <a:pt x="1733" y="65612"/>
                    <a:pt x="1690" y="65696"/>
                    <a:pt x="1690" y="65781"/>
                  </a:cubicBezTo>
                  <a:cubicBezTo>
                    <a:pt x="1733" y="65865"/>
                    <a:pt x="1775" y="65950"/>
                    <a:pt x="1817" y="66034"/>
                  </a:cubicBezTo>
                  <a:cubicBezTo>
                    <a:pt x="2282" y="66584"/>
                    <a:pt x="2873" y="67006"/>
                    <a:pt x="3592" y="67217"/>
                  </a:cubicBezTo>
                  <a:cubicBezTo>
                    <a:pt x="3599" y="67218"/>
                    <a:pt x="3606" y="67219"/>
                    <a:pt x="3613" y="67219"/>
                  </a:cubicBezTo>
                  <a:cubicBezTo>
                    <a:pt x="3824" y="67219"/>
                    <a:pt x="3557" y="66687"/>
                    <a:pt x="3807" y="66687"/>
                  </a:cubicBezTo>
                  <a:cubicBezTo>
                    <a:pt x="3855" y="66687"/>
                    <a:pt x="3922" y="66706"/>
                    <a:pt x="4014" y="66753"/>
                  </a:cubicBezTo>
                  <a:cubicBezTo>
                    <a:pt x="4014" y="66753"/>
                    <a:pt x="4014" y="66837"/>
                    <a:pt x="4014" y="66879"/>
                  </a:cubicBezTo>
                  <a:cubicBezTo>
                    <a:pt x="4014" y="66879"/>
                    <a:pt x="3549" y="67175"/>
                    <a:pt x="3845" y="67344"/>
                  </a:cubicBezTo>
                  <a:cubicBezTo>
                    <a:pt x="3854" y="67347"/>
                    <a:pt x="3863" y="67348"/>
                    <a:pt x="3874" y="67348"/>
                  </a:cubicBezTo>
                  <a:cubicBezTo>
                    <a:pt x="3993" y="67348"/>
                    <a:pt x="4228" y="67185"/>
                    <a:pt x="4272" y="67185"/>
                  </a:cubicBezTo>
                  <a:cubicBezTo>
                    <a:pt x="4283" y="67185"/>
                    <a:pt x="4283" y="67195"/>
                    <a:pt x="4268" y="67217"/>
                  </a:cubicBezTo>
                  <a:cubicBezTo>
                    <a:pt x="3930" y="67640"/>
                    <a:pt x="3127" y="67471"/>
                    <a:pt x="3465" y="68147"/>
                  </a:cubicBezTo>
                  <a:cubicBezTo>
                    <a:pt x="3583" y="68383"/>
                    <a:pt x="3650" y="68470"/>
                    <a:pt x="3706" y="68470"/>
                  </a:cubicBezTo>
                  <a:cubicBezTo>
                    <a:pt x="3811" y="68470"/>
                    <a:pt x="3881" y="68170"/>
                    <a:pt x="4183" y="67978"/>
                  </a:cubicBezTo>
                  <a:cubicBezTo>
                    <a:pt x="4241" y="67949"/>
                    <a:pt x="4219" y="67740"/>
                    <a:pt x="4200" y="67640"/>
                  </a:cubicBezTo>
                  <a:lnTo>
                    <a:pt x="4200" y="67640"/>
                  </a:lnTo>
                  <a:cubicBezTo>
                    <a:pt x="4350" y="68011"/>
                    <a:pt x="4325" y="67896"/>
                    <a:pt x="4732" y="67978"/>
                  </a:cubicBezTo>
                  <a:cubicBezTo>
                    <a:pt x="4775" y="67978"/>
                    <a:pt x="4521" y="68062"/>
                    <a:pt x="4437" y="68104"/>
                  </a:cubicBezTo>
                  <a:cubicBezTo>
                    <a:pt x="4521" y="68104"/>
                    <a:pt x="4606" y="68273"/>
                    <a:pt x="4690" y="68273"/>
                  </a:cubicBezTo>
                  <a:cubicBezTo>
                    <a:pt x="4696" y="68270"/>
                    <a:pt x="4700" y="68269"/>
                    <a:pt x="4702" y="68269"/>
                  </a:cubicBezTo>
                  <a:cubicBezTo>
                    <a:pt x="4725" y="68269"/>
                    <a:pt x="4443" y="68488"/>
                    <a:pt x="4521" y="68527"/>
                  </a:cubicBezTo>
                  <a:cubicBezTo>
                    <a:pt x="4606" y="68569"/>
                    <a:pt x="4521" y="68696"/>
                    <a:pt x="4648" y="68823"/>
                  </a:cubicBezTo>
                  <a:cubicBezTo>
                    <a:pt x="4673" y="68856"/>
                    <a:pt x="4694" y="68869"/>
                    <a:pt x="4713" y="68869"/>
                  </a:cubicBezTo>
                  <a:cubicBezTo>
                    <a:pt x="4793" y="68869"/>
                    <a:pt x="4833" y="68637"/>
                    <a:pt x="4901" y="68569"/>
                  </a:cubicBezTo>
                  <a:lnTo>
                    <a:pt x="5535" y="68569"/>
                  </a:lnTo>
                  <a:cubicBezTo>
                    <a:pt x="5662" y="68569"/>
                    <a:pt x="6000" y="68949"/>
                    <a:pt x="6211" y="68992"/>
                  </a:cubicBezTo>
                  <a:cubicBezTo>
                    <a:pt x="6249" y="69000"/>
                    <a:pt x="6285" y="69004"/>
                    <a:pt x="6319" y="69004"/>
                  </a:cubicBezTo>
                  <a:cubicBezTo>
                    <a:pt x="6625" y="69004"/>
                    <a:pt x="6773" y="68696"/>
                    <a:pt x="6887" y="68696"/>
                  </a:cubicBezTo>
                  <a:cubicBezTo>
                    <a:pt x="6973" y="68725"/>
                    <a:pt x="7271" y="68831"/>
                    <a:pt x="7521" y="68831"/>
                  </a:cubicBezTo>
                  <a:cubicBezTo>
                    <a:pt x="7640" y="68831"/>
                    <a:pt x="7748" y="68806"/>
                    <a:pt x="7816" y="68738"/>
                  </a:cubicBezTo>
                  <a:cubicBezTo>
                    <a:pt x="7943" y="68611"/>
                    <a:pt x="8070" y="68400"/>
                    <a:pt x="8112" y="68231"/>
                  </a:cubicBezTo>
                  <a:cubicBezTo>
                    <a:pt x="8112" y="68147"/>
                    <a:pt x="8070" y="68020"/>
                    <a:pt x="8154" y="68020"/>
                  </a:cubicBezTo>
                  <a:cubicBezTo>
                    <a:pt x="8568" y="68095"/>
                    <a:pt x="7911" y="68772"/>
                    <a:pt x="8237" y="68772"/>
                  </a:cubicBezTo>
                  <a:cubicBezTo>
                    <a:pt x="8278" y="68772"/>
                    <a:pt x="8333" y="68762"/>
                    <a:pt x="8408" y="68738"/>
                  </a:cubicBezTo>
                  <a:cubicBezTo>
                    <a:pt x="8704" y="68654"/>
                    <a:pt x="8661" y="68527"/>
                    <a:pt x="8873" y="68231"/>
                  </a:cubicBezTo>
                  <a:cubicBezTo>
                    <a:pt x="9016" y="68056"/>
                    <a:pt x="9147" y="68007"/>
                    <a:pt x="9264" y="68007"/>
                  </a:cubicBezTo>
                  <a:cubicBezTo>
                    <a:pt x="9414" y="68007"/>
                    <a:pt x="9540" y="68087"/>
                    <a:pt x="9638" y="68087"/>
                  </a:cubicBezTo>
                  <a:cubicBezTo>
                    <a:pt x="9667" y="68087"/>
                    <a:pt x="9694" y="68080"/>
                    <a:pt x="9718" y="68062"/>
                  </a:cubicBezTo>
                  <a:cubicBezTo>
                    <a:pt x="9799" y="68022"/>
                    <a:pt x="9880" y="67511"/>
                    <a:pt x="10075" y="67511"/>
                  </a:cubicBezTo>
                  <a:cubicBezTo>
                    <a:pt x="10082" y="67511"/>
                    <a:pt x="10090" y="67511"/>
                    <a:pt x="10098" y="67513"/>
                  </a:cubicBezTo>
                  <a:cubicBezTo>
                    <a:pt x="10201" y="67539"/>
                    <a:pt x="10115" y="67644"/>
                    <a:pt x="10148" y="67644"/>
                  </a:cubicBezTo>
                  <a:cubicBezTo>
                    <a:pt x="10170" y="67644"/>
                    <a:pt x="10239" y="67602"/>
                    <a:pt x="10436" y="67471"/>
                  </a:cubicBezTo>
                  <a:lnTo>
                    <a:pt x="10605" y="67091"/>
                  </a:lnTo>
                  <a:cubicBezTo>
                    <a:pt x="10816" y="66879"/>
                    <a:pt x="11238" y="66837"/>
                    <a:pt x="11407" y="66541"/>
                  </a:cubicBezTo>
                  <a:cubicBezTo>
                    <a:pt x="11492" y="66457"/>
                    <a:pt x="11238" y="66246"/>
                    <a:pt x="11365" y="66246"/>
                  </a:cubicBezTo>
                  <a:cubicBezTo>
                    <a:pt x="11552" y="66274"/>
                    <a:pt x="11679" y="66287"/>
                    <a:pt x="11766" y="66287"/>
                  </a:cubicBezTo>
                  <a:cubicBezTo>
                    <a:pt x="12073" y="66287"/>
                    <a:pt x="11886" y="66119"/>
                    <a:pt x="12083" y="65823"/>
                  </a:cubicBezTo>
                  <a:cubicBezTo>
                    <a:pt x="12168" y="65739"/>
                    <a:pt x="11788" y="65570"/>
                    <a:pt x="11957" y="65570"/>
                  </a:cubicBezTo>
                  <a:cubicBezTo>
                    <a:pt x="12337" y="65443"/>
                    <a:pt x="13224" y="65696"/>
                    <a:pt x="13266" y="65147"/>
                  </a:cubicBezTo>
                  <a:cubicBezTo>
                    <a:pt x="13266" y="65053"/>
                    <a:pt x="13228" y="65021"/>
                    <a:pt x="13170" y="65021"/>
                  </a:cubicBezTo>
                  <a:cubicBezTo>
                    <a:pt x="13047" y="65021"/>
                    <a:pt x="12838" y="65166"/>
                    <a:pt x="12735" y="65166"/>
                  </a:cubicBezTo>
                  <a:cubicBezTo>
                    <a:pt x="12690" y="65166"/>
                    <a:pt x="12665" y="65139"/>
                    <a:pt x="12675" y="65063"/>
                  </a:cubicBezTo>
                  <a:cubicBezTo>
                    <a:pt x="12675" y="64978"/>
                    <a:pt x="12717" y="64936"/>
                    <a:pt x="12802" y="64894"/>
                  </a:cubicBezTo>
                  <a:cubicBezTo>
                    <a:pt x="13038" y="64826"/>
                    <a:pt x="13187" y="64813"/>
                    <a:pt x="13283" y="64813"/>
                  </a:cubicBezTo>
                  <a:cubicBezTo>
                    <a:pt x="13347" y="64813"/>
                    <a:pt x="13387" y="64819"/>
                    <a:pt x="13415" y="64819"/>
                  </a:cubicBezTo>
                  <a:cubicBezTo>
                    <a:pt x="13449" y="64819"/>
                    <a:pt x="13464" y="64809"/>
                    <a:pt x="13478" y="64767"/>
                  </a:cubicBezTo>
                  <a:cubicBezTo>
                    <a:pt x="13478" y="64682"/>
                    <a:pt x="13351" y="64640"/>
                    <a:pt x="13393" y="64556"/>
                  </a:cubicBezTo>
                  <a:cubicBezTo>
                    <a:pt x="13397" y="64552"/>
                    <a:pt x="13402" y="64550"/>
                    <a:pt x="13408" y="64550"/>
                  </a:cubicBezTo>
                  <a:cubicBezTo>
                    <a:pt x="13466" y="64550"/>
                    <a:pt x="13616" y="64725"/>
                    <a:pt x="13731" y="64725"/>
                  </a:cubicBezTo>
                  <a:cubicBezTo>
                    <a:pt x="13858" y="64682"/>
                    <a:pt x="14069" y="64725"/>
                    <a:pt x="14069" y="64556"/>
                  </a:cubicBezTo>
                  <a:cubicBezTo>
                    <a:pt x="14111" y="64175"/>
                    <a:pt x="14154" y="64387"/>
                    <a:pt x="13985" y="63753"/>
                  </a:cubicBezTo>
                  <a:cubicBezTo>
                    <a:pt x="13942" y="63668"/>
                    <a:pt x="13647" y="63626"/>
                    <a:pt x="13731" y="63542"/>
                  </a:cubicBezTo>
                  <a:cubicBezTo>
                    <a:pt x="13791" y="63512"/>
                    <a:pt x="13872" y="63482"/>
                    <a:pt x="13959" y="63482"/>
                  </a:cubicBezTo>
                  <a:cubicBezTo>
                    <a:pt x="13995" y="63482"/>
                    <a:pt x="14032" y="63487"/>
                    <a:pt x="14069" y="63499"/>
                  </a:cubicBezTo>
                  <a:cubicBezTo>
                    <a:pt x="14069" y="63499"/>
                    <a:pt x="14069" y="63542"/>
                    <a:pt x="14069" y="63584"/>
                  </a:cubicBezTo>
                  <a:cubicBezTo>
                    <a:pt x="14027" y="63668"/>
                    <a:pt x="14027" y="63795"/>
                    <a:pt x="14069" y="63880"/>
                  </a:cubicBezTo>
                  <a:cubicBezTo>
                    <a:pt x="14069" y="63922"/>
                    <a:pt x="14449" y="63964"/>
                    <a:pt x="14576" y="64175"/>
                  </a:cubicBezTo>
                  <a:cubicBezTo>
                    <a:pt x="14576" y="64260"/>
                    <a:pt x="14661" y="64302"/>
                    <a:pt x="14661" y="64344"/>
                  </a:cubicBezTo>
                  <a:cubicBezTo>
                    <a:pt x="14661" y="64387"/>
                    <a:pt x="14492" y="64556"/>
                    <a:pt x="14534" y="64640"/>
                  </a:cubicBezTo>
                  <a:cubicBezTo>
                    <a:pt x="14575" y="64688"/>
                    <a:pt x="14626" y="64708"/>
                    <a:pt x="14684" y="64708"/>
                  </a:cubicBezTo>
                  <a:cubicBezTo>
                    <a:pt x="14981" y="64708"/>
                    <a:pt x="15449" y="64175"/>
                    <a:pt x="15590" y="64175"/>
                  </a:cubicBezTo>
                  <a:cubicBezTo>
                    <a:pt x="15684" y="64175"/>
                    <a:pt x="15570" y="64568"/>
                    <a:pt x="15657" y="64568"/>
                  </a:cubicBezTo>
                  <a:cubicBezTo>
                    <a:pt x="15688" y="64568"/>
                    <a:pt x="15744" y="64519"/>
                    <a:pt x="15843" y="64387"/>
                  </a:cubicBezTo>
                  <a:cubicBezTo>
                    <a:pt x="15928" y="64260"/>
                    <a:pt x="15886" y="64175"/>
                    <a:pt x="15970" y="64133"/>
                  </a:cubicBezTo>
                  <a:cubicBezTo>
                    <a:pt x="16266" y="63964"/>
                    <a:pt x="16181" y="63626"/>
                    <a:pt x="16308" y="63373"/>
                  </a:cubicBezTo>
                  <a:cubicBezTo>
                    <a:pt x="16308" y="63330"/>
                    <a:pt x="16477" y="63373"/>
                    <a:pt x="16731" y="63246"/>
                  </a:cubicBezTo>
                  <a:cubicBezTo>
                    <a:pt x="16984" y="63119"/>
                    <a:pt x="16900" y="62063"/>
                    <a:pt x="16815" y="62021"/>
                  </a:cubicBezTo>
                  <a:cubicBezTo>
                    <a:pt x="16646" y="61894"/>
                    <a:pt x="16393" y="61894"/>
                    <a:pt x="16350" y="61556"/>
                  </a:cubicBezTo>
                  <a:cubicBezTo>
                    <a:pt x="16350" y="61429"/>
                    <a:pt x="16731" y="61472"/>
                    <a:pt x="16815" y="61218"/>
                  </a:cubicBezTo>
                  <a:cubicBezTo>
                    <a:pt x="16815" y="61176"/>
                    <a:pt x="16815" y="61176"/>
                    <a:pt x="16815" y="61134"/>
                  </a:cubicBezTo>
                  <a:cubicBezTo>
                    <a:pt x="16773" y="61007"/>
                    <a:pt x="16773" y="60838"/>
                    <a:pt x="16731" y="60711"/>
                  </a:cubicBezTo>
                  <a:cubicBezTo>
                    <a:pt x="16604" y="60584"/>
                    <a:pt x="16224" y="60415"/>
                    <a:pt x="16308" y="60289"/>
                  </a:cubicBezTo>
                  <a:cubicBezTo>
                    <a:pt x="16353" y="60226"/>
                    <a:pt x="16394" y="60201"/>
                    <a:pt x="16431" y="60201"/>
                  </a:cubicBezTo>
                  <a:cubicBezTo>
                    <a:pt x="16568" y="60201"/>
                    <a:pt x="16646" y="60542"/>
                    <a:pt x="16646" y="60542"/>
                  </a:cubicBezTo>
                  <a:cubicBezTo>
                    <a:pt x="16688" y="60584"/>
                    <a:pt x="16731" y="60627"/>
                    <a:pt x="16731" y="60711"/>
                  </a:cubicBezTo>
                  <a:cubicBezTo>
                    <a:pt x="16773" y="60711"/>
                    <a:pt x="16773" y="60711"/>
                    <a:pt x="16815" y="60753"/>
                  </a:cubicBezTo>
                  <a:cubicBezTo>
                    <a:pt x="16815" y="60838"/>
                    <a:pt x="16815" y="60880"/>
                    <a:pt x="16815" y="60965"/>
                  </a:cubicBezTo>
                  <a:lnTo>
                    <a:pt x="16815" y="61134"/>
                  </a:lnTo>
                  <a:cubicBezTo>
                    <a:pt x="16815" y="61376"/>
                    <a:pt x="16837" y="61575"/>
                    <a:pt x="16989" y="61575"/>
                  </a:cubicBezTo>
                  <a:cubicBezTo>
                    <a:pt x="17049" y="61575"/>
                    <a:pt x="17130" y="61543"/>
                    <a:pt x="17238" y="61472"/>
                  </a:cubicBezTo>
                  <a:cubicBezTo>
                    <a:pt x="17618" y="61218"/>
                    <a:pt x="17111" y="60204"/>
                    <a:pt x="17195" y="59739"/>
                  </a:cubicBezTo>
                  <a:cubicBezTo>
                    <a:pt x="17195" y="59680"/>
                    <a:pt x="17231" y="59663"/>
                    <a:pt x="17284" y="59663"/>
                  </a:cubicBezTo>
                  <a:cubicBezTo>
                    <a:pt x="17364" y="59663"/>
                    <a:pt x="17481" y="59704"/>
                    <a:pt x="17567" y="59704"/>
                  </a:cubicBezTo>
                  <a:cubicBezTo>
                    <a:pt x="17586" y="59704"/>
                    <a:pt x="17603" y="59702"/>
                    <a:pt x="17618" y="59697"/>
                  </a:cubicBezTo>
                  <a:cubicBezTo>
                    <a:pt x="17727" y="59624"/>
                    <a:pt x="17711" y="59520"/>
                    <a:pt x="17840" y="59520"/>
                  </a:cubicBezTo>
                  <a:cubicBezTo>
                    <a:pt x="17861" y="59520"/>
                    <a:pt x="17885" y="59522"/>
                    <a:pt x="17914" y="59528"/>
                  </a:cubicBezTo>
                  <a:cubicBezTo>
                    <a:pt x="18378" y="59570"/>
                    <a:pt x="17914" y="60500"/>
                    <a:pt x="17914" y="60500"/>
                  </a:cubicBezTo>
                  <a:cubicBezTo>
                    <a:pt x="17873" y="60500"/>
                    <a:pt x="17831" y="59780"/>
                    <a:pt x="17712" y="59780"/>
                  </a:cubicBezTo>
                  <a:cubicBezTo>
                    <a:pt x="17709" y="59780"/>
                    <a:pt x="17706" y="59780"/>
                    <a:pt x="17702" y="59782"/>
                  </a:cubicBezTo>
                  <a:cubicBezTo>
                    <a:pt x="17576" y="59993"/>
                    <a:pt x="17449" y="60204"/>
                    <a:pt x="17364" y="60415"/>
                  </a:cubicBezTo>
                  <a:cubicBezTo>
                    <a:pt x="17322" y="60627"/>
                    <a:pt x="17702" y="61725"/>
                    <a:pt x="17660" y="62021"/>
                  </a:cubicBezTo>
                  <a:cubicBezTo>
                    <a:pt x="17660" y="62063"/>
                    <a:pt x="17238" y="62190"/>
                    <a:pt x="17280" y="62232"/>
                  </a:cubicBezTo>
                  <a:cubicBezTo>
                    <a:pt x="17280" y="62317"/>
                    <a:pt x="17407" y="62317"/>
                    <a:pt x="17449" y="62359"/>
                  </a:cubicBezTo>
                  <a:cubicBezTo>
                    <a:pt x="17491" y="62443"/>
                    <a:pt x="17407" y="62823"/>
                    <a:pt x="17533" y="62866"/>
                  </a:cubicBezTo>
                  <a:cubicBezTo>
                    <a:pt x="17539" y="62869"/>
                    <a:pt x="17546" y="62870"/>
                    <a:pt x="17553" y="62870"/>
                  </a:cubicBezTo>
                  <a:cubicBezTo>
                    <a:pt x="17612" y="62870"/>
                    <a:pt x="17707" y="62775"/>
                    <a:pt x="17769" y="62775"/>
                  </a:cubicBezTo>
                  <a:cubicBezTo>
                    <a:pt x="17804" y="62775"/>
                    <a:pt x="17829" y="62807"/>
                    <a:pt x="17829" y="62908"/>
                  </a:cubicBezTo>
                  <a:cubicBezTo>
                    <a:pt x="17829" y="63161"/>
                    <a:pt x="17491" y="63837"/>
                    <a:pt x="17871" y="63880"/>
                  </a:cubicBezTo>
                  <a:cubicBezTo>
                    <a:pt x="17901" y="63880"/>
                    <a:pt x="18034" y="63590"/>
                    <a:pt x="18097" y="63590"/>
                  </a:cubicBezTo>
                  <a:cubicBezTo>
                    <a:pt x="18124" y="63590"/>
                    <a:pt x="18138" y="63643"/>
                    <a:pt x="18125" y="63795"/>
                  </a:cubicBezTo>
                  <a:cubicBezTo>
                    <a:pt x="18125" y="63866"/>
                    <a:pt x="18184" y="64026"/>
                    <a:pt x="18228" y="64026"/>
                  </a:cubicBezTo>
                  <a:cubicBezTo>
                    <a:pt x="18237" y="64026"/>
                    <a:pt x="18245" y="64020"/>
                    <a:pt x="18252" y="64006"/>
                  </a:cubicBezTo>
                  <a:cubicBezTo>
                    <a:pt x="18294" y="63922"/>
                    <a:pt x="18209" y="63795"/>
                    <a:pt x="18294" y="63711"/>
                  </a:cubicBezTo>
                  <a:cubicBezTo>
                    <a:pt x="18296" y="63709"/>
                    <a:pt x="18298" y="63708"/>
                    <a:pt x="18301" y="63708"/>
                  </a:cubicBezTo>
                  <a:cubicBezTo>
                    <a:pt x="18358" y="63708"/>
                    <a:pt x="18590" y="64133"/>
                    <a:pt x="18590" y="64133"/>
                  </a:cubicBezTo>
                  <a:cubicBezTo>
                    <a:pt x="18759" y="64006"/>
                    <a:pt x="18885" y="63880"/>
                    <a:pt x="18970" y="63753"/>
                  </a:cubicBezTo>
                  <a:lnTo>
                    <a:pt x="18970" y="63753"/>
                  </a:lnTo>
                  <a:cubicBezTo>
                    <a:pt x="19266" y="64175"/>
                    <a:pt x="18632" y="64133"/>
                    <a:pt x="19350" y="64218"/>
                  </a:cubicBezTo>
                  <a:cubicBezTo>
                    <a:pt x="19561" y="64218"/>
                    <a:pt x="19857" y="64809"/>
                    <a:pt x="19646" y="64809"/>
                  </a:cubicBezTo>
                  <a:cubicBezTo>
                    <a:pt x="19677" y="65214"/>
                    <a:pt x="19639" y="65689"/>
                    <a:pt x="19889" y="65689"/>
                  </a:cubicBezTo>
                  <a:cubicBezTo>
                    <a:pt x="19977" y="65689"/>
                    <a:pt x="20102" y="65629"/>
                    <a:pt x="20280" y="65485"/>
                  </a:cubicBezTo>
                  <a:cubicBezTo>
                    <a:pt x="21462" y="64598"/>
                    <a:pt x="20491" y="62317"/>
                    <a:pt x="20829" y="61598"/>
                  </a:cubicBezTo>
                  <a:cubicBezTo>
                    <a:pt x="20913" y="61345"/>
                    <a:pt x="21505" y="61303"/>
                    <a:pt x="21589" y="61091"/>
                  </a:cubicBezTo>
                  <a:cubicBezTo>
                    <a:pt x="21716" y="60838"/>
                    <a:pt x="21378" y="60289"/>
                    <a:pt x="21420" y="60204"/>
                  </a:cubicBezTo>
                  <a:cubicBezTo>
                    <a:pt x="21547" y="59993"/>
                    <a:pt x="23110" y="60035"/>
                    <a:pt x="23659" y="59063"/>
                  </a:cubicBezTo>
                  <a:cubicBezTo>
                    <a:pt x="23659" y="58979"/>
                    <a:pt x="23659" y="58894"/>
                    <a:pt x="23659" y="58810"/>
                  </a:cubicBezTo>
                  <a:cubicBezTo>
                    <a:pt x="23659" y="58472"/>
                    <a:pt x="23659" y="58176"/>
                    <a:pt x="23744" y="57838"/>
                  </a:cubicBezTo>
                  <a:cubicBezTo>
                    <a:pt x="23871" y="57500"/>
                    <a:pt x="24166" y="57289"/>
                    <a:pt x="24209" y="56909"/>
                  </a:cubicBezTo>
                  <a:cubicBezTo>
                    <a:pt x="24293" y="55853"/>
                    <a:pt x="23237" y="54881"/>
                    <a:pt x="23321" y="53867"/>
                  </a:cubicBezTo>
                  <a:cubicBezTo>
                    <a:pt x="23364" y="53613"/>
                    <a:pt x="23628" y="53571"/>
                    <a:pt x="23918" y="53571"/>
                  </a:cubicBezTo>
                  <a:cubicBezTo>
                    <a:pt x="24063" y="53571"/>
                    <a:pt x="24215" y="53582"/>
                    <a:pt x="24349" y="53582"/>
                  </a:cubicBezTo>
                  <a:cubicBezTo>
                    <a:pt x="24483" y="53582"/>
                    <a:pt x="24599" y="53571"/>
                    <a:pt x="24673" y="53529"/>
                  </a:cubicBezTo>
                  <a:cubicBezTo>
                    <a:pt x="25011" y="53022"/>
                    <a:pt x="25265" y="52473"/>
                    <a:pt x="25434" y="51881"/>
                  </a:cubicBezTo>
                  <a:cubicBezTo>
                    <a:pt x="25265" y="50741"/>
                    <a:pt x="23575" y="50656"/>
                    <a:pt x="23406" y="49600"/>
                  </a:cubicBezTo>
                  <a:cubicBezTo>
                    <a:pt x="23279" y="48713"/>
                    <a:pt x="24209" y="47572"/>
                    <a:pt x="24251" y="46643"/>
                  </a:cubicBezTo>
                  <a:cubicBezTo>
                    <a:pt x="24251" y="46009"/>
                    <a:pt x="23575" y="45375"/>
                    <a:pt x="23575" y="44699"/>
                  </a:cubicBezTo>
                  <a:cubicBezTo>
                    <a:pt x="23575" y="44446"/>
                    <a:pt x="23828" y="44192"/>
                    <a:pt x="23871" y="43896"/>
                  </a:cubicBezTo>
                  <a:cubicBezTo>
                    <a:pt x="23913" y="43601"/>
                    <a:pt x="23744" y="43305"/>
                    <a:pt x="23786" y="43051"/>
                  </a:cubicBezTo>
                  <a:cubicBezTo>
                    <a:pt x="23871" y="42798"/>
                    <a:pt x="24209" y="42671"/>
                    <a:pt x="24251" y="42418"/>
                  </a:cubicBezTo>
                  <a:cubicBezTo>
                    <a:pt x="24335" y="41995"/>
                    <a:pt x="23617" y="41404"/>
                    <a:pt x="23744" y="40981"/>
                  </a:cubicBezTo>
                  <a:cubicBezTo>
                    <a:pt x="23828" y="40517"/>
                    <a:pt x="24547" y="40263"/>
                    <a:pt x="24631" y="39841"/>
                  </a:cubicBezTo>
                  <a:cubicBezTo>
                    <a:pt x="24673" y="39672"/>
                    <a:pt x="24462" y="39460"/>
                    <a:pt x="24462" y="39291"/>
                  </a:cubicBezTo>
                  <a:cubicBezTo>
                    <a:pt x="25011" y="38573"/>
                    <a:pt x="25560" y="37939"/>
                    <a:pt x="26194" y="37306"/>
                  </a:cubicBezTo>
                  <a:cubicBezTo>
                    <a:pt x="26574" y="37094"/>
                    <a:pt x="26997" y="36925"/>
                    <a:pt x="27419" y="36883"/>
                  </a:cubicBezTo>
                  <a:cubicBezTo>
                    <a:pt x="27549" y="36842"/>
                    <a:pt x="27682" y="36824"/>
                    <a:pt x="27816" y="36824"/>
                  </a:cubicBezTo>
                  <a:cubicBezTo>
                    <a:pt x="28473" y="36824"/>
                    <a:pt x="29164" y="37239"/>
                    <a:pt x="29700" y="37239"/>
                  </a:cubicBezTo>
                  <a:cubicBezTo>
                    <a:pt x="30053" y="37239"/>
                    <a:pt x="30339" y="37059"/>
                    <a:pt x="30503" y="36461"/>
                  </a:cubicBezTo>
                  <a:cubicBezTo>
                    <a:pt x="31095" y="34475"/>
                    <a:pt x="29870" y="35067"/>
                    <a:pt x="29363" y="34264"/>
                  </a:cubicBezTo>
                  <a:cubicBezTo>
                    <a:pt x="29194" y="34010"/>
                    <a:pt x="29828" y="33377"/>
                    <a:pt x="29954" y="33208"/>
                  </a:cubicBezTo>
                  <a:cubicBezTo>
                    <a:pt x="30461" y="32616"/>
                    <a:pt x="30926" y="31982"/>
                    <a:pt x="31348" y="31306"/>
                  </a:cubicBezTo>
                  <a:cubicBezTo>
                    <a:pt x="31475" y="31138"/>
                    <a:pt x="31433" y="30842"/>
                    <a:pt x="31560" y="30673"/>
                  </a:cubicBezTo>
                  <a:cubicBezTo>
                    <a:pt x="31560" y="30673"/>
                    <a:pt x="31940" y="30377"/>
                    <a:pt x="31940" y="30335"/>
                  </a:cubicBezTo>
                  <a:cubicBezTo>
                    <a:pt x="31940" y="30250"/>
                    <a:pt x="31940" y="30166"/>
                    <a:pt x="31940" y="30081"/>
                  </a:cubicBezTo>
                  <a:lnTo>
                    <a:pt x="31940" y="29828"/>
                  </a:lnTo>
                  <a:lnTo>
                    <a:pt x="31982" y="29067"/>
                  </a:lnTo>
                  <a:cubicBezTo>
                    <a:pt x="31982" y="28983"/>
                    <a:pt x="31982" y="28898"/>
                    <a:pt x="31982" y="28814"/>
                  </a:cubicBezTo>
                  <a:cubicBezTo>
                    <a:pt x="32151" y="28434"/>
                    <a:pt x="32320" y="28011"/>
                    <a:pt x="32447" y="27589"/>
                  </a:cubicBezTo>
                  <a:cubicBezTo>
                    <a:pt x="32447" y="27293"/>
                    <a:pt x="32024" y="26152"/>
                    <a:pt x="32193" y="25941"/>
                  </a:cubicBezTo>
                  <a:cubicBezTo>
                    <a:pt x="32362" y="25772"/>
                    <a:pt x="34475" y="26110"/>
                    <a:pt x="34813" y="25307"/>
                  </a:cubicBezTo>
                  <a:cubicBezTo>
                    <a:pt x="34940" y="25054"/>
                    <a:pt x="34517" y="24505"/>
                    <a:pt x="34602" y="24251"/>
                  </a:cubicBezTo>
                  <a:cubicBezTo>
                    <a:pt x="34686" y="24040"/>
                    <a:pt x="35235" y="23829"/>
                    <a:pt x="35362" y="23660"/>
                  </a:cubicBezTo>
                  <a:cubicBezTo>
                    <a:pt x="35784" y="23237"/>
                    <a:pt x="36038" y="22603"/>
                    <a:pt x="36460" y="22223"/>
                  </a:cubicBezTo>
                  <a:cubicBezTo>
                    <a:pt x="36714" y="21970"/>
                    <a:pt x="37221" y="21843"/>
                    <a:pt x="37390" y="21547"/>
                  </a:cubicBezTo>
                  <a:cubicBezTo>
                    <a:pt x="38024" y="20576"/>
                    <a:pt x="36756" y="20195"/>
                    <a:pt x="36798" y="19393"/>
                  </a:cubicBezTo>
                  <a:cubicBezTo>
                    <a:pt x="36798" y="18928"/>
                    <a:pt x="37559" y="18970"/>
                    <a:pt x="37770" y="18674"/>
                  </a:cubicBezTo>
                  <a:cubicBezTo>
                    <a:pt x="38150" y="18167"/>
                    <a:pt x="38193" y="17407"/>
                    <a:pt x="38573" y="16942"/>
                  </a:cubicBezTo>
                  <a:cubicBezTo>
                    <a:pt x="38869" y="16646"/>
                    <a:pt x="39460" y="16562"/>
                    <a:pt x="39798" y="16308"/>
                  </a:cubicBezTo>
                  <a:cubicBezTo>
                    <a:pt x="39883" y="16224"/>
                    <a:pt x="39883" y="16055"/>
                    <a:pt x="40009" y="16055"/>
                  </a:cubicBezTo>
                  <a:cubicBezTo>
                    <a:pt x="40442" y="16055"/>
                    <a:pt x="41057" y="16786"/>
                    <a:pt x="41514" y="16786"/>
                  </a:cubicBezTo>
                  <a:cubicBezTo>
                    <a:pt x="41549" y="16786"/>
                    <a:pt x="41582" y="16782"/>
                    <a:pt x="41615" y="16773"/>
                  </a:cubicBezTo>
                  <a:cubicBezTo>
                    <a:pt x="42544" y="16562"/>
                    <a:pt x="41995" y="14112"/>
                    <a:pt x="42164" y="13943"/>
                  </a:cubicBezTo>
                  <a:cubicBezTo>
                    <a:pt x="42271" y="13842"/>
                    <a:pt x="42448" y="13800"/>
                    <a:pt x="42672" y="13800"/>
                  </a:cubicBezTo>
                  <a:cubicBezTo>
                    <a:pt x="43806" y="13800"/>
                    <a:pt x="46154" y="14879"/>
                    <a:pt x="46853" y="14879"/>
                  </a:cubicBezTo>
                  <a:cubicBezTo>
                    <a:pt x="46885" y="14879"/>
                    <a:pt x="46913" y="14877"/>
                    <a:pt x="46938" y="14872"/>
                  </a:cubicBezTo>
                  <a:lnTo>
                    <a:pt x="47360" y="14450"/>
                  </a:lnTo>
                  <a:cubicBezTo>
                    <a:pt x="48121" y="13774"/>
                    <a:pt x="46980" y="14196"/>
                    <a:pt x="46980" y="13731"/>
                  </a:cubicBezTo>
                  <a:cubicBezTo>
                    <a:pt x="46980" y="13478"/>
                    <a:pt x="47910" y="12929"/>
                    <a:pt x="47994" y="12548"/>
                  </a:cubicBezTo>
                  <a:cubicBezTo>
                    <a:pt x="48079" y="12253"/>
                    <a:pt x="47529" y="11239"/>
                    <a:pt x="47614" y="11196"/>
                  </a:cubicBezTo>
                  <a:cubicBezTo>
                    <a:pt x="47670" y="11154"/>
                    <a:pt x="47774" y="11140"/>
                    <a:pt x="47894" y="11140"/>
                  </a:cubicBezTo>
                  <a:cubicBezTo>
                    <a:pt x="48135" y="11140"/>
                    <a:pt x="48445" y="11196"/>
                    <a:pt x="48586" y="11196"/>
                  </a:cubicBezTo>
                  <a:lnTo>
                    <a:pt x="48628" y="11196"/>
                  </a:lnTo>
                  <a:cubicBezTo>
                    <a:pt x="48586" y="11196"/>
                    <a:pt x="48586" y="11112"/>
                    <a:pt x="48586" y="11112"/>
                  </a:cubicBezTo>
                  <a:cubicBezTo>
                    <a:pt x="48553" y="11014"/>
                    <a:pt x="48618" y="10978"/>
                    <a:pt x="48733" y="10978"/>
                  </a:cubicBezTo>
                  <a:cubicBezTo>
                    <a:pt x="49065" y="10978"/>
                    <a:pt x="49811" y="11281"/>
                    <a:pt x="49811" y="11281"/>
                  </a:cubicBezTo>
                  <a:cubicBezTo>
                    <a:pt x="49811" y="11281"/>
                    <a:pt x="49853" y="11154"/>
                    <a:pt x="49853" y="11112"/>
                  </a:cubicBezTo>
                  <a:cubicBezTo>
                    <a:pt x="49980" y="10816"/>
                    <a:pt x="49726" y="10816"/>
                    <a:pt x="49684" y="10520"/>
                  </a:cubicBezTo>
                  <a:cubicBezTo>
                    <a:pt x="49656" y="10021"/>
                    <a:pt x="50175" y="9813"/>
                    <a:pt x="50667" y="9813"/>
                  </a:cubicBezTo>
                  <a:cubicBezTo>
                    <a:pt x="50923" y="9813"/>
                    <a:pt x="51172" y="9870"/>
                    <a:pt x="51332" y="9971"/>
                  </a:cubicBezTo>
                  <a:cubicBezTo>
                    <a:pt x="52008" y="10605"/>
                    <a:pt x="52599" y="11323"/>
                    <a:pt x="53064" y="12126"/>
                  </a:cubicBezTo>
                  <a:cubicBezTo>
                    <a:pt x="53106" y="12253"/>
                    <a:pt x="53106" y="12760"/>
                    <a:pt x="53191" y="12844"/>
                  </a:cubicBezTo>
                  <a:cubicBezTo>
                    <a:pt x="53233" y="12858"/>
                    <a:pt x="53270" y="12863"/>
                    <a:pt x="53305" y="12863"/>
                  </a:cubicBezTo>
                  <a:cubicBezTo>
                    <a:pt x="53374" y="12863"/>
                    <a:pt x="53430" y="12844"/>
                    <a:pt x="53486" y="12844"/>
                  </a:cubicBezTo>
                  <a:lnTo>
                    <a:pt x="54627" y="12844"/>
                  </a:lnTo>
                  <a:cubicBezTo>
                    <a:pt x="54669" y="12823"/>
                    <a:pt x="54712" y="12812"/>
                    <a:pt x="54759" y="12812"/>
                  </a:cubicBezTo>
                  <a:cubicBezTo>
                    <a:pt x="54807" y="12812"/>
                    <a:pt x="54859" y="12823"/>
                    <a:pt x="54923" y="12844"/>
                  </a:cubicBezTo>
                  <a:lnTo>
                    <a:pt x="55261" y="13140"/>
                  </a:lnTo>
                  <a:cubicBezTo>
                    <a:pt x="55683" y="13055"/>
                    <a:pt x="56106" y="12929"/>
                    <a:pt x="56528" y="12675"/>
                  </a:cubicBezTo>
                  <a:cubicBezTo>
                    <a:pt x="56655" y="12548"/>
                    <a:pt x="56697" y="12126"/>
                    <a:pt x="56866" y="12041"/>
                  </a:cubicBezTo>
                  <a:cubicBezTo>
                    <a:pt x="57584" y="12210"/>
                    <a:pt x="58345" y="12422"/>
                    <a:pt x="59063" y="12675"/>
                  </a:cubicBezTo>
                  <a:cubicBezTo>
                    <a:pt x="59144" y="12716"/>
                    <a:pt x="59618" y="13227"/>
                    <a:pt x="59690" y="13227"/>
                  </a:cubicBezTo>
                  <a:cubicBezTo>
                    <a:pt x="59693" y="13227"/>
                    <a:pt x="59695" y="13226"/>
                    <a:pt x="59697" y="13224"/>
                  </a:cubicBezTo>
                  <a:cubicBezTo>
                    <a:pt x="59781" y="13055"/>
                    <a:pt x="59993" y="13013"/>
                    <a:pt x="60119" y="12844"/>
                  </a:cubicBezTo>
                  <a:cubicBezTo>
                    <a:pt x="60415" y="12464"/>
                    <a:pt x="60119" y="11788"/>
                    <a:pt x="60753" y="11534"/>
                  </a:cubicBezTo>
                  <a:cubicBezTo>
                    <a:pt x="61175" y="11365"/>
                    <a:pt x="61682" y="11450"/>
                    <a:pt x="61809" y="10774"/>
                  </a:cubicBezTo>
                  <a:cubicBezTo>
                    <a:pt x="61851" y="10520"/>
                    <a:pt x="61513" y="10098"/>
                    <a:pt x="61471" y="9845"/>
                  </a:cubicBezTo>
                  <a:cubicBezTo>
                    <a:pt x="61556" y="9000"/>
                    <a:pt x="61725" y="8112"/>
                    <a:pt x="61978" y="7267"/>
                  </a:cubicBezTo>
                  <a:cubicBezTo>
                    <a:pt x="62189" y="6972"/>
                    <a:pt x="62612" y="6760"/>
                    <a:pt x="62865" y="6465"/>
                  </a:cubicBezTo>
                  <a:cubicBezTo>
                    <a:pt x="62950" y="6338"/>
                    <a:pt x="62950" y="6127"/>
                    <a:pt x="63077" y="6000"/>
                  </a:cubicBezTo>
                  <a:cubicBezTo>
                    <a:pt x="63203" y="5915"/>
                    <a:pt x="63338" y="5886"/>
                    <a:pt x="63476" y="5886"/>
                  </a:cubicBezTo>
                  <a:cubicBezTo>
                    <a:pt x="63780" y="5886"/>
                    <a:pt x="64099" y="6027"/>
                    <a:pt x="64385" y="6027"/>
                  </a:cubicBezTo>
                  <a:cubicBezTo>
                    <a:pt x="64489" y="6027"/>
                    <a:pt x="64589" y="6008"/>
                    <a:pt x="64682" y="5958"/>
                  </a:cubicBezTo>
                  <a:cubicBezTo>
                    <a:pt x="65396" y="5601"/>
                    <a:pt x="65812" y="5021"/>
                    <a:pt x="66629" y="5021"/>
                  </a:cubicBezTo>
                  <a:cubicBezTo>
                    <a:pt x="66682" y="5021"/>
                    <a:pt x="66737" y="5023"/>
                    <a:pt x="66794" y="5028"/>
                  </a:cubicBezTo>
                  <a:cubicBezTo>
                    <a:pt x="67428" y="4479"/>
                    <a:pt x="66879" y="4141"/>
                    <a:pt x="66963" y="3507"/>
                  </a:cubicBezTo>
                  <a:lnTo>
                    <a:pt x="67217" y="3043"/>
                  </a:lnTo>
                  <a:cubicBezTo>
                    <a:pt x="67175" y="2916"/>
                    <a:pt x="67090" y="2874"/>
                    <a:pt x="66963" y="2831"/>
                  </a:cubicBezTo>
                  <a:cubicBezTo>
                    <a:pt x="66950" y="2826"/>
                    <a:pt x="66935" y="2823"/>
                    <a:pt x="66918" y="2823"/>
                  </a:cubicBezTo>
                  <a:cubicBezTo>
                    <a:pt x="66732" y="2823"/>
                    <a:pt x="66356" y="3123"/>
                    <a:pt x="66230" y="3123"/>
                  </a:cubicBezTo>
                  <a:cubicBezTo>
                    <a:pt x="66188" y="3123"/>
                    <a:pt x="66173" y="3089"/>
                    <a:pt x="66203" y="3000"/>
                  </a:cubicBezTo>
                  <a:cubicBezTo>
                    <a:pt x="66287" y="2578"/>
                    <a:pt x="67006" y="2409"/>
                    <a:pt x="67132" y="2071"/>
                  </a:cubicBezTo>
                  <a:cubicBezTo>
                    <a:pt x="67175" y="2029"/>
                    <a:pt x="67132" y="1944"/>
                    <a:pt x="67132" y="1902"/>
                  </a:cubicBezTo>
                  <a:lnTo>
                    <a:pt x="67132" y="1860"/>
                  </a:lnTo>
                  <a:cubicBezTo>
                    <a:pt x="67120" y="1858"/>
                    <a:pt x="67107" y="1857"/>
                    <a:pt x="67093" y="1857"/>
                  </a:cubicBezTo>
                  <a:cubicBezTo>
                    <a:pt x="66739" y="1857"/>
                    <a:pt x="66020" y="2370"/>
                    <a:pt x="65654" y="2451"/>
                  </a:cubicBezTo>
                  <a:cubicBezTo>
                    <a:pt x="65527" y="2451"/>
                    <a:pt x="65823" y="2367"/>
                    <a:pt x="65907" y="2324"/>
                  </a:cubicBezTo>
                  <a:cubicBezTo>
                    <a:pt x="65992" y="2282"/>
                    <a:pt x="66752" y="1775"/>
                    <a:pt x="66752" y="1691"/>
                  </a:cubicBezTo>
                  <a:cubicBezTo>
                    <a:pt x="66737" y="1659"/>
                    <a:pt x="66709" y="1651"/>
                    <a:pt x="66679" y="1651"/>
                  </a:cubicBezTo>
                  <a:cubicBezTo>
                    <a:pt x="66646" y="1651"/>
                    <a:pt x="66610" y="1661"/>
                    <a:pt x="66581" y="1661"/>
                  </a:cubicBezTo>
                  <a:cubicBezTo>
                    <a:pt x="66564" y="1661"/>
                    <a:pt x="66551" y="1658"/>
                    <a:pt x="66541" y="1648"/>
                  </a:cubicBezTo>
                  <a:cubicBezTo>
                    <a:pt x="66456" y="1627"/>
                    <a:pt x="66361" y="1617"/>
                    <a:pt x="66266" y="1617"/>
                  </a:cubicBezTo>
                  <a:cubicBezTo>
                    <a:pt x="66171" y="1617"/>
                    <a:pt x="66076" y="1627"/>
                    <a:pt x="65992" y="1648"/>
                  </a:cubicBezTo>
                  <a:cubicBezTo>
                    <a:pt x="65992" y="1648"/>
                    <a:pt x="65992" y="1606"/>
                    <a:pt x="65992" y="1606"/>
                  </a:cubicBezTo>
                  <a:cubicBezTo>
                    <a:pt x="65992" y="1564"/>
                    <a:pt x="65823" y="1606"/>
                    <a:pt x="65823" y="1522"/>
                  </a:cubicBezTo>
                  <a:cubicBezTo>
                    <a:pt x="66203" y="1479"/>
                    <a:pt x="66541" y="1437"/>
                    <a:pt x="66879" y="1437"/>
                  </a:cubicBezTo>
                  <a:cubicBezTo>
                    <a:pt x="66935" y="1437"/>
                    <a:pt x="66992" y="1456"/>
                    <a:pt x="67023" y="1456"/>
                  </a:cubicBezTo>
                  <a:cubicBezTo>
                    <a:pt x="67039" y="1456"/>
                    <a:pt x="67048" y="1451"/>
                    <a:pt x="67048" y="1437"/>
                  </a:cubicBezTo>
                  <a:cubicBezTo>
                    <a:pt x="67048" y="1099"/>
                    <a:pt x="67006" y="1226"/>
                    <a:pt x="67217" y="1099"/>
                  </a:cubicBezTo>
                  <a:cubicBezTo>
                    <a:pt x="67226" y="1090"/>
                    <a:pt x="67240" y="1087"/>
                    <a:pt x="67258" y="1087"/>
                  </a:cubicBezTo>
                  <a:cubicBezTo>
                    <a:pt x="67306" y="1087"/>
                    <a:pt x="67375" y="1111"/>
                    <a:pt x="67408" y="1111"/>
                  </a:cubicBezTo>
                  <a:cubicBezTo>
                    <a:pt x="67421" y="1111"/>
                    <a:pt x="67428" y="1108"/>
                    <a:pt x="67428" y="1099"/>
                  </a:cubicBezTo>
                  <a:cubicBezTo>
                    <a:pt x="67428" y="1057"/>
                    <a:pt x="67217" y="1015"/>
                    <a:pt x="67259" y="930"/>
                  </a:cubicBezTo>
                  <a:cubicBezTo>
                    <a:pt x="67259" y="888"/>
                    <a:pt x="67724" y="803"/>
                    <a:pt x="67639" y="508"/>
                  </a:cubicBezTo>
                  <a:cubicBezTo>
                    <a:pt x="67615" y="411"/>
                    <a:pt x="67543" y="377"/>
                    <a:pt x="67451" y="377"/>
                  </a:cubicBezTo>
                  <a:cubicBezTo>
                    <a:pt x="67220" y="377"/>
                    <a:pt x="66867" y="592"/>
                    <a:pt x="66837" y="592"/>
                  </a:cubicBezTo>
                  <a:cubicBezTo>
                    <a:pt x="66625" y="465"/>
                    <a:pt x="67090" y="43"/>
                    <a:pt x="66752"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3179175" y="1321750"/>
              <a:ext cx="18225" cy="21175"/>
            </a:xfrm>
            <a:custGeom>
              <a:rect b="b" l="l" r="r" t="t"/>
              <a:pathLst>
                <a:path extrusionOk="0" h="847" w="729">
                  <a:moveTo>
                    <a:pt x="359" y="0"/>
                  </a:moveTo>
                  <a:cubicBezTo>
                    <a:pt x="160" y="0"/>
                    <a:pt x="0" y="352"/>
                    <a:pt x="53" y="720"/>
                  </a:cubicBezTo>
                  <a:cubicBezTo>
                    <a:pt x="95" y="762"/>
                    <a:pt x="95" y="846"/>
                    <a:pt x="137" y="846"/>
                  </a:cubicBezTo>
                  <a:cubicBezTo>
                    <a:pt x="264" y="846"/>
                    <a:pt x="602" y="551"/>
                    <a:pt x="729" y="466"/>
                  </a:cubicBezTo>
                  <a:cubicBezTo>
                    <a:pt x="617" y="131"/>
                    <a:pt x="481" y="0"/>
                    <a:pt x="359" y="0"/>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3086675" y="1389000"/>
              <a:ext cx="31525" cy="9725"/>
            </a:xfrm>
            <a:custGeom>
              <a:rect b="b" l="l" r="r" t="t"/>
              <a:pathLst>
                <a:path extrusionOk="0" h="389" w="1261">
                  <a:moveTo>
                    <a:pt x="204" y="1"/>
                  </a:moveTo>
                  <a:cubicBezTo>
                    <a:pt x="76" y="1"/>
                    <a:pt x="0" y="38"/>
                    <a:pt x="35" y="142"/>
                  </a:cubicBezTo>
                  <a:cubicBezTo>
                    <a:pt x="61" y="297"/>
                    <a:pt x="370" y="389"/>
                    <a:pt x="693" y="389"/>
                  </a:cubicBezTo>
                  <a:cubicBezTo>
                    <a:pt x="900" y="389"/>
                    <a:pt x="1112" y="351"/>
                    <a:pt x="1260" y="269"/>
                  </a:cubicBezTo>
                  <a:cubicBezTo>
                    <a:pt x="1260" y="269"/>
                    <a:pt x="545" y="1"/>
                    <a:pt x="204" y="1"/>
                  </a:cubicBezTo>
                  <a:close/>
                </a:path>
              </a:pathLst>
            </a:cu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4" name="Shape 1434"/>
        <p:cNvGrpSpPr/>
        <p:nvPr/>
      </p:nvGrpSpPr>
      <p:grpSpPr>
        <a:xfrm>
          <a:off x="0" y="0"/>
          <a:ext cx="0" cy="0"/>
          <a:chOff x="0" y="0"/>
          <a:chExt cx="0" cy="0"/>
        </a:xfrm>
      </p:grpSpPr>
      <p:sp>
        <p:nvSpPr>
          <p:cNvPr id="1435" name="Google Shape;1435;p44"/>
          <p:cNvSpPr/>
          <p:nvPr/>
        </p:nvSpPr>
        <p:spPr>
          <a:xfrm rot="-4506264">
            <a:off x="1891894" y="3037908"/>
            <a:ext cx="746620" cy="78692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a:t>
            </a:r>
            <a:endParaRPr/>
          </a:p>
        </p:txBody>
      </p:sp>
      <p:sp>
        <p:nvSpPr>
          <p:cNvPr id="1437" name="Google Shape;1437;p44"/>
          <p:cNvSpPr txBox="1"/>
          <p:nvPr>
            <p:ph idx="3" type="subTitle"/>
          </p:nvPr>
        </p:nvSpPr>
        <p:spPr>
          <a:xfrm>
            <a:off x="1254461" y="1888200"/>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438" name="Google Shape;1438;p44"/>
          <p:cNvSpPr txBox="1"/>
          <p:nvPr>
            <p:ph idx="1" type="subTitle"/>
          </p:nvPr>
        </p:nvSpPr>
        <p:spPr>
          <a:xfrm>
            <a:off x="3520723" y="1888200"/>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439" name="Google Shape;1439;p44"/>
          <p:cNvSpPr txBox="1"/>
          <p:nvPr>
            <p:ph idx="2" type="subTitle"/>
          </p:nvPr>
        </p:nvSpPr>
        <p:spPr>
          <a:xfrm>
            <a:off x="3520700" y="2201225"/>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40" name="Google Shape;1440;p44"/>
          <p:cNvSpPr txBox="1"/>
          <p:nvPr>
            <p:ph idx="4" type="subTitle"/>
          </p:nvPr>
        </p:nvSpPr>
        <p:spPr>
          <a:xfrm>
            <a:off x="1254438" y="2201225"/>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441" name="Google Shape;1441;p44"/>
          <p:cNvSpPr txBox="1"/>
          <p:nvPr>
            <p:ph idx="5" type="subTitle"/>
          </p:nvPr>
        </p:nvSpPr>
        <p:spPr>
          <a:xfrm>
            <a:off x="5787048" y="1888200"/>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442" name="Google Shape;1442;p44"/>
          <p:cNvSpPr txBox="1"/>
          <p:nvPr>
            <p:ph idx="6" type="subTitle"/>
          </p:nvPr>
        </p:nvSpPr>
        <p:spPr>
          <a:xfrm>
            <a:off x="5787025" y="2201225"/>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1443" name="Google Shape;1443;p44"/>
          <p:cNvSpPr txBox="1"/>
          <p:nvPr>
            <p:ph idx="7" type="subTitle"/>
          </p:nvPr>
        </p:nvSpPr>
        <p:spPr>
          <a:xfrm>
            <a:off x="3520723" y="3722850"/>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444" name="Google Shape;1444;p44"/>
          <p:cNvSpPr txBox="1"/>
          <p:nvPr>
            <p:ph idx="8" type="subTitle"/>
          </p:nvPr>
        </p:nvSpPr>
        <p:spPr>
          <a:xfrm>
            <a:off x="3520747" y="4035875"/>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445" name="Google Shape;1445;p44"/>
          <p:cNvSpPr txBox="1"/>
          <p:nvPr>
            <p:ph idx="9" type="subTitle"/>
          </p:nvPr>
        </p:nvSpPr>
        <p:spPr>
          <a:xfrm>
            <a:off x="1254461" y="3722850"/>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446" name="Google Shape;1446;p44"/>
          <p:cNvSpPr txBox="1"/>
          <p:nvPr>
            <p:ph idx="13" type="subTitle"/>
          </p:nvPr>
        </p:nvSpPr>
        <p:spPr>
          <a:xfrm>
            <a:off x="1254438" y="4035875"/>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1447" name="Google Shape;1447;p44"/>
          <p:cNvSpPr txBox="1"/>
          <p:nvPr>
            <p:ph idx="14" type="subTitle"/>
          </p:nvPr>
        </p:nvSpPr>
        <p:spPr>
          <a:xfrm>
            <a:off x="5787048" y="3722850"/>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448" name="Google Shape;1448;p44"/>
          <p:cNvSpPr txBox="1"/>
          <p:nvPr>
            <p:ph idx="15" type="subTitle"/>
          </p:nvPr>
        </p:nvSpPr>
        <p:spPr>
          <a:xfrm>
            <a:off x="5787025" y="4035875"/>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1449" name="Google Shape;1449;p44"/>
          <p:cNvSpPr/>
          <p:nvPr/>
        </p:nvSpPr>
        <p:spPr>
          <a:xfrm>
            <a:off x="4200950" y="1223275"/>
            <a:ext cx="742304" cy="611785"/>
          </a:xfrm>
          <a:custGeom>
            <a:rect b="b" l="l" r="r" t="t"/>
            <a:pathLst>
              <a:path extrusionOk="0" h="13087" w="15879">
                <a:moveTo>
                  <a:pt x="6712" y="0"/>
                </a:moveTo>
                <a:cubicBezTo>
                  <a:pt x="5322" y="0"/>
                  <a:pt x="4082" y="525"/>
                  <a:pt x="3025" y="2204"/>
                </a:cubicBezTo>
                <a:cubicBezTo>
                  <a:pt x="1184" y="5130"/>
                  <a:pt x="0" y="9732"/>
                  <a:pt x="3354" y="12198"/>
                </a:cubicBezTo>
                <a:cubicBezTo>
                  <a:pt x="4236" y="12812"/>
                  <a:pt x="5284" y="13087"/>
                  <a:pt x="6354" y="13087"/>
                </a:cubicBezTo>
                <a:cubicBezTo>
                  <a:pt x="7517" y="13087"/>
                  <a:pt x="8704" y="12763"/>
                  <a:pt x="9731" y="12198"/>
                </a:cubicBezTo>
                <a:cubicBezTo>
                  <a:pt x="11671" y="11113"/>
                  <a:pt x="13085" y="9272"/>
                  <a:pt x="14235" y="7365"/>
                </a:cubicBezTo>
                <a:cubicBezTo>
                  <a:pt x="15123" y="5919"/>
                  <a:pt x="15879" y="4012"/>
                  <a:pt x="14926" y="2598"/>
                </a:cubicBezTo>
                <a:cubicBezTo>
                  <a:pt x="14268" y="1645"/>
                  <a:pt x="13019" y="1316"/>
                  <a:pt x="11868" y="1086"/>
                </a:cubicBezTo>
                <a:cubicBezTo>
                  <a:pt x="9996" y="653"/>
                  <a:pt x="8262" y="0"/>
                  <a:pt x="67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4"/>
          <p:cNvSpPr/>
          <p:nvPr/>
        </p:nvSpPr>
        <p:spPr>
          <a:xfrm>
            <a:off x="6467224" y="1152068"/>
            <a:ext cx="742300" cy="697537"/>
          </a:xfrm>
          <a:custGeom>
            <a:rect b="b" l="l" r="r" t="t"/>
            <a:pathLst>
              <a:path extrusionOk="0" h="10425" w="11094">
                <a:moveTo>
                  <a:pt x="3624" y="0"/>
                </a:moveTo>
                <a:cubicBezTo>
                  <a:pt x="3341" y="0"/>
                  <a:pt x="3078" y="40"/>
                  <a:pt x="2842" y="132"/>
                </a:cubicBezTo>
                <a:cubicBezTo>
                  <a:pt x="1560" y="625"/>
                  <a:pt x="1297" y="2433"/>
                  <a:pt x="935" y="3551"/>
                </a:cubicBezTo>
                <a:cubicBezTo>
                  <a:pt x="1" y="6439"/>
                  <a:pt x="1090" y="10424"/>
                  <a:pt x="4288" y="10424"/>
                </a:cubicBezTo>
                <a:cubicBezTo>
                  <a:pt x="4803" y="10424"/>
                  <a:pt x="5373" y="10321"/>
                  <a:pt x="5998" y="10093"/>
                </a:cubicBezTo>
                <a:cubicBezTo>
                  <a:pt x="7379" y="9600"/>
                  <a:pt x="8365" y="8449"/>
                  <a:pt x="9318" y="7364"/>
                </a:cubicBezTo>
                <a:cubicBezTo>
                  <a:pt x="9910" y="6740"/>
                  <a:pt x="10403" y="6016"/>
                  <a:pt x="10765" y="5227"/>
                </a:cubicBezTo>
                <a:cubicBezTo>
                  <a:pt x="11094" y="4405"/>
                  <a:pt x="10995" y="3452"/>
                  <a:pt x="10469" y="2762"/>
                </a:cubicBezTo>
                <a:cubicBezTo>
                  <a:pt x="10009" y="2301"/>
                  <a:pt x="9450" y="1973"/>
                  <a:pt x="8825" y="1808"/>
                </a:cubicBezTo>
                <a:cubicBezTo>
                  <a:pt x="7562" y="1359"/>
                  <a:pt x="5270" y="0"/>
                  <a:pt x="36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4"/>
          <p:cNvSpPr/>
          <p:nvPr/>
        </p:nvSpPr>
        <p:spPr>
          <a:xfrm rot="-4506264">
            <a:off x="1891894" y="1197783"/>
            <a:ext cx="746620" cy="78692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 name="Google Shape;1452;p44"/>
          <p:cNvGrpSpPr/>
          <p:nvPr/>
        </p:nvGrpSpPr>
        <p:grpSpPr>
          <a:xfrm>
            <a:off x="4391338" y="1348550"/>
            <a:ext cx="361225" cy="361225"/>
            <a:chOff x="6226625" y="2683150"/>
            <a:chExt cx="361225" cy="361225"/>
          </a:xfrm>
        </p:grpSpPr>
        <p:sp>
          <p:nvSpPr>
            <p:cNvPr id="1453" name="Google Shape;1453;p44"/>
            <p:cNvSpPr/>
            <p:nvPr/>
          </p:nvSpPr>
          <p:spPr>
            <a:xfrm>
              <a:off x="6226625" y="2683150"/>
              <a:ext cx="361225" cy="361225"/>
            </a:xfrm>
            <a:custGeom>
              <a:rect b="b" l="l" r="r" t="t"/>
              <a:pathLst>
                <a:path extrusionOk="0" h="14449" w="14449">
                  <a:moveTo>
                    <a:pt x="9918" y="0"/>
                  </a:moveTo>
                  <a:lnTo>
                    <a:pt x="10552" y="1268"/>
                  </a:lnTo>
                  <a:lnTo>
                    <a:pt x="9918" y="2536"/>
                  </a:lnTo>
                  <a:lnTo>
                    <a:pt x="12731" y="2536"/>
                  </a:lnTo>
                  <a:lnTo>
                    <a:pt x="12731" y="6828"/>
                  </a:lnTo>
                  <a:lnTo>
                    <a:pt x="10183" y="6828"/>
                  </a:lnTo>
                  <a:lnTo>
                    <a:pt x="10183" y="8532"/>
                  </a:lnTo>
                  <a:lnTo>
                    <a:pt x="6802" y="8532"/>
                  </a:lnTo>
                  <a:lnTo>
                    <a:pt x="6802" y="10222"/>
                  </a:lnTo>
                  <a:lnTo>
                    <a:pt x="3408" y="10222"/>
                  </a:lnTo>
                  <a:lnTo>
                    <a:pt x="3408" y="11913"/>
                  </a:lnTo>
                  <a:lnTo>
                    <a:pt x="0" y="11913"/>
                  </a:lnTo>
                  <a:lnTo>
                    <a:pt x="0" y="14448"/>
                  </a:lnTo>
                  <a:lnTo>
                    <a:pt x="14448" y="14448"/>
                  </a:lnTo>
                  <a:lnTo>
                    <a:pt x="14448" y="6828"/>
                  </a:lnTo>
                  <a:lnTo>
                    <a:pt x="13563" y="6828"/>
                  </a:lnTo>
                  <a:lnTo>
                    <a:pt x="135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4"/>
            <p:cNvSpPr/>
            <p:nvPr/>
          </p:nvSpPr>
          <p:spPr>
            <a:xfrm>
              <a:off x="6251375" y="2769325"/>
              <a:ext cx="166425" cy="166100"/>
            </a:xfrm>
            <a:custGeom>
              <a:rect b="b" l="l" r="r" t="t"/>
              <a:pathLst>
                <a:path extrusionOk="0" h="6644" w="6657">
                  <a:moveTo>
                    <a:pt x="4108" y="0"/>
                  </a:moveTo>
                  <a:lnTo>
                    <a:pt x="4108" y="846"/>
                  </a:lnTo>
                  <a:lnTo>
                    <a:pt x="5204" y="846"/>
                  </a:lnTo>
                  <a:lnTo>
                    <a:pt x="1" y="6049"/>
                  </a:lnTo>
                  <a:lnTo>
                    <a:pt x="608" y="6643"/>
                  </a:lnTo>
                  <a:lnTo>
                    <a:pt x="5812" y="1440"/>
                  </a:lnTo>
                  <a:lnTo>
                    <a:pt x="5812" y="2536"/>
                  </a:lnTo>
                  <a:lnTo>
                    <a:pt x="6657" y="2536"/>
                  </a:lnTo>
                  <a:lnTo>
                    <a:pt x="66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44"/>
          <p:cNvGrpSpPr/>
          <p:nvPr/>
        </p:nvGrpSpPr>
        <p:grpSpPr>
          <a:xfrm>
            <a:off x="6657788" y="1320225"/>
            <a:ext cx="361225" cy="361225"/>
            <a:chOff x="7014725" y="2683150"/>
            <a:chExt cx="361225" cy="361225"/>
          </a:xfrm>
        </p:grpSpPr>
        <p:sp>
          <p:nvSpPr>
            <p:cNvPr id="1456" name="Google Shape;1456;p44"/>
            <p:cNvSpPr/>
            <p:nvPr/>
          </p:nvSpPr>
          <p:spPr>
            <a:xfrm>
              <a:off x="7091975" y="2745550"/>
              <a:ext cx="221575" cy="221575"/>
            </a:xfrm>
            <a:custGeom>
              <a:rect b="b" l="l" r="r" t="t"/>
              <a:pathLst>
                <a:path extrusionOk="0" h="8863" w="8863">
                  <a:moveTo>
                    <a:pt x="5318" y="2275"/>
                  </a:moveTo>
                  <a:cubicBezTo>
                    <a:pt x="5643" y="2275"/>
                    <a:pt x="5970" y="2397"/>
                    <a:pt x="6221" y="2642"/>
                  </a:cubicBezTo>
                  <a:cubicBezTo>
                    <a:pt x="7013" y="3447"/>
                    <a:pt x="6445" y="4808"/>
                    <a:pt x="5323" y="4808"/>
                  </a:cubicBezTo>
                  <a:cubicBezTo>
                    <a:pt x="4187" y="4808"/>
                    <a:pt x="3619" y="3447"/>
                    <a:pt x="4425" y="2642"/>
                  </a:cubicBezTo>
                  <a:cubicBezTo>
                    <a:pt x="4669" y="2397"/>
                    <a:pt x="4993" y="2275"/>
                    <a:pt x="5318" y="2275"/>
                  </a:cubicBezTo>
                  <a:close/>
                  <a:moveTo>
                    <a:pt x="4768" y="1"/>
                  </a:moveTo>
                  <a:cubicBezTo>
                    <a:pt x="4517" y="185"/>
                    <a:pt x="4280" y="397"/>
                    <a:pt x="4055" y="621"/>
                  </a:cubicBezTo>
                  <a:lnTo>
                    <a:pt x="1" y="4676"/>
                  </a:lnTo>
                  <a:lnTo>
                    <a:pt x="4200" y="8862"/>
                  </a:lnTo>
                  <a:lnTo>
                    <a:pt x="8255" y="4808"/>
                  </a:lnTo>
                  <a:cubicBezTo>
                    <a:pt x="8466" y="4583"/>
                    <a:pt x="8677" y="4345"/>
                    <a:pt x="8862" y="4095"/>
                  </a:cubicBezTo>
                  <a:lnTo>
                    <a:pt x="47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4"/>
            <p:cNvSpPr/>
            <p:nvPr/>
          </p:nvSpPr>
          <p:spPr>
            <a:xfrm>
              <a:off x="7210850" y="2823475"/>
              <a:ext cx="28400" cy="21150"/>
            </a:xfrm>
            <a:custGeom>
              <a:rect b="b" l="l" r="r" t="t"/>
              <a:pathLst>
                <a:path extrusionOk="0" h="846" w="1136">
                  <a:moveTo>
                    <a:pt x="568" y="0"/>
                  </a:moveTo>
                  <a:cubicBezTo>
                    <a:pt x="185" y="0"/>
                    <a:pt x="0" y="462"/>
                    <a:pt x="264" y="727"/>
                  </a:cubicBezTo>
                  <a:cubicBezTo>
                    <a:pt x="350" y="806"/>
                    <a:pt x="459" y="845"/>
                    <a:pt x="566" y="845"/>
                  </a:cubicBezTo>
                  <a:cubicBezTo>
                    <a:pt x="674" y="845"/>
                    <a:pt x="779" y="806"/>
                    <a:pt x="858" y="727"/>
                  </a:cubicBezTo>
                  <a:cubicBezTo>
                    <a:pt x="1136" y="462"/>
                    <a:pt x="938"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4"/>
            <p:cNvSpPr/>
            <p:nvPr/>
          </p:nvSpPr>
          <p:spPr>
            <a:xfrm>
              <a:off x="7077125" y="2892150"/>
              <a:ext cx="89825" cy="89825"/>
            </a:xfrm>
            <a:custGeom>
              <a:rect b="b" l="l" r="r" t="t"/>
              <a:pathLst>
                <a:path extrusionOk="0" h="3593" w="3593">
                  <a:moveTo>
                    <a:pt x="595" y="0"/>
                  </a:moveTo>
                  <a:lnTo>
                    <a:pt x="0" y="594"/>
                  </a:lnTo>
                  <a:lnTo>
                    <a:pt x="2998" y="3592"/>
                  </a:lnTo>
                  <a:lnTo>
                    <a:pt x="3593" y="2998"/>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4"/>
            <p:cNvSpPr/>
            <p:nvPr/>
          </p:nvSpPr>
          <p:spPr>
            <a:xfrm>
              <a:off x="7211825" y="2918550"/>
              <a:ext cx="82575" cy="119225"/>
            </a:xfrm>
            <a:custGeom>
              <a:rect b="b" l="l" r="r" t="t"/>
              <a:pathLst>
                <a:path extrusionOk="0" h="4769" w="3303">
                  <a:moveTo>
                    <a:pt x="2550" y="1"/>
                  </a:moveTo>
                  <a:lnTo>
                    <a:pt x="1" y="2550"/>
                  </a:lnTo>
                  <a:lnTo>
                    <a:pt x="1018" y="3566"/>
                  </a:lnTo>
                  <a:lnTo>
                    <a:pt x="423" y="4161"/>
                  </a:lnTo>
                  <a:lnTo>
                    <a:pt x="1018" y="4768"/>
                  </a:lnTo>
                  <a:lnTo>
                    <a:pt x="3302" y="2484"/>
                  </a:lnTo>
                  <a:lnTo>
                    <a:pt x="25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4"/>
            <p:cNvSpPr/>
            <p:nvPr/>
          </p:nvSpPr>
          <p:spPr>
            <a:xfrm>
              <a:off x="7021650" y="2765025"/>
              <a:ext cx="119225" cy="82250"/>
            </a:xfrm>
            <a:custGeom>
              <a:rect b="b" l="l" r="r" t="t"/>
              <a:pathLst>
                <a:path extrusionOk="0" h="3290" w="4769">
                  <a:moveTo>
                    <a:pt x="2272" y="1"/>
                  </a:moveTo>
                  <a:lnTo>
                    <a:pt x="1" y="2272"/>
                  </a:lnTo>
                  <a:lnTo>
                    <a:pt x="595" y="2866"/>
                  </a:lnTo>
                  <a:lnTo>
                    <a:pt x="1189" y="2272"/>
                  </a:lnTo>
                  <a:lnTo>
                    <a:pt x="2219" y="3289"/>
                  </a:lnTo>
                  <a:lnTo>
                    <a:pt x="4768" y="740"/>
                  </a:lnTo>
                  <a:lnTo>
                    <a:pt x="22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4"/>
            <p:cNvSpPr/>
            <p:nvPr/>
          </p:nvSpPr>
          <p:spPr>
            <a:xfrm>
              <a:off x="7014725" y="2951075"/>
              <a:ext cx="96425" cy="93300"/>
            </a:xfrm>
            <a:custGeom>
              <a:rect b="b" l="l" r="r" t="t"/>
              <a:pathLst>
                <a:path extrusionOk="0" h="3732" w="3857">
                  <a:moveTo>
                    <a:pt x="2463" y="1"/>
                  </a:moveTo>
                  <a:cubicBezTo>
                    <a:pt x="2140" y="1"/>
                    <a:pt x="1816" y="126"/>
                    <a:pt x="1572" y="377"/>
                  </a:cubicBezTo>
                  <a:cubicBezTo>
                    <a:pt x="1110" y="839"/>
                    <a:pt x="238" y="3150"/>
                    <a:pt x="0" y="3731"/>
                  </a:cubicBezTo>
                  <a:cubicBezTo>
                    <a:pt x="581" y="3507"/>
                    <a:pt x="2906" y="2635"/>
                    <a:pt x="3368" y="2173"/>
                  </a:cubicBezTo>
                  <a:cubicBezTo>
                    <a:pt x="3857" y="1671"/>
                    <a:pt x="3857" y="866"/>
                    <a:pt x="3355" y="377"/>
                  </a:cubicBezTo>
                  <a:cubicBezTo>
                    <a:pt x="3110" y="126"/>
                    <a:pt x="2787" y="1"/>
                    <a:pt x="2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4"/>
            <p:cNvSpPr/>
            <p:nvPr/>
          </p:nvSpPr>
          <p:spPr>
            <a:xfrm>
              <a:off x="7229650" y="2683150"/>
              <a:ext cx="146300" cy="146275"/>
            </a:xfrm>
            <a:custGeom>
              <a:rect b="b" l="l" r="r" t="t"/>
              <a:pathLst>
                <a:path extrusionOk="0" h="5851" w="5852">
                  <a:moveTo>
                    <a:pt x="5257" y="0"/>
                  </a:moveTo>
                  <a:lnTo>
                    <a:pt x="3857" y="1400"/>
                  </a:lnTo>
                  <a:cubicBezTo>
                    <a:pt x="3523" y="1344"/>
                    <a:pt x="3187" y="1316"/>
                    <a:pt x="2851" y="1316"/>
                  </a:cubicBezTo>
                  <a:cubicBezTo>
                    <a:pt x="1860" y="1316"/>
                    <a:pt x="879" y="1561"/>
                    <a:pt x="1" y="2034"/>
                  </a:cubicBezTo>
                  <a:lnTo>
                    <a:pt x="3817" y="5851"/>
                  </a:lnTo>
                  <a:cubicBezTo>
                    <a:pt x="4451" y="4676"/>
                    <a:pt x="4676" y="3315"/>
                    <a:pt x="4465" y="1995"/>
                  </a:cubicBezTo>
                  <a:lnTo>
                    <a:pt x="5851" y="595"/>
                  </a:lnTo>
                  <a:lnTo>
                    <a:pt x="52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4"/>
          <p:cNvGrpSpPr/>
          <p:nvPr/>
        </p:nvGrpSpPr>
        <p:grpSpPr>
          <a:xfrm>
            <a:off x="2159375" y="3195563"/>
            <a:ext cx="211650" cy="361225"/>
            <a:chOff x="3993725" y="4168875"/>
            <a:chExt cx="211650" cy="361225"/>
          </a:xfrm>
        </p:grpSpPr>
        <p:sp>
          <p:nvSpPr>
            <p:cNvPr id="1464" name="Google Shape;1464;p44"/>
            <p:cNvSpPr/>
            <p:nvPr/>
          </p:nvSpPr>
          <p:spPr>
            <a:xfrm>
              <a:off x="4014850" y="4190000"/>
              <a:ext cx="31725" cy="52850"/>
            </a:xfrm>
            <a:custGeom>
              <a:rect b="b" l="l" r="r" t="t"/>
              <a:pathLst>
                <a:path extrusionOk="0" h="2114" w="1269">
                  <a:moveTo>
                    <a:pt x="1" y="1"/>
                  </a:moveTo>
                  <a:lnTo>
                    <a:pt x="1" y="2114"/>
                  </a:lnTo>
                  <a:lnTo>
                    <a:pt x="1268" y="2114"/>
                  </a:lnTo>
                  <a:lnTo>
                    <a:pt x="12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4"/>
            <p:cNvSpPr/>
            <p:nvPr/>
          </p:nvSpPr>
          <p:spPr>
            <a:xfrm>
              <a:off x="4067675" y="4168875"/>
              <a:ext cx="31725" cy="73975"/>
            </a:xfrm>
            <a:custGeom>
              <a:rect b="b" l="l" r="r" t="t"/>
              <a:pathLst>
                <a:path extrusionOk="0" h="2959" w="1269">
                  <a:moveTo>
                    <a:pt x="1" y="1"/>
                  </a:moveTo>
                  <a:lnTo>
                    <a:pt x="1" y="2959"/>
                  </a:lnTo>
                  <a:lnTo>
                    <a:pt x="1269" y="2959"/>
                  </a:lnTo>
                  <a:lnTo>
                    <a:pt x="12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4"/>
            <p:cNvSpPr/>
            <p:nvPr/>
          </p:nvSpPr>
          <p:spPr>
            <a:xfrm>
              <a:off x="4120500" y="4190000"/>
              <a:ext cx="31725" cy="74325"/>
            </a:xfrm>
            <a:custGeom>
              <a:rect b="b" l="l" r="r" t="t"/>
              <a:pathLst>
                <a:path extrusionOk="0" h="2973" w="1269">
                  <a:moveTo>
                    <a:pt x="1" y="1"/>
                  </a:moveTo>
                  <a:lnTo>
                    <a:pt x="1" y="2972"/>
                  </a:lnTo>
                  <a:lnTo>
                    <a:pt x="1269" y="2972"/>
                  </a:lnTo>
                  <a:lnTo>
                    <a:pt x="12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4"/>
            <p:cNvSpPr/>
            <p:nvPr/>
          </p:nvSpPr>
          <p:spPr>
            <a:xfrm>
              <a:off x="4173325" y="4211150"/>
              <a:ext cx="31725" cy="95425"/>
            </a:xfrm>
            <a:custGeom>
              <a:rect b="b" l="l" r="r" t="t"/>
              <a:pathLst>
                <a:path extrusionOk="0" h="3817" w="1269">
                  <a:moveTo>
                    <a:pt x="1" y="0"/>
                  </a:moveTo>
                  <a:lnTo>
                    <a:pt x="1" y="3817"/>
                  </a:lnTo>
                  <a:lnTo>
                    <a:pt x="1269" y="3817"/>
                  </a:lnTo>
                  <a:lnTo>
                    <a:pt x="12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4"/>
            <p:cNvSpPr/>
            <p:nvPr/>
          </p:nvSpPr>
          <p:spPr>
            <a:xfrm>
              <a:off x="3993725" y="4264300"/>
              <a:ext cx="211650" cy="265800"/>
            </a:xfrm>
            <a:custGeom>
              <a:rect b="b" l="l" r="r" t="t"/>
              <a:pathLst>
                <a:path extrusionOk="0" h="10632" w="8466">
                  <a:moveTo>
                    <a:pt x="846" y="0"/>
                  </a:moveTo>
                  <a:lnTo>
                    <a:pt x="0" y="2536"/>
                  </a:lnTo>
                  <a:lnTo>
                    <a:pt x="2113" y="5072"/>
                  </a:lnTo>
                  <a:lnTo>
                    <a:pt x="1651" y="10632"/>
                  </a:lnTo>
                  <a:lnTo>
                    <a:pt x="7647" y="10632"/>
                  </a:lnTo>
                  <a:lnTo>
                    <a:pt x="7185" y="5072"/>
                  </a:lnTo>
                  <a:lnTo>
                    <a:pt x="8466" y="4226"/>
                  </a:lnTo>
                  <a:lnTo>
                    <a:pt x="8466" y="2536"/>
                  </a:lnTo>
                  <a:lnTo>
                    <a:pt x="6340" y="2536"/>
                  </a:lnTo>
                  <a:lnTo>
                    <a:pt x="6340" y="846"/>
                  </a:lnTo>
                  <a:lnTo>
                    <a:pt x="4926" y="846"/>
                  </a:lnTo>
                  <a:cubicBezTo>
                    <a:pt x="4821" y="1149"/>
                    <a:pt x="4649" y="1440"/>
                    <a:pt x="4425" y="1691"/>
                  </a:cubicBezTo>
                  <a:cubicBezTo>
                    <a:pt x="4847" y="2153"/>
                    <a:pt x="5072" y="2760"/>
                    <a:pt x="5072" y="3381"/>
                  </a:cubicBezTo>
                  <a:lnTo>
                    <a:pt x="4227" y="3381"/>
                  </a:lnTo>
                  <a:cubicBezTo>
                    <a:pt x="4227" y="2444"/>
                    <a:pt x="3474" y="1691"/>
                    <a:pt x="2536" y="1691"/>
                  </a:cubicBezTo>
                  <a:cubicBezTo>
                    <a:pt x="3474" y="1691"/>
                    <a:pt x="4227" y="925"/>
                    <a:pt x="42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44"/>
          <p:cNvGrpSpPr/>
          <p:nvPr/>
        </p:nvGrpSpPr>
        <p:grpSpPr>
          <a:xfrm>
            <a:off x="2084588" y="1370350"/>
            <a:ext cx="361225" cy="317625"/>
            <a:chOff x="977025" y="3446825"/>
            <a:chExt cx="361225" cy="317625"/>
          </a:xfrm>
        </p:grpSpPr>
        <p:sp>
          <p:nvSpPr>
            <p:cNvPr id="1470" name="Google Shape;1470;p44"/>
            <p:cNvSpPr/>
            <p:nvPr/>
          </p:nvSpPr>
          <p:spPr>
            <a:xfrm>
              <a:off x="1249075" y="3616175"/>
              <a:ext cx="25125" cy="21300"/>
            </a:xfrm>
            <a:custGeom>
              <a:rect b="b" l="l" r="r" t="t"/>
              <a:pathLst>
                <a:path extrusionOk="0" h="852" w="1005">
                  <a:moveTo>
                    <a:pt x="582" y="1"/>
                  </a:moveTo>
                  <a:cubicBezTo>
                    <a:pt x="199" y="1"/>
                    <a:pt x="0" y="463"/>
                    <a:pt x="278" y="727"/>
                  </a:cubicBezTo>
                  <a:cubicBezTo>
                    <a:pt x="363" y="813"/>
                    <a:pt x="469" y="851"/>
                    <a:pt x="574" y="851"/>
                  </a:cubicBezTo>
                  <a:cubicBezTo>
                    <a:pt x="792" y="851"/>
                    <a:pt x="1004" y="683"/>
                    <a:pt x="1004" y="424"/>
                  </a:cubicBezTo>
                  <a:cubicBezTo>
                    <a:pt x="1004" y="186"/>
                    <a:pt x="806" y="1"/>
                    <a:pt x="5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4"/>
            <p:cNvSpPr/>
            <p:nvPr/>
          </p:nvSpPr>
          <p:spPr>
            <a:xfrm>
              <a:off x="1037450" y="3510200"/>
              <a:ext cx="24775" cy="21300"/>
            </a:xfrm>
            <a:custGeom>
              <a:rect b="b" l="l" r="r" t="t"/>
              <a:pathLst>
                <a:path extrusionOk="0" h="852" w="991">
                  <a:moveTo>
                    <a:pt x="568" y="1"/>
                  </a:moveTo>
                  <a:cubicBezTo>
                    <a:pt x="198" y="1"/>
                    <a:pt x="0" y="463"/>
                    <a:pt x="264" y="727"/>
                  </a:cubicBezTo>
                  <a:cubicBezTo>
                    <a:pt x="350" y="813"/>
                    <a:pt x="457" y="851"/>
                    <a:pt x="562" y="851"/>
                  </a:cubicBezTo>
                  <a:cubicBezTo>
                    <a:pt x="780" y="851"/>
                    <a:pt x="991" y="686"/>
                    <a:pt x="991" y="437"/>
                  </a:cubicBezTo>
                  <a:cubicBezTo>
                    <a:pt x="991" y="199"/>
                    <a:pt x="806"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4"/>
            <p:cNvSpPr/>
            <p:nvPr/>
          </p:nvSpPr>
          <p:spPr>
            <a:xfrm>
              <a:off x="977025" y="3446825"/>
              <a:ext cx="361225" cy="317625"/>
            </a:xfrm>
            <a:custGeom>
              <a:rect b="b" l="l" r="r" t="t"/>
              <a:pathLst>
                <a:path extrusionOk="0" h="12705" w="14449">
                  <a:moveTo>
                    <a:pt x="11199" y="1770"/>
                  </a:moveTo>
                  <a:lnTo>
                    <a:pt x="11794" y="2364"/>
                  </a:lnTo>
                  <a:lnTo>
                    <a:pt x="11199" y="2972"/>
                  </a:lnTo>
                  <a:lnTo>
                    <a:pt x="11807" y="3566"/>
                  </a:lnTo>
                  <a:lnTo>
                    <a:pt x="11199" y="4160"/>
                  </a:lnTo>
                  <a:lnTo>
                    <a:pt x="10605" y="3566"/>
                  </a:lnTo>
                  <a:lnTo>
                    <a:pt x="10011" y="4160"/>
                  </a:lnTo>
                  <a:lnTo>
                    <a:pt x="9403" y="3566"/>
                  </a:lnTo>
                  <a:lnTo>
                    <a:pt x="9998" y="2972"/>
                  </a:lnTo>
                  <a:lnTo>
                    <a:pt x="9403" y="2364"/>
                  </a:lnTo>
                  <a:lnTo>
                    <a:pt x="9998" y="1770"/>
                  </a:lnTo>
                  <a:lnTo>
                    <a:pt x="10605" y="2364"/>
                  </a:lnTo>
                  <a:lnTo>
                    <a:pt x="11199" y="1770"/>
                  </a:lnTo>
                  <a:close/>
                  <a:moveTo>
                    <a:pt x="2990" y="1696"/>
                  </a:moveTo>
                  <a:cubicBezTo>
                    <a:pt x="3303" y="1696"/>
                    <a:pt x="3622" y="1812"/>
                    <a:pt x="3883" y="2073"/>
                  </a:cubicBezTo>
                  <a:cubicBezTo>
                    <a:pt x="4689" y="2866"/>
                    <a:pt x="4121" y="4239"/>
                    <a:pt x="2985" y="4239"/>
                  </a:cubicBezTo>
                  <a:cubicBezTo>
                    <a:pt x="2285" y="4226"/>
                    <a:pt x="1717" y="3671"/>
                    <a:pt x="1717" y="2972"/>
                  </a:cubicBezTo>
                  <a:cubicBezTo>
                    <a:pt x="1717" y="2204"/>
                    <a:pt x="2339" y="1696"/>
                    <a:pt x="2990" y="1696"/>
                  </a:cubicBezTo>
                  <a:close/>
                  <a:moveTo>
                    <a:pt x="6366" y="2536"/>
                  </a:moveTo>
                  <a:cubicBezTo>
                    <a:pt x="7079" y="2536"/>
                    <a:pt x="7647" y="3104"/>
                    <a:pt x="7647" y="3817"/>
                  </a:cubicBezTo>
                  <a:lnTo>
                    <a:pt x="7647" y="6352"/>
                  </a:lnTo>
                  <a:cubicBezTo>
                    <a:pt x="7647" y="6590"/>
                    <a:pt x="7832" y="6775"/>
                    <a:pt x="8069" y="6775"/>
                  </a:cubicBezTo>
                  <a:lnTo>
                    <a:pt x="9337" y="6775"/>
                  </a:lnTo>
                  <a:lnTo>
                    <a:pt x="9337" y="7620"/>
                  </a:lnTo>
                  <a:lnTo>
                    <a:pt x="8069" y="7620"/>
                  </a:lnTo>
                  <a:cubicBezTo>
                    <a:pt x="7369" y="7620"/>
                    <a:pt x="6802" y="7052"/>
                    <a:pt x="6802" y="6352"/>
                  </a:cubicBezTo>
                  <a:lnTo>
                    <a:pt x="6802" y="3817"/>
                  </a:lnTo>
                  <a:cubicBezTo>
                    <a:pt x="6788" y="3579"/>
                    <a:pt x="6604" y="3394"/>
                    <a:pt x="6366" y="3394"/>
                  </a:cubicBezTo>
                  <a:lnTo>
                    <a:pt x="6366" y="3381"/>
                  </a:lnTo>
                  <a:lnTo>
                    <a:pt x="5098" y="3381"/>
                  </a:lnTo>
                  <a:lnTo>
                    <a:pt x="5098" y="2536"/>
                  </a:lnTo>
                  <a:close/>
                  <a:moveTo>
                    <a:pt x="4424" y="5996"/>
                  </a:moveTo>
                  <a:lnTo>
                    <a:pt x="5032" y="6603"/>
                  </a:lnTo>
                  <a:lnTo>
                    <a:pt x="4438" y="7198"/>
                  </a:lnTo>
                  <a:lnTo>
                    <a:pt x="5032" y="7792"/>
                  </a:lnTo>
                  <a:lnTo>
                    <a:pt x="4424" y="8399"/>
                  </a:lnTo>
                  <a:lnTo>
                    <a:pt x="3830" y="7792"/>
                  </a:lnTo>
                  <a:lnTo>
                    <a:pt x="3236" y="8399"/>
                  </a:lnTo>
                  <a:lnTo>
                    <a:pt x="2642" y="7792"/>
                  </a:lnTo>
                  <a:lnTo>
                    <a:pt x="3236" y="7198"/>
                  </a:lnTo>
                  <a:lnTo>
                    <a:pt x="2642" y="6603"/>
                  </a:lnTo>
                  <a:lnTo>
                    <a:pt x="3236" y="5996"/>
                  </a:lnTo>
                  <a:lnTo>
                    <a:pt x="3830" y="6603"/>
                  </a:lnTo>
                  <a:lnTo>
                    <a:pt x="4424" y="5996"/>
                  </a:lnTo>
                  <a:close/>
                  <a:moveTo>
                    <a:pt x="11450" y="5917"/>
                  </a:moveTo>
                  <a:cubicBezTo>
                    <a:pt x="12150" y="5917"/>
                    <a:pt x="12718" y="6484"/>
                    <a:pt x="12718" y="7198"/>
                  </a:cubicBezTo>
                  <a:cubicBezTo>
                    <a:pt x="12718" y="7959"/>
                    <a:pt x="12093" y="8465"/>
                    <a:pt x="11439" y="8465"/>
                  </a:cubicBezTo>
                  <a:cubicBezTo>
                    <a:pt x="11129" y="8465"/>
                    <a:pt x="10812" y="8351"/>
                    <a:pt x="10552" y="8096"/>
                  </a:cubicBezTo>
                  <a:cubicBezTo>
                    <a:pt x="9747" y="7290"/>
                    <a:pt x="10315" y="5917"/>
                    <a:pt x="11450" y="5917"/>
                  </a:cubicBezTo>
                  <a:close/>
                  <a:moveTo>
                    <a:pt x="0" y="0"/>
                  </a:moveTo>
                  <a:lnTo>
                    <a:pt x="0" y="10169"/>
                  </a:lnTo>
                  <a:lnTo>
                    <a:pt x="6802" y="10169"/>
                  </a:lnTo>
                  <a:lnTo>
                    <a:pt x="6802" y="11859"/>
                  </a:lnTo>
                  <a:lnTo>
                    <a:pt x="4253" y="11859"/>
                  </a:lnTo>
                  <a:lnTo>
                    <a:pt x="4253" y="12705"/>
                  </a:lnTo>
                  <a:lnTo>
                    <a:pt x="10182" y="12705"/>
                  </a:lnTo>
                  <a:lnTo>
                    <a:pt x="10182" y="11859"/>
                  </a:lnTo>
                  <a:lnTo>
                    <a:pt x="7647" y="11859"/>
                  </a:lnTo>
                  <a:lnTo>
                    <a:pt x="7647" y="10169"/>
                  </a:lnTo>
                  <a:lnTo>
                    <a:pt x="14448" y="10169"/>
                  </a:lnTo>
                  <a:lnTo>
                    <a:pt x="14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 name="Google Shape;1473;p44"/>
          <p:cNvSpPr/>
          <p:nvPr/>
        </p:nvSpPr>
        <p:spPr>
          <a:xfrm>
            <a:off x="4200950" y="3063400"/>
            <a:ext cx="742304" cy="611785"/>
          </a:xfrm>
          <a:custGeom>
            <a:rect b="b" l="l" r="r" t="t"/>
            <a:pathLst>
              <a:path extrusionOk="0" h="13087" w="15879">
                <a:moveTo>
                  <a:pt x="6712" y="0"/>
                </a:moveTo>
                <a:cubicBezTo>
                  <a:pt x="5322" y="0"/>
                  <a:pt x="4082" y="525"/>
                  <a:pt x="3025" y="2204"/>
                </a:cubicBezTo>
                <a:cubicBezTo>
                  <a:pt x="1184" y="5130"/>
                  <a:pt x="0" y="9732"/>
                  <a:pt x="3354" y="12198"/>
                </a:cubicBezTo>
                <a:cubicBezTo>
                  <a:pt x="4236" y="12812"/>
                  <a:pt x="5284" y="13087"/>
                  <a:pt x="6354" y="13087"/>
                </a:cubicBezTo>
                <a:cubicBezTo>
                  <a:pt x="7517" y="13087"/>
                  <a:pt x="8704" y="12763"/>
                  <a:pt x="9731" y="12198"/>
                </a:cubicBezTo>
                <a:cubicBezTo>
                  <a:pt x="11671" y="11113"/>
                  <a:pt x="13085" y="9272"/>
                  <a:pt x="14235" y="7365"/>
                </a:cubicBezTo>
                <a:cubicBezTo>
                  <a:pt x="15123" y="5919"/>
                  <a:pt x="15879" y="4012"/>
                  <a:pt x="14926" y="2598"/>
                </a:cubicBezTo>
                <a:cubicBezTo>
                  <a:pt x="14268" y="1645"/>
                  <a:pt x="13019" y="1316"/>
                  <a:pt x="11868" y="1086"/>
                </a:cubicBezTo>
                <a:cubicBezTo>
                  <a:pt x="9996" y="653"/>
                  <a:pt x="8262" y="0"/>
                  <a:pt x="67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4"/>
          <p:cNvSpPr/>
          <p:nvPr/>
        </p:nvSpPr>
        <p:spPr>
          <a:xfrm>
            <a:off x="6467224" y="2992193"/>
            <a:ext cx="742300" cy="697537"/>
          </a:xfrm>
          <a:custGeom>
            <a:rect b="b" l="l" r="r" t="t"/>
            <a:pathLst>
              <a:path extrusionOk="0" h="10425" w="11094">
                <a:moveTo>
                  <a:pt x="3624" y="0"/>
                </a:moveTo>
                <a:cubicBezTo>
                  <a:pt x="3341" y="0"/>
                  <a:pt x="3078" y="40"/>
                  <a:pt x="2842" y="132"/>
                </a:cubicBezTo>
                <a:cubicBezTo>
                  <a:pt x="1560" y="625"/>
                  <a:pt x="1297" y="2433"/>
                  <a:pt x="935" y="3551"/>
                </a:cubicBezTo>
                <a:cubicBezTo>
                  <a:pt x="1" y="6439"/>
                  <a:pt x="1090" y="10424"/>
                  <a:pt x="4288" y="10424"/>
                </a:cubicBezTo>
                <a:cubicBezTo>
                  <a:pt x="4803" y="10424"/>
                  <a:pt x="5373" y="10321"/>
                  <a:pt x="5998" y="10093"/>
                </a:cubicBezTo>
                <a:cubicBezTo>
                  <a:pt x="7379" y="9600"/>
                  <a:pt x="8365" y="8449"/>
                  <a:pt x="9318" y="7364"/>
                </a:cubicBezTo>
                <a:cubicBezTo>
                  <a:pt x="9910" y="6740"/>
                  <a:pt x="10403" y="6016"/>
                  <a:pt x="10765" y="5227"/>
                </a:cubicBezTo>
                <a:cubicBezTo>
                  <a:pt x="11094" y="4405"/>
                  <a:pt x="10995" y="3452"/>
                  <a:pt x="10469" y="2762"/>
                </a:cubicBezTo>
                <a:cubicBezTo>
                  <a:pt x="10009" y="2301"/>
                  <a:pt x="9450" y="1973"/>
                  <a:pt x="8825" y="1808"/>
                </a:cubicBezTo>
                <a:cubicBezTo>
                  <a:pt x="7562" y="1359"/>
                  <a:pt x="5270" y="0"/>
                  <a:pt x="36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 name="Google Shape;1475;p44"/>
          <p:cNvGrpSpPr/>
          <p:nvPr/>
        </p:nvGrpSpPr>
        <p:grpSpPr>
          <a:xfrm>
            <a:off x="6650500" y="3160325"/>
            <a:ext cx="375750" cy="361250"/>
            <a:chOff x="6212100" y="3426025"/>
            <a:chExt cx="375750" cy="361250"/>
          </a:xfrm>
        </p:grpSpPr>
        <p:sp>
          <p:nvSpPr>
            <p:cNvPr id="1476" name="Google Shape;1476;p44"/>
            <p:cNvSpPr/>
            <p:nvPr/>
          </p:nvSpPr>
          <p:spPr>
            <a:xfrm>
              <a:off x="6212100" y="3426025"/>
              <a:ext cx="375750" cy="361250"/>
            </a:xfrm>
            <a:custGeom>
              <a:rect b="b" l="l" r="r" t="t"/>
              <a:pathLst>
                <a:path extrusionOk="0" h="14450" w="15030">
                  <a:moveTo>
                    <a:pt x="5415" y="2245"/>
                  </a:moveTo>
                  <a:lnTo>
                    <a:pt x="5838" y="2985"/>
                  </a:lnTo>
                  <a:lnTo>
                    <a:pt x="5111" y="3407"/>
                  </a:lnTo>
                  <a:lnTo>
                    <a:pt x="4689" y="2668"/>
                  </a:lnTo>
                  <a:lnTo>
                    <a:pt x="5415" y="2245"/>
                  </a:lnTo>
                  <a:close/>
                  <a:moveTo>
                    <a:pt x="10182" y="2245"/>
                  </a:moveTo>
                  <a:lnTo>
                    <a:pt x="10922" y="2668"/>
                  </a:lnTo>
                  <a:lnTo>
                    <a:pt x="10499" y="3407"/>
                  </a:lnTo>
                  <a:lnTo>
                    <a:pt x="9760" y="2985"/>
                  </a:lnTo>
                  <a:lnTo>
                    <a:pt x="10182" y="2245"/>
                  </a:lnTo>
                  <a:close/>
                  <a:moveTo>
                    <a:pt x="8228" y="1717"/>
                  </a:moveTo>
                  <a:lnTo>
                    <a:pt x="8228" y="3421"/>
                  </a:lnTo>
                  <a:lnTo>
                    <a:pt x="7383" y="3421"/>
                  </a:lnTo>
                  <a:lnTo>
                    <a:pt x="7383" y="1717"/>
                  </a:lnTo>
                  <a:close/>
                  <a:moveTo>
                    <a:pt x="3249" y="4107"/>
                  </a:moveTo>
                  <a:lnTo>
                    <a:pt x="3989" y="4530"/>
                  </a:lnTo>
                  <a:lnTo>
                    <a:pt x="3566" y="5269"/>
                  </a:lnTo>
                  <a:lnTo>
                    <a:pt x="2826" y="4847"/>
                  </a:lnTo>
                  <a:lnTo>
                    <a:pt x="3249" y="4107"/>
                  </a:lnTo>
                  <a:close/>
                  <a:moveTo>
                    <a:pt x="12348" y="4107"/>
                  </a:moveTo>
                  <a:lnTo>
                    <a:pt x="12771" y="4847"/>
                  </a:lnTo>
                  <a:lnTo>
                    <a:pt x="12045" y="5269"/>
                  </a:lnTo>
                  <a:lnTo>
                    <a:pt x="11622" y="4530"/>
                  </a:lnTo>
                  <a:lnTo>
                    <a:pt x="12348" y="4107"/>
                  </a:lnTo>
                  <a:close/>
                  <a:moveTo>
                    <a:pt x="3989" y="6801"/>
                  </a:moveTo>
                  <a:lnTo>
                    <a:pt x="3989" y="7647"/>
                  </a:lnTo>
                  <a:lnTo>
                    <a:pt x="2298" y="7647"/>
                  </a:lnTo>
                  <a:lnTo>
                    <a:pt x="2298" y="6801"/>
                  </a:lnTo>
                  <a:close/>
                  <a:moveTo>
                    <a:pt x="13312" y="6801"/>
                  </a:moveTo>
                  <a:lnTo>
                    <a:pt x="13312" y="7647"/>
                  </a:lnTo>
                  <a:lnTo>
                    <a:pt x="11609" y="7647"/>
                  </a:lnTo>
                  <a:lnTo>
                    <a:pt x="11609" y="6801"/>
                  </a:lnTo>
                  <a:close/>
                  <a:moveTo>
                    <a:pt x="8228" y="4253"/>
                  </a:moveTo>
                  <a:lnTo>
                    <a:pt x="8228" y="6022"/>
                  </a:lnTo>
                  <a:cubicBezTo>
                    <a:pt x="8730" y="6194"/>
                    <a:pt x="9073" y="6683"/>
                    <a:pt x="9073" y="7211"/>
                  </a:cubicBezTo>
                  <a:cubicBezTo>
                    <a:pt x="9073" y="7409"/>
                    <a:pt x="9033" y="7594"/>
                    <a:pt x="8954" y="7765"/>
                  </a:cubicBezTo>
                  <a:lnTo>
                    <a:pt x="10645" y="9469"/>
                  </a:lnTo>
                  <a:lnTo>
                    <a:pt x="10050" y="10063"/>
                  </a:lnTo>
                  <a:lnTo>
                    <a:pt x="8360" y="8373"/>
                  </a:lnTo>
                  <a:cubicBezTo>
                    <a:pt x="8188" y="8452"/>
                    <a:pt x="7990" y="8492"/>
                    <a:pt x="7805" y="8492"/>
                  </a:cubicBezTo>
                  <a:cubicBezTo>
                    <a:pt x="7796" y="8492"/>
                    <a:pt x="7787" y="8492"/>
                    <a:pt x="7777" y="8492"/>
                  </a:cubicBezTo>
                  <a:cubicBezTo>
                    <a:pt x="6348" y="8492"/>
                    <a:pt x="6018" y="6481"/>
                    <a:pt x="7383" y="6022"/>
                  </a:cubicBezTo>
                  <a:lnTo>
                    <a:pt x="7383" y="4253"/>
                  </a:lnTo>
                  <a:close/>
                  <a:moveTo>
                    <a:pt x="3566" y="9192"/>
                  </a:moveTo>
                  <a:lnTo>
                    <a:pt x="3989" y="9918"/>
                  </a:lnTo>
                  <a:lnTo>
                    <a:pt x="3249" y="10341"/>
                  </a:lnTo>
                  <a:lnTo>
                    <a:pt x="2826" y="9614"/>
                  </a:lnTo>
                  <a:lnTo>
                    <a:pt x="3566" y="9192"/>
                  </a:lnTo>
                  <a:close/>
                  <a:moveTo>
                    <a:pt x="12045" y="9192"/>
                  </a:moveTo>
                  <a:lnTo>
                    <a:pt x="12784" y="9614"/>
                  </a:lnTo>
                  <a:lnTo>
                    <a:pt x="12362" y="10341"/>
                  </a:lnTo>
                  <a:lnTo>
                    <a:pt x="11622" y="9918"/>
                  </a:lnTo>
                  <a:lnTo>
                    <a:pt x="12045" y="9192"/>
                  </a:lnTo>
                  <a:close/>
                  <a:moveTo>
                    <a:pt x="5111" y="11041"/>
                  </a:moveTo>
                  <a:lnTo>
                    <a:pt x="5838" y="11463"/>
                  </a:lnTo>
                  <a:lnTo>
                    <a:pt x="5415" y="12203"/>
                  </a:lnTo>
                  <a:lnTo>
                    <a:pt x="4689" y="11780"/>
                  </a:lnTo>
                  <a:lnTo>
                    <a:pt x="5111" y="11041"/>
                  </a:lnTo>
                  <a:close/>
                  <a:moveTo>
                    <a:pt x="10499" y="11041"/>
                  </a:moveTo>
                  <a:lnTo>
                    <a:pt x="10922" y="11780"/>
                  </a:lnTo>
                  <a:lnTo>
                    <a:pt x="10196" y="12203"/>
                  </a:lnTo>
                  <a:lnTo>
                    <a:pt x="9773" y="11463"/>
                  </a:lnTo>
                  <a:lnTo>
                    <a:pt x="10499" y="11041"/>
                  </a:lnTo>
                  <a:close/>
                  <a:moveTo>
                    <a:pt x="8228" y="11041"/>
                  </a:moveTo>
                  <a:lnTo>
                    <a:pt x="8228" y="12731"/>
                  </a:lnTo>
                  <a:lnTo>
                    <a:pt x="7383" y="12731"/>
                  </a:lnTo>
                  <a:lnTo>
                    <a:pt x="7383" y="11041"/>
                  </a:lnTo>
                  <a:close/>
                  <a:moveTo>
                    <a:pt x="7805" y="0"/>
                  </a:moveTo>
                  <a:cubicBezTo>
                    <a:pt x="4873" y="0"/>
                    <a:pt x="2245" y="1757"/>
                    <a:pt x="1123" y="4464"/>
                  </a:cubicBezTo>
                  <a:cubicBezTo>
                    <a:pt x="0" y="7158"/>
                    <a:pt x="621" y="10275"/>
                    <a:pt x="2694" y="12335"/>
                  </a:cubicBezTo>
                  <a:cubicBezTo>
                    <a:pt x="4075" y="13716"/>
                    <a:pt x="5931" y="14450"/>
                    <a:pt x="7816" y="14450"/>
                  </a:cubicBezTo>
                  <a:cubicBezTo>
                    <a:pt x="8743" y="14450"/>
                    <a:pt x="9677" y="14272"/>
                    <a:pt x="10565" y="13906"/>
                  </a:cubicBezTo>
                  <a:cubicBezTo>
                    <a:pt x="13260" y="12784"/>
                    <a:pt x="15029" y="10143"/>
                    <a:pt x="15029" y="7224"/>
                  </a:cubicBezTo>
                  <a:cubicBezTo>
                    <a:pt x="15029" y="3236"/>
                    <a:pt x="11794" y="0"/>
                    <a:pt x="78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4"/>
            <p:cNvSpPr/>
            <p:nvPr/>
          </p:nvSpPr>
          <p:spPr>
            <a:xfrm>
              <a:off x="6393025" y="3596050"/>
              <a:ext cx="24775" cy="21275"/>
            </a:xfrm>
            <a:custGeom>
              <a:rect b="b" l="l" r="r" t="t"/>
              <a:pathLst>
                <a:path extrusionOk="0" h="851" w="991">
                  <a:moveTo>
                    <a:pt x="568" y="0"/>
                  </a:moveTo>
                  <a:cubicBezTo>
                    <a:pt x="185" y="0"/>
                    <a:pt x="0" y="463"/>
                    <a:pt x="265" y="727"/>
                  </a:cubicBezTo>
                  <a:cubicBezTo>
                    <a:pt x="350" y="812"/>
                    <a:pt x="456" y="851"/>
                    <a:pt x="561" y="851"/>
                  </a:cubicBezTo>
                  <a:cubicBezTo>
                    <a:pt x="779" y="851"/>
                    <a:pt x="991" y="682"/>
                    <a:pt x="991" y="423"/>
                  </a:cubicBezTo>
                  <a:cubicBezTo>
                    <a:pt x="991" y="185"/>
                    <a:pt x="793"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 name="Google Shape;1478;p44"/>
          <p:cNvGrpSpPr/>
          <p:nvPr/>
        </p:nvGrpSpPr>
        <p:grpSpPr>
          <a:xfrm>
            <a:off x="4391325" y="3160213"/>
            <a:ext cx="361225" cy="361450"/>
            <a:chOff x="5434225" y="1948550"/>
            <a:chExt cx="361225" cy="361450"/>
          </a:xfrm>
        </p:grpSpPr>
        <p:sp>
          <p:nvSpPr>
            <p:cNvPr id="1479" name="Google Shape;1479;p44"/>
            <p:cNvSpPr/>
            <p:nvPr/>
          </p:nvSpPr>
          <p:spPr>
            <a:xfrm>
              <a:off x="5434225" y="1948550"/>
              <a:ext cx="296175" cy="253900"/>
            </a:xfrm>
            <a:custGeom>
              <a:rect b="b" l="l" r="r" t="t"/>
              <a:pathLst>
                <a:path extrusionOk="0" h="10156" w="11847">
                  <a:moveTo>
                    <a:pt x="4227" y="3381"/>
                  </a:moveTo>
                  <a:lnTo>
                    <a:pt x="4227" y="4239"/>
                  </a:lnTo>
                  <a:lnTo>
                    <a:pt x="2536" y="4239"/>
                  </a:lnTo>
                  <a:lnTo>
                    <a:pt x="2536" y="3381"/>
                  </a:lnTo>
                  <a:close/>
                  <a:moveTo>
                    <a:pt x="6762" y="3381"/>
                  </a:moveTo>
                  <a:lnTo>
                    <a:pt x="6762" y="4239"/>
                  </a:lnTo>
                  <a:lnTo>
                    <a:pt x="5072" y="4239"/>
                  </a:lnTo>
                  <a:lnTo>
                    <a:pt x="5072" y="3381"/>
                  </a:lnTo>
                  <a:close/>
                  <a:moveTo>
                    <a:pt x="9311" y="3381"/>
                  </a:moveTo>
                  <a:lnTo>
                    <a:pt x="9311" y="4239"/>
                  </a:lnTo>
                  <a:lnTo>
                    <a:pt x="7621" y="4239"/>
                  </a:lnTo>
                  <a:lnTo>
                    <a:pt x="7621" y="3381"/>
                  </a:lnTo>
                  <a:close/>
                  <a:moveTo>
                    <a:pt x="4227" y="5085"/>
                  </a:moveTo>
                  <a:lnTo>
                    <a:pt x="4227" y="5930"/>
                  </a:lnTo>
                  <a:lnTo>
                    <a:pt x="2536" y="5930"/>
                  </a:lnTo>
                  <a:lnTo>
                    <a:pt x="2536" y="5085"/>
                  </a:lnTo>
                  <a:close/>
                  <a:moveTo>
                    <a:pt x="6762" y="5085"/>
                  </a:moveTo>
                  <a:lnTo>
                    <a:pt x="6762" y="5930"/>
                  </a:lnTo>
                  <a:lnTo>
                    <a:pt x="5072" y="5930"/>
                  </a:lnTo>
                  <a:lnTo>
                    <a:pt x="5072" y="5085"/>
                  </a:lnTo>
                  <a:close/>
                  <a:moveTo>
                    <a:pt x="9311" y="5085"/>
                  </a:moveTo>
                  <a:lnTo>
                    <a:pt x="9311" y="5930"/>
                  </a:lnTo>
                  <a:lnTo>
                    <a:pt x="7621" y="5930"/>
                  </a:lnTo>
                  <a:lnTo>
                    <a:pt x="7621" y="5085"/>
                  </a:lnTo>
                  <a:close/>
                  <a:moveTo>
                    <a:pt x="4227" y="6775"/>
                  </a:moveTo>
                  <a:lnTo>
                    <a:pt x="4227" y="7620"/>
                  </a:lnTo>
                  <a:lnTo>
                    <a:pt x="2536" y="7620"/>
                  </a:lnTo>
                  <a:lnTo>
                    <a:pt x="2536" y="6775"/>
                  </a:lnTo>
                  <a:close/>
                  <a:moveTo>
                    <a:pt x="6762" y="6775"/>
                  </a:moveTo>
                  <a:lnTo>
                    <a:pt x="6762" y="7620"/>
                  </a:lnTo>
                  <a:lnTo>
                    <a:pt x="5072" y="7620"/>
                  </a:lnTo>
                  <a:lnTo>
                    <a:pt x="5072" y="6775"/>
                  </a:lnTo>
                  <a:close/>
                  <a:moveTo>
                    <a:pt x="1691" y="0"/>
                  </a:moveTo>
                  <a:lnTo>
                    <a:pt x="1691" y="845"/>
                  </a:lnTo>
                  <a:lnTo>
                    <a:pt x="1" y="845"/>
                  </a:lnTo>
                  <a:lnTo>
                    <a:pt x="1" y="10156"/>
                  </a:lnTo>
                  <a:lnTo>
                    <a:pt x="5996" y="10156"/>
                  </a:lnTo>
                  <a:cubicBezTo>
                    <a:pt x="6247" y="7792"/>
                    <a:pt x="8255" y="5983"/>
                    <a:pt x="10632" y="5983"/>
                  </a:cubicBezTo>
                  <a:cubicBezTo>
                    <a:pt x="11041" y="5983"/>
                    <a:pt x="11451" y="6035"/>
                    <a:pt x="11847" y="6154"/>
                  </a:cubicBezTo>
                  <a:lnTo>
                    <a:pt x="11847" y="845"/>
                  </a:lnTo>
                  <a:lnTo>
                    <a:pt x="10156" y="845"/>
                  </a:lnTo>
                  <a:lnTo>
                    <a:pt x="10156" y="0"/>
                  </a:lnTo>
                  <a:lnTo>
                    <a:pt x="9311" y="0"/>
                  </a:lnTo>
                  <a:lnTo>
                    <a:pt x="9311" y="845"/>
                  </a:lnTo>
                  <a:lnTo>
                    <a:pt x="8466" y="845"/>
                  </a:lnTo>
                  <a:lnTo>
                    <a:pt x="8466" y="0"/>
                  </a:lnTo>
                  <a:lnTo>
                    <a:pt x="7608" y="0"/>
                  </a:lnTo>
                  <a:lnTo>
                    <a:pt x="7608" y="845"/>
                  </a:lnTo>
                  <a:lnTo>
                    <a:pt x="4227" y="845"/>
                  </a:lnTo>
                  <a:lnTo>
                    <a:pt x="4227" y="0"/>
                  </a:lnTo>
                  <a:lnTo>
                    <a:pt x="3381" y="0"/>
                  </a:lnTo>
                  <a:lnTo>
                    <a:pt x="3381" y="845"/>
                  </a:lnTo>
                  <a:lnTo>
                    <a:pt x="2536" y="845"/>
                  </a:lnTo>
                  <a:lnTo>
                    <a:pt x="25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4"/>
            <p:cNvSpPr/>
            <p:nvPr/>
          </p:nvSpPr>
          <p:spPr>
            <a:xfrm>
              <a:off x="5572575" y="2119225"/>
              <a:ext cx="222875" cy="190775"/>
            </a:xfrm>
            <a:custGeom>
              <a:rect b="b" l="l" r="r" t="t"/>
              <a:pathLst>
                <a:path extrusionOk="0" h="7631" w="8915">
                  <a:moveTo>
                    <a:pt x="5520" y="1691"/>
                  </a:moveTo>
                  <a:lnTo>
                    <a:pt x="5520" y="3395"/>
                  </a:lnTo>
                  <a:lnTo>
                    <a:pt x="6366" y="3395"/>
                  </a:lnTo>
                  <a:lnTo>
                    <a:pt x="6366" y="4240"/>
                  </a:lnTo>
                  <a:lnTo>
                    <a:pt x="4675" y="4240"/>
                  </a:lnTo>
                  <a:lnTo>
                    <a:pt x="4675" y="1691"/>
                  </a:lnTo>
                  <a:close/>
                  <a:moveTo>
                    <a:pt x="5098" y="1"/>
                  </a:moveTo>
                  <a:cubicBezTo>
                    <a:pt x="1704" y="1"/>
                    <a:pt x="0" y="4108"/>
                    <a:pt x="2404" y="6512"/>
                  </a:cubicBezTo>
                  <a:cubicBezTo>
                    <a:pt x="3181" y="7284"/>
                    <a:pt x="4136" y="7631"/>
                    <a:pt x="5073" y="7631"/>
                  </a:cubicBezTo>
                  <a:cubicBezTo>
                    <a:pt x="7034" y="7631"/>
                    <a:pt x="8915" y="6114"/>
                    <a:pt x="8915" y="3817"/>
                  </a:cubicBezTo>
                  <a:cubicBezTo>
                    <a:pt x="8901" y="1704"/>
                    <a:pt x="7198" y="1"/>
                    <a:pt x="5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1" name="Google Shape;1481;p44"/>
          <p:cNvSpPr/>
          <p:nvPr/>
        </p:nvSpPr>
        <p:spPr>
          <a:xfrm>
            <a:off x="84950" y="2809500"/>
            <a:ext cx="1140600" cy="900600"/>
          </a:xfrm>
          <a:prstGeom prst="wedgeRoundRectCallout">
            <a:avLst>
              <a:gd fmla="val 31355" name="adj1"/>
              <a:gd fmla="val 72085" name="adj2"/>
              <a:gd fmla="val 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2" name="Google Shape;1482;p44"/>
          <p:cNvGrpSpPr/>
          <p:nvPr/>
        </p:nvGrpSpPr>
        <p:grpSpPr>
          <a:xfrm>
            <a:off x="386302" y="2978820"/>
            <a:ext cx="595473" cy="475621"/>
            <a:chOff x="276700" y="2602675"/>
            <a:chExt cx="742299" cy="592896"/>
          </a:xfrm>
        </p:grpSpPr>
        <p:sp>
          <p:nvSpPr>
            <p:cNvPr id="1483" name="Google Shape;1483;p44"/>
            <p:cNvSpPr/>
            <p:nvPr/>
          </p:nvSpPr>
          <p:spPr>
            <a:xfrm>
              <a:off x="301035" y="2726612"/>
              <a:ext cx="606666" cy="282017"/>
            </a:xfrm>
            <a:custGeom>
              <a:rect b="b" l="l" r="r" t="t"/>
              <a:pathLst>
                <a:path extrusionOk="0" h="2990" w="6432">
                  <a:moveTo>
                    <a:pt x="6130" y="0"/>
                  </a:moveTo>
                  <a:cubicBezTo>
                    <a:pt x="6115" y="0"/>
                    <a:pt x="6099" y="1"/>
                    <a:pt x="6083" y="2"/>
                  </a:cubicBezTo>
                  <a:lnTo>
                    <a:pt x="2137" y="25"/>
                  </a:lnTo>
                  <a:lnTo>
                    <a:pt x="248" y="25"/>
                  </a:lnTo>
                  <a:cubicBezTo>
                    <a:pt x="158" y="25"/>
                    <a:pt x="79" y="47"/>
                    <a:pt x="1" y="92"/>
                  </a:cubicBezTo>
                  <a:lnTo>
                    <a:pt x="113" y="205"/>
                  </a:lnTo>
                  <a:lnTo>
                    <a:pt x="2901" y="2846"/>
                  </a:lnTo>
                  <a:cubicBezTo>
                    <a:pt x="2986" y="2942"/>
                    <a:pt x="3101" y="2990"/>
                    <a:pt x="3216" y="2990"/>
                  </a:cubicBezTo>
                  <a:cubicBezTo>
                    <a:pt x="3331" y="2990"/>
                    <a:pt x="3446" y="2942"/>
                    <a:pt x="3531" y="2846"/>
                  </a:cubicBezTo>
                  <a:lnTo>
                    <a:pt x="6251" y="249"/>
                  </a:lnTo>
                  <a:lnTo>
                    <a:pt x="6431" y="81"/>
                  </a:lnTo>
                  <a:cubicBezTo>
                    <a:pt x="6333" y="32"/>
                    <a:pt x="6236" y="0"/>
                    <a:pt x="61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4"/>
            <p:cNvSpPr/>
            <p:nvPr/>
          </p:nvSpPr>
          <p:spPr>
            <a:xfrm>
              <a:off x="299997" y="2985521"/>
              <a:ext cx="606666" cy="210051"/>
            </a:xfrm>
            <a:custGeom>
              <a:rect b="b" l="l" r="r" t="t"/>
              <a:pathLst>
                <a:path extrusionOk="0" h="2227" w="6432">
                  <a:moveTo>
                    <a:pt x="2260" y="0"/>
                  </a:moveTo>
                  <a:lnTo>
                    <a:pt x="0" y="2148"/>
                  </a:lnTo>
                  <a:cubicBezTo>
                    <a:pt x="90" y="2204"/>
                    <a:pt x="192" y="2226"/>
                    <a:pt x="293" y="2226"/>
                  </a:cubicBezTo>
                  <a:lnTo>
                    <a:pt x="3935" y="2215"/>
                  </a:lnTo>
                  <a:cubicBezTo>
                    <a:pt x="4689" y="2215"/>
                    <a:pt x="5442" y="2204"/>
                    <a:pt x="6195" y="2204"/>
                  </a:cubicBezTo>
                  <a:cubicBezTo>
                    <a:pt x="6274" y="2193"/>
                    <a:pt x="6352" y="2181"/>
                    <a:pt x="6431" y="2159"/>
                  </a:cubicBezTo>
                  <a:lnTo>
                    <a:pt x="6431" y="2136"/>
                  </a:lnTo>
                  <a:cubicBezTo>
                    <a:pt x="5678" y="1428"/>
                    <a:pt x="4936" y="720"/>
                    <a:pt x="4183" y="12"/>
                  </a:cubicBezTo>
                  <a:cubicBezTo>
                    <a:pt x="3969" y="203"/>
                    <a:pt x="3778" y="394"/>
                    <a:pt x="3576" y="585"/>
                  </a:cubicBezTo>
                  <a:cubicBezTo>
                    <a:pt x="3480" y="680"/>
                    <a:pt x="3353" y="728"/>
                    <a:pt x="3227" y="728"/>
                  </a:cubicBezTo>
                  <a:cubicBezTo>
                    <a:pt x="3101" y="728"/>
                    <a:pt x="2974" y="680"/>
                    <a:pt x="2878" y="585"/>
                  </a:cubicBezTo>
                  <a:lnTo>
                    <a:pt x="2699" y="416"/>
                  </a:lnTo>
                  <a:lnTo>
                    <a:pt x="22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4"/>
            <p:cNvSpPr/>
            <p:nvPr/>
          </p:nvSpPr>
          <p:spPr>
            <a:xfrm>
              <a:off x="276700" y="2763868"/>
              <a:ext cx="211088" cy="397747"/>
            </a:xfrm>
            <a:custGeom>
              <a:rect b="b" l="l" r="r" t="t"/>
              <a:pathLst>
                <a:path extrusionOk="0" h="4217" w="2238">
                  <a:moveTo>
                    <a:pt x="11" y="1"/>
                  </a:moveTo>
                  <a:cubicBezTo>
                    <a:pt x="11" y="46"/>
                    <a:pt x="0" y="79"/>
                    <a:pt x="0" y="124"/>
                  </a:cubicBezTo>
                  <a:cubicBezTo>
                    <a:pt x="0" y="1451"/>
                    <a:pt x="11" y="2778"/>
                    <a:pt x="23" y="4115"/>
                  </a:cubicBezTo>
                  <a:cubicBezTo>
                    <a:pt x="23" y="4149"/>
                    <a:pt x="23" y="4183"/>
                    <a:pt x="34" y="4217"/>
                  </a:cubicBezTo>
                  <a:cubicBezTo>
                    <a:pt x="753" y="3497"/>
                    <a:pt x="1495" y="2811"/>
                    <a:pt x="2237" y="2092"/>
                  </a:cubicBezTo>
                  <a:lnTo>
                    <a:pt x="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4"/>
            <p:cNvSpPr/>
            <p:nvPr/>
          </p:nvSpPr>
          <p:spPr>
            <a:xfrm>
              <a:off x="719911" y="2761793"/>
              <a:ext cx="212126" cy="397747"/>
            </a:xfrm>
            <a:custGeom>
              <a:rect b="b" l="l" r="r" t="t"/>
              <a:pathLst>
                <a:path extrusionOk="0" h="4217" w="2249">
                  <a:moveTo>
                    <a:pt x="2204" y="0"/>
                  </a:moveTo>
                  <a:cubicBezTo>
                    <a:pt x="1484" y="720"/>
                    <a:pt x="731" y="1405"/>
                    <a:pt x="0" y="2125"/>
                  </a:cubicBezTo>
                  <a:cubicBezTo>
                    <a:pt x="23" y="2136"/>
                    <a:pt x="34" y="2147"/>
                    <a:pt x="57" y="2170"/>
                  </a:cubicBezTo>
                  <a:lnTo>
                    <a:pt x="1394" y="3429"/>
                  </a:lnTo>
                  <a:lnTo>
                    <a:pt x="2215" y="4216"/>
                  </a:lnTo>
                  <a:cubicBezTo>
                    <a:pt x="2249" y="4115"/>
                    <a:pt x="2226" y="79"/>
                    <a:pt x="22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4"/>
            <p:cNvSpPr/>
            <p:nvPr/>
          </p:nvSpPr>
          <p:spPr>
            <a:xfrm>
              <a:off x="783482" y="2602675"/>
              <a:ext cx="235517" cy="235517"/>
            </a:xfrm>
            <a:custGeom>
              <a:rect b="b" l="l" r="r" t="t"/>
              <a:pathLst>
                <a:path extrusionOk="0" h="2497" w="2497">
                  <a:moveTo>
                    <a:pt x="1249" y="1"/>
                  </a:moveTo>
                  <a:cubicBezTo>
                    <a:pt x="563" y="1"/>
                    <a:pt x="1" y="563"/>
                    <a:pt x="1" y="1249"/>
                  </a:cubicBezTo>
                  <a:cubicBezTo>
                    <a:pt x="1" y="1934"/>
                    <a:pt x="563" y="2497"/>
                    <a:pt x="1249" y="2497"/>
                  </a:cubicBezTo>
                  <a:cubicBezTo>
                    <a:pt x="1946" y="2497"/>
                    <a:pt x="2497" y="1934"/>
                    <a:pt x="2497" y="1249"/>
                  </a:cubicBezTo>
                  <a:cubicBezTo>
                    <a:pt x="2497" y="563"/>
                    <a:pt x="1946" y="1"/>
                    <a:pt x="12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4"/>
            <p:cNvSpPr/>
            <p:nvPr/>
          </p:nvSpPr>
          <p:spPr>
            <a:xfrm>
              <a:off x="835453" y="2664172"/>
              <a:ext cx="69042" cy="114976"/>
            </a:xfrm>
            <a:custGeom>
              <a:rect b="b" l="l" r="r" t="t"/>
              <a:pathLst>
                <a:path extrusionOk="0" h="1219" w="732">
                  <a:moveTo>
                    <a:pt x="630" y="1"/>
                  </a:moveTo>
                  <a:cubicBezTo>
                    <a:pt x="439" y="1"/>
                    <a:pt x="248" y="1"/>
                    <a:pt x="80" y="12"/>
                  </a:cubicBezTo>
                  <a:cubicBezTo>
                    <a:pt x="12" y="23"/>
                    <a:pt x="1" y="147"/>
                    <a:pt x="68" y="147"/>
                  </a:cubicBezTo>
                  <a:cubicBezTo>
                    <a:pt x="110" y="151"/>
                    <a:pt x="153" y="152"/>
                    <a:pt x="198" y="152"/>
                  </a:cubicBezTo>
                  <a:cubicBezTo>
                    <a:pt x="288" y="152"/>
                    <a:pt x="383" y="147"/>
                    <a:pt x="473" y="147"/>
                  </a:cubicBezTo>
                  <a:cubicBezTo>
                    <a:pt x="248" y="439"/>
                    <a:pt x="158" y="810"/>
                    <a:pt x="226" y="1181"/>
                  </a:cubicBezTo>
                  <a:cubicBezTo>
                    <a:pt x="231" y="1207"/>
                    <a:pt x="254" y="1218"/>
                    <a:pt x="277" y="1218"/>
                  </a:cubicBezTo>
                  <a:cubicBezTo>
                    <a:pt x="305" y="1218"/>
                    <a:pt x="333" y="1201"/>
                    <a:pt x="327" y="1170"/>
                  </a:cubicBezTo>
                  <a:cubicBezTo>
                    <a:pt x="282" y="788"/>
                    <a:pt x="417" y="406"/>
                    <a:pt x="687" y="136"/>
                  </a:cubicBezTo>
                  <a:cubicBezTo>
                    <a:pt x="732" y="80"/>
                    <a:pt x="698" y="12"/>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4"/>
            <p:cNvSpPr/>
            <p:nvPr/>
          </p:nvSpPr>
          <p:spPr>
            <a:xfrm>
              <a:off x="896950" y="2664077"/>
              <a:ext cx="78191" cy="121201"/>
            </a:xfrm>
            <a:custGeom>
              <a:rect b="b" l="l" r="r" t="t"/>
              <a:pathLst>
                <a:path extrusionOk="0" h="1285" w="829">
                  <a:moveTo>
                    <a:pt x="451" y="688"/>
                  </a:moveTo>
                  <a:cubicBezTo>
                    <a:pt x="552" y="688"/>
                    <a:pt x="630" y="800"/>
                    <a:pt x="630" y="935"/>
                  </a:cubicBezTo>
                  <a:cubicBezTo>
                    <a:pt x="642" y="1047"/>
                    <a:pt x="563" y="1149"/>
                    <a:pt x="462" y="1171"/>
                  </a:cubicBezTo>
                  <a:cubicBezTo>
                    <a:pt x="455" y="1172"/>
                    <a:pt x="447" y="1172"/>
                    <a:pt x="440" y="1172"/>
                  </a:cubicBezTo>
                  <a:cubicBezTo>
                    <a:pt x="337" y="1172"/>
                    <a:pt x="247" y="1097"/>
                    <a:pt x="226" y="1002"/>
                  </a:cubicBezTo>
                  <a:cubicBezTo>
                    <a:pt x="215" y="924"/>
                    <a:pt x="304" y="688"/>
                    <a:pt x="451" y="688"/>
                  </a:cubicBezTo>
                  <a:close/>
                  <a:moveTo>
                    <a:pt x="442" y="1"/>
                  </a:moveTo>
                  <a:cubicBezTo>
                    <a:pt x="282" y="1"/>
                    <a:pt x="126" y="171"/>
                    <a:pt x="68" y="373"/>
                  </a:cubicBezTo>
                  <a:cubicBezTo>
                    <a:pt x="1" y="643"/>
                    <a:pt x="1" y="1239"/>
                    <a:pt x="383" y="1283"/>
                  </a:cubicBezTo>
                  <a:cubicBezTo>
                    <a:pt x="392" y="1284"/>
                    <a:pt x="401" y="1284"/>
                    <a:pt x="410" y="1284"/>
                  </a:cubicBezTo>
                  <a:cubicBezTo>
                    <a:pt x="726" y="1284"/>
                    <a:pt x="828" y="896"/>
                    <a:pt x="664" y="688"/>
                  </a:cubicBezTo>
                  <a:cubicBezTo>
                    <a:pt x="601" y="616"/>
                    <a:pt x="529" y="583"/>
                    <a:pt x="460" y="583"/>
                  </a:cubicBezTo>
                  <a:cubicBezTo>
                    <a:pt x="345" y="583"/>
                    <a:pt x="237" y="671"/>
                    <a:pt x="181" y="811"/>
                  </a:cubicBezTo>
                  <a:lnTo>
                    <a:pt x="181" y="789"/>
                  </a:lnTo>
                  <a:cubicBezTo>
                    <a:pt x="145" y="565"/>
                    <a:pt x="251" y="114"/>
                    <a:pt x="449" y="114"/>
                  </a:cubicBezTo>
                  <a:cubicBezTo>
                    <a:pt x="500" y="114"/>
                    <a:pt x="557" y="144"/>
                    <a:pt x="619" y="215"/>
                  </a:cubicBezTo>
                  <a:cubicBezTo>
                    <a:pt x="633" y="229"/>
                    <a:pt x="647" y="234"/>
                    <a:pt x="660" y="234"/>
                  </a:cubicBezTo>
                  <a:cubicBezTo>
                    <a:pt x="691" y="234"/>
                    <a:pt x="714" y="205"/>
                    <a:pt x="698" y="182"/>
                  </a:cubicBezTo>
                  <a:cubicBezTo>
                    <a:pt x="622" y="53"/>
                    <a:pt x="5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44"/>
          <p:cNvGrpSpPr/>
          <p:nvPr/>
        </p:nvGrpSpPr>
        <p:grpSpPr>
          <a:xfrm>
            <a:off x="7915496" y="332643"/>
            <a:ext cx="778693" cy="777240"/>
            <a:chOff x="7915575" y="445025"/>
            <a:chExt cx="666119" cy="664876"/>
          </a:xfrm>
        </p:grpSpPr>
        <p:sp>
          <p:nvSpPr>
            <p:cNvPr id="1491" name="Google Shape;1491;p44"/>
            <p:cNvSpPr/>
            <p:nvPr/>
          </p:nvSpPr>
          <p:spPr>
            <a:xfrm>
              <a:off x="7915575" y="569611"/>
              <a:ext cx="540290" cy="540290"/>
            </a:xfrm>
            <a:custGeom>
              <a:rect b="b" l="l" r="r" t="t"/>
              <a:pathLst>
                <a:path extrusionOk="0" h="4779" w="4779">
                  <a:moveTo>
                    <a:pt x="529" y="0"/>
                  </a:moveTo>
                  <a:cubicBezTo>
                    <a:pt x="237" y="0"/>
                    <a:pt x="1" y="236"/>
                    <a:pt x="1" y="528"/>
                  </a:cubicBezTo>
                  <a:lnTo>
                    <a:pt x="1" y="4250"/>
                  </a:lnTo>
                  <a:cubicBezTo>
                    <a:pt x="1" y="4542"/>
                    <a:pt x="237" y="4778"/>
                    <a:pt x="529" y="4778"/>
                  </a:cubicBezTo>
                  <a:lnTo>
                    <a:pt x="4250" y="4778"/>
                  </a:lnTo>
                  <a:cubicBezTo>
                    <a:pt x="4543" y="4778"/>
                    <a:pt x="4779" y="4542"/>
                    <a:pt x="4779" y="4250"/>
                  </a:cubicBezTo>
                  <a:lnTo>
                    <a:pt x="4779" y="528"/>
                  </a:lnTo>
                  <a:cubicBezTo>
                    <a:pt x="4779" y="236"/>
                    <a:pt x="4543" y="0"/>
                    <a:pt x="42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4"/>
            <p:cNvSpPr/>
            <p:nvPr/>
          </p:nvSpPr>
          <p:spPr>
            <a:xfrm>
              <a:off x="7994374" y="703016"/>
              <a:ext cx="328086" cy="329329"/>
            </a:xfrm>
            <a:custGeom>
              <a:rect b="b" l="l" r="r" t="t"/>
              <a:pathLst>
                <a:path extrusionOk="0" h="2913" w="2902">
                  <a:moveTo>
                    <a:pt x="113" y="0"/>
                  </a:moveTo>
                  <a:cubicBezTo>
                    <a:pt x="91" y="45"/>
                    <a:pt x="57" y="102"/>
                    <a:pt x="34" y="147"/>
                  </a:cubicBezTo>
                  <a:cubicBezTo>
                    <a:pt x="23" y="214"/>
                    <a:pt x="12" y="270"/>
                    <a:pt x="1" y="327"/>
                  </a:cubicBezTo>
                  <a:lnTo>
                    <a:pt x="1" y="506"/>
                  </a:lnTo>
                  <a:cubicBezTo>
                    <a:pt x="12" y="574"/>
                    <a:pt x="12" y="630"/>
                    <a:pt x="23" y="698"/>
                  </a:cubicBezTo>
                  <a:cubicBezTo>
                    <a:pt x="79" y="934"/>
                    <a:pt x="180" y="1158"/>
                    <a:pt x="327" y="1361"/>
                  </a:cubicBezTo>
                  <a:cubicBezTo>
                    <a:pt x="641" y="1844"/>
                    <a:pt x="1046" y="2260"/>
                    <a:pt x="1530" y="2575"/>
                  </a:cubicBezTo>
                  <a:cubicBezTo>
                    <a:pt x="1732" y="2721"/>
                    <a:pt x="1968" y="2822"/>
                    <a:pt x="2204" y="2879"/>
                  </a:cubicBezTo>
                  <a:cubicBezTo>
                    <a:pt x="2272" y="2890"/>
                    <a:pt x="2328" y="2890"/>
                    <a:pt x="2395" y="2912"/>
                  </a:cubicBezTo>
                  <a:lnTo>
                    <a:pt x="2575" y="2912"/>
                  </a:lnTo>
                  <a:cubicBezTo>
                    <a:pt x="2609" y="2901"/>
                    <a:pt x="2654" y="2890"/>
                    <a:pt x="2688" y="2890"/>
                  </a:cubicBezTo>
                  <a:cubicBezTo>
                    <a:pt x="2766" y="2867"/>
                    <a:pt x="2834" y="2834"/>
                    <a:pt x="2901" y="2777"/>
                  </a:cubicBezTo>
                  <a:cubicBezTo>
                    <a:pt x="2890" y="2777"/>
                    <a:pt x="2890" y="2766"/>
                    <a:pt x="2890" y="2766"/>
                  </a:cubicBezTo>
                  <a:lnTo>
                    <a:pt x="2114" y="1990"/>
                  </a:lnTo>
                  <a:cubicBezTo>
                    <a:pt x="2103" y="1979"/>
                    <a:pt x="2095" y="1976"/>
                    <a:pt x="2087" y="1976"/>
                  </a:cubicBezTo>
                  <a:cubicBezTo>
                    <a:pt x="2080" y="1976"/>
                    <a:pt x="2075" y="1979"/>
                    <a:pt x="2069" y="1979"/>
                  </a:cubicBezTo>
                  <a:cubicBezTo>
                    <a:pt x="2029" y="1993"/>
                    <a:pt x="1989" y="1999"/>
                    <a:pt x="1949" y="1999"/>
                  </a:cubicBezTo>
                  <a:cubicBezTo>
                    <a:pt x="1857" y="1999"/>
                    <a:pt x="1769" y="1964"/>
                    <a:pt x="1698" y="1900"/>
                  </a:cubicBezTo>
                  <a:cubicBezTo>
                    <a:pt x="1451" y="1687"/>
                    <a:pt x="1215" y="1451"/>
                    <a:pt x="1001" y="1203"/>
                  </a:cubicBezTo>
                  <a:cubicBezTo>
                    <a:pt x="911" y="1102"/>
                    <a:pt x="878" y="967"/>
                    <a:pt x="922" y="832"/>
                  </a:cubicBezTo>
                  <a:cubicBezTo>
                    <a:pt x="934" y="821"/>
                    <a:pt x="922" y="799"/>
                    <a:pt x="911" y="787"/>
                  </a:cubicBezTo>
                  <a:cubicBezTo>
                    <a:pt x="653" y="529"/>
                    <a:pt x="405" y="282"/>
                    <a:pt x="147" y="23"/>
                  </a:cubicBezTo>
                  <a:lnTo>
                    <a:pt x="1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4"/>
            <p:cNvSpPr/>
            <p:nvPr/>
          </p:nvSpPr>
          <p:spPr>
            <a:xfrm>
              <a:off x="8251122" y="872711"/>
              <a:ext cx="128544" cy="126509"/>
            </a:xfrm>
            <a:custGeom>
              <a:rect b="b" l="l" r="r" t="t"/>
              <a:pathLst>
                <a:path extrusionOk="0" h="1119" w="1137">
                  <a:moveTo>
                    <a:pt x="390" y="0"/>
                  </a:moveTo>
                  <a:cubicBezTo>
                    <a:pt x="352" y="0"/>
                    <a:pt x="315" y="17"/>
                    <a:pt x="293" y="51"/>
                  </a:cubicBezTo>
                  <a:lnTo>
                    <a:pt x="57" y="276"/>
                  </a:lnTo>
                  <a:cubicBezTo>
                    <a:pt x="46" y="298"/>
                    <a:pt x="23" y="321"/>
                    <a:pt x="1" y="332"/>
                  </a:cubicBezTo>
                  <a:lnTo>
                    <a:pt x="788" y="1119"/>
                  </a:lnTo>
                  <a:lnTo>
                    <a:pt x="810" y="1097"/>
                  </a:lnTo>
                  <a:lnTo>
                    <a:pt x="1080" y="827"/>
                  </a:lnTo>
                  <a:cubicBezTo>
                    <a:pt x="1136" y="782"/>
                    <a:pt x="1136" y="681"/>
                    <a:pt x="1080" y="636"/>
                  </a:cubicBezTo>
                  <a:lnTo>
                    <a:pt x="495" y="51"/>
                  </a:lnTo>
                  <a:cubicBezTo>
                    <a:pt x="467" y="17"/>
                    <a:pt x="428"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4"/>
            <p:cNvSpPr/>
            <p:nvPr/>
          </p:nvSpPr>
          <p:spPr>
            <a:xfrm>
              <a:off x="8026143" y="646149"/>
              <a:ext cx="129787" cy="126848"/>
            </a:xfrm>
            <a:custGeom>
              <a:rect b="b" l="l" r="r" t="t"/>
              <a:pathLst>
                <a:path extrusionOk="0" h="1122" w="1148">
                  <a:moveTo>
                    <a:pt x="393" y="0"/>
                  </a:moveTo>
                  <a:cubicBezTo>
                    <a:pt x="358" y="0"/>
                    <a:pt x="321" y="14"/>
                    <a:pt x="293" y="43"/>
                  </a:cubicBezTo>
                  <a:lnTo>
                    <a:pt x="12" y="324"/>
                  </a:lnTo>
                  <a:lnTo>
                    <a:pt x="1" y="346"/>
                  </a:lnTo>
                  <a:lnTo>
                    <a:pt x="776" y="1122"/>
                  </a:lnTo>
                  <a:cubicBezTo>
                    <a:pt x="878" y="1032"/>
                    <a:pt x="979" y="931"/>
                    <a:pt x="1080" y="841"/>
                  </a:cubicBezTo>
                  <a:cubicBezTo>
                    <a:pt x="1147" y="785"/>
                    <a:pt x="1147" y="683"/>
                    <a:pt x="1080" y="638"/>
                  </a:cubicBezTo>
                  <a:lnTo>
                    <a:pt x="484" y="43"/>
                  </a:lnTo>
                  <a:cubicBezTo>
                    <a:pt x="462" y="14"/>
                    <a:pt x="428" y="0"/>
                    <a:pt x="3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4"/>
            <p:cNvSpPr/>
            <p:nvPr/>
          </p:nvSpPr>
          <p:spPr>
            <a:xfrm>
              <a:off x="8299396" y="445025"/>
              <a:ext cx="282298" cy="282298"/>
            </a:xfrm>
            <a:custGeom>
              <a:rect b="b" l="l" r="r" t="t"/>
              <a:pathLst>
                <a:path extrusionOk="0" h="2497" w="2497">
                  <a:moveTo>
                    <a:pt x="1249" y="0"/>
                  </a:moveTo>
                  <a:cubicBezTo>
                    <a:pt x="552" y="0"/>
                    <a:pt x="1" y="562"/>
                    <a:pt x="1" y="1248"/>
                  </a:cubicBezTo>
                  <a:cubicBezTo>
                    <a:pt x="1" y="1945"/>
                    <a:pt x="552" y="2496"/>
                    <a:pt x="1249" y="2496"/>
                  </a:cubicBezTo>
                  <a:cubicBezTo>
                    <a:pt x="1934" y="2496"/>
                    <a:pt x="2497" y="1945"/>
                    <a:pt x="2497" y="1248"/>
                  </a:cubicBezTo>
                  <a:cubicBezTo>
                    <a:pt x="2497" y="562"/>
                    <a:pt x="1934" y="0"/>
                    <a:pt x="12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4"/>
            <p:cNvSpPr/>
            <p:nvPr/>
          </p:nvSpPr>
          <p:spPr>
            <a:xfrm>
              <a:off x="8362933" y="505509"/>
              <a:ext cx="90444" cy="162460"/>
            </a:xfrm>
            <a:custGeom>
              <a:rect b="b" l="l" r="r" t="t"/>
              <a:pathLst>
                <a:path extrusionOk="0" h="1437" w="800">
                  <a:moveTo>
                    <a:pt x="412" y="1"/>
                  </a:moveTo>
                  <a:cubicBezTo>
                    <a:pt x="287" y="1"/>
                    <a:pt x="162" y="84"/>
                    <a:pt x="136" y="230"/>
                  </a:cubicBezTo>
                  <a:cubicBezTo>
                    <a:pt x="136" y="238"/>
                    <a:pt x="147" y="246"/>
                    <a:pt x="158" y="246"/>
                  </a:cubicBezTo>
                  <a:cubicBezTo>
                    <a:pt x="162" y="246"/>
                    <a:pt x="166" y="244"/>
                    <a:pt x="170" y="241"/>
                  </a:cubicBezTo>
                  <a:cubicBezTo>
                    <a:pt x="211" y="164"/>
                    <a:pt x="288" y="124"/>
                    <a:pt x="365" y="124"/>
                  </a:cubicBezTo>
                  <a:cubicBezTo>
                    <a:pt x="434" y="124"/>
                    <a:pt x="504" y="155"/>
                    <a:pt x="552" y="219"/>
                  </a:cubicBezTo>
                  <a:cubicBezTo>
                    <a:pt x="664" y="398"/>
                    <a:pt x="473" y="601"/>
                    <a:pt x="237" y="612"/>
                  </a:cubicBezTo>
                  <a:cubicBezTo>
                    <a:pt x="170" y="623"/>
                    <a:pt x="170" y="724"/>
                    <a:pt x="237" y="736"/>
                  </a:cubicBezTo>
                  <a:cubicBezTo>
                    <a:pt x="282" y="747"/>
                    <a:pt x="338" y="747"/>
                    <a:pt x="383" y="758"/>
                  </a:cubicBezTo>
                  <a:cubicBezTo>
                    <a:pt x="586" y="826"/>
                    <a:pt x="653" y="927"/>
                    <a:pt x="619" y="1095"/>
                  </a:cubicBezTo>
                  <a:cubicBezTo>
                    <a:pt x="600" y="1238"/>
                    <a:pt x="533" y="1292"/>
                    <a:pt x="405" y="1292"/>
                  </a:cubicBezTo>
                  <a:cubicBezTo>
                    <a:pt x="381" y="1292"/>
                    <a:pt x="355" y="1290"/>
                    <a:pt x="327" y="1287"/>
                  </a:cubicBezTo>
                  <a:cubicBezTo>
                    <a:pt x="248" y="1253"/>
                    <a:pt x="181" y="1185"/>
                    <a:pt x="158" y="1095"/>
                  </a:cubicBezTo>
                  <a:cubicBezTo>
                    <a:pt x="144" y="1071"/>
                    <a:pt x="123" y="1061"/>
                    <a:pt x="101" y="1061"/>
                  </a:cubicBezTo>
                  <a:cubicBezTo>
                    <a:pt x="52" y="1061"/>
                    <a:pt x="0" y="1112"/>
                    <a:pt x="23" y="1174"/>
                  </a:cubicBezTo>
                  <a:cubicBezTo>
                    <a:pt x="96" y="1332"/>
                    <a:pt x="258" y="1437"/>
                    <a:pt x="415" y="1437"/>
                  </a:cubicBezTo>
                  <a:cubicBezTo>
                    <a:pt x="526" y="1437"/>
                    <a:pt x="635" y="1385"/>
                    <a:pt x="709" y="1264"/>
                  </a:cubicBezTo>
                  <a:cubicBezTo>
                    <a:pt x="777" y="1129"/>
                    <a:pt x="777" y="961"/>
                    <a:pt x="698" y="826"/>
                  </a:cubicBezTo>
                  <a:cubicBezTo>
                    <a:pt x="653" y="758"/>
                    <a:pt x="586" y="691"/>
                    <a:pt x="496" y="668"/>
                  </a:cubicBezTo>
                  <a:cubicBezTo>
                    <a:pt x="687" y="556"/>
                    <a:pt x="799" y="342"/>
                    <a:pt x="642" y="129"/>
                  </a:cubicBezTo>
                  <a:cubicBezTo>
                    <a:pt x="586" y="41"/>
                    <a:pt x="499" y="1"/>
                    <a:pt x="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4"/>
            <p:cNvSpPr/>
            <p:nvPr/>
          </p:nvSpPr>
          <p:spPr>
            <a:xfrm>
              <a:off x="8464682" y="507996"/>
              <a:ext cx="38213" cy="158616"/>
            </a:xfrm>
            <a:custGeom>
              <a:rect b="b" l="l" r="r" t="t"/>
              <a:pathLst>
                <a:path extrusionOk="0" h="1403" w="338">
                  <a:moveTo>
                    <a:pt x="276" y="1"/>
                  </a:moveTo>
                  <a:cubicBezTo>
                    <a:pt x="261" y="1"/>
                    <a:pt x="247" y="6"/>
                    <a:pt x="236" y="17"/>
                  </a:cubicBezTo>
                  <a:cubicBezTo>
                    <a:pt x="146" y="118"/>
                    <a:pt x="79" y="219"/>
                    <a:pt x="12" y="343"/>
                  </a:cubicBezTo>
                  <a:cubicBezTo>
                    <a:pt x="0" y="354"/>
                    <a:pt x="23" y="365"/>
                    <a:pt x="45" y="365"/>
                  </a:cubicBezTo>
                  <a:cubicBezTo>
                    <a:pt x="68" y="343"/>
                    <a:pt x="101" y="320"/>
                    <a:pt x="124" y="286"/>
                  </a:cubicBezTo>
                  <a:lnTo>
                    <a:pt x="203" y="219"/>
                  </a:lnTo>
                  <a:lnTo>
                    <a:pt x="203" y="219"/>
                  </a:lnTo>
                  <a:cubicBezTo>
                    <a:pt x="180" y="590"/>
                    <a:pt x="203" y="950"/>
                    <a:pt x="169" y="1343"/>
                  </a:cubicBezTo>
                  <a:cubicBezTo>
                    <a:pt x="169" y="1383"/>
                    <a:pt x="205" y="1402"/>
                    <a:pt x="242" y="1402"/>
                  </a:cubicBezTo>
                  <a:cubicBezTo>
                    <a:pt x="279" y="1402"/>
                    <a:pt x="315" y="1383"/>
                    <a:pt x="315" y="1343"/>
                  </a:cubicBezTo>
                  <a:cubicBezTo>
                    <a:pt x="304" y="905"/>
                    <a:pt x="326" y="511"/>
                    <a:pt x="338" y="62"/>
                  </a:cubicBezTo>
                  <a:cubicBezTo>
                    <a:pt x="338" y="23"/>
                    <a:pt x="306" y="1"/>
                    <a:pt x="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44"/>
          <p:cNvGrpSpPr/>
          <p:nvPr/>
        </p:nvGrpSpPr>
        <p:grpSpPr>
          <a:xfrm>
            <a:off x="8151374" y="3103162"/>
            <a:ext cx="743073" cy="475610"/>
            <a:chOff x="7061736" y="298488"/>
            <a:chExt cx="743073" cy="475610"/>
          </a:xfrm>
        </p:grpSpPr>
        <p:sp>
          <p:nvSpPr>
            <p:cNvPr id="1499" name="Google Shape;1499;p44"/>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0" name="Google Shape;1500;p44"/>
            <p:cNvGrpSpPr/>
            <p:nvPr/>
          </p:nvGrpSpPr>
          <p:grpSpPr>
            <a:xfrm>
              <a:off x="7061736" y="466928"/>
              <a:ext cx="743073" cy="133995"/>
              <a:chOff x="7710900" y="455075"/>
              <a:chExt cx="1449050" cy="261300"/>
            </a:xfrm>
          </p:grpSpPr>
          <p:sp>
            <p:nvSpPr>
              <p:cNvPr id="1501" name="Google Shape;1501;p44"/>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4"/>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 name="Google Shape;1503;p44"/>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 name="Shape 1507"/>
        <p:cNvGrpSpPr/>
        <p:nvPr/>
      </p:nvGrpSpPr>
      <p:grpSpPr>
        <a:xfrm>
          <a:off x="0" y="0"/>
          <a:ext cx="0" cy="0"/>
          <a:chOff x="0" y="0"/>
          <a:chExt cx="0" cy="0"/>
        </a:xfrm>
      </p:grpSpPr>
      <p:sp>
        <p:nvSpPr>
          <p:cNvPr id="1508" name="Google Shape;1508;p45"/>
          <p:cNvSpPr/>
          <p:nvPr/>
        </p:nvSpPr>
        <p:spPr>
          <a:xfrm rot="-4506264">
            <a:off x="1258544" y="2951233"/>
            <a:ext cx="746620" cy="78692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1510" name="Google Shape;1510;p45"/>
          <p:cNvSpPr txBox="1"/>
          <p:nvPr>
            <p:ph idx="3" type="subTitle"/>
          </p:nvPr>
        </p:nvSpPr>
        <p:spPr>
          <a:xfrm>
            <a:off x="621111" y="1843325"/>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511" name="Google Shape;1511;p45"/>
          <p:cNvSpPr txBox="1"/>
          <p:nvPr>
            <p:ph idx="1" type="subTitle"/>
          </p:nvPr>
        </p:nvSpPr>
        <p:spPr>
          <a:xfrm>
            <a:off x="2940223" y="1843325"/>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512" name="Google Shape;1512;p45"/>
          <p:cNvSpPr txBox="1"/>
          <p:nvPr>
            <p:ph idx="2" type="subTitle"/>
          </p:nvPr>
        </p:nvSpPr>
        <p:spPr>
          <a:xfrm>
            <a:off x="2940200" y="2156350"/>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513" name="Google Shape;1513;p45"/>
          <p:cNvSpPr txBox="1"/>
          <p:nvPr>
            <p:ph idx="4" type="subTitle"/>
          </p:nvPr>
        </p:nvSpPr>
        <p:spPr>
          <a:xfrm>
            <a:off x="621088" y="2156350"/>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514" name="Google Shape;1514;p45"/>
          <p:cNvSpPr txBox="1"/>
          <p:nvPr>
            <p:ph idx="5" type="subTitle"/>
          </p:nvPr>
        </p:nvSpPr>
        <p:spPr>
          <a:xfrm>
            <a:off x="2940223" y="3604100"/>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515" name="Google Shape;1515;p45"/>
          <p:cNvSpPr txBox="1"/>
          <p:nvPr>
            <p:ph idx="6" type="subTitle"/>
          </p:nvPr>
        </p:nvSpPr>
        <p:spPr>
          <a:xfrm>
            <a:off x="2940247" y="3917125"/>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516" name="Google Shape;1516;p45"/>
          <p:cNvSpPr txBox="1"/>
          <p:nvPr>
            <p:ph idx="7" type="subTitle"/>
          </p:nvPr>
        </p:nvSpPr>
        <p:spPr>
          <a:xfrm>
            <a:off x="621111" y="3604100"/>
            <a:ext cx="21027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517" name="Google Shape;1517;p45"/>
          <p:cNvSpPr txBox="1"/>
          <p:nvPr>
            <p:ph idx="8" type="subTitle"/>
          </p:nvPr>
        </p:nvSpPr>
        <p:spPr>
          <a:xfrm>
            <a:off x="621088" y="3917125"/>
            <a:ext cx="2102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1518" name="Google Shape;1518;p45"/>
          <p:cNvSpPr/>
          <p:nvPr/>
        </p:nvSpPr>
        <p:spPr>
          <a:xfrm>
            <a:off x="3620450" y="1223275"/>
            <a:ext cx="742304" cy="611785"/>
          </a:xfrm>
          <a:custGeom>
            <a:rect b="b" l="l" r="r" t="t"/>
            <a:pathLst>
              <a:path extrusionOk="0" h="13087" w="15879">
                <a:moveTo>
                  <a:pt x="6712" y="0"/>
                </a:moveTo>
                <a:cubicBezTo>
                  <a:pt x="5322" y="0"/>
                  <a:pt x="4082" y="525"/>
                  <a:pt x="3025" y="2204"/>
                </a:cubicBezTo>
                <a:cubicBezTo>
                  <a:pt x="1184" y="5130"/>
                  <a:pt x="0" y="9732"/>
                  <a:pt x="3354" y="12198"/>
                </a:cubicBezTo>
                <a:cubicBezTo>
                  <a:pt x="4236" y="12812"/>
                  <a:pt x="5284" y="13087"/>
                  <a:pt x="6354" y="13087"/>
                </a:cubicBezTo>
                <a:cubicBezTo>
                  <a:pt x="7517" y="13087"/>
                  <a:pt x="8704" y="12763"/>
                  <a:pt x="9731" y="12198"/>
                </a:cubicBezTo>
                <a:cubicBezTo>
                  <a:pt x="11671" y="11113"/>
                  <a:pt x="13085" y="9272"/>
                  <a:pt x="14235" y="7365"/>
                </a:cubicBezTo>
                <a:cubicBezTo>
                  <a:pt x="15123" y="5919"/>
                  <a:pt x="15879" y="4012"/>
                  <a:pt x="14926" y="2598"/>
                </a:cubicBezTo>
                <a:cubicBezTo>
                  <a:pt x="14268" y="1645"/>
                  <a:pt x="13019" y="1316"/>
                  <a:pt x="11868" y="1086"/>
                </a:cubicBezTo>
                <a:cubicBezTo>
                  <a:pt x="9996" y="653"/>
                  <a:pt x="8262" y="0"/>
                  <a:pt x="67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rot="-4506264">
            <a:off x="1258544" y="1197783"/>
            <a:ext cx="746620" cy="78692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5652500" y="4718425"/>
            <a:ext cx="2484900" cy="2541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3620450" y="2976725"/>
            <a:ext cx="742304" cy="611785"/>
          </a:xfrm>
          <a:custGeom>
            <a:rect b="b" l="l" r="r" t="t"/>
            <a:pathLst>
              <a:path extrusionOk="0" h="13087" w="15879">
                <a:moveTo>
                  <a:pt x="6712" y="0"/>
                </a:moveTo>
                <a:cubicBezTo>
                  <a:pt x="5322" y="0"/>
                  <a:pt x="4082" y="525"/>
                  <a:pt x="3025" y="2204"/>
                </a:cubicBezTo>
                <a:cubicBezTo>
                  <a:pt x="1184" y="5130"/>
                  <a:pt x="0" y="9732"/>
                  <a:pt x="3354" y="12198"/>
                </a:cubicBezTo>
                <a:cubicBezTo>
                  <a:pt x="4236" y="12812"/>
                  <a:pt x="5284" y="13087"/>
                  <a:pt x="6354" y="13087"/>
                </a:cubicBezTo>
                <a:cubicBezTo>
                  <a:pt x="7517" y="13087"/>
                  <a:pt x="8704" y="12763"/>
                  <a:pt x="9731" y="12198"/>
                </a:cubicBezTo>
                <a:cubicBezTo>
                  <a:pt x="11671" y="11113"/>
                  <a:pt x="13085" y="9272"/>
                  <a:pt x="14235" y="7365"/>
                </a:cubicBezTo>
                <a:cubicBezTo>
                  <a:pt x="15123" y="5919"/>
                  <a:pt x="15879" y="4012"/>
                  <a:pt x="14926" y="2598"/>
                </a:cubicBezTo>
                <a:cubicBezTo>
                  <a:pt x="14268" y="1645"/>
                  <a:pt x="13019" y="1316"/>
                  <a:pt x="11868" y="1086"/>
                </a:cubicBezTo>
                <a:cubicBezTo>
                  <a:pt x="9996" y="653"/>
                  <a:pt x="8262" y="0"/>
                  <a:pt x="67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 name="Google Shape;1522;p45"/>
          <p:cNvGrpSpPr/>
          <p:nvPr/>
        </p:nvGrpSpPr>
        <p:grpSpPr>
          <a:xfrm>
            <a:off x="5796752" y="1129350"/>
            <a:ext cx="4313231" cy="3707823"/>
            <a:chOff x="5187149" y="1118200"/>
            <a:chExt cx="4060276" cy="3490373"/>
          </a:xfrm>
        </p:grpSpPr>
        <p:sp>
          <p:nvSpPr>
            <p:cNvPr id="1523" name="Google Shape;1523;p45"/>
            <p:cNvSpPr/>
            <p:nvPr/>
          </p:nvSpPr>
          <p:spPr>
            <a:xfrm>
              <a:off x="6124060" y="2458345"/>
              <a:ext cx="180638" cy="275836"/>
            </a:xfrm>
            <a:custGeom>
              <a:rect b="b" l="l" r="r" t="t"/>
              <a:pathLst>
                <a:path extrusionOk="0" h="5314" w="3480">
                  <a:moveTo>
                    <a:pt x="3082" y="1"/>
                  </a:moveTo>
                  <a:cubicBezTo>
                    <a:pt x="2657" y="904"/>
                    <a:pt x="1368" y="1276"/>
                    <a:pt x="319" y="1395"/>
                  </a:cubicBezTo>
                  <a:cubicBezTo>
                    <a:pt x="319" y="1674"/>
                    <a:pt x="319" y="2033"/>
                    <a:pt x="306" y="2391"/>
                  </a:cubicBezTo>
                  <a:cubicBezTo>
                    <a:pt x="292" y="2750"/>
                    <a:pt x="93" y="3108"/>
                    <a:pt x="0" y="3427"/>
                  </a:cubicBezTo>
                  <a:cubicBezTo>
                    <a:pt x="239" y="4118"/>
                    <a:pt x="598" y="4755"/>
                    <a:pt x="1063" y="5313"/>
                  </a:cubicBezTo>
                  <a:cubicBezTo>
                    <a:pt x="1063" y="5313"/>
                    <a:pt x="1050" y="4994"/>
                    <a:pt x="1594" y="4848"/>
                  </a:cubicBezTo>
                  <a:cubicBezTo>
                    <a:pt x="2152" y="4715"/>
                    <a:pt x="2803" y="4436"/>
                    <a:pt x="3148" y="4065"/>
                  </a:cubicBezTo>
                  <a:cubicBezTo>
                    <a:pt x="3360" y="3852"/>
                    <a:pt x="3480" y="3573"/>
                    <a:pt x="3480" y="3281"/>
                  </a:cubicBezTo>
                  <a:cubicBezTo>
                    <a:pt x="3321" y="2737"/>
                    <a:pt x="3321" y="1953"/>
                    <a:pt x="3307" y="1581"/>
                  </a:cubicBezTo>
                  <a:lnTo>
                    <a:pt x="3267" y="253"/>
                  </a:lnTo>
                  <a:cubicBezTo>
                    <a:pt x="3188" y="173"/>
                    <a:pt x="3135" y="94"/>
                    <a:pt x="3082" y="1"/>
                  </a:cubicBezTo>
                  <a:close/>
                </a:path>
              </a:pathLst>
            </a:custGeom>
            <a:solidFill>
              <a:srgbClr val="E07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5615245" y="2350789"/>
              <a:ext cx="304074" cy="782817"/>
            </a:xfrm>
            <a:custGeom>
              <a:rect b="b" l="l" r="r" t="t"/>
              <a:pathLst>
                <a:path extrusionOk="0" h="15081" w="5858">
                  <a:moveTo>
                    <a:pt x="3016" y="1"/>
                  </a:moveTo>
                  <a:lnTo>
                    <a:pt x="3016" y="1"/>
                  </a:lnTo>
                  <a:cubicBezTo>
                    <a:pt x="3016" y="1"/>
                    <a:pt x="2166" y="559"/>
                    <a:pt x="771" y="2737"/>
                  </a:cubicBezTo>
                  <a:cubicBezTo>
                    <a:pt x="771" y="2737"/>
                    <a:pt x="1" y="12419"/>
                    <a:pt x="14" y="12937"/>
                  </a:cubicBezTo>
                  <a:cubicBezTo>
                    <a:pt x="27" y="13548"/>
                    <a:pt x="173" y="14278"/>
                    <a:pt x="731" y="14716"/>
                  </a:cubicBezTo>
                  <a:cubicBezTo>
                    <a:pt x="1055" y="14956"/>
                    <a:pt x="1448" y="15081"/>
                    <a:pt x="1846" y="15081"/>
                  </a:cubicBezTo>
                  <a:cubicBezTo>
                    <a:pt x="2020" y="15081"/>
                    <a:pt x="2195" y="15057"/>
                    <a:pt x="2365" y="15008"/>
                  </a:cubicBezTo>
                  <a:cubicBezTo>
                    <a:pt x="2750" y="14915"/>
                    <a:pt x="3109" y="14743"/>
                    <a:pt x="3414" y="14504"/>
                  </a:cubicBezTo>
                  <a:cubicBezTo>
                    <a:pt x="3480" y="14451"/>
                    <a:pt x="3547" y="14398"/>
                    <a:pt x="3613" y="14344"/>
                  </a:cubicBezTo>
                  <a:lnTo>
                    <a:pt x="5858" y="12352"/>
                  </a:lnTo>
                  <a:cubicBezTo>
                    <a:pt x="5380" y="11316"/>
                    <a:pt x="3813" y="10679"/>
                    <a:pt x="3255" y="10413"/>
                  </a:cubicBezTo>
                  <a:lnTo>
                    <a:pt x="2205" y="4118"/>
                  </a:lnTo>
                  <a:cubicBezTo>
                    <a:pt x="3029" y="3959"/>
                    <a:pt x="3759" y="3494"/>
                    <a:pt x="4264" y="2830"/>
                  </a:cubicBezTo>
                  <a:cubicBezTo>
                    <a:pt x="4264" y="2830"/>
                    <a:pt x="4284" y="2671"/>
                    <a:pt x="4117" y="2671"/>
                  </a:cubicBezTo>
                  <a:cubicBezTo>
                    <a:pt x="4091" y="2671"/>
                    <a:pt x="4061" y="2675"/>
                    <a:pt x="4025" y="2684"/>
                  </a:cubicBezTo>
                  <a:cubicBezTo>
                    <a:pt x="3853" y="2724"/>
                    <a:pt x="3228" y="3007"/>
                    <a:pt x="2785" y="3007"/>
                  </a:cubicBezTo>
                  <a:cubicBezTo>
                    <a:pt x="2509" y="3007"/>
                    <a:pt x="2305" y="2897"/>
                    <a:pt x="2325" y="2551"/>
                  </a:cubicBezTo>
                  <a:cubicBezTo>
                    <a:pt x="2342" y="2265"/>
                    <a:pt x="2477" y="2172"/>
                    <a:pt x="2666" y="2172"/>
                  </a:cubicBezTo>
                  <a:cubicBezTo>
                    <a:pt x="3020" y="2172"/>
                    <a:pt x="3564" y="2497"/>
                    <a:pt x="3881" y="2497"/>
                  </a:cubicBezTo>
                  <a:cubicBezTo>
                    <a:pt x="3931" y="2497"/>
                    <a:pt x="3975" y="2489"/>
                    <a:pt x="4012" y="2471"/>
                  </a:cubicBezTo>
                  <a:cubicBezTo>
                    <a:pt x="4012" y="2471"/>
                    <a:pt x="4184" y="2219"/>
                    <a:pt x="3162" y="1555"/>
                  </a:cubicBezTo>
                  <a:cubicBezTo>
                    <a:pt x="3162" y="1555"/>
                    <a:pt x="4184" y="545"/>
                    <a:pt x="3839" y="227"/>
                  </a:cubicBezTo>
                  <a:lnTo>
                    <a:pt x="3839" y="227"/>
                  </a:lnTo>
                  <a:lnTo>
                    <a:pt x="2684" y="1183"/>
                  </a:lnTo>
                  <a:cubicBezTo>
                    <a:pt x="2684" y="1183"/>
                    <a:pt x="3295" y="227"/>
                    <a:pt x="3016" y="1"/>
                  </a:cubicBezTo>
                  <a:close/>
                </a:path>
              </a:pathLst>
            </a:custGeom>
            <a:solidFill>
              <a:srgbClr val="DE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5784158" y="2891320"/>
              <a:ext cx="17285" cy="106203"/>
            </a:xfrm>
            <a:custGeom>
              <a:rect b="b" l="l" r="r" t="t"/>
              <a:pathLst>
                <a:path extrusionOk="0" fill="none" h="2046" w="333">
                  <a:moveTo>
                    <a:pt x="333" y="2045"/>
                  </a:moveTo>
                  <a:lnTo>
                    <a:pt x="1" y="0"/>
                  </a:ln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5784833" y="2628659"/>
              <a:ext cx="786658" cy="499143"/>
            </a:xfrm>
            <a:custGeom>
              <a:rect b="b" l="l" r="r" t="t"/>
              <a:pathLst>
                <a:path extrusionOk="0" h="9616" w="15155">
                  <a:moveTo>
                    <a:pt x="10028" y="0"/>
                  </a:moveTo>
                  <a:lnTo>
                    <a:pt x="10028" y="0"/>
                  </a:lnTo>
                  <a:cubicBezTo>
                    <a:pt x="10028" y="0"/>
                    <a:pt x="10134" y="664"/>
                    <a:pt x="9125" y="1182"/>
                  </a:cubicBezTo>
                  <a:cubicBezTo>
                    <a:pt x="8116" y="1700"/>
                    <a:pt x="7651" y="1527"/>
                    <a:pt x="7598" y="2019"/>
                  </a:cubicBezTo>
                  <a:cubicBezTo>
                    <a:pt x="7598" y="2019"/>
                    <a:pt x="6814" y="1036"/>
                    <a:pt x="6549" y="146"/>
                  </a:cubicBezTo>
                  <a:cubicBezTo>
                    <a:pt x="6549" y="146"/>
                    <a:pt x="4158" y="279"/>
                    <a:pt x="3122" y="1209"/>
                  </a:cubicBezTo>
                  <a:cubicBezTo>
                    <a:pt x="2086" y="2138"/>
                    <a:pt x="1" y="5073"/>
                    <a:pt x="1" y="5073"/>
                  </a:cubicBezTo>
                  <a:cubicBezTo>
                    <a:pt x="559" y="5339"/>
                    <a:pt x="2126" y="5977"/>
                    <a:pt x="2604" y="7012"/>
                  </a:cubicBezTo>
                  <a:lnTo>
                    <a:pt x="3507" y="6216"/>
                  </a:lnTo>
                  <a:lnTo>
                    <a:pt x="3507" y="6216"/>
                  </a:lnTo>
                  <a:lnTo>
                    <a:pt x="3162" y="9616"/>
                  </a:lnTo>
                  <a:lnTo>
                    <a:pt x="12352" y="7358"/>
                  </a:lnTo>
                  <a:lnTo>
                    <a:pt x="11715" y="5950"/>
                  </a:lnTo>
                  <a:cubicBezTo>
                    <a:pt x="11715" y="5950"/>
                    <a:pt x="12887" y="5050"/>
                    <a:pt x="14806" y="5050"/>
                  </a:cubicBezTo>
                  <a:cubicBezTo>
                    <a:pt x="14920" y="5050"/>
                    <a:pt x="15036" y="5053"/>
                    <a:pt x="15155" y="5060"/>
                  </a:cubicBezTo>
                  <a:cubicBezTo>
                    <a:pt x="14770" y="4038"/>
                    <a:pt x="14305" y="3028"/>
                    <a:pt x="13800" y="2045"/>
                  </a:cubicBezTo>
                  <a:cubicBezTo>
                    <a:pt x="12671" y="0"/>
                    <a:pt x="10028" y="0"/>
                    <a:pt x="100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5966879" y="2789941"/>
              <a:ext cx="36595" cy="161380"/>
            </a:xfrm>
            <a:custGeom>
              <a:rect b="b" l="l" r="r" t="t"/>
              <a:pathLst>
                <a:path extrusionOk="0" fill="none" h="3109" w="705">
                  <a:moveTo>
                    <a:pt x="0" y="3109"/>
                  </a:moveTo>
                  <a:cubicBezTo>
                    <a:pt x="0" y="3109"/>
                    <a:pt x="239" y="1023"/>
                    <a:pt x="704" y="1"/>
                  </a:cubicBez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a:off x="6382569" y="2937467"/>
              <a:ext cx="20763" cy="23514"/>
            </a:xfrm>
            <a:custGeom>
              <a:rect b="b" l="l" r="r" t="t"/>
              <a:pathLst>
                <a:path extrusionOk="0" fill="none" h="453" w="400">
                  <a:moveTo>
                    <a:pt x="1" y="240"/>
                  </a:moveTo>
                  <a:lnTo>
                    <a:pt x="399" y="453"/>
                  </a:lnTo>
                  <a:lnTo>
                    <a:pt x="200" y="1"/>
                  </a:lnTo>
                  <a:cubicBezTo>
                    <a:pt x="107" y="67"/>
                    <a:pt x="41" y="147"/>
                    <a:pt x="1" y="240"/>
                  </a:cubicBezTo>
                  <a:close/>
                </a:path>
              </a:pathLst>
            </a:custGeom>
            <a:solidFill>
              <a:schemeClr val="accent4"/>
            </a:solidFill>
            <a:ln cap="flat" cmpd="sng" w="4325">
              <a:solidFill>
                <a:schemeClr val="accent4"/>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6341924" y="2840968"/>
              <a:ext cx="40695" cy="109006"/>
            </a:xfrm>
            <a:custGeom>
              <a:rect b="b" l="l" r="r" t="t"/>
              <a:pathLst>
                <a:path extrusionOk="0" fill="none" h="2100" w="784">
                  <a:moveTo>
                    <a:pt x="0" y="1"/>
                  </a:moveTo>
                  <a:lnTo>
                    <a:pt x="784" y="2099"/>
                  </a:ln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5"/>
            <p:cNvSpPr/>
            <p:nvPr/>
          </p:nvSpPr>
          <p:spPr>
            <a:xfrm>
              <a:off x="6179188" y="2733412"/>
              <a:ext cx="52" cy="115183"/>
            </a:xfrm>
            <a:custGeom>
              <a:rect b="b" l="l" r="r" t="t"/>
              <a:pathLst>
                <a:path extrusionOk="0" fill="none" h="2219" w="1">
                  <a:moveTo>
                    <a:pt x="1" y="1"/>
                  </a:moveTo>
                  <a:lnTo>
                    <a:pt x="1" y="2219"/>
                  </a:ln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5"/>
            <p:cNvSpPr/>
            <p:nvPr/>
          </p:nvSpPr>
          <p:spPr>
            <a:xfrm>
              <a:off x="6201976" y="2761028"/>
              <a:ext cx="15884" cy="15884"/>
            </a:xfrm>
            <a:custGeom>
              <a:rect b="b" l="l" r="r" t="t"/>
              <a:pathLst>
                <a:path extrusionOk="0" h="306" w="306">
                  <a:moveTo>
                    <a:pt x="306" y="159"/>
                  </a:moveTo>
                  <a:cubicBezTo>
                    <a:pt x="306" y="239"/>
                    <a:pt x="226" y="305"/>
                    <a:pt x="146" y="305"/>
                  </a:cubicBezTo>
                  <a:cubicBezTo>
                    <a:pt x="66" y="305"/>
                    <a:pt x="0" y="239"/>
                    <a:pt x="0" y="159"/>
                  </a:cubicBezTo>
                  <a:cubicBezTo>
                    <a:pt x="0" y="80"/>
                    <a:pt x="66" y="0"/>
                    <a:pt x="146" y="0"/>
                  </a:cubicBezTo>
                  <a:cubicBezTo>
                    <a:pt x="226" y="0"/>
                    <a:pt x="306" y="80"/>
                    <a:pt x="306" y="159"/>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6201976" y="2809926"/>
              <a:ext cx="15884" cy="15936"/>
            </a:xfrm>
            <a:custGeom>
              <a:rect b="b" l="l" r="r" t="t"/>
              <a:pathLst>
                <a:path extrusionOk="0" h="307" w="306">
                  <a:moveTo>
                    <a:pt x="306" y="160"/>
                  </a:moveTo>
                  <a:cubicBezTo>
                    <a:pt x="306" y="240"/>
                    <a:pt x="226" y="306"/>
                    <a:pt x="146" y="306"/>
                  </a:cubicBezTo>
                  <a:cubicBezTo>
                    <a:pt x="66" y="306"/>
                    <a:pt x="0" y="240"/>
                    <a:pt x="0" y="160"/>
                  </a:cubicBezTo>
                  <a:cubicBezTo>
                    <a:pt x="0" y="67"/>
                    <a:pt x="66" y="1"/>
                    <a:pt x="146" y="1"/>
                  </a:cubicBezTo>
                  <a:cubicBezTo>
                    <a:pt x="226" y="1"/>
                    <a:pt x="306" y="67"/>
                    <a:pt x="306" y="16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a:off x="5928258" y="3181544"/>
              <a:ext cx="518452" cy="130340"/>
            </a:xfrm>
            <a:custGeom>
              <a:rect b="b" l="l" r="r" t="t"/>
              <a:pathLst>
                <a:path extrusionOk="0" h="2511" w="9988">
                  <a:moveTo>
                    <a:pt x="279" y="1"/>
                  </a:moveTo>
                  <a:lnTo>
                    <a:pt x="0" y="2511"/>
                  </a:lnTo>
                  <a:lnTo>
                    <a:pt x="9988" y="2511"/>
                  </a:lnTo>
                  <a:lnTo>
                    <a:pt x="9988" y="1"/>
                  </a:lnTo>
                  <a:close/>
                </a:path>
              </a:pathLst>
            </a:custGeom>
            <a:solidFill>
              <a:srgbClr val="5376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5"/>
            <p:cNvSpPr/>
            <p:nvPr/>
          </p:nvSpPr>
          <p:spPr>
            <a:xfrm>
              <a:off x="5187149" y="3311836"/>
              <a:ext cx="741135" cy="375084"/>
            </a:xfrm>
            <a:custGeom>
              <a:rect b="b" l="l" r="r" t="t"/>
              <a:pathLst>
                <a:path extrusionOk="0" h="7226" w="14278">
                  <a:moveTo>
                    <a:pt x="14277" y="1"/>
                  </a:moveTo>
                  <a:lnTo>
                    <a:pt x="3241" y="160"/>
                  </a:lnTo>
                  <a:cubicBezTo>
                    <a:pt x="3241" y="160"/>
                    <a:pt x="0" y="492"/>
                    <a:pt x="439" y="3905"/>
                  </a:cubicBezTo>
                  <a:cubicBezTo>
                    <a:pt x="545" y="4782"/>
                    <a:pt x="1381" y="5964"/>
                    <a:pt x="2550" y="7226"/>
                  </a:cubicBezTo>
                  <a:lnTo>
                    <a:pt x="1846" y="5393"/>
                  </a:lnTo>
                  <a:cubicBezTo>
                    <a:pt x="717" y="784"/>
                    <a:pt x="5392" y="452"/>
                    <a:pt x="5392" y="452"/>
                  </a:cubicBezTo>
                  <a:lnTo>
                    <a:pt x="142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5601489" y="4228760"/>
              <a:ext cx="164132" cy="148300"/>
            </a:xfrm>
            <a:custGeom>
              <a:rect b="b" l="l" r="r" t="t"/>
              <a:pathLst>
                <a:path extrusionOk="0" h="2857" w="3162">
                  <a:moveTo>
                    <a:pt x="2563" y="1"/>
                  </a:moveTo>
                  <a:lnTo>
                    <a:pt x="0" y="811"/>
                  </a:lnTo>
                  <a:lnTo>
                    <a:pt x="505" y="2179"/>
                  </a:lnTo>
                  <a:lnTo>
                    <a:pt x="558" y="2338"/>
                  </a:lnTo>
                  <a:lnTo>
                    <a:pt x="1076" y="2325"/>
                  </a:lnTo>
                  <a:lnTo>
                    <a:pt x="1076" y="2856"/>
                  </a:lnTo>
                  <a:lnTo>
                    <a:pt x="2643" y="2856"/>
                  </a:lnTo>
                  <a:lnTo>
                    <a:pt x="3161" y="2431"/>
                  </a:lnTo>
                  <a:lnTo>
                    <a:pt x="3081" y="2086"/>
                  </a:lnTo>
                  <a:lnTo>
                    <a:pt x="2563" y="1"/>
                  </a:lnTo>
                  <a:close/>
                </a:path>
              </a:pathLst>
            </a:custGeom>
            <a:solidFill>
              <a:srgbClr val="DE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5225042" y="3311836"/>
              <a:ext cx="1220968" cy="976951"/>
            </a:xfrm>
            <a:custGeom>
              <a:rect b="b" l="l" r="r" t="t"/>
              <a:pathLst>
                <a:path extrusionOk="0" h="18821" w="23522">
                  <a:moveTo>
                    <a:pt x="13547" y="1"/>
                  </a:moveTo>
                  <a:lnTo>
                    <a:pt x="4662" y="452"/>
                  </a:lnTo>
                  <a:cubicBezTo>
                    <a:pt x="4662" y="452"/>
                    <a:pt x="1" y="784"/>
                    <a:pt x="1130" y="5393"/>
                  </a:cubicBezTo>
                  <a:lnTo>
                    <a:pt x="1820" y="7239"/>
                  </a:lnTo>
                  <a:lnTo>
                    <a:pt x="6190" y="18820"/>
                  </a:lnTo>
                  <a:lnTo>
                    <a:pt x="7265" y="18475"/>
                  </a:lnTo>
                  <a:lnTo>
                    <a:pt x="9815" y="17665"/>
                  </a:lnTo>
                  <a:lnTo>
                    <a:pt x="9643" y="16934"/>
                  </a:lnTo>
                  <a:lnTo>
                    <a:pt x="8740" y="13308"/>
                  </a:lnTo>
                  <a:lnTo>
                    <a:pt x="7013" y="6349"/>
                  </a:lnTo>
                  <a:lnTo>
                    <a:pt x="20042" y="6349"/>
                  </a:lnTo>
                  <a:cubicBezTo>
                    <a:pt x="20042" y="6349"/>
                    <a:pt x="20085" y="6352"/>
                    <a:pt x="20162" y="6352"/>
                  </a:cubicBezTo>
                  <a:cubicBezTo>
                    <a:pt x="20775" y="6352"/>
                    <a:pt x="23522" y="6184"/>
                    <a:pt x="23522" y="3175"/>
                  </a:cubicBezTo>
                  <a:lnTo>
                    <a:pt x="23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5484278" y="4336991"/>
              <a:ext cx="350272" cy="251699"/>
            </a:xfrm>
            <a:custGeom>
              <a:rect b="b" l="l" r="r" t="t"/>
              <a:pathLst>
                <a:path extrusionOk="0" h="4849" w="6748">
                  <a:moveTo>
                    <a:pt x="6561" y="1249"/>
                  </a:moveTo>
                  <a:lnTo>
                    <a:pt x="5552" y="94"/>
                  </a:lnTo>
                  <a:lnTo>
                    <a:pt x="5339" y="1"/>
                  </a:lnTo>
                  <a:lnTo>
                    <a:pt x="5419" y="346"/>
                  </a:lnTo>
                  <a:lnTo>
                    <a:pt x="4901" y="758"/>
                  </a:lnTo>
                  <a:lnTo>
                    <a:pt x="3334" y="758"/>
                  </a:lnTo>
                  <a:lnTo>
                    <a:pt x="3334" y="227"/>
                  </a:lnTo>
                  <a:lnTo>
                    <a:pt x="2816" y="253"/>
                  </a:lnTo>
                  <a:lnTo>
                    <a:pt x="2763" y="94"/>
                  </a:lnTo>
                  <a:lnTo>
                    <a:pt x="2590" y="94"/>
                  </a:lnTo>
                  <a:lnTo>
                    <a:pt x="2524" y="1077"/>
                  </a:lnTo>
                  <a:lnTo>
                    <a:pt x="0" y="4437"/>
                  </a:lnTo>
                  <a:lnTo>
                    <a:pt x="93" y="4676"/>
                  </a:lnTo>
                  <a:cubicBezTo>
                    <a:pt x="133" y="4795"/>
                    <a:pt x="279" y="4848"/>
                    <a:pt x="386" y="4782"/>
                  </a:cubicBezTo>
                  <a:lnTo>
                    <a:pt x="6747" y="146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5479191" y="4401826"/>
              <a:ext cx="371191" cy="206748"/>
            </a:xfrm>
            <a:custGeom>
              <a:rect b="b" l="l" r="r" t="t"/>
              <a:pathLst>
                <a:path extrusionOk="0" h="3983" w="7151">
                  <a:moveTo>
                    <a:pt x="6659" y="0"/>
                  </a:moveTo>
                  <a:lnTo>
                    <a:pt x="6845" y="213"/>
                  </a:lnTo>
                  <a:lnTo>
                    <a:pt x="537" y="3520"/>
                  </a:lnTo>
                  <a:cubicBezTo>
                    <a:pt x="486" y="3545"/>
                    <a:pt x="432" y="3559"/>
                    <a:pt x="382" y="3559"/>
                  </a:cubicBezTo>
                  <a:cubicBezTo>
                    <a:pt x="300" y="3559"/>
                    <a:pt x="229" y="3522"/>
                    <a:pt x="205" y="3440"/>
                  </a:cubicBezTo>
                  <a:lnTo>
                    <a:pt x="178" y="3453"/>
                  </a:lnTo>
                  <a:cubicBezTo>
                    <a:pt x="1" y="3686"/>
                    <a:pt x="184" y="3983"/>
                    <a:pt x="427" y="3983"/>
                  </a:cubicBezTo>
                  <a:cubicBezTo>
                    <a:pt x="475" y="3983"/>
                    <a:pt x="526" y="3971"/>
                    <a:pt x="577" y="3945"/>
                  </a:cubicBezTo>
                  <a:lnTo>
                    <a:pt x="6991" y="518"/>
                  </a:lnTo>
                  <a:cubicBezTo>
                    <a:pt x="7098" y="465"/>
                    <a:pt x="7151" y="345"/>
                    <a:pt x="7124" y="226"/>
                  </a:cubicBezTo>
                  <a:cubicBezTo>
                    <a:pt x="7098" y="106"/>
                    <a:pt x="6978" y="0"/>
                    <a:pt x="66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5528401" y="4181886"/>
              <a:ext cx="194445" cy="61407"/>
            </a:xfrm>
            <a:custGeom>
              <a:rect b="b" l="l" r="r" t="t"/>
              <a:pathLst>
                <a:path extrusionOk="0" fill="none" h="1183" w="3746">
                  <a:moveTo>
                    <a:pt x="0" y="1182"/>
                  </a:moveTo>
                  <a:lnTo>
                    <a:pt x="3746" y="0"/>
                  </a:lnTo>
                </a:path>
              </a:pathLst>
            </a:custGeom>
            <a:noFill/>
            <a:ln cap="flat" cmpd="sng" w="8300">
              <a:solidFill>
                <a:srgbClr val="FFFFFF"/>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5602839" y="4409404"/>
              <a:ext cx="31093" cy="52"/>
            </a:xfrm>
            <a:custGeom>
              <a:rect b="b" l="l" r="r" t="t"/>
              <a:pathLst>
                <a:path extrusionOk="0" fill="none" h="1" w="599">
                  <a:moveTo>
                    <a:pt x="1" y="0"/>
                  </a:moveTo>
                  <a:lnTo>
                    <a:pt x="598" y="0"/>
                  </a:lnTo>
                </a:path>
              </a:pathLst>
            </a:custGeom>
            <a:solidFill>
              <a:schemeClr val="dk2"/>
            </a:solidFill>
            <a:ln cap="flat" cmpd="sng" w="4325">
              <a:solidFill>
                <a:srgbClr val="FFFFFF"/>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5587681" y="4430739"/>
              <a:ext cx="31093" cy="52"/>
            </a:xfrm>
            <a:custGeom>
              <a:rect b="b" l="l" r="r" t="t"/>
              <a:pathLst>
                <a:path extrusionOk="0" fill="none" h="1" w="599">
                  <a:moveTo>
                    <a:pt x="1" y="1"/>
                  </a:moveTo>
                  <a:lnTo>
                    <a:pt x="598" y="1"/>
                  </a:lnTo>
                </a:path>
              </a:pathLst>
            </a:custGeom>
            <a:solidFill>
              <a:schemeClr val="dk2"/>
            </a:solidFill>
            <a:ln cap="flat" cmpd="sng" w="4325">
              <a:solidFill>
                <a:srgbClr val="FFFFFF"/>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5857921" y="3958521"/>
              <a:ext cx="183441" cy="165481"/>
            </a:xfrm>
            <a:custGeom>
              <a:rect b="b" l="l" r="r" t="t"/>
              <a:pathLst>
                <a:path extrusionOk="0" h="3188" w="3534">
                  <a:moveTo>
                    <a:pt x="1807" y="0"/>
                  </a:moveTo>
                  <a:lnTo>
                    <a:pt x="1" y="1979"/>
                  </a:lnTo>
                  <a:lnTo>
                    <a:pt x="1103" y="2896"/>
                  </a:lnTo>
                  <a:lnTo>
                    <a:pt x="1249" y="3002"/>
                  </a:lnTo>
                  <a:lnTo>
                    <a:pt x="1674" y="2736"/>
                  </a:lnTo>
                  <a:lnTo>
                    <a:pt x="1940" y="3188"/>
                  </a:lnTo>
                  <a:lnTo>
                    <a:pt x="3295" y="2391"/>
                  </a:lnTo>
                  <a:lnTo>
                    <a:pt x="3534" y="1767"/>
                  </a:lnTo>
                  <a:lnTo>
                    <a:pt x="3281" y="1514"/>
                  </a:lnTo>
                  <a:lnTo>
                    <a:pt x="1807" y="0"/>
                  </a:lnTo>
                  <a:close/>
                </a:path>
              </a:pathLst>
            </a:custGeom>
            <a:solidFill>
              <a:srgbClr val="DE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5589083" y="3641408"/>
              <a:ext cx="362678" cy="464676"/>
            </a:xfrm>
            <a:custGeom>
              <a:rect b="b" l="l" r="r" t="t"/>
              <a:pathLst>
                <a:path extrusionOk="0" h="8952" w="6987">
                  <a:moveTo>
                    <a:pt x="0" y="0"/>
                  </a:moveTo>
                  <a:lnTo>
                    <a:pt x="1727" y="6959"/>
                  </a:lnTo>
                  <a:cubicBezTo>
                    <a:pt x="3281" y="8155"/>
                    <a:pt x="4396" y="8952"/>
                    <a:pt x="4396" y="8952"/>
                  </a:cubicBezTo>
                  <a:lnTo>
                    <a:pt x="5180" y="8102"/>
                  </a:lnTo>
                  <a:lnTo>
                    <a:pt x="6986" y="6109"/>
                  </a:lnTo>
                  <a:lnTo>
                    <a:pt x="10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5915437" y="4054864"/>
              <a:ext cx="232805" cy="349857"/>
            </a:xfrm>
            <a:custGeom>
              <a:rect b="b" l="l" r="r" t="t"/>
              <a:pathLst>
                <a:path extrusionOk="0" h="6740" w="4485">
                  <a:moveTo>
                    <a:pt x="4195" y="0"/>
                  </a:moveTo>
                  <a:cubicBezTo>
                    <a:pt x="4112" y="0"/>
                    <a:pt x="4006" y="30"/>
                    <a:pt x="3873" y="110"/>
                  </a:cubicBezTo>
                  <a:lnTo>
                    <a:pt x="4139" y="190"/>
                  </a:lnTo>
                  <a:lnTo>
                    <a:pt x="208" y="6485"/>
                  </a:lnTo>
                  <a:lnTo>
                    <a:pt x="35" y="6352"/>
                  </a:lnTo>
                  <a:lnTo>
                    <a:pt x="35" y="6365"/>
                  </a:lnTo>
                  <a:cubicBezTo>
                    <a:pt x="1" y="6589"/>
                    <a:pt x="177" y="6740"/>
                    <a:pt x="357" y="6740"/>
                  </a:cubicBezTo>
                  <a:cubicBezTo>
                    <a:pt x="455" y="6740"/>
                    <a:pt x="554" y="6695"/>
                    <a:pt x="619" y="6591"/>
                  </a:cubicBezTo>
                  <a:lnTo>
                    <a:pt x="4418" y="402"/>
                  </a:lnTo>
                  <a:cubicBezTo>
                    <a:pt x="4484" y="296"/>
                    <a:pt x="4471" y="163"/>
                    <a:pt x="4378" y="70"/>
                  </a:cubicBezTo>
                  <a:cubicBezTo>
                    <a:pt x="4338" y="30"/>
                    <a:pt x="4278" y="0"/>
                    <a:pt x="4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a:off x="5906197" y="4035710"/>
              <a:ext cx="224085" cy="355774"/>
            </a:xfrm>
            <a:custGeom>
              <a:rect b="b" l="l" r="r" t="t"/>
              <a:pathLst>
                <a:path extrusionOk="0" h="6854" w="4317">
                  <a:moveTo>
                    <a:pt x="4051" y="479"/>
                  </a:moveTo>
                  <a:lnTo>
                    <a:pt x="2590" y="1"/>
                  </a:lnTo>
                  <a:lnTo>
                    <a:pt x="2351" y="27"/>
                  </a:lnTo>
                  <a:lnTo>
                    <a:pt x="2604" y="280"/>
                  </a:lnTo>
                  <a:lnTo>
                    <a:pt x="2365" y="904"/>
                  </a:lnTo>
                  <a:lnTo>
                    <a:pt x="1010" y="1701"/>
                  </a:lnTo>
                  <a:lnTo>
                    <a:pt x="744" y="1249"/>
                  </a:lnTo>
                  <a:lnTo>
                    <a:pt x="319" y="1515"/>
                  </a:lnTo>
                  <a:lnTo>
                    <a:pt x="173" y="1409"/>
                  </a:lnTo>
                  <a:lnTo>
                    <a:pt x="40" y="1488"/>
                  </a:lnTo>
                  <a:lnTo>
                    <a:pt x="479" y="2378"/>
                  </a:lnTo>
                  <a:lnTo>
                    <a:pt x="0" y="6562"/>
                  </a:lnTo>
                  <a:lnTo>
                    <a:pt x="213" y="6721"/>
                  </a:lnTo>
                  <a:lnTo>
                    <a:pt x="386" y="6854"/>
                  </a:lnTo>
                  <a:lnTo>
                    <a:pt x="4317" y="57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5928933" y="4163978"/>
              <a:ext cx="26265" cy="15209"/>
            </a:xfrm>
            <a:custGeom>
              <a:rect b="b" l="l" r="r" t="t"/>
              <a:pathLst>
                <a:path extrusionOk="0" fill="none" h="293" w="506">
                  <a:moveTo>
                    <a:pt x="1" y="292"/>
                  </a:moveTo>
                  <a:lnTo>
                    <a:pt x="505" y="0"/>
                  </a:lnTo>
                </a:path>
              </a:pathLst>
            </a:custGeom>
            <a:solidFill>
              <a:schemeClr val="dk2"/>
            </a:solidFill>
            <a:ln cap="flat" cmpd="sng" w="4325">
              <a:solidFill>
                <a:srgbClr val="FFFFFF"/>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5926182" y="4190140"/>
              <a:ext cx="26265" cy="15261"/>
            </a:xfrm>
            <a:custGeom>
              <a:rect b="b" l="l" r="r" t="t"/>
              <a:pathLst>
                <a:path extrusionOk="0" fill="none" h="294" w="506">
                  <a:moveTo>
                    <a:pt x="1" y="293"/>
                  </a:moveTo>
                  <a:lnTo>
                    <a:pt x="505" y="1"/>
                  </a:lnTo>
                </a:path>
              </a:pathLst>
            </a:custGeom>
            <a:solidFill>
              <a:schemeClr val="dk2"/>
            </a:solidFill>
            <a:ln cap="flat" cmpd="sng" w="4325">
              <a:solidFill>
                <a:srgbClr val="FFFFFF"/>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5784833" y="3926130"/>
              <a:ext cx="135219" cy="155826"/>
            </a:xfrm>
            <a:custGeom>
              <a:rect b="b" l="l" r="r" t="t"/>
              <a:pathLst>
                <a:path extrusionOk="0" fill="none" h="3002" w="2605">
                  <a:moveTo>
                    <a:pt x="1" y="3002"/>
                  </a:moveTo>
                  <a:lnTo>
                    <a:pt x="2604" y="0"/>
                  </a:lnTo>
                </a:path>
              </a:pathLst>
            </a:custGeom>
            <a:solidFill>
              <a:schemeClr val="dk2"/>
            </a:solidFill>
            <a:ln cap="flat" cmpd="sng" w="8300">
              <a:solidFill>
                <a:srgbClr val="FFFFFF"/>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6024083" y="2196359"/>
              <a:ext cx="357176" cy="337191"/>
            </a:xfrm>
            <a:custGeom>
              <a:rect b="b" l="l" r="r" t="t"/>
              <a:pathLst>
                <a:path extrusionOk="0" h="6496" w="6881">
                  <a:moveTo>
                    <a:pt x="1714" y="1"/>
                  </a:moveTo>
                  <a:cubicBezTo>
                    <a:pt x="1621" y="426"/>
                    <a:pt x="1515" y="851"/>
                    <a:pt x="1395" y="1262"/>
                  </a:cubicBezTo>
                  <a:cubicBezTo>
                    <a:pt x="1342" y="1435"/>
                    <a:pt x="1289" y="1581"/>
                    <a:pt x="1249" y="1714"/>
                  </a:cubicBezTo>
                  <a:cubicBezTo>
                    <a:pt x="1156" y="2006"/>
                    <a:pt x="983" y="2259"/>
                    <a:pt x="744" y="2458"/>
                  </a:cubicBezTo>
                  <a:lnTo>
                    <a:pt x="200" y="2936"/>
                  </a:lnTo>
                  <a:cubicBezTo>
                    <a:pt x="1" y="3095"/>
                    <a:pt x="14" y="3414"/>
                    <a:pt x="226" y="3560"/>
                  </a:cubicBezTo>
                  <a:lnTo>
                    <a:pt x="426" y="3719"/>
                  </a:lnTo>
                  <a:cubicBezTo>
                    <a:pt x="372" y="3972"/>
                    <a:pt x="346" y="4224"/>
                    <a:pt x="333" y="4477"/>
                  </a:cubicBezTo>
                  <a:cubicBezTo>
                    <a:pt x="306" y="5141"/>
                    <a:pt x="253" y="5911"/>
                    <a:pt x="572" y="6283"/>
                  </a:cubicBezTo>
                  <a:cubicBezTo>
                    <a:pt x="665" y="6389"/>
                    <a:pt x="811" y="6469"/>
                    <a:pt x="970" y="6482"/>
                  </a:cubicBezTo>
                  <a:cubicBezTo>
                    <a:pt x="1112" y="6491"/>
                    <a:pt x="1253" y="6495"/>
                    <a:pt x="1395" y="6495"/>
                  </a:cubicBezTo>
                  <a:cubicBezTo>
                    <a:pt x="1678" y="6495"/>
                    <a:pt x="1962" y="6478"/>
                    <a:pt x="2245" y="6442"/>
                  </a:cubicBezTo>
                  <a:cubicBezTo>
                    <a:pt x="3294" y="6323"/>
                    <a:pt x="4583" y="5951"/>
                    <a:pt x="5008" y="5048"/>
                  </a:cubicBezTo>
                  <a:cubicBezTo>
                    <a:pt x="5047" y="5141"/>
                    <a:pt x="5114" y="5220"/>
                    <a:pt x="5193" y="5300"/>
                  </a:cubicBezTo>
                  <a:cubicBezTo>
                    <a:pt x="5369" y="5463"/>
                    <a:pt x="5615" y="5567"/>
                    <a:pt x="5855" y="5567"/>
                  </a:cubicBezTo>
                  <a:cubicBezTo>
                    <a:pt x="5869" y="5567"/>
                    <a:pt x="5883" y="5566"/>
                    <a:pt x="5897" y="5566"/>
                  </a:cubicBezTo>
                  <a:cubicBezTo>
                    <a:pt x="6455" y="5552"/>
                    <a:pt x="6880" y="5087"/>
                    <a:pt x="6867" y="4543"/>
                  </a:cubicBezTo>
                  <a:cubicBezTo>
                    <a:pt x="6854" y="3994"/>
                    <a:pt x="6403" y="3573"/>
                    <a:pt x="5869" y="3573"/>
                  </a:cubicBezTo>
                  <a:cubicBezTo>
                    <a:pt x="5861" y="3573"/>
                    <a:pt x="5853" y="3573"/>
                    <a:pt x="5844" y="3573"/>
                  </a:cubicBezTo>
                  <a:cubicBezTo>
                    <a:pt x="5579" y="3587"/>
                    <a:pt x="5340" y="3693"/>
                    <a:pt x="5154" y="3879"/>
                  </a:cubicBezTo>
                  <a:cubicBezTo>
                    <a:pt x="5050" y="3893"/>
                    <a:pt x="4953" y="3900"/>
                    <a:pt x="4861" y="3900"/>
                  </a:cubicBezTo>
                  <a:cubicBezTo>
                    <a:pt x="3431" y="3900"/>
                    <a:pt x="3357" y="2244"/>
                    <a:pt x="3308" y="1807"/>
                  </a:cubicBezTo>
                  <a:cubicBezTo>
                    <a:pt x="3281" y="1581"/>
                    <a:pt x="3228" y="1355"/>
                    <a:pt x="3148" y="1143"/>
                  </a:cubicBezTo>
                  <a:cubicBezTo>
                    <a:pt x="2896" y="545"/>
                    <a:pt x="2351" y="120"/>
                    <a:pt x="1714" y="1"/>
                  </a:cubicBezTo>
                  <a:close/>
                </a:path>
              </a:pathLst>
            </a:custGeom>
            <a:solidFill>
              <a:srgbClr val="DE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6007524" y="2055737"/>
              <a:ext cx="517777" cy="526031"/>
            </a:xfrm>
            <a:custGeom>
              <a:rect b="b" l="l" r="r" t="t"/>
              <a:pathLst>
                <a:path extrusionOk="0" h="10134" w="9975">
                  <a:moveTo>
                    <a:pt x="8036" y="2670"/>
                  </a:moveTo>
                  <a:cubicBezTo>
                    <a:pt x="8248" y="2710"/>
                    <a:pt x="8448" y="2789"/>
                    <a:pt x="8634" y="2909"/>
                  </a:cubicBezTo>
                  <a:cubicBezTo>
                    <a:pt x="9098" y="3201"/>
                    <a:pt x="8899" y="2046"/>
                    <a:pt x="7810" y="2404"/>
                  </a:cubicBezTo>
                  <a:cubicBezTo>
                    <a:pt x="8009" y="1793"/>
                    <a:pt x="7544" y="1315"/>
                    <a:pt x="6721" y="1023"/>
                  </a:cubicBezTo>
                  <a:cubicBezTo>
                    <a:pt x="6123" y="824"/>
                    <a:pt x="5698" y="943"/>
                    <a:pt x="5433" y="1182"/>
                  </a:cubicBezTo>
                  <a:cubicBezTo>
                    <a:pt x="5167" y="585"/>
                    <a:pt x="4503" y="0"/>
                    <a:pt x="3573" y="346"/>
                  </a:cubicBezTo>
                  <a:cubicBezTo>
                    <a:pt x="3122" y="518"/>
                    <a:pt x="2936" y="784"/>
                    <a:pt x="2896" y="1063"/>
                  </a:cubicBezTo>
                  <a:cubicBezTo>
                    <a:pt x="2245" y="837"/>
                    <a:pt x="1329" y="904"/>
                    <a:pt x="837" y="1541"/>
                  </a:cubicBezTo>
                  <a:cubicBezTo>
                    <a:pt x="1" y="2643"/>
                    <a:pt x="1116" y="3905"/>
                    <a:pt x="1714" y="3985"/>
                  </a:cubicBezTo>
                  <a:lnTo>
                    <a:pt x="1714" y="3985"/>
                  </a:lnTo>
                  <a:cubicBezTo>
                    <a:pt x="1847" y="3560"/>
                    <a:pt x="1953" y="3148"/>
                    <a:pt x="2033" y="2723"/>
                  </a:cubicBezTo>
                  <a:cubicBezTo>
                    <a:pt x="2670" y="2829"/>
                    <a:pt x="3215" y="3268"/>
                    <a:pt x="3467" y="3865"/>
                  </a:cubicBezTo>
                  <a:cubicBezTo>
                    <a:pt x="3560" y="4078"/>
                    <a:pt x="3613" y="4290"/>
                    <a:pt x="3640" y="4529"/>
                  </a:cubicBezTo>
                  <a:cubicBezTo>
                    <a:pt x="3693" y="4981"/>
                    <a:pt x="3759" y="6840"/>
                    <a:pt x="5473" y="6601"/>
                  </a:cubicBezTo>
                  <a:cubicBezTo>
                    <a:pt x="6084" y="5950"/>
                    <a:pt x="7173" y="6375"/>
                    <a:pt x="7199" y="7252"/>
                  </a:cubicBezTo>
                  <a:cubicBezTo>
                    <a:pt x="7212" y="8142"/>
                    <a:pt x="6163" y="8620"/>
                    <a:pt x="5512" y="8009"/>
                  </a:cubicBezTo>
                  <a:lnTo>
                    <a:pt x="5552" y="9337"/>
                  </a:lnTo>
                  <a:cubicBezTo>
                    <a:pt x="7199" y="10134"/>
                    <a:pt x="8966" y="8779"/>
                    <a:pt x="9032" y="7504"/>
                  </a:cubicBezTo>
                  <a:cubicBezTo>
                    <a:pt x="9059" y="6774"/>
                    <a:pt x="8873" y="6402"/>
                    <a:pt x="8873" y="6402"/>
                  </a:cubicBezTo>
                  <a:cubicBezTo>
                    <a:pt x="9975" y="4184"/>
                    <a:pt x="8647" y="3042"/>
                    <a:pt x="8036" y="267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6320537" y="2407318"/>
              <a:ext cx="30366" cy="42824"/>
            </a:xfrm>
            <a:custGeom>
              <a:rect b="b" l="l" r="r" t="t"/>
              <a:pathLst>
                <a:path extrusionOk="0" fill="none" h="825" w="585">
                  <a:moveTo>
                    <a:pt x="0" y="1"/>
                  </a:moveTo>
                  <a:cubicBezTo>
                    <a:pt x="0" y="1"/>
                    <a:pt x="585" y="240"/>
                    <a:pt x="372" y="824"/>
                  </a:cubicBez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6283993" y="2416974"/>
              <a:ext cx="56579" cy="41422"/>
            </a:xfrm>
            <a:custGeom>
              <a:rect b="b" l="l" r="r" t="t"/>
              <a:pathLst>
                <a:path extrusionOk="0" fill="none" h="798" w="1090">
                  <a:moveTo>
                    <a:pt x="1090" y="213"/>
                  </a:moveTo>
                  <a:cubicBezTo>
                    <a:pt x="1090" y="213"/>
                    <a:pt x="598" y="1"/>
                    <a:pt x="1" y="798"/>
                  </a:cubicBez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6108903" y="2304590"/>
              <a:ext cx="18635" cy="9707"/>
            </a:xfrm>
            <a:custGeom>
              <a:rect b="b" l="l" r="r" t="t"/>
              <a:pathLst>
                <a:path extrusionOk="0" fill="none" h="187" w="359">
                  <a:moveTo>
                    <a:pt x="359" y="174"/>
                  </a:moveTo>
                  <a:cubicBezTo>
                    <a:pt x="359" y="81"/>
                    <a:pt x="279" y="1"/>
                    <a:pt x="173" y="1"/>
                  </a:cubicBezTo>
                  <a:cubicBezTo>
                    <a:pt x="80" y="1"/>
                    <a:pt x="0" y="94"/>
                    <a:pt x="0" y="187"/>
                  </a:cubicBez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6128888" y="2252889"/>
              <a:ext cx="17960" cy="21438"/>
            </a:xfrm>
            <a:custGeom>
              <a:rect b="b" l="l" r="r" t="t"/>
              <a:pathLst>
                <a:path extrusionOk="0" fill="none" h="413" w="346">
                  <a:moveTo>
                    <a:pt x="0" y="1"/>
                  </a:moveTo>
                  <a:cubicBezTo>
                    <a:pt x="133" y="107"/>
                    <a:pt x="253" y="253"/>
                    <a:pt x="346" y="413"/>
                  </a:cubicBez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6043393" y="2425954"/>
              <a:ext cx="41422" cy="9032"/>
            </a:xfrm>
            <a:custGeom>
              <a:rect b="b" l="l" r="r" t="t"/>
              <a:pathLst>
                <a:path extrusionOk="0" fill="none" h="174" w="798">
                  <a:moveTo>
                    <a:pt x="797" y="0"/>
                  </a:moveTo>
                  <a:cubicBezTo>
                    <a:pt x="558" y="160"/>
                    <a:pt x="253" y="173"/>
                    <a:pt x="0" y="27"/>
                  </a:cubicBez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5580102" y="3142249"/>
              <a:ext cx="253724" cy="21438"/>
            </a:xfrm>
            <a:custGeom>
              <a:rect b="b" l="l" r="r" t="t"/>
              <a:pathLst>
                <a:path extrusionOk="0" h="413" w="4888">
                  <a:moveTo>
                    <a:pt x="213" y="0"/>
                  </a:moveTo>
                  <a:cubicBezTo>
                    <a:pt x="93" y="0"/>
                    <a:pt x="0" y="93"/>
                    <a:pt x="0" y="213"/>
                  </a:cubicBezTo>
                  <a:cubicBezTo>
                    <a:pt x="0" y="319"/>
                    <a:pt x="93" y="412"/>
                    <a:pt x="213" y="412"/>
                  </a:cubicBezTo>
                  <a:lnTo>
                    <a:pt x="4689" y="412"/>
                  </a:lnTo>
                  <a:cubicBezTo>
                    <a:pt x="4808" y="412"/>
                    <a:pt x="4888" y="319"/>
                    <a:pt x="4888" y="213"/>
                  </a:cubicBezTo>
                  <a:cubicBezTo>
                    <a:pt x="4888" y="93"/>
                    <a:pt x="4795" y="0"/>
                    <a:pt x="4689"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5618723" y="3163635"/>
              <a:ext cx="177212" cy="17960"/>
            </a:xfrm>
            <a:custGeom>
              <a:rect b="b" l="l" r="r" t="t"/>
              <a:pathLst>
                <a:path extrusionOk="0" h="346" w="3414">
                  <a:moveTo>
                    <a:pt x="0" y="0"/>
                  </a:moveTo>
                  <a:cubicBezTo>
                    <a:pt x="0" y="186"/>
                    <a:pt x="226" y="346"/>
                    <a:pt x="505" y="346"/>
                  </a:cubicBezTo>
                  <a:lnTo>
                    <a:pt x="2909" y="346"/>
                  </a:lnTo>
                  <a:cubicBezTo>
                    <a:pt x="3174" y="346"/>
                    <a:pt x="3413" y="186"/>
                    <a:pt x="3413"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a:off x="5791062" y="2891372"/>
              <a:ext cx="842511" cy="290215"/>
            </a:xfrm>
            <a:custGeom>
              <a:rect b="b" l="l" r="r" t="t"/>
              <a:pathLst>
                <a:path extrusionOk="0" h="5591" w="16231">
                  <a:moveTo>
                    <a:pt x="14651" y="0"/>
                  </a:moveTo>
                  <a:cubicBezTo>
                    <a:pt x="12752" y="0"/>
                    <a:pt x="11595" y="889"/>
                    <a:pt x="11595" y="889"/>
                  </a:cubicBezTo>
                  <a:lnTo>
                    <a:pt x="12232" y="2297"/>
                  </a:lnTo>
                  <a:lnTo>
                    <a:pt x="3029" y="4555"/>
                  </a:lnTo>
                  <a:lnTo>
                    <a:pt x="2059" y="4369"/>
                  </a:lnTo>
                  <a:cubicBezTo>
                    <a:pt x="2019" y="4361"/>
                    <a:pt x="1979" y="4356"/>
                    <a:pt x="1939" y="4356"/>
                  </a:cubicBezTo>
                  <a:cubicBezTo>
                    <a:pt x="1848" y="4356"/>
                    <a:pt x="1761" y="4380"/>
                    <a:pt x="1687" y="4435"/>
                  </a:cubicBezTo>
                  <a:lnTo>
                    <a:pt x="67" y="5444"/>
                  </a:lnTo>
                  <a:cubicBezTo>
                    <a:pt x="1" y="5484"/>
                    <a:pt x="27" y="5577"/>
                    <a:pt x="107" y="5591"/>
                  </a:cubicBezTo>
                  <a:lnTo>
                    <a:pt x="14291" y="5591"/>
                  </a:lnTo>
                  <a:cubicBezTo>
                    <a:pt x="15712" y="5418"/>
                    <a:pt x="16230" y="4847"/>
                    <a:pt x="16071" y="3505"/>
                  </a:cubicBezTo>
                  <a:cubicBezTo>
                    <a:pt x="15978" y="2748"/>
                    <a:pt x="15566" y="1407"/>
                    <a:pt x="15035" y="12"/>
                  </a:cubicBezTo>
                  <a:cubicBezTo>
                    <a:pt x="14904" y="4"/>
                    <a:pt x="14775" y="0"/>
                    <a:pt x="14651" y="0"/>
                  </a:cubicBezTo>
                  <a:close/>
                </a:path>
              </a:pathLst>
            </a:custGeom>
            <a:solidFill>
              <a:srgbClr val="DE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6426017" y="3006454"/>
              <a:ext cx="91721" cy="38619"/>
            </a:xfrm>
            <a:custGeom>
              <a:rect b="b" l="l" r="r" t="t"/>
              <a:pathLst>
                <a:path extrusionOk="0" fill="none" h="744" w="1767">
                  <a:moveTo>
                    <a:pt x="0" y="80"/>
                  </a:moveTo>
                  <a:cubicBezTo>
                    <a:pt x="0" y="80"/>
                    <a:pt x="1209" y="0"/>
                    <a:pt x="1767" y="744"/>
                  </a:cubicBezTo>
                </a:path>
              </a:pathLst>
            </a:custGeom>
            <a:solidFill>
              <a:schemeClr val="accent4"/>
            </a:solidFill>
            <a:ln cap="rnd" cmpd="sng" w="43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5843438" y="2463173"/>
              <a:ext cx="173112" cy="111757"/>
            </a:xfrm>
            <a:custGeom>
              <a:rect b="b" l="l" r="r" t="t"/>
              <a:pathLst>
                <a:path extrusionOk="0" h="2153" w="3335">
                  <a:moveTo>
                    <a:pt x="94" y="1"/>
                  </a:moveTo>
                  <a:cubicBezTo>
                    <a:pt x="41" y="1"/>
                    <a:pt x="1" y="40"/>
                    <a:pt x="1" y="80"/>
                  </a:cubicBezTo>
                  <a:cubicBezTo>
                    <a:pt x="14" y="359"/>
                    <a:pt x="54" y="625"/>
                    <a:pt x="120" y="890"/>
                  </a:cubicBezTo>
                  <a:cubicBezTo>
                    <a:pt x="240" y="1422"/>
                    <a:pt x="678" y="2152"/>
                    <a:pt x="1263" y="2152"/>
                  </a:cubicBezTo>
                  <a:lnTo>
                    <a:pt x="2086" y="2152"/>
                  </a:lnTo>
                  <a:cubicBezTo>
                    <a:pt x="2670" y="2152"/>
                    <a:pt x="3109" y="1422"/>
                    <a:pt x="3228" y="890"/>
                  </a:cubicBezTo>
                  <a:cubicBezTo>
                    <a:pt x="3281" y="625"/>
                    <a:pt x="3321" y="359"/>
                    <a:pt x="3334" y="80"/>
                  </a:cubicBezTo>
                  <a:cubicBezTo>
                    <a:pt x="3334" y="40"/>
                    <a:pt x="3295" y="1"/>
                    <a:pt x="32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5785040" y="2490737"/>
              <a:ext cx="77757" cy="55126"/>
            </a:xfrm>
            <a:custGeom>
              <a:rect b="b" l="l" r="r" t="t"/>
              <a:pathLst>
                <a:path extrusionOk="0" h="1062" w="1498">
                  <a:moveTo>
                    <a:pt x="223" y="1"/>
                  </a:moveTo>
                  <a:cubicBezTo>
                    <a:pt x="24" y="359"/>
                    <a:pt x="170" y="811"/>
                    <a:pt x="528" y="984"/>
                  </a:cubicBezTo>
                  <a:cubicBezTo>
                    <a:pt x="630" y="1036"/>
                    <a:pt x="739" y="1061"/>
                    <a:pt x="846" y="1061"/>
                  </a:cubicBezTo>
                  <a:cubicBezTo>
                    <a:pt x="1119" y="1061"/>
                    <a:pt x="1383" y="901"/>
                    <a:pt x="1498" y="625"/>
                  </a:cubicBezTo>
                  <a:lnTo>
                    <a:pt x="1498" y="625"/>
                  </a:lnTo>
                  <a:cubicBezTo>
                    <a:pt x="1348" y="881"/>
                    <a:pt x="1121" y="989"/>
                    <a:pt x="896" y="989"/>
                  </a:cubicBezTo>
                  <a:cubicBezTo>
                    <a:pt x="443" y="989"/>
                    <a:pt x="1" y="551"/>
                    <a:pt x="223" y="1"/>
                  </a:cubicBezTo>
                  <a:close/>
                </a:path>
              </a:pathLst>
            </a:custGeom>
            <a:solidFill>
              <a:srgbClr val="CEDB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5794073" y="2469246"/>
              <a:ext cx="74747" cy="72670"/>
            </a:xfrm>
            <a:custGeom>
              <a:rect b="b" l="l" r="r" t="t"/>
              <a:pathLst>
                <a:path extrusionOk="0" h="1400" w="1440">
                  <a:moveTo>
                    <a:pt x="675" y="384"/>
                  </a:moveTo>
                  <a:cubicBezTo>
                    <a:pt x="768" y="384"/>
                    <a:pt x="862" y="418"/>
                    <a:pt x="939" y="494"/>
                  </a:cubicBezTo>
                  <a:cubicBezTo>
                    <a:pt x="1191" y="747"/>
                    <a:pt x="1005" y="1159"/>
                    <a:pt x="673" y="1159"/>
                  </a:cubicBezTo>
                  <a:cubicBezTo>
                    <a:pt x="460" y="1159"/>
                    <a:pt x="275" y="986"/>
                    <a:pt x="288" y="773"/>
                  </a:cubicBezTo>
                  <a:cubicBezTo>
                    <a:pt x="288" y="539"/>
                    <a:pt x="478" y="384"/>
                    <a:pt x="675" y="384"/>
                  </a:cubicBezTo>
                  <a:close/>
                  <a:moveTo>
                    <a:pt x="685" y="0"/>
                  </a:moveTo>
                  <a:cubicBezTo>
                    <a:pt x="342" y="0"/>
                    <a:pt x="3" y="224"/>
                    <a:pt x="9" y="694"/>
                  </a:cubicBezTo>
                  <a:cubicBezTo>
                    <a:pt x="1" y="1130"/>
                    <a:pt x="357" y="1400"/>
                    <a:pt x="718" y="1400"/>
                  </a:cubicBezTo>
                  <a:cubicBezTo>
                    <a:pt x="950" y="1400"/>
                    <a:pt x="1183" y="1288"/>
                    <a:pt x="1324" y="1039"/>
                  </a:cubicBezTo>
                  <a:cubicBezTo>
                    <a:pt x="1350" y="959"/>
                    <a:pt x="1377" y="866"/>
                    <a:pt x="1377" y="773"/>
                  </a:cubicBezTo>
                  <a:cubicBezTo>
                    <a:pt x="1439" y="267"/>
                    <a:pt x="1060" y="0"/>
                    <a:pt x="6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5"/>
            <p:cNvSpPr/>
            <p:nvPr/>
          </p:nvSpPr>
          <p:spPr>
            <a:xfrm>
              <a:off x="5693836" y="2274275"/>
              <a:ext cx="1184425" cy="2327428"/>
            </a:xfrm>
            <a:custGeom>
              <a:rect b="b" l="l" r="r" t="t"/>
              <a:pathLst>
                <a:path extrusionOk="0" h="44838" w="22818">
                  <a:moveTo>
                    <a:pt x="17984" y="19245"/>
                  </a:moveTo>
                  <a:lnTo>
                    <a:pt x="17492" y="22990"/>
                  </a:lnTo>
                  <a:lnTo>
                    <a:pt x="17917" y="26324"/>
                  </a:lnTo>
                  <a:lnTo>
                    <a:pt x="5353" y="26324"/>
                  </a:lnTo>
                  <a:lnTo>
                    <a:pt x="5353" y="19245"/>
                  </a:lnTo>
                  <a:close/>
                  <a:moveTo>
                    <a:pt x="21410" y="1"/>
                  </a:moveTo>
                  <a:lnTo>
                    <a:pt x="18289" y="17479"/>
                  </a:lnTo>
                  <a:lnTo>
                    <a:pt x="1" y="17479"/>
                  </a:lnTo>
                  <a:lnTo>
                    <a:pt x="1" y="18382"/>
                  </a:lnTo>
                  <a:lnTo>
                    <a:pt x="4344" y="18382"/>
                  </a:lnTo>
                  <a:lnTo>
                    <a:pt x="4344" y="23508"/>
                  </a:lnTo>
                  <a:lnTo>
                    <a:pt x="3587" y="23508"/>
                  </a:lnTo>
                  <a:lnTo>
                    <a:pt x="3587" y="26324"/>
                  </a:lnTo>
                  <a:lnTo>
                    <a:pt x="1" y="26324"/>
                  </a:lnTo>
                  <a:lnTo>
                    <a:pt x="1" y="28090"/>
                  </a:lnTo>
                  <a:lnTo>
                    <a:pt x="771" y="28090"/>
                  </a:lnTo>
                  <a:lnTo>
                    <a:pt x="771" y="44838"/>
                  </a:lnTo>
                  <a:lnTo>
                    <a:pt x="2192" y="44838"/>
                  </a:lnTo>
                  <a:lnTo>
                    <a:pt x="2192" y="28090"/>
                  </a:lnTo>
                  <a:lnTo>
                    <a:pt x="18130" y="28090"/>
                  </a:lnTo>
                  <a:lnTo>
                    <a:pt x="20215" y="44838"/>
                  </a:lnTo>
                  <a:lnTo>
                    <a:pt x="21636" y="44838"/>
                  </a:lnTo>
                  <a:lnTo>
                    <a:pt x="18913" y="22911"/>
                  </a:lnTo>
                  <a:lnTo>
                    <a:pt x="18926" y="22857"/>
                  </a:lnTo>
                  <a:lnTo>
                    <a:pt x="228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4" name="Google Shape;1564;p45"/>
            <p:cNvGrpSpPr/>
            <p:nvPr/>
          </p:nvGrpSpPr>
          <p:grpSpPr>
            <a:xfrm>
              <a:off x="6927724" y="1118200"/>
              <a:ext cx="2102703" cy="1875570"/>
              <a:chOff x="6927724" y="1118200"/>
              <a:chExt cx="2102703" cy="1875570"/>
            </a:xfrm>
          </p:grpSpPr>
          <p:sp>
            <p:nvSpPr>
              <p:cNvPr id="1565" name="Google Shape;1565;p45"/>
              <p:cNvSpPr/>
              <p:nvPr/>
            </p:nvSpPr>
            <p:spPr>
              <a:xfrm>
                <a:off x="6992161" y="1780826"/>
                <a:ext cx="533909" cy="1211798"/>
              </a:xfrm>
              <a:custGeom>
                <a:rect b="b" l="l" r="r" t="t"/>
                <a:pathLst>
                  <a:path extrusionOk="0" h="13747" w="6057">
                    <a:moveTo>
                      <a:pt x="40" y="1"/>
                    </a:moveTo>
                    <a:lnTo>
                      <a:pt x="80" y="1422"/>
                    </a:lnTo>
                    <a:lnTo>
                      <a:pt x="80" y="5725"/>
                    </a:lnTo>
                    <a:lnTo>
                      <a:pt x="0" y="6535"/>
                    </a:lnTo>
                    <a:lnTo>
                      <a:pt x="0" y="7651"/>
                    </a:lnTo>
                    <a:lnTo>
                      <a:pt x="226" y="7730"/>
                    </a:lnTo>
                    <a:lnTo>
                      <a:pt x="438" y="8594"/>
                    </a:lnTo>
                    <a:lnTo>
                      <a:pt x="0" y="9244"/>
                    </a:lnTo>
                    <a:lnTo>
                      <a:pt x="0" y="13747"/>
                    </a:lnTo>
                    <a:lnTo>
                      <a:pt x="6056" y="13747"/>
                    </a:lnTo>
                    <a:lnTo>
                      <a:pt x="60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6927724" y="1780826"/>
                <a:ext cx="647532" cy="1212944"/>
              </a:xfrm>
              <a:custGeom>
                <a:rect b="b" l="l" r="r" t="t"/>
                <a:pathLst>
                  <a:path extrusionOk="0" h="13760" w="7346">
                    <a:moveTo>
                      <a:pt x="758" y="1"/>
                    </a:moveTo>
                    <a:lnTo>
                      <a:pt x="784" y="930"/>
                    </a:lnTo>
                    <a:lnTo>
                      <a:pt x="293" y="1196"/>
                    </a:lnTo>
                    <a:lnTo>
                      <a:pt x="293" y="1196"/>
                    </a:lnTo>
                    <a:lnTo>
                      <a:pt x="1727" y="1156"/>
                    </a:lnTo>
                    <a:lnTo>
                      <a:pt x="811" y="1422"/>
                    </a:lnTo>
                    <a:lnTo>
                      <a:pt x="811" y="5725"/>
                    </a:lnTo>
                    <a:lnTo>
                      <a:pt x="1" y="6150"/>
                    </a:lnTo>
                    <a:lnTo>
                      <a:pt x="3879" y="6150"/>
                    </a:lnTo>
                    <a:lnTo>
                      <a:pt x="731" y="6535"/>
                    </a:lnTo>
                    <a:lnTo>
                      <a:pt x="731" y="7651"/>
                    </a:lnTo>
                    <a:lnTo>
                      <a:pt x="957" y="7730"/>
                    </a:lnTo>
                    <a:lnTo>
                      <a:pt x="1169" y="8594"/>
                    </a:lnTo>
                    <a:lnTo>
                      <a:pt x="731" y="9244"/>
                    </a:lnTo>
                    <a:lnTo>
                      <a:pt x="2843" y="9271"/>
                    </a:lnTo>
                    <a:lnTo>
                      <a:pt x="731" y="9523"/>
                    </a:lnTo>
                    <a:lnTo>
                      <a:pt x="731" y="13760"/>
                    </a:lnTo>
                    <a:lnTo>
                      <a:pt x="6787" y="13760"/>
                    </a:lnTo>
                    <a:lnTo>
                      <a:pt x="6787" y="10891"/>
                    </a:lnTo>
                    <a:lnTo>
                      <a:pt x="5260" y="10108"/>
                    </a:lnTo>
                    <a:lnTo>
                      <a:pt x="5260" y="10108"/>
                    </a:lnTo>
                    <a:lnTo>
                      <a:pt x="6787" y="10440"/>
                    </a:lnTo>
                    <a:lnTo>
                      <a:pt x="6787" y="9019"/>
                    </a:lnTo>
                    <a:cubicBezTo>
                      <a:pt x="7345" y="8381"/>
                      <a:pt x="6787" y="7770"/>
                      <a:pt x="6787" y="7770"/>
                    </a:cubicBezTo>
                    <a:lnTo>
                      <a:pt x="6787" y="3958"/>
                    </a:lnTo>
                    <a:lnTo>
                      <a:pt x="5512" y="3560"/>
                    </a:lnTo>
                    <a:lnTo>
                      <a:pt x="6787" y="3560"/>
                    </a:lnTo>
                    <a:lnTo>
                      <a:pt x="6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7391300" y="1780826"/>
                <a:ext cx="581950" cy="1211798"/>
              </a:xfrm>
              <a:custGeom>
                <a:rect b="b" l="l" r="r" t="t"/>
                <a:pathLst>
                  <a:path extrusionOk="0" h="13747" w="6602">
                    <a:moveTo>
                      <a:pt x="1528" y="1"/>
                    </a:moveTo>
                    <a:lnTo>
                      <a:pt x="1528" y="3560"/>
                    </a:lnTo>
                    <a:lnTo>
                      <a:pt x="253" y="3560"/>
                    </a:lnTo>
                    <a:lnTo>
                      <a:pt x="1528" y="3958"/>
                    </a:lnTo>
                    <a:lnTo>
                      <a:pt x="1528" y="10440"/>
                    </a:lnTo>
                    <a:lnTo>
                      <a:pt x="1" y="10108"/>
                    </a:lnTo>
                    <a:lnTo>
                      <a:pt x="1528" y="10878"/>
                    </a:lnTo>
                    <a:lnTo>
                      <a:pt x="1528" y="13747"/>
                    </a:lnTo>
                    <a:lnTo>
                      <a:pt x="6349" y="13747"/>
                    </a:lnTo>
                    <a:lnTo>
                      <a:pt x="6349" y="9271"/>
                    </a:lnTo>
                    <a:lnTo>
                      <a:pt x="5738" y="9377"/>
                    </a:lnTo>
                    <a:lnTo>
                      <a:pt x="5738" y="9377"/>
                    </a:lnTo>
                    <a:lnTo>
                      <a:pt x="6349" y="9072"/>
                    </a:lnTo>
                    <a:lnTo>
                      <a:pt x="6163" y="3201"/>
                    </a:lnTo>
                    <a:lnTo>
                      <a:pt x="6602" y="2511"/>
                    </a:lnTo>
                    <a:lnTo>
                      <a:pt x="6150" y="2537"/>
                    </a:lnTo>
                    <a:lnTo>
                      <a:pt x="60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7485003" y="1589981"/>
                <a:ext cx="480051" cy="190933"/>
              </a:xfrm>
              <a:custGeom>
                <a:rect b="b" l="l" r="r" t="t"/>
                <a:pathLst>
                  <a:path extrusionOk="0" h="2166" w="5446">
                    <a:moveTo>
                      <a:pt x="1315" y="1"/>
                    </a:moveTo>
                    <a:cubicBezTo>
                      <a:pt x="1289" y="1369"/>
                      <a:pt x="0" y="1621"/>
                      <a:pt x="0" y="1621"/>
                    </a:cubicBezTo>
                    <a:lnTo>
                      <a:pt x="465" y="2166"/>
                    </a:lnTo>
                    <a:lnTo>
                      <a:pt x="3533" y="2166"/>
                    </a:lnTo>
                    <a:cubicBezTo>
                      <a:pt x="5260" y="1873"/>
                      <a:pt x="5446" y="1"/>
                      <a:pt x="54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7037734" y="1667289"/>
                <a:ext cx="645152" cy="113713"/>
              </a:xfrm>
              <a:custGeom>
                <a:rect b="b" l="l" r="r" t="t"/>
                <a:pathLst>
                  <a:path extrusionOk="0" h="1290" w="7319">
                    <a:moveTo>
                      <a:pt x="1" y="0"/>
                    </a:moveTo>
                    <a:cubicBezTo>
                      <a:pt x="751" y="1234"/>
                      <a:pt x="2096" y="1289"/>
                      <a:pt x="2330" y="1289"/>
                    </a:cubicBezTo>
                    <a:cubicBezTo>
                      <a:pt x="2353" y="1289"/>
                      <a:pt x="2365" y="1289"/>
                      <a:pt x="2365" y="1289"/>
                    </a:cubicBezTo>
                    <a:lnTo>
                      <a:pt x="7319" y="1289"/>
                    </a:lnTo>
                    <a:cubicBezTo>
                      <a:pt x="5247" y="1289"/>
                      <a:pt x="4689" y="0"/>
                      <a:pt x="4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7626658" y="1118200"/>
                <a:ext cx="346596" cy="333736"/>
              </a:xfrm>
              <a:custGeom>
                <a:rect b="b" l="l" r="r" t="t"/>
                <a:pathLst>
                  <a:path extrusionOk="0" h="3786" w="3932">
                    <a:moveTo>
                      <a:pt x="2949" y="1"/>
                    </a:moveTo>
                    <a:cubicBezTo>
                      <a:pt x="3374" y="2458"/>
                      <a:pt x="0" y="3786"/>
                      <a:pt x="0" y="3786"/>
                    </a:cubicBezTo>
                    <a:cubicBezTo>
                      <a:pt x="3095" y="3015"/>
                      <a:pt x="3932" y="731"/>
                      <a:pt x="3932" y="731"/>
                    </a:cubicBezTo>
                    <a:lnTo>
                      <a:pt x="29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7297686" y="1196654"/>
                <a:ext cx="588913" cy="255282"/>
              </a:xfrm>
              <a:custGeom>
                <a:rect b="b" l="l" r="r" t="t"/>
                <a:pathLst>
                  <a:path extrusionOk="0" h="2896" w="6681">
                    <a:moveTo>
                      <a:pt x="6681" y="0"/>
                    </a:moveTo>
                    <a:lnTo>
                      <a:pt x="4569" y="399"/>
                    </a:lnTo>
                    <a:cubicBezTo>
                      <a:pt x="3878" y="2590"/>
                      <a:pt x="0" y="2896"/>
                      <a:pt x="0" y="2896"/>
                    </a:cubicBezTo>
                    <a:lnTo>
                      <a:pt x="3732" y="2896"/>
                    </a:lnTo>
                    <a:cubicBezTo>
                      <a:pt x="6389" y="2311"/>
                      <a:pt x="6681" y="0"/>
                      <a:pt x="66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7774132" y="1660237"/>
                <a:ext cx="343158" cy="256517"/>
              </a:xfrm>
              <a:custGeom>
                <a:rect b="b" l="l" r="r" t="t"/>
                <a:pathLst>
                  <a:path extrusionOk="0" h="2910" w="3893">
                    <a:moveTo>
                      <a:pt x="1342" y="1"/>
                    </a:moveTo>
                    <a:lnTo>
                      <a:pt x="1" y="2883"/>
                    </a:lnTo>
                    <a:lnTo>
                      <a:pt x="2551" y="2909"/>
                    </a:lnTo>
                    <a:lnTo>
                      <a:pt x="38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7898246" y="1670815"/>
                <a:ext cx="219047" cy="52714"/>
              </a:xfrm>
              <a:custGeom>
                <a:rect b="b" l="l" r="r" t="t"/>
                <a:pathLst>
                  <a:path extrusionOk="0" h="598" w="2485">
                    <a:moveTo>
                      <a:pt x="1" y="0"/>
                    </a:moveTo>
                    <a:cubicBezTo>
                      <a:pt x="187" y="292"/>
                      <a:pt x="465" y="505"/>
                      <a:pt x="797" y="598"/>
                    </a:cubicBezTo>
                    <a:lnTo>
                      <a:pt x="2484" y="598"/>
                    </a:lnTo>
                    <a:cubicBezTo>
                      <a:pt x="2484" y="598"/>
                      <a:pt x="2192" y="478"/>
                      <a:pt x="2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7847913" y="1723441"/>
                <a:ext cx="269379" cy="252990"/>
              </a:xfrm>
              <a:custGeom>
                <a:rect b="b" l="l" r="r" t="t"/>
                <a:pathLst>
                  <a:path extrusionOk="0" h="2870" w="3056">
                    <a:moveTo>
                      <a:pt x="1368" y="1"/>
                    </a:moveTo>
                    <a:lnTo>
                      <a:pt x="1" y="2870"/>
                    </a:lnTo>
                    <a:lnTo>
                      <a:pt x="1727" y="2870"/>
                    </a:lnTo>
                    <a:lnTo>
                      <a:pt x="30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7765934" y="1660237"/>
                <a:ext cx="202651" cy="319367"/>
              </a:xfrm>
              <a:custGeom>
                <a:rect b="b" l="l" r="r" t="t"/>
                <a:pathLst>
                  <a:path extrusionOk="0" h="3623" w="2299">
                    <a:moveTo>
                      <a:pt x="1435" y="1"/>
                    </a:moveTo>
                    <a:lnTo>
                      <a:pt x="1" y="3082"/>
                    </a:lnTo>
                    <a:cubicBezTo>
                      <a:pt x="1" y="3082"/>
                      <a:pt x="42" y="3622"/>
                      <a:pt x="641" y="3622"/>
                    </a:cubicBezTo>
                    <a:cubicBezTo>
                      <a:pt x="726" y="3622"/>
                      <a:pt x="822" y="3611"/>
                      <a:pt x="931" y="3587"/>
                    </a:cubicBezTo>
                    <a:lnTo>
                      <a:pt x="2298" y="718"/>
                    </a:lnTo>
                    <a:cubicBezTo>
                      <a:pt x="2298" y="718"/>
                      <a:pt x="1634" y="505"/>
                      <a:pt x="1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7941527" y="1641549"/>
                <a:ext cx="64524" cy="56240"/>
              </a:xfrm>
              <a:custGeom>
                <a:rect b="b" l="l" r="r" t="t"/>
                <a:pathLst>
                  <a:path extrusionOk="0" h="638" w="732">
                    <a:moveTo>
                      <a:pt x="227" y="0"/>
                    </a:moveTo>
                    <a:lnTo>
                      <a:pt x="1" y="638"/>
                    </a:lnTo>
                    <a:lnTo>
                      <a:pt x="479" y="638"/>
                    </a:lnTo>
                    <a:lnTo>
                      <a:pt x="731" y="27"/>
                    </a:lnTo>
                    <a:lnTo>
                      <a:pt x="413" y="279"/>
                    </a:lnTo>
                    <a:lnTo>
                      <a:pt x="22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8316161" y="2698736"/>
                <a:ext cx="161663" cy="146417"/>
              </a:xfrm>
              <a:custGeom>
                <a:rect b="b" l="l" r="r" t="t"/>
                <a:pathLst>
                  <a:path extrusionOk="0" h="1661" w="1834">
                    <a:moveTo>
                      <a:pt x="1" y="0"/>
                    </a:moveTo>
                    <a:cubicBezTo>
                      <a:pt x="466" y="0"/>
                      <a:pt x="838" y="372"/>
                      <a:pt x="838" y="837"/>
                    </a:cubicBezTo>
                    <a:cubicBezTo>
                      <a:pt x="838" y="1288"/>
                      <a:pt x="466" y="1660"/>
                      <a:pt x="1" y="1660"/>
                    </a:cubicBezTo>
                    <a:lnTo>
                      <a:pt x="997" y="1660"/>
                    </a:lnTo>
                    <a:cubicBezTo>
                      <a:pt x="1462" y="1660"/>
                      <a:pt x="1834" y="1288"/>
                      <a:pt x="1834" y="824"/>
                    </a:cubicBezTo>
                    <a:cubicBezTo>
                      <a:pt x="1834" y="372"/>
                      <a:pt x="1462" y="0"/>
                      <a:pt x="997" y="0"/>
                    </a:cubicBezTo>
                    <a:close/>
                  </a:path>
                </a:pathLst>
              </a:custGeom>
              <a:solidFill>
                <a:srgbClr val="B7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7804631" y="2698736"/>
                <a:ext cx="592439" cy="147563"/>
              </a:xfrm>
              <a:custGeom>
                <a:rect b="b" l="l" r="r" t="t"/>
                <a:pathLst>
                  <a:path extrusionOk="0" h="1674" w="6721">
                    <a:moveTo>
                      <a:pt x="0" y="0"/>
                    </a:moveTo>
                    <a:lnTo>
                      <a:pt x="0" y="133"/>
                    </a:lnTo>
                    <a:lnTo>
                      <a:pt x="5764" y="133"/>
                    </a:lnTo>
                    <a:cubicBezTo>
                      <a:pt x="6720" y="133"/>
                      <a:pt x="6720" y="1567"/>
                      <a:pt x="5764" y="1567"/>
                    </a:cubicBezTo>
                    <a:lnTo>
                      <a:pt x="0" y="1567"/>
                    </a:lnTo>
                    <a:lnTo>
                      <a:pt x="0" y="1674"/>
                    </a:lnTo>
                    <a:lnTo>
                      <a:pt x="5804" y="1674"/>
                    </a:lnTo>
                    <a:cubicBezTo>
                      <a:pt x="6269" y="1674"/>
                      <a:pt x="6641" y="1288"/>
                      <a:pt x="6641" y="837"/>
                    </a:cubicBezTo>
                    <a:cubicBezTo>
                      <a:pt x="6641" y="372"/>
                      <a:pt x="6269" y="0"/>
                      <a:pt x="5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7827991" y="2787680"/>
                <a:ext cx="354794" cy="29354"/>
              </a:xfrm>
              <a:custGeom>
                <a:rect b="b" l="l" r="r" t="t"/>
                <a:pathLst>
                  <a:path extrusionOk="0" h="333" w="4025">
                    <a:moveTo>
                      <a:pt x="160" y="0"/>
                    </a:moveTo>
                    <a:cubicBezTo>
                      <a:pt x="134" y="120"/>
                      <a:pt x="80" y="226"/>
                      <a:pt x="1" y="332"/>
                    </a:cubicBezTo>
                    <a:lnTo>
                      <a:pt x="4025" y="120"/>
                    </a:lnTo>
                    <a:cubicBezTo>
                      <a:pt x="4025" y="120"/>
                      <a:pt x="984" y="93"/>
                      <a:pt x="1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7829225" y="2733820"/>
                <a:ext cx="353560" cy="21156"/>
              </a:xfrm>
              <a:custGeom>
                <a:rect b="b" l="l" r="r" t="t"/>
                <a:pathLst>
                  <a:path extrusionOk="0" h="240" w="4011">
                    <a:moveTo>
                      <a:pt x="0" y="1"/>
                    </a:moveTo>
                    <a:lnTo>
                      <a:pt x="0" y="1"/>
                    </a:lnTo>
                    <a:cubicBezTo>
                      <a:pt x="53" y="67"/>
                      <a:pt x="93" y="147"/>
                      <a:pt x="133" y="240"/>
                    </a:cubicBezTo>
                    <a:lnTo>
                      <a:pt x="4011" y="24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7803397" y="2711606"/>
                <a:ext cx="572606" cy="126495"/>
              </a:xfrm>
              <a:custGeom>
                <a:rect b="b" l="l" r="r" t="t"/>
                <a:pathLst>
                  <a:path extrusionOk="0" h="1435" w="6496">
                    <a:moveTo>
                      <a:pt x="1" y="0"/>
                    </a:moveTo>
                    <a:cubicBezTo>
                      <a:pt x="107" y="67"/>
                      <a:pt x="213" y="160"/>
                      <a:pt x="293" y="253"/>
                    </a:cubicBezTo>
                    <a:lnTo>
                      <a:pt x="4304" y="492"/>
                    </a:lnTo>
                    <a:lnTo>
                      <a:pt x="413" y="492"/>
                    </a:lnTo>
                    <a:cubicBezTo>
                      <a:pt x="439" y="558"/>
                      <a:pt x="452" y="624"/>
                      <a:pt x="452" y="691"/>
                    </a:cubicBezTo>
                    <a:cubicBezTo>
                      <a:pt x="452" y="744"/>
                      <a:pt x="439" y="810"/>
                      <a:pt x="426" y="863"/>
                    </a:cubicBezTo>
                    <a:cubicBezTo>
                      <a:pt x="1263" y="956"/>
                      <a:pt x="4304" y="983"/>
                      <a:pt x="4304" y="983"/>
                    </a:cubicBezTo>
                    <a:lnTo>
                      <a:pt x="280" y="1195"/>
                    </a:lnTo>
                    <a:cubicBezTo>
                      <a:pt x="213" y="1288"/>
                      <a:pt x="107" y="1368"/>
                      <a:pt x="14" y="1435"/>
                    </a:cubicBezTo>
                    <a:lnTo>
                      <a:pt x="5778" y="1435"/>
                    </a:lnTo>
                    <a:cubicBezTo>
                      <a:pt x="6177" y="1421"/>
                      <a:pt x="6495" y="1103"/>
                      <a:pt x="6495" y="704"/>
                    </a:cubicBezTo>
                    <a:cubicBezTo>
                      <a:pt x="6495" y="691"/>
                      <a:pt x="6495" y="678"/>
                      <a:pt x="6495" y="664"/>
                    </a:cubicBezTo>
                    <a:cubicBezTo>
                      <a:pt x="6495" y="651"/>
                      <a:pt x="6495" y="638"/>
                      <a:pt x="6495" y="638"/>
                    </a:cubicBezTo>
                    <a:lnTo>
                      <a:pt x="6495" y="598"/>
                    </a:lnTo>
                    <a:lnTo>
                      <a:pt x="6482" y="558"/>
                    </a:lnTo>
                    <a:cubicBezTo>
                      <a:pt x="6416" y="226"/>
                      <a:pt x="6123" y="0"/>
                      <a:pt x="5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8242468" y="2264331"/>
                <a:ext cx="161663" cy="146417"/>
              </a:xfrm>
              <a:custGeom>
                <a:rect b="b" l="l" r="r" t="t"/>
                <a:pathLst>
                  <a:path extrusionOk="0" h="1661" w="1834">
                    <a:moveTo>
                      <a:pt x="0" y="1"/>
                    </a:moveTo>
                    <a:cubicBezTo>
                      <a:pt x="465" y="1"/>
                      <a:pt x="837" y="373"/>
                      <a:pt x="837" y="837"/>
                    </a:cubicBezTo>
                    <a:cubicBezTo>
                      <a:pt x="837" y="1289"/>
                      <a:pt x="465" y="1661"/>
                      <a:pt x="0" y="1661"/>
                    </a:cubicBezTo>
                    <a:lnTo>
                      <a:pt x="996" y="1661"/>
                    </a:lnTo>
                    <a:cubicBezTo>
                      <a:pt x="1461" y="1661"/>
                      <a:pt x="1833" y="1289"/>
                      <a:pt x="1833" y="837"/>
                    </a:cubicBezTo>
                    <a:cubicBezTo>
                      <a:pt x="1833" y="373"/>
                      <a:pt x="1461" y="1"/>
                      <a:pt x="9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7852585" y="2265565"/>
                <a:ext cx="470708" cy="146417"/>
              </a:xfrm>
              <a:custGeom>
                <a:rect b="b" l="l" r="r" t="t"/>
                <a:pathLst>
                  <a:path extrusionOk="0" h="1661" w="5340">
                    <a:moveTo>
                      <a:pt x="1" y="0"/>
                    </a:moveTo>
                    <a:lnTo>
                      <a:pt x="1" y="120"/>
                    </a:lnTo>
                    <a:lnTo>
                      <a:pt x="4383" y="120"/>
                    </a:lnTo>
                    <a:cubicBezTo>
                      <a:pt x="5340" y="120"/>
                      <a:pt x="5340" y="1567"/>
                      <a:pt x="4383" y="1567"/>
                    </a:cubicBezTo>
                    <a:lnTo>
                      <a:pt x="1" y="1567"/>
                    </a:lnTo>
                    <a:lnTo>
                      <a:pt x="1" y="1660"/>
                    </a:lnTo>
                    <a:lnTo>
                      <a:pt x="4423" y="1660"/>
                    </a:lnTo>
                    <a:cubicBezTo>
                      <a:pt x="4888" y="1660"/>
                      <a:pt x="5247" y="1288"/>
                      <a:pt x="5247" y="823"/>
                    </a:cubicBezTo>
                    <a:cubicBezTo>
                      <a:pt x="5247" y="372"/>
                      <a:pt x="4888" y="0"/>
                      <a:pt x="44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7876032" y="2353363"/>
                <a:ext cx="233062" cy="29354"/>
              </a:xfrm>
              <a:custGeom>
                <a:rect b="b" l="l" r="r" t="t"/>
                <a:pathLst>
                  <a:path extrusionOk="0" h="333" w="2644">
                    <a:moveTo>
                      <a:pt x="160" y="0"/>
                    </a:moveTo>
                    <a:cubicBezTo>
                      <a:pt x="133" y="120"/>
                      <a:pt x="80" y="239"/>
                      <a:pt x="0" y="332"/>
                    </a:cubicBezTo>
                    <a:lnTo>
                      <a:pt x="2643" y="120"/>
                    </a:lnTo>
                    <a:cubicBezTo>
                      <a:pt x="2643" y="120"/>
                      <a:pt x="983" y="93"/>
                      <a:pt x="1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7877178" y="2299503"/>
                <a:ext cx="231916" cy="21156"/>
              </a:xfrm>
              <a:custGeom>
                <a:rect b="b" l="l" r="r" t="t"/>
                <a:pathLst>
                  <a:path extrusionOk="0" h="240" w="2631">
                    <a:moveTo>
                      <a:pt x="1" y="0"/>
                    </a:moveTo>
                    <a:cubicBezTo>
                      <a:pt x="54" y="67"/>
                      <a:pt x="107" y="146"/>
                      <a:pt x="133" y="239"/>
                    </a:cubicBezTo>
                    <a:lnTo>
                      <a:pt x="2630" y="239"/>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7852585" y="2277201"/>
                <a:ext cx="449640" cy="126583"/>
              </a:xfrm>
              <a:custGeom>
                <a:rect b="b" l="l" r="r" t="t"/>
                <a:pathLst>
                  <a:path extrusionOk="0" h="1436" w="5101">
                    <a:moveTo>
                      <a:pt x="1" y="1"/>
                    </a:moveTo>
                    <a:cubicBezTo>
                      <a:pt x="107" y="67"/>
                      <a:pt x="200" y="160"/>
                      <a:pt x="280" y="266"/>
                    </a:cubicBezTo>
                    <a:lnTo>
                      <a:pt x="2909" y="492"/>
                    </a:lnTo>
                    <a:lnTo>
                      <a:pt x="399" y="492"/>
                    </a:lnTo>
                    <a:cubicBezTo>
                      <a:pt x="426" y="559"/>
                      <a:pt x="439" y="625"/>
                      <a:pt x="439" y="691"/>
                    </a:cubicBezTo>
                    <a:cubicBezTo>
                      <a:pt x="439" y="758"/>
                      <a:pt x="426" y="811"/>
                      <a:pt x="426" y="864"/>
                    </a:cubicBezTo>
                    <a:cubicBezTo>
                      <a:pt x="1249" y="957"/>
                      <a:pt x="2909" y="984"/>
                      <a:pt x="2909" y="984"/>
                    </a:cubicBezTo>
                    <a:lnTo>
                      <a:pt x="266" y="1209"/>
                    </a:lnTo>
                    <a:cubicBezTo>
                      <a:pt x="200" y="1302"/>
                      <a:pt x="107" y="1382"/>
                      <a:pt x="1" y="1435"/>
                    </a:cubicBezTo>
                    <a:lnTo>
                      <a:pt x="4383" y="1435"/>
                    </a:lnTo>
                    <a:cubicBezTo>
                      <a:pt x="4782" y="1435"/>
                      <a:pt x="5101" y="1103"/>
                      <a:pt x="5101" y="718"/>
                    </a:cubicBezTo>
                    <a:lnTo>
                      <a:pt x="5101" y="665"/>
                    </a:lnTo>
                    <a:lnTo>
                      <a:pt x="5101" y="625"/>
                    </a:lnTo>
                    <a:lnTo>
                      <a:pt x="5101" y="599"/>
                    </a:lnTo>
                    <a:lnTo>
                      <a:pt x="5087" y="559"/>
                    </a:lnTo>
                    <a:cubicBezTo>
                      <a:pt x="5021" y="227"/>
                      <a:pt x="4729" y="1"/>
                      <a:pt x="4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7733143" y="1977490"/>
                <a:ext cx="186256" cy="146505"/>
              </a:xfrm>
              <a:custGeom>
                <a:rect b="b" l="l" r="r" t="t"/>
                <a:pathLst>
                  <a:path extrusionOk="0" h="1662" w="2113">
                    <a:moveTo>
                      <a:pt x="1117" y="1"/>
                    </a:moveTo>
                    <a:cubicBezTo>
                      <a:pt x="1" y="1"/>
                      <a:pt x="1" y="1661"/>
                      <a:pt x="1117" y="1661"/>
                    </a:cubicBezTo>
                    <a:lnTo>
                      <a:pt x="2113" y="1661"/>
                    </a:lnTo>
                    <a:cubicBezTo>
                      <a:pt x="1648" y="1661"/>
                      <a:pt x="1276" y="1289"/>
                      <a:pt x="1276" y="824"/>
                    </a:cubicBezTo>
                    <a:cubicBezTo>
                      <a:pt x="1276" y="359"/>
                      <a:pt x="1648" y="1"/>
                      <a:pt x="21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7821027" y="1976344"/>
                <a:ext cx="488249" cy="146417"/>
              </a:xfrm>
              <a:custGeom>
                <a:rect b="b" l="l" r="r" t="t"/>
                <a:pathLst>
                  <a:path extrusionOk="0" h="1661" w="5539">
                    <a:moveTo>
                      <a:pt x="1116" y="1"/>
                    </a:moveTo>
                    <a:cubicBezTo>
                      <a:pt x="0" y="1"/>
                      <a:pt x="0" y="1661"/>
                      <a:pt x="1116" y="1661"/>
                    </a:cubicBezTo>
                    <a:lnTo>
                      <a:pt x="5538" y="1661"/>
                    </a:lnTo>
                    <a:lnTo>
                      <a:pt x="5538" y="1541"/>
                    </a:lnTo>
                    <a:lnTo>
                      <a:pt x="1142" y="1541"/>
                    </a:lnTo>
                    <a:cubicBezTo>
                      <a:pt x="186" y="1541"/>
                      <a:pt x="186" y="94"/>
                      <a:pt x="1142" y="94"/>
                    </a:cubicBezTo>
                    <a:lnTo>
                      <a:pt x="5538" y="94"/>
                    </a:lnTo>
                    <a:lnTo>
                      <a:pt x="55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8052771" y="2005610"/>
                <a:ext cx="233062" cy="29354"/>
              </a:xfrm>
              <a:custGeom>
                <a:rect b="b" l="l" r="r" t="t"/>
                <a:pathLst>
                  <a:path extrusionOk="0" h="333" w="2644">
                    <a:moveTo>
                      <a:pt x="2644" y="1"/>
                    </a:moveTo>
                    <a:lnTo>
                      <a:pt x="1" y="213"/>
                    </a:lnTo>
                    <a:cubicBezTo>
                      <a:pt x="1" y="213"/>
                      <a:pt x="1648" y="240"/>
                      <a:pt x="2484" y="333"/>
                    </a:cubicBezTo>
                    <a:cubicBezTo>
                      <a:pt x="2511" y="213"/>
                      <a:pt x="2564" y="94"/>
                      <a:pt x="2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8052771" y="2067668"/>
                <a:ext cx="231916" cy="21156"/>
              </a:xfrm>
              <a:custGeom>
                <a:rect b="b" l="l" r="r" t="t"/>
                <a:pathLst>
                  <a:path extrusionOk="0" h="240" w="2631">
                    <a:moveTo>
                      <a:pt x="1" y="1"/>
                    </a:moveTo>
                    <a:lnTo>
                      <a:pt x="2630" y="240"/>
                    </a:lnTo>
                    <a:cubicBezTo>
                      <a:pt x="2577" y="160"/>
                      <a:pt x="2537" y="94"/>
                      <a:pt x="2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7859636" y="1985688"/>
                <a:ext cx="450786" cy="126583"/>
              </a:xfrm>
              <a:custGeom>
                <a:rect b="b" l="l" r="r" t="t"/>
                <a:pathLst>
                  <a:path extrusionOk="0" h="1436" w="5114">
                    <a:moveTo>
                      <a:pt x="731" y="1"/>
                    </a:moveTo>
                    <a:cubicBezTo>
                      <a:pt x="332" y="1"/>
                      <a:pt x="0" y="320"/>
                      <a:pt x="14" y="718"/>
                    </a:cubicBezTo>
                    <a:cubicBezTo>
                      <a:pt x="0" y="731"/>
                      <a:pt x="0" y="745"/>
                      <a:pt x="14" y="758"/>
                    </a:cubicBezTo>
                    <a:lnTo>
                      <a:pt x="14" y="798"/>
                    </a:lnTo>
                    <a:lnTo>
                      <a:pt x="14" y="824"/>
                    </a:lnTo>
                    <a:lnTo>
                      <a:pt x="14" y="864"/>
                    </a:lnTo>
                    <a:cubicBezTo>
                      <a:pt x="80" y="1196"/>
                      <a:pt x="372" y="1435"/>
                      <a:pt x="704" y="1435"/>
                    </a:cubicBezTo>
                    <a:lnTo>
                      <a:pt x="5114" y="1435"/>
                    </a:lnTo>
                    <a:cubicBezTo>
                      <a:pt x="4994" y="1356"/>
                      <a:pt x="4901" y="1276"/>
                      <a:pt x="4821" y="1170"/>
                    </a:cubicBezTo>
                    <a:lnTo>
                      <a:pt x="2192" y="931"/>
                    </a:lnTo>
                    <a:lnTo>
                      <a:pt x="4689" y="931"/>
                    </a:lnTo>
                    <a:cubicBezTo>
                      <a:pt x="4662" y="864"/>
                      <a:pt x="4649" y="798"/>
                      <a:pt x="4649" y="731"/>
                    </a:cubicBezTo>
                    <a:cubicBezTo>
                      <a:pt x="4649" y="665"/>
                      <a:pt x="4662" y="612"/>
                      <a:pt x="4675" y="559"/>
                    </a:cubicBezTo>
                    <a:cubicBezTo>
                      <a:pt x="3839" y="466"/>
                      <a:pt x="2178" y="439"/>
                      <a:pt x="2178" y="439"/>
                    </a:cubicBezTo>
                    <a:lnTo>
                      <a:pt x="4821" y="227"/>
                    </a:lnTo>
                    <a:cubicBezTo>
                      <a:pt x="4901" y="134"/>
                      <a:pt x="4994" y="54"/>
                      <a:pt x="51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5"/>
              <p:cNvSpPr/>
              <p:nvPr/>
            </p:nvSpPr>
            <p:spPr>
              <a:xfrm>
                <a:off x="8316161" y="2410661"/>
                <a:ext cx="161663" cy="147651"/>
              </a:xfrm>
              <a:custGeom>
                <a:rect b="b" l="l" r="r" t="t"/>
                <a:pathLst>
                  <a:path extrusionOk="0" h="1675" w="1834">
                    <a:moveTo>
                      <a:pt x="1" y="1"/>
                    </a:moveTo>
                    <a:cubicBezTo>
                      <a:pt x="466" y="1"/>
                      <a:pt x="838" y="386"/>
                      <a:pt x="838" y="838"/>
                    </a:cubicBezTo>
                    <a:cubicBezTo>
                      <a:pt x="838" y="1302"/>
                      <a:pt x="466" y="1674"/>
                      <a:pt x="1" y="1674"/>
                    </a:cubicBezTo>
                    <a:lnTo>
                      <a:pt x="997" y="1674"/>
                    </a:lnTo>
                    <a:cubicBezTo>
                      <a:pt x="1462" y="1674"/>
                      <a:pt x="1834" y="1302"/>
                      <a:pt x="1834" y="838"/>
                    </a:cubicBezTo>
                    <a:cubicBezTo>
                      <a:pt x="1834" y="373"/>
                      <a:pt x="1462" y="1"/>
                      <a:pt x="997" y="1"/>
                    </a:cubicBezTo>
                    <a:close/>
                  </a:path>
                </a:pathLst>
              </a:custGeom>
              <a:solidFill>
                <a:srgbClr val="435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7804631" y="2411895"/>
                <a:ext cx="588913" cy="146417"/>
              </a:xfrm>
              <a:custGeom>
                <a:rect b="b" l="l" r="r" t="t"/>
                <a:pathLst>
                  <a:path extrusionOk="0" h="1661" w="6681">
                    <a:moveTo>
                      <a:pt x="0" y="0"/>
                    </a:moveTo>
                    <a:lnTo>
                      <a:pt x="0" y="133"/>
                    </a:lnTo>
                    <a:lnTo>
                      <a:pt x="5764" y="133"/>
                    </a:lnTo>
                    <a:cubicBezTo>
                      <a:pt x="6681" y="173"/>
                      <a:pt x="6681" y="1528"/>
                      <a:pt x="5764" y="1567"/>
                    </a:cubicBezTo>
                    <a:lnTo>
                      <a:pt x="0" y="1567"/>
                    </a:lnTo>
                    <a:lnTo>
                      <a:pt x="0" y="1660"/>
                    </a:lnTo>
                    <a:lnTo>
                      <a:pt x="5804" y="1660"/>
                    </a:lnTo>
                    <a:cubicBezTo>
                      <a:pt x="6269" y="1660"/>
                      <a:pt x="6641" y="1288"/>
                      <a:pt x="6641" y="824"/>
                    </a:cubicBezTo>
                    <a:cubicBezTo>
                      <a:pt x="6641" y="372"/>
                      <a:pt x="6269" y="0"/>
                      <a:pt x="5804" y="0"/>
                    </a:cubicBezTo>
                    <a:close/>
                  </a:path>
                </a:pathLst>
              </a:custGeom>
              <a:solidFill>
                <a:srgbClr val="4B5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7827991" y="2500839"/>
                <a:ext cx="354794" cy="29354"/>
              </a:xfrm>
              <a:custGeom>
                <a:rect b="b" l="l" r="r" t="t"/>
                <a:pathLst>
                  <a:path extrusionOk="0" h="333" w="4025">
                    <a:moveTo>
                      <a:pt x="160" y="1"/>
                    </a:moveTo>
                    <a:cubicBezTo>
                      <a:pt x="134" y="120"/>
                      <a:pt x="80" y="240"/>
                      <a:pt x="1" y="333"/>
                    </a:cubicBezTo>
                    <a:lnTo>
                      <a:pt x="4025" y="120"/>
                    </a:lnTo>
                    <a:cubicBezTo>
                      <a:pt x="4025" y="120"/>
                      <a:pt x="984" y="80"/>
                      <a:pt x="1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7829225" y="2446979"/>
                <a:ext cx="353560" cy="20010"/>
              </a:xfrm>
              <a:custGeom>
                <a:rect b="b" l="l" r="r" t="t"/>
                <a:pathLst>
                  <a:path extrusionOk="0" h="227" w="4011">
                    <a:moveTo>
                      <a:pt x="0" y="1"/>
                    </a:moveTo>
                    <a:lnTo>
                      <a:pt x="0" y="1"/>
                    </a:lnTo>
                    <a:cubicBezTo>
                      <a:pt x="53" y="67"/>
                      <a:pt x="93" y="147"/>
                      <a:pt x="133" y="226"/>
                    </a:cubicBezTo>
                    <a:lnTo>
                      <a:pt x="4011" y="226"/>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7803397" y="2423619"/>
                <a:ext cx="572606" cy="126495"/>
              </a:xfrm>
              <a:custGeom>
                <a:rect b="b" l="l" r="r" t="t"/>
                <a:pathLst>
                  <a:path extrusionOk="0" h="1435" w="6496">
                    <a:moveTo>
                      <a:pt x="1" y="0"/>
                    </a:moveTo>
                    <a:cubicBezTo>
                      <a:pt x="107" y="66"/>
                      <a:pt x="213" y="159"/>
                      <a:pt x="293" y="266"/>
                    </a:cubicBezTo>
                    <a:lnTo>
                      <a:pt x="4304" y="491"/>
                    </a:lnTo>
                    <a:lnTo>
                      <a:pt x="413" y="491"/>
                    </a:lnTo>
                    <a:cubicBezTo>
                      <a:pt x="439" y="558"/>
                      <a:pt x="452" y="624"/>
                      <a:pt x="452" y="691"/>
                    </a:cubicBezTo>
                    <a:cubicBezTo>
                      <a:pt x="452" y="757"/>
                      <a:pt x="439" y="810"/>
                      <a:pt x="426" y="877"/>
                    </a:cubicBezTo>
                    <a:cubicBezTo>
                      <a:pt x="1263" y="956"/>
                      <a:pt x="4304" y="996"/>
                      <a:pt x="4304" y="996"/>
                    </a:cubicBezTo>
                    <a:lnTo>
                      <a:pt x="280" y="1209"/>
                    </a:lnTo>
                    <a:cubicBezTo>
                      <a:pt x="200" y="1302"/>
                      <a:pt x="107" y="1368"/>
                      <a:pt x="14" y="1434"/>
                    </a:cubicBezTo>
                    <a:lnTo>
                      <a:pt x="5778" y="1434"/>
                    </a:lnTo>
                    <a:cubicBezTo>
                      <a:pt x="6163" y="1434"/>
                      <a:pt x="6495" y="1102"/>
                      <a:pt x="6495" y="704"/>
                    </a:cubicBezTo>
                    <a:cubicBezTo>
                      <a:pt x="6495" y="691"/>
                      <a:pt x="6495" y="677"/>
                      <a:pt x="6495" y="664"/>
                    </a:cubicBezTo>
                    <a:cubicBezTo>
                      <a:pt x="6495" y="664"/>
                      <a:pt x="6495" y="651"/>
                      <a:pt x="6495" y="638"/>
                    </a:cubicBezTo>
                    <a:lnTo>
                      <a:pt x="6495" y="598"/>
                    </a:lnTo>
                    <a:lnTo>
                      <a:pt x="6482" y="558"/>
                    </a:lnTo>
                    <a:cubicBezTo>
                      <a:pt x="6416" y="239"/>
                      <a:pt x="6123" y="0"/>
                      <a:pt x="5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7757736" y="2558224"/>
                <a:ext cx="478905" cy="140599"/>
              </a:xfrm>
              <a:custGeom>
                <a:rect b="b" l="l" r="r" t="t"/>
                <a:pathLst>
                  <a:path extrusionOk="0" h="1595" w="5433">
                    <a:moveTo>
                      <a:pt x="200" y="0"/>
                    </a:moveTo>
                    <a:lnTo>
                      <a:pt x="1" y="1594"/>
                    </a:lnTo>
                    <a:lnTo>
                      <a:pt x="5433" y="1594"/>
                    </a:lnTo>
                    <a:lnTo>
                      <a:pt x="508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8206151" y="2558224"/>
                <a:ext cx="140595" cy="140599"/>
              </a:xfrm>
              <a:custGeom>
                <a:rect b="b" l="l" r="r" t="t"/>
                <a:pathLst>
                  <a:path extrusionOk="0" h="1595" w="1595">
                    <a:moveTo>
                      <a:pt x="1" y="0"/>
                    </a:moveTo>
                    <a:lnTo>
                      <a:pt x="346" y="1594"/>
                    </a:lnTo>
                    <a:lnTo>
                      <a:pt x="1594" y="1594"/>
                    </a:lnTo>
                    <a:lnTo>
                      <a:pt x="1594" y="0"/>
                    </a:lnTo>
                    <a:close/>
                  </a:path>
                </a:pathLst>
              </a:custGeom>
              <a:solidFill>
                <a:srgbClr val="FF98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8242468" y="2558224"/>
                <a:ext cx="77305" cy="140599"/>
              </a:xfrm>
              <a:custGeom>
                <a:rect b="b" l="l" r="r" t="t"/>
                <a:pathLst>
                  <a:path extrusionOk="0" h="1595" w="877">
                    <a:moveTo>
                      <a:pt x="0" y="0"/>
                    </a:moveTo>
                    <a:lnTo>
                      <a:pt x="346" y="1594"/>
                    </a:lnTo>
                    <a:lnTo>
                      <a:pt x="877" y="1594"/>
                    </a:lnTo>
                    <a:lnTo>
                      <a:pt x="877" y="0"/>
                    </a:lnTo>
                    <a:close/>
                  </a:path>
                </a:pathLst>
              </a:custGeom>
              <a:solidFill>
                <a:srgbClr val="F0D2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7868980" y="2123908"/>
                <a:ext cx="477759" cy="140511"/>
              </a:xfrm>
              <a:custGeom>
                <a:rect b="b" l="l" r="r" t="t"/>
                <a:pathLst>
                  <a:path extrusionOk="0" h="1594" w="5420">
                    <a:moveTo>
                      <a:pt x="333" y="0"/>
                    </a:moveTo>
                    <a:lnTo>
                      <a:pt x="1" y="1594"/>
                    </a:lnTo>
                    <a:lnTo>
                      <a:pt x="5419" y="1594"/>
                    </a:lnTo>
                    <a:lnTo>
                      <a:pt x="5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7757736" y="2123908"/>
                <a:ext cx="140595" cy="140511"/>
              </a:xfrm>
              <a:custGeom>
                <a:rect b="b" l="l" r="r" t="t"/>
                <a:pathLst>
                  <a:path extrusionOk="0" h="1594" w="1595">
                    <a:moveTo>
                      <a:pt x="1" y="0"/>
                    </a:moveTo>
                    <a:lnTo>
                      <a:pt x="1" y="1594"/>
                    </a:lnTo>
                    <a:lnTo>
                      <a:pt x="1263" y="1594"/>
                    </a:lnTo>
                    <a:lnTo>
                      <a:pt x="15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7785856" y="2123908"/>
                <a:ext cx="76159" cy="140511"/>
              </a:xfrm>
              <a:custGeom>
                <a:rect b="b" l="l" r="r" t="t"/>
                <a:pathLst>
                  <a:path extrusionOk="0" h="1594" w="864">
                    <a:moveTo>
                      <a:pt x="1" y="0"/>
                    </a:moveTo>
                    <a:lnTo>
                      <a:pt x="1" y="1594"/>
                    </a:lnTo>
                    <a:lnTo>
                      <a:pt x="532" y="1594"/>
                    </a:lnTo>
                    <a:lnTo>
                      <a:pt x="8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8432077" y="2845066"/>
                <a:ext cx="161663" cy="147563"/>
              </a:xfrm>
              <a:custGeom>
                <a:rect b="b" l="l" r="r" t="t"/>
                <a:pathLst>
                  <a:path extrusionOk="0" h="1674" w="1834">
                    <a:moveTo>
                      <a:pt x="1" y="0"/>
                    </a:moveTo>
                    <a:cubicBezTo>
                      <a:pt x="466" y="0"/>
                      <a:pt x="837" y="385"/>
                      <a:pt x="837" y="837"/>
                    </a:cubicBezTo>
                    <a:cubicBezTo>
                      <a:pt x="837" y="1302"/>
                      <a:pt x="466" y="1674"/>
                      <a:pt x="1" y="1674"/>
                    </a:cubicBezTo>
                    <a:lnTo>
                      <a:pt x="997" y="1674"/>
                    </a:lnTo>
                    <a:cubicBezTo>
                      <a:pt x="1462" y="1674"/>
                      <a:pt x="1834" y="1302"/>
                      <a:pt x="1834" y="837"/>
                    </a:cubicBezTo>
                    <a:cubicBezTo>
                      <a:pt x="1834" y="372"/>
                      <a:pt x="1462" y="0"/>
                      <a:pt x="997" y="0"/>
                    </a:cubicBezTo>
                    <a:close/>
                  </a:path>
                </a:pathLst>
              </a:custGeom>
              <a:solidFill>
                <a:srgbClr val="53B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7804631" y="2846212"/>
                <a:ext cx="708353" cy="146417"/>
              </a:xfrm>
              <a:custGeom>
                <a:rect b="b" l="l" r="r" t="t"/>
                <a:pathLst>
                  <a:path extrusionOk="0" h="1661" w="8036">
                    <a:moveTo>
                      <a:pt x="0" y="1"/>
                    </a:moveTo>
                    <a:lnTo>
                      <a:pt x="0" y="133"/>
                    </a:lnTo>
                    <a:lnTo>
                      <a:pt x="7079" y="133"/>
                    </a:lnTo>
                    <a:cubicBezTo>
                      <a:pt x="8035" y="133"/>
                      <a:pt x="8035" y="1568"/>
                      <a:pt x="7079" y="1568"/>
                    </a:cubicBezTo>
                    <a:lnTo>
                      <a:pt x="0" y="1568"/>
                    </a:lnTo>
                    <a:lnTo>
                      <a:pt x="0" y="1661"/>
                    </a:lnTo>
                    <a:lnTo>
                      <a:pt x="7119" y="1661"/>
                    </a:lnTo>
                    <a:cubicBezTo>
                      <a:pt x="7584" y="1661"/>
                      <a:pt x="7955" y="1289"/>
                      <a:pt x="7955" y="824"/>
                    </a:cubicBezTo>
                    <a:cubicBezTo>
                      <a:pt x="7955" y="372"/>
                      <a:pt x="7584" y="1"/>
                      <a:pt x="7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7827991" y="2934009"/>
                <a:ext cx="471942" cy="29354"/>
              </a:xfrm>
              <a:custGeom>
                <a:rect b="b" l="l" r="r" t="t"/>
                <a:pathLst>
                  <a:path extrusionOk="0" h="333" w="5354">
                    <a:moveTo>
                      <a:pt x="160" y="1"/>
                    </a:moveTo>
                    <a:cubicBezTo>
                      <a:pt x="134" y="120"/>
                      <a:pt x="80" y="240"/>
                      <a:pt x="1" y="333"/>
                    </a:cubicBezTo>
                    <a:lnTo>
                      <a:pt x="5353" y="120"/>
                    </a:lnTo>
                    <a:cubicBezTo>
                      <a:pt x="5353" y="120"/>
                      <a:pt x="984" y="94"/>
                      <a:pt x="1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5"/>
              <p:cNvSpPr/>
              <p:nvPr/>
            </p:nvSpPr>
            <p:spPr>
              <a:xfrm>
                <a:off x="7829225" y="2881296"/>
                <a:ext cx="470708" cy="20010"/>
              </a:xfrm>
              <a:custGeom>
                <a:rect b="b" l="l" r="r" t="t"/>
                <a:pathLst>
                  <a:path extrusionOk="0" h="227" w="5340">
                    <a:moveTo>
                      <a:pt x="0" y="1"/>
                    </a:moveTo>
                    <a:lnTo>
                      <a:pt x="0" y="1"/>
                    </a:lnTo>
                    <a:cubicBezTo>
                      <a:pt x="53" y="67"/>
                      <a:pt x="93" y="147"/>
                      <a:pt x="133" y="227"/>
                    </a:cubicBezTo>
                    <a:lnTo>
                      <a:pt x="5339" y="22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7804631" y="2857936"/>
                <a:ext cx="687286" cy="125349"/>
              </a:xfrm>
              <a:custGeom>
                <a:rect b="b" l="l" r="r" t="t"/>
                <a:pathLst>
                  <a:path extrusionOk="0" h="1422" w="7797">
                    <a:moveTo>
                      <a:pt x="0" y="0"/>
                    </a:moveTo>
                    <a:cubicBezTo>
                      <a:pt x="106" y="67"/>
                      <a:pt x="199" y="160"/>
                      <a:pt x="279" y="266"/>
                    </a:cubicBezTo>
                    <a:lnTo>
                      <a:pt x="5618" y="505"/>
                    </a:lnTo>
                    <a:lnTo>
                      <a:pt x="412" y="505"/>
                    </a:lnTo>
                    <a:cubicBezTo>
                      <a:pt x="438" y="571"/>
                      <a:pt x="452" y="638"/>
                      <a:pt x="452" y="704"/>
                    </a:cubicBezTo>
                    <a:cubicBezTo>
                      <a:pt x="452" y="757"/>
                      <a:pt x="438" y="810"/>
                      <a:pt x="438" y="864"/>
                    </a:cubicBezTo>
                    <a:cubicBezTo>
                      <a:pt x="1262" y="957"/>
                      <a:pt x="5618" y="983"/>
                      <a:pt x="5618" y="983"/>
                    </a:cubicBezTo>
                    <a:lnTo>
                      <a:pt x="266" y="1196"/>
                    </a:lnTo>
                    <a:cubicBezTo>
                      <a:pt x="199" y="1289"/>
                      <a:pt x="93" y="1368"/>
                      <a:pt x="0" y="1421"/>
                    </a:cubicBezTo>
                    <a:lnTo>
                      <a:pt x="7066" y="1421"/>
                    </a:lnTo>
                    <a:cubicBezTo>
                      <a:pt x="7464" y="1421"/>
                      <a:pt x="7796" y="1103"/>
                      <a:pt x="7796" y="704"/>
                    </a:cubicBezTo>
                    <a:lnTo>
                      <a:pt x="7796" y="664"/>
                    </a:lnTo>
                    <a:lnTo>
                      <a:pt x="7796" y="638"/>
                    </a:lnTo>
                    <a:lnTo>
                      <a:pt x="7796" y="598"/>
                    </a:lnTo>
                    <a:lnTo>
                      <a:pt x="7783" y="571"/>
                    </a:lnTo>
                    <a:cubicBezTo>
                      <a:pt x="7716" y="239"/>
                      <a:pt x="7424" y="0"/>
                      <a:pt x="7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5"/>
              <p:cNvSpPr/>
              <p:nvPr/>
            </p:nvSpPr>
            <p:spPr>
              <a:xfrm>
                <a:off x="8048099" y="1756233"/>
                <a:ext cx="254129" cy="180443"/>
              </a:xfrm>
              <a:custGeom>
                <a:rect b="b" l="l" r="r" t="t"/>
                <a:pathLst>
                  <a:path extrusionOk="0" h="2047" w="2883">
                    <a:moveTo>
                      <a:pt x="1" y="1"/>
                    </a:moveTo>
                    <a:cubicBezTo>
                      <a:pt x="107" y="160"/>
                      <a:pt x="160" y="346"/>
                      <a:pt x="160" y="545"/>
                    </a:cubicBezTo>
                    <a:lnTo>
                      <a:pt x="160" y="1502"/>
                    </a:lnTo>
                    <a:cubicBezTo>
                      <a:pt x="160" y="1541"/>
                      <a:pt x="160" y="1594"/>
                      <a:pt x="147" y="1648"/>
                    </a:cubicBezTo>
                    <a:cubicBezTo>
                      <a:pt x="266" y="1648"/>
                      <a:pt x="399" y="1634"/>
                      <a:pt x="545" y="1634"/>
                    </a:cubicBezTo>
                    <a:cubicBezTo>
                      <a:pt x="957" y="1634"/>
                      <a:pt x="1289" y="1661"/>
                      <a:pt x="1289" y="1701"/>
                    </a:cubicBezTo>
                    <a:cubicBezTo>
                      <a:pt x="1289" y="1727"/>
                      <a:pt x="957" y="1754"/>
                      <a:pt x="545" y="1754"/>
                    </a:cubicBezTo>
                    <a:cubicBezTo>
                      <a:pt x="386" y="1754"/>
                      <a:pt x="253" y="1754"/>
                      <a:pt x="133" y="1741"/>
                    </a:cubicBezTo>
                    <a:cubicBezTo>
                      <a:pt x="107" y="1847"/>
                      <a:pt x="54" y="1953"/>
                      <a:pt x="1" y="2046"/>
                    </a:cubicBezTo>
                    <a:lnTo>
                      <a:pt x="2497" y="2046"/>
                    </a:lnTo>
                    <a:cubicBezTo>
                      <a:pt x="2736" y="1900"/>
                      <a:pt x="2883" y="1648"/>
                      <a:pt x="2883" y="1382"/>
                    </a:cubicBezTo>
                    <a:lnTo>
                      <a:pt x="2883" y="652"/>
                    </a:lnTo>
                    <a:cubicBezTo>
                      <a:pt x="2883" y="386"/>
                      <a:pt x="2736" y="134"/>
                      <a:pt x="2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8018834" y="1728201"/>
                <a:ext cx="283394" cy="236506"/>
              </a:xfrm>
              <a:custGeom>
                <a:rect b="b" l="l" r="r" t="t"/>
                <a:pathLst>
                  <a:path extrusionOk="0" h="2683" w="3215">
                    <a:moveTo>
                      <a:pt x="1" y="0"/>
                    </a:moveTo>
                    <a:cubicBezTo>
                      <a:pt x="133" y="80"/>
                      <a:pt x="240" y="186"/>
                      <a:pt x="333" y="319"/>
                    </a:cubicBezTo>
                    <a:lnTo>
                      <a:pt x="2829" y="319"/>
                    </a:lnTo>
                    <a:cubicBezTo>
                      <a:pt x="3068" y="452"/>
                      <a:pt x="3215" y="704"/>
                      <a:pt x="3215" y="983"/>
                    </a:cubicBezTo>
                    <a:lnTo>
                      <a:pt x="3215" y="863"/>
                    </a:lnTo>
                    <a:cubicBezTo>
                      <a:pt x="3215" y="505"/>
                      <a:pt x="3029" y="173"/>
                      <a:pt x="2710" y="0"/>
                    </a:cubicBezTo>
                    <a:close/>
                    <a:moveTo>
                      <a:pt x="3215" y="1700"/>
                    </a:moveTo>
                    <a:cubicBezTo>
                      <a:pt x="3215" y="1979"/>
                      <a:pt x="3068" y="2231"/>
                      <a:pt x="2829" y="2364"/>
                    </a:cubicBezTo>
                    <a:lnTo>
                      <a:pt x="333" y="2364"/>
                    </a:lnTo>
                    <a:cubicBezTo>
                      <a:pt x="240" y="2497"/>
                      <a:pt x="133" y="2603"/>
                      <a:pt x="1" y="2683"/>
                    </a:cubicBezTo>
                    <a:lnTo>
                      <a:pt x="2710" y="2683"/>
                    </a:lnTo>
                    <a:cubicBezTo>
                      <a:pt x="3029" y="2510"/>
                      <a:pt x="3215" y="2178"/>
                      <a:pt x="3215" y="1820"/>
                    </a:cubicBezTo>
                    <a:lnTo>
                      <a:pt x="3215" y="170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7962683" y="1715243"/>
                <a:ext cx="511608" cy="261188"/>
              </a:xfrm>
              <a:custGeom>
                <a:rect b="b" l="l" r="r" t="t"/>
                <a:pathLst>
                  <a:path extrusionOk="0" h="2963" w="5804">
                    <a:moveTo>
                      <a:pt x="0" y="1"/>
                    </a:moveTo>
                    <a:lnTo>
                      <a:pt x="0" y="147"/>
                    </a:lnTo>
                    <a:lnTo>
                      <a:pt x="3347" y="147"/>
                    </a:lnTo>
                    <a:cubicBezTo>
                      <a:pt x="3666" y="320"/>
                      <a:pt x="3852" y="652"/>
                      <a:pt x="3852" y="1010"/>
                    </a:cubicBezTo>
                    <a:lnTo>
                      <a:pt x="3852" y="1967"/>
                    </a:lnTo>
                    <a:cubicBezTo>
                      <a:pt x="3852" y="2312"/>
                      <a:pt x="3666" y="2644"/>
                      <a:pt x="3347" y="2830"/>
                    </a:cubicBezTo>
                    <a:lnTo>
                      <a:pt x="0" y="2830"/>
                    </a:lnTo>
                    <a:lnTo>
                      <a:pt x="0" y="2963"/>
                    </a:lnTo>
                    <a:lnTo>
                      <a:pt x="4795" y="2963"/>
                    </a:lnTo>
                    <a:cubicBezTo>
                      <a:pt x="5352" y="2963"/>
                      <a:pt x="5804" y="2511"/>
                      <a:pt x="5804" y="1967"/>
                    </a:cubicBezTo>
                    <a:lnTo>
                      <a:pt x="5804" y="1010"/>
                    </a:lnTo>
                    <a:cubicBezTo>
                      <a:pt x="5804" y="452"/>
                      <a:pt x="5352" y="1"/>
                      <a:pt x="47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8078511" y="1817144"/>
                <a:ext cx="132398" cy="10578"/>
              </a:xfrm>
              <a:custGeom>
                <a:rect b="b" l="l" r="r" t="t"/>
                <a:pathLst>
                  <a:path extrusionOk="0" h="120" w="1502">
                    <a:moveTo>
                      <a:pt x="758" y="0"/>
                    </a:moveTo>
                    <a:cubicBezTo>
                      <a:pt x="333" y="0"/>
                      <a:pt x="1" y="27"/>
                      <a:pt x="1" y="54"/>
                    </a:cubicBezTo>
                    <a:cubicBezTo>
                      <a:pt x="1" y="93"/>
                      <a:pt x="333" y="120"/>
                      <a:pt x="758" y="120"/>
                    </a:cubicBezTo>
                    <a:cubicBezTo>
                      <a:pt x="1170" y="120"/>
                      <a:pt x="1502" y="93"/>
                      <a:pt x="1502" y="54"/>
                    </a:cubicBezTo>
                    <a:cubicBezTo>
                      <a:pt x="1502" y="27"/>
                      <a:pt x="1170" y="0"/>
                      <a:pt x="7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8147620" y="1856900"/>
                <a:ext cx="131163" cy="10666"/>
              </a:xfrm>
              <a:custGeom>
                <a:rect b="b" l="l" r="r" t="t"/>
                <a:pathLst>
                  <a:path extrusionOk="0" h="121" w="1488">
                    <a:moveTo>
                      <a:pt x="744" y="1"/>
                    </a:moveTo>
                    <a:cubicBezTo>
                      <a:pt x="333" y="1"/>
                      <a:pt x="0" y="27"/>
                      <a:pt x="0" y="67"/>
                    </a:cubicBezTo>
                    <a:cubicBezTo>
                      <a:pt x="0" y="94"/>
                      <a:pt x="333" y="120"/>
                      <a:pt x="744" y="120"/>
                    </a:cubicBezTo>
                    <a:cubicBezTo>
                      <a:pt x="1156" y="120"/>
                      <a:pt x="1488" y="94"/>
                      <a:pt x="1488" y="67"/>
                    </a:cubicBezTo>
                    <a:cubicBezTo>
                      <a:pt x="1488" y="27"/>
                      <a:pt x="1156" y="1"/>
                      <a:pt x="7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8059823" y="1900270"/>
                <a:ext cx="101899" cy="10578"/>
              </a:xfrm>
              <a:custGeom>
                <a:rect b="b" l="l" r="r" t="t"/>
                <a:pathLst>
                  <a:path extrusionOk="0" h="120" w="1156">
                    <a:moveTo>
                      <a:pt x="412" y="0"/>
                    </a:moveTo>
                    <a:cubicBezTo>
                      <a:pt x="266" y="0"/>
                      <a:pt x="133" y="0"/>
                      <a:pt x="14" y="14"/>
                    </a:cubicBezTo>
                    <a:cubicBezTo>
                      <a:pt x="14" y="40"/>
                      <a:pt x="0" y="80"/>
                      <a:pt x="0" y="107"/>
                    </a:cubicBezTo>
                    <a:cubicBezTo>
                      <a:pt x="107" y="107"/>
                      <a:pt x="253" y="120"/>
                      <a:pt x="412" y="120"/>
                    </a:cubicBezTo>
                    <a:cubicBezTo>
                      <a:pt x="824" y="120"/>
                      <a:pt x="1156" y="93"/>
                      <a:pt x="1156" y="67"/>
                    </a:cubicBezTo>
                    <a:cubicBezTo>
                      <a:pt x="1156" y="27"/>
                      <a:pt x="824" y="0"/>
                      <a:pt x="4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8144094" y="2224575"/>
                <a:ext cx="275196" cy="318486"/>
              </a:xfrm>
              <a:custGeom>
                <a:rect b="b" l="l" r="r" t="t"/>
                <a:pathLst>
                  <a:path extrusionOk="0" h="3613" w="3122">
                    <a:moveTo>
                      <a:pt x="1661" y="0"/>
                    </a:moveTo>
                    <a:cubicBezTo>
                      <a:pt x="1" y="80"/>
                      <a:pt x="439" y="1408"/>
                      <a:pt x="439" y="1408"/>
                    </a:cubicBezTo>
                    <a:lnTo>
                      <a:pt x="1661" y="3613"/>
                    </a:lnTo>
                    <a:lnTo>
                      <a:pt x="3122" y="3613"/>
                    </a:lnTo>
                    <a:lnTo>
                      <a:pt x="16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8304525" y="2260805"/>
                <a:ext cx="145267" cy="282256"/>
              </a:xfrm>
              <a:custGeom>
                <a:rect b="b" l="l" r="r" t="t"/>
                <a:pathLst>
                  <a:path extrusionOk="0" h="3202" w="1648">
                    <a:moveTo>
                      <a:pt x="0" y="1"/>
                    </a:moveTo>
                    <a:lnTo>
                      <a:pt x="1302" y="3202"/>
                    </a:lnTo>
                    <a:lnTo>
                      <a:pt x="1647" y="3202"/>
                    </a:lnTo>
                    <a:lnTo>
                      <a:pt x="545" y="426"/>
                    </a:lnTo>
                    <a:cubicBezTo>
                      <a:pt x="425" y="213"/>
                      <a:pt x="239" y="54"/>
                      <a:pt x="0"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8268207" y="2362707"/>
                <a:ext cx="56238" cy="50422"/>
              </a:xfrm>
              <a:custGeom>
                <a:rect b="b" l="l" r="r" t="t"/>
                <a:pathLst>
                  <a:path extrusionOk="0" h="572" w="638">
                    <a:moveTo>
                      <a:pt x="479" y="0"/>
                    </a:moveTo>
                    <a:lnTo>
                      <a:pt x="0" y="213"/>
                    </a:lnTo>
                    <a:lnTo>
                      <a:pt x="40" y="266"/>
                    </a:lnTo>
                    <a:lnTo>
                      <a:pt x="439" y="93"/>
                    </a:lnTo>
                    <a:lnTo>
                      <a:pt x="133" y="479"/>
                    </a:lnTo>
                    <a:lnTo>
                      <a:pt x="173" y="571"/>
                    </a:lnTo>
                    <a:lnTo>
                      <a:pt x="638" y="359"/>
                    </a:lnTo>
                    <a:lnTo>
                      <a:pt x="611" y="293"/>
                    </a:lnTo>
                    <a:lnTo>
                      <a:pt x="213" y="465"/>
                    </a:lnTo>
                    <a:lnTo>
                      <a:pt x="518" y="80"/>
                    </a:lnTo>
                    <a:lnTo>
                      <a:pt x="4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5"/>
              <p:cNvSpPr/>
              <p:nvPr/>
            </p:nvSpPr>
            <p:spPr>
              <a:xfrm>
                <a:off x="8290421" y="2412247"/>
                <a:ext cx="37551" cy="33233"/>
              </a:xfrm>
              <a:custGeom>
                <a:rect b="b" l="l" r="r" t="t"/>
                <a:pathLst>
                  <a:path extrusionOk="0" h="377" w="426">
                    <a:moveTo>
                      <a:pt x="253" y="70"/>
                    </a:moveTo>
                    <a:cubicBezTo>
                      <a:pt x="263" y="70"/>
                      <a:pt x="272" y="72"/>
                      <a:pt x="280" y="76"/>
                    </a:cubicBezTo>
                    <a:cubicBezTo>
                      <a:pt x="320" y="76"/>
                      <a:pt x="333" y="102"/>
                      <a:pt x="346" y="129"/>
                    </a:cubicBezTo>
                    <a:cubicBezTo>
                      <a:pt x="359" y="156"/>
                      <a:pt x="359" y="195"/>
                      <a:pt x="346" y="222"/>
                    </a:cubicBezTo>
                    <a:cubicBezTo>
                      <a:pt x="333" y="249"/>
                      <a:pt x="306" y="275"/>
                      <a:pt x="253" y="288"/>
                    </a:cubicBezTo>
                    <a:cubicBezTo>
                      <a:pt x="213" y="315"/>
                      <a:pt x="173" y="315"/>
                      <a:pt x="147" y="315"/>
                    </a:cubicBezTo>
                    <a:cubicBezTo>
                      <a:pt x="107" y="302"/>
                      <a:pt x="94" y="288"/>
                      <a:pt x="80" y="249"/>
                    </a:cubicBezTo>
                    <a:cubicBezTo>
                      <a:pt x="67" y="222"/>
                      <a:pt x="67" y="195"/>
                      <a:pt x="80" y="156"/>
                    </a:cubicBezTo>
                    <a:cubicBezTo>
                      <a:pt x="94" y="129"/>
                      <a:pt x="120" y="102"/>
                      <a:pt x="173" y="89"/>
                    </a:cubicBezTo>
                    <a:cubicBezTo>
                      <a:pt x="202" y="80"/>
                      <a:pt x="230" y="70"/>
                      <a:pt x="253" y="70"/>
                    </a:cubicBezTo>
                    <a:close/>
                    <a:moveTo>
                      <a:pt x="237" y="1"/>
                    </a:moveTo>
                    <a:cubicBezTo>
                      <a:pt x="207" y="1"/>
                      <a:pt x="172" y="7"/>
                      <a:pt x="134" y="23"/>
                    </a:cubicBezTo>
                    <a:cubicBezTo>
                      <a:pt x="80" y="49"/>
                      <a:pt x="41" y="89"/>
                      <a:pt x="27" y="129"/>
                    </a:cubicBezTo>
                    <a:cubicBezTo>
                      <a:pt x="1" y="182"/>
                      <a:pt x="1" y="222"/>
                      <a:pt x="27" y="275"/>
                    </a:cubicBezTo>
                    <a:cubicBezTo>
                      <a:pt x="54" y="328"/>
                      <a:pt x="80" y="355"/>
                      <a:pt x="134" y="368"/>
                    </a:cubicBezTo>
                    <a:cubicBezTo>
                      <a:pt x="150" y="374"/>
                      <a:pt x="169" y="377"/>
                      <a:pt x="190" y="377"/>
                    </a:cubicBezTo>
                    <a:cubicBezTo>
                      <a:pt x="220" y="377"/>
                      <a:pt x="254" y="370"/>
                      <a:pt x="293" y="355"/>
                    </a:cubicBezTo>
                    <a:cubicBezTo>
                      <a:pt x="346" y="328"/>
                      <a:pt x="386" y="288"/>
                      <a:pt x="399" y="249"/>
                    </a:cubicBezTo>
                    <a:cubicBezTo>
                      <a:pt x="426" y="209"/>
                      <a:pt x="426" y="156"/>
                      <a:pt x="399" y="102"/>
                    </a:cubicBezTo>
                    <a:cubicBezTo>
                      <a:pt x="373" y="49"/>
                      <a:pt x="346" y="23"/>
                      <a:pt x="293" y="9"/>
                    </a:cubicBezTo>
                    <a:cubicBezTo>
                      <a:pt x="276" y="4"/>
                      <a:pt x="258" y="1"/>
                      <a:pt x="2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8306817" y="2441161"/>
                <a:ext cx="39931" cy="34026"/>
              </a:xfrm>
              <a:custGeom>
                <a:rect b="b" l="l" r="r" t="t"/>
                <a:pathLst>
                  <a:path extrusionOk="0" h="386" w="453">
                    <a:moveTo>
                      <a:pt x="306" y="0"/>
                    </a:moveTo>
                    <a:lnTo>
                      <a:pt x="253" y="14"/>
                    </a:lnTo>
                    <a:lnTo>
                      <a:pt x="280" y="67"/>
                    </a:lnTo>
                    <a:lnTo>
                      <a:pt x="80" y="146"/>
                    </a:lnTo>
                    <a:cubicBezTo>
                      <a:pt x="41" y="173"/>
                      <a:pt x="14" y="186"/>
                      <a:pt x="1" y="213"/>
                    </a:cubicBezTo>
                    <a:cubicBezTo>
                      <a:pt x="1" y="239"/>
                      <a:pt x="1" y="279"/>
                      <a:pt x="14" y="319"/>
                    </a:cubicBezTo>
                    <a:lnTo>
                      <a:pt x="54" y="385"/>
                    </a:lnTo>
                    <a:lnTo>
                      <a:pt x="94" y="359"/>
                    </a:lnTo>
                    <a:lnTo>
                      <a:pt x="67" y="306"/>
                    </a:lnTo>
                    <a:cubicBezTo>
                      <a:pt x="54" y="279"/>
                      <a:pt x="54" y="253"/>
                      <a:pt x="54" y="239"/>
                    </a:cubicBezTo>
                    <a:cubicBezTo>
                      <a:pt x="67" y="239"/>
                      <a:pt x="80" y="226"/>
                      <a:pt x="107" y="213"/>
                    </a:cubicBezTo>
                    <a:lnTo>
                      <a:pt x="306" y="120"/>
                    </a:lnTo>
                    <a:lnTo>
                      <a:pt x="359" y="239"/>
                    </a:lnTo>
                    <a:lnTo>
                      <a:pt x="399" y="226"/>
                    </a:lnTo>
                    <a:lnTo>
                      <a:pt x="346" y="106"/>
                    </a:lnTo>
                    <a:lnTo>
                      <a:pt x="452" y="53"/>
                    </a:lnTo>
                    <a:lnTo>
                      <a:pt x="426" y="0"/>
                    </a:lnTo>
                    <a:lnTo>
                      <a:pt x="319" y="40"/>
                    </a:lnTo>
                    <a:lnTo>
                      <a:pt x="3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8313869" y="2462229"/>
                <a:ext cx="45749" cy="24682"/>
              </a:xfrm>
              <a:custGeom>
                <a:rect b="b" l="l" r="r" t="t"/>
                <a:pathLst>
                  <a:path extrusionOk="0" h="280" w="519">
                    <a:moveTo>
                      <a:pt x="492" y="0"/>
                    </a:moveTo>
                    <a:lnTo>
                      <a:pt x="425" y="27"/>
                    </a:lnTo>
                    <a:lnTo>
                      <a:pt x="452" y="93"/>
                    </a:lnTo>
                    <a:lnTo>
                      <a:pt x="518" y="53"/>
                    </a:lnTo>
                    <a:lnTo>
                      <a:pt x="492" y="0"/>
                    </a:lnTo>
                    <a:close/>
                    <a:moveTo>
                      <a:pt x="359" y="53"/>
                    </a:moveTo>
                    <a:lnTo>
                      <a:pt x="0" y="226"/>
                    </a:lnTo>
                    <a:lnTo>
                      <a:pt x="27" y="279"/>
                    </a:lnTo>
                    <a:lnTo>
                      <a:pt x="386" y="120"/>
                    </a:lnTo>
                    <a:lnTo>
                      <a:pt x="359" y="53"/>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8317395" y="2471485"/>
                <a:ext cx="37551" cy="34114"/>
              </a:xfrm>
              <a:custGeom>
                <a:rect b="b" l="l" r="r" t="t"/>
                <a:pathLst>
                  <a:path extrusionOk="0" h="387" w="426">
                    <a:moveTo>
                      <a:pt x="241" y="0"/>
                    </a:moveTo>
                    <a:cubicBezTo>
                      <a:pt x="210" y="0"/>
                      <a:pt x="174" y="12"/>
                      <a:pt x="133" y="28"/>
                    </a:cubicBezTo>
                    <a:cubicBezTo>
                      <a:pt x="80" y="55"/>
                      <a:pt x="40" y="81"/>
                      <a:pt x="14" y="134"/>
                    </a:cubicBezTo>
                    <a:cubicBezTo>
                      <a:pt x="0" y="174"/>
                      <a:pt x="0" y="227"/>
                      <a:pt x="27" y="280"/>
                    </a:cubicBezTo>
                    <a:cubicBezTo>
                      <a:pt x="40" y="307"/>
                      <a:pt x="40" y="320"/>
                      <a:pt x="53" y="334"/>
                    </a:cubicBezTo>
                    <a:cubicBezTo>
                      <a:pt x="67" y="347"/>
                      <a:pt x="80" y="373"/>
                      <a:pt x="93" y="387"/>
                    </a:cubicBezTo>
                    <a:lnTo>
                      <a:pt x="146" y="360"/>
                    </a:lnTo>
                    <a:cubicBezTo>
                      <a:pt x="133" y="347"/>
                      <a:pt x="120" y="334"/>
                      <a:pt x="106" y="320"/>
                    </a:cubicBezTo>
                    <a:cubicBezTo>
                      <a:pt x="93" y="307"/>
                      <a:pt x="93" y="280"/>
                      <a:pt x="80" y="267"/>
                    </a:cubicBezTo>
                    <a:cubicBezTo>
                      <a:pt x="67" y="227"/>
                      <a:pt x="67" y="201"/>
                      <a:pt x="80" y="161"/>
                    </a:cubicBezTo>
                    <a:cubicBezTo>
                      <a:pt x="93" y="134"/>
                      <a:pt x="120" y="108"/>
                      <a:pt x="160" y="81"/>
                    </a:cubicBezTo>
                    <a:cubicBezTo>
                      <a:pt x="197" y="72"/>
                      <a:pt x="221" y="62"/>
                      <a:pt x="247" y="62"/>
                    </a:cubicBezTo>
                    <a:cubicBezTo>
                      <a:pt x="257" y="62"/>
                      <a:pt x="267" y="64"/>
                      <a:pt x="279" y="68"/>
                    </a:cubicBezTo>
                    <a:cubicBezTo>
                      <a:pt x="306" y="81"/>
                      <a:pt x="332" y="108"/>
                      <a:pt x="359" y="148"/>
                    </a:cubicBezTo>
                    <a:cubicBezTo>
                      <a:pt x="359" y="161"/>
                      <a:pt x="372" y="174"/>
                      <a:pt x="372" y="201"/>
                    </a:cubicBezTo>
                    <a:cubicBezTo>
                      <a:pt x="372" y="214"/>
                      <a:pt x="372" y="241"/>
                      <a:pt x="372" y="254"/>
                    </a:cubicBezTo>
                    <a:lnTo>
                      <a:pt x="425" y="227"/>
                    </a:lnTo>
                    <a:cubicBezTo>
                      <a:pt x="425" y="214"/>
                      <a:pt x="425" y="187"/>
                      <a:pt x="425" y="174"/>
                    </a:cubicBezTo>
                    <a:cubicBezTo>
                      <a:pt x="412" y="161"/>
                      <a:pt x="412" y="134"/>
                      <a:pt x="399" y="121"/>
                    </a:cubicBezTo>
                    <a:cubicBezTo>
                      <a:pt x="372" y="68"/>
                      <a:pt x="346" y="28"/>
                      <a:pt x="292" y="15"/>
                    </a:cubicBezTo>
                    <a:cubicBezTo>
                      <a:pt x="277" y="5"/>
                      <a:pt x="260" y="0"/>
                      <a:pt x="2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8329119" y="2496872"/>
                <a:ext cx="37551" cy="36847"/>
              </a:xfrm>
              <a:custGeom>
                <a:rect b="b" l="l" r="r" t="t"/>
                <a:pathLst>
                  <a:path extrusionOk="0" h="418" w="426">
                    <a:moveTo>
                      <a:pt x="237" y="62"/>
                    </a:moveTo>
                    <a:cubicBezTo>
                      <a:pt x="252" y="62"/>
                      <a:pt x="266" y="65"/>
                      <a:pt x="279" y="72"/>
                    </a:cubicBezTo>
                    <a:cubicBezTo>
                      <a:pt x="319" y="85"/>
                      <a:pt x="332" y="99"/>
                      <a:pt x="345" y="139"/>
                    </a:cubicBezTo>
                    <a:cubicBezTo>
                      <a:pt x="359" y="165"/>
                      <a:pt x="359" y="192"/>
                      <a:pt x="345" y="218"/>
                    </a:cubicBezTo>
                    <a:cubicBezTo>
                      <a:pt x="345" y="245"/>
                      <a:pt x="319" y="271"/>
                      <a:pt x="292" y="285"/>
                    </a:cubicBezTo>
                    <a:lnTo>
                      <a:pt x="186" y="72"/>
                    </a:lnTo>
                    <a:cubicBezTo>
                      <a:pt x="206" y="65"/>
                      <a:pt x="223" y="62"/>
                      <a:pt x="237" y="62"/>
                    </a:cubicBezTo>
                    <a:close/>
                    <a:moveTo>
                      <a:pt x="250" y="1"/>
                    </a:moveTo>
                    <a:cubicBezTo>
                      <a:pt x="211" y="1"/>
                      <a:pt x="172" y="13"/>
                      <a:pt x="133" y="32"/>
                    </a:cubicBezTo>
                    <a:cubicBezTo>
                      <a:pt x="66" y="46"/>
                      <a:pt x="40" y="85"/>
                      <a:pt x="13" y="139"/>
                    </a:cubicBezTo>
                    <a:cubicBezTo>
                      <a:pt x="0" y="178"/>
                      <a:pt x="0" y="232"/>
                      <a:pt x="27" y="298"/>
                    </a:cubicBezTo>
                    <a:cubicBezTo>
                      <a:pt x="40" y="311"/>
                      <a:pt x="53" y="338"/>
                      <a:pt x="66" y="364"/>
                    </a:cubicBezTo>
                    <a:cubicBezTo>
                      <a:pt x="80" y="378"/>
                      <a:pt x="93" y="391"/>
                      <a:pt x="120" y="417"/>
                    </a:cubicBezTo>
                    <a:lnTo>
                      <a:pt x="173" y="391"/>
                    </a:lnTo>
                    <a:cubicBezTo>
                      <a:pt x="146" y="378"/>
                      <a:pt x="133" y="351"/>
                      <a:pt x="120" y="338"/>
                    </a:cubicBezTo>
                    <a:cubicBezTo>
                      <a:pt x="106" y="324"/>
                      <a:pt x="93" y="298"/>
                      <a:pt x="80" y="271"/>
                    </a:cubicBezTo>
                    <a:cubicBezTo>
                      <a:pt x="66" y="232"/>
                      <a:pt x="53" y="205"/>
                      <a:pt x="66" y="165"/>
                    </a:cubicBezTo>
                    <a:cubicBezTo>
                      <a:pt x="80" y="139"/>
                      <a:pt x="106" y="112"/>
                      <a:pt x="146" y="85"/>
                    </a:cubicBezTo>
                    <a:lnTo>
                      <a:pt x="266" y="364"/>
                    </a:lnTo>
                    <a:lnTo>
                      <a:pt x="292" y="351"/>
                    </a:lnTo>
                    <a:cubicBezTo>
                      <a:pt x="345" y="324"/>
                      <a:pt x="385" y="298"/>
                      <a:pt x="398" y="245"/>
                    </a:cubicBezTo>
                    <a:cubicBezTo>
                      <a:pt x="425" y="205"/>
                      <a:pt x="425" y="165"/>
                      <a:pt x="398" y="112"/>
                    </a:cubicBezTo>
                    <a:cubicBezTo>
                      <a:pt x="372" y="59"/>
                      <a:pt x="332" y="32"/>
                      <a:pt x="292" y="6"/>
                    </a:cubicBezTo>
                    <a:cubicBezTo>
                      <a:pt x="278" y="2"/>
                      <a:pt x="264" y="1"/>
                      <a:pt x="250" y="1"/>
                    </a:cubicBezTo>
                    <a:close/>
                  </a:path>
                </a:pathLst>
              </a:custGeom>
              <a:solidFill>
                <a:srgbClr val="C9DC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8219020" y="2266711"/>
                <a:ext cx="63290" cy="57474"/>
              </a:xfrm>
              <a:custGeom>
                <a:rect b="b" l="l" r="r" t="t"/>
                <a:pathLst>
                  <a:path extrusionOk="0" fill="none" h="652" w="718">
                    <a:moveTo>
                      <a:pt x="532" y="0"/>
                    </a:moveTo>
                    <a:lnTo>
                      <a:pt x="718" y="412"/>
                    </a:lnTo>
                    <a:lnTo>
                      <a:pt x="213" y="651"/>
                    </a:lnTo>
                    <a:lnTo>
                      <a:pt x="1" y="253"/>
                    </a:lnTo>
                    <a:close/>
                  </a:path>
                </a:pathLst>
              </a:custGeom>
              <a:solidFill>
                <a:schemeClr val="accent4"/>
              </a:solidFill>
              <a:ln cap="flat" cmpd="sng" w="4325">
                <a:solidFill>
                  <a:schemeClr val="accent4"/>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8195661" y="2307701"/>
                <a:ext cx="113622" cy="235360"/>
              </a:xfrm>
              <a:custGeom>
                <a:rect b="b" l="l" r="r" t="t"/>
                <a:pathLst>
                  <a:path extrusionOk="0" fill="none" h="2670" w="1289">
                    <a:moveTo>
                      <a:pt x="0" y="0"/>
                    </a:moveTo>
                    <a:lnTo>
                      <a:pt x="1288" y="2670"/>
                    </a:lnTo>
                  </a:path>
                </a:pathLst>
              </a:custGeom>
              <a:solidFill>
                <a:schemeClr val="accent4"/>
              </a:solidFill>
              <a:ln cap="flat" cmpd="sng" w="4325">
                <a:solidFill>
                  <a:schemeClr val="accent4"/>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8195661" y="2347457"/>
                <a:ext cx="103044" cy="195605"/>
              </a:xfrm>
              <a:custGeom>
                <a:rect b="b" l="l" r="r" t="t"/>
                <a:pathLst>
                  <a:path extrusionOk="0" fill="none" h="2219" w="1169">
                    <a:moveTo>
                      <a:pt x="0" y="1"/>
                    </a:moveTo>
                    <a:lnTo>
                      <a:pt x="1169" y="2219"/>
                    </a:lnTo>
                  </a:path>
                </a:pathLst>
              </a:custGeom>
              <a:solidFill>
                <a:schemeClr val="accent4"/>
              </a:solidFill>
              <a:ln cap="flat" cmpd="sng" w="4325">
                <a:solidFill>
                  <a:schemeClr val="accent4"/>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8233036" y="2473953"/>
                <a:ext cx="498827" cy="307996"/>
              </a:xfrm>
              <a:custGeom>
                <a:rect b="b" l="l" r="r" t="t"/>
                <a:pathLst>
                  <a:path extrusionOk="0" h="3494" w="5659">
                    <a:moveTo>
                      <a:pt x="4092" y="0"/>
                    </a:moveTo>
                    <a:cubicBezTo>
                      <a:pt x="4012" y="0"/>
                      <a:pt x="3945" y="67"/>
                      <a:pt x="3959" y="146"/>
                    </a:cubicBezTo>
                    <a:cubicBezTo>
                      <a:pt x="3945" y="213"/>
                      <a:pt x="3892" y="279"/>
                      <a:pt x="3813" y="279"/>
                    </a:cubicBezTo>
                    <a:lnTo>
                      <a:pt x="134" y="279"/>
                    </a:lnTo>
                    <a:cubicBezTo>
                      <a:pt x="54" y="279"/>
                      <a:pt x="1" y="345"/>
                      <a:pt x="1" y="412"/>
                    </a:cubicBezTo>
                    <a:lnTo>
                      <a:pt x="1" y="3493"/>
                    </a:lnTo>
                    <a:lnTo>
                      <a:pt x="5659" y="3493"/>
                    </a:lnTo>
                    <a:lnTo>
                      <a:pt x="5659" y="146"/>
                    </a:lnTo>
                    <a:cubicBezTo>
                      <a:pt x="5659" y="67"/>
                      <a:pt x="5592" y="0"/>
                      <a:pt x="55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8200333" y="2500839"/>
                <a:ext cx="498739" cy="307996"/>
              </a:xfrm>
              <a:custGeom>
                <a:rect b="b" l="l" r="r" t="t"/>
                <a:pathLst>
                  <a:path extrusionOk="0" h="3494" w="5658">
                    <a:moveTo>
                      <a:pt x="146" y="1"/>
                    </a:moveTo>
                    <a:cubicBezTo>
                      <a:pt x="67" y="1"/>
                      <a:pt x="0" y="54"/>
                      <a:pt x="0" y="133"/>
                    </a:cubicBezTo>
                    <a:lnTo>
                      <a:pt x="0" y="3494"/>
                    </a:lnTo>
                    <a:lnTo>
                      <a:pt x="5658" y="3494"/>
                    </a:lnTo>
                    <a:lnTo>
                      <a:pt x="5658" y="412"/>
                    </a:lnTo>
                    <a:cubicBezTo>
                      <a:pt x="5658" y="333"/>
                      <a:pt x="5591" y="266"/>
                      <a:pt x="5525" y="266"/>
                    </a:cubicBezTo>
                    <a:lnTo>
                      <a:pt x="1846" y="266"/>
                    </a:lnTo>
                    <a:cubicBezTo>
                      <a:pt x="1767" y="266"/>
                      <a:pt x="1713" y="213"/>
                      <a:pt x="1700" y="133"/>
                    </a:cubicBezTo>
                    <a:cubicBezTo>
                      <a:pt x="1700" y="54"/>
                      <a:pt x="1647" y="1"/>
                      <a:pt x="15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5"/>
              <p:cNvSpPr/>
              <p:nvPr/>
            </p:nvSpPr>
            <p:spPr>
              <a:xfrm>
                <a:off x="8099578" y="2623808"/>
                <a:ext cx="640480" cy="368820"/>
              </a:xfrm>
              <a:custGeom>
                <a:rect b="b" l="l" r="r" t="t"/>
                <a:pathLst>
                  <a:path extrusionOk="0" h="4184" w="7266">
                    <a:moveTo>
                      <a:pt x="7266" y="0"/>
                    </a:moveTo>
                    <a:lnTo>
                      <a:pt x="6190" y="2988"/>
                    </a:lnTo>
                    <a:cubicBezTo>
                      <a:pt x="6004" y="3307"/>
                      <a:pt x="5672" y="3493"/>
                      <a:pt x="5313" y="3493"/>
                    </a:cubicBezTo>
                    <a:lnTo>
                      <a:pt x="1" y="3241"/>
                    </a:lnTo>
                    <a:lnTo>
                      <a:pt x="1" y="4184"/>
                    </a:lnTo>
                    <a:lnTo>
                      <a:pt x="7266" y="4184"/>
                    </a:lnTo>
                    <a:lnTo>
                      <a:pt x="72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8099578" y="2623808"/>
                <a:ext cx="640480" cy="307996"/>
              </a:xfrm>
              <a:custGeom>
                <a:rect b="b" l="l" r="r" t="t"/>
                <a:pathLst>
                  <a:path extrusionOk="0" h="3494" w="7266">
                    <a:moveTo>
                      <a:pt x="1" y="0"/>
                    </a:moveTo>
                    <a:lnTo>
                      <a:pt x="1" y="3254"/>
                    </a:lnTo>
                    <a:lnTo>
                      <a:pt x="5313" y="3493"/>
                    </a:lnTo>
                    <a:cubicBezTo>
                      <a:pt x="5325" y="3493"/>
                      <a:pt x="5336" y="3494"/>
                      <a:pt x="5347" y="3494"/>
                    </a:cubicBezTo>
                    <a:cubicBezTo>
                      <a:pt x="5693" y="3494"/>
                      <a:pt x="6010" y="3297"/>
                      <a:pt x="6190" y="2988"/>
                    </a:cubicBezTo>
                    <a:lnTo>
                      <a:pt x="72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8739981" y="2622574"/>
                <a:ext cx="290446" cy="370054"/>
              </a:xfrm>
              <a:custGeom>
                <a:rect b="b" l="l" r="r" t="t"/>
                <a:pathLst>
                  <a:path extrusionOk="0" h="4198" w="3295">
                    <a:moveTo>
                      <a:pt x="1" y="1"/>
                    </a:moveTo>
                    <a:lnTo>
                      <a:pt x="1" y="4198"/>
                    </a:lnTo>
                    <a:lnTo>
                      <a:pt x="3294" y="4198"/>
                    </a:lnTo>
                    <a:lnTo>
                      <a:pt x="32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8837210" y="2691684"/>
                <a:ext cx="108950" cy="61000"/>
              </a:xfrm>
              <a:custGeom>
                <a:rect b="b" l="l" r="r" t="t"/>
                <a:pathLst>
                  <a:path extrusionOk="0" h="692" w="1236">
                    <a:moveTo>
                      <a:pt x="345" y="0"/>
                    </a:moveTo>
                    <a:cubicBezTo>
                      <a:pt x="159" y="0"/>
                      <a:pt x="0" y="160"/>
                      <a:pt x="0" y="346"/>
                    </a:cubicBezTo>
                    <a:cubicBezTo>
                      <a:pt x="0" y="532"/>
                      <a:pt x="159" y="691"/>
                      <a:pt x="345" y="691"/>
                    </a:cubicBezTo>
                    <a:lnTo>
                      <a:pt x="890" y="691"/>
                    </a:lnTo>
                    <a:cubicBezTo>
                      <a:pt x="1076" y="691"/>
                      <a:pt x="1235" y="532"/>
                      <a:pt x="1235" y="346"/>
                    </a:cubicBezTo>
                    <a:cubicBezTo>
                      <a:pt x="1235" y="160"/>
                      <a:pt x="1076" y="0"/>
                      <a:pt x="8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7984896" y="2622574"/>
                <a:ext cx="755160" cy="209709"/>
              </a:xfrm>
              <a:custGeom>
                <a:rect b="b" l="l" r="r" t="t"/>
                <a:pathLst>
                  <a:path extrusionOk="0" h="2379" w="8567">
                    <a:moveTo>
                      <a:pt x="1302" y="1"/>
                    </a:moveTo>
                    <a:lnTo>
                      <a:pt x="173" y="1741"/>
                    </a:lnTo>
                    <a:cubicBezTo>
                      <a:pt x="0" y="2020"/>
                      <a:pt x="200" y="2378"/>
                      <a:pt x="518" y="2378"/>
                    </a:cubicBezTo>
                    <a:lnTo>
                      <a:pt x="6614" y="2378"/>
                    </a:lnTo>
                    <a:cubicBezTo>
                      <a:pt x="6973" y="2378"/>
                      <a:pt x="7305" y="2192"/>
                      <a:pt x="7491" y="1887"/>
                    </a:cubicBezTo>
                    <a:lnTo>
                      <a:pt x="8567" y="14"/>
                    </a:lnTo>
                    <a:lnTo>
                      <a:pt x="13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 name="Google Shape;1632;p45"/>
            <p:cNvSpPr/>
            <p:nvPr/>
          </p:nvSpPr>
          <p:spPr>
            <a:xfrm>
              <a:off x="6878274" y="2992969"/>
              <a:ext cx="2369150" cy="1589533"/>
            </a:xfrm>
            <a:custGeom>
              <a:rect b="b" l="l" r="r" t="t"/>
              <a:pathLst>
                <a:path extrusionOk="0" h="28157" w="41969">
                  <a:moveTo>
                    <a:pt x="0" y="1"/>
                  </a:moveTo>
                  <a:lnTo>
                    <a:pt x="0" y="970"/>
                  </a:lnTo>
                  <a:lnTo>
                    <a:pt x="970" y="970"/>
                  </a:lnTo>
                  <a:lnTo>
                    <a:pt x="970" y="1940"/>
                  </a:lnTo>
                  <a:lnTo>
                    <a:pt x="3918" y="1940"/>
                  </a:lnTo>
                  <a:lnTo>
                    <a:pt x="3918" y="28157"/>
                  </a:lnTo>
                  <a:lnTo>
                    <a:pt x="5339" y="28157"/>
                  </a:lnTo>
                  <a:lnTo>
                    <a:pt x="5339" y="1940"/>
                  </a:lnTo>
                  <a:lnTo>
                    <a:pt x="36523" y="1940"/>
                  </a:lnTo>
                  <a:lnTo>
                    <a:pt x="36523" y="28157"/>
                  </a:lnTo>
                  <a:lnTo>
                    <a:pt x="37944" y="28157"/>
                  </a:lnTo>
                  <a:lnTo>
                    <a:pt x="37944" y="1940"/>
                  </a:lnTo>
                  <a:lnTo>
                    <a:pt x="40986" y="1940"/>
                  </a:lnTo>
                  <a:lnTo>
                    <a:pt x="40986" y="970"/>
                  </a:lnTo>
                  <a:lnTo>
                    <a:pt x="41968" y="970"/>
                  </a:lnTo>
                  <a:lnTo>
                    <a:pt x="419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5"/>
          <p:cNvGrpSpPr/>
          <p:nvPr/>
        </p:nvGrpSpPr>
        <p:grpSpPr>
          <a:xfrm>
            <a:off x="3816117" y="1426201"/>
            <a:ext cx="350858" cy="205916"/>
            <a:chOff x="4687150" y="1333675"/>
            <a:chExt cx="361225" cy="212000"/>
          </a:xfrm>
        </p:grpSpPr>
        <p:sp>
          <p:nvSpPr>
            <p:cNvPr id="1634" name="Google Shape;1634;p45"/>
            <p:cNvSpPr/>
            <p:nvPr/>
          </p:nvSpPr>
          <p:spPr>
            <a:xfrm>
              <a:off x="4687150" y="1333675"/>
              <a:ext cx="318325" cy="169400"/>
            </a:xfrm>
            <a:custGeom>
              <a:rect b="b" l="l" r="r" t="t"/>
              <a:pathLst>
                <a:path extrusionOk="0" h="6776" w="12733">
                  <a:moveTo>
                    <a:pt x="11042" y="1704"/>
                  </a:moveTo>
                  <a:lnTo>
                    <a:pt x="11042" y="2550"/>
                  </a:lnTo>
                  <a:lnTo>
                    <a:pt x="9338" y="2550"/>
                  </a:lnTo>
                  <a:lnTo>
                    <a:pt x="9338" y="1704"/>
                  </a:lnTo>
                  <a:close/>
                  <a:moveTo>
                    <a:pt x="6380" y="1704"/>
                  </a:moveTo>
                  <a:cubicBezTo>
                    <a:pt x="7634" y="1704"/>
                    <a:pt x="8493" y="2523"/>
                    <a:pt x="8493" y="3395"/>
                  </a:cubicBezTo>
                  <a:cubicBezTo>
                    <a:pt x="8493" y="4265"/>
                    <a:pt x="7637" y="5082"/>
                    <a:pt x="6386" y="5085"/>
                  </a:cubicBezTo>
                  <a:lnTo>
                    <a:pt x="6386" y="5085"/>
                  </a:lnTo>
                  <a:cubicBezTo>
                    <a:pt x="5122" y="5082"/>
                    <a:pt x="4267" y="4265"/>
                    <a:pt x="4267" y="3395"/>
                  </a:cubicBezTo>
                  <a:cubicBezTo>
                    <a:pt x="4267" y="2523"/>
                    <a:pt x="5125" y="1704"/>
                    <a:pt x="6380" y="1704"/>
                  </a:cubicBezTo>
                  <a:close/>
                  <a:moveTo>
                    <a:pt x="3421" y="4240"/>
                  </a:moveTo>
                  <a:lnTo>
                    <a:pt x="3421" y="5085"/>
                  </a:lnTo>
                  <a:lnTo>
                    <a:pt x="1718" y="5085"/>
                  </a:lnTo>
                  <a:lnTo>
                    <a:pt x="1718" y="4240"/>
                  </a:lnTo>
                  <a:close/>
                  <a:moveTo>
                    <a:pt x="1" y="1"/>
                  </a:moveTo>
                  <a:lnTo>
                    <a:pt x="1" y="6776"/>
                  </a:lnTo>
                  <a:lnTo>
                    <a:pt x="12732" y="6776"/>
                  </a:lnTo>
                  <a:lnTo>
                    <a:pt x="1273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4730075" y="1376275"/>
              <a:ext cx="318300" cy="169400"/>
            </a:xfrm>
            <a:custGeom>
              <a:rect b="b" l="l" r="r" t="t"/>
              <a:pathLst>
                <a:path extrusionOk="0" h="6776" w="12732">
                  <a:moveTo>
                    <a:pt x="11860" y="0"/>
                  </a:moveTo>
                  <a:lnTo>
                    <a:pt x="11860" y="5917"/>
                  </a:lnTo>
                  <a:lnTo>
                    <a:pt x="1" y="5917"/>
                  </a:lnTo>
                  <a:lnTo>
                    <a:pt x="1" y="6775"/>
                  </a:lnTo>
                  <a:lnTo>
                    <a:pt x="12732" y="6775"/>
                  </a:lnTo>
                  <a:lnTo>
                    <a:pt x="127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45"/>
          <p:cNvGrpSpPr/>
          <p:nvPr/>
        </p:nvGrpSpPr>
        <p:grpSpPr>
          <a:xfrm>
            <a:off x="1456425" y="1385160"/>
            <a:ext cx="350858" cy="288015"/>
            <a:chOff x="6994350" y="1292400"/>
            <a:chExt cx="361225" cy="296525"/>
          </a:xfrm>
        </p:grpSpPr>
        <p:sp>
          <p:nvSpPr>
            <p:cNvPr id="1637" name="Google Shape;1637;p45"/>
            <p:cNvSpPr/>
            <p:nvPr/>
          </p:nvSpPr>
          <p:spPr>
            <a:xfrm>
              <a:off x="6994350" y="1377250"/>
              <a:ext cx="148600" cy="105675"/>
            </a:xfrm>
            <a:custGeom>
              <a:rect b="b" l="l" r="r" t="t"/>
              <a:pathLst>
                <a:path extrusionOk="0" h="4227" w="5944">
                  <a:moveTo>
                    <a:pt x="0" y="1"/>
                  </a:moveTo>
                  <a:lnTo>
                    <a:pt x="0" y="4227"/>
                  </a:lnTo>
                  <a:lnTo>
                    <a:pt x="5943" y="4227"/>
                  </a:lnTo>
                  <a:lnTo>
                    <a:pt x="5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7164375" y="1344575"/>
              <a:ext cx="105675" cy="171050"/>
            </a:xfrm>
            <a:custGeom>
              <a:rect b="b" l="l" r="r" t="t"/>
              <a:pathLst>
                <a:path extrusionOk="0" h="6842" w="4227">
                  <a:moveTo>
                    <a:pt x="4227" y="0"/>
                  </a:moveTo>
                  <a:cubicBezTo>
                    <a:pt x="3263" y="846"/>
                    <a:pt x="2034" y="1308"/>
                    <a:pt x="767" y="1308"/>
                  </a:cubicBezTo>
                  <a:lnTo>
                    <a:pt x="1" y="1308"/>
                  </a:lnTo>
                  <a:lnTo>
                    <a:pt x="1" y="5534"/>
                  </a:lnTo>
                  <a:lnTo>
                    <a:pt x="767" y="5534"/>
                  </a:lnTo>
                  <a:cubicBezTo>
                    <a:pt x="2034" y="5534"/>
                    <a:pt x="3263" y="6009"/>
                    <a:pt x="4227" y="6841"/>
                  </a:cubicBezTo>
                  <a:lnTo>
                    <a:pt x="42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7291150" y="1292400"/>
              <a:ext cx="21175" cy="275400"/>
            </a:xfrm>
            <a:custGeom>
              <a:rect b="b" l="l" r="r" t="t"/>
              <a:pathLst>
                <a:path extrusionOk="0" h="11016" w="847">
                  <a:moveTo>
                    <a:pt x="1" y="1"/>
                  </a:moveTo>
                  <a:lnTo>
                    <a:pt x="1" y="11015"/>
                  </a:lnTo>
                  <a:lnTo>
                    <a:pt x="846" y="11015"/>
                  </a:lnTo>
                  <a:lnTo>
                    <a:pt x="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7333425" y="1391450"/>
              <a:ext cx="22150" cy="77300"/>
            </a:xfrm>
            <a:custGeom>
              <a:rect b="b" l="l" r="r" t="t"/>
              <a:pathLst>
                <a:path extrusionOk="0" h="3092" w="886">
                  <a:moveTo>
                    <a:pt x="0" y="1"/>
                  </a:moveTo>
                  <a:lnTo>
                    <a:pt x="0" y="3091"/>
                  </a:lnTo>
                  <a:lnTo>
                    <a:pt x="885" y="2655"/>
                  </a:lnTo>
                  <a:lnTo>
                    <a:pt x="885" y="437"/>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7037275" y="1504375"/>
              <a:ext cx="84550" cy="84550"/>
            </a:xfrm>
            <a:custGeom>
              <a:rect b="b" l="l" r="r" t="t"/>
              <a:pathLst>
                <a:path extrusionOk="0" h="3382" w="3382">
                  <a:moveTo>
                    <a:pt x="0" y="0"/>
                  </a:moveTo>
                  <a:lnTo>
                    <a:pt x="0" y="3381"/>
                  </a:lnTo>
                  <a:lnTo>
                    <a:pt x="2536" y="3381"/>
                  </a:lnTo>
                  <a:lnTo>
                    <a:pt x="2536" y="846"/>
                  </a:lnTo>
                  <a:lnTo>
                    <a:pt x="3381" y="846"/>
                  </a:lnTo>
                  <a:lnTo>
                    <a:pt x="33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45"/>
          <p:cNvGrpSpPr/>
          <p:nvPr/>
        </p:nvGrpSpPr>
        <p:grpSpPr>
          <a:xfrm>
            <a:off x="1456271" y="3107175"/>
            <a:ext cx="351174" cy="350858"/>
            <a:chOff x="3235775" y="4247025"/>
            <a:chExt cx="361550" cy="361225"/>
          </a:xfrm>
        </p:grpSpPr>
        <p:sp>
          <p:nvSpPr>
            <p:cNvPr id="1643" name="Google Shape;1643;p45"/>
            <p:cNvSpPr/>
            <p:nvPr/>
          </p:nvSpPr>
          <p:spPr>
            <a:xfrm>
              <a:off x="3296525" y="4417725"/>
              <a:ext cx="239375" cy="190525"/>
            </a:xfrm>
            <a:custGeom>
              <a:rect b="b" l="l" r="r" t="t"/>
              <a:pathLst>
                <a:path extrusionOk="0" h="7621" w="9575">
                  <a:moveTo>
                    <a:pt x="5217" y="2549"/>
                  </a:moveTo>
                  <a:lnTo>
                    <a:pt x="5217" y="4240"/>
                  </a:lnTo>
                  <a:lnTo>
                    <a:pt x="4371" y="4240"/>
                  </a:lnTo>
                  <a:lnTo>
                    <a:pt x="4371" y="2549"/>
                  </a:lnTo>
                  <a:close/>
                  <a:moveTo>
                    <a:pt x="2866" y="0"/>
                  </a:moveTo>
                  <a:lnTo>
                    <a:pt x="0" y="7621"/>
                  </a:lnTo>
                  <a:lnTo>
                    <a:pt x="4371" y="7621"/>
                  </a:lnTo>
                  <a:lnTo>
                    <a:pt x="4371" y="5085"/>
                  </a:lnTo>
                  <a:lnTo>
                    <a:pt x="5217" y="5085"/>
                  </a:lnTo>
                  <a:lnTo>
                    <a:pt x="5217" y="7621"/>
                  </a:lnTo>
                  <a:lnTo>
                    <a:pt x="9575" y="7621"/>
                  </a:lnTo>
                  <a:lnTo>
                    <a:pt x="6722" y="0"/>
                  </a:lnTo>
                  <a:lnTo>
                    <a:pt x="5217" y="0"/>
                  </a:lnTo>
                  <a:lnTo>
                    <a:pt x="5217" y="1691"/>
                  </a:lnTo>
                  <a:lnTo>
                    <a:pt x="4371" y="1691"/>
                  </a:lnTo>
                  <a:lnTo>
                    <a:pt x="43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5"/>
            <p:cNvSpPr/>
            <p:nvPr/>
          </p:nvSpPr>
          <p:spPr>
            <a:xfrm>
              <a:off x="3235775" y="4247025"/>
              <a:ext cx="361550" cy="361225"/>
            </a:xfrm>
            <a:custGeom>
              <a:rect b="b" l="l" r="r" t="t"/>
              <a:pathLst>
                <a:path extrusionOk="0" h="14449" w="14462">
                  <a:moveTo>
                    <a:pt x="11027" y="846"/>
                  </a:moveTo>
                  <a:lnTo>
                    <a:pt x="11027" y="1691"/>
                  </a:lnTo>
                  <a:lnTo>
                    <a:pt x="11873" y="1691"/>
                  </a:lnTo>
                  <a:lnTo>
                    <a:pt x="11873" y="2536"/>
                  </a:lnTo>
                  <a:lnTo>
                    <a:pt x="11027" y="2536"/>
                  </a:lnTo>
                  <a:lnTo>
                    <a:pt x="11027" y="3382"/>
                  </a:lnTo>
                  <a:lnTo>
                    <a:pt x="10182" y="3382"/>
                  </a:lnTo>
                  <a:lnTo>
                    <a:pt x="10182" y="2536"/>
                  </a:lnTo>
                  <a:lnTo>
                    <a:pt x="9337" y="2536"/>
                  </a:lnTo>
                  <a:lnTo>
                    <a:pt x="9337" y="3382"/>
                  </a:lnTo>
                  <a:lnTo>
                    <a:pt x="8492" y="3382"/>
                  </a:lnTo>
                  <a:lnTo>
                    <a:pt x="8492" y="2536"/>
                  </a:lnTo>
                  <a:lnTo>
                    <a:pt x="7647" y="2536"/>
                  </a:lnTo>
                  <a:lnTo>
                    <a:pt x="7647" y="3382"/>
                  </a:lnTo>
                  <a:lnTo>
                    <a:pt x="6801" y="3382"/>
                  </a:lnTo>
                  <a:lnTo>
                    <a:pt x="6801" y="2536"/>
                  </a:lnTo>
                  <a:lnTo>
                    <a:pt x="5956" y="2536"/>
                  </a:lnTo>
                  <a:lnTo>
                    <a:pt x="5956" y="3382"/>
                  </a:lnTo>
                  <a:lnTo>
                    <a:pt x="5098" y="3382"/>
                  </a:lnTo>
                  <a:lnTo>
                    <a:pt x="5098" y="2536"/>
                  </a:lnTo>
                  <a:lnTo>
                    <a:pt x="4253" y="2536"/>
                  </a:lnTo>
                  <a:lnTo>
                    <a:pt x="4253" y="3382"/>
                  </a:lnTo>
                  <a:lnTo>
                    <a:pt x="3420" y="3382"/>
                  </a:lnTo>
                  <a:lnTo>
                    <a:pt x="3420" y="2536"/>
                  </a:lnTo>
                  <a:lnTo>
                    <a:pt x="2562" y="2536"/>
                  </a:lnTo>
                  <a:lnTo>
                    <a:pt x="2562" y="1691"/>
                  </a:lnTo>
                  <a:lnTo>
                    <a:pt x="3420" y="1691"/>
                  </a:lnTo>
                  <a:lnTo>
                    <a:pt x="3420" y="846"/>
                  </a:lnTo>
                  <a:lnTo>
                    <a:pt x="4266" y="846"/>
                  </a:lnTo>
                  <a:lnTo>
                    <a:pt x="4266" y="1691"/>
                  </a:lnTo>
                  <a:lnTo>
                    <a:pt x="5111" y="1691"/>
                  </a:lnTo>
                  <a:lnTo>
                    <a:pt x="5111" y="846"/>
                  </a:lnTo>
                  <a:lnTo>
                    <a:pt x="5956" y="846"/>
                  </a:lnTo>
                  <a:lnTo>
                    <a:pt x="5956" y="1691"/>
                  </a:lnTo>
                  <a:lnTo>
                    <a:pt x="6801" y="1691"/>
                  </a:lnTo>
                  <a:lnTo>
                    <a:pt x="6801" y="846"/>
                  </a:lnTo>
                  <a:lnTo>
                    <a:pt x="7647" y="846"/>
                  </a:lnTo>
                  <a:lnTo>
                    <a:pt x="7647" y="1691"/>
                  </a:lnTo>
                  <a:lnTo>
                    <a:pt x="8492" y="1691"/>
                  </a:lnTo>
                  <a:lnTo>
                    <a:pt x="8492" y="846"/>
                  </a:lnTo>
                  <a:lnTo>
                    <a:pt x="9337" y="846"/>
                  </a:lnTo>
                  <a:lnTo>
                    <a:pt x="9337" y="1691"/>
                  </a:lnTo>
                  <a:lnTo>
                    <a:pt x="10182" y="1691"/>
                  </a:lnTo>
                  <a:lnTo>
                    <a:pt x="10182" y="846"/>
                  </a:lnTo>
                  <a:close/>
                  <a:moveTo>
                    <a:pt x="1717" y="1"/>
                  </a:moveTo>
                  <a:lnTo>
                    <a:pt x="1717" y="6828"/>
                  </a:lnTo>
                  <a:lnTo>
                    <a:pt x="0" y="6828"/>
                  </a:lnTo>
                  <a:lnTo>
                    <a:pt x="0" y="14449"/>
                  </a:lnTo>
                  <a:lnTo>
                    <a:pt x="1532" y="14449"/>
                  </a:lnTo>
                  <a:lnTo>
                    <a:pt x="4385" y="6828"/>
                  </a:lnTo>
                  <a:lnTo>
                    <a:pt x="2575" y="6828"/>
                  </a:lnTo>
                  <a:lnTo>
                    <a:pt x="2575" y="4240"/>
                  </a:lnTo>
                  <a:lnTo>
                    <a:pt x="11886" y="4240"/>
                  </a:lnTo>
                  <a:lnTo>
                    <a:pt x="11886" y="6828"/>
                  </a:lnTo>
                  <a:lnTo>
                    <a:pt x="10063" y="6828"/>
                  </a:lnTo>
                  <a:lnTo>
                    <a:pt x="12929" y="14449"/>
                  </a:lnTo>
                  <a:lnTo>
                    <a:pt x="14461" y="14449"/>
                  </a:lnTo>
                  <a:lnTo>
                    <a:pt x="14461" y="6828"/>
                  </a:lnTo>
                  <a:lnTo>
                    <a:pt x="12718" y="6828"/>
                  </a:lnTo>
                  <a:lnTo>
                    <a:pt x="127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3363200" y="4289300"/>
              <a:ext cx="21150" cy="21150"/>
            </a:xfrm>
            <a:custGeom>
              <a:rect b="b" l="l" r="r" t="t"/>
              <a:pathLst>
                <a:path extrusionOk="0" h="846" w="846">
                  <a:moveTo>
                    <a:pt x="1" y="0"/>
                  </a:moveTo>
                  <a:lnTo>
                    <a:pt x="1" y="845"/>
                  </a:lnTo>
                  <a:lnTo>
                    <a:pt x="846" y="845"/>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3320950" y="4289300"/>
              <a:ext cx="21150" cy="21150"/>
            </a:xfrm>
            <a:custGeom>
              <a:rect b="b" l="l" r="r" t="t"/>
              <a:pathLst>
                <a:path extrusionOk="0" h="846" w="846">
                  <a:moveTo>
                    <a:pt x="0" y="0"/>
                  </a:moveTo>
                  <a:lnTo>
                    <a:pt x="0" y="845"/>
                  </a:lnTo>
                  <a:lnTo>
                    <a:pt x="846" y="845"/>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3405800" y="4289300"/>
              <a:ext cx="21150" cy="21150"/>
            </a:xfrm>
            <a:custGeom>
              <a:rect b="b" l="l" r="r" t="t"/>
              <a:pathLst>
                <a:path extrusionOk="0" h="846" w="846">
                  <a:moveTo>
                    <a:pt x="0" y="0"/>
                  </a:moveTo>
                  <a:lnTo>
                    <a:pt x="0" y="845"/>
                  </a:lnTo>
                  <a:lnTo>
                    <a:pt x="846" y="845"/>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3448050" y="4289300"/>
              <a:ext cx="21175" cy="21150"/>
            </a:xfrm>
            <a:custGeom>
              <a:rect b="b" l="l" r="r" t="t"/>
              <a:pathLst>
                <a:path extrusionOk="0" h="846" w="847">
                  <a:moveTo>
                    <a:pt x="1" y="0"/>
                  </a:moveTo>
                  <a:lnTo>
                    <a:pt x="1" y="845"/>
                  </a:lnTo>
                  <a:lnTo>
                    <a:pt x="846" y="845"/>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5"/>
            <p:cNvSpPr/>
            <p:nvPr/>
          </p:nvSpPr>
          <p:spPr>
            <a:xfrm>
              <a:off x="3490325" y="4289300"/>
              <a:ext cx="21150" cy="21150"/>
            </a:xfrm>
            <a:custGeom>
              <a:rect b="b" l="l" r="r" t="t"/>
              <a:pathLst>
                <a:path extrusionOk="0" h="846" w="846">
                  <a:moveTo>
                    <a:pt x="0" y="0"/>
                  </a:moveTo>
                  <a:lnTo>
                    <a:pt x="0" y="845"/>
                  </a:lnTo>
                  <a:lnTo>
                    <a:pt x="845" y="845"/>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45"/>
          <p:cNvGrpSpPr/>
          <p:nvPr/>
        </p:nvGrpSpPr>
        <p:grpSpPr>
          <a:xfrm>
            <a:off x="3845829" y="3107057"/>
            <a:ext cx="291536" cy="351101"/>
            <a:chOff x="2502475" y="4246775"/>
            <a:chExt cx="300150" cy="361475"/>
          </a:xfrm>
        </p:grpSpPr>
        <p:sp>
          <p:nvSpPr>
            <p:cNvPr id="1651" name="Google Shape;1651;p45"/>
            <p:cNvSpPr/>
            <p:nvPr/>
          </p:nvSpPr>
          <p:spPr>
            <a:xfrm>
              <a:off x="2502475" y="4246775"/>
              <a:ext cx="300150" cy="361475"/>
            </a:xfrm>
            <a:custGeom>
              <a:rect b="b" l="l" r="r" t="t"/>
              <a:pathLst>
                <a:path extrusionOk="0" h="14459" w="12006">
                  <a:moveTo>
                    <a:pt x="6522" y="1699"/>
                  </a:moveTo>
                  <a:cubicBezTo>
                    <a:pt x="7459" y="1699"/>
                    <a:pt x="8415" y="2046"/>
                    <a:pt x="9192" y="2824"/>
                  </a:cubicBezTo>
                  <a:cubicBezTo>
                    <a:pt x="11582" y="5214"/>
                    <a:pt x="9892" y="9321"/>
                    <a:pt x="6498" y="9321"/>
                  </a:cubicBezTo>
                  <a:cubicBezTo>
                    <a:pt x="4398" y="9321"/>
                    <a:pt x="2694" y="7618"/>
                    <a:pt x="2694" y="5518"/>
                  </a:cubicBezTo>
                  <a:lnTo>
                    <a:pt x="2681" y="5518"/>
                  </a:lnTo>
                  <a:cubicBezTo>
                    <a:pt x="2681" y="3221"/>
                    <a:pt x="4562" y="1699"/>
                    <a:pt x="6522" y="1699"/>
                  </a:cubicBezTo>
                  <a:close/>
                  <a:moveTo>
                    <a:pt x="8611" y="10589"/>
                  </a:moveTo>
                  <a:lnTo>
                    <a:pt x="8611" y="11870"/>
                  </a:lnTo>
                  <a:lnTo>
                    <a:pt x="4385" y="11870"/>
                  </a:lnTo>
                  <a:lnTo>
                    <a:pt x="4385" y="10589"/>
                  </a:lnTo>
                  <a:cubicBezTo>
                    <a:pt x="5058" y="10873"/>
                    <a:pt x="5775" y="11015"/>
                    <a:pt x="6493" y="11015"/>
                  </a:cubicBezTo>
                  <a:cubicBezTo>
                    <a:pt x="7211" y="11015"/>
                    <a:pt x="7931" y="10873"/>
                    <a:pt x="8611" y="10589"/>
                  </a:cubicBezTo>
                  <a:close/>
                  <a:moveTo>
                    <a:pt x="6487" y="1"/>
                  </a:moveTo>
                  <a:cubicBezTo>
                    <a:pt x="5611" y="1"/>
                    <a:pt x="4711" y="215"/>
                    <a:pt x="3857" y="684"/>
                  </a:cubicBezTo>
                  <a:cubicBezTo>
                    <a:pt x="185" y="2692"/>
                    <a:pt x="0" y="7895"/>
                    <a:pt x="3526" y="10153"/>
                  </a:cubicBezTo>
                  <a:lnTo>
                    <a:pt x="3526" y="11870"/>
                  </a:lnTo>
                  <a:lnTo>
                    <a:pt x="2681" y="11870"/>
                  </a:lnTo>
                  <a:lnTo>
                    <a:pt x="2681" y="12715"/>
                  </a:lnTo>
                  <a:lnTo>
                    <a:pt x="3526" y="12715"/>
                  </a:lnTo>
                  <a:lnTo>
                    <a:pt x="3526" y="14459"/>
                  </a:lnTo>
                  <a:lnTo>
                    <a:pt x="4372" y="14459"/>
                  </a:lnTo>
                  <a:lnTo>
                    <a:pt x="4372" y="12715"/>
                  </a:lnTo>
                  <a:lnTo>
                    <a:pt x="8611" y="12715"/>
                  </a:lnTo>
                  <a:lnTo>
                    <a:pt x="8611" y="14459"/>
                  </a:lnTo>
                  <a:lnTo>
                    <a:pt x="9456" y="14459"/>
                  </a:lnTo>
                  <a:lnTo>
                    <a:pt x="9456" y="12715"/>
                  </a:lnTo>
                  <a:lnTo>
                    <a:pt x="10301" y="12715"/>
                  </a:lnTo>
                  <a:lnTo>
                    <a:pt x="10301" y="11870"/>
                  </a:lnTo>
                  <a:lnTo>
                    <a:pt x="9456" y="11870"/>
                  </a:lnTo>
                  <a:lnTo>
                    <a:pt x="9456" y="10153"/>
                  </a:lnTo>
                  <a:cubicBezTo>
                    <a:pt x="11041" y="9136"/>
                    <a:pt x="11992" y="7393"/>
                    <a:pt x="12005" y="5518"/>
                  </a:cubicBezTo>
                  <a:cubicBezTo>
                    <a:pt x="11995" y="2309"/>
                    <a:pt x="9363" y="1"/>
                    <a:pt x="64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2633225" y="4352700"/>
              <a:ext cx="74300" cy="63725"/>
            </a:xfrm>
            <a:custGeom>
              <a:rect b="b" l="l" r="r" t="t"/>
              <a:pathLst>
                <a:path extrusionOk="0" h="2549" w="2972">
                  <a:moveTo>
                    <a:pt x="1690" y="845"/>
                  </a:moveTo>
                  <a:lnTo>
                    <a:pt x="1690" y="1690"/>
                  </a:lnTo>
                  <a:lnTo>
                    <a:pt x="845" y="1690"/>
                  </a:lnTo>
                  <a:lnTo>
                    <a:pt x="845" y="845"/>
                  </a:lnTo>
                  <a:close/>
                  <a:moveTo>
                    <a:pt x="1285" y="0"/>
                  </a:moveTo>
                  <a:cubicBezTo>
                    <a:pt x="632" y="0"/>
                    <a:pt x="0" y="506"/>
                    <a:pt x="0" y="1268"/>
                  </a:cubicBezTo>
                  <a:cubicBezTo>
                    <a:pt x="0" y="1967"/>
                    <a:pt x="568" y="2535"/>
                    <a:pt x="1268" y="2549"/>
                  </a:cubicBezTo>
                  <a:cubicBezTo>
                    <a:pt x="2404" y="2549"/>
                    <a:pt x="2972" y="1175"/>
                    <a:pt x="2166" y="369"/>
                  </a:cubicBezTo>
                  <a:cubicBezTo>
                    <a:pt x="1911" y="114"/>
                    <a:pt x="1595" y="0"/>
                    <a:pt x="1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2590400" y="4309975"/>
              <a:ext cx="173925" cy="148700"/>
            </a:xfrm>
            <a:custGeom>
              <a:rect b="b" l="l" r="r" t="t"/>
              <a:pathLst>
                <a:path extrusionOk="0" h="5948" w="6957">
                  <a:moveTo>
                    <a:pt x="2981" y="864"/>
                  </a:moveTo>
                  <a:cubicBezTo>
                    <a:pt x="4869" y="864"/>
                    <a:pt x="5820" y="3148"/>
                    <a:pt x="4486" y="4482"/>
                  </a:cubicBezTo>
                  <a:cubicBezTo>
                    <a:pt x="4054" y="4914"/>
                    <a:pt x="3522" y="5108"/>
                    <a:pt x="3000" y="5108"/>
                  </a:cubicBezTo>
                  <a:cubicBezTo>
                    <a:pt x="1911" y="5108"/>
                    <a:pt x="868" y="4266"/>
                    <a:pt x="868" y="2990"/>
                  </a:cubicBezTo>
                  <a:cubicBezTo>
                    <a:pt x="868" y="1814"/>
                    <a:pt x="1819" y="877"/>
                    <a:pt x="2981" y="864"/>
                  </a:cubicBezTo>
                  <a:close/>
                  <a:moveTo>
                    <a:pt x="3001" y="0"/>
                  </a:moveTo>
                  <a:cubicBezTo>
                    <a:pt x="1469" y="0"/>
                    <a:pt x="0" y="1192"/>
                    <a:pt x="9" y="2990"/>
                  </a:cubicBezTo>
                  <a:cubicBezTo>
                    <a:pt x="9" y="4627"/>
                    <a:pt x="1343" y="5948"/>
                    <a:pt x="2981" y="5948"/>
                  </a:cubicBezTo>
                  <a:cubicBezTo>
                    <a:pt x="5635" y="5948"/>
                    <a:pt x="6956" y="2739"/>
                    <a:pt x="5081" y="877"/>
                  </a:cubicBezTo>
                  <a:cubicBezTo>
                    <a:pt x="4475" y="271"/>
                    <a:pt x="3731" y="0"/>
                    <a:pt x="3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 name="Google Shape;1654;p45"/>
          <p:cNvGrpSpPr/>
          <p:nvPr/>
        </p:nvGrpSpPr>
        <p:grpSpPr>
          <a:xfrm>
            <a:off x="5265374" y="877488"/>
            <a:ext cx="743073" cy="475610"/>
            <a:chOff x="7061736" y="298488"/>
            <a:chExt cx="743073" cy="475610"/>
          </a:xfrm>
        </p:grpSpPr>
        <p:sp>
          <p:nvSpPr>
            <p:cNvPr id="1655" name="Google Shape;1655;p45"/>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6" name="Google Shape;1656;p45"/>
            <p:cNvGrpSpPr/>
            <p:nvPr/>
          </p:nvGrpSpPr>
          <p:grpSpPr>
            <a:xfrm>
              <a:off x="7061736" y="466928"/>
              <a:ext cx="743073" cy="133995"/>
              <a:chOff x="7710900" y="455075"/>
              <a:chExt cx="1449050" cy="261300"/>
            </a:xfrm>
          </p:grpSpPr>
          <p:sp>
            <p:nvSpPr>
              <p:cNvPr id="1657" name="Google Shape;1657;p45"/>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9" name="Google Shape;1659;p45"/>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3" name="Shape 1663"/>
        <p:cNvGrpSpPr/>
        <p:nvPr/>
      </p:nvGrpSpPr>
      <p:grpSpPr>
        <a:xfrm>
          <a:off x="0" y="0"/>
          <a:ext cx="0" cy="0"/>
          <a:chOff x="0" y="0"/>
          <a:chExt cx="0" cy="0"/>
        </a:xfrm>
      </p:grpSpPr>
      <p:sp>
        <p:nvSpPr>
          <p:cNvPr id="1664" name="Google Shape;1664;p46"/>
          <p:cNvSpPr/>
          <p:nvPr/>
        </p:nvSpPr>
        <p:spPr>
          <a:xfrm>
            <a:off x="7303625" y="4705950"/>
            <a:ext cx="1641900" cy="2508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556775" y="4705950"/>
            <a:ext cx="1641900" cy="2508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Multimedia</a:t>
            </a:r>
            <a:endParaRPr/>
          </a:p>
        </p:txBody>
      </p:sp>
      <p:sp>
        <p:nvSpPr>
          <p:cNvPr id="1667" name="Google Shape;1667;p46"/>
          <p:cNvSpPr txBox="1"/>
          <p:nvPr>
            <p:ph idx="1" type="subTitle"/>
          </p:nvPr>
        </p:nvSpPr>
        <p:spPr>
          <a:xfrm>
            <a:off x="3179700" y="4176050"/>
            <a:ext cx="2784600" cy="3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Insert your multimedia content here</a:t>
            </a:r>
            <a:endParaRPr/>
          </a:p>
        </p:txBody>
      </p:sp>
      <p:grpSp>
        <p:nvGrpSpPr>
          <p:cNvPr id="1668" name="Google Shape;1668;p46"/>
          <p:cNvGrpSpPr/>
          <p:nvPr/>
        </p:nvGrpSpPr>
        <p:grpSpPr>
          <a:xfrm>
            <a:off x="2106900" y="1290475"/>
            <a:ext cx="4930200" cy="2783100"/>
            <a:chOff x="2106900" y="1290475"/>
            <a:chExt cx="4930200" cy="2783100"/>
          </a:xfrm>
        </p:grpSpPr>
        <p:sp>
          <p:nvSpPr>
            <p:cNvPr id="1669" name="Google Shape;1669;p46"/>
            <p:cNvSpPr/>
            <p:nvPr/>
          </p:nvSpPr>
          <p:spPr>
            <a:xfrm>
              <a:off x="2106900" y="1290475"/>
              <a:ext cx="4930200" cy="2783100"/>
            </a:xfrm>
            <a:prstGeom prst="roundRect">
              <a:avLst>
                <a:gd fmla="val 3971"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2251809" y="3786419"/>
              <a:ext cx="2355107" cy="25393"/>
            </a:xfrm>
            <a:custGeom>
              <a:rect b="b" l="l" r="r" t="t"/>
              <a:pathLst>
                <a:path extrusionOk="0" h="1468" w="136153">
                  <a:moveTo>
                    <a:pt x="0" y="1"/>
                  </a:moveTo>
                  <a:lnTo>
                    <a:pt x="0" y="1468"/>
                  </a:lnTo>
                  <a:lnTo>
                    <a:pt x="136153" y="1468"/>
                  </a:lnTo>
                  <a:lnTo>
                    <a:pt x="1361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2338482" y="3898466"/>
              <a:ext cx="78237" cy="78237"/>
            </a:xfrm>
            <a:custGeom>
              <a:rect b="b" l="l" r="r" t="t"/>
              <a:pathLst>
                <a:path extrusionOk="0" h="4523" w="4523">
                  <a:moveTo>
                    <a:pt x="0" y="1"/>
                  </a:moveTo>
                  <a:lnTo>
                    <a:pt x="0" y="4523"/>
                  </a:lnTo>
                  <a:lnTo>
                    <a:pt x="4522" y="226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2516048" y="3910089"/>
              <a:ext cx="57099" cy="56044"/>
            </a:xfrm>
            <a:custGeom>
              <a:rect b="b" l="l" r="r" t="t"/>
              <a:pathLst>
                <a:path extrusionOk="0" h="3240" w="3301">
                  <a:moveTo>
                    <a:pt x="1" y="1"/>
                  </a:moveTo>
                  <a:lnTo>
                    <a:pt x="1" y="3240"/>
                  </a:lnTo>
                  <a:lnTo>
                    <a:pt x="3300" y="1590"/>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2575237" y="3910089"/>
              <a:ext cx="7421" cy="56044"/>
            </a:xfrm>
            <a:custGeom>
              <a:rect b="b" l="l" r="r" t="t"/>
              <a:pathLst>
                <a:path extrusionOk="0" h="3240" w="429">
                  <a:moveTo>
                    <a:pt x="1" y="1"/>
                  </a:moveTo>
                  <a:lnTo>
                    <a:pt x="1" y="3240"/>
                  </a:lnTo>
                  <a:lnTo>
                    <a:pt x="428" y="3240"/>
                  </a:lnTo>
                  <a:lnTo>
                    <a:pt x="4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2683046" y="3894246"/>
              <a:ext cx="59227" cy="87750"/>
            </a:xfrm>
            <a:custGeom>
              <a:rect b="b" l="l" r="r" t="t"/>
              <a:pathLst>
                <a:path extrusionOk="0" h="5073" w="3424">
                  <a:moveTo>
                    <a:pt x="3423" y="0"/>
                  </a:moveTo>
                  <a:lnTo>
                    <a:pt x="1" y="2506"/>
                  </a:lnTo>
                  <a:lnTo>
                    <a:pt x="3423" y="5072"/>
                  </a:lnTo>
                  <a:lnTo>
                    <a:pt x="34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2683046" y="3916437"/>
              <a:ext cx="29613" cy="43348"/>
            </a:xfrm>
            <a:custGeom>
              <a:rect b="b" l="l" r="r" t="t"/>
              <a:pathLst>
                <a:path extrusionOk="0" h="2506" w="1712">
                  <a:moveTo>
                    <a:pt x="1" y="0"/>
                  </a:moveTo>
                  <a:lnTo>
                    <a:pt x="1" y="2506"/>
                  </a:lnTo>
                  <a:lnTo>
                    <a:pt x="1712" y="2506"/>
                  </a:lnTo>
                  <a:lnTo>
                    <a:pt x="17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2750693" y="3896356"/>
              <a:ext cx="45475" cy="83530"/>
            </a:xfrm>
            <a:custGeom>
              <a:rect b="b" l="l" r="r" t="t"/>
              <a:pathLst>
                <a:path extrusionOk="0" h="4829" w="2629">
                  <a:moveTo>
                    <a:pt x="1" y="0"/>
                  </a:moveTo>
                  <a:lnTo>
                    <a:pt x="1" y="550"/>
                  </a:lnTo>
                  <a:cubicBezTo>
                    <a:pt x="1956" y="1039"/>
                    <a:pt x="1956" y="3789"/>
                    <a:pt x="1" y="4278"/>
                  </a:cubicBezTo>
                  <a:lnTo>
                    <a:pt x="1" y="4828"/>
                  </a:lnTo>
                  <a:cubicBezTo>
                    <a:pt x="2629" y="4278"/>
                    <a:pt x="2629" y="5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2750693" y="3917492"/>
              <a:ext cx="16934" cy="41237"/>
            </a:xfrm>
            <a:custGeom>
              <a:rect b="b" l="l" r="r" t="t"/>
              <a:pathLst>
                <a:path extrusionOk="0" h="2384" w="979">
                  <a:moveTo>
                    <a:pt x="1" y="1"/>
                  </a:moveTo>
                  <a:lnTo>
                    <a:pt x="1" y="2384"/>
                  </a:lnTo>
                  <a:cubicBezTo>
                    <a:pt x="612" y="2262"/>
                    <a:pt x="979" y="1773"/>
                    <a:pt x="979" y="1162"/>
                  </a:cubicBezTo>
                  <a:cubicBezTo>
                    <a:pt x="979" y="612"/>
                    <a:pt x="612" y="12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2805662" y="3928060"/>
              <a:ext cx="245261" cy="20100"/>
            </a:xfrm>
            <a:custGeom>
              <a:rect b="b" l="l" r="r" t="t"/>
              <a:pathLst>
                <a:path extrusionOk="0" h="1162" w="14179">
                  <a:moveTo>
                    <a:pt x="1" y="1"/>
                  </a:moveTo>
                  <a:lnTo>
                    <a:pt x="1" y="1162"/>
                  </a:lnTo>
                  <a:lnTo>
                    <a:pt x="14178" y="1162"/>
                  </a:lnTo>
                  <a:lnTo>
                    <a:pt x="141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3013895" y="3910089"/>
              <a:ext cx="64502" cy="55542"/>
            </a:xfrm>
            <a:custGeom>
              <a:rect b="b" l="l" r="r" t="t"/>
              <a:pathLst>
                <a:path extrusionOk="0" h="3211" w="3729">
                  <a:moveTo>
                    <a:pt x="2139" y="1"/>
                  </a:moveTo>
                  <a:cubicBezTo>
                    <a:pt x="734" y="1"/>
                    <a:pt x="0" y="1712"/>
                    <a:pt x="1039" y="2751"/>
                  </a:cubicBezTo>
                  <a:cubicBezTo>
                    <a:pt x="1355" y="3067"/>
                    <a:pt x="1748" y="3211"/>
                    <a:pt x="2135" y="3211"/>
                  </a:cubicBezTo>
                  <a:cubicBezTo>
                    <a:pt x="2945" y="3211"/>
                    <a:pt x="3728" y="2582"/>
                    <a:pt x="3728" y="1590"/>
                  </a:cubicBezTo>
                  <a:cubicBezTo>
                    <a:pt x="3728" y="734"/>
                    <a:pt x="3056" y="1"/>
                    <a:pt x="2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3184075" y="3906924"/>
              <a:ext cx="38054" cy="58154"/>
            </a:xfrm>
            <a:custGeom>
              <a:rect b="b" l="l" r="r" t="t"/>
              <a:pathLst>
                <a:path extrusionOk="0" h="3362" w="2200">
                  <a:moveTo>
                    <a:pt x="1100" y="367"/>
                  </a:moveTo>
                  <a:cubicBezTo>
                    <a:pt x="1283" y="367"/>
                    <a:pt x="1467" y="489"/>
                    <a:pt x="1589" y="673"/>
                  </a:cubicBezTo>
                  <a:cubicBezTo>
                    <a:pt x="1711" y="917"/>
                    <a:pt x="1772" y="1223"/>
                    <a:pt x="1772" y="1650"/>
                  </a:cubicBezTo>
                  <a:cubicBezTo>
                    <a:pt x="1772" y="2139"/>
                    <a:pt x="1711" y="2445"/>
                    <a:pt x="1589" y="2689"/>
                  </a:cubicBezTo>
                  <a:cubicBezTo>
                    <a:pt x="1467" y="2873"/>
                    <a:pt x="1283" y="2995"/>
                    <a:pt x="1100" y="2995"/>
                  </a:cubicBezTo>
                  <a:cubicBezTo>
                    <a:pt x="856" y="2995"/>
                    <a:pt x="672" y="2873"/>
                    <a:pt x="550" y="2689"/>
                  </a:cubicBezTo>
                  <a:cubicBezTo>
                    <a:pt x="489" y="2445"/>
                    <a:pt x="428" y="2139"/>
                    <a:pt x="428" y="1650"/>
                  </a:cubicBezTo>
                  <a:cubicBezTo>
                    <a:pt x="428" y="1223"/>
                    <a:pt x="489" y="917"/>
                    <a:pt x="550" y="673"/>
                  </a:cubicBezTo>
                  <a:cubicBezTo>
                    <a:pt x="672" y="489"/>
                    <a:pt x="856" y="367"/>
                    <a:pt x="1100" y="367"/>
                  </a:cubicBezTo>
                  <a:close/>
                  <a:moveTo>
                    <a:pt x="1100" y="0"/>
                  </a:moveTo>
                  <a:cubicBezTo>
                    <a:pt x="733" y="0"/>
                    <a:pt x="428" y="123"/>
                    <a:pt x="244" y="428"/>
                  </a:cubicBezTo>
                  <a:cubicBezTo>
                    <a:pt x="61" y="734"/>
                    <a:pt x="0" y="1162"/>
                    <a:pt x="0" y="1650"/>
                  </a:cubicBezTo>
                  <a:cubicBezTo>
                    <a:pt x="0" y="2200"/>
                    <a:pt x="61" y="2628"/>
                    <a:pt x="244" y="2934"/>
                  </a:cubicBezTo>
                  <a:cubicBezTo>
                    <a:pt x="428" y="3178"/>
                    <a:pt x="733" y="3361"/>
                    <a:pt x="1100" y="3361"/>
                  </a:cubicBezTo>
                  <a:cubicBezTo>
                    <a:pt x="1467" y="3361"/>
                    <a:pt x="1711" y="3178"/>
                    <a:pt x="1894" y="2934"/>
                  </a:cubicBezTo>
                  <a:cubicBezTo>
                    <a:pt x="2078" y="2628"/>
                    <a:pt x="2200" y="2200"/>
                    <a:pt x="2200" y="1650"/>
                  </a:cubicBezTo>
                  <a:cubicBezTo>
                    <a:pt x="2200" y="1162"/>
                    <a:pt x="2078" y="734"/>
                    <a:pt x="1894" y="428"/>
                  </a:cubicBezTo>
                  <a:cubicBezTo>
                    <a:pt x="1711" y="123"/>
                    <a:pt x="1467" y="0"/>
                    <a:pt x="11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3235861" y="3923840"/>
              <a:ext cx="8476" cy="40182"/>
            </a:xfrm>
            <a:custGeom>
              <a:rect b="b" l="l" r="r" t="t"/>
              <a:pathLst>
                <a:path extrusionOk="0" h="2323" w="490">
                  <a:moveTo>
                    <a:pt x="0" y="0"/>
                  </a:moveTo>
                  <a:lnTo>
                    <a:pt x="0" y="550"/>
                  </a:lnTo>
                  <a:lnTo>
                    <a:pt x="489" y="550"/>
                  </a:lnTo>
                  <a:lnTo>
                    <a:pt x="489" y="0"/>
                  </a:lnTo>
                  <a:close/>
                  <a:moveTo>
                    <a:pt x="0" y="1772"/>
                  </a:moveTo>
                  <a:lnTo>
                    <a:pt x="0" y="2322"/>
                  </a:lnTo>
                  <a:lnTo>
                    <a:pt x="489" y="2322"/>
                  </a:lnTo>
                  <a:lnTo>
                    <a:pt x="489" y="177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3259108" y="3907979"/>
              <a:ext cx="35962" cy="57099"/>
            </a:xfrm>
            <a:custGeom>
              <a:rect b="b" l="l" r="r" t="t"/>
              <a:pathLst>
                <a:path extrusionOk="0" h="3301" w="2079">
                  <a:moveTo>
                    <a:pt x="123" y="1"/>
                  </a:moveTo>
                  <a:lnTo>
                    <a:pt x="123" y="1651"/>
                  </a:lnTo>
                  <a:cubicBezTo>
                    <a:pt x="245" y="1589"/>
                    <a:pt x="367" y="1528"/>
                    <a:pt x="490" y="1528"/>
                  </a:cubicBezTo>
                  <a:cubicBezTo>
                    <a:pt x="612" y="1467"/>
                    <a:pt x="673" y="1467"/>
                    <a:pt x="795" y="1467"/>
                  </a:cubicBezTo>
                  <a:cubicBezTo>
                    <a:pt x="1040" y="1467"/>
                    <a:pt x="1284" y="1528"/>
                    <a:pt x="1406" y="1651"/>
                  </a:cubicBezTo>
                  <a:cubicBezTo>
                    <a:pt x="1529" y="1773"/>
                    <a:pt x="1651" y="1956"/>
                    <a:pt x="1651" y="2201"/>
                  </a:cubicBezTo>
                  <a:cubicBezTo>
                    <a:pt x="1651" y="2445"/>
                    <a:pt x="1529" y="2567"/>
                    <a:pt x="1406" y="2751"/>
                  </a:cubicBezTo>
                  <a:cubicBezTo>
                    <a:pt x="1284" y="2873"/>
                    <a:pt x="1040" y="2934"/>
                    <a:pt x="795" y="2934"/>
                  </a:cubicBezTo>
                  <a:cubicBezTo>
                    <a:pt x="673" y="2934"/>
                    <a:pt x="490" y="2873"/>
                    <a:pt x="367" y="2873"/>
                  </a:cubicBezTo>
                  <a:cubicBezTo>
                    <a:pt x="245" y="2812"/>
                    <a:pt x="123" y="2812"/>
                    <a:pt x="1" y="2689"/>
                  </a:cubicBezTo>
                  <a:lnTo>
                    <a:pt x="1" y="3178"/>
                  </a:lnTo>
                  <a:cubicBezTo>
                    <a:pt x="123" y="3178"/>
                    <a:pt x="245" y="3239"/>
                    <a:pt x="429" y="3239"/>
                  </a:cubicBezTo>
                  <a:cubicBezTo>
                    <a:pt x="551" y="3300"/>
                    <a:pt x="673" y="3300"/>
                    <a:pt x="795" y="3300"/>
                  </a:cubicBezTo>
                  <a:cubicBezTo>
                    <a:pt x="1223" y="3300"/>
                    <a:pt x="1529" y="3178"/>
                    <a:pt x="1712" y="2995"/>
                  </a:cubicBezTo>
                  <a:cubicBezTo>
                    <a:pt x="1956" y="2812"/>
                    <a:pt x="2079" y="2567"/>
                    <a:pt x="2079" y="2201"/>
                  </a:cubicBezTo>
                  <a:cubicBezTo>
                    <a:pt x="2079" y="1834"/>
                    <a:pt x="1956" y="1589"/>
                    <a:pt x="1773" y="1406"/>
                  </a:cubicBezTo>
                  <a:cubicBezTo>
                    <a:pt x="1529" y="1223"/>
                    <a:pt x="1223" y="1101"/>
                    <a:pt x="917" y="1101"/>
                  </a:cubicBezTo>
                  <a:lnTo>
                    <a:pt x="673" y="1101"/>
                  </a:lnTo>
                  <a:cubicBezTo>
                    <a:pt x="612" y="1101"/>
                    <a:pt x="551" y="1162"/>
                    <a:pt x="490" y="1162"/>
                  </a:cubicBezTo>
                  <a:lnTo>
                    <a:pt x="490" y="367"/>
                  </a:lnTo>
                  <a:lnTo>
                    <a:pt x="1834" y="367"/>
                  </a:lnTo>
                  <a:lnTo>
                    <a:pt x="18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3306673" y="3906924"/>
              <a:ext cx="38072" cy="58154"/>
            </a:xfrm>
            <a:custGeom>
              <a:rect b="b" l="l" r="r" t="t"/>
              <a:pathLst>
                <a:path extrusionOk="0" h="3362" w="2201">
                  <a:moveTo>
                    <a:pt x="1101" y="367"/>
                  </a:moveTo>
                  <a:cubicBezTo>
                    <a:pt x="1345" y="367"/>
                    <a:pt x="1467" y="489"/>
                    <a:pt x="1590" y="673"/>
                  </a:cubicBezTo>
                  <a:cubicBezTo>
                    <a:pt x="1712" y="917"/>
                    <a:pt x="1773" y="1223"/>
                    <a:pt x="1773" y="1650"/>
                  </a:cubicBezTo>
                  <a:cubicBezTo>
                    <a:pt x="1773" y="2139"/>
                    <a:pt x="1712" y="2445"/>
                    <a:pt x="1590" y="2689"/>
                  </a:cubicBezTo>
                  <a:cubicBezTo>
                    <a:pt x="1467" y="2873"/>
                    <a:pt x="1345" y="2995"/>
                    <a:pt x="1101" y="2995"/>
                  </a:cubicBezTo>
                  <a:cubicBezTo>
                    <a:pt x="856" y="2995"/>
                    <a:pt x="734" y="2873"/>
                    <a:pt x="612" y="2689"/>
                  </a:cubicBezTo>
                  <a:cubicBezTo>
                    <a:pt x="490" y="2445"/>
                    <a:pt x="429" y="2139"/>
                    <a:pt x="429" y="1650"/>
                  </a:cubicBezTo>
                  <a:cubicBezTo>
                    <a:pt x="429" y="1223"/>
                    <a:pt x="490" y="917"/>
                    <a:pt x="612" y="673"/>
                  </a:cubicBezTo>
                  <a:cubicBezTo>
                    <a:pt x="734" y="489"/>
                    <a:pt x="856" y="367"/>
                    <a:pt x="1101" y="367"/>
                  </a:cubicBezTo>
                  <a:close/>
                  <a:moveTo>
                    <a:pt x="1101" y="0"/>
                  </a:moveTo>
                  <a:cubicBezTo>
                    <a:pt x="734" y="0"/>
                    <a:pt x="490" y="123"/>
                    <a:pt x="245" y="428"/>
                  </a:cubicBezTo>
                  <a:cubicBezTo>
                    <a:pt x="62" y="734"/>
                    <a:pt x="1" y="1162"/>
                    <a:pt x="1" y="1650"/>
                  </a:cubicBezTo>
                  <a:cubicBezTo>
                    <a:pt x="1" y="2200"/>
                    <a:pt x="62" y="2628"/>
                    <a:pt x="245" y="2934"/>
                  </a:cubicBezTo>
                  <a:cubicBezTo>
                    <a:pt x="490" y="3178"/>
                    <a:pt x="734" y="3361"/>
                    <a:pt x="1101" y="3361"/>
                  </a:cubicBezTo>
                  <a:cubicBezTo>
                    <a:pt x="1467" y="3361"/>
                    <a:pt x="1712" y="3178"/>
                    <a:pt x="1956" y="2934"/>
                  </a:cubicBezTo>
                  <a:cubicBezTo>
                    <a:pt x="2140" y="2628"/>
                    <a:pt x="2201" y="2200"/>
                    <a:pt x="2201" y="1650"/>
                  </a:cubicBezTo>
                  <a:cubicBezTo>
                    <a:pt x="2201" y="1162"/>
                    <a:pt x="2140" y="734"/>
                    <a:pt x="1956" y="428"/>
                  </a:cubicBezTo>
                  <a:cubicBezTo>
                    <a:pt x="1712" y="123"/>
                    <a:pt x="1467" y="0"/>
                    <a:pt x="11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3374320" y="3907979"/>
              <a:ext cx="25393" cy="62392"/>
            </a:xfrm>
            <a:custGeom>
              <a:rect b="b" l="l" r="r" t="t"/>
              <a:pathLst>
                <a:path extrusionOk="0" h="3607" w="1468">
                  <a:moveTo>
                    <a:pt x="1101" y="1"/>
                  </a:moveTo>
                  <a:lnTo>
                    <a:pt x="1" y="3606"/>
                  </a:lnTo>
                  <a:lnTo>
                    <a:pt x="367" y="3606"/>
                  </a:lnTo>
                  <a:lnTo>
                    <a:pt x="1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3430343" y="3906924"/>
              <a:ext cx="34906" cy="57099"/>
            </a:xfrm>
            <a:custGeom>
              <a:rect b="b" l="l" r="r" t="t"/>
              <a:pathLst>
                <a:path extrusionOk="0" h="3301" w="2018">
                  <a:moveTo>
                    <a:pt x="917" y="0"/>
                  </a:moveTo>
                  <a:cubicBezTo>
                    <a:pt x="795" y="0"/>
                    <a:pt x="612" y="0"/>
                    <a:pt x="490" y="62"/>
                  </a:cubicBezTo>
                  <a:cubicBezTo>
                    <a:pt x="306" y="123"/>
                    <a:pt x="184" y="123"/>
                    <a:pt x="1" y="245"/>
                  </a:cubicBezTo>
                  <a:lnTo>
                    <a:pt x="1" y="673"/>
                  </a:lnTo>
                  <a:cubicBezTo>
                    <a:pt x="184" y="550"/>
                    <a:pt x="306" y="489"/>
                    <a:pt x="490" y="428"/>
                  </a:cubicBezTo>
                  <a:cubicBezTo>
                    <a:pt x="612" y="428"/>
                    <a:pt x="795" y="367"/>
                    <a:pt x="917" y="367"/>
                  </a:cubicBezTo>
                  <a:cubicBezTo>
                    <a:pt x="1101" y="367"/>
                    <a:pt x="1284" y="428"/>
                    <a:pt x="1406" y="550"/>
                  </a:cubicBezTo>
                  <a:cubicBezTo>
                    <a:pt x="1528" y="673"/>
                    <a:pt x="1589" y="795"/>
                    <a:pt x="1589" y="978"/>
                  </a:cubicBezTo>
                  <a:cubicBezTo>
                    <a:pt x="1589" y="1039"/>
                    <a:pt x="1528" y="1162"/>
                    <a:pt x="1467" y="1284"/>
                  </a:cubicBezTo>
                  <a:cubicBezTo>
                    <a:pt x="1406" y="1406"/>
                    <a:pt x="1345" y="1528"/>
                    <a:pt x="1162" y="1650"/>
                  </a:cubicBezTo>
                  <a:cubicBezTo>
                    <a:pt x="1101" y="1773"/>
                    <a:pt x="917" y="1956"/>
                    <a:pt x="673" y="2200"/>
                  </a:cubicBezTo>
                  <a:cubicBezTo>
                    <a:pt x="367" y="2506"/>
                    <a:pt x="123" y="2750"/>
                    <a:pt x="1" y="2934"/>
                  </a:cubicBezTo>
                  <a:lnTo>
                    <a:pt x="1" y="3300"/>
                  </a:lnTo>
                  <a:lnTo>
                    <a:pt x="2017" y="3300"/>
                  </a:lnTo>
                  <a:lnTo>
                    <a:pt x="2017" y="2934"/>
                  </a:lnTo>
                  <a:lnTo>
                    <a:pt x="490" y="2934"/>
                  </a:lnTo>
                  <a:cubicBezTo>
                    <a:pt x="856" y="2567"/>
                    <a:pt x="1101" y="2262"/>
                    <a:pt x="1284" y="2078"/>
                  </a:cubicBezTo>
                  <a:cubicBezTo>
                    <a:pt x="1528" y="1895"/>
                    <a:pt x="1589" y="1773"/>
                    <a:pt x="1651" y="1712"/>
                  </a:cubicBezTo>
                  <a:cubicBezTo>
                    <a:pt x="1773" y="1589"/>
                    <a:pt x="1895" y="1406"/>
                    <a:pt x="1895" y="1284"/>
                  </a:cubicBezTo>
                  <a:cubicBezTo>
                    <a:pt x="1956" y="1162"/>
                    <a:pt x="2017" y="1039"/>
                    <a:pt x="2017" y="917"/>
                  </a:cubicBezTo>
                  <a:cubicBezTo>
                    <a:pt x="2017" y="673"/>
                    <a:pt x="1895" y="428"/>
                    <a:pt x="1712" y="245"/>
                  </a:cubicBezTo>
                  <a:cubicBezTo>
                    <a:pt x="1528" y="62"/>
                    <a:pt x="1223" y="0"/>
                    <a:pt x="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3482146" y="3923840"/>
              <a:ext cx="7403" cy="40182"/>
            </a:xfrm>
            <a:custGeom>
              <a:rect b="b" l="l" r="r" t="t"/>
              <a:pathLst>
                <a:path extrusionOk="0" h="2323" w="428">
                  <a:moveTo>
                    <a:pt x="0" y="0"/>
                  </a:moveTo>
                  <a:lnTo>
                    <a:pt x="0" y="550"/>
                  </a:lnTo>
                  <a:lnTo>
                    <a:pt x="428" y="550"/>
                  </a:lnTo>
                  <a:lnTo>
                    <a:pt x="428" y="0"/>
                  </a:lnTo>
                  <a:close/>
                  <a:moveTo>
                    <a:pt x="0" y="1772"/>
                  </a:moveTo>
                  <a:lnTo>
                    <a:pt x="0" y="2322"/>
                  </a:lnTo>
                  <a:lnTo>
                    <a:pt x="428" y="2322"/>
                  </a:lnTo>
                  <a:lnTo>
                    <a:pt x="428" y="177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3504338" y="3907979"/>
              <a:ext cx="35962" cy="57099"/>
            </a:xfrm>
            <a:custGeom>
              <a:rect b="b" l="l" r="r" t="t"/>
              <a:pathLst>
                <a:path extrusionOk="0" h="3301" w="2079">
                  <a:moveTo>
                    <a:pt x="123" y="1"/>
                  </a:moveTo>
                  <a:lnTo>
                    <a:pt x="123" y="1651"/>
                  </a:lnTo>
                  <a:cubicBezTo>
                    <a:pt x="245" y="1589"/>
                    <a:pt x="367" y="1528"/>
                    <a:pt x="489" y="1528"/>
                  </a:cubicBezTo>
                  <a:cubicBezTo>
                    <a:pt x="611" y="1467"/>
                    <a:pt x="734" y="1467"/>
                    <a:pt x="856" y="1467"/>
                  </a:cubicBezTo>
                  <a:cubicBezTo>
                    <a:pt x="1100" y="1467"/>
                    <a:pt x="1284" y="1528"/>
                    <a:pt x="1467" y="1651"/>
                  </a:cubicBezTo>
                  <a:cubicBezTo>
                    <a:pt x="1589" y="1773"/>
                    <a:pt x="1650" y="1956"/>
                    <a:pt x="1650" y="2201"/>
                  </a:cubicBezTo>
                  <a:cubicBezTo>
                    <a:pt x="1650" y="2445"/>
                    <a:pt x="1589" y="2567"/>
                    <a:pt x="1467" y="2751"/>
                  </a:cubicBezTo>
                  <a:cubicBezTo>
                    <a:pt x="1284" y="2873"/>
                    <a:pt x="1100" y="2934"/>
                    <a:pt x="856" y="2934"/>
                  </a:cubicBezTo>
                  <a:cubicBezTo>
                    <a:pt x="673" y="2934"/>
                    <a:pt x="550" y="2873"/>
                    <a:pt x="428" y="2873"/>
                  </a:cubicBezTo>
                  <a:cubicBezTo>
                    <a:pt x="245" y="2812"/>
                    <a:pt x="123" y="2812"/>
                    <a:pt x="0" y="2689"/>
                  </a:cubicBezTo>
                  <a:lnTo>
                    <a:pt x="0" y="3178"/>
                  </a:lnTo>
                  <a:cubicBezTo>
                    <a:pt x="184" y="3178"/>
                    <a:pt x="306" y="3239"/>
                    <a:pt x="428" y="3239"/>
                  </a:cubicBezTo>
                  <a:cubicBezTo>
                    <a:pt x="611" y="3300"/>
                    <a:pt x="734" y="3300"/>
                    <a:pt x="856" y="3300"/>
                  </a:cubicBezTo>
                  <a:cubicBezTo>
                    <a:pt x="1223" y="3300"/>
                    <a:pt x="1528" y="3178"/>
                    <a:pt x="1773" y="2995"/>
                  </a:cubicBezTo>
                  <a:cubicBezTo>
                    <a:pt x="1956" y="2812"/>
                    <a:pt x="2078" y="2567"/>
                    <a:pt x="2078" y="2201"/>
                  </a:cubicBezTo>
                  <a:cubicBezTo>
                    <a:pt x="2078" y="1834"/>
                    <a:pt x="2017" y="1589"/>
                    <a:pt x="1773" y="1406"/>
                  </a:cubicBezTo>
                  <a:cubicBezTo>
                    <a:pt x="1589" y="1223"/>
                    <a:pt x="1284" y="1101"/>
                    <a:pt x="917" y="1101"/>
                  </a:cubicBezTo>
                  <a:lnTo>
                    <a:pt x="734" y="1101"/>
                  </a:lnTo>
                  <a:cubicBezTo>
                    <a:pt x="673" y="1101"/>
                    <a:pt x="611" y="1162"/>
                    <a:pt x="550" y="1162"/>
                  </a:cubicBezTo>
                  <a:lnTo>
                    <a:pt x="550" y="367"/>
                  </a:lnTo>
                  <a:lnTo>
                    <a:pt x="1834" y="367"/>
                  </a:lnTo>
                  <a:lnTo>
                    <a:pt x="18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3551903" y="3906924"/>
              <a:ext cx="39127" cy="58154"/>
            </a:xfrm>
            <a:custGeom>
              <a:rect b="b" l="l" r="r" t="t"/>
              <a:pathLst>
                <a:path extrusionOk="0" h="3362" w="2262">
                  <a:moveTo>
                    <a:pt x="1161" y="367"/>
                  </a:moveTo>
                  <a:cubicBezTo>
                    <a:pt x="1345" y="367"/>
                    <a:pt x="1528" y="489"/>
                    <a:pt x="1650" y="673"/>
                  </a:cubicBezTo>
                  <a:cubicBezTo>
                    <a:pt x="1772" y="917"/>
                    <a:pt x="1834" y="1223"/>
                    <a:pt x="1834" y="1650"/>
                  </a:cubicBezTo>
                  <a:cubicBezTo>
                    <a:pt x="1834" y="2139"/>
                    <a:pt x="1772" y="2445"/>
                    <a:pt x="1650" y="2689"/>
                  </a:cubicBezTo>
                  <a:cubicBezTo>
                    <a:pt x="1528" y="2873"/>
                    <a:pt x="1345" y="2995"/>
                    <a:pt x="1161" y="2995"/>
                  </a:cubicBezTo>
                  <a:cubicBezTo>
                    <a:pt x="917" y="2995"/>
                    <a:pt x="734" y="2873"/>
                    <a:pt x="611" y="2689"/>
                  </a:cubicBezTo>
                  <a:cubicBezTo>
                    <a:pt x="489" y="2445"/>
                    <a:pt x="428" y="2139"/>
                    <a:pt x="428" y="1650"/>
                  </a:cubicBezTo>
                  <a:cubicBezTo>
                    <a:pt x="428" y="1223"/>
                    <a:pt x="489" y="917"/>
                    <a:pt x="611" y="673"/>
                  </a:cubicBezTo>
                  <a:cubicBezTo>
                    <a:pt x="734" y="489"/>
                    <a:pt x="917" y="367"/>
                    <a:pt x="1161" y="367"/>
                  </a:cubicBezTo>
                  <a:close/>
                  <a:moveTo>
                    <a:pt x="1161" y="0"/>
                  </a:moveTo>
                  <a:cubicBezTo>
                    <a:pt x="795" y="0"/>
                    <a:pt x="489" y="123"/>
                    <a:pt x="306" y="428"/>
                  </a:cubicBezTo>
                  <a:cubicBezTo>
                    <a:pt x="122" y="734"/>
                    <a:pt x="0" y="1162"/>
                    <a:pt x="0" y="1650"/>
                  </a:cubicBezTo>
                  <a:cubicBezTo>
                    <a:pt x="0" y="2200"/>
                    <a:pt x="122" y="2628"/>
                    <a:pt x="306" y="2934"/>
                  </a:cubicBezTo>
                  <a:cubicBezTo>
                    <a:pt x="489" y="3178"/>
                    <a:pt x="795" y="3361"/>
                    <a:pt x="1161" y="3361"/>
                  </a:cubicBezTo>
                  <a:cubicBezTo>
                    <a:pt x="1467" y="3361"/>
                    <a:pt x="1772" y="3178"/>
                    <a:pt x="1956" y="2934"/>
                  </a:cubicBezTo>
                  <a:cubicBezTo>
                    <a:pt x="2139" y="2628"/>
                    <a:pt x="2261" y="2200"/>
                    <a:pt x="2261" y="1650"/>
                  </a:cubicBezTo>
                  <a:cubicBezTo>
                    <a:pt x="2261" y="1162"/>
                    <a:pt x="2139" y="734"/>
                    <a:pt x="1956" y="428"/>
                  </a:cubicBezTo>
                  <a:cubicBezTo>
                    <a:pt x="1772" y="123"/>
                    <a:pt x="1467" y="0"/>
                    <a:pt x="1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5766292" y="3895301"/>
              <a:ext cx="109943" cy="85640"/>
            </a:xfrm>
            <a:custGeom>
              <a:rect b="b" l="l" r="r" t="t"/>
              <a:pathLst>
                <a:path extrusionOk="0" h="4951" w="6356">
                  <a:moveTo>
                    <a:pt x="1651" y="2200"/>
                  </a:moveTo>
                  <a:lnTo>
                    <a:pt x="1651" y="2750"/>
                  </a:lnTo>
                  <a:lnTo>
                    <a:pt x="612" y="2750"/>
                  </a:lnTo>
                  <a:lnTo>
                    <a:pt x="612" y="2200"/>
                  </a:lnTo>
                  <a:close/>
                  <a:moveTo>
                    <a:pt x="5623" y="2200"/>
                  </a:moveTo>
                  <a:lnTo>
                    <a:pt x="5623" y="2750"/>
                  </a:lnTo>
                  <a:lnTo>
                    <a:pt x="2323" y="2750"/>
                  </a:lnTo>
                  <a:lnTo>
                    <a:pt x="2323" y="2200"/>
                  </a:lnTo>
                  <a:close/>
                  <a:moveTo>
                    <a:pt x="3973" y="3361"/>
                  </a:moveTo>
                  <a:lnTo>
                    <a:pt x="3973" y="3911"/>
                  </a:lnTo>
                  <a:lnTo>
                    <a:pt x="673" y="3911"/>
                  </a:lnTo>
                  <a:lnTo>
                    <a:pt x="673" y="3361"/>
                  </a:lnTo>
                  <a:close/>
                  <a:moveTo>
                    <a:pt x="5684" y="3361"/>
                  </a:moveTo>
                  <a:lnTo>
                    <a:pt x="5684" y="3911"/>
                  </a:lnTo>
                  <a:lnTo>
                    <a:pt x="4645" y="3911"/>
                  </a:lnTo>
                  <a:lnTo>
                    <a:pt x="4645" y="3361"/>
                  </a:lnTo>
                  <a:close/>
                  <a:moveTo>
                    <a:pt x="673" y="0"/>
                  </a:moveTo>
                  <a:cubicBezTo>
                    <a:pt x="306" y="0"/>
                    <a:pt x="1" y="306"/>
                    <a:pt x="1" y="672"/>
                  </a:cubicBezTo>
                  <a:lnTo>
                    <a:pt x="1" y="4278"/>
                  </a:lnTo>
                  <a:cubicBezTo>
                    <a:pt x="1" y="4645"/>
                    <a:pt x="306" y="4950"/>
                    <a:pt x="673" y="4950"/>
                  </a:cubicBezTo>
                  <a:lnTo>
                    <a:pt x="5684" y="4950"/>
                  </a:lnTo>
                  <a:cubicBezTo>
                    <a:pt x="6050" y="4950"/>
                    <a:pt x="6356" y="4645"/>
                    <a:pt x="6356" y="4278"/>
                  </a:cubicBezTo>
                  <a:lnTo>
                    <a:pt x="6356" y="672"/>
                  </a:lnTo>
                  <a:cubicBezTo>
                    <a:pt x="6356" y="306"/>
                    <a:pt x="6050" y="0"/>
                    <a:pt x="56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6320162" y="3899314"/>
              <a:ext cx="121567" cy="76334"/>
            </a:xfrm>
            <a:custGeom>
              <a:rect b="b" l="l" r="r" t="t"/>
              <a:pathLst>
                <a:path extrusionOk="0" h="4413" w="7028">
                  <a:moveTo>
                    <a:pt x="6417" y="624"/>
                  </a:moveTo>
                  <a:lnTo>
                    <a:pt x="6417" y="3801"/>
                  </a:lnTo>
                  <a:lnTo>
                    <a:pt x="611" y="3801"/>
                  </a:lnTo>
                  <a:lnTo>
                    <a:pt x="611" y="624"/>
                  </a:lnTo>
                  <a:close/>
                  <a:moveTo>
                    <a:pt x="294" y="1"/>
                  </a:moveTo>
                  <a:cubicBezTo>
                    <a:pt x="138" y="1"/>
                    <a:pt x="0" y="159"/>
                    <a:pt x="0" y="318"/>
                  </a:cubicBezTo>
                  <a:lnTo>
                    <a:pt x="0" y="4107"/>
                  </a:lnTo>
                  <a:cubicBezTo>
                    <a:pt x="0" y="4290"/>
                    <a:pt x="183" y="4413"/>
                    <a:pt x="367" y="4413"/>
                  </a:cubicBezTo>
                  <a:lnTo>
                    <a:pt x="6722" y="4413"/>
                  </a:lnTo>
                  <a:cubicBezTo>
                    <a:pt x="6906" y="4413"/>
                    <a:pt x="7028" y="4290"/>
                    <a:pt x="7028" y="4107"/>
                  </a:cubicBezTo>
                  <a:lnTo>
                    <a:pt x="7028" y="318"/>
                  </a:lnTo>
                  <a:cubicBezTo>
                    <a:pt x="7028" y="159"/>
                    <a:pt x="6936" y="1"/>
                    <a:pt x="6792" y="1"/>
                  </a:cubicBezTo>
                  <a:cubicBezTo>
                    <a:pt x="6770" y="1"/>
                    <a:pt x="6747" y="5"/>
                    <a:pt x="6722" y="13"/>
                  </a:cubicBezTo>
                  <a:lnTo>
                    <a:pt x="367" y="13"/>
                  </a:lnTo>
                  <a:cubicBezTo>
                    <a:pt x="342" y="5"/>
                    <a:pt x="318" y="1"/>
                    <a:pt x="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5952317" y="3897411"/>
              <a:ext cx="81419" cy="81402"/>
            </a:xfrm>
            <a:custGeom>
              <a:rect b="b" l="l" r="r" t="t"/>
              <a:pathLst>
                <a:path extrusionOk="0" h="4706" w="4707">
                  <a:moveTo>
                    <a:pt x="2344" y="1422"/>
                  </a:moveTo>
                  <a:cubicBezTo>
                    <a:pt x="2800" y="1422"/>
                    <a:pt x="3240" y="1790"/>
                    <a:pt x="3240" y="2323"/>
                  </a:cubicBezTo>
                  <a:cubicBezTo>
                    <a:pt x="3240" y="2862"/>
                    <a:pt x="2887" y="3225"/>
                    <a:pt x="2354" y="3239"/>
                  </a:cubicBezTo>
                  <a:lnTo>
                    <a:pt x="2354" y="3239"/>
                  </a:lnTo>
                  <a:cubicBezTo>
                    <a:pt x="1520" y="3216"/>
                    <a:pt x="1168" y="2255"/>
                    <a:pt x="1712" y="1712"/>
                  </a:cubicBezTo>
                  <a:cubicBezTo>
                    <a:pt x="1893" y="1510"/>
                    <a:pt x="2120" y="1422"/>
                    <a:pt x="2344" y="1422"/>
                  </a:cubicBezTo>
                  <a:close/>
                  <a:moveTo>
                    <a:pt x="1712" y="0"/>
                  </a:moveTo>
                  <a:lnTo>
                    <a:pt x="1590" y="917"/>
                  </a:lnTo>
                  <a:lnTo>
                    <a:pt x="795" y="489"/>
                  </a:lnTo>
                  <a:lnTo>
                    <a:pt x="1" y="1528"/>
                  </a:lnTo>
                  <a:lnTo>
                    <a:pt x="979" y="2323"/>
                  </a:lnTo>
                  <a:lnTo>
                    <a:pt x="1" y="3178"/>
                  </a:lnTo>
                  <a:lnTo>
                    <a:pt x="795" y="4217"/>
                  </a:lnTo>
                  <a:lnTo>
                    <a:pt x="1590" y="3728"/>
                  </a:lnTo>
                  <a:lnTo>
                    <a:pt x="1712" y="4706"/>
                  </a:lnTo>
                  <a:lnTo>
                    <a:pt x="3056" y="4706"/>
                  </a:lnTo>
                  <a:lnTo>
                    <a:pt x="3118" y="3728"/>
                  </a:lnTo>
                  <a:lnTo>
                    <a:pt x="3973" y="4217"/>
                  </a:lnTo>
                  <a:lnTo>
                    <a:pt x="4706" y="3178"/>
                  </a:lnTo>
                  <a:lnTo>
                    <a:pt x="3729" y="2323"/>
                  </a:lnTo>
                  <a:lnTo>
                    <a:pt x="4645" y="1528"/>
                  </a:lnTo>
                  <a:lnTo>
                    <a:pt x="3912" y="489"/>
                  </a:lnTo>
                  <a:lnTo>
                    <a:pt x="3056" y="917"/>
                  </a:lnTo>
                  <a:lnTo>
                    <a:pt x="2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5998816" y="3897406"/>
              <a:ext cx="64482" cy="35967"/>
            </a:xfrm>
            <a:custGeom>
              <a:rect b="b" l="l" r="r" t="t"/>
              <a:pathLst>
                <a:path extrusionOk="0" h="2079" w="2935">
                  <a:moveTo>
                    <a:pt x="1" y="0"/>
                  </a:moveTo>
                  <a:lnTo>
                    <a:pt x="1" y="2078"/>
                  </a:lnTo>
                  <a:lnTo>
                    <a:pt x="2934" y="2078"/>
                  </a:lnTo>
                  <a:lnTo>
                    <a:pt x="29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6009395" y="3903759"/>
              <a:ext cx="19045" cy="22210"/>
            </a:xfrm>
            <a:custGeom>
              <a:rect b="b" l="l" r="r" t="t"/>
              <a:pathLst>
                <a:path extrusionOk="0" h="1284" w="1101">
                  <a:moveTo>
                    <a:pt x="1" y="0"/>
                  </a:moveTo>
                  <a:lnTo>
                    <a:pt x="1" y="1283"/>
                  </a:lnTo>
                  <a:lnTo>
                    <a:pt x="306" y="1283"/>
                  </a:lnTo>
                  <a:lnTo>
                    <a:pt x="306" y="733"/>
                  </a:lnTo>
                  <a:lnTo>
                    <a:pt x="795" y="733"/>
                  </a:lnTo>
                  <a:lnTo>
                    <a:pt x="795" y="1283"/>
                  </a:lnTo>
                  <a:lnTo>
                    <a:pt x="1101" y="1283"/>
                  </a:lnTo>
                  <a:lnTo>
                    <a:pt x="1101" y="0"/>
                  </a:lnTo>
                  <a:lnTo>
                    <a:pt x="795" y="0"/>
                  </a:lnTo>
                  <a:lnTo>
                    <a:pt x="795" y="489"/>
                  </a:lnTo>
                  <a:lnTo>
                    <a:pt x="306" y="489"/>
                  </a:lnTo>
                  <a:lnTo>
                    <a:pt x="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6034769" y="3903759"/>
              <a:ext cx="20100" cy="22210"/>
            </a:xfrm>
            <a:custGeom>
              <a:rect b="b" l="l" r="r" t="t"/>
              <a:pathLst>
                <a:path extrusionOk="0" h="1284" w="1162">
                  <a:moveTo>
                    <a:pt x="428" y="245"/>
                  </a:moveTo>
                  <a:cubicBezTo>
                    <a:pt x="550" y="245"/>
                    <a:pt x="673" y="306"/>
                    <a:pt x="734" y="367"/>
                  </a:cubicBezTo>
                  <a:cubicBezTo>
                    <a:pt x="795" y="428"/>
                    <a:pt x="856" y="550"/>
                    <a:pt x="856" y="672"/>
                  </a:cubicBezTo>
                  <a:cubicBezTo>
                    <a:pt x="856" y="795"/>
                    <a:pt x="795" y="856"/>
                    <a:pt x="734" y="917"/>
                  </a:cubicBezTo>
                  <a:cubicBezTo>
                    <a:pt x="673" y="1039"/>
                    <a:pt x="550" y="1039"/>
                    <a:pt x="428" y="1039"/>
                  </a:cubicBezTo>
                  <a:lnTo>
                    <a:pt x="306" y="1039"/>
                  </a:lnTo>
                  <a:lnTo>
                    <a:pt x="306" y="245"/>
                  </a:lnTo>
                  <a:close/>
                  <a:moveTo>
                    <a:pt x="0" y="0"/>
                  </a:moveTo>
                  <a:lnTo>
                    <a:pt x="0" y="1283"/>
                  </a:lnTo>
                  <a:lnTo>
                    <a:pt x="306" y="1283"/>
                  </a:lnTo>
                  <a:cubicBezTo>
                    <a:pt x="489" y="1283"/>
                    <a:pt x="673" y="1283"/>
                    <a:pt x="734" y="1222"/>
                  </a:cubicBezTo>
                  <a:cubicBezTo>
                    <a:pt x="856" y="1222"/>
                    <a:pt x="917" y="1161"/>
                    <a:pt x="978" y="1100"/>
                  </a:cubicBezTo>
                  <a:cubicBezTo>
                    <a:pt x="1039" y="1039"/>
                    <a:pt x="1100" y="978"/>
                    <a:pt x="1162" y="917"/>
                  </a:cubicBezTo>
                  <a:cubicBezTo>
                    <a:pt x="1162" y="856"/>
                    <a:pt x="1162" y="733"/>
                    <a:pt x="1162" y="672"/>
                  </a:cubicBezTo>
                  <a:cubicBezTo>
                    <a:pt x="1162" y="550"/>
                    <a:pt x="1162" y="489"/>
                    <a:pt x="1162" y="428"/>
                  </a:cubicBezTo>
                  <a:cubicBezTo>
                    <a:pt x="1100" y="306"/>
                    <a:pt x="1039" y="245"/>
                    <a:pt x="978" y="183"/>
                  </a:cubicBezTo>
                  <a:cubicBezTo>
                    <a:pt x="917" y="122"/>
                    <a:pt x="856" y="61"/>
                    <a:pt x="734" y="61"/>
                  </a:cubicBezTo>
                  <a:cubicBezTo>
                    <a:pt x="673" y="61"/>
                    <a:pt x="550" y="0"/>
                    <a:pt x="3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6126735" y="3892118"/>
              <a:ext cx="117346" cy="91988"/>
            </a:xfrm>
            <a:custGeom>
              <a:rect b="b" l="l" r="r" t="t"/>
              <a:pathLst>
                <a:path extrusionOk="0" h="5318" w="6784">
                  <a:moveTo>
                    <a:pt x="5928" y="368"/>
                  </a:moveTo>
                  <a:cubicBezTo>
                    <a:pt x="6172" y="368"/>
                    <a:pt x="6417" y="612"/>
                    <a:pt x="6417" y="856"/>
                  </a:cubicBezTo>
                  <a:lnTo>
                    <a:pt x="6417" y="4462"/>
                  </a:lnTo>
                  <a:cubicBezTo>
                    <a:pt x="6417" y="4706"/>
                    <a:pt x="6172" y="4890"/>
                    <a:pt x="5928" y="4890"/>
                  </a:cubicBezTo>
                  <a:lnTo>
                    <a:pt x="856" y="4890"/>
                  </a:lnTo>
                  <a:cubicBezTo>
                    <a:pt x="611" y="4890"/>
                    <a:pt x="428" y="4706"/>
                    <a:pt x="428" y="4462"/>
                  </a:cubicBezTo>
                  <a:lnTo>
                    <a:pt x="428" y="856"/>
                  </a:lnTo>
                  <a:cubicBezTo>
                    <a:pt x="428" y="612"/>
                    <a:pt x="611" y="368"/>
                    <a:pt x="856" y="368"/>
                  </a:cubicBezTo>
                  <a:close/>
                  <a:moveTo>
                    <a:pt x="856" y="1"/>
                  </a:moveTo>
                  <a:cubicBezTo>
                    <a:pt x="367" y="1"/>
                    <a:pt x="0" y="368"/>
                    <a:pt x="0" y="856"/>
                  </a:cubicBezTo>
                  <a:lnTo>
                    <a:pt x="0" y="4462"/>
                  </a:lnTo>
                  <a:cubicBezTo>
                    <a:pt x="0" y="4951"/>
                    <a:pt x="367" y="5317"/>
                    <a:pt x="856" y="5317"/>
                  </a:cubicBezTo>
                  <a:lnTo>
                    <a:pt x="5928" y="5317"/>
                  </a:lnTo>
                  <a:cubicBezTo>
                    <a:pt x="6417" y="5317"/>
                    <a:pt x="6783" y="4951"/>
                    <a:pt x="6783" y="4462"/>
                  </a:cubicBezTo>
                  <a:lnTo>
                    <a:pt x="6783" y="856"/>
                  </a:lnTo>
                  <a:cubicBezTo>
                    <a:pt x="6783" y="368"/>
                    <a:pt x="6417" y="1"/>
                    <a:pt x="5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6"/>
            <p:cNvSpPr/>
            <p:nvPr/>
          </p:nvSpPr>
          <p:spPr>
            <a:xfrm>
              <a:off x="6190144" y="3938629"/>
              <a:ext cx="37017" cy="27503"/>
            </a:xfrm>
            <a:custGeom>
              <a:rect b="b" l="l" r="r" t="t"/>
              <a:pathLst>
                <a:path extrusionOk="0" h="1590" w="2140">
                  <a:moveTo>
                    <a:pt x="245" y="1"/>
                  </a:moveTo>
                  <a:cubicBezTo>
                    <a:pt x="123" y="1"/>
                    <a:pt x="1" y="62"/>
                    <a:pt x="1" y="184"/>
                  </a:cubicBezTo>
                  <a:lnTo>
                    <a:pt x="1" y="1406"/>
                  </a:lnTo>
                  <a:cubicBezTo>
                    <a:pt x="1" y="1528"/>
                    <a:pt x="123" y="1590"/>
                    <a:pt x="245" y="1590"/>
                  </a:cubicBezTo>
                  <a:lnTo>
                    <a:pt x="1895" y="1590"/>
                  </a:lnTo>
                  <a:cubicBezTo>
                    <a:pt x="2017" y="1590"/>
                    <a:pt x="2078" y="1528"/>
                    <a:pt x="2139" y="1406"/>
                  </a:cubicBezTo>
                  <a:lnTo>
                    <a:pt x="2139" y="184"/>
                  </a:lnTo>
                  <a:cubicBezTo>
                    <a:pt x="2078" y="62"/>
                    <a:pt x="2017" y="1"/>
                    <a:pt x="18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6518865" y="3892032"/>
              <a:ext cx="117364" cy="92075"/>
            </a:xfrm>
            <a:custGeom>
              <a:rect b="b" l="l" r="r" t="t"/>
              <a:pathLst>
                <a:path extrusionOk="0" h="5323" w="6785">
                  <a:moveTo>
                    <a:pt x="764" y="0"/>
                  </a:moveTo>
                  <a:cubicBezTo>
                    <a:pt x="322" y="0"/>
                    <a:pt x="1" y="404"/>
                    <a:pt x="1" y="861"/>
                  </a:cubicBezTo>
                  <a:lnTo>
                    <a:pt x="429" y="861"/>
                  </a:lnTo>
                  <a:cubicBezTo>
                    <a:pt x="429" y="617"/>
                    <a:pt x="612" y="373"/>
                    <a:pt x="856" y="373"/>
                  </a:cubicBezTo>
                  <a:lnTo>
                    <a:pt x="5928" y="373"/>
                  </a:lnTo>
                  <a:cubicBezTo>
                    <a:pt x="6173" y="373"/>
                    <a:pt x="6417" y="617"/>
                    <a:pt x="6417" y="861"/>
                  </a:cubicBezTo>
                  <a:lnTo>
                    <a:pt x="6417" y="4467"/>
                  </a:lnTo>
                  <a:cubicBezTo>
                    <a:pt x="6417" y="4711"/>
                    <a:pt x="6173" y="4895"/>
                    <a:pt x="5928" y="4895"/>
                  </a:cubicBezTo>
                  <a:lnTo>
                    <a:pt x="4706" y="4895"/>
                  </a:lnTo>
                  <a:lnTo>
                    <a:pt x="4706" y="5322"/>
                  </a:lnTo>
                  <a:lnTo>
                    <a:pt x="5928" y="5322"/>
                  </a:lnTo>
                  <a:cubicBezTo>
                    <a:pt x="6417" y="5322"/>
                    <a:pt x="6784" y="4956"/>
                    <a:pt x="6784" y="4467"/>
                  </a:cubicBezTo>
                  <a:lnTo>
                    <a:pt x="6784" y="861"/>
                  </a:lnTo>
                  <a:cubicBezTo>
                    <a:pt x="6784" y="404"/>
                    <a:pt x="6463" y="0"/>
                    <a:pt x="6021" y="0"/>
                  </a:cubicBezTo>
                  <a:cubicBezTo>
                    <a:pt x="5991" y="0"/>
                    <a:pt x="5960" y="2"/>
                    <a:pt x="5928" y="6"/>
                  </a:cubicBezTo>
                  <a:lnTo>
                    <a:pt x="856" y="6"/>
                  </a:lnTo>
                  <a:cubicBezTo>
                    <a:pt x="825" y="2"/>
                    <a:pt x="794" y="0"/>
                    <a:pt x="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6517809" y="3914327"/>
              <a:ext cx="69778" cy="68723"/>
            </a:xfrm>
            <a:custGeom>
              <a:rect b="b" l="l" r="r" t="t"/>
              <a:pathLst>
                <a:path extrusionOk="0" h="3973" w="4034">
                  <a:moveTo>
                    <a:pt x="1" y="0"/>
                  </a:moveTo>
                  <a:lnTo>
                    <a:pt x="1" y="611"/>
                  </a:lnTo>
                  <a:cubicBezTo>
                    <a:pt x="1895" y="611"/>
                    <a:pt x="3423" y="2078"/>
                    <a:pt x="3423" y="3972"/>
                  </a:cubicBezTo>
                  <a:lnTo>
                    <a:pt x="4034" y="3972"/>
                  </a:lnTo>
                  <a:cubicBezTo>
                    <a:pt x="4034" y="1772"/>
                    <a:pt x="2262"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6518865" y="3937573"/>
              <a:ext cx="45475" cy="45475"/>
            </a:xfrm>
            <a:custGeom>
              <a:rect b="b" l="l" r="r" t="t"/>
              <a:pathLst>
                <a:path extrusionOk="0" h="2629" w="2629">
                  <a:moveTo>
                    <a:pt x="1" y="1"/>
                  </a:moveTo>
                  <a:lnTo>
                    <a:pt x="1" y="612"/>
                  </a:lnTo>
                  <a:cubicBezTo>
                    <a:pt x="1101" y="612"/>
                    <a:pt x="2017" y="1528"/>
                    <a:pt x="2017" y="2628"/>
                  </a:cubicBezTo>
                  <a:lnTo>
                    <a:pt x="2629" y="2628"/>
                  </a:lnTo>
                  <a:cubicBezTo>
                    <a:pt x="2629" y="1162"/>
                    <a:pt x="1406"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6518865" y="3964003"/>
              <a:ext cx="19045" cy="19045"/>
            </a:xfrm>
            <a:custGeom>
              <a:rect b="b" l="l" r="r" t="t"/>
              <a:pathLst>
                <a:path extrusionOk="0" h="1101" w="1101">
                  <a:moveTo>
                    <a:pt x="1" y="0"/>
                  </a:moveTo>
                  <a:lnTo>
                    <a:pt x="1" y="1100"/>
                  </a:lnTo>
                  <a:lnTo>
                    <a:pt x="1101" y="1100"/>
                  </a:lnTo>
                  <a:cubicBezTo>
                    <a:pt x="1101" y="489"/>
                    <a:pt x="612"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6712292" y="3890008"/>
              <a:ext cx="43365" cy="42310"/>
            </a:xfrm>
            <a:custGeom>
              <a:rect b="b" l="l" r="r" t="t"/>
              <a:pathLst>
                <a:path extrusionOk="0" h="2446" w="2507">
                  <a:moveTo>
                    <a:pt x="368" y="1"/>
                  </a:moveTo>
                  <a:cubicBezTo>
                    <a:pt x="184" y="1"/>
                    <a:pt x="1" y="123"/>
                    <a:pt x="1" y="306"/>
                  </a:cubicBezTo>
                  <a:lnTo>
                    <a:pt x="1" y="2140"/>
                  </a:lnTo>
                  <a:cubicBezTo>
                    <a:pt x="1" y="2323"/>
                    <a:pt x="184" y="2445"/>
                    <a:pt x="368" y="2445"/>
                  </a:cubicBezTo>
                  <a:cubicBezTo>
                    <a:pt x="490" y="2445"/>
                    <a:pt x="612" y="2323"/>
                    <a:pt x="612" y="2140"/>
                  </a:cubicBezTo>
                  <a:lnTo>
                    <a:pt x="612" y="612"/>
                  </a:lnTo>
                  <a:lnTo>
                    <a:pt x="2140" y="612"/>
                  </a:lnTo>
                  <a:cubicBezTo>
                    <a:pt x="2506" y="551"/>
                    <a:pt x="2506" y="62"/>
                    <a:pt x="2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6763040" y="3890008"/>
              <a:ext cx="42292" cy="42310"/>
            </a:xfrm>
            <a:custGeom>
              <a:rect b="b" l="l" r="r" t="t"/>
              <a:pathLst>
                <a:path extrusionOk="0" h="2446" w="2445">
                  <a:moveTo>
                    <a:pt x="306" y="1"/>
                  </a:moveTo>
                  <a:cubicBezTo>
                    <a:pt x="0" y="62"/>
                    <a:pt x="0" y="551"/>
                    <a:pt x="306" y="612"/>
                  </a:cubicBezTo>
                  <a:lnTo>
                    <a:pt x="1834" y="612"/>
                  </a:lnTo>
                  <a:lnTo>
                    <a:pt x="1834" y="2140"/>
                  </a:lnTo>
                  <a:cubicBezTo>
                    <a:pt x="1834" y="2323"/>
                    <a:pt x="2017" y="2445"/>
                    <a:pt x="2139" y="2445"/>
                  </a:cubicBezTo>
                  <a:cubicBezTo>
                    <a:pt x="2322" y="2445"/>
                    <a:pt x="2445" y="2262"/>
                    <a:pt x="2445" y="2140"/>
                  </a:cubicBezTo>
                  <a:lnTo>
                    <a:pt x="2445" y="306"/>
                  </a:lnTo>
                  <a:cubicBezTo>
                    <a:pt x="2445" y="123"/>
                    <a:pt x="2322" y="1"/>
                    <a:pt x="2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6763040" y="3944440"/>
              <a:ext cx="43348" cy="41773"/>
            </a:xfrm>
            <a:custGeom>
              <a:rect b="b" l="l" r="r" t="t"/>
              <a:pathLst>
                <a:path extrusionOk="0" h="2415" w="2506">
                  <a:moveTo>
                    <a:pt x="2177" y="1"/>
                  </a:moveTo>
                  <a:cubicBezTo>
                    <a:pt x="2032" y="1"/>
                    <a:pt x="1895" y="93"/>
                    <a:pt x="1895" y="276"/>
                  </a:cubicBezTo>
                  <a:lnTo>
                    <a:pt x="1895" y="1804"/>
                  </a:lnTo>
                  <a:lnTo>
                    <a:pt x="367" y="1804"/>
                  </a:lnTo>
                  <a:cubicBezTo>
                    <a:pt x="0" y="1865"/>
                    <a:pt x="0" y="2354"/>
                    <a:pt x="367" y="2415"/>
                  </a:cubicBezTo>
                  <a:lnTo>
                    <a:pt x="2139" y="2415"/>
                  </a:lnTo>
                  <a:cubicBezTo>
                    <a:pt x="2322" y="2415"/>
                    <a:pt x="2506" y="2292"/>
                    <a:pt x="2506" y="2109"/>
                  </a:cubicBezTo>
                  <a:lnTo>
                    <a:pt x="2506" y="276"/>
                  </a:lnTo>
                  <a:cubicBezTo>
                    <a:pt x="2475" y="93"/>
                    <a:pt x="2322" y="1"/>
                    <a:pt x="2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6712292" y="3943921"/>
              <a:ext cx="43365" cy="42292"/>
            </a:xfrm>
            <a:custGeom>
              <a:rect b="b" l="l" r="r" t="t"/>
              <a:pathLst>
                <a:path extrusionOk="0" h="2445" w="2507">
                  <a:moveTo>
                    <a:pt x="368" y="0"/>
                  </a:moveTo>
                  <a:cubicBezTo>
                    <a:pt x="184" y="0"/>
                    <a:pt x="1" y="123"/>
                    <a:pt x="1" y="306"/>
                  </a:cubicBezTo>
                  <a:lnTo>
                    <a:pt x="1" y="2139"/>
                  </a:lnTo>
                  <a:cubicBezTo>
                    <a:pt x="1" y="2322"/>
                    <a:pt x="184" y="2445"/>
                    <a:pt x="368" y="2445"/>
                  </a:cubicBezTo>
                  <a:lnTo>
                    <a:pt x="2201" y="2445"/>
                  </a:lnTo>
                  <a:cubicBezTo>
                    <a:pt x="2506" y="2384"/>
                    <a:pt x="2506" y="1895"/>
                    <a:pt x="2201" y="1834"/>
                  </a:cubicBezTo>
                  <a:lnTo>
                    <a:pt x="673" y="1834"/>
                  </a:lnTo>
                  <a:lnTo>
                    <a:pt x="673" y="306"/>
                  </a:lnTo>
                  <a:cubicBezTo>
                    <a:pt x="673" y="123"/>
                    <a:pt x="490" y="0"/>
                    <a:pt x="3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05" name="Google Shape;1705;p46"/>
          <p:cNvPicPr preferRelativeResize="0"/>
          <p:nvPr/>
        </p:nvPicPr>
        <p:blipFill rotWithShape="1">
          <a:blip r:embed="rId3">
            <a:alphaModFix/>
          </a:blip>
          <a:srcRect b="4460" l="0" r="0" t="10083"/>
          <a:stretch/>
        </p:blipFill>
        <p:spPr>
          <a:xfrm>
            <a:off x="2355114" y="1489554"/>
            <a:ext cx="4404300" cy="2117100"/>
          </a:xfrm>
          <a:prstGeom prst="rect">
            <a:avLst/>
          </a:prstGeom>
          <a:noFill/>
          <a:ln cap="flat" cmpd="sng" w="19050">
            <a:solidFill>
              <a:schemeClr val="lt1"/>
            </a:solidFill>
            <a:prstDash val="solid"/>
            <a:round/>
            <a:headEnd len="sm" w="sm" type="none"/>
            <a:tailEnd len="sm" w="sm" type="none"/>
          </a:ln>
        </p:spPr>
      </p:pic>
      <p:grpSp>
        <p:nvGrpSpPr>
          <p:cNvPr id="1706" name="Google Shape;1706;p46"/>
          <p:cNvGrpSpPr/>
          <p:nvPr/>
        </p:nvGrpSpPr>
        <p:grpSpPr>
          <a:xfrm>
            <a:off x="4129171" y="2243222"/>
            <a:ext cx="856226" cy="857281"/>
            <a:chOff x="4129171" y="2243222"/>
            <a:chExt cx="856226" cy="857281"/>
          </a:xfrm>
        </p:grpSpPr>
        <p:sp>
          <p:nvSpPr>
            <p:cNvPr id="1707" name="Google Shape;1707;p46"/>
            <p:cNvSpPr/>
            <p:nvPr/>
          </p:nvSpPr>
          <p:spPr>
            <a:xfrm>
              <a:off x="4129171" y="2243222"/>
              <a:ext cx="856226" cy="857281"/>
            </a:xfrm>
            <a:custGeom>
              <a:rect b="b" l="l" r="r" t="t"/>
              <a:pathLst>
                <a:path extrusionOk="0" h="49561" w="49500">
                  <a:moveTo>
                    <a:pt x="24750" y="1"/>
                  </a:moveTo>
                  <a:cubicBezTo>
                    <a:pt x="11062" y="1"/>
                    <a:pt x="1" y="11123"/>
                    <a:pt x="1" y="24750"/>
                  </a:cubicBezTo>
                  <a:cubicBezTo>
                    <a:pt x="1" y="38439"/>
                    <a:pt x="11062" y="49561"/>
                    <a:pt x="24750" y="49561"/>
                  </a:cubicBezTo>
                  <a:cubicBezTo>
                    <a:pt x="38439" y="49561"/>
                    <a:pt x="49500" y="38439"/>
                    <a:pt x="49500" y="24750"/>
                  </a:cubicBezTo>
                  <a:cubicBezTo>
                    <a:pt x="49500" y="11123"/>
                    <a:pt x="38439" y="1"/>
                    <a:pt x="24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6"/>
            <p:cNvSpPr/>
            <p:nvPr/>
          </p:nvSpPr>
          <p:spPr>
            <a:xfrm>
              <a:off x="4411398" y="2478939"/>
              <a:ext cx="386893" cy="385838"/>
            </a:xfrm>
            <a:custGeom>
              <a:rect b="b" l="l" r="r" t="t"/>
              <a:pathLst>
                <a:path extrusionOk="0" h="22306" w="22367">
                  <a:moveTo>
                    <a:pt x="0" y="0"/>
                  </a:moveTo>
                  <a:lnTo>
                    <a:pt x="0" y="22305"/>
                  </a:lnTo>
                  <a:lnTo>
                    <a:pt x="22366" y="11122"/>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46"/>
          <p:cNvGrpSpPr/>
          <p:nvPr/>
        </p:nvGrpSpPr>
        <p:grpSpPr>
          <a:xfrm>
            <a:off x="362383" y="3931250"/>
            <a:ext cx="1673247" cy="910972"/>
            <a:chOff x="312783" y="3840675"/>
            <a:chExt cx="1673247" cy="910972"/>
          </a:xfrm>
        </p:grpSpPr>
        <p:sp>
          <p:nvSpPr>
            <p:cNvPr id="1710" name="Google Shape;1710;p46"/>
            <p:cNvSpPr/>
            <p:nvPr/>
          </p:nvSpPr>
          <p:spPr>
            <a:xfrm>
              <a:off x="1215557" y="4569639"/>
              <a:ext cx="770474" cy="182008"/>
            </a:xfrm>
            <a:custGeom>
              <a:rect b="b" l="l" r="r" t="t"/>
              <a:pathLst>
                <a:path extrusionOk="0" h="1754" w="7425">
                  <a:moveTo>
                    <a:pt x="0" y="1"/>
                  </a:moveTo>
                  <a:lnTo>
                    <a:pt x="0" y="1754"/>
                  </a:lnTo>
                  <a:lnTo>
                    <a:pt x="7424" y="1754"/>
                  </a:lnTo>
                  <a:lnTo>
                    <a:pt x="74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6"/>
            <p:cNvSpPr/>
            <p:nvPr/>
          </p:nvSpPr>
          <p:spPr>
            <a:xfrm>
              <a:off x="782744" y="4735043"/>
              <a:ext cx="432814" cy="16603"/>
            </a:xfrm>
            <a:custGeom>
              <a:rect b="b" l="l" r="r" t="t"/>
              <a:pathLst>
                <a:path extrusionOk="0" h="160" w="4171">
                  <a:moveTo>
                    <a:pt x="1" y="1"/>
                  </a:moveTo>
                  <a:lnTo>
                    <a:pt x="1" y="160"/>
                  </a:lnTo>
                  <a:lnTo>
                    <a:pt x="4171" y="160"/>
                  </a:lnTo>
                  <a:lnTo>
                    <a:pt x="417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782744" y="4569639"/>
              <a:ext cx="432814" cy="15254"/>
            </a:xfrm>
            <a:custGeom>
              <a:rect b="b" l="l" r="r" t="t"/>
              <a:pathLst>
                <a:path extrusionOk="0" h="147" w="4171">
                  <a:moveTo>
                    <a:pt x="1" y="1"/>
                  </a:moveTo>
                  <a:lnTo>
                    <a:pt x="1" y="147"/>
                  </a:lnTo>
                  <a:lnTo>
                    <a:pt x="4171" y="147"/>
                  </a:lnTo>
                  <a:lnTo>
                    <a:pt x="4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810346" y="4584789"/>
              <a:ext cx="405212" cy="150359"/>
            </a:xfrm>
            <a:custGeom>
              <a:rect b="b" l="l" r="r" t="t"/>
              <a:pathLst>
                <a:path extrusionOk="0" h="1449" w="3905">
                  <a:moveTo>
                    <a:pt x="0" y="1"/>
                  </a:moveTo>
                  <a:lnTo>
                    <a:pt x="0" y="1449"/>
                  </a:lnTo>
                  <a:lnTo>
                    <a:pt x="3905" y="1449"/>
                  </a:lnTo>
                  <a:lnTo>
                    <a:pt x="39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1047350" y="4389084"/>
              <a:ext cx="789774" cy="180659"/>
            </a:xfrm>
            <a:custGeom>
              <a:rect b="b" l="l" r="r" t="t"/>
              <a:pathLst>
                <a:path extrusionOk="0" h="1741" w="7611">
                  <a:moveTo>
                    <a:pt x="1" y="1"/>
                  </a:moveTo>
                  <a:lnTo>
                    <a:pt x="1" y="1741"/>
                  </a:lnTo>
                  <a:lnTo>
                    <a:pt x="7611" y="1741"/>
                  </a:lnTo>
                  <a:lnTo>
                    <a:pt x="76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6"/>
            <p:cNvSpPr/>
            <p:nvPr/>
          </p:nvSpPr>
          <p:spPr>
            <a:xfrm>
              <a:off x="614642" y="4554489"/>
              <a:ext cx="432814" cy="15254"/>
            </a:xfrm>
            <a:custGeom>
              <a:rect b="b" l="l" r="r" t="t"/>
              <a:pathLst>
                <a:path extrusionOk="0" h="147" w="4171">
                  <a:moveTo>
                    <a:pt x="0" y="1"/>
                  </a:moveTo>
                  <a:lnTo>
                    <a:pt x="0" y="147"/>
                  </a:lnTo>
                  <a:lnTo>
                    <a:pt x="4171" y="147"/>
                  </a:lnTo>
                  <a:lnTo>
                    <a:pt x="417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6"/>
            <p:cNvSpPr/>
            <p:nvPr/>
          </p:nvSpPr>
          <p:spPr>
            <a:xfrm>
              <a:off x="614642" y="4389084"/>
              <a:ext cx="432814" cy="15358"/>
            </a:xfrm>
            <a:custGeom>
              <a:rect b="b" l="l" r="r" t="t"/>
              <a:pathLst>
                <a:path extrusionOk="0" h="148" w="4171">
                  <a:moveTo>
                    <a:pt x="0" y="1"/>
                  </a:moveTo>
                  <a:lnTo>
                    <a:pt x="0" y="147"/>
                  </a:lnTo>
                  <a:lnTo>
                    <a:pt x="4171" y="147"/>
                  </a:lnTo>
                  <a:lnTo>
                    <a:pt x="417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6"/>
            <p:cNvSpPr/>
            <p:nvPr/>
          </p:nvSpPr>
          <p:spPr>
            <a:xfrm>
              <a:off x="643593" y="4404338"/>
              <a:ext cx="403863" cy="150255"/>
            </a:xfrm>
            <a:custGeom>
              <a:rect b="b" l="l" r="r" t="t"/>
              <a:pathLst>
                <a:path extrusionOk="0" h="1448" w="3892">
                  <a:moveTo>
                    <a:pt x="0" y="0"/>
                  </a:moveTo>
                  <a:lnTo>
                    <a:pt x="0" y="1448"/>
                  </a:lnTo>
                  <a:lnTo>
                    <a:pt x="3892" y="1448"/>
                  </a:lnTo>
                  <a:lnTo>
                    <a:pt x="3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6"/>
            <p:cNvSpPr/>
            <p:nvPr/>
          </p:nvSpPr>
          <p:spPr>
            <a:xfrm>
              <a:off x="833798" y="4203133"/>
              <a:ext cx="780124" cy="180555"/>
            </a:xfrm>
            <a:custGeom>
              <a:rect b="b" l="l" r="r" t="t"/>
              <a:pathLst>
                <a:path extrusionOk="0" h="1740" w="7518">
                  <a:moveTo>
                    <a:pt x="0" y="0"/>
                  </a:moveTo>
                  <a:lnTo>
                    <a:pt x="0" y="1740"/>
                  </a:lnTo>
                  <a:lnTo>
                    <a:pt x="7517" y="1740"/>
                  </a:lnTo>
                  <a:lnTo>
                    <a:pt x="751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400985" y="4368434"/>
              <a:ext cx="432918" cy="15254"/>
            </a:xfrm>
            <a:custGeom>
              <a:rect b="b" l="l" r="r" t="t"/>
              <a:pathLst>
                <a:path extrusionOk="0" h="147" w="4172">
                  <a:moveTo>
                    <a:pt x="1" y="1"/>
                  </a:moveTo>
                  <a:lnTo>
                    <a:pt x="1" y="147"/>
                  </a:lnTo>
                  <a:lnTo>
                    <a:pt x="4171" y="147"/>
                  </a:lnTo>
                  <a:lnTo>
                    <a:pt x="41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400985" y="4203133"/>
              <a:ext cx="432918" cy="15254"/>
            </a:xfrm>
            <a:custGeom>
              <a:rect b="b" l="l" r="r" t="t"/>
              <a:pathLst>
                <a:path extrusionOk="0" h="147" w="4172">
                  <a:moveTo>
                    <a:pt x="1" y="0"/>
                  </a:moveTo>
                  <a:lnTo>
                    <a:pt x="1" y="146"/>
                  </a:lnTo>
                  <a:lnTo>
                    <a:pt x="4171" y="146"/>
                  </a:lnTo>
                  <a:lnTo>
                    <a:pt x="417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429936" y="4218283"/>
              <a:ext cx="403967" cy="150255"/>
            </a:xfrm>
            <a:custGeom>
              <a:rect b="b" l="l" r="r" t="t"/>
              <a:pathLst>
                <a:path extrusionOk="0" h="1448" w="3893">
                  <a:moveTo>
                    <a:pt x="1" y="0"/>
                  </a:moveTo>
                  <a:lnTo>
                    <a:pt x="1" y="1448"/>
                  </a:lnTo>
                  <a:lnTo>
                    <a:pt x="3892" y="1448"/>
                  </a:lnTo>
                  <a:lnTo>
                    <a:pt x="3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913698" y="4022579"/>
              <a:ext cx="770474" cy="180659"/>
            </a:xfrm>
            <a:custGeom>
              <a:rect b="b" l="l" r="r" t="t"/>
              <a:pathLst>
                <a:path extrusionOk="0" h="1741" w="7425">
                  <a:moveTo>
                    <a:pt x="0" y="0"/>
                  </a:moveTo>
                  <a:lnTo>
                    <a:pt x="0" y="1740"/>
                  </a:lnTo>
                  <a:lnTo>
                    <a:pt x="7425" y="1740"/>
                  </a:lnTo>
                  <a:lnTo>
                    <a:pt x="74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480990" y="4186531"/>
              <a:ext cx="432814" cy="16707"/>
            </a:xfrm>
            <a:custGeom>
              <a:rect b="b" l="l" r="r" t="t"/>
              <a:pathLst>
                <a:path extrusionOk="0" h="161" w="4171">
                  <a:moveTo>
                    <a:pt x="0" y="1"/>
                  </a:moveTo>
                  <a:lnTo>
                    <a:pt x="0" y="160"/>
                  </a:lnTo>
                  <a:lnTo>
                    <a:pt x="4170" y="160"/>
                  </a:lnTo>
                  <a:lnTo>
                    <a:pt x="41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6"/>
            <p:cNvSpPr/>
            <p:nvPr/>
          </p:nvSpPr>
          <p:spPr>
            <a:xfrm>
              <a:off x="480990" y="4022579"/>
              <a:ext cx="432814" cy="15254"/>
            </a:xfrm>
            <a:custGeom>
              <a:rect b="b" l="l" r="r" t="t"/>
              <a:pathLst>
                <a:path extrusionOk="0" h="147" w="4171">
                  <a:moveTo>
                    <a:pt x="0" y="0"/>
                  </a:moveTo>
                  <a:lnTo>
                    <a:pt x="0" y="146"/>
                  </a:lnTo>
                  <a:lnTo>
                    <a:pt x="4170" y="146"/>
                  </a:lnTo>
                  <a:lnTo>
                    <a:pt x="4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6"/>
            <p:cNvSpPr/>
            <p:nvPr/>
          </p:nvSpPr>
          <p:spPr>
            <a:xfrm>
              <a:off x="509941" y="4037729"/>
              <a:ext cx="403863" cy="148906"/>
            </a:xfrm>
            <a:custGeom>
              <a:rect b="b" l="l" r="r" t="t"/>
              <a:pathLst>
                <a:path extrusionOk="0" h="1435" w="3892">
                  <a:moveTo>
                    <a:pt x="0" y="0"/>
                  </a:moveTo>
                  <a:lnTo>
                    <a:pt x="0" y="1435"/>
                  </a:lnTo>
                  <a:lnTo>
                    <a:pt x="3891" y="1435"/>
                  </a:lnTo>
                  <a:lnTo>
                    <a:pt x="3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745596" y="3840675"/>
              <a:ext cx="789774" cy="182008"/>
            </a:xfrm>
            <a:custGeom>
              <a:rect b="b" l="l" r="r" t="t"/>
              <a:pathLst>
                <a:path extrusionOk="0" h="1754" w="7611">
                  <a:moveTo>
                    <a:pt x="0" y="0"/>
                  </a:moveTo>
                  <a:lnTo>
                    <a:pt x="0" y="1753"/>
                  </a:lnTo>
                  <a:lnTo>
                    <a:pt x="7610" y="1753"/>
                  </a:lnTo>
                  <a:lnTo>
                    <a:pt x="7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312783" y="4005976"/>
              <a:ext cx="432918" cy="15254"/>
            </a:xfrm>
            <a:custGeom>
              <a:rect b="b" l="l" r="r" t="t"/>
              <a:pathLst>
                <a:path extrusionOk="0" h="147" w="4172">
                  <a:moveTo>
                    <a:pt x="1" y="1"/>
                  </a:moveTo>
                  <a:lnTo>
                    <a:pt x="1" y="147"/>
                  </a:lnTo>
                  <a:lnTo>
                    <a:pt x="4171" y="147"/>
                  </a:lnTo>
                  <a:lnTo>
                    <a:pt x="4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341734" y="3855825"/>
              <a:ext cx="403967" cy="150255"/>
            </a:xfrm>
            <a:custGeom>
              <a:rect b="b" l="l" r="r" t="t"/>
              <a:pathLst>
                <a:path extrusionOk="0" h="1448" w="3893">
                  <a:moveTo>
                    <a:pt x="1" y="0"/>
                  </a:moveTo>
                  <a:lnTo>
                    <a:pt x="1" y="1448"/>
                  </a:lnTo>
                  <a:lnTo>
                    <a:pt x="3892" y="1448"/>
                  </a:lnTo>
                  <a:lnTo>
                    <a:pt x="3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6"/>
            <p:cNvSpPr/>
            <p:nvPr/>
          </p:nvSpPr>
          <p:spPr>
            <a:xfrm>
              <a:off x="312783" y="3842026"/>
              <a:ext cx="432918" cy="15254"/>
            </a:xfrm>
            <a:custGeom>
              <a:rect b="b" l="l" r="r" t="t"/>
              <a:pathLst>
                <a:path extrusionOk="0" h="147" w="4172">
                  <a:moveTo>
                    <a:pt x="1" y="1"/>
                  </a:moveTo>
                  <a:lnTo>
                    <a:pt x="1" y="147"/>
                  </a:lnTo>
                  <a:lnTo>
                    <a:pt x="4171" y="147"/>
                  </a:lnTo>
                  <a:lnTo>
                    <a:pt x="4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46"/>
          <p:cNvGrpSpPr/>
          <p:nvPr/>
        </p:nvGrpSpPr>
        <p:grpSpPr>
          <a:xfrm>
            <a:off x="7405700" y="4312338"/>
            <a:ext cx="1342121" cy="529876"/>
            <a:chOff x="7405700" y="4312338"/>
            <a:chExt cx="1342121" cy="529876"/>
          </a:xfrm>
        </p:grpSpPr>
        <p:sp>
          <p:nvSpPr>
            <p:cNvPr id="1731" name="Google Shape;1731;p46"/>
            <p:cNvSpPr/>
            <p:nvPr/>
          </p:nvSpPr>
          <p:spPr>
            <a:xfrm>
              <a:off x="7915562" y="4666129"/>
              <a:ext cx="762476" cy="176084"/>
            </a:xfrm>
            <a:custGeom>
              <a:rect b="b" l="l" r="r" t="t"/>
              <a:pathLst>
                <a:path extrusionOk="0" h="1408" w="6097">
                  <a:moveTo>
                    <a:pt x="1" y="0"/>
                  </a:moveTo>
                  <a:lnTo>
                    <a:pt x="1" y="1408"/>
                  </a:lnTo>
                  <a:lnTo>
                    <a:pt x="6097" y="1408"/>
                  </a:lnTo>
                  <a:lnTo>
                    <a:pt x="60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7492115" y="4666129"/>
              <a:ext cx="423570" cy="15007"/>
            </a:xfrm>
            <a:custGeom>
              <a:rect b="b" l="l" r="r" t="t"/>
              <a:pathLst>
                <a:path extrusionOk="0" h="120" w="3387">
                  <a:moveTo>
                    <a:pt x="0" y="0"/>
                  </a:moveTo>
                  <a:lnTo>
                    <a:pt x="0" y="120"/>
                  </a:lnTo>
                  <a:lnTo>
                    <a:pt x="3387" y="120"/>
                  </a:lnTo>
                  <a:lnTo>
                    <a:pt x="33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7520378" y="4681011"/>
              <a:ext cx="395307" cy="146320"/>
            </a:xfrm>
            <a:custGeom>
              <a:rect b="b" l="l" r="r" t="t"/>
              <a:pathLst>
                <a:path extrusionOk="0" h="1170" w="3161">
                  <a:moveTo>
                    <a:pt x="0" y="1"/>
                  </a:moveTo>
                  <a:lnTo>
                    <a:pt x="0" y="1169"/>
                  </a:lnTo>
                  <a:lnTo>
                    <a:pt x="3161" y="1169"/>
                  </a:lnTo>
                  <a:lnTo>
                    <a:pt x="31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6"/>
            <p:cNvSpPr/>
            <p:nvPr/>
          </p:nvSpPr>
          <p:spPr>
            <a:xfrm>
              <a:off x="7993724" y="4488296"/>
              <a:ext cx="754097" cy="177960"/>
            </a:xfrm>
            <a:custGeom>
              <a:rect b="b" l="l" r="r" t="t"/>
              <a:pathLst>
                <a:path extrusionOk="0" h="1423" w="6030">
                  <a:moveTo>
                    <a:pt x="0" y="1"/>
                  </a:moveTo>
                  <a:lnTo>
                    <a:pt x="0" y="1422"/>
                  </a:lnTo>
                  <a:lnTo>
                    <a:pt x="6030" y="1422"/>
                  </a:lnTo>
                  <a:lnTo>
                    <a:pt x="60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6"/>
            <p:cNvSpPr/>
            <p:nvPr/>
          </p:nvSpPr>
          <p:spPr>
            <a:xfrm>
              <a:off x="7570152" y="4651122"/>
              <a:ext cx="423695" cy="15132"/>
            </a:xfrm>
            <a:custGeom>
              <a:rect b="b" l="l" r="r" t="t"/>
              <a:pathLst>
                <a:path extrusionOk="0" h="121" w="3388">
                  <a:moveTo>
                    <a:pt x="0" y="1"/>
                  </a:moveTo>
                  <a:lnTo>
                    <a:pt x="0" y="120"/>
                  </a:lnTo>
                  <a:lnTo>
                    <a:pt x="3387" y="120"/>
                  </a:lnTo>
                  <a:lnTo>
                    <a:pt x="33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7570152" y="4488296"/>
              <a:ext cx="423695" cy="15132"/>
            </a:xfrm>
            <a:custGeom>
              <a:rect b="b" l="l" r="r" t="t"/>
              <a:pathLst>
                <a:path extrusionOk="0" h="121" w="3388">
                  <a:moveTo>
                    <a:pt x="0" y="1"/>
                  </a:moveTo>
                  <a:lnTo>
                    <a:pt x="0" y="120"/>
                  </a:lnTo>
                  <a:lnTo>
                    <a:pt x="3387" y="120"/>
                  </a:lnTo>
                  <a:lnTo>
                    <a:pt x="33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7598415" y="4504928"/>
              <a:ext cx="395432" cy="146320"/>
            </a:xfrm>
            <a:custGeom>
              <a:rect b="b" l="l" r="r" t="t"/>
              <a:pathLst>
                <a:path extrusionOk="0" h="1170" w="3162">
                  <a:moveTo>
                    <a:pt x="0" y="1"/>
                  </a:moveTo>
                  <a:lnTo>
                    <a:pt x="0" y="1170"/>
                  </a:lnTo>
                  <a:lnTo>
                    <a:pt x="3161" y="1170"/>
                  </a:lnTo>
                  <a:lnTo>
                    <a:pt x="31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7829272" y="4312338"/>
              <a:ext cx="772480" cy="177835"/>
            </a:xfrm>
            <a:custGeom>
              <a:rect b="b" l="l" r="r" t="t"/>
              <a:pathLst>
                <a:path extrusionOk="0" h="1422" w="6177">
                  <a:moveTo>
                    <a:pt x="0" y="0"/>
                  </a:moveTo>
                  <a:lnTo>
                    <a:pt x="0" y="1421"/>
                  </a:lnTo>
                  <a:lnTo>
                    <a:pt x="6176" y="1421"/>
                  </a:lnTo>
                  <a:lnTo>
                    <a:pt x="61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6"/>
            <p:cNvSpPr/>
            <p:nvPr/>
          </p:nvSpPr>
          <p:spPr>
            <a:xfrm>
              <a:off x="7405700" y="4473413"/>
              <a:ext cx="423695" cy="16758"/>
            </a:xfrm>
            <a:custGeom>
              <a:rect b="b" l="l" r="r" t="t"/>
              <a:pathLst>
                <a:path extrusionOk="0" h="134" w="3388">
                  <a:moveTo>
                    <a:pt x="1" y="0"/>
                  </a:moveTo>
                  <a:lnTo>
                    <a:pt x="1" y="133"/>
                  </a:lnTo>
                  <a:lnTo>
                    <a:pt x="3387" y="133"/>
                  </a:lnTo>
                  <a:lnTo>
                    <a:pt x="3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6"/>
            <p:cNvSpPr/>
            <p:nvPr/>
          </p:nvSpPr>
          <p:spPr>
            <a:xfrm>
              <a:off x="7405700" y="4312338"/>
              <a:ext cx="423695" cy="15007"/>
            </a:xfrm>
            <a:custGeom>
              <a:rect b="b" l="l" r="r" t="t"/>
              <a:pathLst>
                <a:path extrusionOk="0" h="120" w="3388">
                  <a:moveTo>
                    <a:pt x="1" y="0"/>
                  </a:moveTo>
                  <a:lnTo>
                    <a:pt x="1" y="120"/>
                  </a:lnTo>
                  <a:lnTo>
                    <a:pt x="3387" y="120"/>
                  </a:lnTo>
                  <a:lnTo>
                    <a:pt x="3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7433963" y="4327220"/>
              <a:ext cx="395432" cy="146320"/>
            </a:xfrm>
            <a:custGeom>
              <a:rect b="b" l="l" r="r" t="t"/>
              <a:pathLst>
                <a:path extrusionOk="0" h="1170" w="3162">
                  <a:moveTo>
                    <a:pt x="0" y="1"/>
                  </a:moveTo>
                  <a:lnTo>
                    <a:pt x="0" y="1169"/>
                  </a:lnTo>
                  <a:lnTo>
                    <a:pt x="3161" y="1169"/>
                  </a:lnTo>
                  <a:lnTo>
                    <a:pt x="31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7492115" y="4825779"/>
              <a:ext cx="423570" cy="15007"/>
            </a:xfrm>
            <a:custGeom>
              <a:rect b="b" l="l" r="r" t="t"/>
              <a:pathLst>
                <a:path extrusionOk="0" h="120" w="3387">
                  <a:moveTo>
                    <a:pt x="0" y="0"/>
                  </a:moveTo>
                  <a:lnTo>
                    <a:pt x="0" y="120"/>
                  </a:lnTo>
                  <a:lnTo>
                    <a:pt x="3387" y="120"/>
                  </a:lnTo>
                  <a:lnTo>
                    <a:pt x="33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46"/>
          <p:cNvGrpSpPr/>
          <p:nvPr/>
        </p:nvGrpSpPr>
        <p:grpSpPr>
          <a:xfrm>
            <a:off x="7779724" y="2782238"/>
            <a:ext cx="743073" cy="475610"/>
            <a:chOff x="7061736" y="298488"/>
            <a:chExt cx="743073" cy="475610"/>
          </a:xfrm>
        </p:grpSpPr>
        <p:sp>
          <p:nvSpPr>
            <p:cNvPr id="1744" name="Google Shape;1744;p46"/>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5" name="Google Shape;1745;p46"/>
            <p:cNvGrpSpPr/>
            <p:nvPr/>
          </p:nvGrpSpPr>
          <p:grpSpPr>
            <a:xfrm>
              <a:off x="7061736" y="466928"/>
              <a:ext cx="743073" cy="133995"/>
              <a:chOff x="7710900" y="455075"/>
              <a:chExt cx="1449050" cy="261300"/>
            </a:xfrm>
          </p:grpSpPr>
          <p:sp>
            <p:nvSpPr>
              <p:cNvPr id="1746" name="Google Shape;1746;p46"/>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8" name="Google Shape;1748;p46"/>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 name="Google Shape;1749;p46"/>
          <p:cNvGrpSpPr/>
          <p:nvPr/>
        </p:nvGrpSpPr>
        <p:grpSpPr>
          <a:xfrm>
            <a:off x="904249" y="2289438"/>
            <a:ext cx="743073" cy="302435"/>
            <a:chOff x="7061736" y="298488"/>
            <a:chExt cx="743073" cy="302435"/>
          </a:xfrm>
        </p:grpSpPr>
        <p:sp>
          <p:nvSpPr>
            <p:cNvPr id="1750" name="Google Shape;1750;p46"/>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1" name="Google Shape;1751;p46"/>
            <p:cNvGrpSpPr/>
            <p:nvPr/>
          </p:nvGrpSpPr>
          <p:grpSpPr>
            <a:xfrm>
              <a:off x="7061736" y="466928"/>
              <a:ext cx="743073" cy="133995"/>
              <a:chOff x="7710900" y="455075"/>
              <a:chExt cx="1449050" cy="261300"/>
            </a:xfrm>
          </p:grpSpPr>
          <p:sp>
            <p:nvSpPr>
              <p:cNvPr id="1752" name="Google Shape;1752;p46"/>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6"/>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7" name="Shape 1757"/>
        <p:cNvGrpSpPr/>
        <p:nvPr/>
      </p:nvGrpSpPr>
      <p:grpSpPr>
        <a:xfrm>
          <a:off x="0" y="0"/>
          <a:ext cx="0" cy="0"/>
          <a:chOff x="0" y="0"/>
          <a:chExt cx="0" cy="0"/>
        </a:xfrm>
      </p:grpSpPr>
      <p:grpSp>
        <p:nvGrpSpPr>
          <p:cNvPr id="1758" name="Google Shape;1758;p47"/>
          <p:cNvGrpSpPr/>
          <p:nvPr/>
        </p:nvGrpSpPr>
        <p:grpSpPr>
          <a:xfrm>
            <a:off x="1819235" y="2996383"/>
            <a:ext cx="1555602" cy="2048598"/>
            <a:chOff x="1262900" y="2040455"/>
            <a:chExt cx="2288660" cy="3013974"/>
          </a:xfrm>
        </p:grpSpPr>
        <p:grpSp>
          <p:nvGrpSpPr>
            <p:cNvPr id="1759" name="Google Shape;1759;p47"/>
            <p:cNvGrpSpPr/>
            <p:nvPr/>
          </p:nvGrpSpPr>
          <p:grpSpPr>
            <a:xfrm>
              <a:off x="1262900" y="2040455"/>
              <a:ext cx="2288660" cy="3013974"/>
              <a:chOff x="1262900" y="2040455"/>
              <a:chExt cx="2288660" cy="3013974"/>
            </a:xfrm>
          </p:grpSpPr>
          <p:sp>
            <p:nvSpPr>
              <p:cNvPr id="1760" name="Google Shape;1760;p47"/>
              <p:cNvSpPr/>
              <p:nvPr/>
            </p:nvSpPr>
            <p:spPr>
              <a:xfrm>
                <a:off x="1333297" y="3050305"/>
                <a:ext cx="2173799" cy="2004124"/>
              </a:xfrm>
              <a:custGeom>
                <a:rect b="b" l="l" r="r" t="t"/>
                <a:pathLst>
                  <a:path extrusionOk="0" h="28383" w="30786">
                    <a:moveTo>
                      <a:pt x="15937" y="1"/>
                    </a:moveTo>
                    <a:cubicBezTo>
                      <a:pt x="13405" y="1"/>
                      <a:pt x="1498" y="3665"/>
                      <a:pt x="770" y="5446"/>
                    </a:cubicBezTo>
                    <a:cubicBezTo>
                      <a:pt x="0" y="7332"/>
                      <a:pt x="3427" y="28369"/>
                      <a:pt x="3427" y="28369"/>
                    </a:cubicBezTo>
                    <a:lnTo>
                      <a:pt x="26204" y="28382"/>
                    </a:lnTo>
                    <a:cubicBezTo>
                      <a:pt x="26204" y="28382"/>
                      <a:pt x="30786" y="6455"/>
                      <a:pt x="29896" y="5286"/>
                    </a:cubicBezTo>
                    <a:cubicBezTo>
                      <a:pt x="29006" y="4131"/>
                      <a:pt x="17704" y="532"/>
                      <a:pt x="16283" y="40"/>
                    </a:cubicBezTo>
                    <a:cubicBezTo>
                      <a:pt x="16203" y="14"/>
                      <a:pt x="16086" y="1"/>
                      <a:pt x="15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7"/>
              <p:cNvSpPr/>
              <p:nvPr/>
            </p:nvSpPr>
            <p:spPr>
              <a:xfrm>
                <a:off x="1457216" y="3264109"/>
                <a:ext cx="438771" cy="209288"/>
              </a:xfrm>
              <a:custGeom>
                <a:rect b="b" l="l" r="r" t="t"/>
                <a:pathLst>
                  <a:path extrusionOk="0" h="2964" w="6214">
                    <a:moveTo>
                      <a:pt x="4673" y="1"/>
                    </a:moveTo>
                    <a:cubicBezTo>
                      <a:pt x="4673" y="1"/>
                      <a:pt x="131" y="1329"/>
                      <a:pt x="25" y="2604"/>
                    </a:cubicBezTo>
                    <a:cubicBezTo>
                      <a:pt x="1" y="2860"/>
                      <a:pt x="209" y="2964"/>
                      <a:pt x="560" y="2964"/>
                    </a:cubicBezTo>
                    <a:cubicBezTo>
                      <a:pt x="1953" y="2964"/>
                      <a:pt x="5593" y="1336"/>
                      <a:pt x="5868" y="1209"/>
                    </a:cubicBezTo>
                    <a:cubicBezTo>
                      <a:pt x="6214" y="1050"/>
                      <a:pt x="5736" y="147"/>
                      <a:pt x="46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7"/>
              <p:cNvSpPr/>
              <p:nvPr/>
            </p:nvSpPr>
            <p:spPr>
              <a:xfrm>
                <a:off x="2955610" y="3292282"/>
                <a:ext cx="439477" cy="208864"/>
              </a:xfrm>
              <a:custGeom>
                <a:rect b="b" l="l" r="r" t="t"/>
                <a:pathLst>
                  <a:path extrusionOk="0" h="2958" w="6224">
                    <a:moveTo>
                      <a:pt x="1541" y="0"/>
                    </a:moveTo>
                    <a:cubicBezTo>
                      <a:pt x="479" y="146"/>
                      <a:pt x="0" y="1049"/>
                      <a:pt x="359" y="1209"/>
                    </a:cubicBezTo>
                    <a:cubicBezTo>
                      <a:pt x="635" y="1336"/>
                      <a:pt x="4274" y="2958"/>
                      <a:pt x="5667" y="2958"/>
                    </a:cubicBezTo>
                    <a:cubicBezTo>
                      <a:pt x="6016" y="2958"/>
                      <a:pt x="6224" y="2856"/>
                      <a:pt x="6203" y="2603"/>
                    </a:cubicBezTo>
                    <a:cubicBezTo>
                      <a:pt x="6096" y="1328"/>
                      <a:pt x="1541" y="0"/>
                      <a:pt x="15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7"/>
              <p:cNvSpPr/>
              <p:nvPr/>
            </p:nvSpPr>
            <p:spPr>
              <a:xfrm>
                <a:off x="2172838" y="3241584"/>
                <a:ext cx="495894" cy="328195"/>
              </a:xfrm>
              <a:custGeom>
                <a:rect b="b" l="l" r="r" t="t"/>
                <a:pathLst>
                  <a:path extrusionOk="0" h="4648" w="7023">
                    <a:moveTo>
                      <a:pt x="1391" y="1"/>
                    </a:moveTo>
                    <a:cubicBezTo>
                      <a:pt x="1378" y="904"/>
                      <a:pt x="1205" y="1940"/>
                      <a:pt x="621" y="2564"/>
                    </a:cubicBezTo>
                    <a:cubicBezTo>
                      <a:pt x="0" y="3221"/>
                      <a:pt x="1531" y="4647"/>
                      <a:pt x="3395" y="4647"/>
                    </a:cubicBezTo>
                    <a:cubicBezTo>
                      <a:pt x="3566" y="4647"/>
                      <a:pt x="3740" y="4635"/>
                      <a:pt x="3915" y="4609"/>
                    </a:cubicBezTo>
                    <a:cubicBezTo>
                      <a:pt x="6000" y="4291"/>
                      <a:pt x="7022" y="3281"/>
                      <a:pt x="7022" y="3281"/>
                    </a:cubicBezTo>
                    <a:cubicBezTo>
                      <a:pt x="7022" y="3281"/>
                      <a:pt x="5854" y="2378"/>
                      <a:pt x="5814" y="134"/>
                    </a:cubicBezTo>
                    <a:cubicBezTo>
                      <a:pt x="5747" y="174"/>
                      <a:pt x="5681" y="227"/>
                      <a:pt x="5615" y="253"/>
                    </a:cubicBezTo>
                    <a:cubicBezTo>
                      <a:pt x="5025" y="589"/>
                      <a:pt x="4372" y="755"/>
                      <a:pt x="3718" y="755"/>
                    </a:cubicBezTo>
                    <a:cubicBezTo>
                      <a:pt x="3104" y="755"/>
                      <a:pt x="2488" y="609"/>
                      <a:pt x="1922" y="320"/>
                    </a:cubicBezTo>
                    <a:cubicBezTo>
                      <a:pt x="1737" y="227"/>
                      <a:pt x="1564" y="120"/>
                      <a:pt x="1391" y="1"/>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7"/>
              <p:cNvSpPr/>
              <p:nvPr/>
            </p:nvSpPr>
            <p:spPr>
              <a:xfrm>
                <a:off x="1898099" y="2137966"/>
                <a:ext cx="1038673" cy="1157580"/>
              </a:xfrm>
              <a:custGeom>
                <a:rect b="b" l="l" r="r" t="t"/>
                <a:pathLst>
                  <a:path extrusionOk="0" h="16394" w="14710">
                    <a:moveTo>
                      <a:pt x="7439" y="0"/>
                    </a:moveTo>
                    <a:cubicBezTo>
                      <a:pt x="7223" y="0"/>
                      <a:pt x="7000" y="8"/>
                      <a:pt x="6770" y="25"/>
                    </a:cubicBezTo>
                    <a:cubicBezTo>
                      <a:pt x="129" y="504"/>
                      <a:pt x="1245" y="8738"/>
                      <a:pt x="1245" y="8738"/>
                    </a:cubicBezTo>
                    <a:cubicBezTo>
                      <a:pt x="1107" y="8671"/>
                      <a:pt x="979" y="8639"/>
                      <a:pt x="863" y="8639"/>
                    </a:cubicBezTo>
                    <a:cubicBezTo>
                      <a:pt x="264" y="8639"/>
                      <a:pt x="0" y="9492"/>
                      <a:pt x="501" y="10783"/>
                    </a:cubicBezTo>
                    <a:cubicBezTo>
                      <a:pt x="907" y="11822"/>
                      <a:pt x="1688" y="11954"/>
                      <a:pt x="2060" y="11954"/>
                    </a:cubicBezTo>
                    <a:cubicBezTo>
                      <a:pt x="2188" y="11954"/>
                      <a:pt x="2267" y="11939"/>
                      <a:pt x="2267" y="11939"/>
                    </a:cubicBezTo>
                    <a:cubicBezTo>
                      <a:pt x="2905" y="13426"/>
                      <a:pt x="3954" y="14714"/>
                      <a:pt x="5282" y="15644"/>
                    </a:cubicBezTo>
                    <a:cubicBezTo>
                      <a:pt x="5455" y="15764"/>
                      <a:pt x="5628" y="15870"/>
                      <a:pt x="5813" y="15963"/>
                    </a:cubicBezTo>
                    <a:cubicBezTo>
                      <a:pt x="6376" y="16250"/>
                      <a:pt x="6987" y="16394"/>
                      <a:pt x="7598" y="16394"/>
                    </a:cubicBezTo>
                    <a:cubicBezTo>
                      <a:pt x="8256" y="16394"/>
                      <a:pt x="8913" y="16227"/>
                      <a:pt x="9506" y="15896"/>
                    </a:cubicBezTo>
                    <a:cubicBezTo>
                      <a:pt x="9572" y="15857"/>
                      <a:pt x="9638" y="15817"/>
                      <a:pt x="9705" y="15777"/>
                    </a:cubicBezTo>
                    <a:cubicBezTo>
                      <a:pt x="11870" y="14409"/>
                      <a:pt x="12786" y="11886"/>
                      <a:pt x="12786" y="11886"/>
                    </a:cubicBezTo>
                    <a:cubicBezTo>
                      <a:pt x="12897" y="11914"/>
                      <a:pt x="13001" y="11928"/>
                      <a:pt x="13101" y="11928"/>
                    </a:cubicBezTo>
                    <a:cubicBezTo>
                      <a:pt x="14370" y="11928"/>
                      <a:pt x="14710" y="9710"/>
                      <a:pt x="14513" y="9057"/>
                    </a:cubicBezTo>
                    <a:cubicBezTo>
                      <a:pt x="14414" y="8708"/>
                      <a:pt x="14175" y="8620"/>
                      <a:pt x="13959" y="8620"/>
                    </a:cubicBezTo>
                    <a:cubicBezTo>
                      <a:pt x="13739" y="8620"/>
                      <a:pt x="13543" y="8711"/>
                      <a:pt x="13543" y="8711"/>
                    </a:cubicBezTo>
                    <a:cubicBezTo>
                      <a:pt x="13761" y="6404"/>
                      <a:pt x="13434" y="0"/>
                      <a:pt x="7439" y="0"/>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7"/>
              <p:cNvSpPr/>
              <p:nvPr/>
            </p:nvSpPr>
            <p:spPr>
              <a:xfrm>
                <a:off x="2839317" y="2798937"/>
                <a:ext cx="80072" cy="107186"/>
              </a:xfrm>
              <a:custGeom>
                <a:rect b="b" l="l" r="r" t="t"/>
                <a:pathLst>
                  <a:path extrusionOk="0" h="1518" w="1134">
                    <a:moveTo>
                      <a:pt x="565" y="0"/>
                    </a:moveTo>
                    <a:cubicBezTo>
                      <a:pt x="290" y="0"/>
                      <a:pt x="133" y="692"/>
                      <a:pt x="133" y="692"/>
                    </a:cubicBezTo>
                    <a:cubicBezTo>
                      <a:pt x="133" y="692"/>
                      <a:pt x="147" y="688"/>
                      <a:pt x="168" y="688"/>
                    </a:cubicBezTo>
                    <a:cubicBezTo>
                      <a:pt x="230" y="688"/>
                      <a:pt x="349" y="718"/>
                      <a:pt x="319" y="957"/>
                    </a:cubicBezTo>
                    <a:cubicBezTo>
                      <a:pt x="279" y="1276"/>
                      <a:pt x="1" y="1475"/>
                      <a:pt x="346" y="1515"/>
                    </a:cubicBezTo>
                    <a:cubicBezTo>
                      <a:pt x="354" y="1516"/>
                      <a:pt x="362" y="1517"/>
                      <a:pt x="371" y="1517"/>
                    </a:cubicBezTo>
                    <a:cubicBezTo>
                      <a:pt x="712" y="1517"/>
                      <a:pt x="1133" y="470"/>
                      <a:pt x="744" y="94"/>
                    </a:cubicBezTo>
                    <a:cubicBezTo>
                      <a:pt x="680" y="28"/>
                      <a:pt x="620" y="0"/>
                      <a:pt x="565" y="0"/>
                    </a:cubicBezTo>
                    <a:close/>
                  </a:path>
                </a:pathLst>
              </a:custGeom>
              <a:solidFill>
                <a:srgbClr val="4F1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7"/>
              <p:cNvSpPr/>
              <p:nvPr/>
            </p:nvSpPr>
            <p:spPr>
              <a:xfrm>
                <a:off x="1937710" y="2802679"/>
                <a:ext cx="80213" cy="108033"/>
              </a:xfrm>
              <a:custGeom>
                <a:rect b="b" l="l" r="r" t="t"/>
                <a:pathLst>
                  <a:path extrusionOk="0" h="1530" w="1136">
                    <a:moveTo>
                      <a:pt x="557" y="0"/>
                    </a:moveTo>
                    <a:cubicBezTo>
                      <a:pt x="502" y="0"/>
                      <a:pt x="442" y="28"/>
                      <a:pt x="378" y="94"/>
                    </a:cubicBezTo>
                    <a:cubicBezTo>
                      <a:pt x="0" y="485"/>
                      <a:pt x="429" y="1530"/>
                      <a:pt x="771" y="1530"/>
                    </a:cubicBezTo>
                    <a:cubicBezTo>
                      <a:pt x="777" y="1530"/>
                      <a:pt x="784" y="1529"/>
                      <a:pt x="790" y="1529"/>
                    </a:cubicBezTo>
                    <a:cubicBezTo>
                      <a:pt x="1135" y="1475"/>
                      <a:pt x="843" y="1290"/>
                      <a:pt x="803" y="971"/>
                    </a:cubicBezTo>
                    <a:cubicBezTo>
                      <a:pt x="771" y="716"/>
                      <a:pt x="910" y="690"/>
                      <a:pt x="966" y="690"/>
                    </a:cubicBezTo>
                    <a:cubicBezTo>
                      <a:pt x="980" y="690"/>
                      <a:pt x="989" y="692"/>
                      <a:pt x="989" y="692"/>
                    </a:cubicBezTo>
                    <a:cubicBezTo>
                      <a:pt x="989" y="692"/>
                      <a:pt x="832" y="0"/>
                      <a:pt x="557" y="0"/>
                    </a:cubicBezTo>
                    <a:close/>
                  </a:path>
                </a:pathLst>
              </a:custGeom>
              <a:solidFill>
                <a:srgbClr val="4F1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7"/>
              <p:cNvSpPr/>
              <p:nvPr/>
            </p:nvSpPr>
            <p:spPr>
              <a:xfrm>
                <a:off x="2151938" y="2946227"/>
                <a:ext cx="95747" cy="95677"/>
              </a:xfrm>
              <a:custGeom>
                <a:rect b="b" l="l" r="r" t="t"/>
                <a:pathLst>
                  <a:path extrusionOk="0" h="1355" w="1356">
                    <a:moveTo>
                      <a:pt x="678" y="0"/>
                    </a:moveTo>
                    <a:cubicBezTo>
                      <a:pt x="306" y="0"/>
                      <a:pt x="1" y="306"/>
                      <a:pt x="1" y="678"/>
                    </a:cubicBezTo>
                    <a:cubicBezTo>
                      <a:pt x="1" y="1063"/>
                      <a:pt x="306" y="1355"/>
                      <a:pt x="678" y="1355"/>
                    </a:cubicBezTo>
                    <a:cubicBezTo>
                      <a:pt x="1050" y="1355"/>
                      <a:pt x="1355" y="1063"/>
                      <a:pt x="1355" y="678"/>
                    </a:cubicBezTo>
                    <a:cubicBezTo>
                      <a:pt x="1355" y="306"/>
                      <a:pt x="1050" y="0"/>
                      <a:pt x="6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7"/>
              <p:cNvSpPr/>
              <p:nvPr/>
            </p:nvSpPr>
            <p:spPr>
              <a:xfrm>
                <a:off x="2218830" y="2736871"/>
                <a:ext cx="117777" cy="42719"/>
              </a:xfrm>
              <a:custGeom>
                <a:rect b="b" l="l" r="r" t="t"/>
                <a:pathLst>
                  <a:path extrusionOk="0" h="605" w="1668">
                    <a:moveTo>
                      <a:pt x="877" y="0"/>
                    </a:moveTo>
                    <a:cubicBezTo>
                      <a:pt x="574" y="0"/>
                      <a:pt x="267" y="108"/>
                      <a:pt x="104" y="322"/>
                    </a:cubicBezTo>
                    <a:cubicBezTo>
                      <a:pt x="1" y="463"/>
                      <a:pt x="136" y="604"/>
                      <a:pt x="281" y="604"/>
                    </a:cubicBezTo>
                    <a:cubicBezTo>
                      <a:pt x="341" y="604"/>
                      <a:pt x="402" y="580"/>
                      <a:pt x="449" y="522"/>
                    </a:cubicBezTo>
                    <a:lnTo>
                      <a:pt x="449" y="522"/>
                    </a:lnTo>
                    <a:cubicBezTo>
                      <a:pt x="432" y="543"/>
                      <a:pt x="427" y="551"/>
                      <a:pt x="430" y="551"/>
                    </a:cubicBezTo>
                    <a:cubicBezTo>
                      <a:pt x="435" y="551"/>
                      <a:pt x="471" y="517"/>
                      <a:pt x="489" y="508"/>
                    </a:cubicBezTo>
                    <a:cubicBezTo>
                      <a:pt x="582" y="455"/>
                      <a:pt x="675" y="429"/>
                      <a:pt x="781" y="415"/>
                    </a:cubicBezTo>
                    <a:cubicBezTo>
                      <a:pt x="824" y="406"/>
                      <a:pt x="866" y="401"/>
                      <a:pt x="908" y="401"/>
                    </a:cubicBezTo>
                    <a:cubicBezTo>
                      <a:pt x="985" y="401"/>
                      <a:pt x="1063" y="416"/>
                      <a:pt x="1140" y="442"/>
                    </a:cubicBezTo>
                    <a:cubicBezTo>
                      <a:pt x="1162" y="442"/>
                      <a:pt x="1230" y="488"/>
                      <a:pt x="1237" y="488"/>
                    </a:cubicBezTo>
                    <a:cubicBezTo>
                      <a:pt x="1238" y="488"/>
                      <a:pt x="1237" y="486"/>
                      <a:pt x="1233" y="482"/>
                    </a:cubicBezTo>
                    <a:lnTo>
                      <a:pt x="1233" y="482"/>
                    </a:lnTo>
                    <a:cubicBezTo>
                      <a:pt x="1276" y="519"/>
                      <a:pt x="1322" y="535"/>
                      <a:pt x="1367" y="535"/>
                    </a:cubicBezTo>
                    <a:cubicBezTo>
                      <a:pt x="1530" y="535"/>
                      <a:pt x="1668" y="328"/>
                      <a:pt x="1512" y="203"/>
                    </a:cubicBezTo>
                    <a:cubicBezTo>
                      <a:pt x="1353" y="68"/>
                      <a:pt x="1117" y="0"/>
                      <a:pt x="8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7"/>
              <p:cNvSpPr/>
              <p:nvPr/>
            </p:nvSpPr>
            <p:spPr>
              <a:xfrm>
                <a:off x="2239236" y="2803667"/>
                <a:ext cx="87274" cy="122014"/>
              </a:xfrm>
              <a:custGeom>
                <a:rect b="b" l="l" r="r" t="t"/>
                <a:pathLst>
                  <a:path extrusionOk="0" h="1728" w="1236">
                    <a:moveTo>
                      <a:pt x="602" y="0"/>
                    </a:moveTo>
                    <a:cubicBezTo>
                      <a:pt x="596" y="0"/>
                      <a:pt x="591" y="0"/>
                      <a:pt x="585" y="1"/>
                    </a:cubicBezTo>
                    <a:cubicBezTo>
                      <a:pt x="253" y="14"/>
                      <a:pt x="1" y="412"/>
                      <a:pt x="27" y="890"/>
                    </a:cubicBezTo>
                    <a:cubicBezTo>
                      <a:pt x="40" y="1360"/>
                      <a:pt x="310" y="1727"/>
                      <a:pt x="634" y="1727"/>
                    </a:cubicBezTo>
                    <a:cubicBezTo>
                      <a:pt x="640" y="1727"/>
                      <a:pt x="646" y="1727"/>
                      <a:pt x="652" y="1727"/>
                    </a:cubicBezTo>
                    <a:cubicBezTo>
                      <a:pt x="984" y="1714"/>
                      <a:pt x="1236" y="1315"/>
                      <a:pt x="1209" y="837"/>
                    </a:cubicBezTo>
                    <a:cubicBezTo>
                      <a:pt x="1196" y="367"/>
                      <a:pt x="914" y="0"/>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7"/>
              <p:cNvSpPr/>
              <p:nvPr/>
            </p:nvSpPr>
            <p:spPr>
              <a:xfrm>
                <a:off x="2612379" y="2946227"/>
                <a:ext cx="95747" cy="95677"/>
              </a:xfrm>
              <a:custGeom>
                <a:rect b="b" l="l" r="r" t="t"/>
                <a:pathLst>
                  <a:path extrusionOk="0" h="1355" w="1356">
                    <a:moveTo>
                      <a:pt x="678" y="0"/>
                    </a:moveTo>
                    <a:cubicBezTo>
                      <a:pt x="293" y="0"/>
                      <a:pt x="1" y="306"/>
                      <a:pt x="1" y="678"/>
                    </a:cubicBezTo>
                    <a:cubicBezTo>
                      <a:pt x="1" y="1063"/>
                      <a:pt x="293" y="1355"/>
                      <a:pt x="678" y="1355"/>
                    </a:cubicBezTo>
                    <a:cubicBezTo>
                      <a:pt x="1050" y="1355"/>
                      <a:pt x="1355" y="1063"/>
                      <a:pt x="1355" y="678"/>
                    </a:cubicBezTo>
                    <a:cubicBezTo>
                      <a:pt x="1355" y="306"/>
                      <a:pt x="1050" y="0"/>
                      <a:pt x="6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7"/>
              <p:cNvSpPr/>
              <p:nvPr/>
            </p:nvSpPr>
            <p:spPr>
              <a:xfrm>
                <a:off x="2586325" y="2736871"/>
                <a:ext cx="117848" cy="42719"/>
              </a:xfrm>
              <a:custGeom>
                <a:rect b="b" l="l" r="r" t="t"/>
                <a:pathLst>
                  <a:path extrusionOk="0" h="605" w="1669">
                    <a:moveTo>
                      <a:pt x="792" y="0"/>
                    </a:moveTo>
                    <a:cubicBezTo>
                      <a:pt x="552" y="0"/>
                      <a:pt x="316" y="68"/>
                      <a:pt x="157" y="203"/>
                    </a:cubicBezTo>
                    <a:cubicBezTo>
                      <a:pt x="1" y="328"/>
                      <a:pt x="139" y="535"/>
                      <a:pt x="302" y="535"/>
                    </a:cubicBezTo>
                    <a:cubicBezTo>
                      <a:pt x="346" y="535"/>
                      <a:pt x="393" y="519"/>
                      <a:pt x="436" y="482"/>
                    </a:cubicBezTo>
                    <a:lnTo>
                      <a:pt x="436" y="482"/>
                    </a:lnTo>
                    <a:cubicBezTo>
                      <a:pt x="432" y="486"/>
                      <a:pt x="430" y="488"/>
                      <a:pt x="432" y="488"/>
                    </a:cubicBezTo>
                    <a:cubicBezTo>
                      <a:pt x="439" y="488"/>
                      <a:pt x="507" y="442"/>
                      <a:pt x="529" y="442"/>
                    </a:cubicBezTo>
                    <a:cubicBezTo>
                      <a:pt x="606" y="416"/>
                      <a:pt x="683" y="401"/>
                      <a:pt x="760" y="401"/>
                    </a:cubicBezTo>
                    <a:cubicBezTo>
                      <a:pt x="803" y="401"/>
                      <a:pt x="845" y="406"/>
                      <a:pt x="888" y="415"/>
                    </a:cubicBezTo>
                    <a:cubicBezTo>
                      <a:pt x="994" y="429"/>
                      <a:pt x="1087" y="455"/>
                      <a:pt x="1180" y="508"/>
                    </a:cubicBezTo>
                    <a:cubicBezTo>
                      <a:pt x="1198" y="517"/>
                      <a:pt x="1234" y="551"/>
                      <a:pt x="1239" y="551"/>
                    </a:cubicBezTo>
                    <a:cubicBezTo>
                      <a:pt x="1241" y="551"/>
                      <a:pt x="1237" y="543"/>
                      <a:pt x="1220" y="522"/>
                    </a:cubicBezTo>
                    <a:lnTo>
                      <a:pt x="1220" y="522"/>
                    </a:lnTo>
                    <a:cubicBezTo>
                      <a:pt x="1266" y="580"/>
                      <a:pt x="1328" y="604"/>
                      <a:pt x="1388" y="604"/>
                    </a:cubicBezTo>
                    <a:cubicBezTo>
                      <a:pt x="1532" y="604"/>
                      <a:pt x="1668" y="463"/>
                      <a:pt x="1565" y="322"/>
                    </a:cubicBezTo>
                    <a:cubicBezTo>
                      <a:pt x="1402" y="108"/>
                      <a:pt x="1094" y="0"/>
                      <a:pt x="7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7"/>
              <p:cNvSpPr/>
              <p:nvPr/>
            </p:nvSpPr>
            <p:spPr>
              <a:xfrm>
                <a:off x="2598328" y="2805503"/>
                <a:ext cx="86356" cy="122014"/>
              </a:xfrm>
              <a:custGeom>
                <a:rect b="b" l="l" r="r" t="t"/>
                <a:pathLst>
                  <a:path extrusionOk="0" h="1728" w="1223">
                    <a:moveTo>
                      <a:pt x="634" y="1"/>
                    </a:moveTo>
                    <a:cubicBezTo>
                      <a:pt x="309" y="1"/>
                      <a:pt x="40" y="368"/>
                      <a:pt x="14" y="838"/>
                    </a:cubicBezTo>
                    <a:cubicBezTo>
                      <a:pt x="0" y="1316"/>
                      <a:pt x="253" y="1714"/>
                      <a:pt x="571" y="1728"/>
                    </a:cubicBezTo>
                    <a:cubicBezTo>
                      <a:pt x="577" y="1728"/>
                      <a:pt x="583" y="1728"/>
                      <a:pt x="589" y="1728"/>
                    </a:cubicBezTo>
                    <a:cubicBezTo>
                      <a:pt x="913" y="1728"/>
                      <a:pt x="1183" y="1361"/>
                      <a:pt x="1209" y="891"/>
                    </a:cubicBezTo>
                    <a:cubicBezTo>
                      <a:pt x="1222" y="413"/>
                      <a:pt x="970" y="14"/>
                      <a:pt x="651" y="1"/>
                    </a:cubicBezTo>
                    <a:cubicBezTo>
                      <a:pt x="645" y="1"/>
                      <a:pt x="640" y="1"/>
                      <a:pt x="6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7"/>
              <p:cNvSpPr/>
              <p:nvPr/>
            </p:nvSpPr>
            <p:spPr>
              <a:xfrm>
                <a:off x="1604295" y="2040455"/>
                <a:ext cx="1673033" cy="1343779"/>
              </a:xfrm>
              <a:custGeom>
                <a:rect b="b" l="l" r="r" t="t"/>
                <a:pathLst>
                  <a:path extrusionOk="0" h="19031" w="23694">
                    <a:moveTo>
                      <a:pt x="13581" y="0"/>
                    </a:moveTo>
                    <a:cubicBezTo>
                      <a:pt x="12875" y="0"/>
                      <a:pt x="12314" y="185"/>
                      <a:pt x="11993" y="410"/>
                    </a:cubicBezTo>
                    <a:cubicBezTo>
                      <a:pt x="11993" y="410"/>
                      <a:pt x="11230" y="112"/>
                      <a:pt x="10143" y="112"/>
                    </a:cubicBezTo>
                    <a:cubicBezTo>
                      <a:pt x="9126" y="112"/>
                      <a:pt x="7826" y="373"/>
                      <a:pt x="6601" y="1380"/>
                    </a:cubicBezTo>
                    <a:cubicBezTo>
                      <a:pt x="4064" y="3452"/>
                      <a:pt x="5379" y="3306"/>
                      <a:pt x="3387" y="5643"/>
                    </a:cubicBezTo>
                    <a:cubicBezTo>
                      <a:pt x="1395" y="7994"/>
                      <a:pt x="0" y="6759"/>
                      <a:pt x="797" y="10292"/>
                    </a:cubicBezTo>
                    <a:cubicBezTo>
                      <a:pt x="1594" y="13838"/>
                      <a:pt x="3759" y="12536"/>
                      <a:pt x="3121" y="14369"/>
                    </a:cubicBezTo>
                    <a:cubicBezTo>
                      <a:pt x="2484" y="16215"/>
                      <a:pt x="2896" y="16959"/>
                      <a:pt x="4396" y="17769"/>
                    </a:cubicBezTo>
                    <a:cubicBezTo>
                      <a:pt x="5260" y="18234"/>
                      <a:pt x="7358" y="18685"/>
                      <a:pt x="9071" y="18977"/>
                    </a:cubicBezTo>
                    <a:cubicBezTo>
                      <a:pt x="9324" y="18353"/>
                      <a:pt x="9443" y="17689"/>
                      <a:pt x="9443" y="17012"/>
                    </a:cubicBezTo>
                    <a:cubicBezTo>
                      <a:pt x="8115" y="16082"/>
                      <a:pt x="7066" y="14807"/>
                      <a:pt x="6428" y="13320"/>
                    </a:cubicBezTo>
                    <a:cubicBezTo>
                      <a:pt x="6428" y="13320"/>
                      <a:pt x="6350" y="13335"/>
                      <a:pt x="6224" y="13335"/>
                    </a:cubicBezTo>
                    <a:cubicBezTo>
                      <a:pt x="5852" y="13335"/>
                      <a:pt x="5068" y="13202"/>
                      <a:pt x="4662" y="12151"/>
                    </a:cubicBezTo>
                    <a:cubicBezTo>
                      <a:pt x="4161" y="10860"/>
                      <a:pt x="4425" y="10007"/>
                      <a:pt x="5024" y="10007"/>
                    </a:cubicBezTo>
                    <a:cubicBezTo>
                      <a:pt x="5140" y="10007"/>
                      <a:pt x="5268" y="10039"/>
                      <a:pt x="5406" y="10106"/>
                    </a:cubicBezTo>
                    <a:cubicBezTo>
                      <a:pt x="5618" y="10225"/>
                      <a:pt x="6123" y="10677"/>
                      <a:pt x="6468" y="12244"/>
                    </a:cubicBezTo>
                    <a:cubicBezTo>
                      <a:pt x="6468" y="12244"/>
                      <a:pt x="6282" y="10053"/>
                      <a:pt x="7079" y="8897"/>
                    </a:cubicBezTo>
                    <a:cubicBezTo>
                      <a:pt x="7876" y="7742"/>
                      <a:pt x="9377" y="8326"/>
                      <a:pt x="10652" y="7051"/>
                    </a:cubicBezTo>
                    <a:cubicBezTo>
                      <a:pt x="10688" y="7014"/>
                      <a:pt x="10731" y="7000"/>
                      <a:pt x="10777" y="7000"/>
                    </a:cubicBezTo>
                    <a:cubicBezTo>
                      <a:pt x="10973" y="7000"/>
                      <a:pt x="11239" y="7263"/>
                      <a:pt x="11424" y="7263"/>
                    </a:cubicBezTo>
                    <a:cubicBezTo>
                      <a:pt x="11481" y="7263"/>
                      <a:pt x="11531" y="7237"/>
                      <a:pt x="11568" y="7171"/>
                    </a:cubicBezTo>
                    <a:cubicBezTo>
                      <a:pt x="11605" y="7235"/>
                      <a:pt x="11670" y="7259"/>
                      <a:pt x="11751" y="7259"/>
                    </a:cubicBezTo>
                    <a:cubicBezTo>
                      <a:pt x="11990" y="7259"/>
                      <a:pt x="12372" y="7052"/>
                      <a:pt x="12609" y="7052"/>
                    </a:cubicBezTo>
                    <a:cubicBezTo>
                      <a:pt x="12673" y="7052"/>
                      <a:pt x="12726" y="7067"/>
                      <a:pt x="12763" y="7104"/>
                    </a:cubicBezTo>
                    <a:cubicBezTo>
                      <a:pt x="14038" y="8379"/>
                      <a:pt x="15499" y="7888"/>
                      <a:pt x="16296" y="9043"/>
                    </a:cubicBezTo>
                    <a:cubicBezTo>
                      <a:pt x="17093" y="10199"/>
                      <a:pt x="16761" y="12204"/>
                      <a:pt x="16761" y="12204"/>
                    </a:cubicBezTo>
                    <a:cubicBezTo>
                      <a:pt x="17160" y="10371"/>
                      <a:pt x="17731" y="10079"/>
                      <a:pt x="17877" y="10039"/>
                    </a:cubicBezTo>
                    <a:cubicBezTo>
                      <a:pt x="17943" y="10024"/>
                      <a:pt x="18024" y="10012"/>
                      <a:pt x="18108" y="10012"/>
                    </a:cubicBezTo>
                    <a:cubicBezTo>
                      <a:pt x="18325" y="10012"/>
                      <a:pt x="18568" y="10097"/>
                      <a:pt x="18674" y="10451"/>
                    </a:cubicBezTo>
                    <a:cubicBezTo>
                      <a:pt x="18858" y="11092"/>
                      <a:pt x="18518" y="13309"/>
                      <a:pt x="17248" y="13309"/>
                    </a:cubicBezTo>
                    <a:cubicBezTo>
                      <a:pt x="17149" y="13309"/>
                      <a:pt x="17044" y="13295"/>
                      <a:pt x="16934" y="13267"/>
                    </a:cubicBezTo>
                    <a:cubicBezTo>
                      <a:pt x="16934" y="13267"/>
                      <a:pt x="16017" y="15790"/>
                      <a:pt x="13866" y="17145"/>
                    </a:cubicBezTo>
                    <a:cubicBezTo>
                      <a:pt x="13866" y="17795"/>
                      <a:pt x="13985" y="18433"/>
                      <a:pt x="14224" y="19031"/>
                    </a:cubicBezTo>
                    <a:cubicBezTo>
                      <a:pt x="16017" y="18738"/>
                      <a:pt x="18368" y="18260"/>
                      <a:pt x="19285" y="17769"/>
                    </a:cubicBezTo>
                    <a:cubicBezTo>
                      <a:pt x="20785" y="16959"/>
                      <a:pt x="21091" y="16122"/>
                      <a:pt x="20453" y="14276"/>
                    </a:cubicBezTo>
                    <a:cubicBezTo>
                      <a:pt x="19816" y="12430"/>
                      <a:pt x="22087" y="13944"/>
                      <a:pt x="22884" y="10398"/>
                    </a:cubicBezTo>
                    <a:cubicBezTo>
                      <a:pt x="23694" y="6852"/>
                      <a:pt x="21675" y="7383"/>
                      <a:pt x="19696" y="5046"/>
                    </a:cubicBezTo>
                    <a:cubicBezTo>
                      <a:pt x="17704" y="2708"/>
                      <a:pt x="19563" y="3452"/>
                      <a:pt x="17027" y="1380"/>
                    </a:cubicBezTo>
                    <a:cubicBezTo>
                      <a:pt x="15765" y="340"/>
                      <a:pt x="14539" y="0"/>
                      <a:pt x="135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7"/>
              <p:cNvSpPr/>
              <p:nvPr/>
            </p:nvSpPr>
            <p:spPr>
              <a:xfrm>
                <a:off x="1987843" y="2742732"/>
                <a:ext cx="111634" cy="295432"/>
              </a:xfrm>
              <a:custGeom>
                <a:rect b="b" l="l" r="r" t="t"/>
                <a:pathLst>
                  <a:path extrusionOk="0" h="4184" w="1581">
                    <a:moveTo>
                      <a:pt x="0" y="0"/>
                    </a:moveTo>
                    <a:cubicBezTo>
                      <a:pt x="120" y="0"/>
                      <a:pt x="226" y="107"/>
                      <a:pt x="319" y="279"/>
                    </a:cubicBezTo>
                    <a:cubicBezTo>
                      <a:pt x="505" y="651"/>
                      <a:pt x="638" y="1328"/>
                      <a:pt x="638" y="2099"/>
                    </a:cubicBezTo>
                    <a:cubicBezTo>
                      <a:pt x="638" y="2869"/>
                      <a:pt x="505" y="3546"/>
                      <a:pt x="319" y="3905"/>
                    </a:cubicBezTo>
                    <a:cubicBezTo>
                      <a:pt x="226" y="4091"/>
                      <a:pt x="107" y="4184"/>
                      <a:pt x="0" y="4184"/>
                    </a:cubicBezTo>
                    <a:lnTo>
                      <a:pt x="638" y="4184"/>
                    </a:lnTo>
                    <a:cubicBezTo>
                      <a:pt x="1222" y="4184"/>
                      <a:pt x="1581" y="3254"/>
                      <a:pt x="1581" y="2099"/>
                    </a:cubicBezTo>
                    <a:cubicBezTo>
                      <a:pt x="1581" y="943"/>
                      <a:pt x="1222"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7"/>
              <p:cNvSpPr/>
              <p:nvPr/>
            </p:nvSpPr>
            <p:spPr>
              <a:xfrm>
                <a:off x="1941876" y="2742732"/>
                <a:ext cx="91016" cy="295432"/>
              </a:xfrm>
              <a:custGeom>
                <a:rect b="b" l="l" r="r" t="t"/>
                <a:pathLst>
                  <a:path extrusionOk="0" h="4184" w="1289">
                    <a:moveTo>
                      <a:pt x="651" y="0"/>
                    </a:moveTo>
                    <a:cubicBezTo>
                      <a:pt x="585" y="0"/>
                      <a:pt x="532" y="27"/>
                      <a:pt x="479" y="67"/>
                    </a:cubicBezTo>
                    <a:cubicBezTo>
                      <a:pt x="213" y="306"/>
                      <a:pt x="1" y="1129"/>
                      <a:pt x="1" y="2099"/>
                    </a:cubicBezTo>
                    <a:cubicBezTo>
                      <a:pt x="1" y="3068"/>
                      <a:pt x="213" y="3878"/>
                      <a:pt x="479" y="4117"/>
                    </a:cubicBezTo>
                    <a:cubicBezTo>
                      <a:pt x="532" y="4157"/>
                      <a:pt x="585" y="4184"/>
                      <a:pt x="651" y="4184"/>
                    </a:cubicBezTo>
                    <a:cubicBezTo>
                      <a:pt x="771" y="4184"/>
                      <a:pt x="877" y="4078"/>
                      <a:pt x="970" y="3905"/>
                    </a:cubicBezTo>
                    <a:cubicBezTo>
                      <a:pt x="1156" y="3546"/>
                      <a:pt x="1289" y="2869"/>
                      <a:pt x="1289" y="2099"/>
                    </a:cubicBezTo>
                    <a:cubicBezTo>
                      <a:pt x="1289" y="1315"/>
                      <a:pt x="1156" y="651"/>
                      <a:pt x="970" y="279"/>
                    </a:cubicBezTo>
                    <a:cubicBezTo>
                      <a:pt x="877" y="107"/>
                      <a:pt x="771" y="0"/>
                      <a:pt x="6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7"/>
              <p:cNvSpPr/>
              <p:nvPr/>
            </p:nvSpPr>
            <p:spPr>
              <a:xfrm>
                <a:off x="1938134" y="2805574"/>
                <a:ext cx="64749" cy="170735"/>
              </a:xfrm>
              <a:custGeom>
                <a:rect b="b" l="l" r="r" t="t"/>
                <a:pathLst>
                  <a:path extrusionOk="0" h="2418" w="917">
                    <a:moveTo>
                      <a:pt x="0" y="0"/>
                    </a:moveTo>
                    <a:cubicBezTo>
                      <a:pt x="67" y="0"/>
                      <a:pt x="133" y="53"/>
                      <a:pt x="186" y="159"/>
                    </a:cubicBezTo>
                    <a:cubicBezTo>
                      <a:pt x="439" y="837"/>
                      <a:pt x="439" y="1581"/>
                      <a:pt x="186" y="2258"/>
                    </a:cubicBezTo>
                    <a:cubicBezTo>
                      <a:pt x="133" y="2364"/>
                      <a:pt x="67" y="2417"/>
                      <a:pt x="0" y="2417"/>
                    </a:cubicBezTo>
                    <a:lnTo>
                      <a:pt x="372" y="2417"/>
                    </a:lnTo>
                    <a:cubicBezTo>
                      <a:pt x="718" y="2417"/>
                      <a:pt x="917" y="1886"/>
                      <a:pt x="917" y="1209"/>
                    </a:cubicBezTo>
                    <a:cubicBezTo>
                      <a:pt x="917" y="545"/>
                      <a:pt x="718" y="0"/>
                      <a:pt x="3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7"/>
              <p:cNvSpPr/>
              <p:nvPr/>
            </p:nvSpPr>
            <p:spPr>
              <a:xfrm>
                <a:off x="1912785" y="2805574"/>
                <a:ext cx="56347" cy="169746"/>
              </a:xfrm>
              <a:custGeom>
                <a:rect b="b" l="l" r="r" t="t"/>
                <a:pathLst>
                  <a:path extrusionOk="0" h="2404" w="798">
                    <a:moveTo>
                      <a:pt x="359" y="0"/>
                    </a:moveTo>
                    <a:cubicBezTo>
                      <a:pt x="333" y="0"/>
                      <a:pt x="293" y="13"/>
                      <a:pt x="266" y="40"/>
                    </a:cubicBezTo>
                    <a:cubicBezTo>
                      <a:pt x="120" y="173"/>
                      <a:pt x="1" y="638"/>
                      <a:pt x="1" y="1195"/>
                    </a:cubicBezTo>
                    <a:cubicBezTo>
                      <a:pt x="1" y="1753"/>
                      <a:pt x="120" y="2231"/>
                      <a:pt x="266" y="2364"/>
                    </a:cubicBezTo>
                    <a:cubicBezTo>
                      <a:pt x="293" y="2377"/>
                      <a:pt x="333" y="2391"/>
                      <a:pt x="359" y="2404"/>
                    </a:cubicBezTo>
                    <a:cubicBezTo>
                      <a:pt x="426" y="2404"/>
                      <a:pt x="492" y="2338"/>
                      <a:pt x="545" y="2231"/>
                    </a:cubicBezTo>
                    <a:cubicBezTo>
                      <a:pt x="798" y="1554"/>
                      <a:pt x="798" y="810"/>
                      <a:pt x="545" y="146"/>
                    </a:cubicBezTo>
                    <a:lnTo>
                      <a:pt x="545" y="159"/>
                    </a:lnTo>
                    <a:cubicBezTo>
                      <a:pt x="492" y="53"/>
                      <a:pt x="426" y="0"/>
                      <a:pt x="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7"/>
              <p:cNvSpPr/>
              <p:nvPr/>
            </p:nvSpPr>
            <p:spPr>
              <a:xfrm>
                <a:off x="2760517" y="2742732"/>
                <a:ext cx="111705" cy="295432"/>
              </a:xfrm>
              <a:custGeom>
                <a:rect b="b" l="l" r="r" t="t"/>
                <a:pathLst>
                  <a:path extrusionOk="0" h="4184" w="1582">
                    <a:moveTo>
                      <a:pt x="944" y="0"/>
                    </a:moveTo>
                    <a:cubicBezTo>
                      <a:pt x="360" y="0"/>
                      <a:pt x="1" y="943"/>
                      <a:pt x="1" y="2099"/>
                    </a:cubicBezTo>
                    <a:cubicBezTo>
                      <a:pt x="1" y="3254"/>
                      <a:pt x="360" y="4184"/>
                      <a:pt x="944" y="4184"/>
                    </a:cubicBezTo>
                    <a:lnTo>
                      <a:pt x="1581" y="4184"/>
                    </a:lnTo>
                    <a:cubicBezTo>
                      <a:pt x="1462" y="4184"/>
                      <a:pt x="1356" y="4091"/>
                      <a:pt x="1263" y="3905"/>
                    </a:cubicBezTo>
                    <a:cubicBezTo>
                      <a:pt x="1077" y="3546"/>
                      <a:pt x="944" y="2869"/>
                      <a:pt x="944" y="2099"/>
                    </a:cubicBezTo>
                    <a:cubicBezTo>
                      <a:pt x="944" y="1328"/>
                      <a:pt x="1077" y="651"/>
                      <a:pt x="1263" y="279"/>
                    </a:cubicBezTo>
                    <a:cubicBezTo>
                      <a:pt x="1356" y="107"/>
                      <a:pt x="1462" y="0"/>
                      <a:pt x="15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7"/>
              <p:cNvSpPr/>
              <p:nvPr/>
            </p:nvSpPr>
            <p:spPr>
              <a:xfrm>
                <a:off x="2827102" y="2742732"/>
                <a:ext cx="90098" cy="295432"/>
              </a:xfrm>
              <a:custGeom>
                <a:rect b="b" l="l" r="r" t="t"/>
                <a:pathLst>
                  <a:path extrusionOk="0" h="4184" w="1276">
                    <a:moveTo>
                      <a:pt x="638" y="0"/>
                    </a:moveTo>
                    <a:cubicBezTo>
                      <a:pt x="519" y="0"/>
                      <a:pt x="413" y="107"/>
                      <a:pt x="320" y="279"/>
                    </a:cubicBezTo>
                    <a:cubicBezTo>
                      <a:pt x="134" y="651"/>
                      <a:pt x="1" y="1315"/>
                      <a:pt x="1" y="2099"/>
                    </a:cubicBezTo>
                    <a:cubicBezTo>
                      <a:pt x="1" y="2869"/>
                      <a:pt x="134" y="3546"/>
                      <a:pt x="320" y="3905"/>
                    </a:cubicBezTo>
                    <a:cubicBezTo>
                      <a:pt x="413" y="4078"/>
                      <a:pt x="519" y="4184"/>
                      <a:pt x="638" y="4184"/>
                    </a:cubicBezTo>
                    <a:cubicBezTo>
                      <a:pt x="705" y="4184"/>
                      <a:pt x="758" y="4157"/>
                      <a:pt x="811" y="4117"/>
                    </a:cubicBezTo>
                    <a:cubicBezTo>
                      <a:pt x="1077" y="3878"/>
                      <a:pt x="1276" y="3068"/>
                      <a:pt x="1276" y="2099"/>
                    </a:cubicBezTo>
                    <a:cubicBezTo>
                      <a:pt x="1276" y="1129"/>
                      <a:pt x="1077" y="306"/>
                      <a:pt x="811" y="67"/>
                    </a:cubicBezTo>
                    <a:cubicBezTo>
                      <a:pt x="758" y="27"/>
                      <a:pt x="705" y="0"/>
                      <a:pt x="6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7"/>
              <p:cNvSpPr/>
              <p:nvPr/>
            </p:nvSpPr>
            <p:spPr>
              <a:xfrm>
                <a:off x="2857110" y="2805574"/>
                <a:ext cx="64820" cy="170735"/>
              </a:xfrm>
              <a:custGeom>
                <a:rect b="b" l="l" r="r" t="t"/>
                <a:pathLst>
                  <a:path extrusionOk="0" h="2418" w="918">
                    <a:moveTo>
                      <a:pt x="545" y="0"/>
                    </a:moveTo>
                    <a:cubicBezTo>
                      <a:pt x="200" y="0"/>
                      <a:pt x="1" y="545"/>
                      <a:pt x="1" y="1209"/>
                    </a:cubicBezTo>
                    <a:cubicBezTo>
                      <a:pt x="1" y="1886"/>
                      <a:pt x="200" y="2417"/>
                      <a:pt x="545" y="2417"/>
                    </a:cubicBezTo>
                    <a:lnTo>
                      <a:pt x="917" y="2417"/>
                    </a:lnTo>
                    <a:cubicBezTo>
                      <a:pt x="838" y="2417"/>
                      <a:pt x="785" y="2364"/>
                      <a:pt x="731" y="2258"/>
                    </a:cubicBezTo>
                    <a:cubicBezTo>
                      <a:pt x="479" y="1581"/>
                      <a:pt x="479" y="837"/>
                      <a:pt x="731" y="159"/>
                    </a:cubicBezTo>
                    <a:cubicBezTo>
                      <a:pt x="785" y="53"/>
                      <a:pt x="838" y="0"/>
                      <a:pt x="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7"/>
              <p:cNvSpPr/>
              <p:nvPr/>
            </p:nvSpPr>
            <p:spPr>
              <a:xfrm>
                <a:off x="2890932" y="2805574"/>
                <a:ext cx="56276" cy="169746"/>
              </a:xfrm>
              <a:custGeom>
                <a:rect b="b" l="l" r="r" t="t"/>
                <a:pathLst>
                  <a:path extrusionOk="0" h="2404" w="797">
                    <a:moveTo>
                      <a:pt x="438" y="0"/>
                    </a:moveTo>
                    <a:cubicBezTo>
                      <a:pt x="359" y="0"/>
                      <a:pt x="306" y="53"/>
                      <a:pt x="252" y="159"/>
                    </a:cubicBezTo>
                    <a:lnTo>
                      <a:pt x="252" y="146"/>
                    </a:lnTo>
                    <a:cubicBezTo>
                      <a:pt x="0" y="810"/>
                      <a:pt x="0" y="1554"/>
                      <a:pt x="252" y="2231"/>
                    </a:cubicBezTo>
                    <a:cubicBezTo>
                      <a:pt x="306" y="2338"/>
                      <a:pt x="359" y="2404"/>
                      <a:pt x="438" y="2404"/>
                    </a:cubicBezTo>
                    <a:cubicBezTo>
                      <a:pt x="465" y="2391"/>
                      <a:pt x="505" y="2377"/>
                      <a:pt x="518" y="2364"/>
                    </a:cubicBezTo>
                    <a:cubicBezTo>
                      <a:pt x="677" y="2231"/>
                      <a:pt x="797" y="1753"/>
                      <a:pt x="797" y="1195"/>
                    </a:cubicBezTo>
                    <a:cubicBezTo>
                      <a:pt x="797" y="638"/>
                      <a:pt x="691" y="173"/>
                      <a:pt x="518" y="40"/>
                    </a:cubicBezTo>
                    <a:cubicBezTo>
                      <a:pt x="505" y="13"/>
                      <a:pt x="465" y="0"/>
                      <a:pt x="4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7"/>
              <p:cNvSpPr/>
              <p:nvPr/>
            </p:nvSpPr>
            <p:spPr>
              <a:xfrm>
                <a:off x="1987843" y="2262308"/>
                <a:ext cx="884390" cy="488904"/>
              </a:xfrm>
              <a:custGeom>
                <a:rect b="b" l="l" r="r" t="t"/>
                <a:pathLst>
                  <a:path extrusionOk="0" h="6924" w="12525">
                    <a:moveTo>
                      <a:pt x="6200" y="1"/>
                    </a:moveTo>
                    <a:cubicBezTo>
                      <a:pt x="5295" y="1"/>
                      <a:pt x="4390" y="210"/>
                      <a:pt x="3560" y="629"/>
                    </a:cubicBezTo>
                    <a:cubicBezTo>
                      <a:pt x="2285" y="1293"/>
                      <a:pt x="1169" y="2275"/>
                      <a:pt x="505" y="4161"/>
                    </a:cubicBezTo>
                    <a:cubicBezTo>
                      <a:pt x="186" y="5078"/>
                      <a:pt x="40" y="6379"/>
                      <a:pt x="0" y="6804"/>
                    </a:cubicBezTo>
                    <a:lnTo>
                      <a:pt x="784" y="6831"/>
                    </a:lnTo>
                    <a:cubicBezTo>
                      <a:pt x="784" y="6831"/>
                      <a:pt x="412" y="4759"/>
                      <a:pt x="2192" y="2714"/>
                    </a:cubicBezTo>
                    <a:cubicBezTo>
                      <a:pt x="3204" y="1545"/>
                      <a:pt x="4665" y="976"/>
                      <a:pt x="6138" y="976"/>
                    </a:cubicBezTo>
                    <a:cubicBezTo>
                      <a:pt x="7679" y="976"/>
                      <a:pt x="9234" y="1598"/>
                      <a:pt x="10306" y="2807"/>
                    </a:cubicBezTo>
                    <a:cubicBezTo>
                      <a:pt x="11887" y="4600"/>
                      <a:pt x="11542" y="6924"/>
                      <a:pt x="11542" y="6924"/>
                    </a:cubicBezTo>
                    <a:lnTo>
                      <a:pt x="12524" y="6804"/>
                    </a:lnTo>
                    <a:cubicBezTo>
                      <a:pt x="12471" y="6539"/>
                      <a:pt x="12179" y="4693"/>
                      <a:pt x="12046" y="4321"/>
                    </a:cubicBezTo>
                    <a:cubicBezTo>
                      <a:pt x="11356" y="2408"/>
                      <a:pt x="10121" y="1239"/>
                      <a:pt x="8753" y="589"/>
                    </a:cubicBezTo>
                    <a:cubicBezTo>
                      <a:pt x="7949" y="197"/>
                      <a:pt x="7075" y="1"/>
                      <a:pt x="62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7"/>
              <p:cNvSpPr/>
              <p:nvPr/>
            </p:nvSpPr>
            <p:spPr>
              <a:xfrm>
                <a:off x="1831232" y="3387886"/>
                <a:ext cx="1161958" cy="1623395"/>
              </a:xfrm>
              <a:custGeom>
                <a:rect b="b" l="l" r="r" t="t"/>
                <a:pathLst>
                  <a:path extrusionOk="0" h="22991" w="16456">
                    <a:moveTo>
                      <a:pt x="11037" y="1"/>
                    </a:moveTo>
                    <a:cubicBezTo>
                      <a:pt x="11037" y="1"/>
                      <a:pt x="11037" y="1767"/>
                      <a:pt x="8593" y="1913"/>
                    </a:cubicBezTo>
                    <a:cubicBezTo>
                      <a:pt x="8470" y="1920"/>
                      <a:pt x="8353" y="1924"/>
                      <a:pt x="8240" y="1924"/>
                    </a:cubicBezTo>
                    <a:cubicBezTo>
                      <a:pt x="5677" y="1924"/>
                      <a:pt x="5738" y="120"/>
                      <a:pt x="5738" y="120"/>
                    </a:cubicBezTo>
                    <a:lnTo>
                      <a:pt x="5738" y="120"/>
                    </a:lnTo>
                    <a:cubicBezTo>
                      <a:pt x="5738" y="120"/>
                      <a:pt x="3267" y="1223"/>
                      <a:pt x="1833" y="1462"/>
                    </a:cubicBezTo>
                    <a:cubicBezTo>
                      <a:pt x="399" y="1714"/>
                      <a:pt x="0" y="4025"/>
                      <a:pt x="160" y="5951"/>
                    </a:cubicBezTo>
                    <a:cubicBezTo>
                      <a:pt x="266" y="7319"/>
                      <a:pt x="731" y="10094"/>
                      <a:pt x="1169" y="12711"/>
                    </a:cubicBezTo>
                    <a:cubicBezTo>
                      <a:pt x="1355" y="13747"/>
                      <a:pt x="1236" y="15048"/>
                      <a:pt x="1382" y="15925"/>
                    </a:cubicBezTo>
                    <a:cubicBezTo>
                      <a:pt x="1687" y="17691"/>
                      <a:pt x="1289" y="20440"/>
                      <a:pt x="625" y="22977"/>
                    </a:cubicBezTo>
                    <a:lnTo>
                      <a:pt x="15035" y="22990"/>
                    </a:lnTo>
                    <a:cubicBezTo>
                      <a:pt x="14809" y="21702"/>
                      <a:pt x="14278" y="20321"/>
                      <a:pt x="14304" y="19152"/>
                    </a:cubicBezTo>
                    <a:cubicBezTo>
                      <a:pt x="14384" y="16031"/>
                      <a:pt x="15978" y="10891"/>
                      <a:pt x="16217" y="6973"/>
                    </a:cubicBezTo>
                    <a:cubicBezTo>
                      <a:pt x="16456" y="3055"/>
                      <a:pt x="15579" y="1834"/>
                      <a:pt x="15141" y="1661"/>
                    </a:cubicBezTo>
                    <a:cubicBezTo>
                      <a:pt x="14689" y="1501"/>
                      <a:pt x="11953" y="798"/>
                      <a:pt x="110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7"/>
              <p:cNvSpPr/>
              <p:nvPr/>
            </p:nvSpPr>
            <p:spPr>
              <a:xfrm>
                <a:off x="1262900" y="3488222"/>
                <a:ext cx="713726" cy="1458026"/>
              </a:xfrm>
              <a:custGeom>
                <a:rect b="b" l="l" r="r" t="t"/>
                <a:pathLst>
                  <a:path extrusionOk="0" h="20649" w="10108">
                    <a:moveTo>
                      <a:pt x="10108" y="1"/>
                    </a:moveTo>
                    <a:cubicBezTo>
                      <a:pt x="10076" y="6"/>
                      <a:pt x="10044" y="12"/>
                      <a:pt x="10014" y="20"/>
                    </a:cubicBezTo>
                    <a:lnTo>
                      <a:pt x="10014" y="20"/>
                    </a:lnTo>
                    <a:cubicBezTo>
                      <a:pt x="10074" y="7"/>
                      <a:pt x="10108" y="1"/>
                      <a:pt x="10108" y="1"/>
                    </a:cubicBezTo>
                    <a:close/>
                    <a:moveTo>
                      <a:pt x="10014" y="20"/>
                    </a:moveTo>
                    <a:cubicBezTo>
                      <a:pt x="9536" y="120"/>
                      <a:pt x="7365" y="640"/>
                      <a:pt x="6270" y="2006"/>
                    </a:cubicBezTo>
                    <a:cubicBezTo>
                      <a:pt x="5048" y="3560"/>
                      <a:pt x="785" y="15088"/>
                      <a:pt x="240" y="18555"/>
                    </a:cubicBezTo>
                    <a:cubicBezTo>
                      <a:pt x="0" y="20118"/>
                      <a:pt x="761" y="20648"/>
                      <a:pt x="1703" y="20648"/>
                    </a:cubicBezTo>
                    <a:cubicBezTo>
                      <a:pt x="2378" y="20648"/>
                      <a:pt x="3147" y="20376"/>
                      <a:pt x="3706" y="20015"/>
                    </a:cubicBezTo>
                    <a:cubicBezTo>
                      <a:pt x="5101" y="19126"/>
                      <a:pt x="7531" y="13707"/>
                      <a:pt x="9404" y="10307"/>
                    </a:cubicBezTo>
                    <a:cubicBezTo>
                      <a:pt x="8952" y="7704"/>
                      <a:pt x="9112" y="5526"/>
                      <a:pt x="8992" y="4158"/>
                    </a:cubicBezTo>
                    <a:cubicBezTo>
                      <a:pt x="8837" y="2275"/>
                      <a:pt x="8681" y="329"/>
                      <a:pt x="10014" y="2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7"/>
              <p:cNvSpPr/>
              <p:nvPr/>
            </p:nvSpPr>
            <p:spPr>
              <a:xfrm>
                <a:off x="2841223" y="3491046"/>
                <a:ext cx="710337" cy="1446728"/>
              </a:xfrm>
              <a:custGeom>
                <a:rect b="b" l="l" r="r" t="t"/>
                <a:pathLst>
                  <a:path extrusionOk="0" h="20489" w="10060">
                    <a:moveTo>
                      <a:pt x="0" y="1"/>
                    </a:moveTo>
                    <a:cubicBezTo>
                      <a:pt x="1434" y="240"/>
                      <a:pt x="1275" y="2192"/>
                      <a:pt x="1102" y="4131"/>
                    </a:cubicBezTo>
                    <a:cubicBezTo>
                      <a:pt x="996" y="5486"/>
                      <a:pt x="1142" y="7664"/>
                      <a:pt x="704" y="10267"/>
                    </a:cubicBezTo>
                    <a:cubicBezTo>
                      <a:pt x="1514" y="14105"/>
                      <a:pt x="5233" y="19152"/>
                      <a:pt x="6627" y="20042"/>
                    </a:cubicBezTo>
                    <a:cubicBezTo>
                      <a:pt x="7076" y="20324"/>
                      <a:pt x="7633" y="20489"/>
                      <a:pt x="8149" y="20489"/>
                    </a:cubicBezTo>
                    <a:cubicBezTo>
                      <a:pt x="9189" y="20489"/>
                      <a:pt x="10060" y="19817"/>
                      <a:pt x="9536" y="18076"/>
                    </a:cubicBezTo>
                    <a:cubicBezTo>
                      <a:pt x="8420" y="14384"/>
                      <a:pt x="5047" y="3520"/>
                      <a:pt x="3825" y="1966"/>
                    </a:cubicBezTo>
                    <a:cubicBezTo>
                      <a:pt x="2604" y="426"/>
                      <a:pt x="2"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7"/>
              <p:cNvSpPr/>
              <p:nvPr/>
            </p:nvSpPr>
            <p:spPr>
              <a:xfrm>
                <a:off x="1771214" y="3619554"/>
                <a:ext cx="161203" cy="539602"/>
              </a:xfrm>
              <a:custGeom>
                <a:rect b="b" l="l" r="r" t="t"/>
                <a:pathLst>
                  <a:path extrusionOk="0" h="7642" w="2283">
                    <a:moveTo>
                      <a:pt x="0" y="0"/>
                    </a:moveTo>
                    <a:cubicBezTo>
                      <a:pt x="1" y="1"/>
                      <a:pt x="1514" y="4635"/>
                      <a:pt x="1767" y="7026"/>
                    </a:cubicBezTo>
                    <a:cubicBezTo>
                      <a:pt x="1812" y="7451"/>
                      <a:pt x="1873" y="7641"/>
                      <a:pt x="1927" y="7641"/>
                    </a:cubicBezTo>
                    <a:cubicBezTo>
                      <a:pt x="2177" y="7641"/>
                      <a:pt x="2282" y="3592"/>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7"/>
              <p:cNvSpPr/>
              <p:nvPr/>
            </p:nvSpPr>
            <p:spPr>
              <a:xfrm>
                <a:off x="2890155" y="3616730"/>
                <a:ext cx="161203" cy="539602"/>
              </a:xfrm>
              <a:custGeom>
                <a:rect b="b" l="l" r="r" t="t"/>
                <a:pathLst>
                  <a:path extrusionOk="0" h="7642" w="2283">
                    <a:moveTo>
                      <a:pt x="2282" y="0"/>
                    </a:moveTo>
                    <a:cubicBezTo>
                      <a:pt x="0" y="3592"/>
                      <a:pt x="106" y="7641"/>
                      <a:pt x="356" y="7641"/>
                    </a:cubicBezTo>
                    <a:cubicBezTo>
                      <a:pt x="410" y="7641"/>
                      <a:pt x="471" y="7452"/>
                      <a:pt x="516" y="7026"/>
                    </a:cubicBezTo>
                    <a:cubicBezTo>
                      <a:pt x="768" y="4636"/>
                      <a:pt x="2282" y="1"/>
                      <a:pt x="228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7"/>
              <p:cNvSpPr/>
              <p:nvPr/>
            </p:nvSpPr>
            <p:spPr>
              <a:xfrm>
                <a:off x="2194162" y="3525786"/>
                <a:ext cx="443643" cy="136207"/>
              </a:xfrm>
              <a:custGeom>
                <a:rect b="b" l="l" r="r" t="t"/>
                <a:pathLst>
                  <a:path extrusionOk="0" h="1929" w="6283">
                    <a:moveTo>
                      <a:pt x="0" y="0"/>
                    </a:moveTo>
                    <a:cubicBezTo>
                      <a:pt x="0" y="0"/>
                      <a:pt x="27" y="1833"/>
                      <a:pt x="3015" y="1926"/>
                    </a:cubicBezTo>
                    <a:cubicBezTo>
                      <a:pt x="3076" y="1927"/>
                      <a:pt x="3137" y="1928"/>
                      <a:pt x="3196" y="1928"/>
                    </a:cubicBezTo>
                    <a:cubicBezTo>
                      <a:pt x="6014" y="1928"/>
                      <a:pt x="6282" y="107"/>
                      <a:pt x="6282" y="106"/>
                    </a:cubicBezTo>
                    <a:lnTo>
                      <a:pt x="6282" y="106"/>
                    </a:lnTo>
                    <a:cubicBezTo>
                      <a:pt x="6282" y="107"/>
                      <a:pt x="5671" y="1514"/>
                      <a:pt x="3015" y="1541"/>
                    </a:cubicBezTo>
                    <a:cubicBezTo>
                      <a:pt x="2982" y="1541"/>
                      <a:pt x="2949" y="1541"/>
                      <a:pt x="2917" y="1541"/>
                    </a:cubicBezTo>
                    <a:cubicBezTo>
                      <a:pt x="350" y="1541"/>
                      <a:pt x="0" y="0"/>
                      <a:pt x="0" y="0"/>
                    </a:cubicBezTo>
                    <a:close/>
                  </a:path>
                </a:pathLst>
              </a:custGeom>
              <a:solidFill>
                <a:srgbClr val="DD4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7"/>
              <p:cNvSpPr/>
              <p:nvPr/>
            </p:nvSpPr>
            <p:spPr>
              <a:xfrm>
                <a:off x="1916528" y="3559678"/>
                <a:ext cx="455858" cy="758563"/>
              </a:xfrm>
              <a:custGeom>
                <a:rect b="b" l="l" r="r" t="t"/>
                <a:pathLst>
                  <a:path extrusionOk="0" h="10743" w="6456">
                    <a:moveTo>
                      <a:pt x="2150" y="0"/>
                    </a:moveTo>
                    <a:cubicBezTo>
                      <a:pt x="1567" y="0"/>
                      <a:pt x="983" y="35"/>
                      <a:pt x="399" y="104"/>
                    </a:cubicBezTo>
                    <a:lnTo>
                      <a:pt x="1" y="689"/>
                    </a:lnTo>
                    <a:lnTo>
                      <a:pt x="187" y="10450"/>
                    </a:lnTo>
                    <a:lnTo>
                      <a:pt x="2126" y="10397"/>
                    </a:lnTo>
                    <a:cubicBezTo>
                      <a:pt x="2217" y="10396"/>
                      <a:pt x="2308" y="10395"/>
                      <a:pt x="2399" y="10395"/>
                    </a:cubicBezTo>
                    <a:cubicBezTo>
                      <a:pt x="3025" y="10395"/>
                      <a:pt x="3650" y="10434"/>
                      <a:pt x="4264" y="10504"/>
                    </a:cubicBezTo>
                    <a:lnTo>
                      <a:pt x="6217" y="10743"/>
                    </a:lnTo>
                    <a:lnTo>
                      <a:pt x="6456" y="1140"/>
                    </a:lnTo>
                    <a:cubicBezTo>
                      <a:pt x="6097" y="689"/>
                      <a:pt x="5592" y="383"/>
                      <a:pt x="5035" y="277"/>
                    </a:cubicBezTo>
                    <a:cubicBezTo>
                      <a:pt x="4081" y="95"/>
                      <a:pt x="3118" y="0"/>
                      <a:pt x="2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7"/>
              <p:cNvSpPr/>
              <p:nvPr/>
            </p:nvSpPr>
            <p:spPr>
              <a:xfrm>
                <a:off x="2421100" y="3559678"/>
                <a:ext cx="455788" cy="758563"/>
              </a:xfrm>
              <a:custGeom>
                <a:rect b="b" l="l" r="r" t="t"/>
                <a:pathLst>
                  <a:path extrusionOk="0" h="10743" w="6455">
                    <a:moveTo>
                      <a:pt x="4306" y="0"/>
                    </a:moveTo>
                    <a:cubicBezTo>
                      <a:pt x="3338" y="0"/>
                      <a:pt x="2375" y="95"/>
                      <a:pt x="1421" y="277"/>
                    </a:cubicBezTo>
                    <a:cubicBezTo>
                      <a:pt x="850" y="383"/>
                      <a:pt x="346" y="689"/>
                      <a:pt x="0" y="1140"/>
                    </a:cubicBezTo>
                    <a:lnTo>
                      <a:pt x="239" y="10743"/>
                    </a:lnTo>
                    <a:lnTo>
                      <a:pt x="2192" y="10504"/>
                    </a:lnTo>
                    <a:cubicBezTo>
                      <a:pt x="2806" y="10434"/>
                      <a:pt x="3431" y="10395"/>
                      <a:pt x="4057" y="10395"/>
                    </a:cubicBezTo>
                    <a:cubicBezTo>
                      <a:pt x="4148" y="10395"/>
                      <a:pt x="4239" y="10396"/>
                      <a:pt x="4330" y="10397"/>
                    </a:cubicBezTo>
                    <a:lnTo>
                      <a:pt x="6269" y="10450"/>
                    </a:lnTo>
                    <a:lnTo>
                      <a:pt x="6455" y="689"/>
                    </a:lnTo>
                    <a:lnTo>
                      <a:pt x="6056" y="104"/>
                    </a:lnTo>
                    <a:cubicBezTo>
                      <a:pt x="5472" y="35"/>
                      <a:pt x="4888" y="0"/>
                      <a:pt x="43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7"/>
              <p:cNvSpPr/>
              <p:nvPr/>
            </p:nvSpPr>
            <p:spPr>
              <a:xfrm>
                <a:off x="1900641" y="3601337"/>
                <a:ext cx="471745" cy="759128"/>
              </a:xfrm>
              <a:custGeom>
                <a:rect b="b" l="l" r="r" t="t"/>
                <a:pathLst>
                  <a:path extrusionOk="0" h="10751" w="6681">
                    <a:moveTo>
                      <a:pt x="2144" y="0"/>
                    </a:moveTo>
                    <a:cubicBezTo>
                      <a:pt x="1508" y="0"/>
                      <a:pt x="872" y="33"/>
                      <a:pt x="239" y="99"/>
                    </a:cubicBezTo>
                    <a:lnTo>
                      <a:pt x="0" y="125"/>
                    </a:lnTo>
                    <a:lnTo>
                      <a:pt x="0" y="10458"/>
                    </a:lnTo>
                    <a:lnTo>
                      <a:pt x="2152" y="10405"/>
                    </a:lnTo>
                    <a:cubicBezTo>
                      <a:pt x="2278" y="10403"/>
                      <a:pt x="2404" y="10402"/>
                      <a:pt x="2529" y="10402"/>
                    </a:cubicBezTo>
                    <a:cubicBezTo>
                      <a:pt x="3197" y="10402"/>
                      <a:pt x="3858" y="10433"/>
                      <a:pt x="4529" y="10511"/>
                    </a:cubicBezTo>
                    <a:lnTo>
                      <a:pt x="6681" y="10750"/>
                    </a:lnTo>
                    <a:lnTo>
                      <a:pt x="6681" y="550"/>
                    </a:lnTo>
                    <a:lnTo>
                      <a:pt x="6375" y="484"/>
                    </a:lnTo>
                    <a:cubicBezTo>
                      <a:pt x="4981" y="163"/>
                      <a:pt x="3562" y="0"/>
                      <a:pt x="2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7"/>
              <p:cNvSpPr/>
              <p:nvPr/>
            </p:nvSpPr>
            <p:spPr>
              <a:xfrm>
                <a:off x="2372309" y="3640172"/>
                <a:ext cx="48862" cy="720293"/>
              </a:xfrm>
              <a:custGeom>
                <a:rect b="b" l="l" r="r" t="t"/>
                <a:pathLst>
                  <a:path extrusionOk="0" h="10201" w="692">
                    <a:moveTo>
                      <a:pt x="1" y="0"/>
                    </a:moveTo>
                    <a:lnTo>
                      <a:pt x="1" y="10200"/>
                    </a:lnTo>
                    <a:lnTo>
                      <a:pt x="691" y="10200"/>
                    </a:lnTo>
                    <a:lnTo>
                      <a:pt x="6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7"/>
              <p:cNvSpPr/>
              <p:nvPr/>
            </p:nvSpPr>
            <p:spPr>
              <a:xfrm>
                <a:off x="2421100" y="3601337"/>
                <a:ext cx="471745" cy="759128"/>
              </a:xfrm>
              <a:custGeom>
                <a:rect b="b" l="l" r="r" t="t"/>
                <a:pathLst>
                  <a:path extrusionOk="0" h="10751" w="6681">
                    <a:moveTo>
                      <a:pt x="4528" y="0"/>
                    </a:moveTo>
                    <a:cubicBezTo>
                      <a:pt x="3107" y="0"/>
                      <a:pt x="1690" y="163"/>
                      <a:pt x="306" y="484"/>
                    </a:cubicBezTo>
                    <a:lnTo>
                      <a:pt x="0" y="550"/>
                    </a:lnTo>
                    <a:lnTo>
                      <a:pt x="0" y="10750"/>
                    </a:lnTo>
                    <a:lnTo>
                      <a:pt x="2152" y="10511"/>
                    </a:lnTo>
                    <a:cubicBezTo>
                      <a:pt x="2811" y="10433"/>
                      <a:pt x="3480" y="10402"/>
                      <a:pt x="4151" y="10402"/>
                    </a:cubicBezTo>
                    <a:cubicBezTo>
                      <a:pt x="4277" y="10402"/>
                      <a:pt x="4403" y="10403"/>
                      <a:pt x="4529" y="10405"/>
                    </a:cubicBezTo>
                    <a:lnTo>
                      <a:pt x="6681" y="10458"/>
                    </a:lnTo>
                    <a:lnTo>
                      <a:pt x="6681" y="125"/>
                    </a:lnTo>
                    <a:lnTo>
                      <a:pt x="6442" y="99"/>
                    </a:lnTo>
                    <a:cubicBezTo>
                      <a:pt x="5804" y="33"/>
                      <a:pt x="5166" y="0"/>
                      <a:pt x="45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7"/>
              <p:cNvSpPr/>
              <p:nvPr/>
            </p:nvSpPr>
            <p:spPr>
              <a:xfrm>
                <a:off x="1705548" y="3826439"/>
                <a:ext cx="575895" cy="476335"/>
              </a:xfrm>
              <a:custGeom>
                <a:rect b="b" l="l" r="r" t="t"/>
                <a:pathLst>
                  <a:path extrusionOk="0" h="6746" w="8156">
                    <a:moveTo>
                      <a:pt x="6682" y="0"/>
                    </a:moveTo>
                    <a:cubicBezTo>
                      <a:pt x="6595" y="0"/>
                      <a:pt x="6501" y="10"/>
                      <a:pt x="6402" y="32"/>
                    </a:cubicBezTo>
                    <a:cubicBezTo>
                      <a:pt x="5924" y="125"/>
                      <a:pt x="3255" y="1254"/>
                      <a:pt x="2498" y="1745"/>
                    </a:cubicBezTo>
                    <a:cubicBezTo>
                      <a:pt x="1741" y="2223"/>
                      <a:pt x="373" y="4840"/>
                      <a:pt x="306" y="4946"/>
                    </a:cubicBezTo>
                    <a:cubicBezTo>
                      <a:pt x="1" y="5451"/>
                      <a:pt x="1249" y="6407"/>
                      <a:pt x="1608" y="6619"/>
                    </a:cubicBezTo>
                    <a:cubicBezTo>
                      <a:pt x="1770" y="6709"/>
                      <a:pt x="2059" y="6745"/>
                      <a:pt x="2374" y="6745"/>
                    </a:cubicBezTo>
                    <a:cubicBezTo>
                      <a:pt x="2756" y="6745"/>
                      <a:pt x="3177" y="6692"/>
                      <a:pt x="3454" y="6619"/>
                    </a:cubicBezTo>
                    <a:cubicBezTo>
                      <a:pt x="3945" y="6486"/>
                      <a:pt x="4463" y="5876"/>
                      <a:pt x="4928" y="5623"/>
                    </a:cubicBezTo>
                    <a:cubicBezTo>
                      <a:pt x="5380" y="5358"/>
                      <a:pt x="6601" y="5172"/>
                      <a:pt x="7000" y="4933"/>
                    </a:cubicBezTo>
                    <a:cubicBezTo>
                      <a:pt x="7398" y="4680"/>
                      <a:pt x="7279" y="4362"/>
                      <a:pt x="6987" y="4269"/>
                    </a:cubicBezTo>
                    <a:cubicBezTo>
                      <a:pt x="6916" y="4242"/>
                      <a:pt x="6820" y="4230"/>
                      <a:pt x="6707" y="4230"/>
                    </a:cubicBezTo>
                    <a:cubicBezTo>
                      <a:pt x="6202" y="4230"/>
                      <a:pt x="5346" y="4460"/>
                      <a:pt x="4782" y="4601"/>
                    </a:cubicBezTo>
                    <a:cubicBezTo>
                      <a:pt x="4450" y="4654"/>
                      <a:pt x="4118" y="4760"/>
                      <a:pt x="3826" y="4933"/>
                    </a:cubicBezTo>
                    <a:cubicBezTo>
                      <a:pt x="4051" y="4733"/>
                      <a:pt x="4317" y="4574"/>
                      <a:pt x="4596" y="4468"/>
                    </a:cubicBezTo>
                    <a:cubicBezTo>
                      <a:pt x="5034" y="4322"/>
                      <a:pt x="6827" y="4083"/>
                      <a:pt x="7478" y="3817"/>
                    </a:cubicBezTo>
                    <a:cubicBezTo>
                      <a:pt x="8115" y="3551"/>
                      <a:pt x="7837" y="3113"/>
                      <a:pt x="7651" y="2940"/>
                    </a:cubicBezTo>
                    <a:cubicBezTo>
                      <a:pt x="7573" y="2863"/>
                      <a:pt x="7463" y="2836"/>
                      <a:pt x="7307" y="2836"/>
                    </a:cubicBezTo>
                    <a:cubicBezTo>
                      <a:pt x="7088" y="2836"/>
                      <a:pt x="6777" y="2888"/>
                      <a:pt x="6336" y="2927"/>
                    </a:cubicBezTo>
                    <a:cubicBezTo>
                      <a:pt x="5428" y="3044"/>
                      <a:pt x="4546" y="3236"/>
                      <a:pt x="3677" y="3493"/>
                    </a:cubicBezTo>
                    <a:lnTo>
                      <a:pt x="3677" y="3493"/>
                    </a:lnTo>
                    <a:cubicBezTo>
                      <a:pt x="3747" y="3463"/>
                      <a:pt x="3836" y="3425"/>
                      <a:pt x="3945" y="3379"/>
                    </a:cubicBezTo>
                    <a:cubicBezTo>
                      <a:pt x="4729" y="3033"/>
                      <a:pt x="7040" y="2396"/>
                      <a:pt x="7598" y="2223"/>
                    </a:cubicBezTo>
                    <a:cubicBezTo>
                      <a:pt x="8155" y="2064"/>
                      <a:pt x="8089" y="1665"/>
                      <a:pt x="7757" y="1387"/>
                    </a:cubicBezTo>
                    <a:cubicBezTo>
                      <a:pt x="7675" y="1318"/>
                      <a:pt x="7565" y="1290"/>
                      <a:pt x="7435" y="1290"/>
                    </a:cubicBezTo>
                    <a:cubicBezTo>
                      <a:pt x="7034" y="1290"/>
                      <a:pt x="6445" y="1552"/>
                      <a:pt x="5924" y="1692"/>
                    </a:cubicBezTo>
                    <a:cubicBezTo>
                      <a:pt x="5311" y="1848"/>
                      <a:pt x="3707" y="2429"/>
                      <a:pt x="3527" y="2429"/>
                    </a:cubicBezTo>
                    <a:cubicBezTo>
                      <a:pt x="3508" y="2429"/>
                      <a:pt x="3505" y="2423"/>
                      <a:pt x="3520" y="2409"/>
                    </a:cubicBezTo>
                    <a:cubicBezTo>
                      <a:pt x="3680" y="2263"/>
                      <a:pt x="5340" y="1612"/>
                      <a:pt x="5951" y="1373"/>
                    </a:cubicBezTo>
                    <a:cubicBezTo>
                      <a:pt x="6575" y="1121"/>
                      <a:pt x="7372" y="683"/>
                      <a:pt x="7279" y="258"/>
                    </a:cubicBezTo>
                    <a:cubicBezTo>
                      <a:pt x="7258" y="142"/>
                      <a:pt x="7019" y="0"/>
                      <a:pt x="6682" y="0"/>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7"/>
              <p:cNvSpPr/>
              <p:nvPr/>
            </p:nvSpPr>
            <p:spPr>
              <a:xfrm>
                <a:off x="1275115" y="4140013"/>
                <a:ext cx="624616" cy="870621"/>
              </a:xfrm>
              <a:custGeom>
                <a:rect b="b" l="l" r="r" t="t"/>
                <a:pathLst>
                  <a:path extrusionOk="0" h="12330" w="8846">
                    <a:moveTo>
                      <a:pt x="6708" y="0"/>
                    </a:moveTo>
                    <a:cubicBezTo>
                      <a:pt x="6708" y="0"/>
                      <a:pt x="4769" y="2099"/>
                      <a:pt x="2577" y="4569"/>
                    </a:cubicBezTo>
                    <a:cubicBezTo>
                      <a:pt x="1" y="7477"/>
                      <a:pt x="27" y="10293"/>
                      <a:pt x="27" y="10293"/>
                    </a:cubicBezTo>
                    <a:cubicBezTo>
                      <a:pt x="275" y="11817"/>
                      <a:pt x="935" y="12330"/>
                      <a:pt x="1676" y="12330"/>
                    </a:cubicBezTo>
                    <a:cubicBezTo>
                      <a:pt x="2765" y="12330"/>
                      <a:pt x="4028" y="11225"/>
                      <a:pt x="4423" y="10585"/>
                    </a:cubicBezTo>
                    <a:cubicBezTo>
                      <a:pt x="5101" y="9523"/>
                      <a:pt x="8846" y="2178"/>
                      <a:pt x="8408" y="2059"/>
                    </a:cubicBezTo>
                    <a:cubicBezTo>
                      <a:pt x="7823" y="1899"/>
                      <a:pt x="6708" y="0"/>
                      <a:pt x="67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7"/>
              <p:cNvSpPr/>
              <p:nvPr/>
            </p:nvSpPr>
            <p:spPr>
              <a:xfrm>
                <a:off x="1675257" y="4137825"/>
                <a:ext cx="215149" cy="226941"/>
              </a:xfrm>
              <a:custGeom>
                <a:rect b="b" l="l" r="r" t="t"/>
                <a:pathLst>
                  <a:path extrusionOk="0" h="3214" w="3047">
                    <a:moveTo>
                      <a:pt x="3046" y="2329"/>
                    </a:moveTo>
                    <a:cubicBezTo>
                      <a:pt x="3046" y="2333"/>
                      <a:pt x="3045" y="2337"/>
                      <a:pt x="3045" y="2341"/>
                    </a:cubicBezTo>
                    <a:lnTo>
                      <a:pt x="3045" y="2341"/>
                    </a:lnTo>
                    <a:cubicBezTo>
                      <a:pt x="3046" y="2342"/>
                      <a:pt x="3046" y="2342"/>
                      <a:pt x="3046" y="2342"/>
                    </a:cubicBezTo>
                    <a:lnTo>
                      <a:pt x="3046" y="2329"/>
                    </a:lnTo>
                    <a:close/>
                    <a:moveTo>
                      <a:pt x="1011" y="0"/>
                    </a:moveTo>
                    <a:cubicBezTo>
                      <a:pt x="745" y="0"/>
                      <a:pt x="1" y="792"/>
                      <a:pt x="151" y="1080"/>
                    </a:cubicBezTo>
                    <a:cubicBezTo>
                      <a:pt x="304" y="1400"/>
                      <a:pt x="2000" y="3213"/>
                      <a:pt x="2408" y="3213"/>
                    </a:cubicBezTo>
                    <a:cubicBezTo>
                      <a:pt x="2423" y="3213"/>
                      <a:pt x="2437" y="3211"/>
                      <a:pt x="2448" y="3205"/>
                    </a:cubicBezTo>
                    <a:cubicBezTo>
                      <a:pt x="2790" y="3048"/>
                      <a:pt x="3015" y="2721"/>
                      <a:pt x="3045" y="2341"/>
                    </a:cubicBezTo>
                    <a:lnTo>
                      <a:pt x="3045" y="2341"/>
                    </a:lnTo>
                    <a:cubicBezTo>
                      <a:pt x="2999" y="2292"/>
                      <a:pt x="1199" y="372"/>
                      <a:pt x="1094" y="58"/>
                    </a:cubicBezTo>
                    <a:cubicBezTo>
                      <a:pt x="1080" y="18"/>
                      <a:pt x="1051" y="0"/>
                      <a:pt x="10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7"/>
              <p:cNvSpPr/>
              <p:nvPr/>
            </p:nvSpPr>
            <p:spPr>
              <a:xfrm>
                <a:off x="2490508" y="3823756"/>
                <a:ext cx="576742" cy="475911"/>
              </a:xfrm>
              <a:custGeom>
                <a:rect b="b" l="l" r="r" t="t"/>
                <a:pathLst>
                  <a:path extrusionOk="0" h="6740" w="8168">
                    <a:moveTo>
                      <a:pt x="1485" y="0"/>
                    </a:moveTo>
                    <a:cubicBezTo>
                      <a:pt x="1142" y="0"/>
                      <a:pt x="898" y="152"/>
                      <a:pt x="877" y="269"/>
                    </a:cubicBezTo>
                    <a:cubicBezTo>
                      <a:pt x="784" y="694"/>
                      <a:pt x="1580" y="1132"/>
                      <a:pt x="2205" y="1371"/>
                    </a:cubicBezTo>
                    <a:cubicBezTo>
                      <a:pt x="2816" y="1610"/>
                      <a:pt x="4476" y="2261"/>
                      <a:pt x="4635" y="2407"/>
                    </a:cubicBezTo>
                    <a:cubicBezTo>
                      <a:pt x="4650" y="2421"/>
                      <a:pt x="4647" y="2428"/>
                      <a:pt x="4627" y="2428"/>
                    </a:cubicBezTo>
                    <a:cubicBezTo>
                      <a:pt x="4443" y="2428"/>
                      <a:pt x="2843" y="1858"/>
                      <a:pt x="2231" y="1690"/>
                    </a:cubicBezTo>
                    <a:cubicBezTo>
                      <a:pt x="1720" y="1550"/>
                      <a:pt x="1126" y="1289"/>
                      <a:pt x="722" y="1289"/>
                    </a:cubicBezTo>
                    <a:cubicBezTo>
                      <a:pt x="591" y="1289"/>
                      <a:pt x="480" y="1316"/>
                      <a:pt x="398" y="1385"/>
                    </a:cubicBezTo>
                    <a:cubicBezTo>
                      <a:pt x="66" y="1677"/>
                      <a:pt x="0" y="2062"/>
                      <a:pt x="558" y="2235"/>
                    </a:cubicBezTo>
                    <a:cubicBezTo>
                      <a:pt x="1116" y="2394"/>
                      <a:pt x="3427" y="3032"/>
                      <a:pt x="4210" y="3377"/>
                    </a:cubicBezTo>
                    <a:cubicBezTo>
                      <a:pt x="4320" y="3424"/>
                      <a:pt x="4409" y="3461"/>
                      <a:pt x="4481" y="3491"/>
                    </a:cubicBezTo>
                    <a:lnTo>
                      <a:pt x="4481" y="3491"/>
                    </a:lnTo>
                    <a:cubicBezTo>
                      <a:pt x="3611" y="3235"/>
                      <a:pt x="2728" y="3042"/>
                      <a:pt x="1833" y="2925"/>
                    </a:cubicBezTo>
                    <a:cubicBezTo>
                      <a:pt x="1378" y="2894"/>
                      <a:pt x="1062" y="2844"/>
                      <a:pt x="841" y="2844"/>
                    </a:cubicBezTo>
                    <a:cubicBezTo>
                      <a:pt x="688" y="2844"/>
                      <a:pt x="581" y="2868"/>
                      <a:pt x="505" y="2939"/>
                    </a:cubicBezTo>
                    <a:cubicBezTo>
                      <a:pt x="332" y="3125"/>
                      <a:pt x="40" y="3563"/>
                      <a:pt x="691" y="3828"/>
                    </a:cubicBezTo>
                    <a:cubicBezTo>
                      <a:pt x="1328" y="4081"/>
                      <a:pt x="3121" y="4307"/>
                      <a:pt x="3559" y="4466"/>
                    </a:cubicBezTo>
                    <a:cubicBezTo>
                      <a:pt x="3838" y="4572"/>
                      <a:pt x="4104" y="4732"/>
                      <a:pt x="4343" y="4931"/>
                    </a:cubicBezTo>
                    <a:cubicBezTo>
                      <a:pt x="4037" y="4758"/>
                      <a:pt x="3719" y="4652"/>
                      <a:pt x="3387" y="4599"/>
                    </a:cubicBezTo>
                    <a:cubicBezTo>
                      <a:pt x="2807" y="4456"/>
                      <a:pt x="1947" y="4233"/>
                      <a:pt x="1447" y="4233"/>
                    </a:cubicBezTo>
                    <a:cubicBezTo>
                      <a:pt x="1340" y="4233"/>
                      <a:pt x="1250" y="4243"/>
                      <a:pt x="1182" y="4267"/>
                    </a:cubicBezTo>
                    <a:cubicBezTo>
                      <a:pt x="877" y="4373"/>
                      <a:pt x="770" y="4678"/>
                      <a:pt x="1169" y="4931"/>
                    </a:cubicBezTo>
                    <a:cubicBezTo>
                      <a:pt x="1567" y="5170"/>
                      <a:pt x="2776" y="5356"/>
                      <a:pt x="3241" y="5608"/>
                    </a:cubicBezTo>
                    <a:cubicBezTo>
                      <a:pt x="3692" y="5874"/>
                      <a:pt x="4223" y="6471"/>
                      <a:pt x="4715" y="6604"/>
                    </a:cubicBezTo>
                    <a:cubicBezTo>
                      <a:pt x="4990" y="6684"/>
                      <a:pt x="5403" y="6740"/>
                      <a:pt x="5780" y="6740"/>
                    </a:cubicBezTo>
                    <a:cubicBezTo>
                      <a:pt x="6095" y="6740"/>
                      <a:pt x="6384" y="6701"/>
                      <a:pt x="6548" y="6604"/>
                    </a:cubicBezTo>
                    <a:cubicBezTo>
                      <a:pt x="6919" y="6405"/>
                      <a:pt x="8168" y="5435"/>
                      <a:pt x="7862" y="4931"/>
                    </a:cubicBezTo>
                    <a:cubicBezTo>
                      <a:pt x="7796" y="4838"/>
                      <a:pt x="6428" y="2221"/>
                      <a:pt x="5671" y="1743"/>
                    </a:cubicBezTo>
                    <a:cubicBezTo>
                      <a:pt x="4914" y="1252"/>
                      <a:pt x="2231" y="136"/>
                      <a:pt x="1753" y="30"/>
                    </a:cubicBezTo>
                    <a:cubicBezTo>
                      <a:pt x="1659" y="9"/>
                      <a:pt x="1569" y="0"/>
                      <a:pt x="1485" y="0"/>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7"/>
              <p:cNvSpPr/>
              <p:nvPr/>
            </p:nvSpPr>
            <p:spPr>
              <a:xfrm>
                <a:off x="2885283" y="4154065"/>
                <a:ext cx="647141" cy="856358"/>
              </a:xfrm>
              <a:custGeom>
                <a:rect b="b" l="l" r="r" t="t"/>
                <a:pathLst>
                  <a:path extrusionOk="0" h="12128" w="9165">
                    <a:moveTo>
                      <a:pt x="2072" y="0"/>
                    </a:moveTo>
                    <a:cubicBezTo>
                      <a:pt x="2072" y="0"/>
                      <a:pt x="1010" y="1754"/>
                      <a:pt x="412" y="1939"/>
                    </a:cubicBezTo>
                    <a:cubicBezTo>
                      <a:pt x="0" y="2086"/>
                      <a:pt x="4051" y="9457"/>
                      <a:pt x="4768" y="10493"/>
                    </a:cubicBezTo>
                    <a:cubicBezTo>
                      <a:pt x="5179" y="11097"/>
                      <a:pt x="6445" y="12127"/>
                      <a:pt x="7523" y="12127"/>
                    </a:cubicBezTo>
                    <a:cubicBezTo>
                      <a:pt x="8292" y="12127"/>
                      <a:pt x="8965" y="11603"/>
                      <a:pt x="9164" y="10028"/>
                    </a:cubicBezTo>
                    <a:cubicBezTo>
                      <a:pt x="9164" y="10028"/>
                      <a:pt x="9085" y="7212"/>
                      <a:pt x="6389" y="4410"/>
                    </a:cubicBezTo>
                    <a:cubicBezTo>
                      <a:pt x="4104" y="2032"/>
                      <a:pt x="2072" y="0"/>
                      <a:pt x="20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7"/>
              <p:cNvSpPr/>
              <p:nvPr/>
            </p:nvSpPr>
            <p:spPr>
              <a:xfrm>
                <a:off x="2886201" y="4143544"/>
                <a:ext cx="217832" cy="221362"/>
              </a:xfrm>
              <a:custGeom>
                <a:rect b="b" l="l" r="r" t="t"/>
                <a:pathLst>
                  <a:path extrusionOk="0" h="3135" w="3085">
                    <a:moveTo>
                      <a:pt x="2114" y="1"/>
                    </a:moveTo>
                    <a:cubicBezTo>
                      <a:pt x="2076" y="1"/>
                      <a:pt x="2048" y="18"/>
                      <a:pt x="2033" y="56"/>
                    </a:cubicBezTo>
                    <a:cubicBezTo>
                      <a:pt x="1913" y="349"/>
                      <a:pt x="14" y="2181"/>
                      <a:pt x="14" y="2181"/>
                    </a:cubicBezTo>
                    <a:cubicBezTo>
                      <a:pt x="1" y="2354"/>
                      <a:pt x="94" y="2925"/>
                      <a:pt x="519" y="3124"/>
                    </a:cubicBezTo>
                    <a:cubicBezTo>
                      <a:pt x="532" y="3131"/>
                      <a:pt x="548" y="3134"/>
                      <a:pt x="566" y="3134"/>
                    </a:cubicBezTo>
                    <a:cubicBezTo>
                      <a:pt x="992" y="3134"/>
                      <a:pt x="2757" y="1425"/>
                      <a:pt x="2922" y="1119"/>
                    </a:cubicBezTo>
                    <a:cubicBezTo>
                      <a:pt x="3085" y="829"/>
                      <a:pt x="2375" y="1"/>
                      <a:pt x="21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0" name="Google Shape;1800;p47"/>
            <p:cNvSpPr/>
            <p:nvPr/>
          </p:nvSpPr>
          <p:spPr>
            <a:xfrm rot="-989440">
              <a:off x="2321078" y="2807898"/>
              <a:ext cx="172298" cy="336470"/>
            </a:xfrm>
            <a:custGeom>
              <a:rect b="b" l="l" r="r" t="t"/>
              <a:pathLst>
                <a:path extrusionOk="0" h="3134" w="1605">
                  <a:moveTo>
                    <a:pt x="1494" y="1"/>
                  </a:moveTo>
                  <a:cubicBezTo>
                    <a:pt x="1481" y="1"/>
                    <a:pt x="1470" y="7"/>
                    <a:pt x="1470" y="22"/>
                  </a:cubicBezTo>
                  <a:cubicBezTo>
                    <a:pt x="1346" y="842"/>
                    <a:pt x="1357" y="1686"/>
                    <a:pt x="1245" y="2506"/>
                  </a:cubicBezTo>
                  <a:cubicBezTo>
                    <a:pt x="1121" y="2428"/>
                    <a:pt x="997" y="2360"/>
                    <a:pt x="851" y="2304"/>
                  </a:cubicBezTo>
                  <a:cubicBezTo>
                    <a:pt x="829" y="2304"/>
                    <a:pt x="795" y="2945"/>
                    <a:pt x="773" y="2990"/>
                  </a:cubicBezTo>
                  <a:cubicBezTo>
                    <a:pt x="491" y="2934"/>
                    <a:pt x="233" y="2776"/>
                    <a:pt x="42" y="2563"/>
                  </a:cubicBezTo>
                  <a:cubicBezTo>
                    <a:pt x="38" y="2556"/>
                    <a:pt x="33" y="2553"/>
                    <a:pt x="28" y="2553"/>
                  </a:cubicBezTo>
                  <a:cubicBezTo>
                    <a:pt x="15" y="2553"/>
                    <a:pt x="0" y="2569"/>
                    <a:pt x="8" y="2585"/>
                  </a:cubicBezTo>
                  <a:cubicBezTo>
                    <a:pt x="143" y="2889"/>
                    <a:pt x="435" y="3091"/>
                    <a:pt x="761" y="3125"/>
                  </a:cubicBezTo>
                  <a:lnTo>
                    <a:pt x="773" y="3125"/>
                  </a:lnTo>
                  <a:cubicBezTo>
                    <a:pt x="801" y="3130"/>
                    <a:pt x="829" y="3133"/>
                    <a:pt x="850" y="3133"/>
                  </a:cubicBezTo>
                  <a:cubicBezTo>
                    <a:pt x="871" y="3133"/>
                    <a:pt x="885" y="3130"/>
                    <a:pt x="885" y="3125"/>
                  </a:cubicBezTo>
                  <a:cubicBezTo>
                    <a:pt x="930" y="2934"/>
                    <a:pt x="975" y="2540"/>
                    <a:pt x="975" y="2540"/>
                  </a:cubicBezTo>
                  <a:cubicBezTo>
                    <a:pt x="1030" y="2577"/>
                    <a:pt x="1269" y="2739"/>
                    <a:pt x="1352" y="2739"/>
                  </a:cubicBezTo>
                  <a:cubicBezTo>
                    <a:pt x="1371" y="2739"/>
                    <a:pt x="1382" y="2730"/>
                    <a:pt x="1380" y="2709"/>
                  </a:cubicBezTo>
                  <a:cubicBezTo>
                    <a:pt x="1492" y="1854"/>
                    <a:pt x="1604" y="899"/>
                    <a:pt x="1526" y="22"/>
                  </a:cubicBezTo>
                  <a:cubicBezTo>
                    <a:pt x="1526" y="9"/>
                    <a:pt x="1509"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1" name="Google Shape;1801;p47"/>
          <p:cNvSpPr txBox="1"/>
          <p:nvPr>
            <p:ph type="title"/>
          </p:nvPr>
        </p:nvSpPr>
        <p:spPr>
          <a:xfrm>
            <a:off x="3645600" y="546525"/>
            <a:ext cx="4710600" cy="186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1802" name="Google Shape;1802;p47"/>
          <p:cNvGrpSpPr/>
          <p:nvPr/>
        </p:nvGrpSpPr>
        <p:grpSpPr>
          <a:xfrm>
            <a:off x="3327177" y="2533365"/>
            <a:ext cx="263430" cy="406263"/>
            <a:chOff x="3003203" y="1092050"/>
            <a:chExt cx="286150" cy="441303"/>
          </a:xfrm>
        </p:grpSpPr>
        <p:sp>
          <p:nvSpPr>
            <p:cNvPr id="1803" name="Google Shape;1803;p47"/>
            <p:cNvSpPr/>
            <p:nvPr/>
          </p:nvSpPr>
          <p:spPr>
            <a:xfrm>
              <a:off x="3003203" y="1392996"/>
              <a:ext cx="218285" cy="140356"/>
            </a:xfrm>
            <a:custGeom>
              <a:rect b="b" l="l" r="r" t="t"/>
              <a:pathLst>
                <a:path extrusionOk="0" h="1248" w="1941">
                  <a:moveTo>
                    <a:pt x="1061" y="1"/>
                  </a:moveTo>
                  <a:cubicBezTo>
                    <a:pt x="1014" y="1"/>
                    <a:pt x="966" y="3"/>
                    <a:pt x="917" y="8"/>
                  </a:cubicBezTo>
                  <a:cubicBezTo>
                    <a:pt x="399" y="48"/>
                    <a:pt x="1" y="367"/>
                    <a:pt x="28" y="712"/>
                  </a:cubicBezTo>
                  <a:cubicBezTo>
                    <a:pt x="52" y="1020"/>
                    <a:pt x="442" y="1248"/>
                    <a:pt x="911" y="1248"/>
                  </a:cubicBezTo>
                  <a:cubicBezTo>
                    <a:pt x="948" y="1248"/>
                    <a:pt x="986" y="1246"/>
                    <a:pt x="1024" y="1243"/>
                  </a:cubicBezTo>
                  <a:cubicBezTo>
                    <a:pt x="1542" y="1190"/>
                    <a:pt x="1940" y="885"/>
                    <a:pt x="1900" y="539"/>
                  </a:cubicBezTo>
                  <a:cubicBezTo>
                    <a:pt x="1876" y="226"/>
                    <a:pt x="1514" y="1"/>
                    <a:pt x="10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7"/>
            <p:cNvSpPr/>
            <p:nvPr/>
          </p:nvSpPr>
          <p:spPr>
            <a:xfrm>
              <a:off x="3159349" y="1092050"/>
              <a:ext cx="130004" cy="379457"/>
            </a:xfrm>
            <a:custGeom>
              <a:rect b="b" l="l" r="r" t="t"/>
              <a:pathLst>
                <a:path extrusionOk="0" h="3374" w="1156">
                  <a:moveTo>
                    <a:pt x="664" y="0"/>
                  </a:moveTo>
                  <a:lnTo>
                    <a:pt x="0" y="3280"/>
                  </a:lnTo>
                  <a:lnTo>
                    <a:pt x="492" y="3373"/>
                  </a:lnTo>
                  <a:lnTo>
                    <a:pt x="1156" y="106"/>
                  </a:lnTo>
                  <a:lnTo>
                    <a:pt x="6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47"/>
          <p:cNvGrpSpPr/>
          <p:nvPr/>
        </p:nvGrpSpPr>
        <p:grpSpPr>
          <a:xfrm>
            <a:off x="1860984" y="1530352"/>
            <a:ext cx="325380" cy="361661"/>
            <a:chOff x="3124208" y="1622420"/>
            <a:chExt cx="427345" cy="474933"/>
          </a:xfrm>
        </p:grpSpPr>
        <p:sp>
          <p:nvSpPr>
            <p:cNvPr id="1806" name="Google Shape;1806;p47"/>
            <p:cNvSpPr/>
            <p:nvPr/>
          </p:nvSpPr>
          <p:spPr>
            <a:xfrm>
              <a:off x="3124208" y="1967343"/>
              <a:ext cx="200291" cy="130010"/>
            </a:xfrm>
            <a:custGeom>
              <a:rect b="b" l="l" r="r" t="t"/>
              <a:pathLst>
                <a:path extrusionOk="0" h="1156" w="1781">
                  <a:moveTo>
                    <a:pt x="1085" y="0"/>
                  </a:moveTo>
                  <a:cubicBezTo>
                    <a:pt x="972" y="0"/>
                    <a:pt x="852" y="18"/>
                    <a:pt x="731" y="54"/>
                  </a:cubicBezTo>
                  <a:cubicBezTo>
                    <a:pt x="293" y="187"/>
                    <a:pt x="1" y="532"/>
                    <a:pt x="94" y="824"/>
                  </a:cubicBezTo>
                  <a:cubicBezTo>
                    <a:pt x="162" y="1029"/>
                    <a:pt x="409" y="1155"/>
                    <a:pt x="709" y="1155"/>
                  </a:cubicBezTo>
                  <a:cubicBezTo>
                    <a:pt x="818" y="1155"/>
                    <a:pt x="933" y="1139"/>
                    <a:pt x="1050" y="1103"/>
                  </a:cubicBezTo>
                  <a:cubicBezTo>
                    <a:pt x="1488" y="971"/>
                    <a:pt x="1780" y="625"/>
                    <a:pt x="1687" y="333"/>
                  </a:cubicBezTo>
                  <a:cubicBezTo>
                    <a:pt x="1630" y="121"/>
                    <a:pt x="1384" y="0"/>
                    <a:pt x="10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7"/>
            <p:cNvSpPr/>
            <p:nvPr/>
          </p:nvSpPr>
          <p:spPr>
            <a:xfrm>
              <a:off x="3266130" y="1686636"/>
              <a:ext cx="49370" cy="333121"/>
            </a:xfrm>
            <a:custGeom>
              <a:rect b="b" l="l" r="r" t="t"/>
              <a:pathLst>
                <a:path extrusionOk="0" h="2962" w="439">
                  <a:moveTo>
                    <a:pt x="0" y="0"/>
                  </a:moveTo>
                  <a:lnTo>
                    <a:pt x="0" y="2962"/>
                  </a:lnTo>
                  <a:lnTo>
                    <a:pt x="439" y="2962"/>
                  </a:lnTo>
                  <a:lnTo>
                    <a:pt x="43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7"/>
            <p:cNvSpPr/>
            <p:nvPr/>
          </p:nvSpPr>
          <p:spPr>
            <a:xfrm>
              <a:off x="3351261" y="1901777"/>
              <a:ext cx="200291" cy="130010"/>
            </a:xfrm>
            <a:custGeom>
              <a:rect b="b" l="l" r="r" t="t"/>
              <a:pathLst>
                <a:path extrusionOk="0" h="1156" w="1781">
                  <a:moveTo>
                    <a:pt x="1072" y="1"/>
                  </a:moveTo>
                  <a:cubicBezTo>
                    <a:pt x="963" y="1"/>
                    <a:pt x="847" y="17"/>
                    <a:pt x="731" y="53"/>
                  </a:cubicBezTo>
                  <a:cubicBezTo>
                    <a:pt x="293" y="186"/>
                    <a:pt x="0" y="531"/>
                    <a:pt x="93" y="823"/>
                  </a:cubicBezTo>
                  <a:cubicBezTo>
                    <a:pt x="151" y="1035"/>
                    <a:pt x="397" y="1156"/>
                    <a:pt x="695" y="1156"/>
                  </a:cubicBezTo>
                  <a:cubicBezTo>
                    <a:pt x="809" y="1156"/>
                    <a:pt x="929" y="1139"/>
                    <a:pt x="1050" y="1102"/>
                  </a:cubicBezTo>
                  <a:cubicBezTo>
                    <a:pt x="1488" y="969"/>
                    <a:pt x="1780" y="624"/>
                    <a:pt x="1687" y="332"/>
                  </a:cubicBezTo>
                  <a:cubicBezTo>
                    <a:pt x="1619" y="127"/>
                    <a:pt x="1372" y="1"/>
                    <a:pt x="10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7"/>
            <p:cNvSpPr/>
            <p:nvPr/>
          </p:nvSpPr>
          <p:spPr>
            <a:xfrm>
              <a:off x="3493184" y="1622420"/>
              <a:ext cx="49370" cy="333121"/>
            </a:xfrm>
            <a:custGeom>
              <a:rect b="b" l="l" r="r" t="t"/>
              <a:pathLst>
                <a:path extrusionOk="0" h="2962" w="439">
                  <a:moveTo>
                    <a:pt x="438" y="0"/>
                  </a:moveTo>
                  <a:lnTo>
                    <a:pt x="0" y="106"/>
                  </a:lnTo>
                  <a:lnTo>
                    <a:pt x="0" y="2962"/>
                  </a:lnTo>
                  <a:lnTo>
                    <a:pt x="438" y="2962"/>
                  </a:lnTo>
                  <a:lnTo>
                    <a:pt x="4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7"/>
            <p:cNvSpPr/>
            <p:nvPr/>
          </p:nvSpPr>
          <p:spPr>
            <a:xfrm>
              <a:off x="3266130" y="1622420"/>
              <a:ext cx="276427" cy="113590"/>
            </a:xfrm>
            <a:custGeom>
              <a:rect b="b" l="l" r="r" t="t"/>
              <a:pathLst>
                <a:path extrusionOk="0" h="1010" w="2458">
                  <a:moveTo>
                    <a:pt x="2457" y="0"/>
                  </a:moveTo>
                  <a:lnTo>
                    <a:pt x="0" y="571"/>
                  </a:lnTo>
                  <a:lnTo>
                    <a:pt x="0" y="1009"/>
                  </a:lnTo>
                  <a:lnTo>
                    <a:pt x="2457" y="438"/>
                  </a:lnTo>
                  <a:lnTo>
                    <a:pt x="245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7"/>
            <p:cNvSpPr/>
            <p:nvPr/>
          </p:nvSpPr>
          <p:spPr>
            <a:xfrm>
              <a:off x="3266130" y="1709016"/>
              <a:ext cx="276427" cy="115164"/>
            </a:xfrm>
            <a:custGeom>
              <a:rect b="b" l="l" r="r" t="t"/>
              <a:pathLst>
                <a:path extrusionOk="0" h="1024" w="2458">
                  <a:moveTo>
                    <a:pt x="2457" y="0"/>
                  </a:moveTo>
                  <a:lnTo>
                    <a:pt x="0" y="585"/>
                  </a:lnTo>
                  <a:lnTo>
                    <a:pt x="0" y="1023"/>
                  </a:lnTo>
                  <a:lnTo>
                    <a:pt x="2457" y="439"/>
                  </a:lnTo>
                  <a:lnTo>
                    <a:pt x="245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47"/>
          <p:cNvGrpSpPr/>
          <p:nvPr/>
        </p:nvGrpSpPr>
        <p:grpSpPr>
          <a:xfrm>
            <a:off x="2598288" y="1745841"/>
            <a:ext cx="593627" cy="662489"/>
            <a:chOff x="1510526" y="1782711"/>
            <a:chExt cx="267327" cy="298324"/>
          </a:xfrm>
        </p:grpSpPr>
        <p:sp>
          <p:nvSpPr>
            <p:cNvPr id="1813" name="Google Shape;1813;p47"/>
            <p:cNvSpPr/>
            <p:nvPr/>
          </p:nvSpPr>
          <p:spPr>
            <a:xfrm>
              <a:off x="1510526" y="1999269"/>
              <a:ext cx="124768" cy="81766"/>
            </a:xfrm>
            <a:custGeom>
              <a:rect b="b" l="l" r="r" t="t"/>
              <a:pathLst>
                <a:path extrusionOk="0" h="1158" w="1767">
                  <a:moveTo>
                    <a:pt x="1078" y="1"/>
                  </a:moveTo>
                  <a:cubicBezTo>
                    <a:pt x="964" y="1"/>
                    <a:pt x="842" y="18"/>
                    <a:pt x="717" y="55"/>
                  </a:cubicBezTo>
                  <a:cubicBezTo>
                    <a:pt x="279" y="187"/>
                    <a:pt x="0" y="533"/>
                    <a:pt x="80" y="825"/>
                  </a:cubicBezTo>
                  <a:cubicBezTo>
                    <a:pt x="147" y="1037"/>
                    <a:pt x="389" y="1158"/>
                    <a:pt x="689" y="1158"/>
                  </a:cubicBezTo>
                  <a:cubicBezTo>
                    <a:pt x="803" y="1158"/>
                    <a:pt x="925" y="1140"/>
                    <a:pt x="1049" y="1104"/>
                  </a:cubicBezTo>
                  <a:cubicBezTo>
                    <a:pt x="1488" y="971"/>
                    <a:pt x="1767" y="626"/>
                    <a:pt x="1687" y="333"/>
                  </a:cubicBezTo>
                  <a:cubicBezTo>
                    <a:pt x="1620" y="122"/>
                    <a:pt x="1378" y="1"/>
                    <a:pt x="1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7"/>
            <p:cNvSpPr/>
            <p:nvPr/>
          </p:nvSpPr>
          <p:spPr>
            <a:xfrm>
              <a:off x="1598646" y="1823946"/>
              <a:ext cx="31986" cy="208299"/>
            </a:xfrm>
            <a:custGeom>
              <a:rect b="b" l="l" r="r" t="t"/>
              <a:pathLst>
                <a:path extrusionOk="0" h="2950" w="453">
                  <a:moveTo>
                    <a:pt x="1" y="1"/>
                  </a:moveTo>
                  <a:lnTo>
                    <a:pt x="1" y="2949"/>
                  </a:lnTo>
                  <a:lnTo>
                    <a:pt x="452" y="2949"/>
                  </a:lnTo>
                  <a:lnTo>
                    <a:pt x="4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7"/>
            <p:cNvSpPr/>
            <p:nvPr/>
          </p:nvSpPr>
          <p:spPr>
            <a:xfrm>
              <a:off x="1653015" y="1958174"/>
              <a:ext cx="124838" cy="82402"/>
            </a:xfrm>
            <a:custGeom>
              <a:rect b="b" l="l" r="r" t="t"/>
              <a:pathLst>
                <a:path extrusionOk="0" h="1167" w="1768">
                  <a:moveTo>
                    <a:pt x="1065" y="1"/>
                  </a:moveTo>
                  <a:cubicBezTo>
                    <a:pt x="955" y="1"/>
                    <a:pt x="837" y="17"/>
                    <a:pt x="718" y="52"/>
                  </a:cubicBezTo>
                  <a:cubicBezTo>
                    <a:pt x="280" y="198"/>
                    <a:pt x="1" y="530"/>
                    <a:pt x="81" y="822"/>
                  </a:cubicBezTo>
                  <a:cubicBezTo>
                    <a:pt x="149" y="1038"/>
                    <a:pt x="397" y="1166"/>
                    <a:pt x="699" y="1166"/>
                  </a:cubicBezTo>
                  <a:cubicBezTo>
                    <a:pt x="806" y="1166"/>
                    <a:pt x="921" y="1150"/>
                    <a:pt x="1037" y="1115"/>
                  </a:cubicBezTo>
                  <a:cubicBezTo>
                    <a:pt x="1488" y="969"/>
                    <a:pt x="1767" y="637"/>
                    <a:pt x="1688" y="344"/>
                  </a:cubicBezTo>
                  <a:cubicBezTo>
                    <a:pt x="1619" y="129"/>
                    <a:pt x="1371"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7"/>
            <p:cNvSpPr/>
            <p:nvPr/>
          </p:nvSpPr>
          <p:spPr>
            <a:xfrm>
              <a:off x="1741205" y="1782711"/>
              <a:ext cx="31916" cy="209217"/>
            </a:xfrm>
            <a:custGeom>
              <a:rect b="b" l="l" r="r" t="t"/>
              <a:pathLst>
                <a:path extrusionOk="0" h="2963" w="452">
                  <a:moveTo>
                    <a:pt x="452" y="0"/>
                  </a:moveTo>
                  <a:lnTo>
                    <a:pt x="0" y="107"/>
                  </a:lnTo>
                  <a:lnTo>
                    <a:pt x="0" y="2962"/>
                  </a:lnTo>
                  <a:lnTo>
                    <a:pt x="452" y="2962"/>
                  </a:lnTo>
                  <a:lnTo>
                    <a:pt x="4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7"/>
            <p:cNvSpPr/>
            <p:nvPr/>
          </p:nvSpPr>
          <p:spPr>
            <a:xfrm>
              <a:off x="1598646" y="1782711"/>
              <a:ext cx="174477" cy="71316"/>
            </a:xfrm>
            <a:custGeom>
              <a:rect b="b" l="l" r="r" t="t"/>
              <a:pathLst>
                <a:path extrusionOk="0" h="1010" w="2471">
                  <a:moveTo>
                    <a:pt x="2471" y="0"/>
                  </a:moveTo>
                  <a:lnTo>
                    <a:pt x="1" y="585"/>
                  </a:lnTo>
                  <a:lnTo>
                    <a:pt x="1" y="1010"/>
                  </a:lnTo>
                  <a:lnTo>
                    <a:pt x="2471" y="439"/>
                  </a:lnTo>
                  <a:lnTo>
                    <a:pt x="24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7"/>
            <p:cNvSpPr/>
            <p:nvPr/>
          </p:nvSpPr>
          <p:spPr>
            <a:xfrm>
              <a:off x="1598646" y="1837080"/>
              <a:ext cx="174477" cy="72305"/>
            </a:xfrm>
            <a:custGeom>
              <a:rect b="b" l="l" r="r" t="t"/>
              <a:pathLst>
                <a:path extrusionOk="0" h="1024" w="2471">
                  <a:moveTo>
                    <a:pt x="2471" y="1"/>
                  </a:moveTo>
                  <a:lnTo>
                    <a:pt x="1" y="585"/>
                  </a:lnTo>
                  <a:lnTo>
                    <a:pt x="1" y="1023"/>
                  </a:lnTo>
                  <a:lnTo>
                    <a:pt x="2471" y="439"/>
                  </a:lnTo>
                  <a:lnTo>
                    <a:pt x="24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47"/>
          <p:cNvGrpSpPr/>
          <p:nvPr/>
        </p:nvGrpSpPr>
        <p:grpSpPr>
          <a:xfrm>
            <a:off x="4052780" y="2802072"/>
            <a:ext cx="263418" cy="548360"/>
            <a:chOff x="1701806" y="2151996"/>
            <a:chExt cx="158590" cy="330099"/>
          </a:xfrm>
        </p:grpSpPr>
        <p:sp>
          <p:nvSpPr>
            <p:cNvPr id="1820" name="Google Shape;1820;p47"/>
            <p:cNvSpPr/>
            <p:nvPr/>
          </p:nvSpPr>
          <p:spPr>
            <a:xfrm>
              <a:off x="1701806" y="2375897"/>
              <a:ext cx="135148" cy="106197"/>
            </a:xfrm>
            <a:custGeom>
              <a:rect b="b" l="l" r="r" t="t"/>
              <a:pathLst>
                <a:path extrusionOk="0" h="1504" w="1914">
                  <a:moveTo>
                    <a:pt x="1276" y="0"/>
                  </a:moveTo>
                  <a:cubicBezTo>
                    <a:pt x="1062" y="0"/>
                    <a:pt x="814" y="87"/>
                    <a:pt x="585" y="259"/>
                  </a:cubicBezTo>
                  <a:cubicBezTo>
                    <a:pt x="173" y="564"/>
                    <a:pt x="1" y="1042"/>
                    <a:pt x="200" y="1321"/>
                  </a:cubicBezTo>
                  <a:cubicBezTo>
                    <a:pt x="297" y="1443"/>
                    <a:pt x="457" y="1504"/>
                    <a:pt x="640" y="1504"/>
                  </a:cubicBezTo>
                  <a:cubicBezTo>
                    <a:pt x="856" y="1504"/>
                    <a:pt x="1106" y="1420"/>
                    <a:pt x="1329" y="1255"/>
                  </a:cubicBezTo>
                  <a:cubicBezTo>
                    <a:pt x="1754" y="936"/>
                    <a:pt x="1913" y="471"/>
                    <a:pt x="1714" y="192"/>
                  </a:cubicBezTo>
                  <a:cubicBezTo>
                    <a:pt x="1616" y="64"/>
                    <a:pt x="1459" y="0"/>
                    <a:pt x="12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7"/>
            <p:cNvSpPr/>
            <p:nvPr/>
          </p:nvSpPr>
          <p:spPr>
            <a:xfrm>
              <a:off x="1713032" y="2179392"/>
              <a:ext cx="113541" cy="233578"/>
            </a:xfrm>
            <a:custGeom>
              <a:rect b="b" l="l" r="r" t="t"/>
              <a:pathLst>
                <a:path extrusionOk="0" h="3308" w="1608">
                  <a:moveTo>
                    <a:pt x="479" y="0"/>
                  </a:moveTo>
                  <a:lnTo>
                    <a:pt x="1" y="173"/>
                  </a:lnTo>
                  <a:lnTo>
                    <a:pt x="1143" y="3307"/>
                  </a:lnTo>
                  <a:lnTo>
                    <a:pt x="1608" y="3135"/>
                  </a:lnTo>
                  <a:lnTo>
                    <a:pt x="4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7"/>
            <p:cNvSpPr/>
            <p:nvPr/>
          </p:nvSpPr>
          <p:spPr>
            <a:xfrm>
              <a:off x="1701806" y="2151996"/>
              <a:ext cx="158590" cy="58394"/>
            </a:xfrm>
            <a:custGeom>
              <a:rect b="b" l="l" r="r" t="t"/>
              <a:pathLst>
                <a:path extrusionOk="0" h="827" w="2246">
                  <a:moveTo>
                    <a:pt x="952" y="1"/>
                  </a:moveTo>
                  <a:cubicBezTo>
                    <a:pt x="472" y="1"/>
                    <a:pt x="1" y="83"/>
                    <a:pt x="1" y="83"/>
                  </a:cubicBezTo>
                  <a:lnTo>
                    <a:pt x="226" y="681"/>
                  </a:lnTo>
                  <a:cubicBezTo>
                    <a:pt x="226" y="681"/>
                    <a:pt x="722" y="482"/>
                    <a:pt x="1231" y="482"/>
                  </a:cubicBezTo>
                  <a:cubicBezTo>
                    <a:pt x="1556" y="482"/>
                    <a:pt x="1887" y="563"/>
                    <a:pt x="2099" y="827"/>
                  </a:cubicBezTo>
                  <a:cubicBezTo>
                    <a:pt x="2099" y="827"/>
                    <a:pt x="2245" y="667"/>
                    <a:pt x="1887" y="242"/>
                  </a:cubicBezTo>
                  <a:cubicBezTo>
                    <a:pt x="1727" y="53"/>
                    <a:pt x="1337" y="1"/>
                    <a:pt x="9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3" name="Google Shape;1823;p47"/>
          <p:cNvSpPr/>
          <p:nvPr/>
        </p:nvSpPr>
        <p:spPr>
          <a:xfrm>
            <a:off x="0" y="5007300"/>
            <a:ext cx="7875600" cy="1362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4" name="Google Shape;1824;p47"/>
          <p:cNvGrpSpPr/>
          <p:nvPr/>
        </p:nvGrpSpPr>
        <p:grpSpPr>
          <a:xfrm>
            <a:off x="3794212" y="3744179"/>
            <a:ext cx="1555576" cy="1265145"/>
            <a:chOff x="4570599" y="3322106"/>
            <a:chExt cx="2074655" cy="1687310"/>
          </a:xfrm>
        </p:grpSpPr>
        <p:sp>
          <p:nvSpPr>
            <p:cNvPr id="1825" name="Google Shape;1825;p47"/>
            <p:cNvSpPr/>
            <p:nvPr/>
          </p:nvSpPr>
          <p:spPr>
            <a:xfrm>
              <a:off x="5213821" y="3994796"/>
              <a:ext cx="1169889" cy="237340"/>
            </a:xfrm>
            <a:custGeom>
              <a:rect b="b" l="l" r="r" t="t"/>
              <a:pathLst>
                <a:path extrusionOk="0" h="2471" w="12180">
                  <a:moveTo>
                    <a:pt x="572" y="1"/>
                  </a:moveTo>
                  <a:cubicBezTo>
                    <a:pt x="266" y="1"/>
                    <a:pt x="1" y="266"/>
                    <a:pt x="1" y="585"/>
                  </a:cubicBezTo>
                  <a:lnTo>
                    <a:pt x="1" y="1887"/>
                  </a:lnTo>
                  <a:cubicBezTo>
                    <a:pt x="1" y="2205"/>
                    <a:pt x="266" y="2471"/>
                    <a:pt x="572" y="2471"/>
                  </a:cubicBezTo>
                  <a:lnTo>
                    <a:pt x="11595" y="2471"/>
                  </a:lnTo>
                  <a:cubicBezTo>
                    <a:pt x="11914" y="2471"/>
                    <a:pt x="12179" y="2205"/>
                    <a:pt x="12179" y="1887"/>
                  </a:cubicBezTo>
                  <a:lnTo>
                    <a:pt x="12179" y="585"/>
                  </a:lnTo>
                  <a:cubicBezTo>
                    <a:pt x="12179" y="266"/>
                    <a:pt x="11914" y="1"/>
                    <a:pt x="115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7"/>
            <p:cNvSpPr/>
            <p:nvPr/>
          </p:nvSpPr>
          <p:spPr>
            <a:xfrm>
              <a:off x="5262327" y="4019001"/>
              <a:ext cx="1067788" cy="94513"/>
            </a:xfrm>
            <a:custGeom>
              <a:rect b="b" l="l" r="r" t="t"/>
              <a:pathLst>
                <a:path extrusionOk="0" h="984" w="11117">
                  <a:moveTo>
                    <a:pt x="0" y="1"/>
                  </a:moveTo>
                  <a:lnTo>
                    <a:pt x="0" y="984"/>
                  </a:lnTo>
                  <a:lnTo>
                    <a:pt x="11117" y="984"/>
                  </a:lnTo>
                  <a:lnTo>
                    <a:pt x="111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7"/>
            <p:cNvSpPr/>
            <p:nvPr/>
          </p:nvSpPr>
          <p:spPr>
            <a:xfrm>
              <a:off x="5213821" y="4232113"/>
              <a:ext cx="1431433" cy="237340"/>
            </a:xfrm>
            <a:custGeom>
              <a:rect b="b" l="l" r="r" t="t"/>
              <a:pathLst>
                <a:path extrusionOk="0" h="2471" w="14903">
                  <a:moveTo>
                    <a:pt x="585" y="0"/>
                  </a:moveTo>
                  <a:cubicBezTo>
                    <a:pt x="266" y="0"/>
                    <a:pt x="1" y="266"/>
                    <a:pt x="1" y="584"/>
                  </a:cubicBezTo>
                  <a:lnTo>
                    <a:pt x="1" y="1886"/>
                  </a:lnTo>
                  <a:cubicBezTo>
                    <a:pt x="1" y="2205"/>
                    <a:pt x="266" y="2470"/>
                    <a:pt x="585" y="2470"/>
                  </a:cubicBezTo>
                  <a:lnTo>
                    <a:pt x="14318" y="2470"/>
                  </a:lnTo>
                  <a:cubicBezTo>
                    <a:pt x="14637" y="2470"/>
                    <a:pt x="14902" y="2205"/>
                    <a:pt x="14902" y="1886"/>
                  </a:cubicBezTo>
                  <a:lnTo>
                    <a:pt x="14902" y="584"/>
                  </a:lnTo>
                  <a:cubicBezTo>
                    <a:pt x="14902" y="266"/>
                    <a:pt x="14637" y="0"/>
                    <a:pt x="143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7"/>
            <p:cNvSpPr/>
            <p:nvPr/>
          </p:nvSpPr>
          <p:spPr>
            <a:xfrm>
              <a:off x="5262327" y="4260160"/>
              <a:ext cx="1349695" cy="109785"/>
            </a:xfrm>
            <a:custGeom>
              <a:rect b="b" l="l" r="r" t="t"/>
              <a:pathLst>
                <a:path extrusionOk="0" h="1143" w="14052">
                  <a:moveTo>
                    <a:pt x="0" y="0"/>
                  </a:moveTo>
                  <a:lnTo>
                    <a:pt x="0" y="1142"/>
                  </a:lnTo>
                  <a:lnTo>
                    <a:pt x="14052" y="1142"/>
                  </a:lnTo>
                  <a:lnTo>
                    <a:pt x="140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7"/>
            <p:cNvSpPr/>
            <p:nvPr/>
          </p:nvSpPr>
          <p:spPr>
            <a:xfrm>
              <a:off x="5199446" y="4469444"/>
              <a:ext cx="1339609" cy="236091"/>
            </a:xfrm>
            <a:custGeom>
              <a:rect b="b" l="l" r="r" t="t"/>
              <a:pathLst>
                <a:path extrusionOk="0" h="2458" w="13947">
                  <a:moveTo>
                    <a:pt x="705" y="1"/>
                  </a:moveTo>
                  <a:cubicBezTo>
                    <a:pt x="306" y="1"/>
                    <a:pt x="1" y="306"/>
                    <a:pt x="1" y="691"/>
                  </a:cubicBezTo>
                  <a:lnTo>
                    <a:pt x="1" y="1754"/>
                  </a:lnTo>
                  <a:cubicBezTo>
                    <a:pt x="1" y="2139"/>
                    <a:pt x="306" y="2458"/>
                    <a:pt x="705" y="2458"/>
                  </a:cubicBezTo>
                  <a:lnTo>
                    <a:pt x="13242" y="2458"/>
                  </a:lnTo>
                  <a:cubicBezTo>
                    <a:pt x="13641" y="2458"/>
                    <a:pt x="13946" y="2139"/>
                    <a:pt x="13946" y="1754"/>
                  </a:cubicBezTo>
                  <a:lnTo>
                    <a:pt x="13946" y="691"/>
                  </a:lnTo>
                  <a:cubicBezTo>
                    <a:pt x="13946" y="306"/>
                    <a:pt x="13641" y="1"/>
                    <a:pt x="132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7"/>
            <p:cNvSpPr/>
            <p:nvPr/>
          </p:nvSpPr>
          <p:spPr>
            <a:xfrm>
              <a:off x="5253042" y="4501333"/>
              <a:ext cx="1242599" cy="108536"/>
            </a:xfrm>
            <a:custGeom>
              <a:rect b="b" l="l" r="r" t="t"/>
              <a:pathLst>
                <a:path extrusionOk="0" h="1130" w="12937">
                  <a:moveTo>
                    <a:pt x="1" y="1"/>
                  </a:moveTo>
                  <a:lnTo>
                    <a:pt x="1" y="1130"/>
                  </a:lnTo>
                  <a:lnTo>
                    <a:pt x="12937" y="1130"/>
                  </a:lnTo>
                  <a:lnTo>
                    <a:pt x="129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7"/>
            <p:cNvSpPr/>
            <p:nvPr/>
          </p:nvSpPr>
          <p:spPr>
            <a:xfrm>
              <a:off x="5199446" y="4698907"/>
              <a:ext cx="1398296" cy="307552"/>
            </a:xfrm>
            <a:custGeom>
              <a:rect b="b" l="l" r="r" t="t"/>
              <a:pathLst>
                <a:path extrusionOk="0" h="3202" w="14558">
                  <a:moveTo>
                    <a:pt x="784" y="1"/>
                  </a:moveTo>
                  <a:cubicBezTo>
                    <a:pt x="346" y="1"/>
                    <a:pt x="1" y="346"/>
                    <a:pt x="1" y="785"/>
                  </a:cubicBezTo>
                  <a:lnTo>
                    <a:pt x="1" y="2418"/>
                  </a:lnTo>
                  <a:cubicBezTo>
                    <a:pt x="1" y="2856"/>
                    <a:pt x="346" y="3202"/>
                    <a:pt x="784" y="3202"/>
                  </a:cubicBezTo>
                  <a:lnTo>
                    <a:pt x="13787" y="3202"/>
                  </a:lnTo>
                  <a:cubicBezTo>
                    <a:pt x="14212" y="3202"/>
                    <a:pt x="14557" y="2856"/>
                    <a:pt x="14557" y="2418"/>
                  </a:cubicBezTo>
                  <a:lnTo>
                    <a:pt x="14557" y="785"/>
                  </a:lnTo>
                  <a:cubicBezTo>
                    <a:pt x="14557" y="346"/>
                    <a:pt x="14212" y="1"/>
                    <a:pt x="137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7"/>
            <p:cNvSpPr/>
            <p:nvPr/>
          </p:nvSpPr>
          <p:spPr>
            <a:xfrm>
              <a:off x="5253042" y="4732141"/>
              <a:ext cx="1297443" cy="108536"/>
            </a:xfrm>
            <a:custGeom>
              <a:rect b="b" l="l" r="r" t="t"/>
              <a:pathLst>
                <a:path extrusionOk="0" h="1130" w="13508">
                  <a:moveTo>
                    <a:pt x="1" y="0"/>
                  </a:moveTo>
                  <a:lnTo>
                    <a:pt x="1" y="1129"/>
                  </a:lnTo>
                  <a:lnTo>
                    <a:pt x="13508" y="1129"/>
                  </a:lnTo>
                  <a:lnTo>
                    <a:pt x="135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7"/>
            <p:cNvSpPr/>
            <p:nvPr/>
          </p:nvSpPr>
          <p:spPr>
            <a:xfrm>
              <a:off x="4570599" y="3322106"/>
              <a:ext cx="692713" cy="1687310"/>
            </a:xfrm>
            <a:custGeom>
              <a:rect b="b" l="l" r="r" t="t"/>
              <a:pathLst>
                <a:path extrusionOk="0" h="17567" w="7212">
                  <a:moveTo>
                    <a:pt x="2544" y="0"/>
                  </a:moveTo>
                  <a:cubicBezTo>
                    <a:pt x="2243" y="0"/>
                    <a:pt x="1990" y="228"/>
                    <a:pt x="1953" y="536"/>
                  </a:cubicBezTo>
                  <a:lnTo>
                    <a:pt x="40" y="16407"/>
                  </a:lnTo>
                  <a:cubicBezTo>
                    <a:pt x="0" y="16739"/>
                    <a:pt x="239" y="17031"/>
                    <a:pt x="571" y="17084"/>
                  </a:cubicBezTo>
                  <a:lnTo>
                    <a:pt x="4582" y="17562"/>
                  </a:lnTo>
                  <a:cubicBezTo>
                    <a:pt x="4607" y="17565"/>
                    <a:pt x="4631" y="17567"/>
                    <a:pt x="4655" y="17567"/>
                  </a:cubicBezTo>
                  <a:cubicBezTo>
                    <a:pt x="4958" y="17567"/>
                    <a:pt x="5223" y="17339"/>
                    <a:pt x="5260" y="17031"/>
                  </a:cubicBezTo>
                  <a:lnTo>
                    <a:pt x="7172" y="1160"/>
                  </a:lnTo>
                  <a:cubicBezTo>
                    <a:pt x="7212" y="828"/>
                    <a:pt x="6973" y="536"/>
                    <a:pt x="6641" y="496"/>
                  </a:cubicBezTo>
                  <a:lnTo>
                    <a:pt x="2617" y="5"/>
                  </a:lnTo>
                  <a:cubicBezTo>
                    <a:pt x="2592" y="2"/>
                    <a:pt x="2568" y="0"/>
                    <a:pt x="25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7"/>
            <p:cNvSpPr/>
            <p:nvPr/>
          </p:nvSpPr>
          <p:spPr>
            <a:xfrm>
              <a:off x="4756842" y="3697571"/>
              <a:ext cx="325417" cy="893073"/>
            </a:xfrm>
            <a:custGeom>
              <a:rect b="b" l="l" r="r" t="t"/>
              <a:pathLst>
                <a:path extrusionOk="0" h="9298" w="3388">
                  <a:moveTo>
                    <a:pt x="1076" y="0"/>
                  </a:moveTo>
                  <a:lnTo>
                    <a:pt x="0" y="9018"/>
                  </a:lnTo>
                  <a:lnTo>
                    <a:pt x="2298" y="9297"/>
                  </a:lnTo>
                  <a:lnTo>
                    <a:pt x="3387" y="279"/>
                  </a:lnTo>
                  <a:lnTo>
                    <a:pt x="10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7"/>
            <p:cNvSpPr/>
            <p:nvPr/>
          </p:nvSpPr>
          <p:spPr>
            <a:xfrm>
              <a:off x="4718517" y="4661927"/>
              <a:ext cx="247617" cy="248866"/>
            </a:xfrm>
            <a:custGeom>
              <a:rect b="b" l="l" r="r" t="t"/>
              <a:pathLst>
                <a:path extrusionOk="0" h="2591" w="2578">
                  <a:moveTo>
                    <a:pt x="280" y="1"/>
                  </a:moveTo>
                  <a:lnTo>
                    <a:pt x="1" y="2312"/>
                  </a:lnTo>
                  <a:lnTo>
                    <a:pt x="2299" y="2591"/>
                  </a:lnTo>
                  <a:lnTo>
                    <a:pt x="2577" y="280"/>
                  </a:lnTo>
                  <a:lnTo>
                    <a:pt x="2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7"/>
            <p:cNvSpPr/>
            <p:nvPr/>
          </p:nvSpPr>
          <p:spPr>
            <a:xfrm>
              <a:off x="4893331" y="3441113"/>
              <a:ext cx="199112" cy="199112"/>
            </a:xfrm>
            <a:custGeom>
              <a:rect b="b" l="l" r="r" t="t"/>
              <a:pathLst>
                <a:path extrusionOk="0" h="2073" w="2073">
                  <a:moveTo>
                    <a:pt x="1036" y="1"/>
                  </a:moveTo>
                  <a:cubicBezTo>
                    <a:pt x="465" y="1"/>
                    <a:pt x="0" y="466"/>
                    <a:pt x="0" y="1037"/>
                  </a:cubicBezTo>
                  <a:cubicBezTo>
                    <a:pt x="0" y="1608"/>
                    <a:pt x="465" y="2073"/>
                    <a:pt x="1036" y="2073"/>
                  </a:cubicBezTo>
                  <a:cubicBezTo>
                    <a:pt x="1607" y="2073"/>
                    <a:pt x="2072" y="1608"/>
                    <a:pt x="2072" y="1037"/>
                  </a:cubicBezTo>
                  <a:cubicBezTo>
                    <a:pt x="2072" y="466"/>
                    <a:pt x="1607" y="1"/>
                    <a:pt x="10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7"/>
            <p:cNvSpPr/>
            <p:nvPr/>
          </p:nvSpPr>
          <p:spPr>
            <a:xfrm>
              <a:off x="4606330" y="3370996"/>
              <a:ext cx="236091" cy="1518070"/>
            </a:xfrm>
            <a:custGeom>
              <a:rect b="b" l="l" r="r" t="t"/>
              <a:pathLst>
                <a:path extrusionOk="0" h="15805" w="2458">
                  <a:moveTo>
                    <a:pt x="2032" y="0"/>
                  </a:moveTo>
                  <a:lnTo>
                    <a:pt x="0" y="15805"/>
                  </a:lnTo>
                  <a:lnTo>
                    <a:pt x="624" y="15805"/>
                  </a:lnTo>
                  <a:lnTo>
                    <a:pt x="24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7"/>
            <p:cNvSpPr/>
            <p:nvPr/>
          </p:nvSpPr>
          <p:spPr>
            <a:xfrm>
              <a:off x="4973726" y="3433525"/>
              <a:ext cx="236091" cy="1519319"/>
            </a:xfrm>
            <a:custGeom>
              <a:rect b="b" l="l" r="r" t="t"/>
              <a:pathLst>
                <a:path extrusionOk="0" h="15818" w="2458">
                  <a:moveTo>
                    <a:pt x="2032" y="0"/>
                  </a:moveTo>
                  <a:lnTo>
                    <a:pt x="0" y="15818"/>
                  </a:lnTo>
                  <a:lnTo>
                    <a:pt x="624" y="15818"/>
                  </a:lnTo>
                  <a:lnTo>
                    <a:pt x="24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 name="Google Shape;1839;p47"/>
          <p:cNvGrpSpPr/>
          <p:nvPr/>
        </p:nvGrpSpPr>
        <p:grpSpPr>
          <a:xfrm>
            <a:off x="5821474" y="3268562"/>
            <a:ext cx="743073" cy="475610"/>
            <a:chOff x="7061736" y="298488"/>
            <a:chExt cx="743073" cy="475610"/>
          </a:xfrm>
        </p:grpSpPr>
        <p:sp>
          <p:nvSpPr>
            <p:cNvPr id="1840" name="Google Shape;1840;p47"/>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1" name="Google Shape;1841;p47"/>
            <p:cNvGrpSpPr/>
            <p:nvPr/>
          </p:nvGrpSpPr>
          <p:grpSpPr>
            <a:xfrm>
              <a:off x="7061736" y="466928"/>
              <a:ext cx="743073" cy="133995"/>
              <a:chOff x="7710900" y="455075"/>
              <a:chExt cx="1449050" cy="261300"/>
            </a:xfrm>
          </p:grpSpPr>
          <p:sp>
            <p:nvSpPr>
              <p:cNvPr id="1842" name="Google Shape;1842;p47"/>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7"/>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4" name="Google Shape;1844;p47"/>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 name="Google Shape;1845;p47"/>
          <p:cNvGrpSpPr/>
          <p:nvPr/>
        </p:nvGrpSpPr>
        <p:grpSpPr>
          <a:xfrm>
            <a:off x="8111074" y="1967725"/>
            <a:ext cx="743073" cy="302435"/>
            <a:chOff x="7061736" y="298488"/>
            <a:chExt cx="743073" cy="302435"/>
          </a:xfrm>
        </p:grpSpPr>
        <p:sp>
          <p:nvSpPr>
            <p:cNvPr id="1846" name="Google Shape;1846;p47"/>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7" name="Google Shape;1847;p47"/>
            <p:cNvGrpSpPr/>
            <p:nvPr/>
          </p:nvGrpSpPr>
          <p:grpSpPr>
            <a:xfrm>
              <a:off x="7061736" y="466928"/>
              <a:ext cx="743073" cy="133995"/>
              <a:chOff x="7710900" y="455075"/>
              <a:chExt cx="1449050" cy="261300"/>
            </a:xfrm>
          </p:grpSpPr>
          <p:sp>
            <p:nvSpPr>
              <p:cNvPr id="1848" name="Google Shape;1848;p47"/>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7"/>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0" name="Google Shape;1850;p47"/>
          <p:cNvGrpSpPr/>
          <p:nvPr/>
        </p:nvGrpSpPr>
        <p:grpSpPr>
          <a:xfrm>
            <a:off x="275386" y="2136649"/>
            <a:ext cx="1309189" cy="2871330"/>
            <a:chOff x="-1309189" y="1197599"/>
            <a:chExt cx="1309189" cy="2871330"/>
          </a:xfrm>
        </p:grpSpPr>
        <p:grpSp>
          <p:nvGrpSpPr>
            <p:cNvPr id="1851" name="Google Shape;1851;p47"/>
            <p:cNvGrpSpPr/>
            <p:nvPr/>
          </p:nvGrpSpPr>
          <p:grpSpPr>
            <a:xfrm>
              <a:off x="-1309189" y="1197599"/>
              <a:ext cx="1309189" cy="2471803"/>
              <a:chOff x="392148" y="762074"/>
              <a:chExt cx="1309189" cy="2471803"/>
            </a:xfrm>
          </p:grpSpPr>
          <p:sp>
            <p:nvSpPr>
              <p:cNvPr id="1852" name="Google Shape;1852;p47"/>
              <p:cNvSpPr/>
              <p:nvPr/>
            </p:nvSpPr>
            <p:spPr>
              <a:xfrm>
                <a:off x="1271244" y="1689497"/>
                <a:ext cx="3121" cy="71326"/>
              </a:xfrm>
              <a:custGeom>
                <a:rect b="b" l="l" r="r" t="t"/>
                <a:pathLst>
                  <a:path extrusionOk="0" h="800" w="35">
                    <a:moveTo>
                      <a:pt x="12" y="1"/>
                    </a:moveTo>
                    <a:lnTo>
                      <a:pt x="12" y="1"/>
                    </a:lnTo>
                    <a:cubicBezTo>
                      <a:pt x="1" y="271"/>
                      <a:pt x="1" y="529"/>
                      <a:pt x="34" y="799"/>
                    </a:cubicBezTo>
                    <a:cubicBezTo>
                      <a:pt x="23" y="619"/>
                      <a:pt x="12" y="451"/>
                      <a:pt x="12" y="271"/>
                    </a:cubicBez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7"/>
              <p:cNvSpPr/>
              <p:nvPr/>
            </p:nvSpPr>
            <p:spPr>
              <a:xfrm>
                <a:off x="392148" y="762074"/>
                <a:ext cx="1309189" cy="2471803"/>
              </a:xfrm>
              <a:custGeom>
                <a:rect b="b" l="l" r="r" t="t"/>
                <a:pathLst>
                  <a:path extrusionOk="0" h="27724" w="14684">
                    <a:moveTo>
                      <a:pt x="11401" y="206"/>
                    </a:moveTo>
                    <a:lnTo>
                      <a:pt x="11401" y="206"/>
                    </a:lnTo>
                    <a:cubicBezTo>
                      <a:pt x="10434" y="1499"/>
                      <a:pt x="9737" y="2972"/>
                      <a:pt x="9355" y="4534"/>
                    </a:cubicBezTo>
                    <a:cubicBezTo>
                      <a:pt x="9411" y="3860"/>
                      <a:pt x="9422" y="3185"/>
                      <a:pt x="9726" y="2511"/>
                    </a:cubicBezTo>
                    <a:lnTo>
                      <a:pt x="9714" y="2511"/>
                    </a:lnTo>
                    <a:cubicBezTo>
                      <a:pt x="10130" y="1611"/>
                      <a:pt x="10760" y="925"/>
                      <a:pt x="11401" y="206"/>
                    </a:cubicBezTo>
                    <a:close/>
                    <a:moveTo>
                      <a:pt x="11491" y="150"/>
                    </a:moveTo>
                    <a:cubicBezTo>
                      <a:pt x="11333" y="1049"/>
                      <a:pt x="11266" y="1993"/>
                      <a:pt x="10929" y="2837"/>
                    </a:cubicBezTo>
                    <a:cubicBezTo>
                      <a:pt x="10580" y="3691"/>
                      <a:pt x="9939" y="4366"/>
                      <a:pt x="9355" y="5040"/>
                    </a:cubicBezTo>
                    <a:lnTo>
                      <a:pt x="9332" y="5040"/>
                    </a:lnTo>
                    <a:cubicBezTo>
                      <a:pt x="9950" y="3376"/>
                      <a:pt x="10670" y="1735"/>
                      <a:pt x="11491" y="150"/>
                    </a:cubicBezTo>
                    <a:close/>
                    <a:moveTo>
                      <a:pt x="11524" y="94"/>
                    </a:moveTo>
                    <a:cubicBezTo>
                      <a:pt x="11524" y="1049"/>
                      <a:pt x="11569" y="2387"/>
                      <a:pt x="11198" y="3241"/>
                    </a:cubicBezTo>
                    <a:cubicBezTo>
                      <a:pt x="10839" y="4062"/>
                      <a:pt x="10018" y="4568"/>
                      <a:pt x="9332" y="5108"/>
                    </a:cubicBezTo>
                    <a:cubicBezTo>
                      <a:pt x="9950" y="4444"/>
                      <a:pt x="10614" y="3759"/>
                      <a:pt x="10951" y="2938"/>
                    </a:cubicBezTo>
                    <a:cubicBezTo>
                      <a:pt x="11311" y="2061"/>
                      <a:pt x="11401" y="1038"/>
                      <a:pt x="11524" y="94"/>
                    </a:cubicBezTo>
                    <a:close/>
                    <a:moveTo>
                      <a:pt x="11412" y="273"/>
                    </a:moveTo>
                    <a:lnTo>
                      <a:pt x="11412" y="273"/>
                    </a:lnTo>
                    <a:cubicBezTo>
                      <a:pt x="10591" y="1814"/>
                      <a:pt x="9894" y="3421"/>
                      <a:pt x="9321" y="5063"/>
                    </a:cubicBezTo>
                    <a:lnTo>
                      <a:pt x="9265" y="5130"/>
                    </a:lnTo>
                    <a:cubicBezTo>
                      <a:pt x="9276" y="5051"/>
                      <a:pt x="9287" y="4973"/>
                      <a:pt x="9298" y="4894"/>
                    </a:cubicBezTo>
                    <a:cubicBezTo>
                      <a:pt x="9714" y="3230"/>
                      <a:pt x="10423" y="1667"/>
                      <a:pt x="11412" y="273"/>
                    </a:cubicBezTo>
                    <a:close/>
                    <a:moveTo>
                      <a:pt x="6364" y="2758"/>
                    </a:moveTo>
                    <a:cubicBezTo>
                      <a:pt x="6769" y="3556"/>
                      <a:pt x="7308" y="4231"/>
                      <a:pt x="7601" y="5130"/>
                    </a:cubicBezTo>
                    <a:cubicBezTo>
                      <a:pt x="7871" y="5951"/>
                      <a:pt x="7848" y="6985"/>
                      <a:pt x="7826" y="7885"/>
                    </a:cubicBezTo>
                    <a:cubicBezTo>
                      <a:pt x="7803" y="7379"/>
                      <a:pt x="7736" y="6873"/>
                      <a:pt x="7635" y="6389"/>
                    </a:cubicBezTo>
                    <a:lnTo>
                      <a:pt x="7623" y="6389"/>
                    </a:lnTo>
                    <a:cubicBezTo>
                      <a:pt x="7702" y="6918"/>
                      <a:pt x="7758" y="7446"/>
                      <a:pt x="7781" y="7974"/>
                    </a:cubicBezTo>
                    <a:cubicBezTo>
                      <a:pt x="7410" y="7143"/>
                      <a:pt x="6960" y="6344"/>
                      <a:pt x="6713" y="5467"/>
                    </a:cubicBezTo>
                    <a:cubicBezTo>
                      <a:pt x="6477" y="4635"/>
                      <a:pt x="6364" y="3770"/>
                      <a:pt x="6364" y="2904"/>
                    </a:cubicBezTo>
                    <a:lnTo>
                      <a:pt x="6364" y="2904"/>
                    </a:lnTo>
                    <a:cubicBezTo>
                      <a:pt x="6780" y="3995"/>
                      <a:pt x="7432" y="4939"/>
                      <a:pt x="7578" y="6131"/>
                    </a:cubicBezTo>
                    <a:cubicBezTo>
                      <a:pt x="7455" y="4961"/>
                      <a:pt x="6881" y="3837"/>
                      <a:pt x="6375" y="2792"/>
                    </a:cubicBezTo>
                    <a:lnTo>
                      <a:pt x="6364" y="2792"/>
                    </a:lnTo>
                    <a:lnTo>
                      <a:pt x="6364" y="2758"/>
                    </a:lnTo>
                    <a:close/>
                    <a:moveTo>
                      <a:pt x="6319" y="3275"/>
                    </a:moveTo>
                    <a:cubicBezTo>
                      <a:pt x="6342" y="3567"/>
                      <a:pt x="6387" y="3860"/>
                      <a:pt x="6420" y="4141"/>
                    </a:cubicBezTo>
                    <a:lnTo>
                      <a:pt x="6420" y="4152"/>
                    </a:lnTo>
                    <a:cubicBezTo>
                      <a:pt x="6477" y="4602"/>
                      <a:pt x="6566" y="5040"/>
                      <a:pt x="6679" y="5479"/>
                    </a:cubicBezTo>
                    <a:cubicBezTo>
                      <a:pt x="6926" y="6367"/>
                      <a:pt x="7365" y="7244"/>
                      <a:pt x="7792" y="8064"/>
                    </a:cubicBezTo>
                    <a:cubicBezTo>
                      <a:pt x="7106" y="7469"/>
                      <a:pt x="6611" y="6682"/>
                      <a:pt x="6375" y="5793"/>
                    </a:cubicBezTo>
                    <a:cubicBezTo>
                      <a:pt x="6173" y="4973"/>
                      <a:pt x="6252" y="4118"/>
                      <a:pt x="6319" y="3275"/>
                    </a:cubicBezTo>
                    <a:close/>
                    <a:moveTo>
                      <a:pt x="6195" y="4163"/>
                    </a:moveTo>
                    <a:cubicBezTo>
                      <a:pt x="6151" y="4770"/>
                      <a:pt x="6218" y="5389"/>
                      <a:pt x="6398" y="5985"/>
                    </a:cubicBezTo>
                    <a:cubicBezTo>
                      <a:pt x="6645" y="6805"/>
                      <a:pt x="7140" y="7536"/>
                      <a:pt x="7803" y="8087"/>
                    </a:cubicBezTo>
                    <a:lnTo>
                      <a:pt x="7803" y="8132"/>
                    </a:lnTo>
                    <a:cubicBezTo>
                      <a:pt x="6746" y="7446"/>
                      <a:pt x="6162" y="6603"/>
                      <a:pt x="6128" y="5299"/>
                    </a:cubicBezTo>
                    <a:lnTo>
                      <a:pt x="6117" y="5310"/>
                    </a:lnTo>
                    <a:cubicBezTo>
                      <a:pt x="6117" y="4928"/>
                      <a:pt x="6139" y="4546"/>
                      <a:pt x="6195" y="4163"/>
                    </a:cubicBezTo>
                    <a:close/>
                    <a:moveTo>
                      <a:pt x="14403" y="4534"/>
                    </a:moveTo>
                    <a:lnTo>
                      <a:pt x="14403" y="4534"/>
                    </a:lnTo>
                    <a:cubicBezTo>
                      <a:pt x="14256" y="5366"/>
                      <a:pt x="14335" y="6142"/>
                      <a:pt x="13885" y="6895"/>
                    </a:cubicBezTo>
                    <a:cubicBezTo>
                      <a:pt x="13492" y="7514"/>
                      <a:pt x="12952" y="8031"/>
                      <a:pt x="12323" y="8402"/>
                    </a:cubicBezTo>
                    <a:cubicBezTo>
                      <a:pt x="12143" y="7356"/>
                      <a:pt x="12469" y="6524"/>
                      <a:pt x="13222" y="5782"/>
                    </a:cubicBezTo>
                    <a:cubicBezTo>
                      <a:pt x="13649" y="5366"/>
                      <a:pt x="14065" y="5018"/>
                      <a:pt x="14403" y="4534"/>
                    </a:cubicBezTo>
                    <a:close/>
                    <a:moveTo>
                      <a:pt x="10187" y="6783"/>
                    </a:moveTo>
                    <a:cubicBezTo>
                      <a:pt x="9861" y="7705"/>
                      <a:pt x="9332" y="8548"/>
                      <a:pt x="9321" y="9560"/>
                    </a:cubicBezTo>
                    <a:cubicBezTo>
                      <a:pt x="9298" y="10212"/>
                      <a:pt x="9456" y="10841"/>
                      <a:pt x="9771" y="11403"/>
                    </a:cubicBezTo>
                    <a:cubicBezTo>
                      <a:pt x="9197" y="10673"/>
                      <a:pt x="9006" y="10021"/>
                      <a:pt x="9276" y="8919"/>
                    </a:cubicBezTo>
                    <a:cubicBezTo>
                      <a:pt x="9467" y="8132"/>
                      <a:pt x="9827" y="7480"/>
                      <a:pt x="10187" y="6783"/>
                    </a:cubicBezTo>
                    <a:close/>
                    <a:moveTo>
                      <a:pt x="10243" y="6682"/>
                    </a:moveTo>
                    <a:lnTo>
                      <a:pt x="10243" y="6727"/>
                    </a:lnTo>
                    <a:cubicBezTo>
                      <a:pt x="10029" y="7559"/>
                      <a:pt x="9906" y="8413"/>
                      <a:pt x="9872" y="9279"/>
                    </a:cubicBezTo>
                    <a:cubicBezTo>
                      <a:pt x="9861" y="9650"/>
                      <a:pt x="9861" y="10021"/>
                      <a:pt x="9861" y="10403"/>
                    </a:cubicBezTo>
                    <a:cubicBezTo>
                      <a:pt x="9872" y="10009"/>
                      <a:pt x="9906" y="9627"/>
                      <a:pt x="9928" y="9279"/>
                    </a:cubicBezTo>
                    <a:cubicBezTo>
                      <a:pt x="9973" y="8469"/>
                      <a:pt x="10085" y="7660"/>
                      <a:pt x="10254" y="6873"/>
                    </a:cubicBezTo>
                    <a:cubicBezTo>
                      <a:pt x="10288" y="7660"/>
                      <a:pt x="10456" y="8435"/>
                      <a:pt x="10411" y="9234"/>
                    </a:cubicBezTo>
                    <a:cubicBezTo>
                      <a:pt x="10344" y="10054"/>
                      <a:pt x="10209" y="10875"/>
                      <a:pt x="9995" y="11673"/>
                    </a:cubicBezTo>
                    <a:lnTo>
                      <a:pt x="9962" y="11628"/>
                    </a:lnTo>
                    <a:cubicBezTo>
                      <a:pt x="9928" y="11493"/>
                      <a:pt x="9906" y="11347"/>
                      <a:pt x="9894" y="11201"/>
                    </a:cubicBezTo>
                    <a:lnTo>
                      <a:pt x="9894" y="11201"/>
                    </a:lnTo>
                    <a:cubicBezTo>
                      <a:pt x="9894" y="11336"/>
                      <a:pt x="9906" y="11460"/>
                      <a:pt x="9928" y="11595"/>
                    </a:cubicBezTo>
                    <a:cubicBezTo>
                      <a:pt x="9512" y="10931"/>
                      <a:pt x="9321" y="10156"/>
                      <a:pt x="9366" y="9380"/>
                    </a:cubicBezTo>
                    <a:cubicBezTo>
                      <a:pt x="9445" y="8413"/>
                      <a:pt x="9973" y="7603"/>
                      <a:pt x="10243" y="6682"/>
                    </a:cubicBezTo>
                    <a:close/>
                    <a:moveTo>
                      <a:pt x="10277" y="6749"/>
                    </a:moveTo>
                    <a:cubicBezTo>
                      <a:pt x="10434" y="7435"/>
                      <a:pt x="10692" y="8132"/>
                      <a:pt x="10737" y="8840"/>
                    </a:cubicBezTo>
                    <a:cubicBezTo>
                      <a:pt x="10794" y="9852"/>
                      <a:pt x="10366" y="10785"/>
                      <a:pt x="10029" y="11718"/>
                    </a:cubicBezTo>
                    <a:lnTo>
                      <a:pt x="10007" y="11696"/>
                    </a:lnTo>
                    <a:cubicBezTo>
                      <a:pt x="10198" y="10909"/>
                      <a:pt x="10400" y="10111"/>
                      <a:pt x="10456" y="9301"/>
                    </a:cubicBezTo>
                    <a:cubicBezTo>
                      <a:pt x="10513" y="8458"/>
                      <a:pt x="10400" y="7615"/>
                      <a:pt x="10265" y="6794"/>
                    </a:cubicBezTo>
                    <a:lnTo>
                      <a:pt x="10277" y="6749"/>
                    </a:lnTo>
                    <a:close/>
                    <a:moveTo>
                      <a:pt x="2665" y="7188"/>
                    </a:moveTo>
                    <a:cubicBezTo>
                      <a:pt x="2722" y="7210"/>
                      <a:pt x="3464" y="9256"/>
                      <a:pt x="3520" y="9672"/>
                    </a:cubicBezTo>
                    <a:cubicBezTo>
                      <a:pt x="3655" y="10673"/>
                      <a:pt x="3272" y="11797"/>
                      <a:pt x="2958" y="12764"/>
                    </a:cubicBezTo>
                    <a:cubicBezTo>
                      <a:pt x="2530" y="11842"/>
                      <a:pt x="1856" y="11336"/>
                      <a:pt x="1845" y="10212"/>
                    </a:cubicBezTo>
                    <a:lnTo>
                      <a:pt x="1833" y="10234"/>
                    </a:lnTo>
                    <a:cubicBezTo>
                      <a:pt x="1822" y="9200"/>
                      <a:pt x="2665" y="7188"/>
                      <a:pt x="2665" y="7188"/>
                    </a:cubicBezTo>
                    <a:close/>
                    <a:moveTo>
                      <a:pt x="11222" y="12684"/>
                    </a:moveTo>
                    <a:cubicBezTo>
                      <a:pt x="11903" y="12684"/>
                      <a:pt x="12535" y="12961"/>
                      <a:pt x="13211" y="13124"/>
                    </a:cubicBezTo>
                    <a:cubicBezTo>
                      <a:pt x="12503" y="13584"/>
                      <a:pt x="11805" y="14135"/>
                      <a:pt x="10962" y="14293"/>
                    </a:cubicBezTo>
                    <a:cubicBezTo>
                      <a:pt x="10795" y="14322"/>
                      <a:pt x="10633" y="14335"/>
                      <a:pt x="10474" y="14335"/>
                    </a:cubicBezTo>
                    <a:cubicBezTo>
                      <a:pt x="9837" y="14335"/>
                      <a:pt x="9266" y="14116"/>
                      <a:pt x="8680" y="13809"/>
                    </a:cubicBezTo>
                    <a:cubicBezTo>
                      <a:pt x="9343" y="13405"/>
                      <a:pt x="9928" y="12921"/>
                      <a:pt x="10704" y="12741"/>
                    </a:cubicBezTo>
                    <a:cubicBezTo>
                      <a:pt x="10880" y="12701"/>
                      <a:pt x="11053" y="12684"/>
                      <a:pt x="11222" y="12684"/>
                    </a:cubicBezTo>
                    <a:close/>
                    <a:moveTo>
                      <a:pt x="113" y="13270"/>
                    </a:moveTo>
                    <a:lnTo>
                      <a:pt x="113" y="13270"/>
                    </a:lnTo>
                    <a:cubicBezTo>
                      <a:pt x="844" y="13933"/>
                      <a:pt x="1609" y="14574"/>
                      <a:pt x="2249" y="15327"/>
                    </a:cubicBezTo>
                    <a:cubicBezTo>
                      <a:pt x="2868" y="16035"/>
                      <a:pt x="3070" y="16890"/>
                      <a:pt x="3520" y="17688"/>
                    </a:cubicBezTo>
                    <a:cubicBezTo>
                      <a:pt x="2306" y="17418"/>
                      <a:pt x="1204" y="17058"/>
                      <a:pt x="709" y="15799"/>
                    </a:cubicBezTo>
                    <a:lnTo>
                      <a:pt x="709" y="15810"/>
                    </a:lnTo>
                    <a:cubicBezTo>
                      <a:pt x="394" y="15001"/>
                      <a:pt x="316" y="14113"/>
                      <a:pt x="113" y="13270"/>
                    </a:cubicBezTo>
                    <a:close/>
                    <a:moveTo>
                      <a:pt x="10850" y="15023"/>
                    </a:moveTo>
                    <a:cubicBezTo>
                      <a:pt x="10884" y="15754"/>
                      <a:pt x="11030" y="16507"/>
                      <a:pt x="10906" y="17238"/>
                    </a:cubicBezTo>
                    <a:cubicBezTo>
                      <a:pt x="10749" y="18104"/>
                      <a:pt x="10029" y="18711"/>
                      <a:pt x="9287" y="19127"/>
                    </a:cubicBezTo>
                    <a:cubicBezTo>
                      <a:pt x="9298" y="19104"/>
                      <a:pt x="9276" y="19082"/>
                      <a:pt x="9253" y="19071"/>
                    </a:cubicBezTo>
                    <a:cubicBezTo>
                      <a:pt x="9186" y="18183"/>
                      <a:pt x="9164" y="17474"/>
                      <a:pt x="9681" y="16665"/>
                    </a:cubicBezTo>
                    <a:cubicBezTo>
                      <a:pt x="10040" y="16103"/>
                      <a:pt x="10445" y="15552"/>
                      <a:pt x="10850" y="15023"/>
                    </a:cubicBezTo>
                    <a:close/>
                    <a:moveTo>
                      <a:pt x="12368" y="20307"/>
                    </a:moveTo>
                    <a:lnTo>
                      <a:pt x="12368" y="20307"/>
                    </a:lnTo>
                    <a:cubicBezTo>
                      <a:pt x="11884" y="20937"/>
                      <a:pt x="11603" y="21488"/>
                      <a:pt x="10906" y="21915"/>
                    </a:cubicBezTo>
                    <a:cubicBezTo>
                      <a:pt x="10369" y="22254"/>
                      <a:pt x="9747" y="22307"/>
                      <a:pt x="9124" y="22307"/>
                    </a:cubicBezTo>
                    <a:cubicBezTo>
                      <a:pt x="8900" y="22307"/>
                      <a:pt x="8676" y="22300"/>
                      <a:pt x="8455" y="22297"/>
                    </a:cubicBezTo>
                    <a:cubicBezTo>
                      <a:pt x="8894" y="21758"/>
                      <a:pt x="9298" y="21196"/>
                      <a:pt x="9883" y="20813"/>
                    </a:cubicBezTo>
                    <a:cubicBezTo>
                      <a:pt x="10737" y="20240"/>
                      <a:pt x="11468" y="20352"/>
                      <a:pt x="12368" y="20307"/>
                    </a:cubicBezTo>
                    <a:close/>
                    <a:moveTo>
                      <a:pt x="11542" y="0"/>
                    </a:moveTo>
                    <a:cubicBezTo>
                      <a:pt x="11538" y="0"/>
                      <a:pt x="11536" y="1"/>
                      <a:pt x="11536" y="4"/>
                    </a:cubicBezTo>
                    <a:cubicBezTo>
                      <a:pt x="10737" y="746"/>
                      <a:pt x="9894" y="1578"/>
                      <a:pt x="9445" y="2578"/>
                    </a:cubicBezTo>
                    <a:cubicBezTo>
                      <a:pt x="9062" y="3455"/>
                      <a:pt x="9085" y="4377"/>
                      <a:pt x="9119" y="5310"/>
                    </a:cubicBezTo>
                    <a:lnTo>
                      <a:pt x="9107" y="5321"/>
                    </a:lnTo>
                    <a:cubicBezTo>
                      <a:pt x="9096" y="5332"/>
                      <a:pt x="9107" y="5344"/>
                      <a:pt x="9119" y="5355"/>
                    </a:cubicBezTo>
                    <a:lnTo>
                      <a:pt x="9119" y="5490"/>
                    </a:lnTo>
                    <a:cubicBezTo>
                      <a:pt x="8714" y="6254"/>
                      <a:pt x="8332" y="7030"/>
                      <a:pt x="7983" y="7828"/>
                    </a:cubicBezTo>
                    <a:cubicBezTo>
                      <a:pt x="8039" y="6985"/>
                      <a:pt x="8140" y="6108"/>
                      <a:pt x="7927" y="5321"/>
                    </a:cubicBezTo>
                    <a:cubicBezTo>
                      <a:pt x="7657" y="4332"/>
                      <a:pt x="6342" y="2589"/>
                      <a:pt x="6330" y="2589"/>
                    </a:cubicBezTo>
                    <a:cubicBezTo>
                      <a:pt x="6319" y="2589"/>
                      <a:pt x="6308" y="2589"/>
                      <a:pt x="6319" y="2601"/>
                    </a:cubicBezTo>
                    <a:cubicBezTo>
                      <a:pt x="6319" y="2601"/>
                      <a:pt x="6297" y="2702"/>
                      <a:pt x="6297" y="2713"/>
                    </a:cubicBezTo>
                    <a:cubicBezTo>
                      <a:pt x="5971" y="4827"/>
                      <a:pt x="5296" y="7266"/>
                      <a:pt x="7803" y="8211"/>
                    </a:cubicBezTo>
                    <a:cubicBezTo>
                      <a:pt x="6027" y="12280"/>
                      <a:pt x="4993" y="16665"/>
                      <a:pt x="5476" y="20948"/>
                    </a:cubicBezTo>
                    <a:cubicBezTo>
                      <a:pt x="3947" y="18497"/>
                      <a:pt x="3306" y="15844"/>
                      <a:pt x="3025" y="12977"/>
                    </a:cubicBezTo>
                    <a:cubicBezTo>
                      <a:pt x="3036" y="12966"/>
                      <a:pt x="3048" y="12966"/>
                      <a:pt x="3059" y="12944"/>
                    </a:cubicBezTo>
                    <a:cubicBezTo>
                      <a:pt x="3441" y="11966"/>
                      <a:pt x="3857" y="10875"/>
                      <a:pt x="3778" y="9796"/>
                    </a:cubicBezTo>
                    <a:cubicBezTo>
                      <a:pt x="3700" y="8784"/>
                      <a:pt x="3160" y="7817"/>
                      <a:pt x="2733" y="6906"/>
                    </a:cubicBezTo>
                    <a:cubicBezTo>
                      <a:pt x="2727" y="6884"/>
                      <a:pt x="2708" y="6873"/>
                      <a:pt x="2686" y="6873"/>
                    </a:cubicBezTo>
                    <a:cubicBezTo>
                      <a:pt x="2665" y="6873"/>
                      <a:pt x="2643" y="6884"/>
                      <a:pt x="2632" y="6906"/>
                    </a:cubicBezTo>
                    <a:cubicBezTo>
                      <a:pt x="2114" y="8064"/>
                      <a:pt x="1530" y="9099"/>
                      <a:pt x="1609" y="10414"/>
                    </a:cubicBezTo>
                    <a:cubicBezTo>
                      <a:pt x="1665" y="11482"/>
                      <a:pt x="2249" y="12055"/>
                      <a:pt x="2946" y="12809"/>
                    </a:cubicBezTo>
                    <a:cubicBezTo>
                      <a:pt x="2946" y="12809"/>
                      <a:pt x="2946" y="12820"/>
                      <a:pt x="2946" y="12820"/>
                    </a:cubicBezTo>
                    <a:lnTo>
                      <a:pt x="2946" y="12876"/>
                    </a:lnTo>
                    <a:cubicBezTo>
                      <a:pt x="2946" y="12887"/>
                      <a:pt x="2935" y="12899"/>
                      <a:pt x="2924" y="12921"/>
                    </a:cubicBezTo>
                    <a:cubicBezTo>
                      <a:pt x="2924" y="12932"/>
                      <a:pt x="2924" y="12966"/>
                      <a:pt x="2946" y="12977"/>
                    </a:cubicBezTo>
                    <a:cubicBezTo>
                      <a:pt x="2946" y="14495"/>
                      <a:pt x="3104" y="16069"/>
                      <a:pt x="3531" y="17553"/>
                    </a:cubicBezTo>
                    <a:cubicBezTo>
                      <a:pt x="3194" y="16732"/>
                      <a:pt x="2969" y="15934"/>
                      <a:pt x="2384" y="15237"/>
                    </a:cubicBezTo>
                    <a:cubicBezTo>
                      <a:pt x="1687" y="14450"/>
                      <a:pt x="923" y="13742"/>
                      <a:pt x="91" y="13124"/>
                    </a:cubicBezTo>
                    <a:cubicBezTo>
                      <a:pt x="80" y="13113"/>
                      <a:pt x="69" y="13109"/>
                      <a:pt x="59" y="13109"/>
                    </a:cubicBezTo>
                    <a:cubicBezTo>
                      <a:pt x="25" y="13109"/>
                      <a:pt x="0" y="13156"/>
                      <a:pt x="35" y="13191"/>
                    </a:cubicBezTo>
                    <a:lnTo>
                      <a:pt x="57" y="13202"/>
                    </a:lnTo>
                    <a:cubicBezTo>
                      <a:pt x="158" y="14237"/>
                      <a:pt x="248" y="15529"/>
                      <a:pt x="810" y="16440"/>
                    </a:cubicBezTo>
                    <a:cubicBezTo>
                      <a:pt x="1406" y="17429"/>
                      <a:pt x="2542" y="17710"/>
                      <a:pt x="3621" y="17857"/>
                    </a:cubicBezTo>
                    <a:cubicBezTo>
                      <a:pt x="4003" y="19104"/>
                      <a:pt x="4655" y="20262"/>
                      <a:pt x="5532" y="21229"/>
                    </a:cubicBezTo>
                    <a:cubicBezTo>
                      <a:pt x="5813" y="23512"/>
                      <a:pt x="6555" y="25704"/>
                      <a:pt x="7713" y="27694"/>
                    </a:cubicBezTo>
                    <a:cubicBezTo>
                      <a:pt x="7727" y="27715"/>
                      <a:pt x="7749" y="27724"/>
                      <a:pt x="7771" y="27724"/>
                    </a:cubicBezTo>
                    <a:cubicBezTo>
                      <a:pt x="7820" y="27724"/>
                      <a:pt x="7871" y="27680"/>
                      <a:pt x="7848" y="27626"/>
                    </a:cubicBezTo>
                    <a:cubicBezTo>
                      <a:pt x="7410" y="26738"/>
                      <a:pt x="7027" y="25827"/>
                      <a:pt x="6701" y="24894"/>
                    </a:cubicBezTo>
                    <a:cubicBezTo>
                      <a:pt x="7342" y="24186"/>
                      <a:pt x="7871" y="23388"/>
                      <a:pt x="8275" y="22522"/>
                    </a:cubicBezTo>
                    <a:cubicBezTo>
                      <a:pt x="8309" y="22477"/>
                      <a:pt x="8343" y="22444"/>
                      <a:pt x="8377" y="22399"/>
                    </a:cubicBezTo>
                    <a:cubicBezTo>
                      <a:pt x="8763" y="22518"/>
                      <a:pt x="9119" y="22570"/>
                      <a:pt x="9447" y="22570"/>
                    </a:cubicBezTo>
                    <a:cubicBezTo>
                      <a:pt x="11672" y="22570"/>
                      <a:pt x="12561" y="20161"/>
                      <a:pt x="12503" y="20161"/>
                    </a:cubicBezTo>
                    <a:cubicBezTo>
                      <a:pt x="12228" y="20137"/>
                      <a:pt x="11964" y="20120"/>
                      <a:pt x="11706" y="20120"/>
                    </a:cubicBezTo>
                    <a:cubicBezTo>
                      <a:pt x="11117" y="20120"/>
                      <a:pt x="10562" y="20212"/>
                      <a:pt x="10007" y="20532"/>
                    </a:cubicBezTo>
                    <a:cubicBezTo>
                      <a:pt x="9377" y="20915"/>
                      <a:pt x="8849" y="21443"/>
                      <a:pt x="8478" y="22073"/>
                    </a:cubicBezTo>
                    <a:cubicBezTo>
                      <a:pt x="8837" y="21196"/>
                      <a:pt x="9107" y="20274"/>
                      <a:pt x="9253" y="19341"/>
                    </a:cubicBezTo>
                    <a:lnTo>
                      <a:pt x="9276" y="19341"/>
                    </a:lnTo>
                    <a:cubicBezTo>
                      <a:pt x="9973" y="18936"/>
                      <a:pt x="10760" y="18396"/>
                      <a:pt x="11063" y="17598"/>
                    </a:cubicBezTo>
                    <a:cubicBezTo>
                      <a:pt x="11356" y="16800"/>
                      <a:pt x="11108" y="15721"/>
                      <a:pt x="10940" y="14900"/>
                    </a:cubicBezTo>
                    <a:cubicBezTo>
                      <a:pt x="10933" y="14880"/>
                      <a:pt x="10912" y="14868"/>
                      <a:pt x="10892" y="14868"/>
                    </a:cubicBezTo>
                    <a:cubicBezTo>
                      <a:pt x="10878" y="14868"/>
                      <a:pt x="10866" y="14874"/>
                      <a:pt x="10861" y="14889"/>
                    </a:cubicBezTo>
                    <a:cubicBezTo>
                      <a:pt x="9681" y="16103"/>
                      <a:pt x="8714" y="17407"/>
                      <a:pt x="9175" y="19127"/>
                    </a:cubicBezTo>
                    <a:cubicBezTo>
                      <a:pt x="8725" y="21229"/>
                      <a:pt x="7859" y="22904"/>
                      <a:pt x="6623" y="24636"/>
                    </a:cubicBezTo>
                    <a:cubicBezTo>
                      <a:pt x="5791" y="22140"/>
                      <a:pt x="5476" y="19520"/>
                      <a:pt x="5701" y="16901"/>
                    </a:cubicBezTo>
                    <a:cubicBezTo>
                      <a:pt x="5723" y="16586"/>
                      <a:pt x="5768" y="16271"/>
                      <a:pt x="5802" y="15957"/>
                    </a:cubicBezTo>
                    <a:cubicBezTo>
                      <a:pt x="5824" y="15945"/>
                      <a:pt x="5836" y="15945"/>
                      <a:pt x="5858" y="15934"/>
                    </a:cubicBezTo>
                    <a:cubicBezTo>
                      <a:pt x="6780" y="15361"/>
                      <a:pt x="7657" y="14697"/>
                      <a:pt x="8455" y="13955"/>
                    </a:cubicBezTo>
                    <a:lnTo>
                      <a:pt x="8556" y="13899"/>
                    </a:lnTo>
                    <a:cubicBezTo>
                      <a:pt x="9058" y="14383"/>
                      <a:pt x="9611" y="14570"/>
                      <a:pt x="10177" y="14570"/>
                    </a:cubicBezTo>
                    <a:cubicBezTo>
                      <a:pt x="11323" y="14570"/>
                      <a:pt x="12525" y="13804"/>
                      <a:pt x="13481" y="13180"/>
                    </a:cubicBezTo>
                    <a:cubicBezTo>
                      <a:pt x="13537" y="13146"/>
                      <a:pt x="13537" y="13056"/>
                      <a:pt x="13469" y="13034"/>
                    </a:cubicBezTo>
                    <a:lnTo>
                      <a:pt x="13447" y="13034"/>
                    </a:lnTo>
                    <a:cubicBezTo>
                      <a:pt x="13447" y="13022"/>
                      <a:pt x="13436" y="13011"/>
                      <a:pt x="13424" y="13011"/>
                    </a:cubicBezTo>
                    <a:cubicBezTo>
                      <a:pt x="12677" y="12777"/>
                      <a:pt x="11980" y="12464"/>
                      <a:pt x="11218" y="12464"/>
                    </a:cubicBezTo>
                    <a:cubicBezTo>
                      <a:pt x="11029" y="12464"/>
                      <a:pt x="10835" y="12483"/>
                      <a:pt x="10636" y="12528"/>
                    </a:cubicBezTo>
                    <a:cubicBezTo>
                      <a:pt x="10130" y="12651"/>
                      <a:pt x="9658" y="12876"/>
                      <a:pt x="9231" y="13180"/>
                    </a:cubicBezTo>
                    <a:cubicBezTo>
                      <a:pt x="10479" y="11898"/>
                      <a:pt x="11468" y="10392"/>
                      <a:pt x="12143" y="8739"/>
                    </a:cubicBezTo>
                    <a:cubicBezTo>
                      <a:pt x="12154" y="8739"/>
                      <a:pt x="12165" y="8728"/>
                      <a:pt x="12176" y="8728"/>
                    </a:cubicBezTo>
                    <a:cubicBezTo>
                      <a:pt x="13930" y="7828"/>
                      <a:pt x="14684" y="6333"/>
                      <a:pt x="14470" y="4422"/>
                    </a:cubicBezTo>
                    <a:cubicBezTo>
                      <a:pt x="14481" y="4411"/>
                      <a:pt x="14492" y="4399"/>
                      <a:pt x="14504" y="4377"/>
                    </a:cubicBezTo>
                    <a:cubicBezTo>
                      <a:pt x="14520" y="4345"/>
                      <a:pt x="14496" y="4318"/>
                      <a:pt x="14468" y="4318"/>
                    </a:cubicBezTo>
                    <a:cubicBezTo>
                      <a:pt x="14457" y="4318"/>
                      <a:pt x="14446" y="4322"/>
                      <a:pt x="14436" y="4332"/>
                    </a:cubicBezTo>
                    <a:cubicBezTo>
                      <a:pt x="13323" y="5535"/>
                      <a:pt x="11659" y="6502"/>
                      <a:pt x="12165" y="8345"/>
                    </a:cubicBezTo>
                    <a:cubicBezTo>
                      <a:pt x="11671" y="9301"/>
                      <a:pt x="11108" y="10223"/>
                      <a:pt x="10501" y="11111"/>
                    </a:cubicBezTo>
                    <a:cubicBezTo>
                      <a:pt x="11063" y="9560"/>
                      <a:pt x="11075" y="8154"/>
                      <a:pt x="10321" y="6513"/>
                    </a:cubicBezTo>
                    <a:cubicBezTo>
                      <a:pt x="10342" y="6483"/>
                      <a:pt x="10308" y="6444"/>
                      <a:pt x="10268" y="6444"/>
                    </a:cubicBezTo>
                    <a:cubicBezTo>
                      <a:pt x="10264" y="6444"/>
                      <a:pt x="10259" y="6444"/>
                      <a:pt x="10254" y="6446"/>
                    </a:cubicBezTo>
                    <a:cubicBezTo>
                      <a:pt x="10243" y="6446"/>
                      <a:pt x="10232" y="6446"/>
                      <a:pt x="10232" y="6457"/>
                    </a:cubicBezTo>
                    <a:cubicBezTo>
                      <a:pt x="9456" y="7390"/>
                      <a:pt x="9006" y="8548"/>
                      <a:pt x="8927" y="9751"/>
                    </a:cubicBezTo>
                    <a:cubicBezTo>
                      <a:pt x="8871" y="10650"/>
                      <a:pt x="9298" y="11302"/>
                      <a:pt x="9928" y="11887"/>
                    </a:cubicBezTo>
                    <a:cubicBezTo>
                      <a:pt x="8793" y="13382"/>
                      <a:pt x="7410" y="14664"/>
                      <a:pt x="5836" y="15687"/>
                    </a:cubicBezTo>
                    <a:cubicBezTo>
                      <a:pt x="6387" y="12100"/>
                      <a:pt x="7859" y="8773"/>
                      <a:pt x="9253" y="5422"/>
                    </a:cubicBezTo>
                    <a:lnTo>
                      <a:pt x="9265" y="5422"/>
                    </a:lnTo>
                    <a:cubicBezTo>
                      <a:pt x="10007" y="4804"/>
                      <a:pt x="11041" y="4287"/>
                      <a:pt x="11457" y="3365"/>
                    </a:cubicBezTo>
                    <a:cubicBezTo>
                      <a:pt x="11918" y="2364"/>
                      <a:pt x="11704" y="1072"/>
                      <a:pt x="11592" y="15"/>
                    </a:cubicBezTo>
                    <a:cubicBezTo>
                      <a:pt x="11592" y="15"/>
                      <a:pt x="11556" y="0"/>
                      <a:pt x="115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7"/>
              <p:cNvSpPr/>
              <p:nvPr/>
            </p:nvSpPr>
            <p:spPr>
              <a:xfrm>
                <a:off x="1156944" y="1912214"/>
                <a:ext cx="431166" cy="111982"/>
              </a:xfrm>
              <a:custGeom>
                <a:rect b="b" l="l" r="r" t="t"/>
                <a:pathLst>
                  <a:path extrusionOk="0" h="1256" w="4836">
                    <a:moveTo>
                      <a:pt x="3063" y="39"/>
                    </a:moveTo>
                    <a:cubicBezTo>
                      <a:pt x="3522" y="39"/>
                      <a:pt x="3981" y="94"/>
                      <a:pt x="4430" y="201"/>
                    </a:cubicBezTo>
                    <a:cubicBezTo>
                      <a:pt x="4334" y="199"/>
                      <a:pt x="4237" y="198"/>
                      <a:pt x="4140" y="198"/>
                    </a:cubicBezTo>
                    <a:cubicBezTo>
                      <a:pt x="2822" y="198"/>
                      <a:pt x="1517" y="411"/>
                      <a:pt x="271" y="819"/>
                    </a:cubicBezTo>
                    <a:cubicBezTo>
                      <a:pt x="957" y="516"/>
                      <a:pt x="1665" y="190"/>
                      <a:pt x="2407" y="77"/>
                    </a:cubicBezTo>
                    <a:cubicBezTo>
                      <a:pt x="2625" y="52"/>
                      <a:pt x="2844" y="39"/>
                      <a:pt x="3063" y="39"/>
                    </a:cubicBezTo>
                    <a:close/>
                    <a:moveTo>
                      <a:pt x="4453" y="223"/>
                    </a:moveTo>
                    <a:cubicBezTo>
                      <a:pt x="4491" y="223"/>
                      <a:pt x="4528" y="223"/>
                      <a:pt x="4565" y="224"/>
                    </a:cubicBezTo>
                    <a:lnTo>
                      <a:pt x="4588" y="224"/>
                    </a:lnTo>
                    <a:cubicBezTo>
                      <a:pt x="3704" y="818"/>
                      <a:pt x="2702" y="1196"/>
                      <a:pt x="1689" y="1196"/>
                    </a:cubicBezTo>
                    <a:cubicBezTo>
                      <a:pt x="1169" y="1196"/>
                      <a:pt x="647" y="1097"/>
                      <a:pt x="136" y="876"/>
                    </a:cubicBezTo>
                    <a:lnTo>
                      <a:pt x="147" y="876"/>
                    </a:lnTo>
                    <a:cubicBezTo>
                      <a:pt x="1539" y="437"/>
                      <a:pt x="2995" y="223"/>
                      <a:pt x="4453" y="223"/>
                    </a:cubicBezTo>
                    <a:close/>
                    <a:moveTo>
                      <a:pt x="3008" y="0"/>
                    </a:moveTo>
                    <a:cubicBezTo>
                      <a:pt x="2807" y="0"/>
                      <a:pt x="2606" y="13"/>
                      <a:pt x="2407" y="44"/>
                    </a:cubicBezTo>
                    <a:cubicBezTo>
                      <a:pt x="1620" y="156"/>
                      <a:pt x="799" y="505"/>
                      <a:pt x="113" y="887"/>
                    </a:cubicBezTo>
                    <a:lnTo>
                      <a:pt x="1" y="831"/>
                    </a:lnTo>
                    <a:lnTo>
                      <a:pt x="1" y="831"/>
                    </a:lnTo>
                    <a:lnTo>
                      <a:pt x="102" y="887"/>
                    </a:lnTo>
                    <a:lnTo>
                      <a:pt x="91" y="898"/>
                    </a:lnTo>
                    <a:lnTo>
                      <a:pt x="35" y="909"/>
                    </a:lnTo>
                    <a:lnTo>
                      <a:pt x="35" y="921"/>
                    </a:lnTo>
                    <a:cubicBezTo>
                      <a:pt x="26" y="921"/>
                      <a:pt x="31" y="935"/>
                      <a:pt x="34" y="935"/>
                    </a:cubicBezTo>
                    <a:cubicBezTo>
                      <a:pt x="34" y="935"/>
                      <a:pt x="35" y="934"/>
                      <a:pt x="35" y="932"/>
                    </a:cubicBezTo>
                    <a:lnTo>
                      <a:pt x="125" y="898"/>
                    </a:lnTo>
                    <a:cubicBezTo>
                      <a:pt x="645" y="1133"/>
                      <a:pt x="1203" y="1255"/>
                      <a:pt x="1766" y="1255"/>
                    </a:cubicBezTo>
                    <a:cubicBezTo>
                      <a:pt x="1957" y="1255"/>
                      <a:pt x="2149" y="1241"/>
                      <a:pt x="2339" y="1213"/>
                    </a:cubicBezTo>
                    <a:cubicBezTo>
                      <a:pt x="2744" y="1145"/>
                      <a:pt x="3138" y="1033"/>
                      <a:pt x="3497" y="853"/>
                    </a:cubicBezTo>
                    <a:cubicBezTo>
                      <a:pt x="3868" y="696"/>
                      <a:pt x="4307" y="516"/>
                      <a:pt x="4610" y="246"/>
                    </a:cubicBezTo>
                    <a:lnTo>
                      <a:pt x="4801" y="291"/>
                    </a:lnTo>
                    <a:cubicBezTo>
                      <a:pt x="4824" y="280"/>
                      <a:pt x="4835" y="257"/>
                      <a:pt x="4813" y="235"/>
                    </a:cubicBezTo>
                    <a:lnTo>
                      <a:pt x="4678" y="212"/>
                    </a:lnTo>
                    <a:lnTo>
                      <a:pt x="4644" y="212"/>
                    </a:lnTo>
                    <a:lnTo>
                      <a:pt x="4667" y="190"/>
                    </a:lnTo>
                    <a:lnTo>
                      <a:pt x="4633" y="212"/>
                    </a:lnTo>
                    <a:cubicBezTo>
                      <a:pt x="4099" y="97"/>
                      <a:pt x="3553" y="0"/>
                      <a:pt x="3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7"/>
              <p:cNvSpPr/>
              <p:nvPr/>
            </p:nvSpPr>
            <p:spPr>
              <a:xfrm>
                <a:off x="1208299" y="2099089"/>
                <a:ext cx="152281" cy="382307"/>
              </a:xfrm>
              <a:custGeom>
                <a:rect b="b" l="l" r="r" t="t"/>
                <a:pathLst>
                  <a:path extrusionOk="0" h="4288" w="1708">
                    <a:moveTo>
                      <a:pt x="707" y="2321"/>
                    </a:moveTo>
                    <a:cubicBezTo>
                      <a:pt x="505" y="2801"/>
                      <a:pt x="353" y="3289"/>
                      <a:pt x="242" y="3799"/>
                    </a:cubicBezTo>
                    <a:lnTo>
                      <a:pt x="242" y="3799"/>
                    </a:lnTo>
                    <a:cubicBezTo>
                      <a:pt x="360" y="3289"/>
                      <a:pt x="512" y="2797"/>
                      <a:pt x="707" y="2321"/>
                    </a:cubicBezTo>
                    <a:close/>
                    <a:moveTo>
                      <a:pt x="1673" y="106"/>
                    </a:moveTo>
                    <a:cubicBezTo>
                      <a:pt x="1628" y="803"/>
                      <a:pt x="1606" y="1534"/>
                      <a:pt x="1392" y="2209"/>
                    </a:cubicBezTo>
                    <a:cubicBezTo>
                      <a:pt x="1157" y="2925"/>
                      <a:pt x="687" y="3486"/>
                      <a:pt x="195" y="4035"/>
                    </a:cubicBezTo>
                    <a:lnTo>
                      <a:pt x="195" y="4035"/>
                    </a:lnTo>
                    <a:cubicBezTo>
                      <a:pt x="210" y="3956"/>
                      <a:pt x="226" y="3877"/>
                      <a:pt x="242" y="3799"/>
                    </a:cubicBezTo>
                    <a:lnTo>
                      <a:pt x="242" y="3799"/>
                    </a:lnTo>
                    <a:cubicBezTo>
                      <a:pt x="224" y="3879"/>
                      <a:pt x="206" y="3960"/>
                      <a:pt x="189" y="4041"/>
                    </a:cubicBezTo>
                    <a:cubicBezTo>
                      <a:pt x="191" y="4039"/>
                      <a:pt x="193" y="4037"/>
                      <a:pt x="195" y="4035"/>
                    </a:cubicBezTo>
                    <a:lnTo>
                      <a:pt x="195" y="4035"/>
                    </a:lnTo>
                    <a:cubicBezTo>
                      <a:pt x="193" y="4045"/>
                      <a:pt x="191" y="4054"/>
                      <a:pt x="189" y="4064"/>
                    </a:cubicBezTo>
                    <a:lnTo>
                      <a:pt x="167" y="4075"/>
                    </a:lnTo>
                    <a:cubicBezTo>
                      <a:pt x="178" y="3389"/>
                      <a:pt x="302" y="2703"/>
                      <a:pt x="538" y="2062"/>
                    </a:cubicBezTo>
                    <a:cubicBezTo>
                      <a:pt x="785" y="1467"/>
                      <a:pt x="1100" y="904"/>
                      <a:pt x="1482" y="398"/>
                    </a:cubicBezTo>
                    <a:lnTo>
                      <a:pt x="1482" y="398"/>
                    </a:lnTo>
                    <a:cubicBezTo>
                      <a:pt x="1269" y="848"/>
                      <a:pt x="1089" y="1320"/>
                      <a:pt x="920" y="1793"/>
                    </a:cubicBezTo>
                    <a:cubicBezTo>
                      <a:pt x="1111" y="1264"/>
                      <a:pt x="1359" y="758"/>
                      <a:pt x="1572" y="241"/>
                    </a:cubicBezTo>
                    <a:cubicBezTo>
                      <a:pt x="1606" y="196"/>
                      <a:pt x="1640" y="151"/>
                      <a:pt x="1673" y="106"/>
                    </a:cubicBezTo>
                    <a:close/>
                    <a:moveTo>
                      <a:pt x="1670" y="0"/>
                    </a:moveTo>
                    <a:cubicBezTo>
                      <a:pt x="1668" y="0"/>
                      <a:pt x="1666" y="1"/>
                      <a:pt x="1662" y="5"/>
                    </a:cubicBezTo>
                    <a:cubicBezTo>
                      <a:pt x="1617" y="84"/>
                      <a:pt x="1572" y="162"/>
                      <a:pt x="1538" y="241"/>
                    </a:cubicBezTo>
                    <a:cubicBezTo>
                      <a:pt x="695" y="1388"/>
                      <a:pt x="88" y="2669"/>
                      <a:pt x="122" y="4120"/>
                    </a:cubicBezTo>
                    <a:lnTo>
                      <a:pt x="10" y="4232"/>
                    </a:lnTo>
                    <a:cubicBezTo>
                      <a:pt x="0" y="4241"/>
                      <a:pt x="6" y="4258"/>
                      <a:pt x="20" y="4258"/>
                    </a:cubicBezTo>
                    <a:cubicBezTo>
                      <a:pt x="24" y="4258"/>
                      <a:pt x="28" y="4257"/>
                      <a:pt x="32" y="4255"/>
                    </a:cubicBezTo>
                    <a:lnTo>
                      <a:pt x="122" y="4165"/>
                    </a:lnTo>
                    <a:lnTo>
                      <a:pt x="122" y="4266"/>
                    </a:lnTo>
                    <a:cubicBezTo>
                      <a:pt x="122" y="4281"/>
                      <a:pt x="129" y="4287"/>
                      <a:pt x="136" y="4287"/>
                    </a:cubicBezTo>
                    <a:cubicBezTo>
                      <a:pt x="146" y="4287"/>
                      <a:pt x="156" y="4278"/>
                      <a:pt x="156" y="4266"/>
                    </a:cubicBezTo>
                    <a:cubicBezTo>
                      <a:pt x="167" y="4210"/>
                      <a:pt x="167" y="4165"/>
                      <a:pt x="167" y="4120"/>
                    </a:cubicBezTo>
                    <a:lnTo>
                      <a:pt x="167" y="4131"/>
                    </a:lnTo>
                    <a:cubicBezTo>
                      <a:pt x="167" y="4137"/>
                      <a:pt x="170" y="4139"/>
                      <a:pt x="173" y="4139"/>
                    </a:cubicBezTo>
                    <a:cubicBezTo>
                      <a:pt x="175" y="4139"/>
                      <a:pt x="178" y="4137"/>
                      <a:pt x="178" y="4131"/>
                    </a:cubicBezTo>
                    <a:cubicBezTo>
                      <a:pt x="178" y="4131"/>
                      <a:pt x="178" y="4108"/>
                      <a:pt x="178" y="4097"/>
                    </a:cubicBezTo>
                    <a:cubicBezTo>
                      <a:pt x="662" y="3580"/>
                      <a:pt x="1134" y="3029"/>
                      <a:pt x="1392" y="2355"/>
                    </a:cubicBezTo>
                    <a:cubicBezTo>
                      <a:pt x="1662" y="1635"/>
                      <a:pt x="1685" y="848"/>
                      <a:pt x="1673" y="84"/>
                    </a:cubicBezTo>
                    <a:lnTo>
                      <a:pt x="1707" y="39"/>
                    </a:lnTo>
                    <a:cubicBezTo>
                      <a:pt x="1707" y="39"/>
                      <a:pt x="1707" y="24"/>
                      <a:pt x="1701" y="24"/>
                    </a:cubicBezTo>
                    <a:cubicBezTo>
                      <a:pt x="1700" y="24"/>
                      <a:pt x="1698" y="25"/>
                      <a:pt x="1696" y="27"/>
                    </a:cubicBezTo>
                    <a:cubicBezTo>
                      <a:pt x="1685" y="39"/>
                      <a:pt x="1685" y="50"/>
                      <a:pt x="1673" y="61"/>
                    </a:cubicBezTo>
                    <a:lnTo>
                      <a:pt x="1673" y="39"/>
                    </a:lnTo>
                    <a:lnTo>
                      <a:pt x="1662" y="39"/>
                    </a:lnTo>
                    <a:lnTo>
                      <a:pt x="1662" y="72"/>
                    </a:lnTo>
                    <a:cubicBezTo>
                      <a:pt x="1662" y="84"/>
                      <a:pt x="1628" y="117"/>
                      <a:pt x="1606" y="140"/>
                    </a:cubicBezTo>
                    <a:lnTo>
                      <a:pt x="1673" y="5"/>
                    </a:lnTo>
                    <a:cubicBezTo>
                      <a:pt x="1673" y="5"/>
                      <a:pt x="1673"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7"/>
              <p:cNvSpPr/>
              <p:nvPr/>
            </p:nvSpPr>
            <p:spPr>
              <a:xfrm>
                <a:off x="1136973" y="2564138"/>
                <a:ext cx="364654" cy="185091"/>
              </a:xfrm>
              <a:custGeom>
                <a:rect b="b" l="l" r="r" t="t"/>
                <a:pathLst>
                  <a:path extrusionOk="0" h="2076" w="4090">
                    <a:moveTo>
                      <a:pt x="3575" y="197"/>
                    </a:moveTo>
                    <a:cubicBezTo>
                      <a:pt x="2440" y="568"/>
                      <a:pt x="1360" y="1107"/>
                      <a:pt x="382" y="1782"/>
                    </a:cubicBezTo>
                    <a:cubicBezTo>
                      <a:pt x="854" y="1343"/>
                      <a:pt x="1360" y="916"/>
                      <a:pt x="1956" y="646"/>
                    </a:cubicBezTo>
                    <a:cubicBezTo>
                      <a:pt x="2473" y="433"/>
                      <a:pt x="3024" y="287"/>
                      <a:pt x="3575" y="197"/>
                    </a:cubicBezTo>
                    <a:close/>
                    <a:moveTo>
                      <a:pt x="4079" y="1"/>
                    </a:moveTo>
                    <a:cubicBezTo>
                      <a:pt x="4076" y="1"/>
                      <a:pt x="4073" y="2"/>
                      <a:pt x="4070" y="6"/>
                    </a:cubicBezTo>
                    <a:cubicBezTo>
                      <a:pt x="4059" y="17"/>
                      <a:pt x="4036" y="39"/>
                      <a:pt x="4025" y="50"/>
                    </a:cubicBezTo>
                    <a:lnTo>
                      <a:pt x="3946" y="84"/>
                    </a:lnTo>
                    <a:cubicBezTo>
                      <a:pt x="3249" y="163"/>
                      <a:pt x="2575" y="332"/>
                      <a:pt x="1923" y="590"/>
                    </a:cubicBezTo>
                    <a:cubicBezTo>
                      <a:pt x="1282" y="871"/>
                      <a:pt x="776" y="1343"/>
                      <a:pt x="292" y="1838"/>
                    </a:cubicBezTo>
                    <a:cubicBezTo>
                      <a:pt x="225" y="1894"/>
                      <a:pt x="146" y="1950"/>
                      <a:pt x="68" y="2007"/>
                    </a:cubicBezTo>
                    <a:cubicBezTo>
                      <a:pt x="68" y="2015"/>
                      <a:pt x="68" y="2023"/>
                      <a:pt x="71" y="2023"/>
                    </a:cubicBezTo>
                    <a:cubicBezTo>
                      <a:pt x="73" y="2023"/>
                      <a:pt x="75" y="2021"/>
                      <a:pt x="79" y="2018"/>
                    </a:cubicBezTo>
                    <a:lnTo>
                      <a:pt x="202" y="1939"/>
                    </a:lnTo>
                    <a:lnTo>
                      <a:pt x="202" y="1939"/>
                    </a:lnTo>
                    <a:cubicBezTo>
                      <a:pt x="180" y="1962"/>
                      <a:pt x="169" y="1973"/>
                      <a:pt x="157" y="1995"/>
                    </a:cubicBezTo>
                    <a:lnTo>
                      <a:pt x="225" y="1928"/>
                    </a:lnTo>
                    <a:cubicBezTo>
                      <a:pt x="1360" y="1197"/>
                      <a:pt x="2586" y="590"/>
                      <a:pt x="3856" y="140"/>
                    </a:cubicBezTo>
                    <a:lnTo>
                      <a:pt x="3957" y="129"/>
                    </a:lnTo>
                    <a:lnTo>
                      <a:pt x="3957" y="129"/>
                    </a:lnTo>
                    <a:cubicBezTo>
                      <a:pt x="3485" y="646"/>
                      <a:pt x="2934" y="1074"/>
                      <a:pt x="2327" y="1411"/>
                    </a:cubicBezTo>
                    <a:cubicBezTo>
                      <a:pt x="1574" y="1816"/>
                      <a:pt x="832" y="1962"/>
                      <a:pt x="0" y="2063"/>
                    </a:cubicBezTo>
                    <a:lnTo>
                      <a:pt x="0" y="2074"/>
                    </a:lnTo>
                    <a:cubicBezTo>
                      <a:pt x="38" y="2075"/>
                      <a:pt x="76" y="2076"/>
                      <a:pt x="113" y="2076"/>
                    </a:cubicBezTo>
                    <a:cubicBezTo>
                      <a:pt x="1593" y="2076"/>
                      <a:pt x="3059" y="1225"/>
                      <a:pt x="3991" y="118"/>
                    </a:cubicBezTo>
                    <a:lnTo>
                      <a:pt x="4047" y="107"/>
                    </a:lnTo>
                    <a:cubicBezTo>
                      <a:pt x="4070" y="107"/>
                      <a:pt x="4070" y="84"/>
                      <a:pt x="4059" y="73"/>
                    </a:cubicBezTo>
                    <a:cubicBezTo>
                      <a:pt x="4070" y="62"/>
                      <a:pt x="4070" y="50"/>
                      <a:pt x="4059" y="50"/>
                    </a:cubicBezTo>
                    <a:cubicBezTo>
                      <a:pt x="4070" y="39"/>
                      <a:pt x="4081" y="28"/>
                      <a:pt x="4081" y="17"/>
                    </a:cubicBezTo>
                    <a:cubicBezTo>
                      <a:pt x="4089" y="9"/>
                      <a:pt x="4086" y="1"/>
                      <a:pt x="4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7"/>
              <p:cNvSpPr/>
              <p:nvPr/>
            </p:nvSpPr>
            <p:spPr>
              <a:xfrm>
                <a:off x="581609" y="1388766"/>
                <a:ext cx="80331" cy="516133"/>
              </a:xfrm>
              <a:custGeom>
                <a:rect b="b" l="l" r="r" t="t"/>
                <a:pathLst>
                  <a:path extrusionOk="0" h="5789" w="901">
                    <a:moveTo>
                      <a:pt x="529" y="338"/>
                    </a:moveTo>
                    <a:lnTo>
                      <a:pt x="529" y="338"/>
                    </a:lnTo>
                    <a:cubicBezTo>
                      <a:pt x="473" y="1249"/>
                      <a:pt x="484" y="2160"/>
                      <a:pt x="552" y="3082"/>
                    </a:cubicBezTo>
                    <a:cubicBezTo>
                      <a:pt x="642" y="3936"/>
                      <a:pt x="810" y="4779"/>
                      <a:pt x="866" y="5645"/>
                    </a:cubicBezTo>
                    <a:cubicBezTo>
                      <a:pt x="484" y="4779"/>
                      <a:pt x="79" y="3812"/>
                      <a:pt x="79" y="2868"/>
                    </a:cubicBezTo>
                    <a:cubicBezTo>
                      <a:pt x="79" y="2002"/>
                      <a:pt x="327" y="1159"/>
                      <a:pt x="529" y="338"/>
                    </a:cubicBezTo>
                    <a:close/>
                    <a:moveTo>
                      <a:pt x="571" y="0"/>
                    </a:moveTo>
                    <a:cubicBezTo>
                      <a:pt x="563" y="0"/>
                      <a:pt x="556" y="4"/>
                      <a:pt x="552" y="12"/>
                    </a:cubicBezTo>
                    <a:cubicBezTo>
                      <a:pt x="383" y="541"/>
                      <a:pt x="259" y="1080"/>
                      <a:pt x="158" y="1631"/>
                    </a:cubicBezTo>
                    <a:cubicBezTo>
                      <a:pt x="57" y="2081"/>
                      <a:pt x="1" y="2542"/>
                      <a:pt x="12" y="3003"/>
                    </a:cubicBezTo>
                    <a:cubicBezTo>
                      <a:pt x="57" y="3936"/>
                      <a:pt x="439" y="4914"/>
                      <a:pt x="855" y="5735"/>
                    </a:cubicBezTo>
                    <a:cubicBezTo>
                      <a:pt x="855" y="5746"/>
                      <a:pt x="866" y="5746"/>
                      <a:pt x="866" y="5746"/>
                    </a:cubicBezTo>
                    <a:lnTo>
                      <a:pt x="866" y="5780"/>
                    </a:lnTo>
                    <a:cubicBezTo>
                      <a:pt x="866" y="5785"/>
                      <a:pt x="872" y="5788"/>
                      <a:pt x="878" y="5788"/>
                    </a:cubicBezTo>
                    <a:cubicBezTo>
                      <a:pt x="883" y="5788"/>
                      <a:pt x="889" y="5785"/>
                      <a:pt x="889" y="5780"/>
                    </a:cubicBezTo>
                    <a:lnTo>
                      <a:pt x="889" y="5746"/>
                    </a:lnTo>
                    <a:cubicBezTo>
                      <a:pt x="900" y="5735"/>
                      <a:pt x="900" y="5724"/>
                      <a:pt x="900" y="5712"/>
                    </a:cubicBezTo>
                    <a:lnTo>
                      <a:pt x="878" y="5679"/>
                    </a:lnTo>
                    <a:cubicBezTo>
                      <a:pt x="844" y="4802"/>
                      <a:pt x="687" y="3936"/>
                      <a:pt x="597" y="3070"/>
                    </a:cubicBezTo>
                    <a:cubicBezTo>
                      <a:pt x="507" y="2137"/>
                      <a:pt x="540" y="1215"/>
                      <a:pt x="540" y="282"/>
                    </a:cubicBezTo>
                    <a:cubicBezTo>
                      <a:pt x="563" y="192"/>
                      <a:pt x="574" y="102"/>
                      <a:pt x="597" y="24"/>
                    </a:cubicBezTo>
                    <a:cubicBezTo>
                      <a:pt x="597" y="10"/>
                      <a:pt x="584" y="0"/>
                      <a:pt x="5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7"/>
              <p:cNvSpPr/>
              <p:nvPr/>
            </p:nvSpPr>
            <p:spPr>
              <a:xfrm>
                <a:off x="640810" y="1451979"/>
                <a:ext cx="58220" cy="455862"/>
              </a:xfrm>
              <a:custGeom>
                <a:rect b="b" l="l" r="r" t="t"/>
                <a:pathLst>
                  <a:path extrusionOk="0" h="5113" w="653">
                    <a:moveTo>
                      <a:pt x="0" y="0"/>
                    </a:moveTo>
                    <a:lnTo>
                      <a:pt x="0" y="0"/>
                    </a:lnTo>
                    <a:cubicBezTo>
                      <a:pt x="315" y="821"/>
                      <a:pt x="495" y="1687"/>
                      <a:pt x="540" y="2564"/>
                    </a:cubicBezTo>
                    <a:cubicBezTo>
                      <a:pt x="573" y="3418"/>
                      <a:pt x="259" y="4250"/>
                      <a:pt x="225" y="5104"/>
                    </a:cubicBezTo>
                    <a:cubicBezTo>
                      <a:pt x="225" y="5110"/>
                      <a:pt x="230" y="5113"/>
                      <a:pt x="236" y="5113"/>
                    </a:cubicBezTo>
                    <a:cubicBezTo>
                      <a:pt x="242" y="5113"/>
                      <a:pt x="247" y="5110"/>
                      <a:pt x="247" y="5104"/>
                    </a:cubicBezTo>
                    <a:cubicBezTo>
                      <a:pt x="281" y="4171"/>
                      <a:pt x="652" y="3317"/>
                      <a:pt x="562" y="2361"/>
                    </a:cubicBezTo>
                    <a:cubicBezTo>
                      <a:pt x="506" y="1552"/>
                      <a:pt x="315" y="75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7"/>
              <p:cNvSpPr/>
              <p:nvPr/>
            </p:nvSpPr>
            <p:spPr>
              <a:xfrm>
                <a:off x="395536" y="1937267"/>
                <a:ext cx="339512" cy="402279"/>
              </a:xfrm>
              <a:custGeom>
                <a:rect b="b" l="l" r="r" t="t"/>
                <a:pathLst>
                  <a:path extrusionOk="0" h="4512" w="3808">
                    <a:moveTo>
                      <a:pt x="233" y="561"/>
                    </a:moveTo>
                    <a:cubicBezTo>
                      <a:pt x="795" y="2079"/>
                      <a:pt x="2032" y="3484"/>
                      <a:pt x="3369" y="4372"/>
                    </a:cubicBezTo>
                    <a:lnTo>
                      <a:pt x="3381" y="4383"/>
                    </a:lnTo>
                    <a:cubicBezTo>
                      <a:pt x="2335" y="4147"/>
                      <a:pt x="1436" y="3495"/>
                      <a:pt x="874" y="2596"/>
                    </a:cubicBezTo>
                    <a:cubicBezTo>
                      <a:pt x="503" y="1966"/>
                      <a:pt x="435" y="1235"/>
                      <a:pt x="233" y="561"/>
                    </a:cubicBezTo>
                    <a:close/>
                    <a:moveTo>
                      <a:pt x="27" y="0"/>
                    </a:moveTo>
                    <a:cubicBezTo>
                      <a:pt x="14" y="0"/>
                      <a:pt x="0" y="13"/>
                      <a:pt x="8" y="21"/>
                    </a:cubicBezTo>
                    <a:cubicBezTo>
                      <a:pt x="311" y="966"/>
                      <a:pt x="379" y="2079"/>
                      <a:pt x="1008" y="2899"/>
                    </a:cubicBezTo>
                    <a:cubicBezTo>
                      <a:pt x="1593" y="3664"/>
                      <a:pt x="2481" y="4271"/>
                      <a:pt x="3426" y="4451"/>
                    </a:cubicBezTo>
                    <a:lnTo>
                      <a:pt x="3471" y="4507"/>
                    </a:lnTo>
                    <a:cubicBezTo>
                      <a:pt x="3474" y="4510"/>
                      <a:pt x="3478" y="4511"/>
                      <a:pt x="3483" y="4511"/>
                    </a:cubicBezTo>
                    <a:cubicBezTo>
                      <a:pt x="3497" y="4511"/>
                      <a:pt x="3512" y="4501"/>
                      <a:pt x="3504" y="4484"/>
                    </a:cubicBezTo>
                    <a:lnTo>
                      <a:pt x="3482" y="4462"/>
                    </a:lnTo>
                    <a:lnTo>
                      <a:pt x="3527" y="4462"/>
                    </a:lnTo>
                    <a:lnTo>
                      <a:pt x="3560" y="4484"/>
                    </a:lnTo>
                    <a:cubicBezTo>
                      <a:pt x="3560" y="4484"/>
                      <a:pt x="3572" y="4473"/>
                      <a:pt x="3572" y="4473"/>
                    </a:cubicBezTo>
                    <a:cubicBezTo>
                      <a:pt x="3639" y="4473"/>
                      <a:pt x="3707" y="4484"/>
                      <a:pt x="3763" y="4496"/>
                    </a:cubicBezTo>
                    <a:cubicBezTo>
                      <a:pt x="3767" y="4497"/>
                      <a:pt x="3771" y="4497"/>
                      <a:pt x="3774" y="4497"/>
                    </a:cubicBezTo>
                    <a:cubicBezTo>
                      <a:pt x="3807" y="4497"/>
                      <a:pt x="3804" y="4450"/>
                      <a:pt x="3763" y="4439"/>
                    </a:cubicBezTo>
                    <a:cubicBezTo>
                      <a:pt x="3673" y="4439"/>
                      <a:pt x="3583" y="4417"/>
                      <a:pt x="3482" y="4406"/>
                    </a:cubicBezTo>
                    <a:lnTo>
                      <a:pt x="3414" y="4350"/>
                    </a:lnTo>
                    <a:cubicBezTo>
                      <a:pt x="2931" y="3653"/>
                      <a:pt x="2515" y="2911"/>
                      <a:pt x="1975" y="2247"/>
                    </a:cubicBezTo>
                    <a:cubicBezTo>
                      <a:pt x="1368" y="1505"/>
                      <a:pt x="772" y="741"/>
                      <a:pt x="109" y="66"/>
                    </a:cubicBezTo>
                    <a:lnTo>
                      <a:pt x="98" y="66"/>
                    </a:lnTo>
                    <a:cubicBezTo>
                      <a:pt x="682" y="774"/>
                      <a:pt x="1267" y="1460"/>
                      <a:pt x="1852" y="2169"/>
                    </a:cubicBezTo>
                    <a:cubicBezTo>
                      <a:pt x="2403" y="2832"/>
                      <a:pt x="2818" y="3574"/>
                      <a:pt x="3313" y="4271"/>
                    </a:cubicBezTo>
                    <a:cubicBezTo>
                      <a:pt x="2627" y="3787"/>
                      <a:pt x="2009" y="3203"/>
                      <a:pt x="1481" y="2551"/>
                    </a:cubicBezTo>
                    <a:cubicBezTo>
                      <a:pt x="885" y="1798"/>
                      <a:pt x="480" y="954"/>
                      <a:pt x="98" y="89"/>
                    </a:cubicBezTo>
                    <a:lnTo>
                      <a:pt x="87" y="89"/>
                    </a:lnTo>
                    <a:cubicBezTo>
                      <a:pt x="98" y="122"/>
                      <a:pt x="109" y="167"/>
                      <a:pt x="120" y="201"/>
                    </a:cubicBezTo>
                    <a:cubicBezTo>
                      <a:pt x="98" y="134"/>
                      <a:pt x="64" y="66"/>
                      <a:pt x="42" y="10"/>
                    </a:cubicBezTo>
                    <a:cubicBezTo>
                      <a:pt x="38" y="3"/>
                      <a:pt x="32" y="0"/>
                      <a:pt x="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0" name="Google Shape;1860;p47"/>
            <p:cNvSpPr/>
            <p:nvPr/>
          </p:nvSpPr>
          <p:spPr>
            <a:xfrm>
              <a:off x="-200516" y="1582510"/>
              <a:ext cx="200515" cy="361088"/>
            </a:xfrm>
            <a:custGeom>
              <a:rect b="b" l="l" r="r" t="t"/>
              <a:pathLst>
                <a:path extrusionOk="0" h="4050" w="2249">
                  <a:moveTo>
                    <a:pt x="2236" y="0"/>
                  </a:moveTo>
                  <a:cubicBezTo>
                    <a:pt x="2233" y="0"/>
                    <a:pt x="2230" y="2"/>
                    <a:pt x="2227" y="5"/>
                  </a:cubicBezTo>
                  <a:lnTo>
                    <a:pt x="2204" y="27"/>
                  </a:lnTo>
                  <a:cubicBezTo>
                    <a:pt x="2198" y="22"/>
                    <a:pt x="2193" y="19"/>
                    <a:pt x="2189" y="19"/>
                  </a:cubicBezTo>
                  <a:cubicBezTo>
                    <a:pt x="2184" y="19"/>
                    <a:pt x="2182" y="22"/>
                    <a:pt x="2182" y="27"/>
                  </a:cubicBezTo>
                  <a:lnTo>
                    <a:pt x="2170" y="27"/>
                  </a:lnTo>
                  <a:cubicBezTo>
                    <a:pt x="2137" y="72"/>
                    <a:pt x="2114" y="117"/>
                    <a:pt x="2092" y="151"/>
                  </a:cubicBezTo>
                  <a:cubicBezTo>
                    <a:pt x="1136" y="1230"/>
                    <a:pt x="304" y="2444"/>
                    <a:pt x="79" y="3883"/>
                  </a:cubicBezTo>
                  <a:lnTo>
                    <a:pt x="90" y="3872"/>
                  </a:lnTo>
                  <a:lnTo>
                    <a:pt x="90" y="3872"/>
                  </a:lnTo>
                  <a:lnTo>
                    <a:pt x="90" y="3872"/>
                  </a:lnTo>
                  <a:lnTo>
                    <a:pt x="90" y="3872"/>
                  </a:lnTo>
                  <a:cubicBezTo>
                    <a:pt x="203" y="3153"/>
                    <a:pt x="461" y="2467"/>
                    <a:pt x="855" y="1849"/>
                  </a:cubicBezTo>
                  <a:cubicBezTo>
                    <a:pt x="1170" y="1376"/>
                    <a:pt x="1541" y="938"/>
                    <a:pt x="1889" y="477"/>
                  </a:cubicBezTo>
                  <a:lnTo>
                    <a:pt x="1889" y="477"/>
                  </a:lnTo>
                  <a:cubicBezTo>
                    <a:pt x="1586" y="1005"/>
                    <a:pt x="1293" y="1545"/>
                    <a:pt x="1001" y="2073"/>
                  </a:cubicBezTo>
                  <a:cubicBezTo>
                    <a:pt x="686" y="2636"/>
                    <a:pt x="349" y="3198"/>
                    <a:pt x="147" y="3805"/>
                  </a:cubicBezTo>
                  <a:lnTo>
                    <a:pt x="90" y="3872"/>
                  </a:lnTo>
                  <a:lnTo>
                    <a:pt x="90" y="3872"/>
                  </a:lnTo>
                  <a:lnTo>
                    <a:pt x="135" y="3827"/>
                  </a:lnTo>
                  <a:lnTo>
                    <a:pt x="135" y="3827"/>
                  </a:lnTo>
                  <a:cubicBezTo>
                    <a:pt x="124" y="3861"/>
                    <a:pt x="113" y="3895"/>
                    <a:pt x="102" y="3928"/>
                  </a:cubicBezTo>
                  <a:cubicBezTo>
                    <a:pt x="97" y="3944"/>
                    <a:pt x="101" y="3950"/>
                    <a:pt x="107" y="3950"/>
                  </a:cubicBezTo>
                  <a:cubicBezTo>
                    <a:pt x="114" y="3950"/>
                    <a:pt x="124" y="3941"/>
                    <a:pt x="124" y="3928"/>
                  </a:cubicBezTo>
                  <a:lnTo>
                    <a:pt x="203" y="3749"/>
                  </a:lnTo>
                  <a:cubicBezTo>
                    <a:pt x="213" y="3739"/>
                    <a:pt x="223" y="3729"/>
                    <a:pt x="233" y="3719"/>
                  </a:cubicBezTo>
                  <a:lnTo>
                    <a:pt x="233" y="3719"/>
                  </a:lnTo>
                  <a:cubicBezTo>
                    <a:pt x="231" y="3725"/>
                    <a:pt x="228" y="3731"/>
                    <a:pt x="225" y="3737"/>
                  </a:cubicBezTo>
                  <a:cubicBezTo>
                    <a:pt x="264" y="3696"/>
                    <a:pt x="303" y="3654"/>
                    <a:pt x="341" y="3613"/>
                  </a:cubicBezTo>
                  <a:lnTo>
                    <a:pt x="341" y="3613"/>
                  </a:lnTo>
                  <a:cubicBezTo>
                    <a:pt x="305" y="3648"/>
                    <a:pt x="269" y="3684"/>
                    <a:pt x="233" y="3719"/>
                  </a:cubicBezTo>
                  <a:lnTo>
                    <a:pt x="233" y="3719"/>
                  </a:lnTo>
                  <a:cubicBezTo>
                    <a:pt x="750" y="2512"/>
                    <a:pt x="1465" y="1415"/>
                    <a:pt x="2069" y="252"/>
                  </a:cubicBezTo>
                  <a:lnTo>
                    <a:pt x="2137" y="162"/>
                  </a:lnTo>
                  <a:lnTo>
                    <a:pt x="2137" y="162"/>
                  </a:lnTo>
                  <a:cubicBezTo>
                    <a:pt x="1957" y="848"/>
                    <a:pt x="1721" y="1523"/>
                    <a:pt x="1417" y="2175"/>
                  </a:cubicBezTo>
                  <a:cubicBezTo>
                    <a:pt x="1150" y="2719"/>
                    <a:pt x="751" y="3170"/>
                    <a:pt x="341" y="3613"/>
                  </a:cubicBezTo>
                  <a:lnTo>
                    <a:pt x="341" y="3613"/>
                  </a:lnTo>
                  <a:cubicBezTo>
                    <a:pt x="773" y="3185"/>
                    <a:pt x="1177" y="2746"/>
                    <a:pt x="1462" y="2197"/>
                  </a:cubicBezTo>
                  <a:cubicBezTo>
                    <a:pt x="1788" y="1523"/>
                    <a:pt x="2035" y="814"/>
                    <a:pt x="2193" y="83"/>
                  </a:cubicBezTo>
                  <a:lnTo>
                    <a:pt x="2249" y="16"/>
                  </a:lnTo>
                  <a:cubicBezTo>
                    <a:pt x="2249" y="8"/>
                    <a:pt x="2243" y="0"/>
                    <a:pt x="2236" y="0"/>
                  </a:cubicBezTo>
                  <a:close/>
                  <a:moveTo>
                    <a:pt x="79" y="3883"/>
                  </a:moveTo>
                  <a:lnTo>
                    <a:pt x="68" y="3895"/>
                  </a:lnTo>
                  <a:lnTo>
                    <a:pt x="68" y="3895"/>
                  </a:lnTo>
                  <a:lnTo>
                    <a:pt x="0" y="3962"/>
                  </a:lnTo>
                  <a:lnTo>
                    <a:pt x="68" y="3895"/>
                  </a:lnTo>
                  <a:lnTo>
                    <a:pt x="68" y="3895"/>
                  </a:lnTo>
                  <a:cubicBezTo>
                    <a:pt x="57" y="3951"/>
                    <a:pt x="57" y="3996"/>
                    <a:pt x="45" y="4041"/>
                  </a:cubicBezTo>
                  <a:cubicBezTo>
                    <a:pt x="45" y="4046"/>
                    <a:pt x="48" y="4049"/>
                    <a:pt x="51" y="4049"/>
                  </a:cubicBezTo>
                  <a:cubicBezTo>
                    <a:pt x="54" y="4049"/>
                    <a:pt x="57" y="4046"/>
                    <a:pt x="57" y="4041"/>
                  </a:cubicBezTo>
                  <a:cubicBezTo>
                    <a:pt x="68" y="3985"/>
                    <a:pt x="79" y="3928"/>
                    <a:pt x="79" y="388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7"/>
            <p:cNvSpPr/>
            <p:nvPr/>
          </p:nvSpPr>
          <p:spPr>
            <a:xfrm>
              <a:off x="-986354" y="3405511"/>
              <a:ext cx="663513" cy="663417"/>
            </a:xfrm>
            <a:custGeom>
              <a:rect b="b" l="l" r="r" t="t"/>
              <a:pathLst>
                <a:path extrusionOk="0" h="6907" w="6908">
                  <a:moveTo>
                    <a:pt x="3454" y="0"/>
                  </a:moveTo>
                  <a:cubicBezTo>
                    <a:pt x="1542" y="0"/>
                    <a:pt x="1" y="1541"/>
                    <a:pt x="1" y="3454"/>
                  </a:cubicBezTo>
                  <a:cubicBezTo>
                    <a:pt x="1" y="5353"/>
                    <a:pt x="1542" y="6907"/>
                    <a:pt x="3454" y="6907"/>
                  </a:cubicBezTo>
                  <a:cubicBezTo>
                    <a:pt x="5353" y="6907"/>
                    <a:pt x="6907" y="5353"/>
                    <a:pt x="6907" y="3454"/>
                  </a:cubicBezTo>
                  <a:cubicBezTo>
                    <a:pt x="6907" y="1541"/>
                    <a:pt x="5353" y="0"/>
                    <a:pt x="34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7"/>
            <p:cNvSpPr/>
            <p:nvPr/>
          </p:nvSpPr>
          <p:spPr>
            <a:xfrm>
              <a:off x="-890591" y="3405511"/>
              <a:ext cx="472086" cy="98355"/>
            </a:xfrm>
            <a:custGeom>
              <a:rect b="b" l="l" r="r" t="t"/>
              <a:pathLst>
                <a:path extrusionOk="0" h="1024" w="4915">
                  <a:moveTo>
                    <a:pt x="0" y="0"/>
                  </a:moveTo>
                  <a:lnTo>
                    <a:pt x="0" y="1023"/>
                  </a:lnTo>
                  <a:lnTo>
                    <a:pt x="4914" y="1023"/>
                  </a:lnTo>
                  <a:lnTo>
                    <a:pt x="49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7"/>
            <p:cNvSpPr/>
            <p:nvPr/>
          </p:nvSpPr>
          <p:spPr>
            <a:xfrm>
              <a:off x="-610025" y="3564188"/>
              <a:ext cx="231000" cy="236859"/>
            </a:xfrm>
            <a:custGeom>
              <a:rect b="b" l="l" r="r" t="t"/>
              <a:pathLst>
                <a:path extrusionOk="0" h="2466" w="2405">
                  <a:moveTo>
                    <a:pt x="1061" y="1"/>
                  </a:moveTo>
                  <a:cubicBezTo>
                    <a:pt x="963" y="1"/>
                    <a:pt x="866" y="16"/>
                    <a:pt x="771" y="48"/>
                  </a:cubicBezTo>
                  <a:cubicBezTo>
                    <a:pt x="240" y="248"/>
                    <a:pt x="1" y="925"/>
                    <a:pt x="227" y="1576"/>
                  </a:cubicBezTo>
                  <a:cubicBezTo>
                    <a:pt x="412" y="2110"/>
                    <a:pt x="866" y="2465"/>
                    <a:pt x="1323" y="2465"/>
                  </a:cubicBezTo>
                  <a:cubicBezTo>
                    <a:pt x="1423" y="2465"/>
                    <a:pt x="1524" y="2448"/>
                    <a:pt x="1621" y="2413"/>
                  </a:cubicBezTo>
                  <a:cubicBezTo>
                    <a:pt x="2152" y="2227"/>
                    <a:pt x="2405" y="1549"/>
                    <a:pt x="2166" y="885"/>
                  </a:cubicBezTo>
                  <a:cubicBezTo>
                    <a:pt x="1979" y="348"/>
                    <a:pt x="1521" y="1"/>
                    <a:pt x="1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7"/>
            <p:cNvSpPr/>
            <p:nvPr/>
          </p:nvSpPr>
          <p:spPr>
            <a:xfrm>
              <a:off x="-942939" y="3503772"/>
              <a:ext cx="524433" cy="68964"/>
            </a:xfrm>
            <a:custGeom>
              <a:rect b="b" l="l" r="r" t="t"/>
              <a:pathLst>
                <a:path extrusionOk="0" h="718" w="5460">
                  <a:moveTo>
                    <a:pt x="532" y="0"/>
                  </a:moveTo>
                  <a:cubicBezTo>
                    <a:pt x="333" y="213"/>
                    <a:pt x="147" y="452"/>
                    <a:pt x="1" y="717"/>
                  </a:cubicBezTo>
                  <a:lnTo>
                    <a:pt x="54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7"/>
            <p:cNvSpPr/>
            <p:nvPr/>
          </p:nvSpPr>
          <p:spPr>
            <a:xfrm>
              <a:off x="-495148" y="3405511"/>
              <a:ext cx="44759" cy="98355"/>
            </a:xfrm>
            <a:custGeom>
              <a:rect b="b" l="l" r="r" t="t"/>
              <a:pathLst>
                <a:path extrusionOk="0" h="1024" w="466">
                  <a:moveTo>
                    <a:pt x="0" y="0"/>
                  </a:moveTo>
                  <a:lnTo>
                    <a:pt x="0" y="1023"/>
                  </a:lnTo>
                  <a:lnTo>
                    <a:pt x="465" y="1023"/>
                  </a:lnTo>
                  <a:lnTo>
                    <a:pt x="4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47"/>
          <p:cNvGrpSpPr/>
          <p:nvPr/>
        </p:nvGrpSpPr>
        <p:grpSpPr>
          <a:xfrm>
            <a:off x="2598299" y="756675"/>
            <a:ext cx="743073" cy="302435"/>
            <a:chOff x="7061736" y="298488"/>
            <a:chExt cx="743073" cy="302435"/>
          </a:xfrm>
        </p:grpSpPr>
        <p:sp>
          <p:nvSpPr>
            <p:cNvPr id="1867" name="Google Shape;1867;p47"/>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8" name="Google Shape;1868;p47"/>
            <p:cNvGrpSpPr/>
            <p:nvPr/>
          </p:nvGrpSpPr>
          <p:grpSpPr>
            <a:xfrm>
              <a:off x="7061736" y="466928"/>
              <a:ext cx="743073" cy="133995"/>
              <a:chOff x="7710900" y="455075"/>
              <a:chExt cx="1449050" cy="261300"/>
            </a:xfrm>
          </p:grpSpPr>
          <p:sp>
            <p:nvSpPr>
              <p:cNvPr id="1869" name="Google Shape;1869;p47"/>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7"/>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71" name="Google Shape;1871;p47"/>
          <p:cNvSpPr/>
          <p:nvPr/>
        </p:nvSpPr>
        <p:spPr>
          <a:xfrm>
            <a:off x="6674025" y="3744175"/>
            <a:ext cx="1946104" cy="1931386"/>
          </a:xfrm>
          <a:custGeom>
            <a:rect b="b" l="l" r="r" t="t"/>
            <a:pathLst>
              <a:path extrusionOk="0" h="24014" w="24197">
                <a:moveTo>
                  <a:pt x="17528" y="0"/>
                </a:moveTo>
                <a:cubicBezTo>
                  <a:pt x="16175" y="0"/>
                  <a:pt x="14804" y="379"/>
                  <a:pt x="13611" y="1066"/>
                </a:cubicBezTo>
                <a:cubicBezTo>
                  <a:pt x="11080" y="2479"/>
                  <a:pt x="10225" y="5438"/>
                  <a:pt x="7825" y="6819"/>
                </a:cubicBezTo>
                <a:cubicBezTo>
                  <a:pt x="5688" y="7969"/>
                  <a:pt x="1" y="9416"/>
                  <a:pt x="2795" y="13262"/>
                </a:cubicBezTo>
                <a:cubicBezTo>
                  <a:pt x="4012" y="14972"/>
                  <a:pt x="6576" y="14807"/>
                  <a:pt x="8417" y="15826"/>
                </a:cubicBezTo>
                <a:cubicBezTo>
                  <a:pt x="10324" y="16878"/>
                  <a:pt x="11178" y="19114"/>
                  <a:pt x="12362" y="20955"/>
                </a:cubicBezTo>
                <a:cubicBezTo>
                  <a:pt x="13332" y="22507"/>
                  <a:pt x="15004" y="24013"/>
                  <a:pt x="16726" y="24013"/>
                </a:cubicBezTo>
                <a:cubicBezTo>
                  <a:pt x="17046" y="24013"/>
                  <a:pt x="17368" y="23961"/>
                  <a:pt x="17688" y="23848"/>
                </a:cubicBezTo>
                <a:cubicBezTo>
                  <a:pt x="19660" y="23158"/>
                  <a:pt x="20285" y="20692"/>
                  <a:pt x="20153" y="18621"/>
                </a:cubicBezTo>
                <a:cubicBezTo>
                  <a:pt x="20055" y="16583"/>
                  <a:pt x="19463" y="14446"/>
                  <a:pt x="20153" y="12506"/>
                </a:cubicBezTo>
                <a:cubicBezTo>
                  <a:pt x="20844" y="10501"/>
                  <a:pt x="22783" y="9087"/>
                  <a:pt x="23441" y="7082"/>
                </a:cubicBezTo>
                <a:cubicBezTo>
                  <a:pt x="24197" y="4715"/>
                  <a:pt x="22882" y="1986"/>
                  <a:pt x="20712" y="803"/>
                </a:cubicBezTo>
                <a:cubicBezTo>
                  <a:pt x="19735" y="255"/>
                  <a:pt x="18637" y="0"/>
                  <a:pt x="175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5" name="Shape 1875"/>
        <p:cNvGrpSpPr/>
        <p:nvPr/>
      </p:nvGrpSpPr>
      <p:grpSpPr>
        <a:xfrm>
          <a:off x="0" y="0"/>
          <a:ext cx="0" cy="0"/>
          <a:chOff x="0" y="0"/>
          <a:chExt cx="0" cy="0"/>
        </a:xfrm>
      </p:grpSpPr>
      <p:sp>
        <p:nvSpPr>
          <p:cNvPr id="1876" name="Google Shape;1876;p48"/>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rocrastination in </a:t>
            </a:r>
            <a:r>
              <a:rPr lang="en"/>
              <a:t>study spaces</a:t>
            </a:r>
            <a:endParaRPr/>
          </a:p>
        </p:txBody>
      </p:sp>
      <p:sp>
        <p:nvSpPr>
          <p:cNvPr id="1877" name="Google Shape;1877;p48"/>
          <p:cNvSpPr txBox="1"/>
          <p:nvPr/>
        </p:nvSpPr>
        <p:spPr>
          <a:xfrm>
            <a:off x="4266363" y="4203575"/>
            <a:ext cx="3792900" cy="405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latin typeface="Asap"/>
                <a:ea typeface="Asap"/>
                <a:cs typeface="Asap"/>
                <a:sym typeface="Asap"/>
              </a:rPr>
              <a:t>Follow the link in the graph to modify its data and then paste the new one here.</a:t>
            </a:r>
            <a:r>
              <a:rPr lang="en" sz="1000">
                <a:solidFill>
                  <a:srgbClr val="FFFFFF"/>
                </a:solidFill>
                <a:uFill>
                  <a:noFill/>
                </a:uFill>
                <a:latin typeface="Asap"/>
                <a:ea typeface="Asap"/>
                <a:cs typeface="Asap"/>
                <a:sym typeface="Asap"/>
                <a:hlinkClick r:id="rId3">
                  <a:extLst>
                    <a:ext uri="{A12FA001-AC4F-418D-AE19-62706E023703}">
                      <ahyp:hlinkClr val="tx"/>
                    </a:ext>
                  </a:extLst>
                </a:hlinkClick>
              </a:rPr>
              <a:t> </a:t>
            </a:r>
            <a:r>
              <a:rPr b="1" lang="en" sz="1000">
                <a:solidFill>
                  <a:srgbClr val="FFFFFF"/>
                </a:solidFill>
                <a:uFill>
                  <a:noFill/>
                </a:uFill>
                <a:latin typeface="Asap"/>
                <a:ea typeface="Asap"/>
                <a:cs typeface="Asap"/>
                <a:sym typeface="Asap"/>
                <a:hlinkClick r:id="rId4">
                  <a:extLst>
                    <a:ext uri="{A12FA001-AC4F-418D-AE19-62706E023703}">
                      <ahyp:hlinkClr val="tx"/>
                    </a:ext>
                  </a:extLst>
                </a:hlinkClick>
              </a:rPr>
              <a:t>For more info, click here</a:t>
            </a:r>
            <a:endParaRPr b="1" sz="1000">
              <a:solidFill>
                <a:srgbClr val="FFFFFF"/>
              </a:solidFill>
              <a:latin typeface="Asap"/>
              <a:ea typeface="Asap"/>
              <a:cs typeface="Asap"/>
              <a:sym typeface="Asap"/>
            </a:endParaRPr>
          </a:p>
        </p:txBody>
      </p:sp>
      <p:sp>
        <p:nvSpPr>
          <p:cNvPr id="1878" name="Google Shape;1878;p48"/>
          <p:cNvSpPr txBox="1"/>
          <p:nvPr/>
        </p:nvSpPr>
        <p:spPr>
          <a:xfrm>
            <a:off x="1457686" y="1503000"/>
            <a:ext cx="21027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rgbClr val="FFFFFF"/>
                </a:solidFill>
                <a:latin typeface="Changa Medium"/>
                <a:ea typeface="Changa Medium"/>
                <a:cs typeface="Changa Medium"/>
                <a:sym typeface="Changa Medium"/>
              </a:rPr>
              <a:t>Unsuitable</a:t>
            </a:r>
            <a:endParaRPr sz="2600">
              <a:solidFill>
                <a:srgbClr val="FFFFFF"/>
              </a:solidFill>
              <a:latin typeface="Changa Medium"/>
              <a:ea typeface="Changa Medium"/>
              <a:cs typeface="Changa Medium"/>
              <a:sym typeface="Changa Medium"/>
            </a:endParaRPr>
          </a:p>
        </p:txBody>
      </p:sp>
      <p:sp>
        <p:nvSpPr>
          <p:cNvPr id="1879" name="Google Shape;1879;p48"/>
          <p:cNvSpPr txBox="1"/>
          <p:nvPr/>
        </p:nvSpPr>
        <p:spPr>
          <a:xfrm>
            <a:off x="1457663" y="1816025"/>
            <a:ext cx="2102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sap"/>
                <a:ea typeface="Asap"/>
                <a:cs typeface="Asap"/>
                <a:sym typeface="Asap"/>
              </a:rPr>
              <a:t>Venus is the second planet from the Sun</a:t>
            </a:r>
            <a:endParaRPr sz="1600">
              <a:solidFill>
                <a:srgbClr val="FFFFFF"/>
              </a:solidFill>
              <a:latin typeface="Asap"/>
              <a:ea typeface="Asap"/>
              <a:cs typeface="Asap"/>
              <a:sym typeface="Asap"/>
            </a:endParaRPr>
          </a:p>
        </p:txBody>
      </p:sp>
      <p:sp>
        <p:nvSpPr>
          <p:cNvPr id="1880" name="Google Shape;1880;p48"/>
          <p:cNvSpPr txBox="1"/>
          <p:nvPr/>
        </p:nvSpPr>
        <p:spPr>
          <a:xfrm>
            <a:off x="1457673" y="2975663"/>
            <a:ext cx="21027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rgbClr val="FFFFFF"/>
                </a:solidFill>
                <a:latin typeface="Changa Medium"/>
                <a:ea typeface="Changa Medium"/>
                <a:cs typeface="Changa Medium"/>
                <a:sym typeface="Changa Medium"/>
              </a:rPr>
              <a:t>Suitable</a:t>
            </a:r>
            <a:endParaRPr sz="2600">
              <a:solidFill>
                <a:srgbClr val="FFFFFF"/>
              </a:solidFill>
              <a:latin typeface="Changa Medium"/>
              <a:ea typeface="Changa Medium"/>
              <a:cs typeface="Changa Medium"/>
              <a:sym typeface="Changa Medium"/>
            </a:endParaRPr>
          </a:p>
        </p:txBody>
      </p:sp>
      <p:sp>
        <p:nvSpPr>
          <p:cNvPr id="1881" name="Google Shape;1881;p48"/>
          <p:cNvSpPr txBox="1"/>
          <p:nvPr/>
        </p:nvSpPr>
        <p:spPr>
          <a:xfrm>
            <a:off x="1457650" y="3288688"/>
            <a:ext cx="2102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sap"/>
                <a:ea typeface="Asap"/>
                <a:cs typeface="Asap"/>
                <a:sym typeface="Asap"/>
              </a:rPr>
              <a:t>Mercury is</a:t>
            </a:r>
            <a:r>
              <a:rPr lang="en" sz="1600">
                <a:solidFill>
                  <a:srgbClr val="FFFFFF"/>
                </a:solidFill>
                <a:latin typeface="Asap"/>
                <a:ea typeface="Asap"/>
                <a:cs typeface="Asap"/>
                <a:sym typeface="Asap"/>
              </a:rPr>
              <a:t> the smallest planet</a:t>
            </a:r>
            <a:endParaRPr sz="1600">
              <a:solidFill>
                <a:srgbClr val="FFFFFF"/>
              </a:solidFill>
              <a:latin typeface="Asap"/>
              <a:ea typeface="Asap"/>
              <a:cs typeface="Asap"/>
              <a:sym typeface="Asap"/>
            </a:endParaRPr>
          </a:p>
        </p:txBody>
      </p:sp>
      <p:pic>
        <p:nvPicPr>
          <p:cNvPr id="1882" name="Google Shape;1882;p48" title="Points scored">
            <a:hlinkClick r:id="rId5"/>
          </p:cNvPr>
          <p:cNvPicPr preferRelativeResize="0"/>
          <p:nvPr/>
        </p:nvPicPr>
        <p:blipFill>
          <a:blip r:embed="rId6">
            <a:alphaModFix/>
          </a:blip>
          <a:stretch>
            <a:fillRect/>
          </a:stretch>
        </p:blipFill>
        <p:spPr>
          <a:xfrm>
            <a:off x="3868336" y="1137100"/>
            <a:ext cx="4588989" cy="2837525"/>
          </a:xfrm>
          <a:prstGeom prst="rect">
            <a:avLst/>
          </a:prstGeom>
          <a:noFill/>
          <a:ln>
            <a:noFill/>
          </a:ln>
        </p:spPr>
      </p:pic>
      <p:sp>
        <p:nvSpPr>
          <p:cNvPr id="1883" name="Google Shape;1883;p48"/>
          <p:cNvSpPr/>
          <p:nvPr/>
        </p:nvSpPr>
        <p:spPr>
          <a:xfrm rot="-4506284">
            <a:off x="970215" y="2981923"/>
            <a:ext cx="428427" cy="451556"/>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rot="-4506284">
            <a:off x="970215" y="1509260"/>
            <a:ext cx="428427" cy="451556"/>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txBox="1"/>
          <p:nvPr/>
        </p:nvSpPr>
        <p:spPr>
          <a:xfrm>
            <a:off x="4544325" y="3812000"/>
            <a:ext cx="7098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Changa Medium"/>
                <a:ea typeface="Changa Medium"/>
                <a:cs typeface="Changa Medium"/>
                <a:sym typeface="Changa Medium"/>
              </a:rPr>
              <a:t>2019</a:t>
            </a:r>
            <a:endParaRPr sz="1500">
              <a:solidFill>
                <a:srgbClr val="FFFFFF"/>
              </a:solidFill>
              <a:latin typeface="Changa Medium"/>
              <a:ea typeface="Changa Medium"/>
              <a:cs typeface="Changa Medium"/>
              <a:sym typeface="Changa Medium"/>
            </a:endParaRPr>
          </a:p>
        </p:txBody>
      </p:sp>
      <p:sp>
        <p:nvSpPr>
          <p:cNvPr id="1886" name="Google Shape;1886;p48"/>
          <p:cNvSpPr txBox="1"/>
          <p:nvPr/>
        </p:nvSpPr>
        <p:spPr>
          <a:xfrm>
            <a:off x="7328350" y="3812000"/>
            <a:ext cx="7098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Changa Medium"/>
                <a:ea typeface="Changa Medium"/>
                <a:cs typeface="Changa Medium"/>
                <a:sym typeface="Changa Medium"/>
              </a:rPr>
              <a:t>2022</a:t>
            </a:r>
            <a:endParaRPr sz="1500">
              <a:solidFill>
                <a:srgbClr val="FFFFFF"/>
              </a:solidFill>
              <a:latin typeface="Changa Medium"/>
              <a:ea typeface="Changa Medium"/>
              <a:cs typeface="Changa Medium"/>
              <a:sym typeface="Changa Medium"/>
            </a:endParaRPr>
          </a:p>
        </p:txBody>
      </p:sp>
      <p:sp>
        <p:nvSpPr>
          <p:cNvPr id="1887" name="Google Shape;1887;p48"/>
          <p:cNvSpPr txBox="1"/>
          <p:nvPr/>
        </p:nvSpPr>
        <p:spPr>
          <a:xfrm>
            <a:off x="6400341" y="3812000"/>
            <a:ext cx="7098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Changa Medium"/>
                <a:ea typeface="Changa Medium"/>
                <a:cs typeface="Changa Medium"/>
                <a:sym typeface="Changa Medium"/>
              </a:rPr>
              <a:t>2021</a:t>
            </a:r>
            <a:endParaRPr sz="1500">
              <a:solidFill>
                <a:srgbClr val="FFFFFF"/>
              </a:solidFill>
              <a:latin typeface="Changa Medium"/>
              <a:ea typeface="Changa Medium"/>
              <a:cs typeface="Changa Medium"/>
              <a:sym typeface="Changa Medium"/>
            </a:endParaRPr>
          </a:p>
        </p:txBody>
      </p:sp>
      <p:sp>
        <p:nvSpPr>
          <p:cNvPr id="1888" name="Google Shape;1888;p48"/>
          <p:cNvSpPr txBox="1"/>
          <p:nvPr/>
        </p:nvSpPr>
        <p:spPr>
          <a:xfrm>
            <a:off x="5472333" y="3812000"/>
            <a:ext cx="709800" cy="35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Changa Medium"/>
                <a:ea typeface="Changa Medium"/>
                <a:cs typeface="Changa Medium"/>
                <a:sym typeface="Changa Medium"/>
              </a:rPr>
              <a:t>2020</a:t>
            </a:r>
            <a:endParaRPr sz="1500">
              <a:solidFill>
                <a:srgbClr val="FFFFFF"/>
              </a:solidFill>
              <a:latin typeface="Changa Medium"/>
              <a:ea typeface="Changa Medium"/>
              <a:cs typeface="Changa Medium"/>
              <a:sym typeface="Changa Medium"/>
            </a:endParaRPr>
          </a:p>
        </p:txBody>
      </p:sp>
      <p:grpSp>
        <p:nvGrpSpPr>
          <p:cNvPr id="1889" name="Google Shape;1889;p48"/>
          <p:cNvGrpSpPr/>
          <p:nvPr/>
        </p:nvGrpSpPr>
        <p:grpSpPr>
          <a:xfrm>
            <a:off x="249561" y="3811988"/>
            <a:ext cx="743073" cy="475610"/>
            <a:chOff x="7061736" y="298488"/>
            <a:chExt cx="743073" cy="475610"/>
          </a:xfrm>
        </p:grpSpPr>
        <p:sp>
          <p:nvSpPr>
            <p:cNvPr id="1890" name="Google Shape;1890;p48"/>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 name="Google Shape;1891;p48"/>
            <p:cNvGrpSpPr/>
            <p:nvPr/>
          </p:nvGrpSpPr>
          <p:grpSpPr>
            <a:xfrm>
              <a:off x="7061736" y="466928"/>
              <a:ext cx="743073" cy="133995"/>
              <a:chOff x="7710900" y="455075"/>
              <a:chExt cx="1449050" cy="261300"/>
            </a:xfrm>
          </p:grpSpPr>
          <p:sp>
            <p:nvSpPr>
              <p:cNvPr id="1892" name="Google Shape;1892;p48"/>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8"/>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4" name="Google Shape;1894;p48"/>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48"/>
          <p:cNvGrpSpPr/>
          <p:nvPr/>
        </p:nvGrpSpPr>
        <p:grpSpPr>
          <a:xfrm>
            <a:off x="8151374" y="188488"/>
            <a:ext cx="743073" cy="302435"/>
            <a:chOff x="7061736" y="298488"/>
            <a:chExt cx="743073" cy="302435"/>
          </a:xfrm>
        </p:grpSpPr>
        <p:sp>
          <p:nvSpPr>
            <p:cNvPr id="1896" name="Google Shape;1896;p48"/>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7" name="Google Shape;1897;p48"/>
            <p:cNvGrpSpPr/>
            <p:nvPr/>
          </p:nvGrpSpPr>
          <p:grpSpPr>
            <a:xfrm>
              <a:off x="7061736" y="466928"/>
              <a:ext cx="743073" cy="133995"/>
              <a:chOff x="7710900" y="455075"/>
              <a:chExt cx="1449050" cy="261300"/>
            </a:xfrm>
          </p:grpSpPr>
          <p:sp>
            <p:nvSpPr>
              <p:cNvPr id="1898" name="Google Shape;1898;p48"/>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8"/>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3" name="Shape 1903"/>
        <p:cNvGrpSpPr/>
        <p:nvPr/>
      </p:nvGrpSpPr>
      <p:grpSpPr>
        <a:xfrm>
          <a:off x="0" y="0"/>
          <a:ext cx="0" cy="0"/>
          <a:chOff x="0" y="0"/>
          <a:chExt cx="0" cy="0"/>
        </a:xfrm>
      </p:grpSpPr>
      <p:sp>
        <p:nvSpPr>
          <p:cNvPr id="1904" name="Google Shape;1904;p49"/>
          <p:cNvSpPr/>
          <p:nvPr/>
        </p:nvSpPr>
        <p:spPr>
          <a:xfrm flipH="1">
            <a:off x="6908125" y="4403253"/>
            <a:ext cx="1966200" cy="6522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9"/>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do list</a:t>
            </a:r>
            <a:endParaRPr/>
          </a:p>
        </p:txBody>
      </p:sp>
      <p:sp>
        <p:nvSpPr>
          <p:cNvPr id="1906" name="Google Shape;1906;p49"/>
          <p:cNvSpPr txBox="1"/>
          <p:nvPr>
            <p:ph idx="1" type="subTitle"/>
          </p:nvPr>
        </p:nvSpPr>
        <p:spPr>
          <a:xfrm>
            <a:off x="621100" y="1269550"/>
            <a:ext cx="4356000" cy="29226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SzPts val="1600"/>
              <a:buChar char="●"/>
            </a:pPr>
            <a:r>
              <a:rPr lang="en"/>
              <a:t>Write all the tasks you must do here</a:t>
            </a:r>
            <a:endParaRPr/>
          </a:p>
          <a:p>
            <a:pPr indent="-330200" lvl="0" marL="457200" rtl="0" algn="l">
              <a:spcBef>
                <a:spcPts val="0"/>
              </a:spcBef>
              <a:spcAft>
                <a:spcPts val="0"/>
              </a:spcAft>
              <a:buSzPts val="1600"/>
              <a:buChar char="●"/>
            </a:pPr>
            <a:r>
              <a:rPr lang="en"/>
              <a:t>Write all the tasks you must do here</a:t>
            </a:r>
            <a:endParaRPr/>
          </a:p>
          <a:p>
            <a:pPr indent="-330200" lvl="0" marL="457200" rtl="0" algn="l">
              <a:spcBef>
                <a:spcPts val="0"/>
              </a:spcBef>
              <a:spcAft>
                <a:spcPts val="0"/>
              </a:spcAft>
              <a:buSzPts val="1600"/>
              <a:buChar char="●"/>
            </a:pPr>
            <a:r>
              <a:rPr lang="en"/>
              <a:t>Write all the tasks you must do here</a:t>
            </a:r>
            <a:endParaRPr/>
          </a:p>
          <a:p>
            <a:pPr indent="-330200" lvl="0" marL="457200" rtl="0" algn="l">
              <a:spcBef>
                <a:spcPts val="0"/>
              </a:spcBef>
              <a:spcAft>
                <a:spcPts val="0"/>
              </a:spcAft>
              <a:buSzPts val="1600"/>
              <a:buChar char="●"/>
            </a:pPr>
            <a:r>
              <a:rPr lang="en"/>
              <a:t>Write all the tasks you must do here</a:t>
            </a:r>
            <a:endParaRPr/>
          </a:p>
          <a:p>
            <a:pPr indent="-330200" lvl="0" marL="457200" rtl="0" algn="l">
              <a:spcBef>
                <a:spcPts val="0"/>
              </a:spcBef>
              <a:spcAft>
                <a:spcPts val="0"/>
              </a:spcAft>
              <a:buSzPts val="1600"/>
              <a:buChar char="●"/>
            </a:pPr>
            <a:r>
              <a:rPr lang="en"/>
              <a:t>Write all the tasks you must do here</a:t>
            </a:r>
            <a:endParaRPr/>
          </a:p>
          <a:p>
            <a:pPr indent="-330200" lvl="0" marL="457200" rtl="0" algn="l">
              <a:spcBef>
                <a:spcPts val="0"/>
              </a:spcBef>
              <a:spcAft>
                <a:spcPts val="0"/>
              </a:spcAft>
              <a:buSzPts val="1600"/>
              <a:buChar char="●"/>
            </a:pPr>
            <a:r>
              <a:rPr lang="en"/>
              <a:t>Write all the tasks you must do here</a:t>
            </a:r>
            <a:endParaRPr/>
          </a:p>
          <a:p>
            <a:pPr indent="-330200" lvl="0" marL="457200" rtl="0" algn="l">
              <a:spcBef>
                <a:spcPts val="0"/>
              </a:spcBef>
              <a:spcAft>
                <a:spcPts val="0"/>
              </a:spcAft>
              <a:buSzPts val="1600"/>
              <a:buChar char="●"/>
            </a:pPr>
            <a:r>
              <a:rPr lang="en"/>
              <a:t>Write all the tasks you must do here</a:t>
            </a:r>
            <a:endParaRPr/>
          </a:p>
          <a:p>
            <a:pPr indent="-330200" lvl="0" marL="457200" rtl="0" algn="l">
              <a:spcBef>
                <a:spcPts val="0"/>
              </a:spcBef>
              <a:spcAft>
                <a:spcPts val="0"/>
              </a:spcAft>
              <a:buSzPts val="1600"/>
              <a:buChar char="●"/>
            </a:pPr>
            <a:r>
              <a:rPr lang="en"/>
              <a:t>Write all the tasks you must do here</a:t>
            </a:r>
            <a:endParaRPr/>
          </a:p>
        </p:txBody>
      </p:sp>
      <p:sp>
        <p:nvSpPr>
          <p:cNvPr id="1907" name="Google Shape;1907;p49"/>
          <p:cNvSpPr/>
          <p:nvPr/>
        </p:nvSpPr>
        <p:spPr>
          <a:xfrm flipH="1">
            <a:off x="4928522" y="4389859"/>
            <a:ext cx="1377300" cy="2448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8" name="Google Shape;1908;p49"/>
          <p:cNvGrpSpPr/>
          <p:nvPr/>
        </p:nvGrpSpPr>
        <p:grpSpPr>
          <a:xfrm>
            <a:off x="5247875" y="2549868"/>
            <a:ext cx="3138337" cy="1956390"/>
            <a:chOff x="4967550" y="2194624"/>
            <a:chExt cx="2946518" cy="1836814"/>
          </a:xfrm>
        </p:grpSpPr>
        <p:sp>
          <p:nvSpPr>
            <p:cNvPr id="1909" name="Google Shape;1909;p49"/>
            <p:cNvSpPr/>
            <p:nvPr/>
          </p:nvSpPr>
          <p:spPr>
            <a:xfrm flipH="1">
              <a:off x="7203418" y="2888653"/>
              <a:ext cx="710650" cy="1139505"/>
            </a:xfrm>
            <a:custGeom>
              <a:rect b="b" l="l" r="r" t="t"/>
              <a:pathLst>
                <a:path extrusionOk="0" h="27453" w="17121">
                  <a:moveTo>
                    <a:pt x="7903" y="0"/>
                  </a:moveTo>
                  <a:lnTo>
                    <a:pt x="5287" y="199"/>
                  </a:lnTo>
                  <a:lnTo>
                    <a:pt x="1" y="27452"/>
                  </a:lnTo>
                  <a:lnTo>
                    <a:pt x="1" y="27452"/>
                  </a:lnTo>
                  <a:lnTo>
                    <a:pt x="1953" y="27426"/>
                  </a:lnTo>
                  <a:lnTo>
                    <a:pt x="3587" y="19855"/>
                  </a:lnTo>
                  <a:lnTo>
                    <a:pt x="13521" y="19855"/>
                  </a:lnTo>
                  <a:lnTo>
                    <a:pt x="15168" y="27426"/>
                  </a:lnTo>
                  <a:lnTo>
                    <a:pt x="17120" y="27452"/>
                  </a:lnTo>
                  <a:lnTo>
                    <a:pt x="17120" y="27452"/>
                  </a:lnTo>
                  <a:lnTo>
                    <a:pt x="11834" y="199"/>
                  </a:lnTo>
                  <a:lnTo>
                    <a:pt x="9218" y="0"/>
                  </a:lnTo>
                  <a:lnTo>
                    <a:pt x="13136" y="18049"/>
                  </a:lnTo>
                  <a:lnTo>
                    <a:pt x="3985" y="18049"/>
                  </a:lnTo>
                  <a:lnTo>
                    <a:pt x="7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9"/>
            <p:cNvSpPr/>
            <p:nvPr/>
          </p:nvSpPr>
          <p:spPr>
            <a:xfrm flipH="1">
              <a:off x="4967550" y="2888653"/>
              <a:ext cx="710069" cy="1142784"/>
            </a:xfrm>
            <a:custGeom>
              <a:rect b="b" l="l" r="r" t="t"/>
              <a:pathLst>
                <a:path extrusionOk="0" h="27532" w="17107">
                  <a:moveTo>
                    <a:pt x="8991" y="0"/>
                  </a:moveTo>
                  <a:lnTo>
                    <a:pt x="13055" y="18049"/>
                  </a:lnTo>
                  <a:lnTo>
                    <a:pt x="3905" y="18049"/>
                  </a:lnTo>
                  <a:lnTo>
                    <a:pt x="7663" y="13"/>
                  </a:lnTo>
                  <a:lnTo>
                    <a:pt x="5047" y="239"/>
                  </a:lnTo>
                  <a:lnTo>
                    <a:pt x="0" y="27532"/>
                  </a:lnTo>
                  <a:lnTo>
                    <a:pt x="1952" y="27492"/>
                  </a:lnTo>
                  <a:lnTo>
                    <a:pt x="3533" y="19855"/>
                  </a:lnTo>
                  <a:lnTo>
                    <a:pt x="13467" y="19855"/>
                  </a:lnTo>
                  <a:lnTo>
                    <a:pt x="15167" y="27373"/>
                  </a:lnTo>
                  <a:lnTo>
                    <a:pt x="17106" y="27386"/>
                  </a:lnTo>
                  <a:lnTo>
                    <a:pt x="17106" y="27386"/>
                  </a:lnTo>
                  <a:lnTo>
                    <a:pt x="11608" y="186"/>
                  </a:lnTo>
                  <a:lnTo>
                    <a:pt x="89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9"/>
            <p:cNvSpPr/>
            <p:nvPr/>
          </p:nvSpPr>
          <p:spPr>
            <a:xfrm flipH="1">
              <a:off x="5079981" y="2819171"/>
              <a:ext cx="2725465" cy="75004"/>
            </a:xfrm>
            <a:custGeom>
              <a:rect b="b" l="l" r="r" t="t"/>
              <a:pathLst>
                <a:path extrusionOk="0" h="1807" w="65662">
                  <a:moveTo>
                    <a:pt x="0" y="1"/>
                  </a:moveTo>
                  <a:lnTo>
                    <a:pt x="0" y="1807"/>
                  </a:lnTo>
                  <a:lnTo>
                    <a:pt x="65662" y="1807"/>
                  </a:lnTo>
                  <a:lnTo>
                    <a:pt x="656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9"/>
            <p:cNvSpPr/>
            <p:nvPr/>
          </p:nvSpPr>
          <p:spPr>
            <a:xfrm flipH="1">
              <a:off x="7049109" y="2793811"/>
              <a:ext cx="255271" cy="25403"/>
            </a:xfrm>
            <a:custGeom>
              <a:rect b="b" l="l" r="r" t="t"/>
              <a:pathLst>
                <a:path extrusionOk="0" h="612" w="6150">
                  <a:moveTo>
                    <a:pt x="1" y="1"/>
                  </a:moveTo>
                  <a:lnTo>
                    <a:pt x="1" y="612"/>
                  </a:lnTo>
                  <a:lnTo>
                    <a:pt x="6150" y="612"/>
                  </a:lnTo>
                  <a:lnTo>
                    <a:pt x="61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9"/>
            <p:cNvSpPr/>
            <p:nvPr/>
          </p:nvSpPr>
          <p:spPr>
            <a:xfrm flipH="1">
              <a:off x="5825332" y="2739230"/>
              <a:ext cx="312053" cy="72265"/>
            </a:xfrm>
            <a:custGeom>
              <a:rect b="b" l="l" r="r" t="t"/>
              <a:pathLst>
                <a:path extrusionOk="0" h="1741" w="7518">
                  <a:moveTo>
                    <a:pt x="1" y="1"/>
                  </a:moveTo>
                  <a:lnTo>
                    <a:pt x="1" y="1741"/>
                  </a:lnTo>
                  <a:lnTo>
                    <a:pt x="7518" y="1741"/>
                  </a:lnTo>
                  <a:lnTo>
                    <a:pt x="7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9"/>
            <p:cNvSpPr/>
            <p:nvPr/>
          </p:nvSpPr>
          <p:spPr>
            <a:xfrm flipH="1">
              <a:off x="6137340" y="2805391"/>
              <a:ext cx="173128" cy="6102"/>
            </a:xfrm>
            <a:custGeom>
              <a:rect b="b" l="l" r="r" t="t"/>
              <a:pathLst>
                <a:path extrusionOk="0" h="147" w="4171">
                  <a:moveTo>
                    <a:pt x="0" y="1"/>
                  </a:moveTo>
                  <a:lnTo>
                    <a:pt x="0" y="147"/>
                  </a:lnTo>
                  <a:lnTo>
                    <a:pt x="4171" y="147"/>
                  </a:lnTo>
                  <a:lnTo>
                    <a:pt x="417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9"/>
            <p:cNvSpPr/>
            <p:nvPr/>
          </p:nvSpPr>
          <p:spPr>
            <a:xfrm flipH="1">
              <a:off x="6137340" y="2739230"/>
              <a:ext cx="173128" cy="6143"/>
            </a:xfrm>
            <a:custGeom>
              <a:rect b="b" l="l" r="r" t="t"/>
              <a:pathLst>
                <a:path extrusionOk="0" h="148" w="4171">
                  <a:moveTo>
                    <a:pt x="0" y="1"/>
                  </a:moveTo>
                  <a:lnTo>
                    <a:pt x="0" y="147"/>
                  </a:lnTo>
                  <a:lnTo>
                    <a:pt x="4171" y="147"/>
                  </a:lnTo>
                  <a:lnTo>
                    <a:pt x="417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9"/>
            <p:cNvSpPr/>
            <p:nvPr/>
          </p:nvSpPr>
          <p:spPr>
            <a:xfrm flipH="1">
              <a:off x="6137340" y="2745331"/>
              <a:ext cx="162087" cy="59563"/>
            </a:xfrm>
            <a:custGeom>
              <a:rect b="b" l="l" r="r" t="t"/>
              <a:pathLst>
                <a:path extrusionOk="0" h="1435" w="3905">
                  <a:moveTo>
                    <a:pt x="0" y="0"/>
                  </a:moveTo>
                  <a:lnTo>
                    <a:pt x="0" y="1434"/>
                  </a:lnTo>
                  <a:lnTo>
                    <a:pt x="3905" y="1434"/>
                  </a:lnTo>
                  <a:lnTo>
                    <a:pt x="3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9"/>
            <p:cNvSpPr/>
            <p:nvPr/>
          </p:nvSpPr>
          <p:spPr>
            <a:xfrm flipH="1">
              <a:off x="5797191" y="2666469"/>
              <a:ext cx="308193" cy="72804"/>
            </a:xfrm>
            <a:custGeom>
              <a:rect b="b" l="l" r="r" t="t"/>
              <a:pathLst>
                <a:path extrusionOk="0" h="1754" w="7425">
                  <a:moveTo>
                    <a:pt x="0" y="1"/>
                  </a:moveTo>
                  <a:lnTo>
                    <a:pt x="0" y="1754"/>
                  </a:lnTo>
                  <a:lnTo>
                    <a:pt x="7424" y="1754"/>
                  </a:lnTo>
                  <a:lnTo>
                    <a:pt x="74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9"/>
            <p:cNvSpPr/>
            <p:nvPr/>
          </p:nvSpPr>
          <p:spPr>
            <a:xfrm flipH="1">
              <a:off x="6105380" y="2732631"/>
              <a:ext cx="173128" cy="6641"/>
            </a:xfrm>
            <a:custGeom>
              <a:rect b="b" l="l" r="r" t="t"/>
              <a:pathLst>
                <a:path extrusionOk="0" h="160" w="4171">
                  <a:moveTo>
                    <a:pt x="1" y="1"/>
                  </a:moveTo>
                  <a:lnTo>
                    <a:pt x="1" y="160"/>
                  </a:lnTo>
                  <a:lnTo>
                    <a:pt x="4171" y="160"/>
                  </a:lnTo>
                  <a:lnTo>
                    <a:pt x="417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9"/>
            <p:cNvSpPr/>
            <p:nvPr/>
          </p:nvSpPr>
          <p:spPr>
            <a:xfrm flipH="1">
              <a:off x="6105380" y="2666469"/>
              <a:ext cx="173128" cy="6102"/>
            </a:xfrm>
            <a:custGeom>
              <a:rect b="b" l="l" r="r" t="t"/>
              <a:pathLst>
                <a:path extrusionOk="0" h="147" w="4171">
                  <a:moveTo>
                    <a:pt x="1" y="1"/>
                  </a:moveTo>
                  <a:lnTo>
                    <a:pt x="1" y="147"/>
                  </a:lnTo>
                  <a:lnTo>
                    <a:pt x="4171" y="147"/>
                  </a:lnTo>
                  <a:lnTo>
                    <a:pt x="417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9"/>
            <p:cNvSpPr/>
            <p:nvPr/>
          </p:nvSpPr>
          <p:spPr>
            <a:xfrm flipH="1">
              <a:off x="6105380" y="2672529"/>
              <a:ext cx="162087" cy="60144"/>
            </a:xfrm>
            <a:custGeom>
              <a:rect b="b" l="l" r="r" t="t"/>
              <a:pathLst>
                <a:path extrusionOk="0" h="1449" w="3905">
                  <a:moveTo>
                    <a:pt x="0" y="1"/>
                  </a:moveTo>
                  <a:lnTo>
                    <a:pt x="0" y="1449"/>
                  </a:lnTo>
                  <a:lnTo>
                    <a:pt x="3905" y="1449"/>
                  </a:lnTo>
                  <a:lnTo>
                    <a:pt x="39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9"/>
            <p:cNvSpPr/>
            <p:nvPr/>
          </p:nvSpPr>
          <p:spPr>
            <a:xfrm flipH="1">
              <a:off x="5856752" y="2594248"/>
              <a:ext cx="315914" cy="72265"/>
            </a:xfrm>
            <a:custGeom>
              <a:rect b="b" l="l" r="r" t="t"/>
              <a:pathLst>
                <a:path extrusionOk="0" h="1741" w="7611">
                  <a:moveTo>
                    <a:pt x="1" y="1"/>
                  </a:moveTo>
                  <a:lnTo>
                    <a:pt x="1" y="1741"/>
                  </a:lnTo>
                  <a:lnTo>
                    <a:pt x="7611" y="1741"/>
                  </a:lnTo>
                  <a:lnTo>
                    <a:pt x="76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9"/>
            <p:cNvSpPr/>
            <p:nvPr/>
          </p:nvSpPr>
          <p:spPr>
            <a:xfrm flipH="1">
              <a:off x="6172620" y="2660409"/>
              <a:ext cx="173128" cy="6102"/>
            </a:xfrm>
            <a:custGeom>
              <a:rect b="b" l="l" r="r" t="t"/>
              <a:pathLst>
                <a:path extrusionOk="0" h="147" w="4171">
                  <a:moveTo>
                    <a:pt x="0" y="1"/>
                  </a:moveTo>
                  <a:lnTo>
                    <a:pt x="0" y="147"/>
                  </a:lnTo>
                  <a:lnTo>
                    <a:pt x="4171" y="147"/>
                  </a:lnTo>
                  <a:lnTo>
                    <a:pt x="417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9"/>
            <p:cNvSpPr/>
            <p:nvPr/>
          </p:nvSpPr>
          <p:spPr>
            <a:xfrm flipH="1">
              <a:off x="6172620" y="2594248"/>
              <a:ext cx="173128" cy="6143"/>
            </a:xfrm>
            <a:custGeom>
              <a:rect b="b" l="l" r="r" t="t"/>
              <a:pathLst>
                <a:path extrusionOk="0" h="148" w="4171">
                  <a:moveTo>
                    <a:pt x="0" y="1"/>
                  </a:moveTo>
                  <a:lnTo>
                    <a:pt x="0" y="147"/>
                  </a:lnTo>
                  <a:lnTo>
                    <a:pt x="4171" y="147"/>
                  </a:lnTo>
                  <a:lnTo>
                    <a:pt x="417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9"/>
            <p:cNvSpPr/>
            <p:nvPr/>
          </p:nvSpPr>
          <p:spPr>
            <a:xfrm flipH="1">
              <a:off x="6172620" y="2600350"/>
              <a:ext cx="161547" cy="60103"/>
            </a:xfrm>
            <a:custGeom>
              <a:rect b="b" l="l" r="r" t="t"/>
              <a:pathLst>
                <a:path extrusionOk="0" h="1448" w="3892">
                  <a:moveTo>
                    <a:pt x="0" y="0"/>
                  </a:moveTo>
                  <a:lnTo>
                    <a:pt x="0" y="1448"/>
                  </a:lnTo>
                  <a:lnTo>
                    <a:pt x="3892" y="1448"/>
                  </a:lnTo>
                  <a:lnTo>
                    <a:pt x="3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9"/>
            <p:cNvSpPr/>
            <p:nvPr/>
          </p:nvSpPr>
          <p:spPr>
            <a:xfrm flipH="1">
              <a:off x="5946033" y="2519869"/>
              <a:ext cx="312053" cy="72223"/>
            </a:xfrm>
            <a:custGeom>
              <a:rect b="b" l="l" r="r" t="t"/>
              <a:pathLst>
                <a:path extrusionOk="0" h="1740" w="7518">
                  <a:moveTo>
                    <a:pt x="0" y="0"/>
                  </a:moveTo>
                  <a:lnTo>
                    <a:pt x="0" y="1740"/>
                  </a:lnTo>
                  <a:lnTo>
                    <a:pt x="7517" y="1740"/>
                  </a:lnTo>
                  <a:lnTo>
                    <a:pt x="7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9"/>
            <p:cNvSpPr/>
            <p:nvPr/>
          </p:nvSpPr>
          <p:spPr>
            <a:xfrm flipH="1">
              <a:off x="6258040" y="2585988"/>
              <a:ext cx="173169" cy="6102"/>
            </a:xfrm>
            <a:custGeom>
              <a:rect b="b" l="l" r="r" t="t"/>
              <a:pathLst>
                <a:path extrusionOk="0" h="147" w="4172">
                  <a:moveTo>
                    <a:pt x="1" y="1"/>
                  </a:moveTo>
                  <a:lnTo>
                    <a:pt x="1" y="147"/>
                  </a:lnTo>
                  <a:lnTo>
                    <a:pt x="4171" y="147"/>
                  </a:lnTo>
                  <a:lnTo>
                    <a:pt x="4171" y="1"/>
                  </a:lnTo>
                  <a:close/>
                </a:path>
              </a:pathLst>
            </a:custGeom>
            <a:solidFill>
              <a:srgbClr val="D35B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9"/>
            <p:cNvSpPr/>
            <p:nvPr/>
          </p:nvSpPr>
          <p:spPr>
            <a:xfrm flipH="1">
              <a:off x="6258040" y="2519869"/>
              <a:ext cx="173169" cy="6102"/>
            </a:xfrm>
            <a:custGeom>
              <a:rect b="b" l="l" r="r" t="t"/>
              <a:pathLst>
                <a:path extrusionOk="0" h="147" w="4172">
                  <a:moveTo>
                    <a:pt x="1" y="0"/>
                  </a:moveTo>
                  <a:lnTo>
                    <a:pt x="1" y="146"/>
                  </a:lnTo>
                  <a:lnTo>
                    <a:pt x="4171" y="146"/>
                  </a:lnTo>
                  <a:lnTo>
                    <a:pt x="4171" y="0"/>
                  </a:lnTo>
                  <a:close/>
                </a:path>
              </a:pathLst>
            </a:custGeom>
            <a:solidFill>
              <a:srgbClr val="D35B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9"/>
            <p:cNvSpPr/>
            <p:nvPr/>
          </p:nvSpPr>
          <p:spPr>
            <a:xfrm flipH="1">
              <a:off x="6258041" y="2525929"/>
              <a:ext cx="161589" cy="60103"/>
            </a:xfrm>
            <a:custGeom>
              <a:rect b="b" l="l" r="r" t="t"/>
              <a:pathLst>
                <a:path extrusionOk="0" h="1448" w="3893">
                  <a:moveTo>
                    <a:pt x="1" y="0"/>
                  </a:moveTo>
                  <a:lnTo>
                    <a:pt x="1" y="1448"/>
                  </a:lnTo>
                  <a:lnTo>
                    <a:pt x="3892" y="1448"/>
                  </a:lnTo>
                  <a:lnTo>
                    <a:pt x="3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9"/>
            <p:cNvSpPr/>
            <p:nvPr/>
          </p:nvSpPr>
          <p:spPr>
            <a:xfrm flipH="1">
              <a:off x="5917933" y="2447647"/>
              <a:ext cx="308193" cy="72265"/>
            </a:xfrm>
            <a:custGeom>
              <a:rect b="b" l="l" r="r" t="t"/>
              <a:pathLst>
                <a:path extrusionOk="0" h="1741" w="7425">
                  <a:moveTo>
                    <a:pt x="0" y="0"/>
                  </a:moveTo>
                  <a:lnTo>
                    <a:pt x="0" y="1740"/>
                  </a:lnTo>
                  <a:lnTo>
                    <a:pt x="7425" y="1740"/>
                  </a:lnTo>
                  <a:lnTo>
                    <a:pt x="74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9"/>
            <p:cNvSpPr/>
            <p:nvPr/>
          </p:nvSpPr>
          <p:spPr>
            <a:xfrm flipH="1">
              <a:off x="6226080" y="2513228"/>
              <a:ext cx="173128" cy="6683"/>
            </a:xfrm>
            <a:custGeom>
              <a:rect b="b" l="l" r="r" t="t"/>
              <a:pathLst>
                <a:path extrusionOk="0" h="161" w="4171">
                  <a:moveTo>
                    <a:pt x="0" y="1"/>
                  </a:moveTo>
                  <a:lnTo>
                    <a:pt x="0" y="160"/>
                  </a:lnTo>
                  <a:lnTo>
                    <a:pt x="4170" y="160"/>
                  </a:lnTo>
                  <a:lnTo>
                    <a:pt x="4170"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9"/>
            <p:cNvSpPr/>
            <p:nvPr/>
          </p:nvSpPr>
          <p:spPr>
            <a:xfrm flipH="1">
              <a:off x="6226080" y="2447647"/>
              <a:ext cx="173128" cy="6102"/>
            </a:xfrm>
            <a:custGeom>
              <a:rect b="b" l="l" r="r" t="t"/>
              <a:pathLst>
                <a:path extrusionOk="0" h="147" w="4171">
                  <a:moveTo>
                    <a:pt x="0" y="0"/>
                  </a:moveTo>
                  <a:lnTo>
                    <a:pt x="0" y="146"/>
                  </a:lnTo>
                  <a:lnTo>
                    <a:pt x="4170" y="146"/>
                  </a:lnTo>
                  <a:lnTo>
                    <a:pt x="4170" y="0"/>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9"/>
            <p:cNvSpPr/>
            <p:nvPr/>
          </p:nvSpPr>
          <p:spPr>
            <a:xfrm flipH="1">
              <a:off x="6226081" y="2453707"/>
              <a:ext cx="161547" cy="59563"/>
            </a:xfrm>
            <a:custGeom>
              <a:rect b="b" l="l" r="r" t="t"/>
              <a:pathLst>
                <a:path extrusionOk="0" h="1435" w="3892">
                  <a:moveTo>
                    <a:pt x="0" y="0"/>
                  </a:moveTo>
                  <a:lnTo>
                    <a:pt x="0" y="1435"/>
                  </a:lnTo>
                  <a:lnTo>
                    <a:pt x="3891" y="1435"/>
                  </a:lnTo>
                  <a:lnTo>
                    <a:pt x="3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9"/>
            <p:cNvSpPr/>
            <p:nvPr/>
          </p:nvSpPr>
          <p:spPr>
            <a:xfrm flipH="1">
              <a:off x="5977453" y="2374887"/>
              <a:ext cx="315914" cy="72804"/>
            </a:xfrm>
            <a:custGeom>
              <a:rect b="b" l="l" r="r" t="t"/>
              <a:pathLst>
                <a:path extrusionOk="0" h="1754" w="7611">
                  <a:moveTo>
                    <a:pt x="0" y="0"/>
                  </a:moveTo>
                  <a:lnTo>
                    <a:pt x="0" y="1753"/>
                  </a:lnTo>
                  <a:lnTo>
                    <a:pt x="7610" y="1753"/>
                  </a:lnTo>
                  <a:lnTo>
                    <a:pt x="7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9"/>
            <p:cNvSpPr/>
            <p:nvPr/>
          </p:nvSpPr>
          <p:spPr>
            <a:xfrm flipH="1">
              <a:off x="6293321" y="2441006"/>
              <a:ext cx="173169" cy="6102"/>
            </a:xfrm>
            <a:custGeom>
              <a:rect b="b" l="l" r="r" t="t"/>
              <a:pathLst>
                <a:path extrusionOk="0" h="147" w="4172">
                  <a:moveTo>
                    <a:pt x="1" y="1"/>
                  </a:moveTo>
                  <a:lnTo>
                    <a:pt x="1" y="147"/>
                  </a:lnTo>
                  <a:lnTo>
                    <a:pt x="4171" y="147"/>
                  </a:lnTo>
                  <a:lnTo>
                    <a:pt x="417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9"/>
            <p:cNvSpPr/>
            <p:nvPr/>
          </p:nvSpPr>
          <p:spPr>
            <a:xfrm flipH="1">
              <a:off x="6293321" y="2374887"/>
              <a:ext cx="173169" cy="6102"/>
            </a:xfrm>
            <a:custGeom>
              <a:rect b="b" l="l" r="r" t="t"/>
              <a:pathLst>
                <a:path extrusionOk="0" h="147" w="4172">
                  <a:moveTo>
                    <a:pt x="1" y="0"/>
                  </a:moveTo>
                  <a:lnTo>
                    <a:pt x="1" y="146"/>
                  </a:lnTo>
                  <a:lnTo>
                    <a:pt x="4171" y="146"/>
                  </a:lnTo>
                  <a:lnTo>
                    <a:pt x="4171" y="0"/>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9"/>
            <p:cNvSpPr/>
            <p:nvPr/>
          </p:nvSpPr>
          <p:spPr>
            <a:xfrm flipH="1">
              <a:off x="6293321" y="2380947"/>
              <a:ext cx="161589" cy="60103"/>
            </a:xfrm>
            <a:custGeom>
              <a:rect b="b" l="l" r="r" t="t"/>
              <a:pathLst>
                <a:path extrusionOk="0" h="1448" w="3893">
                  <a:moveTo>
                    <a:pt x="1" y="0"/>
                  </a:moveTo>
                  <a:lnTo>
                    <a:pt x="1" y="1448"/>
                  </a:lnTo>
                  <a:lnTo>
                    <a:pt x="3892" y="1448"/>
                  </a:lnTo>
                  <a:lnTo>
                    <a:pt x="3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9"/>
            <p:cNvSpPr/>
            <p:nvPr/>
          </p:nvSpPr>
          <p:spPr>
            <a:xfrm flipH="1">
              <a:off x="5897555" y="2312046"/>
              <a:ext cx="253071" cy="58443"/>
            </a:xfrm>
            <a:custGeom>
              <a:rect b="b" l="l" r="r" t="t"/>
              <a:pathLst>
                <a:path extrusionOk="0" h="1408" w="6097">
                  <a:moveTo>
                    <a:pt x="1" y="0"/>
                  </a:moveTo>
                  <a:lnTo>
                    <a:pt x="1" y="1408"/>
                  </a:lnTo>
                  <a:lnTo>
                    <a:pt x="6097" y="1408"/>
                  </a:lnTo>
                  <a:lnTo>
                    <a:pt x="6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9"/>
            <p:cNvSpPr/>
            <p:nvPr/>
          </p:nvSpPr>
          <p:spPr>
            <a:xfrm flipH="1">
              <a:off x="6150581" y="2365506"/>
              <a:ext cx="140586" cy="4981"/>
            </a:xfrm>
            <a:custGeom>
              <a:rect b="b" l="l" r="r" t="t"/>
              <a:pathLst>
                <a:path extrusionOk="0" h="120" w="3387">
                  <a:moveTo>
                    <a:pt x="0" y="0"/>
                  </a:moveTo>
                  <a:lnTo>
                    <a:pt x="0" y="120"/>
                  </a:lnTo>
                  <a:lnTo>
                    <a:pt x="3387" y="120"/>
                  </a:lnTo>
                  <a:lnTo>
                    <a:pt x="3387" y="0"/>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9"/>
            <p:cNvSpPr/>
            <p:nvPr/>
          </p:nvSpPr>
          <p:spPr>
            <a:xfrm flipH="1">
              <a:off x="6150581" y="2312046"/>
              <a:ext cx="140586" cy="4981"/>
            </a:xfrm>
            <a:custGeom>
              <a:rect b="b" l="l" r="r" t="t"/>
              <a:pathLst>
                <a:path extrusionOk="0" h="120" w="3387">
                  <a:moveTo>
                    <a:pt x="0" y="0"/>
                  </a:moveTo>
                  <a:lnTo>
                    <a:pt x="0" y="120"/>
                  </a:lnTo>
                  <a:lnTo>
                    <a:pt x="3387" y="120"/>
                  </a:lnTo>
                  <a:lnTo>
                    <a:pt x="3387" y="0"/>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9"/>
            <p:cNvSpPr/>
            <p:nvPr/>
          </p:nvSpPr>
          <p:spPr>
            <a:xfrm flipH="1">
              <a:off x="6150581" y="2316985"/>
              <a:ext cx="131205" cy="48564"/>
            </a:xfrm>
            <a:custGeom>
              <a:rect b="b" l="l" r="r" t="t"/>
              <a:pathLst>
                <a:path extrusionOk="0" h="1170" w="3161">
                  <a:moveTo>
                    <a:pt x="0" y="1"/>
                  </a:moveTo>
                  <a:lnTo>
                    <a:pt x="0" y="1169"/>
                  </a:lnTo>
                  <a:lnTo>
                    <a:pt x="3161" y="1169"/>
                  </a:lnTo>
                  <a:lnTo>
                    <a:pt x="31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9"/>
            <p:cNvSpPr/>
            <p:nvPr/>
          </p:nvSpPr>
          <p:spPr>
            <a:xfrm flipH="1">
              <a:off x="5874394" y="2253024"/>
              <a:ext cx="250290" cy="59065"/>
            </a:xfrm>
            <a:custGeom>
              <a:rect b="b" l="l" r="r" t="t"/>
              <a:pathLst>
                <a:path extrusionOk="0" h="1423" w="6030">
                  <a:moveTo>
                    <a:pt x="0" y="1"/>
                  </a:moveTo>
                  <a:lnTo>
                    <a:pt x="0" y="1422"/>
                  </a:lnTo>
                  <a:lnTo>
                    <a:pt x="6030" y="1422"/>
                  </a:lnTo>
                  <a:lnTo>
                    <a:pt x="60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9"/>
            <p:cNvSpPr/>
            <p:nvPr/>
          </p:nvSpPr>
          <p:spPr>
            <a:xfrm flipH="1">
              <a:off x="6124639" y="2307065"/>
              <a:ext cx="140627" cy="5022"/>
            </a:xfrm>
            <a:custGeom>
              <a:rect b="b" l="l" r="r" t="t"/>
              <a:pathLst>
                <a:path extrusionOk="0" h="121" w="3388">
                  <a:moveTo>
                    <a:pt x="0" y="1"/>
                  </a:moveTo>
                  <a:lnTo>
                    <a:pt x="0" y="120"/>
                  </a:lnTo>
                  <a:lnTo>
                    <a:pt x="3387" y="120"/>
                  </a:lnTo>
                  <a:lnTo>
                    <a:pt x="3387"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9"/>
            <p:cNvSpPr/>
            <p:nvPr/>
          </p:nvSpPr>
          <p:spPr>
            <a:xfrm flipH="1">
              <a:off x="6124639" y="2253024"/>
              <a:ext cx="140627" cy="5022"/>
            </a:xfrm>
            <a:custGeom>
              <a:rect b="b" l="l" r="r" t="t"/>
              <a:pathLst>
                <a:path extrusionOk="0" h="121" w="3388">
                  <a:moveTo>
                    <a:pt x="0" y="1"/>
                  </a:moveTo>
                  <a:lnTo>
                    <a:pt x="0" y="120"/>
                  </a:lnTo>
                  <a:lnTo>
                    <a:pt x="3387" y="120"/>
                  </a:lnTo>
                  <a:lnTo>
                    <a:pt x="3387"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9"/>
            <p:cNvSpPr/>
            <p:nvPr/>
          </p:nvSpPr>
          <p:spPr>
            <a:xfrm flipH="1">
              <a:off x="6124640" y="2258544"/>
              <a:ext cx="131247" cy="48564"/>
            </a:xfrm>
            <a:custGeom>
              <a:rect b="b" l="l" r="r" t="t"/>
              <a:pathLst>
                <a:path extrusionOk="0" h="1170" w="3162">
                  <a:moveTo>
                    <a:pt x="0" y="1"/>
                  </a:moveTo>
                  <a:lnTo>
                    <a:pt x="0" y="1170"/>
                  </a:lnTo>
                  <a:lnTo>
                    <a:pt x="3161" y="1170"/>
                  </a:lnTo>
                  <a:lnTo>
                    <a:pt x="31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9"/>
            <p:cNvSpPr/>
            <p:nvPr/>
          </p:nvSpPr>
          <p:spPr>
            <a:xfrm flipH="1">
              <a:off x="5922874" y="2194624"/>
              <a:ext cx="256392" cy="59024"/>
            </a:xfrm>
            <a:custGeom>
              <a:rect b="b" l="l" r="r" t="t"/>
              <a:pathLst>
                <a:path extrusionOk="0" h="1422" w="6177">
                  <a:moveTo>
                    <a:pt x="0" y="0"/>
                  </a:moveTo>
                  <a:lnTo>
                    <a:pt x="0" y="1421"/>
                  </a:lnTo>
                  <a:lnTo>
                    <a:pt x="6176" y="1421"/>
                  </a:lnTo>
                  <a:lnTo>
                    <a:pt x="61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9"/>
            <p:cNvSpPr/>
            <p:nvPr/>
          </p:nvSpPr>
          <p:spPr>
            <a:xfrm flipH="1">
              <a:off x="6179220" y="2248084"/>
              <a:ext cx="140627" cy="5562"/>
            </a:xfrm>
            <a:custGeom>
              <a:rect b="b" l="l" r="r" t="t"/>
              <a:pathLst>
                <a:path extrusionOk="0" h="134" w="3388">
                  <a:moveTo>
                    <a:pt x="1" y="0"/>
                  </a:moveTo>
                  <a:lnTo>
                    <a:pt x="1" y="133"/>
                  </a:lnTo>
                  <a:lnTo>
                    <a:pt x="3387" y="133"/>
                  </a:lnTo>
                  <a:lnTo>
                    <a:pt x="3387" y="0"/>
                  </a:lnTo>
                  <a:close/>
                </a:path>
              </a:pathLst>
            </a:custGeom>
            <a:solidFill>
              <a:srgbClr val="D184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9"/>
            <p:cNvSpPr/>
            <p:nvPr/>
          </p:nvSpPr>
          <p:spPr>
            <a:xfrm flipH="1">
              <a:off x="6179220" y="2194624"/>
              <a:ext cx="140627" cy="4981"/>
            </a:xfrm>
            <a:custGeom>
              <a:rect b="b" l="l" r="r" t="t"/>
              <a:pathLst>
                <a:path extrusionOk="0" h="120" w="3388">
                  <a:moveTo>
                    <a:pt x="1" y="0"/>
                  </a:moveTo>
                  <a:lnTo>
                    <a:pt x="1" y="120"/>
                  </a:lnTo>
                  <a:lnTo>
                    <a:pt x="3387" y="120"/>
                  </a:lnTo>
                  <a:lnTo>
                    <a:pt x="3387" y="0"/>
                  </a:lnTo>
                  <a:close/>
                </a:path>
              </a:pathLst>
            </a:custGeom>
            <a:solidFill>
              <a:srgbClr val="D184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9"/>
            <p:cNvSpPr/>
            <p:nvPr/>
          </p:nvSpPr>
          <p:spPr>
            <a:xfrm flipH="1">
              <a:off x="6179221" y="2199563"/>
              <a:ext cx="131247" cy="48564"/>
            </a:xfrm>
            <a:custGeom>
              <a:rect b="b" l="l" r="r" t="t"/>
              <a:pathLst>
                <a:path extrusionOk="0" h="1170" w="3162">
                  <a:moveTo>
                    <a:pt x="0" y="1"/>
                  </a:moveTo>
                  <a:lnTo>
                    <a:pt x="0" y="1169"/>
                  </a:lnTo>
                  <a:lnTo>
                    <a:pt x="3161" y="1169"/>
                  </a:lnTo>
                  <a:lnTo>
                    <a:pt x="31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 name="Google Shape;1949;p49"/>
          <p:cNvGrpSpPr/>
          <p:nvPr/>
        </p:nvGrpSpPr>
        <p:grpSpPr>
          <a:xfrm flipH="1">
            <a:off x="7043400" y="923225"/>
            <a:ext cx="1603500" cy="752100"/>
            <a:chOff x="7043400" y="923225"/>
            <a:chExt cx="1603500" cy="752100"/>
          </a:xfrm>
        </p:grpSpPr>
        <p:sp>
          <p:nvSpPr>
            <p:cNvPr id="1950" name="Google Shape;1950;p49"/>
            <p:cNvSpPr/>
            <p:nvPr/>
          </p:nvSpPr>
          <p:spPr>
            <a:xfrm>
              <a:off x="7043400" y="923225"/>
              <a:ext cx="1603500" cy="752100"/>
            </a:xfrm>
            <a:prstGeom prst="wedgeRoundRectCallout">
              <a:avLst>
                <a:gd fmla="val 31355" name="adj1"/>
                <a:gd fmla="val 72085" name="adj2"/>
                <a:gd fmla="val 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9"/>
            <p:cNvSpPr/>
            <p:nvPr/>
          </p:nvSpPr>
          <p:spPr>
            <a:xfrm flipH="1">
              <a:off x="7175362" y="1329250"/>
              <a:ext cx="809449" cy="82"/>
            </a:xfrm>
            <a:custGeom>
              <a:rect b="b" l="l" r="r" t="t"/>
              <a:pathLst>
                <a:path extrusionOk="0" fill="none" h="1" w="9856">
                  <a:moveTo>
                    <a:pt x="1" y="0"/>
                  </a:moveTo>
                  <a:lnTo>
                    <a:pt x="9855" y="0"/>
                  </a:lnTo>
                </a:path>
              </a:pathLst>
            </a:custGeom>
            <a:noFill/>
            <a:ln cap="flat" cmpd="sng" w="28575">
              <a:solidFill>
                <a:schemeClr val="accent1"/>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9"/>
            <p:cNvSpPr/>
            <p:nvPr/>
          </p:nvSpPr>
          <p:spPr>
            <a:xfrm flipH="1">
              <a:off x="7175362" y="1414335"/>
              <a:ext cx="809449" cy="82"/>
            </a:xfrm>
            <a:custGeom>
              <a:rect b="b" l="l" r="r" t="t"/>
              <a:pathLst>
                <a:path extrusionOk="0" fill="none" h="1" w="9856">
                  <a:moveTo>
                    <a:pt x="1" y="0"/>
                  </a:moveTo>
                  <a:lnTo>
                    <a:pt x="9855" y="0"/>
                  </a:lnTo>
                </a:path>
              </a:pathLst>
            </a:custGeom>
            <a:noFill/>
            <a:ln cap="flat" cmpd="sng" w="28575">
              <a:solidFill>
                <a:schemeClr val="accent1"/>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9"/>
            <p:cNvSpPr/>
            <p:nvPr/>
          </p:nvSpPr>
          <p:spPr>
            <a:xfrm flipH="1">
              <a:off x="7175362" y="1171071"/>
              <a:ext cx="809449" cy="82"/>
            </a:xfrm>
            <a:custGeom>
              <a:rect b="b" l="l" r="r" t="t"/>
              <a:pathLst>
                <a:path extrusionOk="0" fill="none" h="1" w="9856">
                  <a:moveTo>
                    <a:pt x="1" y="0"/>
                  </a:moveTo>
                  <a:lnTo>
                    <a:pt x="9855" y="0"/>
                  </a:lnTo>
                </a:path>
              </a:pathLst>
            </a:custGeom>
            <a:noFill/>
            <a:ln cap="flat" cmpd="sng" w="28575">
              <a:solidFill>
                <a:schemeClr val="accent1"/>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9"/>
            <p:cNvSpPr/>
            <p:nvPr/>
          </p:nvSpPr>
          <p:spPr>
            <a:xfrm flipH="1">
              <a:off x="7175362" y="1252871"/>
              <a:ext cx="809449" cy="82"/>
            </a:xfrm>
            <a:custGeom>
              <a:rect b="b" l="l" r="r" t="t"/>
              <a:pathLst>
                <a:path extrusionOk="0" fill="none" h="1" w="9856">
                  <a:moveTo>
                    <a:pt x="1" y="1"/>
                  </a:moveTo>
                  <a:lnTo>
                    <a:pt x="9855" y="1"/>
                  </a:lnTo>
                </a:path>
              </a:pathLst>
            </a:custGeom>
            <a:noFill/>
            <a:ln cap="flat" cmpd="sng" w="28575">
              <a:solidFill>
                <a:schemeClr val="accent1"/>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9"/>
            <p:cNvSpPr/>
            <p:nvPr/>
          </p:nvSpPr>
          <p:spPr>
            <a:xfrm flipH="1">
              <a:off x="8053396" y="1140519"/>
              <a:ext cx="420082" cy="317505"/>
            </a:xfrm>
            <a:custGeom>
              <a:rect b="b" l="l" r="r" t="t"/>
              <a:pathLst>
                <a:path extrusionOk="0" h="3866" w="5115">
                  <a:moveTo>
                    <a:pt x="1" y="1"/>
                  </a:moveTo>
                  <a:lnTo>
                    <a:pt x="1" y="3865"/>
                  </a:lnTo>
                  <a:lnTo>
                    <a:pt x="5114" y="3865"/>
                  </a:lnTo>
                  <a:lnTo>
                    <a:pt x="51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 name="Google Shape;1956;p49"/>
          <p:cNvGrpSpPr/>
          <p:nvPr/>
        </p:nvGrpSpPr>
        <p:grpSpPr>
          <a:xfrm>
            <a:off x="4405974" y="493563"/>
            <a:ext cx="743073" cy="475610"/>
            <a:chOff x="7061736" y="298488"/>
            <a:chExt cx="743073" cy="475610"/>
          </a:xfrm>
        </p:grpSpPr>
        <p:sp>
          <p:nvSpPr>
            <p:cNvPr id="1957" name="Google Shape;1957;p49"/>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8" name="Google Shape;1958;p49"/>
            <p:cNvGrpSpPr/>
            <p:nvPr/>
          </p:nvGrpSpPr>
          <p:grpSpPr>
            <a:xfrm>
              <a:off x="7061736" y="466928"/>
              <a:ext cx="743073" cy="133995"/>
              <a:chOff x="7710900" y="455075"/>
              <a:chExt cx="1449050" cy="261300"/>
            </a:xfrm>
          </p:grpSpPr>
          <p:sp>
            <p:nvSpPr>
              <p:cNvPr id="1959" name="Google Shape;1959;p49"/>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9"/>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1" name="Google Shape;1961;p49"/>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49"/>
          <p:cNvGrpSpPr/>
          <p:nvPr/>
        </p:nvGrpSpPr>
        <p:grpSpPr>
          <a:xfrm>
            <a:off x="5229125" y="1381188"/>
            <a:ext cx="1377300" cy="752100"/>
            <a:chOff x="5229125" y="1381188"/>
            <a:chExt cx="1377300" cy="752100"/>
          </a:xfrm>
        </p:grpSpPr>
        <p:sp>
          <p:nvSpPr>
            <p:cNvPr id="1963" name="Google Shape;1963;p49"/>
            <p:cNvSpPr/>
            <p:nvPr/>
          </p:nvSpPr>
          <p:spPr>
            <a:xfrm>
              <a:off x="5229125" y="1381188"/>
              <a:ext cx="1377300" cy="752100"/>
            </a:xfrm>
            <a:prstGeom prst="wedgeRoundRectCallout">
              <a:avLst>
                <a:gd fmla="val 31355" name="adj1"/>
                <a:gd fmla="val 72085" name="adj2"/>
                <a:gd fmla="val 0" name="adj3"/>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9"/>
            <p:cNvSpPr/>
            <p:nvPr/>
          </p:nvSpPr>
          <p:spPr>
            <a:xfrm flipH="1">
              <a:off x="5874744" y="1515048"/>
              <a:ext cx="515926" cy="33761"/>
            </a:xfrm>
            <a:custGeom>
              <a:rect b="b" l="l" r="r" t="t"/>
              <a:pathLst>
                <a:path extrusionOk="0" h="412" w="6296">
                  <a:moveTo>
                    <a:pt x="213" y="0"/>
                  </a:moveTo>
                  <a:cubicBezTo>
                    <a:pt x="93" y="0"/>
                    <a:pt x="0" y="93"/>
                    <a:pt x="0" y="213"/>
                  </a:cubicBezTo>
                  <a:cubicBezTo>
                    <a:pt x="0" y="319"/>
                    <a:pt x="93" y="412"/>
                    <a:pt x="213" y="412"/>
                  </a:cubicBezTo>
                  <a:lnTo>
                    <a:pt x="6096" y="412"/>
                  </a:lnTo>
                  <a:cubicBezTo>
                    <a:pt x="6202" y="412"/>
                    <a:pt x="6295" y="319"/>
                    <a:pt x="6295" y="213"/>
                  </a:cubicBezTo>
                  <a:cubicBezTo>
                    <a:pt x="6295" y="93"/>
                    <a:pt x="6202" y="0"/>
                    <a:pt x="6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9"/>
            <p:cNvSpPr/>
            <p:nvPr/>
          </p:nvSpPr>
          <p:spPr>
            <a:xfrm flipH="1">
              <a:off x="6262180" y="1628213"/>
              <a:ext cx="133980" cy="33843"/>
            </a:xfrm>
            <a:custGeom>
              <a:rect b="b" l="l" r="r" t="t"/>
              <a:pathLst>
                <a:path extrusionOk="0" h="413" w="1635">
                  <a:moveTo>
                    <a:pt x="280" y="0"/>
                  </a:moveTo>
                  <a:cubicBezTo>
                    <a:pt x="1" y="0"/>
                    <a:pt x="1" y="412"/>
                    <a:pt x="280" y="412"/>
                  </a:cubicBezTo>
                  <a:lnTo>
                    <a:pt x="1621" y="412"/>
                  </a:lnTo>
                  <a:lnTo>
                    <a:pt x="16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9"/>
            <p:cNvSpPr/>
            <p:nvPr/>
          </p:nvSpPr>
          <p:spPr>
            <a:xfrm flipH="1">
              <a:off x="5868189" y="1628213"/>
              <a:ext cx="293937" cy="33843"/>
            </a:xfrm>
            <a:custGeom>
              <a:rect b="b" l="l" r="r" t="t"/>
              <a:pathLst>
                <a:path extrusionOk="0" h="413" w="3587">
                  <a:moveTo>
                    <a:pt x="13" y="0"/>
                  </a:moveTo>
                  <a:lnTo>
                    <a:pt x="0" y="412"/>
                  </a:lnTo>
                  <a:lnTo>
                    <a:pt x="3307" y="412"/>
                  </a:lnTo>
                  <a:cubicBezTo>
                    <a:pt x="3586" y="412"/>
                    <a:pt x="3586" y="0"/>
                    <a:pt x="3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9"/>
            <p:cNvSpPr/>
            <p:nvPr/>
          </p:nvSpPr>
          <p:spPr>
            <a:xfrm flipH="1">
              <a:off x="5868189" y="1740313"/>
              <a:ext cx="99153" cy="33843"/>
            </a:xfrm>
            <a:custGeom>
              <a:rect b="b" l="l" r="r" t="t"/>
              <a:pathLst>
                <a:path extrusionOk="0" h="413" w="1210">
                  <a:moveTo>
                    <a:pt x="1" y="0"/>
                  </a:moveTo>
                  <a:lnTo>
                    <a:pt x="1" y="412"/>
                  </a:lnTo>
                  <a:lnTo>
                    <a:pt x="930" y="412"/>
                  </a:lnTo>
                  <a:cubicBezTo>
                    <a:pt x="1209" y="412"/>
                    <a:pt x="1209" y="0"/>
                    <a:pt x="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9"/>
            <p:cNvSpPr/>
            <p:nvPr/>
          </p:nvSpPr>
          <p:spPr>
            <a:xfrm flipH="1">
              <a:off x="6068462" y="1740313"/>
              <a:ext cx="327698" cy="33843"/>
            </a:xfrm>
            <a:custGeom>
              <a:rect b="b" l="l" r="r" t="t"/>
              <a:pathLst>
                <a:path extrusionOk="0" h="413" w="3999">
                  <a:moveTo>
                    <a:pt x="280" y="0"/>
                  </a:moveTo>
                  <a:cubicBezTo>
                    <a:pt x="1" y="0"/>
                    <a:pt x="1" y="412"/>
                    <a:pt x="280" y="412"/>
                  </a:cubicBezTo>
                  <a:lnTo>
                    <a:pt x="3998" y="412"/>
                  </a:lnTo>
                  <a:lnTo>
                    <a:pt x="39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9"/>
            <p:cNvSpPr/>
            <p:nvPr/>
          </p:nvSpPr>
          <p:spPr>
            <a:xfrm flipH="1">
              <a:off x="6300285" y="1853479"/>
              <a:ext cx="94728" cy="33843"/>
            </a:xfrm>
            <a:custGeom>
              <a:rect b="b" l="l" r="r" t="t"/>
              <a:pathLst>
                <a:path extrusionOk="0" h="413" w="1156">
                  <a:moveTo>
                    <a:pt x="266" y="1"/>
                  </a:moveTo>
                  <a:cubicBezTo>
                    <a:pt x="0" y="1"/>
                    <a:pt x="0" y="412"/>
                    <a:pt x="266" y="412"/>
                  </a:cubicBezTo>
                  <a:lnTo>
                    <a:pt x="1142" y="412"/>
                  </a:lnTo>
                  <a:cubicBezTo>
                    <a:pt x="1129" y="280"/>
                    <a:pt x="1142" y="133"/>
                    <a:pt x="1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9"/>
            <p:cNvSpPr/>
            <p:nvPr/>
          </p:nvSpPr>
          <p:spPr>
            <a:xfrm flipH="1">
              <a:off x="5868189" y="1853479"/>
              <a:ext cx="333106" cy="33843"/>
            </a:xfrm>
            <a:custGeom>
              <a:rect b="b" l="l" r="r" t="t"/>
              <a:pathLst>
                <a:path extrusionOk="0" h="413" w="4065">
                  <a:moveTo>
                    <a:pt x="13" y="1"/>
                  </a:moveTo>
                  <a:cubicBezTo>
                    <a:pt x="13" y="133"/>
                    <a:pt x="0" y="280"/>
                    <a:pt x="0" y="412"/>
                  </a:cubicBezTo>
                  <a:lnTo>
                    <a:pt x="3785" y="412"/>
                  </a:lnTo>
                  <a:cubicBezTo>
                    <a:pt x="4064" y="412"/>
                    <a:pt x="4064"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9"/>
            <p:cNvSpPr/>
            <p:nvPr/>
          </p:nvSpPr>
          <p:spPr>
            <a:xfrm flipH="1">
              <a:off x="5395858" y="1515048"/>
              <a:ext cx="517073" cy="33761"/>
            </a:xfrm>
            <a:custGeom>
              <a:rect b="b" l="l" r="r" t="t"/>
              <a:pathLst>
                <a:path extrusionOk="0" h="412" w="6310">
                  <a:moveTo>
                    <a:pt x="213" y="0"/>
                  </a:moveTo>
                  <a:cubicBezTo>
                    <a:pt x="94" y="0"/>
                    <a:pt x="1" y="93"/>
                    <a:pt x="1" y="213"/>
                  </a:cubicBezTo>
                  <a:cubicBezTo>
                    <a:pt x="1" y="319"/>
                    <a:pt x="94" y="412"/>
                    <a:pt x="213" y="412"/>
                  </a:cubicBezTo>
                  <a:lnTo>
                    <a:pt x="6097" y="412"/>
                  </a:lnTo>
                  <a:cubicBezTo>
                    <a:pt x="6203" y="412"/>
                    <a:pt x="6309" y="319"/>
                    <a:pt x="6309" y="213"/>
                  </a:cubicBezTo>
                  <a:cubicBezTo>
                    <a:pt x="6309" y="93"/>
                    <a:pt x="6203" y="0"/>
                    <a:pt x="60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9"/>
            <p:cNvSpPr/>
            <p:nvPr/>
          </p:nvSpPr>
          <p:spPr>
            <a:xfrm flipH="1">
              <a:off x="5783376" y="1628213"/>
              <a:ext cx="133898" cy="33843"/>
            </a:xfrm>
            <a:custGeom>
              <a:rect b="b" l="l" r="r" t="t"/>
              <a:pathLst>
                <a:path extrusionOk="0" h="413" w="1634">
                  <a:moveTo>
                    <a:pt x="266" y="0"/>
                  </a:moveTo>
                  <a:cubicBezTo>
                    <a:pt x="0" y="0"/>
                    <a:pt x="0" y="412"/>
                    <a:pt x="266" y="412"/>
                  </a:cubicBezTo>
                  <a:lnTo>
                    <a:pt x="1621" y="412"/>
                  </a:lnTo>
                  <a:lnTo>
                    <a:pt x="16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9"/>
            <p:cNvSpPr/>
            <p:nvPr/>
          </p:nvSpPr>
          <p:spPr>
            <a:xfrm flipH="1">
              <a:off x="5390450" y="1628213"/>
              <a:ext cx="293937" cy="33843"/>
            </a:xfrm>
            <a:custGeom>
              <a:rect b="b" l="l" r="r" t="t"/>
              <a:pathLst>
                <a:path extrusionOk="0" h="413" w="3587">
                  <a:moveTo>
                    <a:pt x="14" y="0"/>
                  </a:moveTo>
                  <a:lnTo>
                    <a:pt x="1" y="412"/>
                  </a:lnTo>
                  <a:lnTo>
                    <a:pt x="3308" y="412"/>
                  </a:lnTo>
                  <a:cubicBezTo>
                    <a:pt x="3586" y="412"/>
                    <a:pt x="3586"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9"/>
            <p:cNvSpPr/>
            <p:nvPr/>
          </p:nvSpPr>
          <p:spPr>
            <a:xfrm flipH="1">
              <a:off x="5390451" y="1740313"/>
              <a:ext cx="99153" cy="33843"/>
            </a:xfrm>
            <a:custGeom>
              <a:rect b="b" l="l" r="r" t="t"/>
              <a:pathLst>
                <a:path extrusionOk="0" h="413" w="1210">
                  <a:moveTo>
                    <a:pt x="1" y="0"/>
                  </a:moveTo>
                  <a:lnTo>
                    <a:pt x="1" y="412"/>
                  </a:lnTo>
                  <a:lnTo>
                    <a:pt x="931" y="412"/>
                  </a:lnTo>
                  <a:cubicBezTo>
                    <a:pt x="1209" y="412"/>
                    <a:pt x="1209" y="0"/>
                    <a:pt x="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9"/>
            <p:cNvSpPr/>
            <p:nvPr/>
          </p:nvSpPr>
          <p:spPr>
            <a:xfrm flipH="1">
              <a:off x="5589576" y="1740313"/>
              <a:ext cx="328763" cy="33843"/>
            </a:xfrm>
            <a:custGeom>
              <a:rect b="b" l="l" r="r" t="t"/>
              <a:pathLst>
                <a:path extrusionOk="0" h="413" w="4012">
                  <a:moveTo>
                    <a:pt x="279" y="0"/>
                  </a:moveTo>
                  <a:cubicBezTo>
                    <a:pt x="0" y="0"/>
                    <a:pt x="0" y="412"/>
                    <a:pt x="279" y="412"/>
                  </a:cubicBezTo>
                  <a:lnTo>
                    <a:pt x="4011" y="412"/>
                  </a:lnTo>
                  <a:lnTo>
                    <a:pt x="4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9"/>
            <p:cNvSpPr/>
            <p:nvPr/>
          </p:nvSpPr>
          <p:spPr>
            <a:xfrm flipH="1">
              <a:off x="5823611" y="1853479"/>
              <a:ext cx="94728" cy="33843"/>
            </a:xfrm>
            <a:custGeom>
              <a:rect b="b" l="l" r="r" t="t"/>
              <a:pathLst>
                <a:path extrusionOk="0" h="413" w="1156">
                  <a:moveTo>
                    <a:pt x="279" y="1"/>
                  </a:moveTo>
                  <a:cubicBezTo>
                    <a:pt x="0" y="1"/>
                    <a:pt x="0" y="412"/>
                    <a:pt x="279" y="412"/>
                  </a:cubicBezTo>
                  <a:lnTo>
                    <a:pt x="1142" y="412"/>
                  </a:lnTo>
                  <a:cubicBezTo>
                    <a:pt x="1142" y="280"/>
                    <a:pt x="1156" y="133"/>
                    <a:pt x="1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9"/>
            <p:cNvSpPr/>
            <p:nvPr/>
          </p:nvSpPr>
          <p:spPr>
            <a:xfrm flipH="1">
              <a:off x="5390450" y="1853479"/>
              <a:ext cx="333106" cy="33843"/>
            </a:xfrm>
            <a:custGeom>
              <a:rect b="b" l="l" r="r" t="t"/>
              <a:pathLst>
                <a:path extrusionOk="0" h="413" w="4065">
                  <a:moveTo>
                    <a:pt x="14" y="1"/>
                  </a:moveTo>
                  <a:cubicBezTo>
                    <a:pt x="14" y="133"/>
                    <a:pt x="14" y="280"/>
                    <a:pt x="0" y="412"/>
                  </a:cubicBezTo>
                  <a:lnTo>
                    <a:pt x="3786" y="412"/>
                  </a:lnTo>
                  <a:cubicBezTo>
                    <a:pt x="4064" y="412"/>
                    <a:pt x="4064" y="1"/>
                    <a:pt x="37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49"/>
          <p:cNvGrpSpPr/>
          <p:nvPr/>
        </p:nvGrpSpPr>
        <p:grpSpPr>
          <a:xfrm>
            <a:off x="7043397" y="2209589"/>
            <a:ext cx="1753212" cy="2719324"/>
            <a:chOff x="7043397" y="2209589"/>
            <a:chExt cx="1753212" cy="2719324"/>
          </a:xfrm>
        </p:grpSpPr>
        <p:sp>
          <p:nvSpPr>
            <p:cNvPr id="1979" name="Google Shape;1979;p49"/>
            <p:cNvSpPr/>
            <p:nvPr/>
          </p:nvSpPr>
          <p:spPr>
            <a:xfrm>
              <a:off x="7885996" y="4020120"/>
              <a:ext cx="98927" cy="422909"/>
            </a:xfrm>
            <a:custGeom>
              <a:rect b="b" l="l" r="r" t="t"/>
              <a:pathLst>
                <a:path extrusionOk="0" h="7784" w="1821">
                  <a:moveTo>
                    <a:pt x="1" y="1"/>
                  </a:moveTo>
                  <a:lnTo>
                    <a:pt x="1" y="7783"/>
                  </a:lnTo>
                  <a:lnTo>
                    <a:pt x="1820" y="7783"/>
                  </a:lnTo>
                  <a:lnTo>
                    <a:pt x="1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9"/>
            <p:cNvSpPr/>
            <p:nvPr/>
          </p:nvSpPr>
          <p:spPr>
            <a:xfrm>
              <a:off x="7885996" y="4020120"/>
              <a:ext cx="26783" cy="422909"/>
            </a:xfrm>
            <a:custGeom>
              <a:rect b="b" l="l" r="r" t="t"/>
              <a:pathLst>
                <a:path extrusionOk="0" h="7784" w="493">
                  <a:moveTo>
                    <a:pt x="1" y="1"/>
                  </a:moveTo>
                  <a:lnTo>
                    <a:pt x="1" y="7783"/>
                  </a:lnTo>
                  <a:lnTo>
                    <a:pt x="492" y="7783"/>
                  </a:lnTo>
                  <a:lnTo>
                    <a:pt x="4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9"/>
            <p:cNvSpPr/>
            <p:nvPr/>
          </p:nvSpPr>
          <p:spPr>
            <a:xfrm>
              <a:off x="7861495" y="4393918"/>
              <a:ext cx="156622" cy="98175"/>
            </a:xfrm>
            <a:custGeom>
              <a:rect b="b" l="l" r="r" t="t"/>
              <a:pathLst>
                <a:path extrusionOk="0" h="1807" w="2883">
                  <a:moveTo>
                    <a:pt x="0" y="0"/>
                  </a:moveTo>
                  <a:lnTo>
                    <a:pt x="0" y="1806"/>
                  </a:lnTo>
                  <a:lnTo>
                    <a:pt x="2882" y="1806"/>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9"/>
            <p:cNvSpPr/>
            <p:nvPr/>
          </p:nvSpPr>
          <p:spPr>
            <a:xfrm>
              <a:off x="7842698" y="4398971"/>
              <a:ext cx="43352" cy="98175"/>
            </a:xfrm>
            <a:custGeom>
              <a:rect b="b" l="l" r="r" t="t"/>
              <a:pathLst>
                <a:path extrusionOk="0" h="1807" w="798">
                  <a:moveTo>
                    <a:pt x="1" y="0"/>
                  </a:moveTo>
                  <a:lnTo>
                    <a:pt x="1" y="1806"/>
                  </a:lnTo>
                  <a:lnTo>
                    <a:pt x="798" y="1806"/>
                  </a:lnTo>
                  <a:lnTo>
                    <a:pt x="7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9"/>
            <p:cNvSpPr/>
            <p:nvPr/>
          </p:nvSpPr>
          <p:spPr>
            <a:xfrm>
              <a:off x="7468228" y="4497093"/>
              <a:ext cx="469050" cy="156635"/>
            </a:xfrm>
            <a:custGeom>
              <a:rect b="b" l="l" r="r" t="t"/>
              <a:pathLst>
                <a:path extrusionOk="0" h="2883" w="8634">
                  <a:moveTo>
                    <a:pt x="6894" y="0"/>
                  </a:moveTo>
                  <a:lnTo>
                    <a:pt x="1" y="2882"/>
                  </a:lnTo>
                  <a:lnTo>
                    <a:pt x="1010" y="2882"/>
                  </a:lnTo>
                  <a:lnTo>
                    <a:pt x="86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9"/>
            <p:cNvSpPr/>
            <p:nvPr/>
          </p:nvSpPr>
          <p:spPr>
            <a:xfrm>
              <a:off x="7468228" y="4497093"/>
              <a:ext cx="531090" cy="215801"/>
            </a:xfrm>
            <a:custGeom>
              <a:rect b="b" l="l" r="r" t="t"/>
              <a:pathLst>
                <a:path extrusionOk="0" h="3972" w="9776">
                  <a:moveTo>
                    <a:pt x="8634" y="0"/>
                  </a:moveTo>
                  <a:lnTo>
                    <a:pt x="1010" y="2882"/>
                  </a:lnTo>
                  <a:lnTo>
                    <a:pt x="1" y="2882"/>
                  </a:lnTo>
                  <a:lnTo>
                    <a:pt x="1" y="3971"/>
                  </a:lnTo>
                  <a:lnTo>
                    <a:pt x="917" y="3971"/>
                  </a:lnTo>
                  <a:lnTo>
                    <a:pt x="9776" y="492"/>
                  </a:lnTo>
                  <a:lnTo>
                    <a:pt x="9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9"/>
            <p:cNvSpPr/>
            <p:nvPr/>
          </p:nvSpPr>
          <p:spPr>
            <a:xfrm>
              <a:off x="7922069" y="4497093"/>
              <a:ext cx="469756" cy="156635"/>
            </a:xfrm>
            <a:custGeom>
              <a:rect b="b" l="l" r="r" t="t"/>
              <a:pathLst>
                <a:path extrusionOk="0" h="2883" w="8647">
                  <a:moveTo>
                    <a:pt x="1" y="0"/>
                  </a:moveTo>
                  <a:lnTo>
                    <a:pt x="7624" y="2882"/>
                  </a:lnTo>
                  <a:lnTo>
                    <a:pt x="8647" y="2882"/>
                  </a:lnTo>
                  <a:lnTo>
                    <a:pt x="17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9"/>
            <p:cNvSpPr/>
            <p:nvPr/>
          </p:nvSpPr>
          <p:spPr>
            <a:xfrm>
              <a:off x="7860028" y="4497093"/>
              <a:ext cx="531796" cy="215801"/>
            </a:xfrm>
            <a:custGeom>
              <a:rect b="b" l="l" r="r" t="t"/>
              <a:pathLst>
                <a:path extrusionOk="0" h="3972" w="9789">
                  <a:moveTo>
                    <a:pt x="1" y="0"/>
                  </a:moveTo>
                  <a:lnTo>
                    <a:pt x="1" y="492"/>
                  </a:lnTo>
                  <a:lnTo>
                    <a:pt x="8859" y="3971"/>
                  </a:lnTo>
                  <a:lnTo>
                    <a:pt x="9789" y="3971"/>
                  </a:lnTo>
                  <a:lnTo>
                    <a:pt x="9789" y="2882"/>
                  </a:lnTo>
                  <a:lnTo>
                    <a:pt x="8766" y="2882"/>
                  </a:lnTo>
                  <a:lnTo>
                    <a:pt x="1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9"/>
            <p:cNvSpPr/>
            <p:nvPr/>
          </p:nvSpPr>
          <p:spPr>
            <a:xfrm>
              <a:off x="7468228" y="4712842"/>
              <a:ext cx="49871" cy="56341"/>
            </a:xfrm>
            <a:custGeom>
              <a:rect b="b" l="l" r="r" t="t"/>
              <a:pathLst>
                <a:path extrusionOk="0" h="1037" w="918">
                  <a:moveTo>
                    <a:pt x="1" y="0"/>
                  </a:moveTo>
                  <a:lnTo>
                    <a:pt x="1" y="1036"/>
                  </a:lnTo>
                  <a:lnTo>
                    <a:pt x="545" y="1036"/>
                  </a:lnTo>
                  <a:lnTo>
                    <a:pt x="917" y="0"/>
                  </a:lnTo>
                  <a:close/>
                </a:path>
              </a:pathLst>
            </a:custGeom>
            <a:solidFill>
              <a:srgbClr val="F6F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9"/>
            <p:cNvSpPr/>
            <p:nvPr/>
          </p:nvSpPr>
          <p:spPr>
            <a:xfrm>
              <a:off x="8341304" y="4712842"/>
              <a:ext cx="50523" cy="56341"/>
            </a:xfrm>
            <a:custGeom>
              <a:rect b="b" l="l" r="r" t="t"/>
              <a:pathLst>
                <a:path extrusionOk="0" h="1037" w="930">
                  <a:moveTo>
                    <a:pt x="0" y="0"/>
                  </a:moveTo>
                  <a:lnTo>
                    <a:pt x="0" y="1036"/>
                  </a:lnTo>
                  <a:lnTo>
                    <a:pt x="465" y="1036"/>
                  </a:lnTo>
                  <a:lnTo>
                    <a:pt x="9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9"/>
            <p:cNvSpPr/>
            <p:nvPr/>
          </p:nvSpPr>
          <p:spPr>
            <a:xfrm>
              <a:off x="7391030" y="4729413"/>
              <a:ext cx="153742" cy="153755"/>
            </a:xfrm>
            <a:custGeom>
              <a:rect b="b" l="l" r="r" t="t"/>
              <a:pathLst>
                <a:path extrusionOk="0" h="2830" w="2830">
                  <a:moveTo>
                    <a:pt x="1422" y="1"/>
                  </a:moveTo>
                  <a:cubicBezTo>
                    <a:pt x="638" y="1"/>
                    <a:pt x="1" y="638"/>
                    <a:pt x="1" y="1409"/>
                  </a:cubicBezTo>
                  <a:cubicBezTo>
                    <a:pt x="1" y="2192"/>
                    <a:pt x="638" y="2830"/>
                    <a:pt x="1422" y="2830"/>
                  </a:cubicBezTo>
                  <a:cubicBezTo>
                    <a:pt x="2192" y="2830"/>
                    <a:pt x="2830" y="2192"/>
                    <a:pt x="2830" y="1409"/>
                  </a:cubicBezTo>
                  <a:cubicBezTo>
                    <a:pt x="2830" y="638"/>
                    <a:pt x="2192" y="1"/>
                    <a:pt x="1422" y="1"/>
                  </a:cubicBezTo>
                  <a:close/>
                </a:path>
              </a:pathLst>
            </a:custGeom>
            <a:solidFill>
              <a:srgbClr val="F6F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9"/>
            <p:cNvSpPr/>
            <p:nvPr/>
          </p:nvSpPr>
          <p:spPr>
            <a:xfrm>
              <a:off x="7831181" y="4769129"/>
              <a:ext cx="153742" cy="153755"/>
            </a:xfrm>
            <a:custGeom>
              <a:rect b="b" l="l" r="r" t="t"/>
              <a:pathLst>
                <a:path extrusionOk="0" h="2830" w="2830">
                  <a:moveTo>
                    <a:pt x="1408" y="0"/>
                  </a:moveTo>
                  <a:cubicBezTo>
                    <a:pt x="625" y="0"/>
                    <a:pt x="0" y="638"/>
                    <a:pt x="0" y="1408"/>
                  </a:cubicBezTo>
                  <a:cubicBezTo>
                    <a:pt x="0" y="2192"/>
                    <a:pt x="625" y="2829"/>
                    <a:pt x="1408" y="2829"/>
                  </a:cubicBezTo>
                  <a:cubicBezTo>
                    <a:pt x="2192" y="2829"/>
                    <a:pt x="2829" y="2192"/>
                    <a:pt x="2829" y="1408"/>
                  </a:cubicBezTo>
                  <a:cubicBezTo>
                    <a:pt x="2829" y="638"/>
                    <a:pt x="2192" y="0"/>
                    <a:pt x="14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9"/>
            <p:cNvSpPr/>
            <p:nvPr/>
          </p:nvSpPr>
          <p:spPr>
            <a:xfrm>
              <a:off x="8289314" y="4729413"/>
              <a:ext cx="153742" cy="153755"/>
            </a:xfrm>
            <a:custGeom>
              <a:rect b="b" l="l" r="r" t="t"/>
              <a:pathLst>
                <a:path extrusionOk="0" h="2830" w="2830">
                  <a:moveTo>
                    <a:pt x="1422" y="1"/>
                  </a:moveTo>
                  <a:cubicBezTo>
                    <a:pt x="638" y="1"/>
                    <a:pt x="1" y="638"/>
                    <a:pt x="1" y="1409"/>
                  </a:cubicBezTo>
                  <a:cubicBezTo>
                    <a:pt x="1" y="2192"/>
                    <a:pt x="638" y="2830"/>
                    <a:pt x="1422" y="2830"/>
                  </a:cubicBezTo>
                  <a:cubicBezTo>
                    <a:pt x="2205" y="2830"/>
                    <a:pt x="2830" y="2192"/>
                    <a:pt x="2830" y="1409"/>
                  </a:cubicBezTo>
                  <a:cubicBezTo>
                    <a:pt x="2830" y="638"/>
                    <a:pt x="2205" y="1"/>
                    <a:pt x="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9"/>
            <p:cNvSpPr/>
            <p:nvPr/>
          </p:nvSpPr>
          <p:spPr>
            <a:xfrm>
              <a:off x="7885996" y="4497093"/>
              <a:ext cx="51284" cy="272087"/>
            </a:xfrm>
            <a:custGeom>
              <a:rect b="b" l="l" r="r" t="t"/>
              <a:pathLst>
                <a:path extrusionOk="0" h="5008" w="944">
                  <a:moveTo>
                    <a:pt x="1" y="0"/>
                  </a:moveTo>
                  <a:lnTo>
                    <a:pt x="1" y="5007"/>
                  </a:lnTo>
                  <a:lnTo>
                    <a:pt x="505" y="5007"/>
                  </a:lnTo>
                  <a:lnTo>
                    <a:pt x="9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9"/>
            <p:cNvSpPr/>
            <p:nvPr/>
          </p:nvSpPr>
          <p:spPr>
            <a:xfrm>
              <a:off x="7885996" y="4769129"/>
              <a:ext cx="26783" cy="36836"/>
            </a:xfrm>
            <a:custGeom>
              <a:rect b="b" l="l" r="r" t="t"/>
              <a:pathLst>
                <a:path extrusionOk="0" h="678" w="493">
                  <a:moveTo>
                    <a:pt x="1" y="0"/>
                  </a:moveTo>
                  <a:lnTo>
                    <a:pt x="1" y="678"/>
                  </a:lnTo>
                  <a:lnTo>
                    <a:pt x="492" y="678"/>
                  </a:lnTo>
                  <a:lnTo>
                    <a:pt x="4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9"/>
            <p:cNvSpPr/>
            <p:nvPr/>
          </p:nvSpPr>
          <p:spPr>
            <a:xfrm>
              <a:off x="8093088" y="3090405"/>
              <a:ext cx="703520" cy="984958"/>
            </a:xfrm>
            <a:custGeom>
              <a:rect b="b" l="l" r="r" t="t"/>
              <a:pathLst>
                <a:path extrusionOk="0" h="18129" w="12950">
                  <a:moveTo>
                    <a:pt x="9436" y="0"/>
                  </a:moveTo>
                  <a:cubicBezTo>
                    <a:pt x="8700" y="0"/>
                    <a:pt x="7993" y="406"/>
                    <a:pt x="7637" y="1109"/>
                  </a:cubicBezTo>
                  <a:lnTo>
                    <a:pt x="505" y="15200"/>
                  </a:lnTo>
                  <a:cubicBezTo>
                    <a:pt x="0" y="16196"/>
                    <a:pt x="412" y="17405"/>
                    <a:pt x="1395" y="17909"/>
                  </a:cubicBezTo>
                  <a:cubicBezTo>
                    <a:pt x="1688" y="18058"/>
                    <a:pt x="2000" y="18128"/>
                    <a:pt x="2308" y="18128"/>
                  </a:cubicBezTo>
                  <a:cubicBezTo>
                    <a:pt x="3046" y="18128"/>
                    <a:pt x="3757" y="17723"/>
                    <a:pt x="4104" y="17020"/>
                  </a:cubicBezTo>
                  <a:lnTo>
                    <a:pt x="12445" y="3287"/>
                  </a:lnTo>
                  <a:cubicBezTo>
                    <a:pt x="12949" y="2291"/>
                    <a:pt x="11342" y="724"/>
                    <a:pt x="10346" y="219"/>
                  </a:cubicBezTo>
                  <a:cubicBezTo>
                    <a:pt x="10053" y="71"/>
                    <a:pt x="9742" y="0"/>
                    <a:pt x="94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9"/>
            <p:cNvSpPr/>
            <p:nvPr/>
          </p:nvSpPr>
          <p:spPr>
            <a:xfrm>
              <a:off x="7772020" y="3371134"/>
              <a:ext cx="365124" cy="297242"/>
            </a:xfrm>
            <a:custGeom>
              <a:rect b="b" l="l" r="r" t="t"/>
              <a:pathLst>
                <a:path extrusionOk="0" h="5471" w="6721">
                  <a:moveTo>
                    <a:pt x="3793" y="1"/>
                  </a:moveTo>
                  <a:cubicBezTo>
                    <a:pt x="3159" y="1"/>
                    <a:pt x="2520" y="208"/>
                    <a:pt x="2006" y="630"/>
                  </a:cubicBezTo>
                  <a:lnTo>
                    <a:pt x="319" y="3127"/>
                  </a:lnTo>
                  <a:cubicBezTo>
                    <a:pt x="40" y="3884"/>
                    <a:pt x="0" y="4614"/>
                    <a:pt x="425" y="5053"/>
                  </a:cubicBezTo>
                  <a:cubicBezTo>
                    <a:pt x="718" y="5349"/>
                    <a:pt x="1199" y="5471"/>
                    <a:pt x="1757" y="5471"/>
                  </a:cubicBezTo>
                  <a:cubicBezTo>
                    <a:pt x="3047" y="5471"/>
                    <a:pt x="4752" y="4824"/>
                    <a:pt x="5512" y="4203"/>
                  </a:cubicBezTo>
                  <a:cubicBezTo>
                    <a:pt x="6614" y="3313"/>
                    <a:pt x="6721" y="1785"/>
                    <a:pt x="5751" y="803"/>
                  </a:cubicBezTo>
                  <a:cubicBezTo>
                    <a:pt x="5234" y="272"/>
                    <a:pt x="4517" y="1"/>
                    <a:pt x="37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9"/>
            <p:cNvSpPr/>
            <p:nvPr/>
          </p:nvSpPr>
          <p:spPr>
            <a:xfrm>
              <a:off x="7924948" y="2222248"/>
              <a:ext cx="826188" cy="1129966"/>
            </a:xfrm>
            <a:custGeom>
              <a:rect b="b" l="l" r="r" t="t"/>
              <a:pathLst>
                <a:path extrusionOk="0" h="20798" w="15208">
                  <a:moveTo>
                    <a:pt x="8856" y="0"/>
                  </a:moveTo>
                  <a:cubicBezTo>
                    <a:pt x="3534" y="0"/>
                    <a:pt x="1416" y="9972"/>
                    <a:pt x="731" y="13170"/>
                  </a:cubicBezTo>
                  <a:cubicBezTo>
                    <a:pt x="1" y="16583"/>
                    <a:pt x="2179" y="19943"/>
                    <a:pt x="5592" y="20674"/>
                  </a:cubicBezTo>
                  <a:cubicBezTo>
                    <a:pt x="5988" y="20758"/>
                    <a:pt x="6417" y="20798"/>
                    <a:pt x="6863" y="20798"/>
                  </a:cubicBezTo>
                  <a:cubicBezTo>
                    <a:pt x="10280" y="20798"/>
                    <a:pt x="14717" y="18456"/>
                    <a:pt x="13096" y="15813"/>
                  </a:cubicBezTo>
                  <a:cubicBezTo>
                    <a:pt x="8806" y="8760"/>
                    <a:pt x="15208" y="1429"/>
                    <a:pt x="9975" y="141"/>
                  </a:cubicBezTo>
                  <a:cubicBezTo>
                    <a:pt x="9587" y="46"/>
                    <a:pt x="9214" y="0"/>
                    <a:pt x="88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9"/>
            <p:cNvSpPr/>
            <p:nvPr/>
          </p:nvSpPr>
          <p:spPr>
            <a:xfrm>
              <a:off x="7516578" y="3012821"/>
              <a:ext cx="409889" cy="341359"/>
            </a:xfrm>
            <a:custGeom>
              <a:rect b="b" l="l" r="r" t="t"/>
              <a:pathLst>
                <a:path extrusionOk="0" h="6283" w="7545">
                  <a:moveTo>
                    <a:pt x="280" y="0"/>
                  </a:moveTo>
                  <a:lnTo>
                    <a:pt x="1" y="319"/>
                  </a:lnTo>
                  <a:cubicBezTo>
                    <a:pt x="1" y="319"/>
                    <a:pt x="3387" y="5366"/>
                    <a:pt x="6801" y="6282"/>
                  </a:cubicBezTo>
                  <a:cubicBezTo>
                    <a:pt x="7544" y="5180"/>
                    <a:pt x="7478" y="4263"/>
                    <a:pt x="7478" y="4263"/>
                  </a:cubicBezTo>
                  <a:cubicBezTo>
                    <a:pt x="7478" y="4263"/>
                    <a:pt x="6774" y="3798"/>
                    <a:pt x="4450" y="2616"/>
                  </a:cubicBezTo>
                  <a:cubicBezTo>
                    <a:pt x="2737" y="1766"/>
                    <a:pt x="280" y="0"/>
                    <a:pt x="280" y="0"/>
                  </a:cubicBezTo>
                  <a:close/>
                </a:path>
              </a:pathLst>
            </a:custGeom>
            <a:solidFill>
              <a:srgbClr val="AB7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9"/>
            <p:cNvSpPr/>
            <p:nvPr/>
          </p:nvSpPr>
          <p:spPr>
            <a:xfrm>
              <a:off x="7672440" y="3130393"/>
              <a:ext cx="254028" cy="225961"/>
            </a:xfrm>
            <a:custGeom>
              <a:rect b="b" l="l" r="r" t="t"/>
              <a:pathLst>
                <a:path extrusionOk="0" h="4159" w="4676">
                  <a:moveTo>
                    <a:pt x="731" y="1"/>
                  </a:moveTo>
                  <a:cubicBezTo>
                    <a:pt x="532" y="532"/>
                    <a:pt x="279" y="1050"/>
                    <a:pt x="0" y="1555"/>
                  </a:cubicBezTo>
                  <a:cubicBezTo>
                    <a:pt x="1060" y="2578"/>
                    <a:pt x="2644" y="4159"/>
                    <a:pt x="3668" y="4159"/>
                  </a:cubicBezTo>
                  <a:cubicBezTo>
                    <a:pt x="3761" y="4159"/>
                    <a:pt x="3849" y="4146"/>
                    <a:pt x="3932" y="4118"/>
                  </a:cubicBezTo>
                  <a:cubicBezTo>
                    <a:pt x="4675" y="3016"/>
                    <a:pt x="4609" y="2099"/>
                    <a:pt x="4609" y="2099"/>
                  </a:cubicBezTo>
                  <a:cubicBezTo>
                    <a:pt x="4609" y="2099"/>
                    <a:pt x="3905" y="1634"/>
                    <a:pt x="1581" y="452"/>
                  </a:cubicBezTo>
                  <a:cubicBezTo>
                    <a:pt x="1315" y="320"/>
                    <a:pt x="1023" y="174"/>
                    <a:pt x="7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9"/>
            <p:cNvSpPr/>
            <p:nvPr/>
          </p:nvSpPr>
          <p:spPr>
            <a:xfrm>
              <a:off x="7431449" y="2875471"/>
              <a:ext cx="132827" cy="160927"/>
            </a:xfrm>
            <a:custGeom>
              <a:rect b="b" l="l" r="r" t="t"/>
              <a:pathLst>
                <a:path extrusionOk="0" h="2962" w="2445">
                  <a:moveTo>
                    <a:pt x="1048" y="1"/>
                  </a:moveTo>
                  <a:cubicBezTo>
                    <a:pt x="1006" y="1"/>
                    <a:pt x="964" y="19"/>
                    <a:pt x="930" y="58"/>
                  </a:cubicBezTo>
                  <a:cubicBezTo>
                    <a:pt x="704" y="350"/>
                    <a:pt x="1661" y="1001"/>
                    <a:pt x="1222" y="1891"/>
                  </a:cubicBezTo>
                  <a:cubicBezTo>
                    <a:pt x="1139" y="2065"/>
                    <a:pt x="975" y="2118"/>
                    <a:pt x="799" y="2118"/>
                  </a:cubicBezTo>
                  <a:cubicBezTo>
                    <a:pt x="640" y="2118"/>
                    <a:pt x="472" y="2075"/>
                    <a:pt x="346" y="2037"/>
                  </a:cubicBezTo>
                  <a:cubicBezTo>
                    <a:pt x="324" y="2031"/>
                    <a:pt x="302" y="2028"/>
                    <a:pt x="280" y="2028"/>
                  </a:cubicBezTo>
                  <a:cubicBezTo>
                    <a:pt x="197" y="2028"/>
                    <a:pt x="120" y="2067"/>
                    <a:pt x="67" y="2130"/>
                  </a:cubicBezTo>
                  <a:cubicBezTo>
                    <a:pt x="1" y="2223"/>
                    <a:pt x="67" y="2355"/>
                    <a:pt x="173" y="2355"/>
                  </a:cubicBezTo>
                  <a:cubicBezTo>
                    <a:pt x="452" y="2395"/>
                    <a:pt x="731" y="2448"/>
                    <a:pt x="1010" y="2515"/>
                  </a:cubicBezTo>
                  <a:cubicBezTo>
                    <a:pt x="1090" y="2568"/>
                    <a:pt x="1740" y="2834"/>
                    <a:pt x="1979" y="2940"/>
                  </a:cubicBezTo>
                  <a:cubicBezTo>
                    <a:pt x="1999" y="2945"/>
                    <a:pt x="2020" y="2948"/>
                    <a:pt x="2042" y="2948"/>
                  </a:cubicBezTo>
                  <a:cubicBezTo>
                    <a:pt x="2079" y="2948"/>
                    <a:pt x="2118" y="2938"/>
                    <a:pt x="2152" y="2913"/>
                  </a:cubicBezTo>
                  <a:lnTo>
                    <a:pt x="2165" y="2900"/>
                  </a:lnTo>
                  <a:cubicBezTo>
                    <a:pt x="2169" y="2897"/>
                    <a:pt x="2176" y="2896"/>
                    <a:pt x="2183" y="2896"/>
                  </a:cubicBezTo>
                  <a:cubicBezTo>
                    <a:pt x="2240" y="2896"/>
                    <a:pt x="2385" y="2961"/>
                    <a:pt x="2431" y="2961"/>
                  </a:cubicBezTo>
                  <a:cubicBezTo>
                    <a:pt x="2439" y="2961"/>
                    <a:pt x="2444" y="2959"/>
                    <a:pt x="2444" y="2953"/>
                  </a:cubicBezTo>
                  <a:cubicBezTo>
                    <a:pt x="2365" y="2502"/>
                    <a:pt x="2258" y="2050"/>
                    <a:pt x="2139" y="1612"/>
                  </a:cubicBezTo>
                  <a:cubicBezTo>
                    <a:pt x="2059" y="1373"/>
                    <a:pt x="1940" y="1147"/>
                    <a:pt x="1767" y="974"/>
                  </a:cubicBezTo>
                  <a:cubicBezTo>
                    <a:pt x="1754" y="948"/>
                    <a:pt x="1740" y="934"/>
                    <a:pt x="1727" y="921"/>
                  </a:cubicBezTo>
                  <a:cubicBezTo>
                    <a:pt x="1647" y="669"/>
                    <a:pt x="1488" y="443"/>
                    <a:pt x="1289" y="270"/>
                  </a:cubicBezTo>
                  <a:cubicBezTo>
                    <a:pt x="1276" y="257"/>
                    <a:pt x="1249" y="230"/>
                    <a:pt x="1236" y="217"/>
                  </a:cubicBezTo>
                  <a:cubicBezTo>
                    <a:pt x="1222" y="164"/>
                    <a:pt x="1209" y="124"/>
                    <a:pt x="1196" y="98"/>
                  </a:cubicBezTo>
                  <a:cubicBezTo>
                    <a:pt x="1165" y="36"/>
                    <a:pt x="1107" y="1"/>
                    <a:pt x="1048" y="1"/>
                  </a:cubicBezTo>
                  <a:close/>
                </a:path>
              </a:pathLst>
            </a:custGeom>
            <a:solidFill>
              <a:srgbClr val="AB7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9"/>
            <p:cNvSpPr/>
            <p:nvPr/>
          </p:nvSpPr>
          <p:spPr>
            <a:xfrm>
              <a:off x="7814068" y="2791421"/>
              <a:ext cx="310092" cy="570307"/>
            </a:xfrm>
            <a:custGeom>
              <a:rect b="b" l="l" r="r" t="t"/>
              <a:pathLst>
                <a:path extrusionOk="0" h="10497" w="5708">
                  <a:moveTo>
                    <a:pt x="4744" y="0"/>
                  </a:moveTo>
                  <a:cubicBezTo>
                    <a:pt x="4282" y="0"/>
                    <a:pt x="3671" y="140"/>
                    <a:pt x="3343" y="795"/>
                  </a:cubicBezTo>
                  <a:cubicBezTo>
                    <a:pt x="2905" y="1645"/>
                    <a:pt x="993" y="7010"/>
                    <a:pt x="475" y="8458"/>
                  </a:cubicBezTo>
                  <a:cubicBezTo>
                    <a:pt x="1" y="9799"/>
                    <a:pt x="442" y="10496"/>
                    <a:pt x="1000" y="10496"/>
                  </a:cubicBezTo>
                  <a:cubicBezTo>
                    <a:pt x="1271" y="10496"/>
                    <a:pt x="1569" y="10332"/>
                    <a:pt x="1803" y="9998"/>
                  </a:cubicBezTo>
                  <a:cubicBezTo>
                    <a:pt x="2400" y="9148"/>
                    <a:pt x="3941" y="5682"/>
                    <a:pt x="4539" y="3677"/>
                  </a:cubicBezTo>
                  <a:cubicBezTo>
                    <a:pt x="5123" y="1671"/>
                    <a:pt x="5707" y="556"/>
                    <a:pt x="5349" y="77"/>
                  </a:cubicBezTo>
                  <a:cubicBezTo>
                    <a:pt x="5349" y="77"/>
                    <a:pt x="5088" y="0"/>
                    <a:pt x="47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9"/>
            <p:cNvSpPr/>
            <p:nvPr/>
          </p:nvSpPr>
          <p:spPr>
            <a:xfrm>
              <a:off x="7249130" y="2707479"/>
              <a:ext cx="315145" cy="373196"/>
            </a:xfrm>
            <a:custGeom>
              <a:rect b="b" l="l" r="r" t="t"/>
              <a:pathLst>
                <a:path extrusionOk="0" h="6869" w="5801">
                  <a:moveTo>
                    <a:pt x="502" y="0"/>
                  </a:moveTo>
                  <a:cubicBezTo>
                    <a:pt x="216" y="0"/>
                    <a:pt x="0" y="281"/>
                    <a:pt x="89" y="573"/>
                  </a:cubicBezTo>
                  <a:lnTo>
                    <a:pt x="2307" y="6603"/>
                  </a:lnTo>
                  <a:cubicBezTo>
                    <a:pt x="2374" y="6762"/>
                    <a:pt x="2533" y="6868"/>
                    <a:pt x="2706" y="6868"/>
                  </a:cubicBezTo>
                  <a:lnTo>
                    <a:pt x="5070" y="6815"/>
                  </a:lnTo>
                  <a:cubicBezTo>
                    <a:pt x="5800" y="6802"/>
                    <a:pt x="5256" y="5979"/>
                    <a:pt x="5123" y="5647"/>
                  </a:cubicBezTo>
                  <a:cubicBezTo>
                    <a:pt x="4499" y="4146"/>
                    <a:pt x="3569" y="1609"/>
                    <a:pt x="2945" y="122"/>
                  </a:cubicBezTo>
                  <a:lnTo>
                    <a:pt x="541" y="2"/>
                  </a:lnTo>
                  <a:cubicBezTo>
                    <a:pt x="528" y="1"/>
                    <a:pt x="515" y="0"/>
                    <a:pt x="5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9"/>
            <p:cNvSpPr/>
            <p:nvPr/>
          </p:nvSpPr>
          <p:spPr>
            <a:xfrm>
              <a:off x="7263363" y="2706827"/>
              <a:ext cx="281408" cy="359396"/>
            </a:xfrm>
            <a:custGeom>
              <a:rect b="b" l="l" r="r" t="t"/>
              <a:pathLst>
                <a:path extrusionOk="0" h="6615" w="5180">
                  <a:moveTo>
                    <a:pt x="279" y="1"/>
                  </a:moveTo>
                  <a:cubicBezTo>
                    <a:pt x="120" y="1"/>
                    <a:pt x="0" y="160"/>
                    <a:pt x="53" y="306"/>
                  </a:cubicBezTo>
                  <a:lnTo>
                    <a:pt x="2311" y="6363"/>
                  </a:lnTo>
                  <a:cubicBezTo>
                    <a:pt x="2377" y="6509"/>
                    <a:pt x="2523" y="6615"/>
                    <a:pt x="2683" y="6615"/>
                  </a:cubicBezTo>
                  <a:lnTo>
                    <a:pt x="4888" y="6562"/>
                  </a:lnTo>
                  <a:cubicBezTo>
                    <a:pt x="5060" y="6562"/>
                    <a:pt x="5180" y="6389"/>
                    <a:pt x="5113" y="6230"/>
                  </a:cubicBezTo>
                  <a:lnTo>
                    <a:pt x="2935" y="306"/>
                  </a:lnTo>
                  <a:cubicBezTo>
                    <a:pt x="2895" y="200"/>
                    <a:pt x="2802" y="134"/>
                    <a:pt x="2683" y="120"/>
                  </a:cubicBezTo>
                  <a:lnTo>
                    <a:pt x="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9"/>
            <p:cNvSpPr/>
            <p:nvPr/>
          </p:nvSpPr>
          <p:spPr>
            <a:xfrm>
              <a:off x="7272816" y="2717639"/>
              <a:ext cx="262611" cy="338479"/>
            </a:xfrm>
            <a:custGeom>
              <a:rect b="b" l="l" r="r" t="t"/>
              <a:pathLst>
                <a:path extrusionOk="0" h="6230" w="4834">
                  <a:moveTo>
                    <a:pt x="233" y="0"/>
                  </a:moveTo>
                  <a:cubicBezTo>
                    <a:pt x="96" y="0"/>
                    <a:pt x="0" y="140"/>
                    <a:pt x="39" y="280"/>
                  </a:cubicBezTo>
                  <a:lnTo>
                    <a:pt x="2177" y="5991"/>
                  </a:lnTo>
                  <a:cubicBezTo>
                    <a:pt x="2230" y="6137"/>
                    <a:pt x="2363" y="6230"/>
                    <a:pt x="2522" y="6230"/>
                  </a:cubicBezTo>
                  <a:lnTo>
                    <a:pt x="4567" y="6177"/>
                  </a:lnTo>
                  <a:cubicBezTo>
                    <a:pt x="4727" y="6177"/>
                    <a:pt x="4833" y="6017"/>
                    <a:pt x="4780" y="5858"/>
                  </a:cubicBezTo>
                  <a:lnTo>
                    <a:pt x="2735" y="280"/>
                  </a:lnTo>
                  <a:cubicBezTo>
                    <a:pt x="2695" y="174"/>
                    <a:pt x="2602" y="121"/>
                    <a:pt x="2496" y="107"/>
                  </a:cubicBezTo>
                  <a:lnTo>
                    <a:pt x="251" y="1"/>
                  </a:lnTo>
                  <a:cubicBezTo>
                    <a:pt x="245" y="1"/>
                    <a:pt x="239" y="0"/>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9"/>
            <p:cNvSpPr/>
            <p:nvPr/>
          </p:nvSpPr>
          <p:spPr>
            <a:xfrm>
              <a:off x="7296557" y="2792725"/>
              <a:ext cx="202744" cy="150115"/>
            </a:xfrm>
            <a:custGeom>
              <a:rect b="b" l="l" r="r" t="t"/>
              <a:pathLst>
                <a:path extrusionOk="0" h="2763" w="3732">
                  <a:moveTo>
                    <a:pt x="0" y="0"/>
                  </a:moveTo>
                  <a:lnTo>
                    <a:pt x="1009" y="2670"/>
                  </a:lnTo>
                  <a:lnTo>
                    <a:pt x="3732" y="2763"/>
                  </a:lnTo>
                  <a:lnTo>
                    <a:pt x="2749" y="146"/>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9"/>
            <p:cNvSpPr/>
            <p:nvPr/>
          </p:nvSpPr>
          <p:spPr>
            <a:xfrm>
              <a:off x="7470401" y="2973756"/>
              <a:ext cx="74372" cy="69380"/>
            </a:xfrm>
            <a:custGeom>
              <a:rect b="b" l="l" r="r" t="t"/>
              <a:pathLst>
                <a:path extrusionOk="0" h="1277" w="1369">
                  <a:moveTo>
                    <a:pt x="212" y="0"/>
                  </a:moveTo>
                  <a:cubicBezTo>
                    <a:pt x="157" y="0"/>
                    <a:pt x="106" y="26"/>
                    <a:pt x="80" y="68"/>
                  </a:cubicBezTo>
                  <a:lnTo>
                    <a:pt x="41" y="121"/>
                  </a:lnTo>
                  <a:cubicBezTo>
                    <a:pt x="1" y="188"/>
                    <a:pt x="14" y="281"/>
                    <a:pt x="94" y="334"/>
                  </a:cubicBezTo>
                  <a:lnTo>
                    <a:pt x="1369" y="1277"/>
                  </a:lnTo>
                  <a:lnTo>
                    <a:pt x="1116" y="480"/>
                  </a:lnTo>
                  <a:lnTo>
                    <a:pt x="306" y="28"/>
                  </a:lnTo>
                  <a:cubicBezTo>
                    <a:pt x="277" y="9"/>
                    <a:pt x="244" y="0"/>
                    <a:pt x="212" y="0"/>
                  </a:cubicBezTo>
                  <a:close/>
                </a:path>
              </a:pathLst>
            </a:custGeom>
            <a:solidFill>
              <a:srgbClr val="EDBA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9"/>
            <p:cNvSpPr/>
            <p:nvPr/>
          </p:nvSpPr>
          <p:spPr>
            <a:xfrm>
              <a:off x="7294384" y="2747902"/>
              <a:ext cx="36453" cy="30751"/>
            </a:xfrm>
            <a:custGeom>
              <a:rect b="b" l="l" r="r" t="t"/>
              <a:pathLst>
                <a:path extrusionOk="0" h="566" w="671">
                  <a:moveTo>
                    <a:pt x="230" y="1"/>
                  </a:moveTo>
                  <a:cubicBezTo>
                    <a:pt x="107" y="1"/>
                    <a:pt x="0" y="102"/>
                    <a:pt x="0" y="228"/>
                  </a:cubicBezTo>
                  <a:cubicBezTo>
                    <a:pt x="13" y="414"/>
                    <a:pt x="160" y="560"/>
                    <a:pt x="345" y="560"/>
                  </a:cubicBezTo>
                  <a:cubicBezTo>
                    <a:pt x="363" y="564"/>
                    <a:pt x="379" y="565"/>
                    <a:pt x="396" y="565"/>
                  </a:cubicBezTo>
                  <a:cubicBezTo>
                    <a:pt x="547" y="565"/>
                    <a:pt x="671" y="410"/>
                    <a:pt x="611" y="254"/>
                  </a:cubicBezTo>
                  <a:cubicBezTo>
                    <a:pt x="558" y="108"/>
                    <a:pt x="412" y="2"/>
                    <a:pt x="253" y="2"/>
                  </a:cubicBezTo>
                  <a:cubicBezTo>
                    <a:pt x="245" y="1"/>
                    <a:pt x="237" y="1"/>
                    <a:pt x="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9"/>
            <p:cNvSpPr/>
            <p:nvPr/>
          </p:nvSpPr>
          <p:spPr>
            <a:xfrm>
              <a:off x="7356424" y="2812936"/>
              <a:ext cx="93115" cy="70738"/>
            </a:xfrm>
            <a:custGeom>
              <a:rect b="b" l="l" r="r" t="t"/>
              <a:pathLst>
                <a:path extrusionOk="0" fill="none" h="1302" w="1714">
                  <a:moveTo>
                    <a:pt x="1129" y="13"/>
                  </a:moveTo>
                  <a:cubicBezTo>
                    <a:pt x="1010" y="0"/>
                    <a:pt x="890" y="67"/>
                    <a:pt x="810" y="160"/>
                  </a:cubicBezTo>
                  <a:cubicBezTo>
                    <a:pt x="704" y="67"/>
                    <a:pt x="571" y="13"/>
                    <a:pt x="425" y="13"/>
                  </a:cubicBezTo>
                  <a:cubicBezTo>
                    <a:pt x="53" y="13"/>
                    <a:pt x="0" y="372"/>
                    <a:pt x="173" y="638"/>
                  </a:cubicBezTo>
                  <a:cubicBezTo>
                    <a:pt x="385" y="956"/>
                    <a:pt x="691" y="1195"/>
                    <a:pt x="1050" y="1302"/>
                  </a:cubicBezTo>
                  <a:cubicBezTo>
                    <a:pt x="1355" y="1195"/>
                    <a:pt x="1581" y="956"/>
                    <a:pt x="1647" y="638"/>
                  </a:cubicBezTo>
                  <a:cubicBezTo>
                    <a:pt x="1714" y="319"/>
                    <a:pt x="1461" y="13"/>
                    <a:pt x="1129" y="13"/>
                  </a:cubicBezTo>
                  <a:close/>
                </a:path>
              </a:pathLst>
            </a:custGeom>
            <a:solidFill>
              <a:schemeClr val="dk2"/>
            </a:solidFill>
            <a:ln cap="flat" cmpd="sng" w="4325">
              <a:solidFill>
                <a:srgbClr val="F6F7D4"/>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9"/>
            <p:cNvSpPr/>
            <p:nvPr/>
          </p:nvSpPr>
          <p:spPr>
            <a:xfrm>
              <a:off x="8158714" y="2598600"/>
              <a:ext cx="210024" cy="290614"/>
            </a:xfrm>
            <a:custGeom>
              <a:rect b="b" l="l" r="r" t="t"/>
              <a:pathLst>
                <a:path extrusionOk="0" h="5349" w="3866">
                  <a:moveTo>
                    <a:pt x="3866" y="1"/>
                  </a:moveTo>
                  <a:lnTo>
                    <a:pt x="1449" y="1289"/>
                  </a:lnTo>
                  <a:lnTo>
                    <a:pt x="333" y="4344"/>
                  </a:lnTo>
                  <a:cubicBezTo>
                    <a:pt x="333" y="4344"/>
                    <a:pt x="1" y="5087"/>
                    <a:pt x="532" y="5300"/>
                  </a:cubicBezTo>
                  <a:cubicBezTo>
                    <a:pt x="624" y="5334"/>
                    <a:pt x="732" y="5348"/>
                    <a:pt x="849" y="5348"/>
                  </a:cubicBezTo>
                  <a:cubicBezTo>
                    <a:pt x="1411" y="5348"/>
                    <a:pt x="2166" y="5021"/>
                    <a:pt x="2166" y="5021"/>
                  </a:cubicBezTo>
                  <a:cubicBezTo>
                    <a:pt x="2166" y="5021"/>
                    <a:pt x="3826" y="54"/>
                    <a:pt x="3866" y="1"/>
                  </a:cubicBezTo>
                  <a:close/>
                </a:path>
              </a:pathLst>
            </a:custGeom>
            <a:solidFill>
              <a:srgbClr val="AB7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9"/>
            <p:cNvSpPr/>
            <p:nvPr/>
          </p:nvSpPr>
          <p:spPr>
            <a:xfrm>
              <a:off x="7873718" y="2791475"/>
              <a:ext cx="544997" cy="746664"/>
            </a:xfrm>
            <a:custGeom>
              <a:rect b="b" l="l" r="r" t="t"/>
              <a:pathLst>
                <a:path extrusionOk="0" h="13743" w="10032">
                  <a:moveTo>
                    <a:pt x="4831" y="0"/>
                  </a:moveTo>
                  <a:cubicBezTo>
                    <a:pt x="4537" y="0"/>
                    <a:pt x="4243" y="58"/>
                    <a:pt x="4078" y="249"/>
                  </a:cubicBezTo>
                  <a:cubicBezTo>
                    <a:pt x="1701" y="3038"/>
                    <a:pt x="1090" y="4672"/>
                    <a:pt x="1103" y="5960"/>
                  </a:cubicBezTo>
                  <a:cubicBezTo>
                    <a:pt x="1156" y="10409"/>
                    <a:pt x="1" y="11312"/>
                    <a:pt x="1" y="11312"/>
                  </a:cubicBezTo>
                  <a:cubicBezTo>
                    <a:pt x="1422" y="11950"/>
                    <a:pt x="5327" y="13424"/>
                    <a:pt x="6841" y="13743"/>
                  </a:cubicBezTo>
                  <a:cubicBezTo>
                    <a:pt x="6841" y="13743"/>
                    <a:pt x="6097" y="11193"/>
                    <a:pt x="6070" y="10901"/>
                  </a:cubicBezTo>
                  <a:cubicBezTo>
                    <a:pt x="5964" y="10051"/>
                    <a:pt x="6163" y="9612"/>
                    <a:pt x="6495" y="9121"/>
                  </a:cubicBezTo>
                  <a:cubicBezTo>
                    <a:pt x="7027" y="8377"/>
                    <a:pt x="8527" y="6292"/>
                    <a:pt x="8992" y="5349"/>
                  </a:cubicBezTo>
                  <a:cubicBezTo>
                    <a:pt x="9338" y="4605"/>
                    <a:pt x="9590" y="3822"/>
                    <a:pt x="9763" y="3025"/>
                  </a:cubicBezTo>
                  <a:cubicBezTo>
                    <a:pt x="10031" y="1719"/>
                    <a:pt x="7981" y="1203"/>
                    <a:pt x="7796" y="1203"/>
                  </a:cubicBezTo>
                  <a:cubicBezTo>
                    <a:pt x="7789" y="1203"/>
                    <a:pt x="7785" y="1204"/>
                    <a:pt x="7784" y="1205"/>
                  </a:cubicBezTo>
                  <a:lnTo>
                    <a:pt x="7531" y="1059"/>
                  </a:lnTo>
                  <a:cubicBezTo>
                    <a:pt x="7027" y="1245"/>
                    <a:pt x="6509" y="1351"/>
                    <a:pt x="5991" y="1391"/>
                  </a:cubicBezTo>
                  <a:cubicBezTo>
                    <a:pt x="5964" y="1391"/>
                    <a:pt x="5898" y="1312"/>
                    <a:pt x="5858" y="1298"/>
                  </a:cubicBezTo>
                  <a:cubicBezTo>
                    <a:pt x="5805" y="1046"/>
                    <a:pt x="5752" y="780"/>
                    <a:pt x="5738" y="528"/>
                  </a:cubicBezTo>
                  <a:cubicBezTo>
                    <a:pt x="5712" y="395"/>
                    <a:pt x="5699" y="262"/>
                    <a:pt x="5712" y="130"/>
                  </a:cubicBezTo>
                  <a:cubicBezTo>
                    <a:pt x="5712" y="130"/>
                    <a:pt x="5272" y="0"/>
                    <a:pt x="48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9"/>
            <p:cNvSpPr/>
            <p:nvPr/>
          </p:nvSpPr>
          <p:spPr>
            <a:xfrm>
              <a:off x="8163766" y="2807123"/>
              <a:ext cx="37594" cy="53461"/>
            </a:xfrm>
            <a:custGeom>
              <a:rect b="b" l="l" r="r" t="t"/>
              <a:pathLst>
                <a:path extrusionOk="0" h="984" w="692">
                  <a:moveTo>
                    <a:pt x="1" y="1"/>
                  </a:moveTo>
                  <a:lnTo>
                    <a:pt x="147" y="452"/>
                  </a:lnTo>
                  <a:lnTo>
                    <a:pt x="479" y="984"/>
                  </a:lnTo>
                  <a:lnTo>
                    <a:pt x="692" y="147"/>
                  </a:lnTo>
                  <a:lnTo>
                    <a:pt x="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9"/>
            <p:cNvSpPr/>
            <p:nvPr/>
          </p:nvSpPr>
          <p:spPr>
            <a:xfrm>
              <a:off x="8196959" y="2830214"/>
              <a:ext cx="54163" cy="36890"/>
            </a:xfrm>
            <a:custGeom>
              <a:rect b="b" l="l" r="r" t="t"/>
              <a:pathLst>
                <a:path extrusionOk="0" h="679" w="997">
                  <a:moveTo>
                    <a:pt x="652" y="1"/>
                  </a:moveTo>
                  <a:lnTo>
                    <a:pt x="1" y="665"/>
                  </a:lnTo>
                  <a:lnTo>
                    <a:pt x="997" y="678"/>
                  </a:lnTo>
                  <a:lnTo>
                    <a:pt x="997" y="678"/>
                  </a:lnTo>
                  <a:lnTo>
                    <a:pt x="984" y="81"/>
                  </a:lnTo>
                  <a:lnTo>
                    <a:pt x="652"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9"/>
            <p:cNvSpPr/>
            <p:nvPr/>
          </p:nvSpPr>
          <p:spPr>
            <a:xfrm>
              <a:off x="8163766" y="2807123"/>
              <a:ext cx="37594" cy="53461"/>
            </a:xfrm>
            <a:custGeom>
              <a:rect b="b" l="l" r="r" t="t"/>
              <a:pathLst>
                <a:path extrusionOk="0" h="984" w="692">
                  <a:moveTo>
                    <a:pt x="1" y="1"/>
                  </a:moveTo>
                  <a:lnTo>
                    <a:pt x="147" y="452"/>
                  </a:lnTo>
                  <a:lnTo>
                    <a:pt x="479" y="984"/>
                  </a:lnTo>
                  <a:lnTo>
                    <a:pt x="692" y="147"/>
                  </a:lnTo>
                  <a:lnTo>
                    <a:pt x="1"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9"/>
            <p:cNvSpPr/>
            <p:nvPr/>
          </p:nvSpPr>
          <p:spPr>
            <a:xfrm>
              <a:off x="8196959" y="2830214"/>
              <a:ext cx="54163" cy="36890"/>
            </a:xfrm>
            <a:custGeom>
              <a:rect b="b" l="l" r="r" t="t"/>
              <a:pathLst>
                <a:path extrusionOk="0" h="679" w="997">
                  <a:moveTo>
                    <a:pt x="652" y="1"/>
                  </a:moveTo>
                  <a:lnTo>
                    <a:pt x="1" y="665"/>
                  </a:lnTo>
                  <a:lnTo>
                    <a:pt x="997" y="678"/>
                  </a:lnTo>
                  <a:lnTo>
                    <a:pt x="997" y="678"/>
                  </a:lnTo>
                  <a:lnTo>
                    <a:pt x="984" y="81"/>
                  </a:lnTo>
                  <a:lnTo>
                    <a:pt x="652" y="1"/>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9"/>
            <p:cNvSpPr/>
            <p:nvPr/>
          </p:nvSpPr>
          <p:spPr>
            <a:xfrm>
              <a:off x="8139265" y="2781913"/>
              <a:ext cx="62095" cy="73618"/>
            </a:xfrm>
            <a:custGeom>
              <a:rect b="b" l="l" r="r" t="t"/>
              <a:pathLst>
                <a:path extrusionOk="0" h="1355" w="1143">
                  <a:moveTo>
                    <a:pt x="611" y="0"/>
                  </a:moveTo>
                  <a:lnTo>
                    <a:pt x="0" y="186"/>
                  </a:lnTo>
                  <a:lnTo>
                    <a:pt x="266" y="1355"/>
                  </a:lnTo>
                  <a:lnTo>
                    <a:pt x="1143" y="611"/>
                  </a:lnTo>
                  <a:lnTo>
                    <a:pt x="6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9"/>
            <p:cNvSpPr/>
            <p:nvPr/>
          </p:nvSpPr>
          <p:spPr>
            <a:xfrm>
              <a:off x="8232326" y="2822281"/>
              <a:ext cx="104686" cy="67913"/>
            </a:xfrm>
            <a:custGeom>
              <a:rect b="b" l="l" r="r" t="t"/>
              <a:pathLst>
                <a:path extrusionOk="0" h="1250" w="1927">
                  <a:moveTo>
                    <a:pt x="1581" y="1"/>
                  </a:moveTo>
                  <a:lnTo>
                    <a:pt x="1" y="147"/>
                  </a:lnTo>
                  <a:lnTo>
                    <a:pt x="226" y="1249"/>
                  </a:lnTo>
                  <a:lnTo>
                    <a:pt x="1926" y="877"/>
                  </a:lnTo>
                  <a:lnTo>
                    <a:pt x="15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9"/>
            <p:cNvSpPr/>
            <p:nvPr/>
          </p:nvSpPr>
          <p:spPr>
            <a:xfrm>
              <a:off x="8316043" y="2878568"/>
              <a:ext cx="126308" cy="606002"/>
            </a:xfrm>
            <a:custGeom>
              <a:rect b="b" l="l" r="r" t="t"/>
              <a:pathLst>
                <a:path extrusionOk="0" h="11154" w="2325">
                  <a:moveTo>
                    <a:pt x="1713" y="1"/>
                  </a:moveTo>
                  <a:cubicBezTo>
                    <a:pt x="1713" y="1"/>
                    <a:pt x="505" y="1223"/>
                    <a:pt x="253" y="2139"/>
                  </a:cubicBezTo>
                  <a:cubicBezTo>
                    <a:pt x="0" y="3055"/>
                    <a:pt x="452" y="8660"/>
                    <a:pt x="332" y="10068"/>
                  </a:cubicBezTo>
                  <a:cubicBezTo>
                    <a:pt x="271" y="10728"/>
                    <a:pt x="919" y="11153"/>
                    <a:pt x="1455" y="11153"/>
                  </a:cubicBezTo>
                  <a:cubicBezTo>
                    <a:pt x="1845" y="11153"/>
                    <a:pt x="2176" y="10927"/>
                    <a:pt x="2125" y="10400"/>
                  </a:cubicBezTo>
                  <a:cubicBezTo>
                    <a:pt x="1966" y="8408"/>
                    <a:pt x="2072" y="6721"/>
                    <a:pt x="2178" y="4623"/>
                  </a:cubicBezTo>
                  <a:cubicBezTo>
                    <a:pt x="2324" y="1780"/>
                    <a:pt x="2178" y="373"/>
                    <a:pt x="1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9"/>
            <p:cNvSpPr/>
            <p:nvPr/>
          </p:nvSpPr>
          <p:spPr>
            <a:xfrm>
              <a:off x="8093088" y="2268103"/>
              <a:ext cx="469756" cy="448118"/>
            </a:xfrm>
            <a:custGeom>
              <a:rect b="b" l="l" r="r" t="t"/>
              <a:pathLst>
                <a:path extrusionOk="0" h="8248" w="8647">
                  <a:moveTo>
                    <a:pt x="4695" y="0"/>
                  </a:moveTo>
                  <a:cubicBezTo>
                    <a:pt x="3837" y="0"/>
                    <a:pt x="3066" y="349"/>
                    <a:pt x="2378" y="944"/>
                  </a:cubicBezTo>
                  <a:cubicBezTo>
                    <a:pt x="1939" y="1289"/>
                    <a:pt x="1581" y="1754"/>
                    <a:pt x="1368" y="2272"/>
                  </a:cubicBezTo>
                  <a:cubicBezTo>
                    <a:pt x="1182" y="2724"/>
                    <a:pt x="1129" y="3029"/>
                    <a:pt x="877" y="3441"/>
                  </a:cubicBezTo>
                  <a:cubicBezTo>
                    <a:pt x="571" y="3959"/>
                    <a:pt x="80" y="4503"/>
                    <a:pt x="40" y="5127"/>
                  </a:cubicBezTo>
                  <a:cubicBezTo>
                    <a:pt x="0" y="5791"/>
                    <a:pt x="319" y="6549"/>
                    <a:pt x="518" y="7226"/>
                  </a:cubicBezTo>
                  <a:cubicBezTo>
                    <a:pt x="638" y="7704"/>
                    <a:pt x="1010" y="8089"/>
                    <a:pt x="1501" y="8209"/>
                  </a:cubicBezTo>
                  <a:cubicBezTo>
                    <a:pt x="1634" y="8237"/>
                    <a:pt x="1773" y="8248"/>
                    <a:pt x="1916" y="8248"/>
                  </a:cubicBezTo>
                  <a:cubicBezTo>
                    <a:pt x="2246" y="8248"/>
                    <a:pt x="2594" y="8189"/>
                    <a:pt x="2909" y="8142"/>
                  </a:cubicBezTo>
                  <a:cubicBezTo>
                    <a:pt x="3414" y="8076"/>
                    <a:pt x="3905" y="7970"/>
                    <a:pt x="4396" y="7810"/>
                  </a:cubicBezTo>
                  <a:cubicBezTo>
                    <a:pt x="5419" y="7518"/>
                    <a:pt x="6349" y="6987"/>
                    <a:pt x="7132" y="6270"/>
                  </a:cubicBezTo>
                  <a:cubicBezTo>
                    <a:pt x="7664" y="5765"/>
                    <a:pt x="8049" y="5114"/>
                    <a:pt x="8221" y="4397"/>
                  </a:cubicBezTo>
                  <a:cubicBezTo>
                    <a:pt x="8646" y="2431"/>
                    <a:pt x="7385" y="492"/>
                    <a:pt x="5419" y="81"/>
                  </a:cubicBezTo>
                  <a:cubicBezTo>
                    <a:pt x="5171" y="26"/>
                    <a:pt x="4930" y="0"/>
                    <a:pt x="4695" y="0"/>
                  </a:cubicBezTo>
                  <a:close/>
                </a:path>
              </a:pathLst>
            </a:custGeom>
            <a:solidFill>
              <a:srgbClr val="AB7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9"/>
            <p:cNvSpPr/>
            <p:nvPr/>
          </p:nvSpPr>
          <p:spPr>
            <a:xfrm>
              <a:off x="8028548" y="2214968"/>
              <a:ext cx="571780" cy="460179"/>
            </a:xfrm>
            <a:custGeom>
              <a:rect b="b" l="l" r="r" t="t"/>
              <a:pathLst>
                <a:path extrusionOk="0" h="8470" w="10525">
                  <a:moveTo>
                    <a:pt x="5809" y="1"/>
                  </a:moveTo>
                  <a:cubicBezTo>
                    <a:pt x="3064" y="1"/>
                    <a:pt x="0" y="2786"/>
                    <a:pt x="2437" y="3303"/>
                  </a:cubicBezTo>
                  <a:cubicBezTo>
                    <a:pt x="3207" y="3303"/>
                    <a:pt x="3858" y="2214"/>
                    <a:pt x="4602" y="1882"/>
                  </a:cubicBezTo>
                  <a:cubicBezTo>
                    <a:pt x="4603" y="1881"/>
                    <a:pt x="4605" y="1881"/>
                    <a:pt x="4606" y="1881"/>
                  </a:cubicBezTo>
                  <a:lnTo>
                    <a:pt x="4606" y="1881"/>
                  </a:lnTo>
                  <a:cubicBezTo>
                    <a:pt x="4711" y="1881"/>
                    <a:pt x="3241" y="4537"/>
                    <a:pt x="8148" y="6637"/>
                  </a:cubicBezTo>
                  <a:cubicBezTo>
                    <a:pt x="8387" y="6743"/>
                    <a:pt x="8413" y="8350"/>
                    <a:pt x="8692" y="8469"/>
                  </a:cubicBezTo>
                  <a:cubicBezTo>
                    <a:pt x="9250" y="7898"/>
                    <a:pt x="9901" y="5747"/>
                    <a:pt x="10060" y="4977"/>
                  </a:cubicBezTo>
                  <a:cubicBezTo>
                    <a:pt x="10525" y="2812"/>
                    <a:pt x="9064" y="1019"/>
                    <a:pt x="7045" y="222"/>
                  </a:cubicBezTo>
                  <a:cubicBezTo>
                    <a:pt x="6656" y="68"/>
                    <a:pt x="6236" y="1"/>
                    <a:pt x="58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9"/>
            <p:cNvSpPr/>
            <p:nvPr/>
          </p:nvSpPr>
          <p:spPr>
            <a:xfrm>
              <a:off x="8273451" y="2482440"/>
              <a:ext cx="106859" cy="58514"/>
            </a:xfrm>
            <a:custGeom>
              <a:rect b="b" l="l" r="r" t="t"/>
              <a:pathLst>
                <a:path extrusionOk="0" h="1077" w="1967">
                  <a:moveTo>
                    <a:pt x="1" y="0"/>
                  </a:moveTo>
                  <a:lnTo>
                    <a:pt x="1966" y="1076"/>
                  </a:lnTo>
                  <a:cubicBezTo>
                    <a:pt x="1488" y="452"/>
                    <a:pt x="771" y="54"/>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9"/>
            <p:cNvSpPr/>
            <p:nvPr/>
          </p:nvSpPr>
          <p:spPr>
            <a:xfrm>
              <a:off x="8158714" y="2404257"/>
              <a:ext cx="62855" cy="34935"/>
            </a:xfrm>
            <a:custGeom>
              <a:rect b="b" l="l" r="r" t="t"/>
              <a:pathLst>
                <a:path extrusionOk="0" h="643" w="1157">
                  <a:moveTo>
                    <a:pt x="219" y="0"/>
                  </a:moveTo>
                  <a:cubicBezTo>
                    <a:pt x="149" y="0"/>
                    <a:pt x="77" y="10"/>
                    <a:pt x="1" y="32"/>
                  </a:cubicBezTo>
                  <a:lnTo>
                    <a:pt x="1156" y="643"/>
                  </a:lnTo>
                  <a:cubicBezTo>
                    <a:pt x="1156" y="643"/>
                    <a:pt x="788" y="0"/>
                    <a:pt x="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9"/>
            <p:cNvSpPr/>
            <p:nvPr/>
          </p:nvSpPr>
          <p:spPr>
            <a:xfrm>
              <a:off x="8059894" y="2209589"/>
              <a:ext cx="370666" cy="174673"/>
            </a:xfrm>
            <a:custGeom>
              <a:rect b="b" l="l" r="r" t="t"/>
              <a:pathLst>
                <a:path extrusionOk="0" h="3215" w="6823">
                  <a:moveTo>
                    <a:pt x="5317" y="0"/>
                  </a:moveTo>
                  <a:cubicBezTo>
                    <a:pt x="4388" y="0"/>
                    <a:pt x="3458" y="279"/>
                    <a:pt x="2590" y="626"/>
                  </a:cubicBezTo>
                  <a:cubicBezTo>
                    <a:pt x="1661" y="998"/>
                    <a:pt x="0" y="1901"/>
                    <a:pt x="678" y="3190"/>
                  </a:cubicBezTo>
                  <a:cubicBezTo>
                    <a:pt x="691" y="3207"/>
                    <a:pt x="709" y="3214"/>
                    <a:pt x="728" y="3214"/>
                  </a:cubicBezTo>
                  <a:cubicBezTo>
                    <a:pt x="767" y="3214"/>
                    <a:pt x="806" y="3181"/>
                    <a:pt x="797" y="3136"/>
                  </a:cubicBezTo>
                  <a:cubicBezTo>
                    <a:pt x="346" y="1649"/>
                    <a:pt x="2006" y="985"/>
                    <a:pt x="3121" y="573"/>
                  </a:cubicBezTo>
                  <a:cubicBezTo>
                    <a:pt x="3848" y="314"/>
                    <a:pt x="4623" y="124"/>
                    <a:pt x="5395" y="124"/>
                  </a:cubicBezTo>
                  <a:cubicBezTo>
                    <a:pt x="5850" y="124"/>
                    <a:pt x="6304" y="190"/>
                    <a:pt x="6747" y="347"/>
                  </a:cubicBezTo>
                  <a:cubicBezTo>
                    <a:pt x="6751" y="348"/>
                    <a:pt x="6755" y="349"/>
                    <a:pt x="6759" y="349"/>
                  </a:cubicBezTo>
                  <a:cubicBezTo>
                    <a:pt x="6804" y="349"/>
                    <a:pt x="6823" y="280"/>
                    <a:pt x="6774" y="268"/>
                  </a:cubicBezTo>
                  <a:lnTo>
                    <a:pt x="6787" y="268"/>
                  </a:lnTo>
                  <a:cubicBezTo>
                    <a:pt x="6304" y="79"/>
                    <a:pt x="5810" y="0"/>
                    <a:pt x="53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9"/>
            <p:cNvSpPr/>
            <p:nvPr/>
          </p:nvSpPr>
          <p:spPr>
            <a:xfrm>
              <a:off x="8220809" y="2279676"/>
              <a:ext cx="106805" cy="176031"/>
            </a:xfrm>
            <a:custGeom>
              <a:rect b="b" l="l" r="r" t="t"/>
              <a:pathLst>
                <a:path extrusionOk="0" h="3240" w="1966">
                  <a:moveTo>
                    <a:pt x="1926" y="0"/>
                  </a:moveTo>
                  <a:cubicBezTo>
                    <a:pt x="452" y="279"/>
                    <a:pt x="0" y="2298"/>
                    <a:pt x="1156" y="3228"/>
                  </a:cubicBezTo>
                  <a:cubicBezTo>
                    <a:pt x="1167" y="3236"/>
                    <a:pt x="1179" y="3240"/>
                    <a:pt x="1192" y="3240"/>
                  </a:cubicBezTo>
                  <a:cubicBezTo>
                    <a:pt x="1237" y="3240"/>
                    <a:pt x="1277" y="3190"/>
                    <a:pt x="1235" y="3148"/>
                  </a:cubicBezTo>
                  <a:cubicBezTo>
                    <a:pt x="213" y="2086"/>
                    <a:pt x="584" y="558"/>
                    <a:pt x="1939" y="54"/>
                  </a:cubicBezTo>
                  <a:cubicBezTo>
                    <a:pt x="1966" y="40"/>
                    <a:pt x="1966" y="0"/>
                    <a:pt x="19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9"/>
            <p:cNvSpPr/>
            <p:nvPr/>
          </p:nvSpPr>
          <p:spPr>
            <a:xfrm>
              <a:off x="8056309" y="2271037"/>
              <a:ext cx="611166" cy="1017991"/>
            </a:xfrm>
            <a:custGeom>
              <a:rect b="b" l="l" r="r" t="t"/>
              <a:pathLst>
                <a:path extrusionOk="0" h="18737" w="11250">
                  <a:moveTo>
                    <a:pt x="7809" y="0"/>
                  </a:moveTo>
                  <a:lnTo>
                    <a:pt x="7809" y="0"/>
                  </a:lnTo>
                  <a:cubicBezTo>
                    <a:pt x="7039" y="4941"/>
                    <a:pt x="0" y="13852"/>
                    <a:pt x="5618" y="18023"/>
                  </a:cubicBezTo>
                  <a:cubicBezTo>
                    <a:pt x="6265" y="18498"/>
                    <a:pt x="7031" y="18736"/>
                    <a:pt x="7788" y="18736"/>
                  </a:cubicBezTo>
                  <a:cubicBezTo>
                    <a:pt x="8785" y="18736"/>
                    <a:pt x="9767" y="18322"/>
                    <a:pt x="10439" y="17491"/>
                  </a:cubicBezTo>
                  <a:cubicBezTo>
                    <a:pt x="11063" y="16734"/>
                    <a:pt x="11249" y="15844"/>
                    <a:pt x="10678" y="14915"/>
                  </a:cubicBezTo>
                  <a:cubicBezTo>
                    <a:pt x="9350" y="12710"/>
                    <a:pt x="9044" y="10492"/>
                    <a:pt x="9111" y="8434"/>
                  </a:cubicBezTo>
                  <a:cubicBezTo>
                    <a:pt x="7783" y="7305"/>
                    <a:pt x="7584" y="5047"/>
                    <a:pt x="7570" y="3440"/>
                  </a:cubicBezTo>
                  <a:cubicBezTo>
                    <a:pt x="7557" y="2284"/>
                    <a:pt x="7637" y="1142"/>
                    <a:pt x="78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9"/>
            <p:cNvSpPr/>
            <p:nvPr/>
          </p:nvSpPr>
          <p:spPr>
            <a:xfrm>
              <a:off x="8143611" y="2542313"/>
              <a:ext cx="488499" cy="747044"/>
            </a:xfrm>
            <a:custGeom>
              <a:rect b="b" l="l" r="r" t="t"/>
              <a:pathLst>
                <a:path extrusionOk="0" h="13750" w="8992">
                  <a:moveTo>
                    <a:pt x="4449" y="1"/>
                  </a:moveTo>
                  <a:cubicBezTo>
                    <a:pt x="2457" y="4649"/>
                    <a:pt x="0" y="10055"/>
                    <a:pt x="4011" y="13030"/>
                  </a:cubicBezTo>
                  <a:cubicBezTo>
                    <a:pt x="4658" y="13511"/>
                    <a:pt x="5425" y="13750"/>
                    <a:pt x="6181" y="13750"/>
                  </a:cubicBezTo>
                  <a:cubicBezTo>
                    <a:pt x="7179" y="13750"/>
                    <a:pt x="8160" y="13335"/>
                    <a:pt x="8832" y="12512"/>
                  </a:cubicBezTo>
                  <a:cubicBezTo>
                    <a:pt x="8885" y="12432"/>
                    <a:pt x="8952" y="12352"/>
                    <a:pt x="8991" y="12273"/>
                  </a:cubicBezTo>
                  <a:cubicBezTo>
                    <a:pt x="7318" y="11914"/>
                    <a:pt x="5990" y="10559"/>
                    <a:pt x="5206" y="9045"/>
                  </a:cubicBezTo>
                  <a:cubicBezTo>
                    <a:pt x="3812" y="6296"/>
                    <a:pt x="3998" y="3042"/>
                    <a:pt x="44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9"/>
            <p:cNvSpPr/>
            <p:nvPr/>
          </p:nvSpPr>
          <p:spPr>
            <a:xfrm>
              <a:off x="8392534" y="2438595"/>
              <a:ext cx="57857" cy="485986"/>
            </a:xfrm>
            <a:custGeom>
              <a:rect b="b" l="l" r="r" t="t"/>
              <a:pathLst>
                <a:path extrusionOk="0" h="8945" w="1065">
                  <a:moveTo>
                    <a:pt x="865" y="1"/>
                  </a:moveTo>
                  <a:cubicBezTo>
                    <a:pt x="853" y="1"/>
                    <a:pt x="842" y="8"/>
                    <a:pt x="837" y="24"/>
                  </a:cubicBezTo>
                  <a:cubicBezTo>
                    <a:pt x="398" y="1604"/>
                    <a:pt x="133" y="3238"/>
                    <a:pt x="53" y="4871"/>
                  </a:cubicBezTo>
                  <a:cubicBezTo>
                    <a:pt x="0" y="6253"/>
                    <a:pt x="146" y="7740"/>
                    <a:pt x="943" y="8922"/>
                  </a:cubicBezTo>
                  <a:cubicBezTo>
                    <a:pt x="955" y="8938"/>
                    <a:pt x="971" y="8944"/>
                    <a:pt x="987" y="8944"/>
                  </a:cubicBezTo>
                  <a:cubicBezTo>
                    <a:pt x="1026" y="8944"/>
                    <a:pt x="1064" y="8907"/>
                    <a:pt x="1036" y="8869"/>
                  </a:cubicBezTo>
                  <a:cubicBezTo>
                    <a:pt x="266" y="7607"/>
                    <a:pt x="93" y="6186"/>
                    <a:pt x="159" y="4739"/>
                  </a:cubicBezTo>
                  <a:cubicBezTo>
                    <a:pt x="239" y="3145"/>
                    <a:pt x="491" y="1578"/>
                    <a:pt x="903" y="50"/>
                  </a:cubicBezTo>
                  <a:cubicBezTo>
                    <a:pt x="903" y="18"/>
                    <a:pt x="884" y="1"/>
                    <a:pt x="8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9"/>
            <p:cNvSpPr/>
            <p:nvPr/>
          </p:nvSpPr>
          <p:spPr>
            <a:xfrm>
              <a:off x="8416329" y="2657929"/>
              <a:ext cx="17765" cy="101435"/>
            </a:xfrm>
            <a:custGeom>
              <a:rect b="b" l="l" r="r" t="t"/>
              <a:pathLst>
                <a:path extrusionOk="0" h="1867" w="327">
                  <a:moveTo>
                    <a:pt x="293" y="0"/>
                  </a:moveTo>
                  <a:cubicBezTo>
                    <a:pt x="280" y="0"/>
                    <a:pt x="264" y="8"/>
                    <a:pt x="253" y="24"/>
                  </a:cubicBezTo>
                  <a:cubicBezTo>
                    <a:pt x="27" y="609"/>
                    <a:pt x="0" y="1246"/>
                    <a:pt x="213" y="1844"/>
                  </a:cubicBezTo>
                  <a:cubicBezTo>
                    <a:pt x="218" y="1860"/>
                    <a:pt x="232" y="1867"/>
                    <a:pt x="245" y="1867"/>
                  </a:cubicBezTo>
                  <a:cubicBezTo>
                    <a:pt x="266" y="1867"/>
                    <a:pt x="287" y="1849"/>
                    <a:pt x="279" y="1817"/>
                  </a:cubicBezTo>
                  <a:cubicBezTo>
                    <a:pt x="107" y="1233"/>
                    <a:pt x="120" y="622"/>
                    <a:pt x="319" y="38"/>
                  </a:cubicBezTo>
                  <a:cubicBezTo>
                    <a:pt x="327" y="14"/>
                    <a:pt x="312" y="0"/>
                    <a:pt x="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9"/>
            <p:cNvSpPr/>
            <p:nvPr/>
          </p:nvSpPr>
          <p:spPr>
            <a:xfrm>
              <a:off x="8305232" y="2301408"/>
              <a:ext cx="70243" cy="174510"/>
            </a:xfrm>
            <a:custGeom>
              <a:rect b="b" l="l" r="r" t="t"/>
              <a:pathLst>
                <a:path extrusionOk="0" h="3212" w="1293">
                  <a:moveTo>
                    <a:pt x="471" y="1"/>
                  </a:moveTo>
                  <a:cubicBezTo>
                    <a:pt x="467" y="1"/>
                    <a:pt x="465" y="4"/>
                    <a:pt x="465" y="12"/>
                  </a:cubicBezTo>
                  <a:cubicBezTo>
                    <a:pt x="0" y="1061"/>
                    <a:pt x="385" y="2429"/>
                    <a:pt x="1195" y="3200"/>
                  </a:cubicBezTo>
                  <a:cubicBezTo>
                    <a:pt x="1207" y="3208"/>
                    <a:pt x="1218" y="3212"/>
                    <a:pt x="1229" y="3212"/>
                  </a:cubicBezTo>
                  <a:cubicBezTo>
                    <a:pt x="1267" y="3212"/>
                    <a:pt x="1293" y="3164"/>
                    <a:pt x="1262" y="3133"/>
                  </a:cubicBezTo>
                  <a:cubicBezTo>
                    <a:pt x="425" y="2257"/>
                    <a:pt x="226" y="1181"/>
                    <a:pt x="491" y="25"/>
                  </a:cubicBezTo>
                  <a:cubicBezTo>
                    <a:pt x="491" y="16"/>
                    <a:pt x="47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9"/>
            <p:cNvSpPr/>
            <p:nvPr/>
          </p:nvSpPr>
          <p:spPr>
            <a:xfrm>
              <a:off x="8335491" y="2309395"/>
              <a:ext cx="15646" cy="71825"/>
            </a:xfrm>
            <a:custGeom>
              <a:rect b="b" l="l" r="r" t="t"/>
              <a:pathLst>
                <a:path extrusionOk="0" h="1322" w="288">
                  <a:moveTo>
                    <a:pt x="256" y="0"/>
                  </a:moveTo>
                  <a:cubicBezTo>
                    <a:pt x="245" y="0"/>
                    <a:pt x="232" y="8"/>
                    <a:pt x="227" y="25"/>
                  </a:cubicBezTo>
                  <a:cubicBezTo>
                    <a:pt x="54" y="423"/>
                    <a:pt x="1" y="861"/>
                    <a:pt x="67" y="1286"/>
                  </a:cubicBezTo>
                  <a:cubicBezTo>
                    <a:pt x="67" y="1311"/>
                    <a:pt x="84" y="1321"/>
                    <a:pt x="103" y="1321"/>
                  </a:cubicBezTo>
                  <a:cubicBezTo>
                    <a:pt x="124" y="1321"/>
                    <a:pt x="147" y="1308"/>
                    <a:pt x="147" y="1286"/>
                  </a:cubicBezTo>
                  <a:cubicBezTo>
                    <a:pt x="94" y="861"/>
                    <a:pt x="134" y="436"/>
                    <a:pt x="280" y="38"/>
                  </a:cubicBezTo>
                  <a:cubicBezTo>
                    <a:pt x="287" y="15"/>
                    <a:pt x="273" y="0"/>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9"/>
            <p:cNvSpPr/>
            <p:nvPr/>
          </p:nvSpPr>
          <p:spPr>
            <a:xfrm>
              <a:off x="7940866" y="2394967"/>
              <a:ext cx="223986" cy="508914"/>
            </a:xfrm>
            <a:custGeom>
              <a:rect b="b" l="l" r="r" t="t"/>
              <a:pathLst>
                <a:path extrusionOk="0" h="9367" w="4123">
                  <a:moveTo>
                    <a:pt x="4068" y="0"/>
                  </a:moveTo>
                  <a:cubicBezTo>
                    <a:pt x="4056" y="0"/>
                    <a:pt x="4045" y="5"/>
                    <a:pt x="4038" y="17"/>
                  </a:cubicBezTo>
                  <a:cubicBezTo>
                    <a:pt x="2258" y="2859"/>
                    <a:pt x="359" y="5900"/>
                    <a:pt x="0" y="9313"/>
                  </a:cubicBezTo>
                  <a:cubicBezTo>
                    <a:pt x="0" y="9344"/>
                    <a:pt x="36" y="9366"/>
                    <a:pt x="68" y="9366"/>
                  </a:cubicBezTo>
                  <a:cubicBezTo>
                    <a:pt x="92" y="9366"/>
                    <a:pt x="114" y="9355"/>
                    <a:pt x="120" y="9327"/>
                  </a:cubicBezTo>
                  <a:cubicBezTo>
                    <a:pt x="638" y="5914"/>
                    <a:pt x="2351" y="2978"/>
                    <a:pt x="4104" y="57"/>
                  </a:cubicBezTo>
                  <a:cubicBezTo>
                    <a:pt x="4123" y="28"/>
                    <a:pt x="4095" y="0"/>
                    <a:pt x="40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9"/>
            <p:cNvSpPr/>
            <p:nvPr/>
          </p:nvSpPr>
          <p:spPr>
            <a:xfrm>
              <a:off x="7435034" y="4496387"/>
              <a:ext cx="158088" cy="260352"/>
            </a:xfrm>
            <a:custGeom>
              <a:rect b="b" l="l" r="r" t="t"/>
              <a:pathLst>
                <a:path extrusionOk="0" h="4792" w="2910">
                  <a:moveTo>
                    <a:pt x="1409" y="0"/>
                  </a:moveTo>
                  <a:lnTo>
                    <a:pt x="612" y="465"/>
                  </a:lnTo>
                  <a:cubicBezTo>
                    <a:pt x="612" y="465"/>
                    <a:pt x="771" y="2006"/>
                    <a:pt x="652" y="2709"/>
                  </a:cubicBezTo>
                  <a:cubicBezTo>
                    <a:pt x="546" y="3400"/>
                    <a:pt x="1" y="4237"/>
                    <a:pt x="1" y="4237"/>
                  </a:cubicBezTo>
                  <a:cubicBezTo>
                    <a:pt x="1" y="4237"/>
                    <a:pt x="55" y="4792"/>
                    <a:pt x="518" y="4792"/>
                  </a:cubicBezTo>
                  <a:cubicBezTo>
                    <a:pt x="741" y="4792"/>
                    <a:pt x="1060" y="4662"/>
                    <a:pt x="1515" y="4277"/>
                  </a:cubicBezTo>
                  <a:cubicBezTo>
                    <a:pt x="2910" y="3095"/>
                    <a:pt x="2856" y="2603"/>
                    <a:pt x="2856" y="2603"/>
                  </a:cubicBezTo>
                  <a:lnTo>
                    <a:pt x="2830" y="1886"/>
                  </a:lnTo>
                  <a:cubicBezTo>
                    <a:pt x="2830" y="1886"/>
                    <a:pt x="2352" y="1222"/>
                    <a:pt x="2020" y="824"/>
                  </a:cubicBezTo>
                  <a:cubicBezTo>
                    <a:pt x="1701" y="438"/>
                    <a:pt x="1409" y="0"/>
                    <a:pt x="1409" y="0"/>
                  </a:cubicBezTo>
                  <a:close/>
                </a:path>
              </a:pathLst>
            </a:custGeom>
            <a:solidFill>
              <a:srgbClr val="AB7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9"/>
            <p:cNvSpPr/>
            <p:nvPr/>
          </p:nvSpPr>
          <p:spPr>
            <a:xfrm>
              <a:off x="7383696" y="4575765"/>
              <a:ext cx="244793" cy="272793"/>
            </a:xfrm>
            <a:custGeom>
              <a:rect b="b" l="l" r="r" t="t"/>
              <a:pathLst>
                <a:path extrusionOk="0" h="5021" w="4506">
                  <a:moveTo>
                    <a:pt x="3456" y="0"/>
                  </a:moveTo>
                  <a:cubicBezTo>
                    <a:pt x="3337" y="80"/>
                    <a:pt x="3323" y="545"/>
                    <a:pt x="3270" y="916"/>
                  </a:cubicBezTo>
                  <a:cubicBezTo>
                    <a:pt x="3137" y="1634"/>
                    <a:pt x="2686" y="2258"/>
                    <a:pt x="2035" y="2590"/>
                  </a:cubicBezTo>
                  <a:cubicBezTo>
                    <a:pt x="1630" y="2822"/>
                    <a:pt x="1369" y="2886"/>
                    <a:pt x="1205" y="2886"/>
                  </a:cubicBezTo>
                  <a:cubicBezTo>
                    <a:pt x="1003" y="2886"/>
                    <a:pt x="946" y="2789"/>
                    <a:pt x="946" y="2789"/>
                  </a:cubicBezTo>
                  <a:cubicBezTo>
                    <a:pt x="946" y="2789"/>
                    <a:pt x="56" y="4343"/>
                    <a:pt x="16" y="4781"/>
                  </a:cubicBezTo>
                  <a:cubicBezTo>
                    <a:pt x="1" y="4960"/>
                    <a:pt x="60" y="5020"/>
                    <a:pt x="156" y="5020"/>
                  </a:cubicBezTo>
                  <a:cubicBezTo>
                    <a:pt x="303" y="5020"/>
                    <a:pt x="536" y="4880"/>
                    <a:pt x="720" y="4808"/>
                  </a:cubicBezTo>
                  <a:cubicBezTo>
                    <a:pt x="1026" y="4688"/>
                    <a:pt x="2593" y="3732"/>
                    <a:pt x="2965" y="3360"/>
                  </a:cubicBezTo>
                  <a:cubicBezTo>
                    <a:pt x="3350" y="2988"/>
                    <a:pt x="3350" y="2298"/>
                    <a:pt x="3589" y="2125"/>
                  </a:cubicBezTo>
                  <a:cubicBezTo>
                    <a:pt x="3828" y="1966"/>
                    <a:pt x="4306" y="1700"/>
                    <a:pt x="4386" y="1461"/>
                  </a:cubicBezTo>
                  <a:cubicBezTo>
                    <a:pt x="4505" y="1156"/>
                    <a:pt x="3456" y="0"/>
                    <a:pt x="3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9"/>
            <p:cNvSpPr/>
            <p:nvPr/>
          </p:nvSpPr>
          <p:spPr>
            <a:xfrm>
              <a:off x="7570687" y="4576471"/>
              <a:ext cx="186229" cy="240793"/>
            </a:xfrm>
            <a:custGeom>
              <a:rect b="b" l="l" r="r" t="t"/>
              <a:pathLst>
                <a:path extrusionOk="0" h="4432" w="3428">
                  <a:moveTo>
                    <a:pt x="333" y="0"/>
                  </a:moveTo>
                  <a:lnTo>
                    <a:pt x="1" y="864"/>
                  </a:lnTo>
                  <a:cubicBezTo>
                    <a:pt x="1" y="864"/>
                    <a:pt x="1077" y="1979"/>
                    <a:pt x="1409" y="2603"/>
                  </a:cubicBezTo>
                  <a:cubicBezTo>
                    <a:pt x="1754" y="3228"/>
                    <a:pt x="1847" y="4210"/>
                    <a:pt x="1847" y="4210"/>
                  </a:cubicBezTo>
                  <a:cubicBezTo>
                    <a:pt x="1847" y="4210"/>
                    <a:pt x="2058" y="4431"/>
                    <a:pt x="2316" y="4431"/>
                  </a:cubicBezTo>
                  <a:cubicBezTo>
                    <a:pt x="2575" y="4431"/>
                    <a:pt x="2882" y="4207"/>
                    <a:pt x="3069" y="3307"/>
                  </a:cubicBezTo>
                  <a:cubicBezTo>
                    <a:pt x="3427" y="1528"/>
                    <a:pt x="3082" y="1156"/>
                    <a:pt x="3082" y="1156"/>
                  </a:cubicBezTo>
                  <a:lnTo>
                    <a:pt x="2617" y="598"/>
                  </a:lnTo>
                  <a:cubicBezTo>
                    <a:pt x="2617" y="598"/>
                    <a:pt x="1820" y="385"/>
                    <a:pt x="1329" y="266"/>
                  </a:cubicBezTo>
                  <a:cubicBezTo>
                    <a:pt x="824" y="160"/>
                    <a:pt x="333" y="0"/>
                    <a:pt x="333" y="0"/>
                  </a:cubicBezTo>
                  <a:close/>
                </a:path>
              </a:pathLst>
            </a:custGeom>
            <a:solidFill>
              <a:srgbClr val="AB7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9"/>
            <p:cNvSpPr/>
            <p:nvPr/>
          </p:nvSpPr>
          <p:spPr>
            <a:xfrm>
              <a:off x="7670973" y="4601735"/>
              <a:ext cx="109032" cy="327178"/>
            </a:xfrm>
            <a:custGeom>
              <a:rect b="b" l="l" r="r" t="t"/>
              <a:pathLst>
                <a:path extrusionOk="0" h="6022" w="2007">
                  <a:moveTo>
                    <a:pt x="253" y="0"/>
                  </a:moveTo>
                  <a:lnTo>
                    <a:pt x="253" y="0"/>
                  </a:lnTo>
                  <a:cubicBezTo>
                    <a:pt x="213" y="133"/>
                    <a:pt x="492" y="518"/>
                    <a:pt x="678" y="837"/>
                  </a:cubicBezTo>
                  <a:cubicBezTo>
                    <a:pt x="1024" y="1488"/>
                    <a:pt x="1037" y="2258"/>
                    <a:pt x="745" y="2922"/>
                  </a:cubicBezTo>
                  <a:cubicBezTo>
                    <a:pt x="433" y="3670"/>
                    <a:pt x="154" y="3752"/>
                    <a:pt x="47" y="3752"/>
                  </a:cubicBezTo>
                  <a:cubicBezTo>
                    <a:pt x="17" y="3752"/>
                    <a:pt x="1" y="3745"/>
                    <a:pt x="1" y="3745"/>
                  </a:cubicBezTo>
                  <a:lnTo>
                    <a:pt x="1" y="3745"/>
                  </a:lnTo>
                  <a:cubicBezTo>
                    <a:pt x="1" y="3746"/>
                    <a:pt x="267" y="5512"/>
                    <a:pt x="506" y="5884"/>
                  </a:cubicBezTo>
                  <a:cubicBezTo>
                    <a:pt x="563" y="5982"/>
                    <a:pt x="616" y="6021"/>
                    <a:pt x="666" y="6021"/>
                  </a:cubicBezTo>
                  <a:cubicBezTo>
                    <a:pt x="813" y="6021"/>
                    <a:pt x="935" y="5680"/>
                    <a:pt x="1063" y="5472"/>
                  </a:cubicBezTo>
                  <a:cubicBezTo>
                    <a:pt x="1249" y="5193"/>
                    <a:pt x="1874" y="3467"/>
                    <a:pt x="1940" y="2935"/>
                  </a:cubicBezTo>
                  <a:cubicBezTo>
                    <a:pt x="2006" y="2404"/>
                    <a:pt x="1581" y="1860"/>
                    <a:pt x="1674" y="1594"/>
                  </a:cubicBezTo>
                  <a:cubicBezTo>
                    <a:pt x="1767" y="1315"/>
                    <a:pt x="1967" y="824"/>
                    <a:pt x="1887" y="585"/>
                  </a:cubicBezTo>
                  <a:cubicBezTo>
                    <a:pt x="1794" y="266"/>
                    <a:pt x="253" y="0"/>
                    <a:pt x="2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9"/>
            <p:cNvSpPr/>
            <p:nvPr/>
          </p:nvSpPr>
          <p:spPr>
            <a:xfrm>
              <a:off x="7043397" y="3507071"/>
              <a:ext cx="1205166" cy="1129314"/>
            </a:xfrm>
            <a:custGeom>
              <a:rect b="b" l="l" r="r" t="t"/>
              <a:pathLst>
                <a:path extrusionOk="0" h="20786" w="22184">
                  <a:moveTo>
                    <a:pt x="18579" y="1"/>
                  </a:moveTo>
                  <a:lnTo>
                    <a:pt x="14408" y="771"/>
                  </a:lnTo>
                  <a:lnTo>
                    <a:pt x="4487" y="585"/>
                  </a:lnTo>
                  <a:lnTo>
                    <a:pt x="2243" y="545"/>
                  </a:lnTo>
                  <a:cubicBezTo>
                    <a:pt x="2243" y="545"/>
                    <a:pt x="2221" y="544"/>
                    <a:pt x="2182" y="544"/>
                  </a:cubicBezTo>
                  <a:cubicBezTo>
                    <a:pt x="1821" y="544"/>
                    <a:pt x="1" y="631"/>
                    <a:pt x="888" y="2418"/>
                  </a:cubicBezTo>
                  <a:lnTo>
                    <a:pt x="9853" y="20786"/>
                  </a:lnTo>
                  <a:lnTo>
                    <a:pt x="11739" y="20122"/>
                  </a:lnTo>
                  <a:cubicBezTo>
                    <a:pt x="11739" y="20122"/>
                    <a:pt x="10490" y="13773"/>
                    <a:pt x="9176" y="10851"/>
                  </a:cubicBezTo>
                  <a:cubicBezTo>
                    <a:pt x="7861" y="7916"/>
                    <a:pt x="6559" y="5459"/>
                    <a:pt x="6559" y="5459"/>
                  </a:cubicBezTo>
                  <a:lnTo>
                    <a:pt x="6559" y="5459"/>
                  </a:lnTo>
                  <a:cubicBezTo>
                    <a:pt x="6560" y="5459"/>
                    <a:pt x="10676" y="7332"/>
                    <a:pt x="11433" y="7571"/>
                  </a:cubicBezTo>
                  <a:cubicBezTo>
                    <a:pt x="12421" y="7886"/>
                    <a:pt x="13636" y="8122"/>
                    <a:pt x="14863" y="8122"/>
                  </a:cubicBezTo>
                  <a:cubicBezTo>
                    <a:pt x="16687" y="8122"/>
                    <a:pt x="18535" y="7600"/>
                    <a:pt x="19694" y="6044"/>
                  </a:cubicBezTo>
                  <a:cubicBezTo>
                    <a:pt x="19694" y="6044"/>
                    <a:pt x="19694" y="6044"/>
                    <a:pt x="19694" y="6044"/>
                  </a:cubicBezTo>
                  <a:cubicBezTo>
                    <a:pt x="19705" y="6044"/>
                    <a:pt x="22183" y="2956"/>
                    <a:pt x="185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9"/>
            <p:cNvSpPr/>
            <p:nvPr/>
          </p:nvSpPr>
          <p:spPr>
            <a:xfrm>
              <a:off x="7153896" y="3405037"/>
              <a:ext cx="1153828" cy="1159196"/>
            </a:xfrm>
            <a:custGeom>
              <a:rect b="b" l="l" r="r" t="t"/>
              <a:pathLst>
                <a:path extrusionOk="0" h="21336" w="21239">
                  <a:moveTo>
                    <a:pt x="1512" y="0"/>
                  </a:moveTo>
                  <a:cubicBezTo>
                    <a:pt x="880" y="0"/>
                    <a:pt x="1" y="236"/>
                    <a:pt x="408" y="1653"/>
                  </a:cubicBezTo>
                  <a:lnTo>
                    <a:pt x="5880" y="21336"/>
                  </a:lnTo>
                  <a:lnTo>
                    <a:pt x="7859" y="21030"/>
                  </a:lnTo>
                  <a:cubicBezTo>
                    <a:pt x="7859" y="21030"/>
                    <a:pt x="7779" y="14575"/>
                    <a:pt x="7022" y="11454"/>
                  </a:cubicBezTo>
                  <a:cubicBezTo>
                    <a:pt x="6278" y="8347"/>
                    <a:pt x="5428" y="5677"/>
                    <a:pt x="5428" y="5677"/>
                  </a:cubicBezTo>
                  <a:lnTo>
                    <a:pt x="5428" y="5677"/>
                  </a:lnTo>
                  <a:cubicBezTo>
                    <a:pt x="5429" y="5677"/>
                    <a:pt x="9147" y="8280"/>
                    <a:pt x="9838" y="8639"/>
                  </a:cubicBezTo>
                  <a:cubicBezTo>
                    <a:pt x="11135" y="9332"/>
                    <a:pt x="12902" y="9949"/>
                    <a:pt x="14624" y="9949"/>
                  </a:cubicBezTo>
                  <a:cubicBezTo>
                    <a:pt x="15934" y="9949"/>
                    <a:pt x="17217" y="9592"/>
                    <a:pt x="18245" y="8639"/>
                  </a:cubicBezTo>
                  <a:lnTo>
                    <a:pt x="18245" y="8639"/>
                  </a:lnTo>
                  <a:cubicBezTo>
                    <a:pt x="18245" y="8639"/>
                    <a:pt x="18245" y="8639"/>
                    <a:pt x="18245" y="8639"/>
                  </a:cubicBezTo>
                  <a:cubicBezTo>
                    <a:pt x="18247" y="8639"/>
                    <a:pt x="21238" y="6053"/>
                    <a:pt x="18231" y="2490"/>
                  </a:cubicBezTo>
                  <a:lnTo>
                    <a:pt x="13995" y="2490"/>
                  </a:lnTo>
                  <a:lnTo>
                    <a:pt x="4286" y="511"/>
                  </a:lnTo>
                  <a:lnTo>
                    <a:pt x="2081" y="59"/>
                  </a:lnTo>
                  <a:cubicBezTo>
                    <a:pt x="2081" y="59"/>
                    <a:pt x="1828" y="0"/>
                    <a:pt x="15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9"/>
            <p:cNvSpPr/>
            <p:nvPr/>
          </p:nvSpPr>
          <p:spPr>
            <a:xfrm>
              <a:off x="7510113" y="3519350"/>
              <a:ext cx="953854" cy="435133"/>
            </a:xfrm>
            <a:custGeom>
              <a:rect b="b" l="l" r="r" t="t"/>
              <a:pathLst>
                <a:path extrusionOk="0" h="8009" w="17558">
                  <a:moveTo>
                    <a:pt x="3533" y="0"/>
                  </a:moveTo>
                  <a:cubicBezTo>
                    <a:pt x="2683" y="0"/>
                    <a:pt x="2524" y="425"/>
                    <a:pt x="2271" y="1249"/>
                  </a:cubicBezTo>
                  <a:cubicBezTo>
                    <a:pt x="1820" y="2697"/>
                    <a:pt x="1355" y="4131"/>
                    <a:pt x="877" y="5565"/>
                  </a:cubicBezTo>
                  <a:cubicBezTo>
                    <a:pt x="810" y="5764"/>
                    <a:pt x="0" y="8009"/>
                    <a:pt x="465" y="8009"/>
                  </a:cubicBezTo>
                  <a:lnTo>
                    <a:pt x="13640" y="8009"/>
                  </a:lnTo>
                  <a:cubicBezTo>
                    <a:pt x="14397" y="8009"/>
                    <a:pt x="17558" y="2484"/>
                    <a:pt x="17558" y="1594"/>
                  </a:cubicBezTo>
                  <a:cubicBezTo>
                    <a:pt x="17558" y="718"/>
                    <a:pt x="16934" y="0"/>
                    <a:pt x="16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9"/>
            <p:cNvSpPr/>
            <p:nvPr/>
          </p:nvSpPr>
          <p:spPr>
            <a:xfrm>
              <a:off x="7780658" y="3501312"/>
              <a:ext cx="198453" cy="163100"/>
            </a:xfrm>
            <a:custGeom>
              <a:rect b="b" l="l" r="r" t="t"/>
              <a:pathLst>
                <a:path extrusionOk="0" h="3002" w="3653">
                  <a:moveTo>
                    <a:pt x="519" y="0"/>
                  </a:moveTo>
                  <a:lnTo>
                    <a:pt x="465" y="226"/>
                  </a:lnTo>
                  <a:lnTo>
                    <a:pt x="1621" y="824"/>
                  </a:lnTo>
                  <a:lnTo>
                    <a:pt x="864" y="1196"/>
                  </a:lnTo>
                  <a:lnTo>
                    <a:pt x="1" y="1475"/>
                  </a:lnTo>
                  <a:lnTo>
                    <a:pt x="80" y="1780"/>
                  </a:lnTo>
                  <a:lnTo>
                    <a:pt x="970" y="1647"/>
                  </a:lnTo>
                  <a:lnTo>
                    <a:pt x="970" y="1647"/>
                  </a:lnTo>
                  <a:lnTo>
                    <a:pt x="94" y="1993"/>
                  </a:lnTo>
                  <a:lnTo>
                    <a:pt x="173" y="2245"/>
                  </a:lnTo>
                  <a:lnTo>
                    <a:pt x="1037" y="2112"/>
                  </a:lnTo>
                  <a:lnTo>
                    <a:pt x="173" y="2325"/>
                  </a:lnTo>
                  <a:lnTo>
                    <a:pt x="266" y="2550"/>
                  </a:lnTo>
                  <a:lnTo>
                    <a:pt x="1090" y="2418"/>
                  </a:lnTo>
                  <a:lnTo>
                    <a:pt x="452" y="2683"/>
                  </a:lnTo>
                  <a:lnTo>
                    <a:pt x="532" y="3002"/>
                  </a:lnTo>
                  <a:lnTo>
                    <a:pt x="2033" y="2471"/>
                  </a:lnTo>
                  <a:lnTo>
                    <a:pt x="3653" y="1514"/>
                  </a:lnTo>
                  <a:lnTo>
                    <a:pt x="3480" y="930"/>
                  </a:lnTo>
                  <a:cubicBezTo>
                    <a:pt x="3478" y="931"/>
                    <a:pt x="3475" y="931"/>
                    <a:pt x="3472" y="931"/>
                  </a:cubicBezTo>
                  <a:cubicBezTo>
                    <a:pt x="3323" y="931"/>
                    <a:pt x="1926" y="372"/>
                    <a:pt x="1926" y="372"/>
                  </a:cubicBezTo>
                  <a:lnTo>
                    <a:pt x="519" y="0"/>
                  </a:lnTo>
                  <a:close/>
                </a:path>
              </a:pathLst>
            </a:custGeom>
            <a:solidFill>
              <a:srgbClr val="AB7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9"/>
            <p:cNvSpPr/>
            <p:nvPr/>
          </p:nvSpPr>
          <p:spPr>
            <a:xfrm>
              <a:off x="7909791" y="3394497"/>
              <a:ext cx="512348" cy="215801"/>
            </a:xfrm>
            <a:custGeom>
              <a:rect b="b" l="l" r="r" t="t"/>
              <a:pathLst>
                <a:path extrusionOk="0" h="3972" w="9431">
                  <a:moveTo>
                    <a:pt x="8527" y="1"/>
                  </a:moveTo>
                  <a:cubicBezTo>
                    <a:pt x="7558" y="439"/>
                    <a:pt x="6575" y="824"/>
                    <a:pt x="5566" y="1143"/>
                  </a:cubicBezTo>
                  <a:cubicBezTo>
                    <a:pt x="5340" y="1209"/>
                    <a:pt x="3467" y="1847"/>
                    <a:pt x="479" y="2803"/>
                  </a:cubicBezTo>
                  <a:cubicBezTo>
                    <a:pt x="439" y="3215"/>
                    <a:pt x="1" y="3693"/>
                    <a:pt x="187" y="3972"/>
                  </a:cubicBezTo>
                  <a:cubicBezTo>
                    <a:pt x="1581" y="3812"/>
                    <a:pt x="5858" y="2870"/>
                    <a:pt x="6854" y="2644"/>
                  </a:cubicBezTo>
                  <a:cubicBezTo>
                    <a:pt x="7810" y="2405"/>
                    <a:pt x="8700" y="1940"/>
                    <a:pt x="9431" y="1276"/>
                  </a:cubicBezTo>
                  <a:lnTo>
                    <a:pt x="8527" y="1"/>
                  </a:lnTo>
                  <a:close/>
                </a:path>
              </a:pathLst>
            </a:custGeom>
            <a:solidFill>
              <a:srgbClr val="AB7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9"/>
            <p:cNvSpPr/>
            <p:nvPr/>
          </p:nvSpPr>
          <p:spPr>
            <a:xfrm>
              <a:off x="8182563" y="3394497"/>
              <a:ext cx="264133" cy="155222"/>
            </a:xfrm>
            <a:custGeom>
              <a:rect b="b" l="l" r="r" t="t"/>
              <a:pathLst>
                <a:path extrusionOk="0" h="2857" w="4862">
                  <a:moveTo>
                    <a:pt x="3506" y="1"/>
                  </a:moveTo>
                  <a:lnTo>
                    <a:pt x="0" y="1329"/>
                  </a:lnTo>
                  <a:lnTo>
                    <a:pt x="917" y="2856"/>
                  </a:lnTo>
                  <a:cubicBezTo>
                    <a:pt x="917" y="2856"/>
                    <a:pt x="3958" y="2684"/>
                    <a:pt x="4529" y="1316"/>
                  </a:cubicBezTo>
                  <a:cubicBezTo>
                    <a:pt x="4861" y="532"/>
                    <a:pt x="3506" y="1"/>
                    <a:pt x="35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9"/>
            <p:cNvSpPr/>
            <p:nvPr/>
          </p:nvSpPr>
          <p:spPr>
            <a:xfrm>
              <a:off x="7534614" y="3837567"/>
              <a:ext cx="778599" cy="233839"/>
            </a:xfrm>
            <a:custGeom>
              <a:rect b="b" l="l" r="r" t="t"/>
              <a:pathLst>
                <a:path extrusionOk="0" h="4304" w="14332">
                  <a:moveTo>
                    <a:pt x="13428" y="0"/>
                  </a:moveTo>
                  <a:lnTo>
                    <a:pt x="1422" y="1103"/>
                  </a:lnTo>
                  <a:cubicBezTo>
                    <a:pt x="638" y="1103"/>
                    <a:pt x="1" y="1820"/>
                    <a:pt x="1" y="2696"/>
                  </a:cubicBezTo>
                  <a:cubicBezTo>
                    <a:pt x="1" y="3586"/>
                    <a:pt x="638" y="4304"/>
                    <a:pt x="1422" y="4304"/>
                  </a:cubicBezTo>
                  <a:lnTo>
                    <a:pt x="12910" y="4304"/>
                  </a:lnTo>
                  <a:cubicBezTo>
                    <a:pt x="13694" y="4304"/>
                    <a:pt x="14331" y="3586"/>
                    <a:pt x="14318" y="2696"/>
                  </a:cubicBezTo>
                  <a:cubicBezTo>
                    <a:pt x="14318" y="1820"/>
                    <a:pt x="14212" y="0"/>
                    <a:pt x="134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9"/>
            <p:cNvSpPr/>
            <p:nvPr/>
          </p:nvSpPr>
          <p:spPr>
            <a:xfrm flipH="1" rot="2364579">
              <a:off x="8164774" y="2465424"/>
              <a:ext cx="91075" cy="177827"/>
            </a:xfrm>
            <a:custGeom>
              <a:rect b="b" l="l" r="r" t="t"/>
              <a:pathLst>
                <a:path extrusionOk="0" h="3134" w="1605">
                  <a:moveTo>
                    <a:pt x="1494" y="1"/>
                  </a:moveTo>
                  <a:cubicBezTo>
                    <a:pt x="1481" y="1"/>
                    <a:pt x="1470" y="7"/>
                    <a:pt x="1470" y="22"/>
                  </a:cubicBezTo>
                  <a:cubicBezTo>
                    <a:pt x="1346" y="842"/>
                    <a:pt x="1357" y="1686"/>
                    <a:pt x="1245" y="2506"/>
                  </a:cubicBezTo>
                  <a:cubicBezTo>
                    <a:pt x="1121" y="2428"/>
                    <a:pt x="997" y="2360"/>
                    <a:pt x="851" y="2304"/>
                  </a:cubicBezTo>
                  <a:cubicBezTo>
                    <a:pt x="829" y="2304"/>
                    <a:pt x="795" y="2945"/>
                    <a:pt x="773" y="2990"/>
                  </a:cubicBezTo>
                  <a:cubicBezTo>
                    <a:pt x="491" y="2934"/>
                    <a:pt x="233" y="2776"/>
                    <a:pt x="42" y="2563"/>
                  </a:cubicBezTo>
                  <a:cubicBezTo>
                    <a:pt x="38" y="2556"/>
                    <a:pt x="33" y="2553"/>
                    <a:pt x="28" y="2553"/>
                  </a:cubicBezTo>
                  <a:cubicBezTo>
                    <a:pt x="15" y="2553"/>
                    <a:pt x="0" y="2569"/>
                    <a:pt x="8" y="2585"/>
                  </a:cubicBezTo>
                  <a:cubicBezTo>
                    <a:pt x="143" y="2889"/>
                    <a:pt x="435" y="3091"/>
                    <a:pt x="761" y="3125"/>
                  </a:cubicBezTo>
                  <a:lnTo>
                    <a:pt x="773" y="3125"/>
                  </a:lnTo>
                  <a:cubicBezTo>
                    <a:pt x="801" y="3130"/>
                    <a:pt x="829" y="3133"/>
                    <a:pt x="850" y="3133"/>
                  </a:cubicBezTo>
                  <a:cubicBezTo>
                    <a:pt x="871" y="3133"/>
                    <a:pt x="885" y="3130"/>
                    <a:pt x="885" y="3125"/>
                  </a:cubicBezTo>
                  <a:cubicBezTo>
                    <a:pt x="930" y="2934"/>
                    <a:pt x="975" y="2540"/>
                    <a:pt x="975" y="2540"/>
                  </a:cubicBezTo>
                  <a:cubicBezTo>
                    <a:pt x="1030" y="2577"/>
                    <a:pt x="1269" y="2739"/>
                    <a:pt x="1352" y="2739"/>
                  </a:cubicBezTo>
                  <a:cubicBezTo>
                    <a:pt x="1371" y="2739"/>
                    <a:pt x="1382" y="2730"/>
                    <a:pt x="1380" y="2709"/>
                  </a:cubicBezTo>
                  <a:cubicBezTo>
                    <a:pt x="1492" y="1854"/>
                    <a:pt x="1604" y="899"/>
                    <a:pt x="1526" y="22"/>
                  </a:cubicBezTo>
                  <a:cubicBezTo>
                    <a:pt x="1526" y="9"/>
                    <a:pt x="1509"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9"/>
            <p:cNvSpPr/>
            <p:nvPr/>
          </p:nvSpPr>
          <p:spPr>
            <a:xfrm rot="2237043">
              <a:off x="8230332" y="2501244"/>
              <a:ext cx="35737" cy="49963"/>
            </a:xfrm>
            <a:custGeom>
              <a:rect b="b" l="l" r="r" t="t"/>
              <a:pathLst>
                <a:path extrusionOk="0" h="1728" w="1236">
                  <a:moveTo>
                    <a:pt x="602" y="0"/>
                  </a:moveTo>
                  <a:cubicBezTo>
                    <a:pt x="596" y="0"/>
                    <a:pt x="591" y="0"/>
                    <a:pt x="585" y="1"/>
                  </a:cubicBezTo>
                  <a:cubicBezTo>
                    <a:pt x="253" y="14"/>
                    <a:pt x="1" y="412"/>
                    <a:pt x="27" y="890"/>
                  </a:cubicBezTo>
                  <a:cubicBezTo>
                    <a:pt x="40" y="1360"/>
                    <a:pt x="310" y="1727"/>
                    <a:pt x="634" y="1727"/>
                  </a:cubicBezTo>
                  <a:cubicBezTo>
                    <a:pt x="640" y="1727"/>
                    <a:pt x="646" y="1727"/>
                    <a:pt x="652" y="1727"/>
                  </a:cubicBezTo>
                  <a:cubicBezTo>
                    <a:pt x="984" y="1714"/>
                    <a:pt x="1236" y="1315"/>
                    <a:pt x="1209" y="837"/>
                  </a:cubicBezTo>
                  <a:cubicBezTo>
                    <a:pt x="1196" y="367"/>
                    <a:pt x="914" y="0"/>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9"/>
            <p:cNvSpPr/>
            <p:nvPr/>
          </p:nvSpPr>
          <p:spPr>
            <a:xfrm rot="2237043">
              <a:off x="8152444" y="2452019"/>
              <a:ext cx="35737" cy="49963"/>
            </a:xfrm>
            <a:custGeom>
              <a:rect b="b" l="l" r="r" t="t"/>
              <a:pathLst>
                <a:path extrusionOk="0" h="1728" w="1236">
                  <a:moveTo>
                    <a:pt x="602" y="0"/>
                  </a:moveTo>
                  <a:cubicBezTo>
                    <a:pt x="596" y="0"/>
                    <a:pt x="591" y="0"/>
                    <a:pt x="585" y="1"/>
                  </a:cubicBezTo>
                  <a:cubicBezTo>
                    <a:pt x="253" y="14"/>
                    <a:pt x="1" y="412"/>
                    <a:pt x="27" y="890"/>
                  </a:cubicBezTo>
                  <a:cubicBezTo>
                    <a:pt x="40" y="1360"/>
                    <a:pt x="310" y="1727"/>
                    <a:pt x="634" y="1727"/>
                  </a:cubicBezTo>
                  <a:cubicBezTo>
                    <a:pt x="640" y="1727"/>
                    <a:pt x="646" y="1727"/>
                    <a:pt x="652" y="1727"/>
                  </a:cubicBezTo>
                  <a:cubicBezTo>
                    <a:pt x="984" y="1714"/>
                    <a:pt x="1236" y="1315"/>
                    <a:pt x="1209" y="837"/>
                  </a:cubicBezTo>
                  <a:cubicBezTo>
                    <a:pt x="1196" y="367"/>
                    <a:pt x="914" y="0"/>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2"/>
          <p:cNvSpPr/>
          <p:nvPr/>
        </p:nvSpPr>
        <p:spPr>
          <a:xfrm>
            <a:off x="417575" y="4288350"/>
            <a:ext cx="2437800" cy="6123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2"/>
          <p:cNvSpPr txBox="1"/>
          <p:nvPr>
            <p:ph type="ctrTitle"/>
          </p:nvPr>
        </p:nvSpPr>
        <p:spPr>
          <a:xfrm>
            <a:off x="4611950" y="2432350"/>
            <a:ext cx="4953000" cy="177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Serve Custom Detection Model</a:t>
            </a:r>
            <a:endParaRPr/>
          </a:p>
          <a:p>
            <a:pPr indent="0" lvl="0" marL="0" rtl="0" algn="l">
              <a:spcBef>
                <a:spcPts val="0"/>
              </a:spcBef>
              <a:spcAft>
                <a:spcPts val="0"/>
              </a:spcAft>
              <a:buNone/>
            </a:pPr>
            <a:r>
              <a:t/>
            </a:r>
            <a:endParaRPr/>
          </a:p>
        </p:txBody>
      </p:sp>
      <p:sp>
        <p:nvSpPr>
          <p:cNvPr id="356" name="Google Shape;356;p32"/>
          <p:cNvSpPr txBox="1"/>
          <p:nvPr>
            <p:ph idx="1" type="subTitle"/>
          </p:nvPr>
        </p:nvSpPr>
        <p:spPr>
          <a:xfrm>
            <a:off x="4650820" y="3587900"/>
            <a:ext cx="4137600" cy="3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Simple t</a:t>
            </a:r>
            <a:r>
              <a:rPr lang="en" sz="2000"/>
              <a:t>emplate for developers</a:t>
            </a:r>
            <a:endParaRPr sz="2000"/>
          </a:p>
        </p:txBody>
      </p:sp>
      <p:grpSp>
        <p:nvGrpSpPr>
          <p:cNvPr id="357" name="Google Shape;357;p32"/>
          <p:cNvGrpSpPr/>
          <p:nvPr/>
        </p:nvGrpSpPr>
        <p:grpSpPr>
          <a:xfrm>
            <a:off x="223457" y="221299"/>
            <a:ext cx="1394292" cy="612308"/>
            <a:chOff x="4099050" y="3860900"/>
            <a:chExt cx="1616009" cy="709676"/>
          </a:xfrm>
        </p:grpSpPr>
        <p:sp>
          <p:nvSpPr>
            <p:cNvPr id="358" name="Google Shape;358;p32"/>
            <p:cNvSpPr/>
            <p:nvPr/>
          </p:nvSpPr>
          <p:spPr>
            <a:xfrm>
              <a:off x="4554059" y="3860900"/>
              <a:ext cx="1160999" cy="638703"/>
            </a:xfrm>
            <a:custGeom>
              <a:rect b="b" l="l" r="r" t="t"/>
              <a:pathLst>
                <a:path extrusionOk="0" h="9816" w="17843">
                  <a:moveTo>
                    <a:pt x="1732" y="1"/>
                  </a:moveTo>
                  <a:lnTo>
                    <a:pt x="0" y="9816"/>
                  </a:lnTo>
                  <a:lnTo>
                    <a:pt x="16111" y="9816"/>
                  </a:lnTo>
                  <a:lnTo>
                    <a:pt x="17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2"/>
            <p:cNvSpPr/>
            <p:nvPr/>
          </p:nvSpPr>
          <p:spPr>
            <a:xfrm>
              <a:off x="4623550" y="3907032"/>
              <a:ext cx="1022015" cy="546502"/>
            </a:xfrm>
            <a:custGeom>
              <a:rect b="b" l="l" r="r" t="t"/>
              <a:pathLst>
                <a:path extrusionOk="0" h="8399" w="15707">
                  <a:moveTo>
                    <a:pt x="1473" y="0"/>
                  </a:moveTo>
                  <a:lnTo>
                    <a:pt x="0" y="8398"/>
                  </a:lnTo>
                  <a:lnTo>
                    <a:pt x="14233" y="8398"/>
                  </a:lnTo>
                  <a:lnTo>
                    <a:pt x="157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2"/>
            <p:cNvSpPr/>
            <p:nvPr/>
          </p:nvSpPr>
          <p:spPr>
            <a:xfrm>
              <a:off x="4099050" y="4499522"/>
              <a:ext cx="1502604" cy="71054"/>
            </a:xfrm>
            <a:custGeom>
              <a:rect b="b" l="l" r="r" t="t"/>
              <a:pathLst>
                <a:path extrusionOk="0" h="1092" w="23093">
                  <a:moveTo>
                    <a:pt x="0" y="1"/>
                  </a:moveTo>
                  <a:lnTo>
                    <a:pt x="0" y="1091"/>
                  </a:lnTo>
                  <a:lnTo>
                    <a:pt x="23092" y="1091"/>
                  </a:lnTo>
                  <a:lnTo>
                    <a:pt x="230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2"/>
            <p:cNvSpPr/>
            <p:nvPr/>
          </p:nvSpPr>
          <p:spPr>
            <a:xfrm>
              <a:off x="4705469" y="3995521"/>
              <a:ext cx="369453" cy="359238"/>
            </a:xfrm>
            <a:custGeom>
              <a:rect b="b" l="l" r="r" t="t"/>
              <a:pathLst>
                <a:path extrusionOk="0" h="5521" w="5678">
                  <a:moveTo>
                    <a:pt x="1001" y="0"/>
                  </a:moveTo>
                  <a:lnTo>
                    <a:pt x="0" y="5521"/>
                  </a:lnTo>
                  <a:lnTo>
                    <a:pt x="4711" y="5521"/>
                  </a:lnTo>
                  <a:lnTo>
                    <a:pt x="5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2"/>
            <p:cNvSpPr/>
            <p:nvPr/>
          </p:nvSpPr>
          <p:spPr>
            <a:xfrm>
              <a:off x="4797603" y="4046013"/>
              <a:ext cx="213682" cy="5140"/>
            </a:xfrm>
            <a:custGeom>
              <a:rect b="b" l="l" r="r" t="t"/>
              <a:pathLst>
                <a:path extrusionOk="0" h="79" w="3284">
                  <a:moveTo>
                    <a:pt x="1" y="0"/>
                  </a:moveTo>
                  <a:lnTo>
                    <a:pt x="1" y="79"/>
                  </a:lnTo>
                  <a:lnTo>
                    <a:pt x="3284" y="79"/>
                  </a:lnTo>
                  <a:lnTo>
                    <a:pt x="32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2"/>
            <p:cNvSpPr/>
            <p:nvPr/>
          </p:nvSpPr>
          <p:spPr>
            <a:xfrm>
              <a:off x="4789600" y="4082580"/>
              <a:ext cx="214397" cy="5205"/>
            </a:xfrm>
            <a:custGeom>
              <a:rect b="b" l="l" r="r" t="t"/>
              <a:pathLst>
                <a:path extrusionOk="0" h="80" w="3295">
                  <a:moveTo>
                    <a:pt x="0" y="0"/>
                  </a:moveTo>
                  <a:lnTo>
                    <a:pt x="0" y="79"/>
                  </a:lnTo>
                  <a:lnTo>
                    <a:pt x="3294" y="79"/>
                  </a:lnTo>
                  <a:lnTo>
                    <a:pt x="32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2"/>
            <p:cNvSpPr/>
            <p:nvPr/>
          </p:nvSpPr>
          <p:spPr>
            <a:xfrm>
              <a:off x="4784460" y="4119862"/>
              <a:ext cx="139765" cy="5205"/>
            </a:xfrm>
            <a:custGeom>
              <a:rect b="b" l="l" r="r" t="t"/>
              <a:pathLst>
                <a:path extrusionOk="0" h="80" w="2148">
                  <a:moveTo>
                    <a:pt x="1" y="1"/>
                  </a:moveTo>
                  <a:lnTo>
                    <a:pt x="1" y="79"/>
                  </a:lnTo>
                  <a:lnTo>
                    <a:pt x="2148" y="79"/>
                  </a:lnTo>
                  <a:lnTo>
                    <a:pt x="21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2"/>
            <p:cNvSpPr/>
            <p:nvPr/>
          </p:nvSpPr>
          <p:spPr>
            <a:xfrm>
              <a:off x="4771316" y="4194493"/>
              <a:ext cx="213682" cy="5205"/>
            </a:xfrm>
            <a:custGeom>
              <a:rect b="b" l="l" r="r" t="t"/>
              <a:pathLst>
                <a:path extrusionOk="0" h="80" w="3284">
                  <a:moveTo>
                    <a:pt x="0" y="0"/>
                  </a:moveTo>
                  <a:lnTo>
                    <a:pt x="0" y="79"/>
                  </a:lnTo>
                  <a:lnTo>
                    <a:pt x="3283" y="79"/>
                  </a:lnTo>
                  <a:lnTo>
                    <a:pt x="3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2"/>
            <p:cNvSpPr/>
            <p:nvPr/>
          </p:nvSpPr>
          <p:spPr>
            <a:xfrm>
              <a:off x="4765460" y="4231776"/>
              <a:ext cx="188761" cy="5205"/>
            </a:xfrm>
            <a:custGeom>
              <a:rect b="b" l="l" r="r" t="t"/>
              <a:pathLst>
                <a:path extrusionOk="0" h="80" w="2901">
                  <a:moveTo>
                    <a:pt x="0" y="1"/>
                  </a:moveTo>
                  <a:lnTo>
                    <a:pt x="0" y="79"/>
                  </a:lnTo>
                  <a:lnTo>
                    <a:pt x="2901" y="79"/>
                  </a:lnTo>
                  <a:lnTo>
                    <a:pt x="29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2"/>
            <p:cNvSpPr/>
            <p:nvPr/>
          </p:nvSpPr>
          <p:spPr>
            <a:xfrm>
              <a:off x="4758888" y="4269124"/>
              <a:ext cx="97341" cy="5140"/>
            </a:xfrm>
            <a:custGeom>
              <a:rect b="b" l="l" r="r" t="t"/>
              <a:pathLst>
                <a:path extrusionOk="0" h="79" w="1496">
                  <a:moveTo>
                    <a:pt x="0" y="0"/>
                  </a:moveTo>
                  <a:lnTo>
                    <a:pt x="0" y="79"/>
                  </a:lnTo>
                  <a:lnTo>
                    <a:pt x="1495" y="79"/>
                  </a:lnTo>
                  <a:lnTo>
                    <a:pt x="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2"/>
            <p:cNvSpPr/>
            <p:nvPr/>
          </p:nvSpPr>
          <p:spPr>
            <a:xfrm>
              <a:off x="4876659" y="4269124"/>
              <a:ext cx="98057" cy="5140"/>
            </a:xfrm>
            <a:custGeom>
              <a:rect b="b" l="l" r="r" t="t"/>
              <a:pathLst>
                <a:path extrusionOk="0" h="79" w="1507">
                  <a:moveTo>
                    <a:pt x="0" y="0"/>
                  </a:moveTo>
                  <a:lnTo>
                    <a:pt x="0" y="79"/>
                  </a:lnTo>
                  <a:lnTo>
                    <a:pt x="1507" y="79"/>
                  </a:lnTo>
                  <a:lnTo>
                    <a:pt x="15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2"/>
            <p:cNvSpPr/>
            <p:nvPr/>
          </p:nvSpPr>
          <p:spPr>
            <a:xfrm>
              <a:off x="4753032" y="4306407"/>
              <a:ext cx="184401" cy="5205"/>
            </a:xfrm>
            <a:custGeom>
              <a:rect b="b" l="l" r="r" t="t"/>
              <a:pathLst>
                <a:path extrusionOk="0" h="80" w="2834">
                  <a:moveTo>
                    <a:pt x="0" y="1"/>
                  </a:moveTo>
                  <a:lnTo>
                    <a:pt x="0" y="79"/>
                  </a:lnTo>
                  <a:lnTo>
                    <a:pt x="2833" y="79"/>
                  </a:lnTo>
                  <a:lnTo>
                    <a:pt x="28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2"/>
            <p:cNvSpPr/>
            <p:nvPr/>
          </p:nvSpPr>
          <p:spPr>
            <a:xfrm>
              <a:off x="5122414" y="3980882"/>
              <a:ext cx="327094" cy="231966"/>
            </a:xfrm>
            <a:custGeom>
              <a:rect b="b" l="l" r="r" t="t"/>
              <a:pathLst>
                <a:path extrusionOk="0" h="3565" w="5027">
                  <a:moveTo>
                    <a:pt x="664" y="1"/>
                  </a:moveTo>
                  <a:lnTo>
                    <a:pt x="1" y="3564"/>
                  </a:lnTo>
                  <a:lnTo>
                    <a:pt x="4408" y="3553"/>
                  </a:lnTo>
                  <a:lnTo>
                    <a:pt x="50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2"/>
            <p:cNvSpPr/>
            <p:nvPr/>
          </p:nvSpPr>
          <p:spPr>
            <a:xfrm>
              <a:off x="5191905" y="4015106"/>
              <a:ext cx="65913" cy="163384"/>
            </a:xfrm>
            <a:custGeom>
              <a:rect b="b" l="l" r="r" t="t"/>
              <a:pathLst>
                <a:path extrusionOk="0" h="2511" w="1013">
                  <a:moveTo>
                    <a:pt x="927" y="0"/>
                  </a:moveTo>
                  <a:cubicBezTo>
                    <a:pt x="900" y="0"/>
                    <a:pt x="876" y="20"/>
                    <a:pt x="866" y="48"/>
                  </a:cubicBezTo>
                  <a:lnTo>
                    <a:pt x="203" y="1914"/>
                  </a:lnTo>
                  <a:cubicBezTo>
                    <a:pt x="182" y="1970"/>
                    <a:pt x="226" y="2008"/>
                    <a:pt x="270" y="2008"/>
                  </a:cubicBezTo>
                  <a:cubicBezTo>
                    <a:pt x="297" y="2008"/>
                    <a:pt x="325" y="1994"/>
                    <a:pt x="338" y="1959"/>
                  </a:cubicBezTo>
                  <a:lnTo>
                    <a:pt x="1001" y="93"/>
                  </a:lnTo>
                  <a:cubicBezTo>
                    <a:pt x="1013" y="59"/>
                    <a:pt x="990" y="14"/>
                    <a:pt x="945" y="3"/>
                  </a:cubicBezTo>
                  <a:cubicBezTo>
                    <a:pt x="939" y="1"/>
                    <a:pt x="933" y="0"/>
                    <a:pt x="927" y="0"/>
                  </a:cubicBezTo>
                  <a:close/>
                  <a:moveTo>
                    <a:pt x="113" y="2274"/>
                  </a:moveTo>
                  <a:cubicBezTo>
                    <a:pt x="46" y="2285"/>
                    <a:pt x="1" y="2330"/>
                    <a:pt x="1" y="2398"/>
                  </a:cubicBezTo>
                  <a:cubicBezTo>
                    <a:pt x="1" y="2465"/>
                    <a:pt x="46" y="2510"/>
                    <a:pt x="113" y="2510"/>
                  </a:cubicBezTo>
                  <a:cubicBezTo>
                    <a:pt x="181" y="2510"/>
                    <a:pt x="237" y="2465"/>
                    <a:pt x="237" y="2398"/>
                  </a:cubicBezTo>
                  <a:cubicBezTo>
                    <a:pt x="237" y="2330"/>
                    <a:pt x="181" y="2274"/>
                    <a:pt x="113" y="2274"/>
                  </a:cubicBezTo>
                  <a:close/>
                </a:path>
              </a:pathLst>
            </a:custGeom>
            <a:solidFill>
              <a:schemeClr val="dk2"/>
            </a:solidFill>
            <a:ln cap="flat" cmpd="sng" w="3650">
              <a:solidFill>
                <a:srgbClr val="FFFFFF"/>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2"/>
            <p:cNvSpPr/>
            <p:nvPr/>
          </p:nvSpPr>
          <p:spPr>
            <a:xfrm>
              <a:off x="5253393" y="4015106"/>
              <a:ext cx="65848" cy="163384"/>
            </a:xfrm>
            <a:custGeom>
              <a:rect b="b" l="l" r="r" t="t"/>
              <a:pathLst>
                <a:path extrusionOk="0" h="2511" w="1012">
                  <a:moveTo>
                    <a:pt x="927" y="0"/>
                  </a:moveTo>
                  <a:cubicBezTo>
                    <a:pt x="899" y="0"/>
                    <a:pt x="875" y="20"/>
                    <a:pt x="866" y="48"/>
                  </a:cubicBezTo>
                  <a:lnTo>
                    <a:pt x="202" y="1914"/>
                  </a:lnTo>
                  <a:cubicBezTo>
                    <a:pt x="182" y="1970"/>
                    <a:pt x="225" y="2008"/>
                    <a:pt x="269" y="2008"/>
                  </a:cubicBezTo>
                  <a:cubicBezTo>
                    <a:pt x="297" y="2008"/>
                    <a:pt x="324" y="1994"/>
                    <a:pt x="337" y="1959"/>
                  </a:cubicBezTo>
                  <a:lnTo>
                    <a:pt x="1001" y="93"/>
                  </a:lnTo>
                  <a:cubicBezTo>
                    <a:pt x="1012" y="59"/>
                    <a:pt x="989" y="14"/>
                    <a:pt x="944" y="3"/>
                  </a:cubicBezTo>
                  <a:cubicBezTo>
                    <a:pt x="938" y="1"/>
                    <a:pt x="932" y="0"/>
                    <a:pt x="927" y="0"/>
                  </a:cubicBezTo>
                  <a:close/>
                  <a:moveTo>
                    <a:pt x="112" y="2274"/>
                  </a:moveTo>
                  <a:cubicBezTo>
                    <a:pt x="45" y="2285"/>
                    <a:pt x="0" y="2330"/>
                    <a:pt x="0" y="2398"/>
                  </a:cubicBezTo>
                  <a:cubicBezTo>
                    <a:pt x="0" y="2465"/>
                    <a:pt x="45" y="2510"/>
                    <a:pt x="112" y="2510"/>
                  </a:cubicBezTo>
                  <a:cubicBezTo>
                    <a:pt x="180" y="2510"/>
                    <a:pt x="236" y="2465"/>
                    <a:pt x="236" y="2398"/>
                  </a:cubicBezTo>
                  <a:cubicBezTo>
                    <a:pt x="236" y="2330"/>
                    <a:pt x="180" y="2274"/>
                    <a:pt x="112" y="2274"/>
                  </a:cubicBezTo>
                  <a:close/>
                </a:path>
              </a:pathLst>
            </a:custGeom>
            <a:solidFill>
              <a:schemeClr val="dk2"/>
            </a:solidFill>
            <a:ln cap="flat" cmpd="sng" w="3650">
              <a:solidFill>
                <a:srgbClr val="FFFFFF"/>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p:nvPr/>
          </p:nvSpPr>
          <p:spPr>
            <a:xfrm>
              <a:off x="5314816" y="4015106"/>
              <a:ext cx="65913" cy="163384"/>
            </a:xfrm>
            <a:custGeom>
              <a:rect b="b" l="l" r="r" t="t"/>
              <a:pathLst>
                <a:path extrusionOk="0" h="2511" w="1013">
                  <a:moveTo>
                    <a:pt x="937" y="0"/>
                  </a:moveTo>
                  <a:cubicBezTo>
                    <a:pt x="907" y="0"/>
                    <a:pt x="875" y="20"/>
                    <a:pt x="866" y="48"/>
                  </a:cubicBezTo>
                  <a:lnTo>
                    <a:pt x="214" y="1914"/>
                  </a:lnTo>
                  <a:cubicBezTo>
                    <a:pt x="193" y="1970"/>
                    <a:pt x="237" y="2008"/>
                    <a:pt x="281" y="2008"/>
                  </a:cubicBezTo>
                  <a:cubicBezTo>
                    <a:pt x="308" y="2008"/>
                    <a:pt x="336" y="1994"/>
                    <a:pt x="349" y="1959"/>
                  </a:cubicBezTo>
                  <a:lnTo>
                    <a:pt x="1001" y="93"/>
                  </a:lnTo>
                  <a:cubicBezTo>
                    <a:pt x="1012" y="59"/>
                    <a:pt x="990" y="14"/>
                    <a:pt x="956" y="3"/>
                  </a:cubicBezTo>
                  <a:cubicBezTo>
                    <a:pt x="950" y="1"/>
                    <a:pt x="944" y="0"/>
                    <a:pt x="937" y="0"/>
                  </a:cubicBezTo>
                  <a:close/>
                  <a:moveTo>
                    <a:pt x="113" y="2274"/>
                  </a:moveTo>
                  <a:cubicBezTo>
                    <a:pt x="45" y="2285"/>
                    <a:pt x="0" y="2330"/>
                    <a:pt x="0" y="2398"/>
                  </a:cubicBezTo>
                  <a:cubicBezTo>
                    <a:pt x="0" y="2465"/>
                    <a:pt x="45" y="2510"/>
                    <a:pt x="113" y="2510"/>
                  </a:cubicBezTo>
                  <a:cubicBezTo>
                    <a:pt x="180" y="2510"/>
                    <a:pt x="237" y="2465"/>
                    <a:pt x="237" y="2398"/>
                  </a:cubicBezTo>
                  <a:cubicBezTo>
                    <a:pt x="237" y="2330"/>
                    <a:pt x="180" y="2274"/>
                    <a:pt x="113" y="2274"/>
                  </a:cubicBezTo>
                  <a:close/>
                </a:path>
              </a:pathLst>
            </a:custGeom>
            <a:solidFill>
              <a:schemeClr val="dk2"/>
            </a:solidFill>
            <a:ln cap="flat" cmpd="sng" w="3650">
              <a:solidFill>
                <a:srgbClr val="FFFFFF"/>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32"/>
          <p:cNvSpPr/>
          <p:nvPr/>
        </p:nvSpPr>
        <p:spPr>
          <a:xfrm rot="4420252">
            <a:off x="7950901" y="1930089"/>
            <a:ext cx="1778487" cy="1172983"/>
          </a:xfrm>
          <a:custGeom>
            <a:rect b="b" l="l" r="r" t="t"/>
            <a:pathLst>
              <a:path extrusionOk="0" h="24745" w="25808">
                <a:moveTo>
                  <a:pt x="9150" y="0"/>
                </a:moveTo>
                <a:cubicBezTo>
                  <a:pt x="7225" y="0"/>
                  <a:pt x="5566" y="484"/>
                  <a:pt x="4603" y="1734"/>
                </a:cubicBezTo>
                <a:cubicBezTo>
                  <a:pt x="3387" y="3377"/>
                  <a:pt x="3420" y="6829"/>
                  <a:pt x="3025" y="8769"/>
                </a:cubicBezTo>
                <a:cubicBezTo>
                  <a:pt x="2204" y="12747"/>
                  <a:pt x="1316" y="16725"/>
                  <a:pt x="461" y="20702"/>
                </a:cubicBezTo>
                <a:cubicBezTo>
                  <a:pt x="198" y="21886"/>
                  <a:pt x="1" y="23300"/>
                  <a:pt x="889" y="24154"/>
                </a:cubicBezTo>
                <a:cubicBezTo>
                  <a:pt x="1304" y="24584"/>
                  <a:pt x="1846" y="24745"/>
                  <a:pt x="2434" y="24745"/>
                </a:cubicBezTo>
                <a:cubicBezTo>
                  <a:pt x="3285" y="24745"/>
                  <a:pt x="4233" y="24406"/>
                  <a:pt x="5031" y="24056"/>
                </a:cubicBezTo>
                <a:lnTo>
                  <a:pt x="18148" y="18138"/>
                </a:lnTo>
                <a:cubicBezTo>
                  <a:pt x="20383" y="17119"/>
                  <a:pt x="22816" y="15968"/>
                  <a:pt x="24000" y="13799"/>
                </a:cubicBezTo>
                <a:cubicBezTo>
                  <a:pt x="25808" y="10577"/>
                  <a:pt x="24065" y="6270"/>
                  <a:pt x="21140" y="4035"/>
                </a:cubicBezTo>
                <a:cubicBezTo>
                  <a:pt x="18944" y="2360"/>
                  <a:pt x="13400" y="0"/>
                  <a:pt x="91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32"/>
          <p:cNvGrpSpPr/>
          <p:nvPr/>
        </p:nvGrpSpPr>
        <p:grpSpPr>
          <a:xfrm>
            <a:off x="353361" y="320550"/>
            <a:ext cx="743073" cy="302435"/>
            <a:chOff x="353361" y="320550"/>
            <a:chExt cx="743073" cy="302435"/>
          </a:xfrm>
        </p:grpSpPr>
        <p:sp>
          <p:nvSpPr>
            <p:cNvPr id="376" name="Google Shape;376;p32"/>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32"/>
            <p:cNvGrpSpPr/>
            <p:nvPr/>
          </p:nvGrpSpPr>
          <p:grpSpPr>
            <a:xfrm>
              <a:off x="353361" y="488990"/>
              <a:ext cx="743073" cy="133995"/>
              <a:chOff x="7710900" y="455075"/>
              <a:chExt cx="1449050" cy="261300"/>
            </a:xfrm>
          </p:grpSpPr>
          <p:sp>
            <p:nvSpPr>
              <p:cNvPr id="378" name="Google Shape;378;p32"/>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2"/>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80" name="Google Shape;380;p32"/>
          <p:cNvPicPr preferRelativeResize="0"/>
          <p:nvPr/>
        </p:nvPicPr>
        <p:blipFill>
          <a:blip r:embed="rId3">
            <a:alphaModFix/>
          </a:blip>
          <a:stretch>
            <a:fillRect/>
          </a:stretch>
        </p:blipFill>
        <p:spPr>
          <a:xfrm rot="11">
            <a:off x="4611949" y="4206864"/>
            <a:ext cx="4395502" cy="885625"/>
          </a:xfrm>
          <a:prstGeom prst="rect">
            <a:avLst/>
          </a:prstGeom>
          <a:noFill/>
          <a:ln>
            <a:noFill/>
          </a:ln>
        </p:spPr>
      </p:pic>
      <p:sp>
        <p:nvSpPr>
          <p:cNvPr id="381" name="Google Shape;381;p32"/>
          <p:cNvSpPr/>
          <p:nvPr/>
        </p:nvSpPr>
        <p:spPr>
          <a:xfrm>
            <a:off x="1490050" y="2543650"/>
            <a:ext cx="1663200" cy="1663200"/>
          </a:xfrm>
          <a:prstGeom prst="rect">
            <a:avLst/>
          </a:prstGeom>
          <a:noFill/>
          <a:ln cap="flat" cmpd="sng" w="76200">
            <a:solidFill>
              <a:srgbClr val="FF6B6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2"/>
          <p:cNvSpPr/>
          <p:nvPr/>
        </p:nvSpPr>
        <p:spPr>
          <a:xfrm>
            <a:off x="2028750" y="3237450"/>
            <a:ext cx="1663200" cy="1663200"/>
          </a:xfrm>
          <a:prstGeom prst="rect">
            <a:avLst/>
          </a:prstGeom>
          <a:noFill/>
          <a:ln cap="flat" cmpd="sng" w="76200">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2"/>
          <p:cNvSpPr/>
          <p:nvPr/>
        </p:nvSpPr>
        <p:spPr>
          <a:xfrm>
            <a:off x="3318000" y="2382400"/>
            <a:ext cx="1129200" cy="2209200"/>
          </a:xfrm>
          <a:prstGeom prst="rect">
            <a:avLst/>
          </a:prstGeom>
          <a:noFill/>
          <a:ln cap="flat" cmpd="sng" w="762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7" name="Shape 2047"/>
        <p:cNvGrpSpPr/>
        <p:nvPr/>
      </p:nvGrpSpPr>
      <p:grpSpPr>
        <a:xfrm>
          <a:off x="0" y="0"/>
          <a:ext cx="0" cy="0"/>
          <a:chOff x="0" y="0"/>
          <a:chExt cx="0" cy="0"/>
        </a:xfrm>
      </p:grpSpPr>
      <p:sp>
        <p:nvSpPr>
          <p:cNvPr id="2048" name="Google Shape;2048;p50"/>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Planning not to procrastinate</a:t>
            </a:r>
            <a:endParaRPr/>
          </a:p>
        </p:txBody>
      </p:sp>
      <p:graphicFrame>
        <p:nvGraphicFramePr>
          <p:cNvPr id="2049" name="Google Shape;2049;p50"/>
          <p:cNvGraphicFramePr/>
          <p:nvPr/>
        </p:nvGraphicFramePr>
        <p:xfrm>
          <a:off x="724100" y="1427650"/>
          <a:ext cx="3000000" cy="3000000"/>
        </p:xfrm>
        <a:graphic>
          <a:graphicData uri="http://schemas.openxmlformats.org/drawingml/2006/table">
            <a:tbl>
              <a:tblPr>
                <a:noFill/>
                <a:tableStyleId>{E815145D-1CD7-41DA-BC4C-D20ED50252A2}</a:tableStyleId>
              </a:tblPr>
              <a:tblGrid>
                <a:gridCol w="1923975"/>
                <a:gridCol w="1923975"/>
                <a:gridCol w="1923975"/>
                <a:gridCol w="1923975"/>
              </a:tblGrid>
              <a:tr h="470725">
                <a:tc gridSpan="4">
                  <a:txBody>
                    <a:bodyPr/>
                    <a:lstStyle/>
                    <a:p>
                      <a:pPr indent="0" lvl="0" marL="0" rtl="0" algn="l">
                        <a:spcBef>
                          <a:spcPts val="0"/>
                        </a:spcBef>
                        <a:spcAft>
                          <a:spcPts val="0"/>
                        </a:spcAft>
                        <a:buNone/>
                      </a:pPr>
                      <a:r>
                        <a:rPr lang="en" sz="2000">
                          <a:solidFill>
                            <a:schemeClr val="lt1"/>
                          </a:solidFill>
                          <a:latin typeface="Changa Medium"/>
                          <a:ea typeface="Changa Medium"/>
                          <a:cs typeface="Changa Medium"/>
                          <a:sym typeface="Changa Medium"/>
                        </a:rPr>
                        <a:t>February 2022</a:t>
                      </a:r>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dk1"/>
                    </a:solidFill>
                  </a:tcPr>
                </a:tc>
                <a:tc hMerge="1"/>
                <a:tc hMerge="1"/>
                <a:tc hMerge="1"/>
              </a:tr>
              <a:tr h="436175">
                <a:tc>
                  <a:txBody>
                    <a:bodyPr/>
                    <a:lstStyle/>
                    <a:p>
                      <a:pPr indent="0" lvl="0" marL="0" rtl="0" algn="ctr">
                        <a:spcBef>
                          <a:spcPts val="0"/>
                        </a:spcBef>
                        <a:spcAft>
                          <a:spcPts val="0"/>
                        </a:spcAft>
                        <a:buNone/>
                      </a:pPr>
                      <a:r>
                        <a:rPr lang="en" sz="2000">
                          <a:solidFill>
                            <a:schemeClr val="dk1"/>
                          </a:solidFill>
                          <a:latin typeface="Changa Medium"/>
                          <a:ea typeface="Changa Medium"/>
                          <a:cs typeface="Changa Medium"/>
                          <a:sym typeface="Changa Medium"/>
                        </a:rPr>
                        <a:t>Week 1</a:t>
                      </a:r>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000">
                          <a:solidFill>
                            <a:schemeClr val="dk1"/>
                          </a:solidFill>
                          <a:latin typeface="Changa Medium"/>
                          <a:ea typeface="Changa Medium"/>
                          <a:cs typeface="Changa Medium"/>
                          <a:sym typeface="Changa Medium"/>
                        </a:rPr>
                        <a:t>Week 2</a:t>
                      </a:r>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000">
                          <a:solidFill>
                            <a:schemeClr val="dk1"/>
                          </a:solidFill>
                          <a:latin typeface="Changa Medium"/>
                          <a:ea typeface="Changa Medium"/>
                          <a:cs typeface="Changa Medium"/>
                          <a:sym typeface="Changa Medium"/>
                        </a:rPr>
                        <a:t>Week 3</a:t>
                      </a:r>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000">
                          <a:solidFill>
                            <a:schemeClr val="dk1"/>
                          </a:solidFill>
                          <a:latin typeface="Changa Medium"/>
                          <a:ea typeface="Changa Medium"/>
                          <a:cs typeface="Changa Medium"/>
                          <a:sym typeface="Changa Medium"/>
                        </a:rPr>
                        <a:t>Week 4</a:t>
                      </a:r>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r>
              <a:tr h="692950">
                <a:tc>
                  <a:txBody>
                    <a:bodyPr/>
                    <a:lstStyle/>
                    <a:p>
                      <a:pPr indent="0" lvl="0" marL="0" rtl="0" algn="ctr">
                        <a:spcBef>
                          <a:spcPts val="0"/>
                        </a:spcBef>
                        <a:spcAft>
                          <a:spcPts val="0"/>
                        </a:spcAft>
                        <a:buNone/>
                      </a:pPr>
                      <a:r>
                        <a:rPr lang="en">
                          <a:solidFill>
                            <a:schemeClr val="dk1"/>
                          </a:solidFill>
                          <a:latin typeface="Asap Medium"/>
                          <a:ea typeface="Asap Medium"/>
                          <a:cs typeface="Asap Medium"/>
                          <a:sym typeface="Asap Medium"/>
                        </a:rPr>
                        <a:t>Mercury is </a:t>
                      </a:r>
                      <a:r>
                        <a:rPr lang="en">
                          <a:solidFill>
                            <a:schemeClr val="dk1"/>
                          </a:solidFill>
                          <a:latin typeface="Asap Medium"/>
                          <a:ea typeface="Asap Medium"/>
                          <a:cs typeface="Asap Medium"/>
                          <a:sym typeface="Asap Medium"/>
                        </a:rPr>
                        <a:t>the closest planet to the Sun</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r>
              <a:tr h="692950">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r>
              <a:tr h="692950">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Asap Medium"/>
                        <a:ea typeface="Asap Medium"/>
                        <a:cs typeface="Asap Medium"/>
                        <a:sym typeface="Asap Medium"/>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3" name="Shape 2053"/>
        <p:cNvGrpSpPr/>
        <p:nvPr/>
      </p:nvGrpSpPr>
      <p:grpSpPr>
        <a:xfrm>
          <a:off x="0" y="0"/>
          <a:ext cx="0" cy="0"/>
          <a:chOff x="0" y="0"/>
          <a:chExt cx="0" cy="0"/>
        </a:xfrm>
      </p:grpSpPr>
      <p:sp>
        <p:nvSpPr>
          <p:cNvPr id="2054" name="Google Shape;2054;p51"/>
          <p:cNvSpPr/>
          <p:nvPr/>
        </p:nvSpPr>
        <p:spPr>
          <a:xfrm rot="-3207067">
            <a:off x="1245945" y="1947460"/>
            <a:ext cx="2000757" cy="2060966"/>
          </a:xfrm>
          <a:custGeom>
            <a:rect b="b" l="l" r="r" t="t"/>
            <a:pathLst>
              <a:path extrusionOk="0" h="26528" w="38991">
                <a:moveTo>
                  <a:pt x="30706" y="1"/>
                </a:moveTo>
                <a:cubicBezTo>
                  <a:pt x="27762" y="1"/>
                  <a:pt x="24763" y="1825"/>
                  <a:pt x="22224" y="3569"/>
                </a:cubicBezTo>
                <a:cubicBezTo>
                  <a:pt x="17194" y="7020"/>
                  <a:pt x="12230" y="11031"/>
                  <a:pt x="6871" y="13990"/>
                </a:cubicBezTo>
                <a:cubicBezTo>
                  <a:pt x="3748" y="15699"/>
                  <a:pt x="1" y="19053"/>
                  <a:pt x="4932" y="22044"/>
                </a:cubicBezTo>
                <a:cubicBezTo>
                  <a:pt x="6345" y="22899"/>
                  <a:pt x="8022" y="23195"/>
                  <a:pt x="9633" y="23491"/>
                </a:cubicBezTo>
                <a:lnTo>
                  <a:pt x="24229" y="25989"/>
                </a:lnTo>
                <a:cubicBezTo>
                  <a:pt x="25902" y="26268"/>
                  <a:pt x="27672" y="26527"/>
                  <a:pt x="29388" y="26527"/>
                </a:cubicBezTo>
                <a:cubicBezTo>
                  <a:pt x="31519" y="26527"/>
                  <a:pt x="33568" y="26128"/>
                  <a:pt x="35243" y="24872"/>
                </a:cubicBezTo>
                <a:cubicBezTo>
                  <a:pt x="37149" y="23458"/>
                  <a:pt x="38234" y="21124"/>
                  <a:pt x="38629" y="18757"/>
                </a:cubicBezTo>
                <a:cubicBezTo>
                  <a:pt x="38990" y="16423"/>
                  <a:pt x="38793" y="14023"/>
                  <a:pt x="38563" y="11623"/>
                </a:cubicBezTo>
                <a:cubicBezTo>
                  <a:pt x="38366" y="9453"/>
                  <a:pt x="38168" y="7251"/>
                  <a:pt x="37379" y="5245"/>
                </a:cubicBezTo>
                <a:cubicBezTo>
                  <a:pt x="36623" y="3207"/>
                  <a:pt x="35177" y="1300"/>
                  <a:pt x="33171" y="478"/>
                </a:cubicBezTo>
                <a:cubicBezTo>
                  <a:pt x="32362" y="146"/>
                  <a:pt x="31536" y="1"/>
                  <a:pt x="307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1"/>
          <p:cNvSpPr txBox="1"/>
          <p:nvPr>
            <p:ph type="title"/>
          </p:nvPr>
        </p:nvSpPr>
        <p:spPr>
          <a:xfrm>
            <a:off x="3816824" y="635425"/>
            <a:ext cx="4247400" cy="57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547,658</a:t>
            </a:r>
            <a:endParaRPr/>
          </a:p>
        </p:txBody>
      </p:sp>
      <p:sp>
        <p:nvSpPr>
          <p:cNvPr id="2056" name="Google Shape;2056;p51"/>
          <p:cNvSpPr txBox="1"/>
          <p:nvPr>
            <p:ph idx="1" type="subTitle"/>
          </p:nvPr>
        </p:nvSpPr>
        <p:spPr>
          <a:xfrm>
            <a:off x="3824648" y="1249645"/>
            <a:ext cx="4247400" cy="34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a gas giant and the biggest planet</a:t>
            </a:r>
            <a:endParaRPr/>
          </a:p>
        </p:txBody>
      </p:sp>
      <p:sp>
        <p:nvSpPr>
          <p:cNvPr id="2057" name="Google Shape;2057;p51"/>
          <p:cNvSpPr txBox="1"/>
          <p:nvPr>
            <p:ph idx="2" type="title"/>
          </p:nvPr>
        </p:nvSpPr>
        <p:spPr>
          <a:xfrm>
            <a:off x="3816824" y="1883115"/>
            <a:ext cx="4247400" cy="57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254,158</a:t>
            </a:r>
            <a:endParaRPr/>
          </a:p>
        </p:txBody>
      </p:sp>
      <p:sp>
        <p:nvSpPr>
          <p:cNvPr id="2058" name="Google Shape;2058;p51"/>
          <p:cNvSpPr txBox="1"/>
          <p:nvPr>
            <p:ph idx="3" type="subTitle"/>
          </p:nvPr>
        </p:nvSpPr>
        <p:spPr>
          <a:xfrm>
            <a:off x="3816824" y="2497360"/>
            <a:ext cx="4247400" cy="34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2059" name="Google Shape;2059;p51"/>
          <p:cNvSpPr txBox="1"/>
          <p:nvPr>
            <p:ph idx="4" type="title"/>
          </p:nvPr>
        </p:nvSpPr>
        <p:spPr>
          <a:xfrm>
            <a:off x="3816824" y="3130805"/>
            <a:ext cx="4247400" cy="57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125,478</a:t>
            </a:r>
            <a:endParaRPr/>
          </a:p>
        </p:txBody>
      </p:sp>
      <p:sp>
        <p:nvSpPr>
          <p:cNvPr id="2060" name="Google Shape;2060;p51"/>
          <p:cNvSpPr txBox="1"/>
          <p:nvPr>
            <p:ph idx="5" type="subTitle"/>
          </p:nvPr>
        </p:nvSpPr>
        <p:spPr>
          <a:xfrm>
            <a:off x="3816824" y="3745050"/>
            <a:ext cx="4247400" cy="34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grpSp>
        <p:nvGrpSpPr>
          <p:cNvPr id="2061" name="Google Shape;2061;p51"/>
          <p:cNvGrpSpPr/>
          <p:nvPr/>
        </p:nvGrpSpPr>
        <p:grpSpPr>
          <a:xfrm>
            <a:off x="2686311" y="921000"/>
            <a:ext cx="743073" cy="302435"/>
            <a:chOff x="353361" y="320550"/>
            <a:chExt cx="743073" cy="302435"/>
          </a:xfrm>
        </p:grpSpPr>
        <p:sp>
          <p:nvSpPr>
            <p:cNvPr id="2062" name="Google Shape;2062;p51"/>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3" name="Google Shape;2063;p51"/>
            <p:cNvGrpSpPr/>
            <p:nvPr/>
          </p:nvGrpSpPr>
          <p:grpSpPr>
            <a:xfrm>
              <a:off x="353361" y="488990"/>
              <a:ext cx="743073" cy="133995"/>
              <a:chOff x="7710900" y="455075"/>
              <a:chExt cx="1449050" cy="261300"/>
            </a:xfrm>
          </p:grpSpPr>
          <p:sp>
            <p:nvSpPr>
              <p:cNvPr id="2064" name="Google Shape;2064;p51"/>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1"/>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66" name="Google Shape;2066;p51"/>
          <p:cNvGrpSpPr/>
          <p:nvPr/>
        </p:nvGrpSpPr>
        <p:grpSpPr>
          <a:xfrm>
            <a:off x="1433177" y="3261385"/>
            <a:ext cx="1393362" cy="1390788"/>
            <a:chOff x="924775" y="2599656"/>
            <a:chExt cx="2115000" cy="2111094"/>
          </a:xfrm>
        </p:grpSpPr>
        <p:sp>
          <p:nvSpPr>
            <p:cNvPr id="2067" name="Google Shape;2067;p51"/>
            <p:cNvSpPr/>
            <p:nvPr/>
          </p:nvSpPr>
          <p:spPr>
            <a:xfrm>
              <a:off x="924775" y="4387650"/>
              <a:ext cx="2115000" cy="3231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8" name="Google Shape;2068;p51"/>
            <p:cNvGrpSpPr/>
            <p:nvPr/>
          </p:nvGrpSpPr>
          <p:grpSpPr>
            <a:xfrm>
              <a:off x="1072698" y="2599656"/>
              <a:ext cx="1719043" cy="2008915"/>
              <a:chOff x="8017963" y="3604799"/>
              <a:chExt cx="810525" cy="947199"/>
            </a:xfrm>
          </p:grpSpPr>
          <p:sp>
            <p:nvSpPr>
              <p:cNvPr id="2069" name="Google Shape;2069;p51"/>
              <p:cNvSpPr/>
              <p:nvPr/>
            </p:nvSpPr>
            <p:spPr>
              <a:xfrm>
                <a:off x="8443219" y="3604799"/>
                <a:ext cx="224276" cy="129972"/>
              </a:xfrm>
              <a:custGeom>
                <a:rect b="b" l="l" r="r" t="t"/>
                <a:pathLst>
                  <a:path extrusionOk="0" h="2405" w="4150">
                    <a:moveTo>
                      <a:pt x="1700" y="1"/>
                    </a:moveTo>
                    <a:cubicBezTo>
                      <a:pt x="1348" y="1"/>
                      <a:pt x="1062" y="33"/>
                      <a:pt x="945" y="99"/>
                    </a:cubicBezTo>
                    <a:cubicBezTo>
                      <a:pt x="541" y="313"/>
                      <a:pt x="1" y="1696"/>
                      <a:pt x="102" y="1797"/>
                    </a:cubicBezTo>
                    <a:cubicBezTo>
                      <a:pt x="181" y="1875"/>
                      <a:pt x="383" y="1901"/>
                      <a:pt x="570" y="1901"/>
                    </a:cubicBezTo>
                    <a:cubicBezTo>
                      <a:pt x="757" y="1901"/>
                      <a:pt x="928" y="1875"/>
                      <a:pt x="945" y="1853"/>
                    </a:cubicBezTo>
                    <a:cubicBezTo>
                      <a:pt x="979" y="1797"/>
                      <a:pt x="1181" y="1021"/>
                      <a:pt x="1316" y="886"/>
                    </a:cubicBezTo>
                    <a:cubicBezTo>
                      <a:pt x="1361" y="848"/>
                      <a:pt x="1517" y="830"/>
                      <a:pt x="1716" y="830"/>
                    </a:cubicBezTo>
                    <a:cubicBezTo>
                      <a:pt x="2165" y="830"/>
                      <a:pt x="2834" y="921"/>
                      <a:pt x="2935" y="1077"/>
                    </a:cubicBezTo>
                    <a:cubicBezTo>
                      <a:pt x="3048" y="1246"/>
                      <a:pt x="2722" y="2123"/>
                      <a:pt x="2800" y="2235"/>
                    </a:cubicBezTo>
                    <a:cubicBezTo>
                      <a:pt x="2874" y="2330"/>
                      <a:pt x="3263" y="2405"/>
                      <a:pt x="3460" y="2405"/>
                    </a:cubicBezTo>
                    <a:cubicBezTo>
                      <a:pt x="3473" y="2405"/>
                      <a:pt x="3486" y="2405"/>
                      <a:pt x="3497" y="2404"/>
                    </a:cubicBezTo>
                    <a:cubicBezTo>
                      <a:pt x="3666" y="2393"/>
                      <a:pt x="4149" y="987"/>
                      <a:pt x="3913" y="515"/>
                    </a:cubicBezTo>
                    <a:cubicBezTo>
                      <a:pt x="3747" y="183"/>
                      <a:pt x="2538" y="1"/>
                      <a:pt x="1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1"/>
              <p:cNvSpPr/>
              <p:nvPr/>
            </p:nvSpPr>
            <p:spPr>
              <a:xfrm>
                <a:off x="8042227" y="3685268"/>
                <a:ext cx="754704" cy="860249"/>
              </a:xfrm>
              <a:custGeom>
                <a:rect b="b" l="l" r="r" t="t"/>
                <a:pathLst>
                  <a:path extrusionOk="0" h="15918" w="13965">
                    <a:moveTo>
                      <a:pt x="8104" y="1"/>
                    </a:moveTo>
                    <a:cubicBezTo>
                      <a:pt x="7143" y="1"/>
                      <a:pt x="6156" y="172"/>
                      <a:pt x="5409" y="701"/>
                    </a:cubicBezTo>
                    <a:lnTo>
                      <a:pt x="5364" y="735"/>
                    </a:lnTo>
                    <a:cubicBezTo>
                      <a:pt x="5150" y="904"/>
                      <a:pt x="4959" y="1106"/>
                      <a:pt x="4790" y="1331"/>
                    </a:cubicBezTo>
                    <a:cubicBezTo>
                      <a:pt x="2620" y="4164"/>
                      <a:pt x="1" y="13405"/>
                      <a:pt x="912" y="14788"/>
                    </a:cubicBezTo>
                    <a:cubicBezTo>
                      <a:pt x="1511" y="15708"/>
                      <a:pt x="4285" y="15917"/>
                      <a:pt x="6611" y="15917"/>
                    </a:cubicBezTo>
                    <a:cubicBezTo>
                      <a:pt x="8125" y="15917"/>
                      <a:pt x="9448" y="15828"/>
                      <a:pt x="9861" y="15789"/>
                    </a:cubicBezTo>
                    <a:cubicBezTo>
                      <a:pt x="10906" y="15676"/>
                      <a:pt x="12750" y="14529"/>
                      <a:pt x="13323" y="13585"/>
                    </a:cubicBezTo>
                    <a:cubicBezTo>
                      <a:pt x="13897" y="12652"/>
                      <a:pt x="13964" y="4344"/>
                      <a:pt x="13548" y="2927"/>
                    </a:cubicBezTo>
                    <a:cubicBezTo>
                      <a:pt x="13132" y="1511"/>
                      <a:pt x="12154" y="814"/>
                      <a:pt x="11457" y="555"/>
                    </a:cubicBezTo>
                    <a:cubicBezTo>
                      <a:pt x="11178" y="457"/>
                      <a:pt x="9675" y="1"/>
                      <a:pt x="81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1"/>
              <p:cNvSpPr/>
              <p:nvPr/>
            </p:nvSpPr>
            <p:spPr>
              <a:xfrm>
                <a:off x="8017963" y="3805458"/>
                <a:ext cx="592414" cy="706660"/>
              </a:xfrm>
              <a:custGeom>
                <a:rect b="b" l="l" r="r" t="t"/>
                <a:pathLst>
                  <a:path extrusionOk="0" h="13076" w="10962">
                    <a:moveTo>
                      <a:pt x="6369" y="0"/>
                    </a:moveTo>
                    <a:cubicBezTo>
                      <a:pt x="5766" y="0"/>
                      <a:pt x="5164" y="69"/>
                      <a:pt x="4576" y="209"/>
                    </a:cubicBezTo>
                    <a:cubicBezTo>
                      <a:pt x="4329" y="276"/>
                      <a:pt x="4092" y="355"/>
                      <a:pt x="3868" y="467"/>
                    </a:cubicBezTo>
                    <a:cubicBezTo>
                      <a:pt x="3677" y="568"/>
                      <a:pt x="3497" y="714"/>
                      <a:pt x="3350" y="883"/>
                    </a:cubicBezTo>
                    <a:cubicBezTo>
                      <a:pt x="1754" y="2682"/>
                      <a:pt x="0" y="8865"/>
                      <a:pt x="191" y="10968"/>
                    </a:cubicBezTo>
                    <a:cubicBezTo>
                      <a:pt x="214" y="11260"/>
                      <a:pt x="281" y="11474"/>
                      <a:pt x="394" y="11586"/>
                    </a:cubicBezTo>
                    <a:cubicBezTo>
                      <a:pt x="1209" y="12410"/>
                      <a:pt x="4588" y="13075"/>
                      <a:pt x="6417" y="13075"/>
                    </a:cubicBezTo>
                    <a:cubicBezTo>
                      <a:pt x="6758" y="13075"/>
                      <a:pt x="7045" y="13052"/>
                      <a:pt x="7252" y="13002"/>
                    </a:cubicBezTo>
                    <a:cubicBezTo>
                      <a:pt x="8556" y="12699"/>
                      <a:pt x="9759" y="11147"/>
                      <a:pt x="9916" y="10473"/>
                    </a:cubicBezTo>
                    <a:cubicBezTo>
                      <a:pt x="10073" y="9787"/>
                      <a:pt x="10962" y="2806"/>
                      <a:pt x="10298" y="1479"/>
                    </a:cubicBezTo>
                    <a:cubicBezTo>
                      <a:pt x="10029" y="962"/>
                      <a:pt x="9399" y="580"/>
                      <a:pt x="8612" y="321"/>
                    </a:cubicBezTo>
                    <a:cubicBezTo>
                      <a:pt x="7880" y="108"/>
                      <a:pt x="7124" y="0"/>
                      <a:pt x="6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1"/>
              <p:cNvSpPr/>
              <p:nvPr/>
            </p:nvSpPr>
            <p:spPr>
              <a:xfrm>
                <a:off x="8199003" y="3814861"/>
                <a:ext cx="355492" cy="403481"/>
              </a:xfrm>
              <a:custGeom>
                <a:rect b="b" l="l" r="r" t="t"/>
                <a:pathLst>
                  <a:path extrusionOk="0" h="7466" w="6578">
                    <a:moveTo>
                      <a:pt x="2006" y="0"/>
                    </a:moveTo>
                    <a:cubicBezTo>
                      <a:pt x="1726" y="0"/>
                      <a:pt x="1461" y="15"/>
                      <a:pt x="1226" y="46"/>
                    </a:cubicBezTo>
                    <a:cubicBezTo>
                      <a:pt x="979" y="102"/>
                      <a:pt x="742" y="192"/>
                      <a:pt x="518" y="293"/>
                    </a:cubicBezTo>
                    <a:cubicBezTo>
                      <a:pt x="327" y="394"/>
                      <a:pt x="147" y="540"/>
                      <a:pt x="0" y="709"/>
                    </a:cubicBezTo>
                    <a:cubicBezTo>
                      <a:pt x="304" y="585"/>
                      <a:pt x="608" y="484"/>
                      <a:pt x="922" y="417"/>
                    </a:cubicBezTo>
                    <a:cubicBezTo>
                      <a:pt x="1209" y="347"/>
                      <a:pt x="1591" y="313"/>
                      <a:pt x="2013" y="313"/>
                    </a:cubicBezTo>
                    <a:cubicBezTo>
                      <a:pt x="3296" y="313"/>
                      <a:pt x="4954" y="631"/>
                      <a:pt x="5453" y="1249"/>
                    </a:cubicBezTo>
                    <a:cubicBezTo>
                      <a:pt x="6116" y="2058"/>
                      <a:pt x="5779" y="5982"/>
                      <a:pt x="5599" y="7432"/>
                    </a:cubicBezTo>
                    <a:lnTo>
                      <a:pt x="5903" y="7466"/>
                    </a:lnTo>
                    <a:cubicBezTo>
                      <a:pt x="5937" y="7252"/>
                      <a:pt x="6577" y="2126"/>
                      <a:pt x="5700" y="1046"/>
                    </a:cubicBezTo>
                    <a:cubicBezTo>
                      <a:pt x="5149" y="364"/>
                      <a:pt x="3386" y="0"/>
                      <a:pt x="20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1"/>
              <p:cNvSpPr/>
              <p:nvPr/>
            </p:nvSpPr>
            <p:spPr>
              <a:xfrm>
                <a:off x="8301089" y="3712073"/>
                <a:ext cx="433853" cy="453417"/>
              </a:xfrm>
              <a:custGeom>
                <a:rect b="b" l="l" r="r" t="t"/>
                <a:pathLst>
                  <a:path extrusionOk="0" h="8390" w="8028">
                    <a:moveTo>
                      <a:pt x="2347" y="0"/>
                    </a:moveTo>
                    <a:cubicBezTo>
                      <a:pt x="1961" y="0"/>
                      <a:pt x="1651" y="18"/>
                      <a:pt x="1473" y="37"/>
                    </a:cubicBezTo>
                    <a:cubicBezTo>
                      <a:pt x="1169" y="70"/>
                      <a:pt x="866" y="138"/>
                      <a:pt x="574" y="239"/>
                    </a:cubicBezTo>
                    <a:cubicBezTo>
                      <a:pt x="360" y="408"/>
                      <a:pt x="169" y="610"/>
                      <a:pt x="0" y="835"/>
                    </a:cubicBezTo>
                    <a:cubicBezTo>
                      <a:pt x="461" y="576"/>
                      <a:pt x="978" y="408"/>
                      <a:pt x="1507" y="351"/>
                    </a:cubicBezTo>
                    <a:cubicBezTo>
                      <a:pt x="1732" y="327"/>
                      <a:pt x="2030" y="312"/>
                      <a:pt x="2370" y="312"/>
                    </a:cubicBezTo>
                    <a:cubicBezTo>
                      <a:pt x="3630" y="312"/>
                      <a:pt x="5467" y="521"/>
                      <a:pt x="6307" y="1273"/>
                    </a:cubicBezTo>
                    <a:lnTo>
                      <a:pt x="6352" y="1307"/>
                    </a:lnTo>
                    <a:cubicBezTo>
                      <a:pt x="7443" y="2296"/>
                      <a:pt x="7701" y="2532"/>
                      <a:pt x="7499" y="8378"/>
                    </a:cubicBezTo>
                    <a:lnTo>
                      <a:pt x="7814" y="8390"/>
                    </a:lnTo>
                    <a:cubicBezTo>
                      <a:pt x="8027" y="2398"/>
                      <a:pt x="7713" y="2116"/>
                      <a:pt x="6555" y="1071"/>
                    </a:cubicBezTo>
                    <a:lnTo>
                      <a:pt x="6521" y="1048"/>
                    </a:lnTo>
                    <a:cubicBezTo>
                      <a:pt x="5555" y="177"/>
                      <a:pt x="3570" y="0"/>
                      <a:pt x="23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1"/>
              <p:cNvSpPr/>
              <p:nvPr/>
            </p:nvSpPr>
            <p:spPr>
              <a:xfrm>
                <a:off x="8556870" y="4137492"/>
                <a:ext cx="271618" cy="414506"/>
              </a:xfrm>
              <a:custGeom>
                <a:rect b="b" l="l" r="r" t="t"/>
                <a:pathLst>
                  <a:path extrusionOk="0" h="7670" w="5026">
                    <a:moveTo>
                      <a:pt x="4025" y="1"/>
                    </a:moveTo>
                    <a:cubicBezTo>
                      <a:pt x="3935" y="1"/>
                      <a:pt x="3845" y="12"/>
                      <a:pt x="3755" y="34"/>
                    </a:cubicBezTo>
                    <a:cubicBezTo>
                      <a:pt x="2755" y="225"/>
                      <a:pt x="1057" y="1226"/>
                      <a:pt x="866" y="1766"/>
                    </a:cubicBezTo>
                    <a:cubicBezTo>
                      <a:pt x="697" y="2215"/>
                      <a:pt x="0" y="5599"/>
                      <a:pt x="101" y="7173"/>
                    </a:cubicBezTo>
                    <a:cubicBezTo>
                      <a:pt x="113" y="7218"/>
                      <a:pt x="113" y="7252"/>
                      <a:pt x="113" y="7297"/>
                    </a:cubicBezTo>
                    <a:cubicBezTo>
                      <a:pt x="140" y="7587"/>
                      <a:pt x="510" y="7669"/>
                      <a:pt x="902" y="7669"/>
                    </a:cubicBezTo>
                    <a:cubicBezTo>
                      <a:pt x="1314" y="7669"/>
                      <a:pt x="1752" y="7579"/>
                      <a:pt x="1844" y="7544"/>
                    </a:cubicBezTo>
                    <a:cubicBezTo>
                      <a:pt x="2721" y="7229"/>
                      <a:pt x="4531" y="5745"/>
                      <a:pt x="4711" y="4981"/>
                    </a:cubicBezTo>
                    <a:cubicBezTo>
                      <a:pt x="4823" y="4498"/>
                      <a:pt x="5026" y="293"/>
                      <a:pt x="4295" y="34"/>
                    </a:cubicBezTo>
                    <a:cubicBezTo>
                      <a:pt x="4205" y="12"/>
                      <a:pt x="4115" y="1"/>
                      <a:pt x="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75" name="Google Shape;2075;p51"/>
          <p:cNvGrpSpPr/>
          <p:nvPr/>
        </p:nvGrpSpPr>
        <p:grpSpPr>
          <a:xfrm>
            <a:off x="2090749" y="1592558"/>
            <a:ext cx="181402" cy="765282"/>
            <a:chOff x="4193041" y="326200"/>
            <a:chExt cx="41383" cy="174539"/>
          </a:xfrm>
        </p:grpSpPr>
        <p:sp>
          <p:nvSpPr>
            <p:cNvPr id="2076" name="Google Shape;2076;p51"/>
            <p:cNvSpPr/>
            <p:nvPr/>
          </p:nvSpPr>
          <p:spPr>
            <a:xfrm>
              <a:off x="4193041" y="326200"/>
              <a:ext cx="41383" cy="122386"/>
            </a:xfrm>
            <a:custGeom>
              <a:rect b="b" l="l" r="r" t="t"/>
              <a:pathLst>
                <a:path extrusionOk="0" h="3194" w="1080">
                  <a:moveTo>
                    <a:pt x="147" y="1"/>
                  </a:moveTo>
                  <a:lnTo>
                    <a:pt x="1" y="979"/>
                  </a:lnTo>
                  <a:lnTo>
                    <a:pt x="147" y="3194"/>
                  </a:lnTo>
                  <a:lnTo>
                    <a:pt x="934" y="3194"/>
                  </a:lnTo>
                  <a:lnTo>
                    <a:pt x="1080" y="990"/>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1"/>
            <p:cNvSpPr/>
            <p:nvPr/>
          </p:nvSpPr>
          <p:spPr>
            <a:xfrm>
              <a:off x="4198636" y="470544"/>
              <a:ext cx="30194" cy="30194"/>
            </a:xfrm>
            <a:custGeom>
              <a:rect b="b" l="l" r="r" t="t"/>
              <a:pathLst>
                <a:path extrusionOk="0" h="788" w="788">
                  <a:moveTo>
                    <a:pt x="1" y="0"/>
                  </a:moveTo>
                  <a:lnTo>
                    <a:pt x="1" y="787"/>
                  </a:lnTo>
                  <a:lnTo>
                    <a:pt x="788" y="787"/>
                  </a:lnTo>
                  <a:lnTo>
                    <a:pt x="7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8" name="Google Shape;2078;p51"/>
          <p:cNvSpPr/>
          <p:nvPr/>
        </p:nvSpPr>
        <p:spPr>
          <a:xfrm>
            <a:off x="2686299" y="2401431"/>
            <a:ext cx="469443" cy="765298"/>
          </a:xfrm>
          <a:custGeom>
            <a:rect b="b" l="l" r="r" t="t"/>
            <a:pathLst>
              <a:path extrusionOk="0" h="4694" w="2879">
                <a:moveTo>
                  <a:pt x="1567" y="1"/>
                </a:moveTo>
                <a:cubicBezTo>
                  <a:pt x="1536" y="1"/>
                  <a:pt x="1505" y="2"/>
                  <a:pt x="1473" y="4"/>
                </a:cubicBezTo>
                <a:cubicBezTo>
                  <a:pt x="956" y="4"/>
                  <a:pt x="450" y="138"/>
                  <a:pt x="1" y="397"/>
                </a:cubicBezTo>
                <a:lnTo>
                  <a:pt x="349" y="1072"/>
                </a:lnTo>
                <a:cubicBezTo>
                  <a:pt x="664" y="892"/>
                  <a:pt x="1035" y="790"/>
                  <a:pt x="1406" y="768"/>
                </a:cubicBezTo>
                <a:cubicBezTo>
                  <a:pt x="1424" y="767"/>
                  <a:pt x="1442" y="766"/>
                  <a:pt x="1461" y="766"/>
                </a:cubicBezTo>
                <a:cubicBezTo>
                  <a:pt x="1588" y="766"/>
                  <a:pt x="1715" y="800"/>
                  <a:pt x="1833" y="869"/>
                </a:cubicBezTo>
                <a:cubicBezTo>
                  <a:pt x="1923" y="948"/>
                  <a:pt x="1979" y="1060"/>
                  <a:pt x="1979" y="1184"/>
                </a:cubicBezTo>
                <a:cubicBezTo>
                  <a:pt x="1979" y="1296"/>
                  <a:pt x="1946" y="1409"/>
                  <a:pt x="1878" y="1510"/>
                </a:cubicBezTo>
                <a:cubicBezTo>
                  <a:pt x="1754" y="1656"/>
                  <a:pt x="1608" y="1780"/>
                  <a:pt x="1440" y="1881"/>
                </a:cubicBezTo>
                <a:cubicBezTo>
                  <a:pt x="1260" y="2016"/>
                  <a:pt x="1102" y="2173"/>
                  <a:pt x="979" y="2353"/>
                </a:cubicBezTo>
                <a:cubicBezTo>
                  <a:pt x="889" y="2511"/>
                  <a:pt x="844" y="2690"/>
                  <a:pt x="855" y="2882"/>
                </a:cubicBezTo>
                <a:lnTo>
                  <a:pt x="855" y="3106"/>
                </a:lnTo>
                <a:lnTo>
                  <a:pt x="1664" y="3106"/>
                </a:lnTo>
                <a:lnTo>
                  <a:pt x="1664" y="2915"/>
                </a:lnTo>
                <a:cubicBezTo>
                  <a:pt x="1664" y="2814"/>
                  <a:pt x="1687" y="2713"/>
                  <a:pt x="1743" y="2623"/>
                </a:cubicBezTo>
                <a:cubicBezTo>
                  <a:pt x="1856" y="2488"/>
                  <a:pt x="1979" y="2376"/>
                  <a:pt x="2125" y="2286"/>
                </a:cubicBezTo>
                <a:cubicBezTo>
                  <a:pt x="2350" y="2140"/>
                  <a:pt x="2553" y="1948"/>
                  <a:pt x="2710" y="1724"/>
                </a:cubicBezTo>
                <a:cubicBezTo>
                  <a:pt x="2822" y="1544"/>
                  <a:pt x="2879" y="1341"/>
                  <a:pt x="2867" y="1128"/>
                </a:cubicBezTo>
                <a:cubicBezTo>
                  <a:pt x="2879" y="813"/>
                  <a:pt x="2744" y="509"/>
                  <a:pt x="2496" y="307"/>
                </a:cubicBezTo>
                <a:cubicBezTo>
                  <a:pt x="2229" y="111"/>
                  <a:pt x="1904" y="1"/>
                  <a:pt x="1567" y="1"/>
                </a:cubicBezTo>
                <a:close/>
                <a:moveTo>
                  <a:pt x="1256" y="3633"/>
                </a:moveTo>
                <a:cubicBezTo>
                  <a:pt x="1123" y="3633"/>
                  <a:pt x="992" y="3688"/>
                  <a:pt x="889" y="3781"/>
                </a:cubicBezTo>
                <a:cubicBezTo>
                  <a:pt x="788" y="3882"/>
                  <a:pt x="743" y="4028"/>
                  <a:pt x="754" y="4174"/>
                </a:cubicBezTo>
                <a:cubicBezTo>
                  <a:pt x="743" y="4309"/>
                  <a:pt x="799" y="4456"/>
                  <a:pt x="900" y="4557"/>
                </a:cubicBezTo>
                <a:cubicBezTo>
                  <a:pt x="991" y="4648"/>
                  <a:pt x="1119" y="4693"/>
                  <a:pt x="1258" y="4693"/>
                </a:cubicBezTo>
                <a:cubicBezTo>
                  <a:pt x="1273" y="4693"/>
                  <a:pt x="1289" y="4693"/>
                  <a:pt x="1305" y="4692"/>
                </a:cubicBezTo>
                <a:cubicBezTo>
                  <a:pt x="1319" y="4693"/>
                  <a:pt x="1334" y="4693"/>
                  <a:pt x="1348" y="4693"/>
                </a:cubicBezTo>
                <a:cubicBezTo>
                  <a:pt x="1478" y="4693"/>
                  <a:pt x="1597" y="4648"/>
                  <a:pt x="1698" y="4557"/>
                </a:cubicBezTo>
                <a:cubicBezTo>
                  <a:pt x="1889" y="4332"/>
                  <a:pt x="1889" y="4006"/>
                  <a:pt x="1698" y="3781"/>
                </a:cubicBezTo>
                <a:cubicBezTo>
                  <a:pt x="1586" y="3680"/>
                  <a:pt x="1440" y="3635"/>
                  <a:pt x="1293" y="3635"/>
                </a:cubicBezTo>
                <a:cubicBezTo>
                  <a:pt x="1281" y="3634"/>
                  <a:pt x="1269" y="3633"/>
                  <a:pt x="1256" y="363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9" name="Google Shape;2079;p51"/>
          <p:cNvGrpSpPr/>
          <p:nvPr/>
        </p:nvGrpSpPr>
        <p:grpSpPr>
          <a:xfrm>
            <a:off x="662523" y="2458264"/>
            <a:ext cx="597007" cy="651612"/>
            <a:chOff x="833225" y="2167124"/>
            <a:chExt cx="528840" cy="577210"/>
          </a:xfrm>
        </p:grpSpPr>
        <p:sp>
          <p:nvSpPr>
            <p:cNvPr id="2080" name="Google Shape;2080;p51"/>
            <p:cNvSpPr/>
            <p:nvPr/>
          </p:nvSpPr>
          <p:spPr>
            <a:xfrm>
              <a:off x="833225" y="2223332"/>
              <a:ext cx="520981" cy="521002"/>
            </a:xfrm>
            <a:custGeom>
              <a:rect b="b" l="l" r="r" t="t"/>
              <a:pathLst>
                <a:path extrusionOk="0" h="8231" w="8231">
                  <a:moveTo>
                    <a:pt x="4116" y="1"/>
                  </a:moveTo>
                  <a:cubicBezTo>
                    <a:pt x="1833" y="1"/>
                    <a:pt x="1" y="1844"/>
                    <a:pt x="1" y="4115"/>
                  </a:cubicBezTo>
                  <a:cubicBezTo>
                    <a:pt x="1" y="6386"/>
                    <a:pt x="1833" y="8230"/>
                    <a:pt x="4116" y="8230"/>
                  </a:cubicBezTo>
                  <a:cubicBezTo>
                    <a:pt x="6387" y="8230"/>
                    <a:pt x="8230" y="6386"/>
                    <a:pt x="8230" y="4115"/>
                  </a:cubicBezTo>
                  <a:cubicBezTo>
                    <a:pt x="8230" y="1844"/>
                    <a:pt x="6387" y="1"/>
                    <a:pt x="41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1"/>
            <p:cNvSpPr/>
            <p:nvPr/>
          </p:nvSpPr>
          <p:spPr>
            <a:xfrm>
              <a:off x="917916" y="2358535"/>
              <a:ext cx="299639" cy="301106"/>
            </a:xfrm>
            <a:custGeom>
              <a:rect b="b" l="l" r="r" t="t"/>
              <a:pathLst>
                <a:path extrusionOk="0" h="4757" w="4734">
                  <a:moveTo>
                    <a:pt x="203" y="1"/>
                  </a:moveTo>
                  <a:cubicBezTo>
                    <a:pt x="147" y="79"/>
                    <a:pt x="113" y="169"/>
                    <a:pt x="68" y="259"/>
                  </a:cubicBezTo>
                  <a:cubicBezTo>
                    <a:pt x="46" y="349"/>
                    <a:pt x="23" y="439"/>
                    <a:pt x="1" y="540"/>
                  </a:cubicBezTo>
                  <a:lnTo>
                    <a:pt x="1" y="833"/>
                  </a:lnTo>
                  <a:cubicBezTo>
                    <a:pt x="23" y="934"/>
                    <a:pt x="35" y="1035"/>
                    <a:pt x="57" y="1147"/>
                  </a:cubicBezTo>
                  <a:cubicBezTo>
                    <a:pt x="147" y="1530"/>
                    <a:pt x="304" y="1901"/>
                    <a:pt x="540" y="2238"/>
                  </a:cubicBezTo>
                  <a:cubicBezTo>
                    <a:pt x="1058" y="3014"/>
                    <a:pt x="1721" y="3688"/>
                    <a:pt x="2508" y="4217"/>
                  </a:cubicBezTo>
                  <a:cubicBezTo>
                    <a:pt x="2834" y="4453"/>
                    <a:pt x="3216" y="4610"/>
                    <a:pt x="3610" y="4700"/>
                  </a:cubicBezTo>
                  <a:cubicBezTo>
                    <a:pt x="3711" y="4722"/>
                    <a:pt x="3812" y="4734"/>
                    <a:pt x="3913" y="4756"/>
                  </a:cubicBezTo>
                  <a:lnTo>
                    <a:pt x="4217" y="4756"/>
                  </a:lnTo>
                  <a:cubicBezTo>
                    <a:pt x="4273" y="4745"/>
                    <a:pt x="4329" y="4734"/>
                    <a:pt x="4385" y="4722"/>
                  </a:cubicBezTo>
                  <a:cubicBezTo>
                    <a:pt x="4520" y="4700"/>
                    <a:pt x="4633" y="4633"/>
                    <a:pt x="4734" y="4543"/>
                  </a:cubicBezTo>
                  <a:lnTo>
                    <a:pt x="4723" y="4509"/>
                  </a:lnTo>
                  <a:cubicBezTo>
                    <a:pt x="4307" y="4093"/>
                    <a:pt x="3879" y="3677"/>
                    <a:pt x="3463" y="3250"/>
                  </a:cubicBezTo>
                  <a:cubicBezTo>
                    <a:pt x="3450" y="3237"/>
                    <a:pt x="3433" y="3231"/>
                    <a:pt x="3417" y="3231"/>
                  </a:cubicBezTo>
                  <a:cubicBezTo>
                    <a:pt x="3405" y="3231"/>
                    <a:pt x="3394" y="3234"/>
                    <a:pt x="3385" y="3238"/>
                  </a:cubicBezTo>
                  <a:cubicBezTo>
                    <a:pt x="3324" y="3258"/>
                    <a:pt x="3263" y="3267"/>
                    <a:pt x="3202" y="3267"/>
                  </a:cubicBezTo>
                  <a:cubicBezTo>
                    <a:pt x="3048" y="3267"/>
                    <a:pt x="2898" y="3208"/>
                    <a:pt x="2778" y="3104"/>
                  </a:cubicBezTo>
                  <a:cubicBezTo>
                    <a:pt x="2384" y="2755"/>
                    <a:pt x="2013" y="2373"/>
                    <a:pt x="1653" y="1979"/>
                  </a:cubicBezTo>
                  <a:cubicBezTo>
                    <a:pt x="1507" y="1822"/>
                    <a:pt x="1451" y="1586"/>
                    <a:pt x="1519" y="1372"/>
                  </a:cubicBezTo>
                  <a:cubicBezTo>
                    <a:pt x="1530" y="1338"/>
                    <a:pt x="1519" y="1316"/>
                    <a:pt x="1496" y="1294"/>
                  </a:cubicBezTo>
                  <a:cubicBezTo>
                    <a:pt x="1080" y="878"/>
                    <a:pt x="664" y="462"/>
                    <a:pt x="248" y="46"/>
                  </a:cubicBezTo>
                  <a:cubicBezTo>
                    <a:pt x="237" y="34"/>
                    <a:pt x="226" y="23"/>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1"/>
            <p:cNvSpPr/>
            <p:nvPr/>
          </p:nvSpPr>
          <p:spPr>
            <a:xfrm>
              <a:off x="1153507" y="2514057"/>
              <a:ext cx="117476" cy="115708"/>
            </a:xfrm>
            <a:custGeom>
              <a:rect b="b" l="l" r="r" t="t"/>
              <a:pathLst>
                <a:path extrusionOk="0" h="1828" w="1856">
                  <a:moveTo>
                    <a:pt x="631" y="0"/>
                  </a:moveTo>
                  <a:cubicBezTo>
                    <a:pt x="571" y="0"/>
                    <a:pt x="512" y="28"/>
                    <a:pt x="472" y="84"/>
                  </a:cubicBezTo>
                  <a:lnTo>
                    <a:pt x="90" y="455"/>
                  </a:lnTo>
                  <a:cubicBezTo>
                    <a:pt x="56" y="489"/>
                    <a:pt x="23" y="523"/>
                    <a:pt x="0" y="545"/>
                  </a:cubicBezTo>
                  <a:lnTo>
                    <a:pt x="1270" y="1827"/>
                  </a:lnTo>
                  <a:lnTo>
                    <a:pt x="1304" y="1805"/>
                  </a:lnTo>
                  <a:lnTo>
                    <a:pt x="1743" y="1355"/>
                  </a:lnTo>
                  <a:cubicBezTo>
                    <a:pt x="1855" y="1276"/>
                    <a:pt x="1855" y="1119"/>
                    <a:pt x="1743" y="1040"/>
                  </a:cubicBezTo>
                  <a:lnTo>
                    <a:pt x="798" y="84"/>
                  </a:lnTo>
                  <a:cubicBezTo>
                    <a:pt x="753" y="28"/>
                    <a:pt x="691"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1"/>
            <p:cNvSpPr/>
            <p:nvPr/>
          </p:nvSpPr>
          <p:spPr>
            <a:xfrm>
              <a:off x="947792" y="2307517"/>
              <a:ext cx="117476" cy="115138"/>
            </a:xfrm>
            <a:custGeom>
              <a:rect b="b" l="l" r="r" t="t"/>
              <a:pathLst>
                <a:path extrusionOk="0" h="1819" w="1856">
                  <a:moveTo>
                    <a:pt x="625" y="0"/>
                  </a:moveTo>
                  <a:cubicBezTo>
                    <a:pt x="569" y="0"/>
                    <a:pt x="513" y="25"/>
                    <a:pt x="473" y="76"/>
                  </a:cubicBezTo>
                  <a:lnTo>
                    <a:pt x="23" y="526"/>
                  </a:lnTo>
                  <a:cubicBezTo>
                    <a:pt x="12" y="537"/>
                    <a:pt x="1" y="548"/>
                    <a:pt x="1" y="559"/>
                  </a:cubicBezTo>
                  <a:lnTo>
                    <a:pt x="1260" y="1818"/>
                  </a:lnTo>
                  <a:cubicBezTo>
                    <a:pt x="1429" y="1672"/>
                    <a:pt x="1597" y="1515"/>
                    <a:pt x="1755" y="1358"/>
                  </a:cubicBezTo>
                  <a:cubicBezTo>
                    <a:pt x="1856" y="1268"/>
                    <a:pt x="1845" y="1121"/>
                    <a:pt x="1744" y="1043"/>
                  </a:cubicBezTo>
                  <a:lnTo>
                    <a:pt x="777" y="76"/>
                  </a:lnTo>
                  <a:cubicBezTo>
                    <a:pt x="737" y="25"/>
                    <a:pt x="681" y="0"/>
                    <a:pt x="6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1"/>
            <p:cNvSpPr/>
            <p:nvPr/>
          </p:nvSpPr>
          <p:spPr>
            <a:xfrm>
              <a:off x="1184775" y="2167124"/>
              <a:ext cx="177289" cy="176537"/>
            </a:xfrm>
            <a:custGeom>
              <a:rect b="b" l="l" r="r" t="t"/>
              <a:pathLst>
                <a:path extrusionOk="0" h="2789" w="2801">
                  <a:moveTo>
                    <a:pt x="1395" y="0"/>
                  </a:moveTo>
                  <a:cubicBezTo>
                    <a:pt x="630" y="0"/>
                    <a:pt x="1" y="619"/>
                    <a:pt x="1" y="1394"/>
                  </a:cubicBezTo>
                  <a:cubicBezTo>
                    <a:pt x="1" y="2159"/>
                    <a:pt x="630" y="2789"/>
                    <a:pt x="1395" y="2789"/>
                  </a:cubicBezTo>
                  <a:cubicBezTo>
                    <a:pt x="2171" y="2789"/>
                    <a:pt x="2800" y="2159"/>
                    <a:pt x="2800" y="1394"/>
                  </a:cubicBezTo>
                  <a:cubicBezTo>
                    <a:pt x="2800" y="619"/>
                    <a:pt x="2171" y="0"/>
                    <a:pt x="1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1"/>
            <p:cNvSpPr/>
            <p:nvPr/>
          </p:nvSpPr>
          <p:spPr>
            <a:xfrm>
              <a:off x="1215411" y="2211242"/>
              <a:ext cx="51269" cy="96845"/>
            </a:xfrm>
            <a:custGeom>
              <a:rect b="b" l="l" r="r" t="t"/>
              <a:pathLst>
                <a:path extrusionOk="0" h="1530" w="810">
                  <a:moveTo>
                    <a:pt x="439" y="259"/>
                  </a:moveTo>
                  <a:lnTo>
                    <a:pt x="439" y="934"/>
                  </a:lnTo>
                  <a:lnTo>
                    <a:pt x="203" y="934"/>
                  </a:lnTo>
                  <a:lnTo>
                    <a:pt x="439" y="259"/>
                  </a:lnTo>
                  <a:close/>
                  <a:moveTo>
                    <a:pt x="382" y="0"/>
                  </a:moveTo>
                  <a:lnTo>
                    <a:pt x="0" y="900"/>
                  </a:lnTo>
                  <a:lnTo>
                    <a:pt x="0" y="1125"/>
                  </a:lnTo>
                  <a:lnTo>
                    <a:pt x="439" y="1125"/>
                  </a:lnTo>
                  <a:lnTo>
                    <a:pt x="439" y="1529"/>
                  </a:lnTo>
                  <a:lnTo>
                    <a:pt x="641" y="1529"/>
                  </a:lnTo>
                  <a:lnTo>
                    <a:pt x="641" y="1125"/>
                  </a:lnTo>
                  <a:lnTo>
                    <a:pt x="810" y="1125"/>
                  </a:lnTo>
                  <a:lnTo>
                    <a:pt x="810" y="934"/>
                  </a:lnTo>
                  <a:lnTo>
                    <a:pt x="641" y="934"/>
                  </a:lnTo>
                  <a:lnTo>
                    <a:pt x="6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1"/>
            <p:cNvSpPr/>
            <p:nvPr/>
          </p:nvSpPr>
          <p:spPr>
            <a:xfrm>
              <a:off x="1275163" y="2210546"/>
              <a:ext cx="47724" cy="98238"/>
            </a:xfrm>
            <a:custGeom>
              <a:rect b="b" l="l" r="r" t="t"/>
              <a:pathLst>
                <a:path extrusionOk="0" h="1552" w="754">
                  <a:moveTo>
                    <a:pt x="383" y="765"/>
                  </a:moveTo>
                  <a:cubicBezTo>
                    <a:pt x="428" y="765"/>
                    <a:pt x="473" y="787"/>
                    <a:pt x="495" y="810"/>
                  </a:cubicBezTo>
                  <a:cubicBezTo>
                    <a:pt x="518" y="843"/>
                    <a:pt x="540" y="877"/>
                    <a:pt x="540" y="922"/>
                  </a:cubicBezTo>
                  <a:cubicBezTo>
                    <a:pt x="551" y="967"/>
                    <a:pt x="551" y="1035"/>
                    <a:pt x="551" y="1102"/>
                  </a:cubicBezTo>
                  <a:cubicBezTo>
                    <a:pt x="551" y="1192"/>
                    <a:pt x="540" y="1259"/>
                    <a:pt x="518" y="1316"/>
                  </a:cubicBezTo>
                  <a:cubicBezTo>
                    <a:pt x="484" y="1361"/>
                    <a:pt x="439" y="1383"/>
                    <a:pt x="383" y="1383"/>
                  </a:cubicBezTo>
                  <a:cubicBezTo>
                    <a:pt x="315" y="1383"/>
                    <a:pt x="270" y="1361"/>
                    <a:pt x="248" y="1316"/>
                  </a:cubicBezTo>
                  <a:cubicBezTo>
                    <a:pt x="214" y="1259"/>
                    <a:pt x="203" y="1192"/>
                    <a:pt x="203" y="1102"/>
                  </a:cubicBezTo>
                  <a:lnTo>
                    <a:pt x="203" y="877"/>
                  </a:lnTo>
                  <a:cubicBezTo>
                    <a:pt x="225" y="843"/>
                    <a:pt x="248" y="821"/>
                    <a:pt x="270" y="798"/>
                  </a:cubicBezTo>
                  <a:cubicBezTo>
                    <a:pt x="304" y="776"/>
                    <a:pt x="338" y="765"/>
                    <a:pt x="383" y="765"/>
                  </a:cubicBezTo>
                  <a:close/>
                  <a:moveTo>
                    <a:pt x="383" y="0"/>
                  </a:moveTo>
                  <a:cubicBezTo>
                    <a:pt x="248" y="0"/>
                    <a:pt x="147" y="45"/>
                    <a:pt x="90" y="146"/>
                  </a:cubicBezTo>
                  <a:cubicBezTo>
                    <a:pt x="34" y="248"/>
                    <a:pt x="1" y="371"/>
                    <a:pt x="1" y="540"/>
                  </a:cubicBezTo>
                  <a:lnTo>
                    <a:pt x="1" y="1057"/>
                  </a:lnTo>
                  <a:cubicBezTo>
                    <a:pt x="1" y="1203"/>
                    <a:pt x="34" y="1327"/>
                    <a:pt x="102" y="1417"/>
                  </a:cubicBezTo>
                  <a:cubicBezTo>
                    <a:pt x="158" y="1507"/>
                    <a:pt x="248" y="1552"/>
                    <a:pt x="383" y="1552"/>
                  </a:cubicBezTo>
                  <a:cubicBezTo>
                    <a:pt x="506" y="1552"/>
                    <a:pt x="608" y="1507"/>
                    <a:pt x="664" y="1417"/>
                  </a:cubicBezTo>
                  <a:cubicBezTo>
                    <a:pt x="731" y="1327"/>
                    <a:pt x="754" y="1203"/>
                    <a:pt x="754" y="1057"/>
                  </a:cubicBezTo>
                  <a:cubicBezTo>
                    <a:pt x="754" y="911"/>
                    <a:pt x="731" y="810"/>
                    <a:pt x="686" y="731"/>
                  </a:cubicBezTo>
                  <a:cubicBezTo>
                    <a:pt x="630" y="652"/>
                    <a:pt x="551" y="619"/>
                    <a:pt x="428" y="619"/>
                  </a:cubicBezTo>
                  <a:cubicBezTo>
                    <a:pt x="372" y="619"/>
                    <a:pt x="327" y="630"/>
                    <a:pt x="293" y="641"/>
                  </a:cubicBezTo>
                  <a:cubicBezTo>
                    <a:pt x="259" y="664"/>
                    <a:pt x="225" y="686"/>
                    <a:pt x="203" y="720"/>
                  </a:cubicBezTo>
                  <a:lnTo>
                    <a:pt x="203" y="495"/>
                  </a:lnTo>
                  <a:cubicBezTo>
                    <a:pt x="203" y="270"/>
                    <a:pt x="259" y="169"/>
                    <a:pt x="383" y="169"/>
                  </a:cubicBezTo>
                  <a:cubicBezTo>
                    <a:pt x="439" y="169"/>
                    <a:pt x="484" y="180"/>
                    <a:pt x="518" y="225"/>
                  </a:cubicBezTo>
                  <a:cubicBezTo>
                    <a:pt x="540" y="259"/>
                    <a:pt x="551" y="315"/>
                    <a:pt x="551" y="394"/>
                  </a:cubicBezTo>
                  <a:lnTo>
                    <a:pt x="754" y="394"/>
                  </a:lnTo>
                  <a:lnTo>
                    <a:pt x="754" y="371"/>
                  </a:lnTo>
                  <a:cubicBezTo>
                    <a:pt x="754" y="248"/>
                    <a:pt x="720" y="158"/>
                    <a:pt x="653" y="90"/>
                  </a:cubicBezTo>
                  <a:cubicBezTo>
                    <a:pt x="585" y="34"/>
                    <a:pt x="495" y="0"/>
                    <a:pt x="3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 name="Google Shape;2087;p51"/>
          <p:cNvGrpSpPr/>
          <p:nvPr/>
        </p:nvGrpSpPr>
        <p:grpSpPr>
          <a:xfrm>
            <a:off x="8253086" y="3223400"/>
            <a:ext cx="743073" cy="302435"/>
            <a:chOff x="353361" y="320550"/>
            <a:chExt cx="743073" cy="302435"/>
          </a:xfrm>
        </p:grpSpPr>
        <p:sp>
          <p:nvSpPr>
            <p:cNvPr id="2088" name="Google Shape;2088;p51"/>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9" name="Google Shape;2089;p51"/>
            <p:cNvGrpSpPr/>
            <p:nvPr/>
          </p:nvGrpSpPr>
          <p:grpSpPr>
            <a:xfrm>
              <a:off x="353361" y="488990"/>
              <a:ext cx="743073" cy="133995"/>
              <a:chOff x="7710900" y="455075"/>
              <a:chExt cx="1449050" cy="261300"/>
            </a:xfrm>
          </p:grpSpPr>
          <p:sp>
            <p:nvSpPr>
              <p:cNvPr id="2090" name="Google Shape;2090;p51"/>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1"/>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5" name="Shape 2095"/>
        <p:cNvGrpSpPr/>
        <p:nvPr/>
      </p:nvGrpSpPr>
      <p:grpSpPr>
        <a:xfrm>
          <a:off x="0" y="0"/>
          <a:ext cx="0" cy="0"/>
          <a:chOff x="0" y="0"/>
          <a:chExt cx="0" cy="0"/>
        </a:xfrm>
      </p:grpSpPr>
      <p:sp>
        <p:nvSpPr>
          <p:cNvPr id="2096" name="Google Shape;2096;p52"/>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Examples</a:t>
            </a:r>
            <a:endParaRPr/>
          </a:p>
        </p:txBody>
      </p:sp>
      <p:sp>
        <p:nvSpPr>
          <p:cNvPr id="2097" name="Google Shape;2097;p52"/>
          <p:cNvSpPr txBox="1"/>
          <p:nvPr/>
        </p:nvSpPr>
        <p:spPr>
          <a:xfrm>
            <a:off x="1008911" y="1644600"/>
            <a:ext cx="21027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600">
                <a:solidFill>
                  <a:srgbClr val="FFFFFF"/>
                </a:solidFill>
                <a:latin typeface="Changa Medium"/>
                <a:ea typeface="Changa Medium"/>
                <a:cs typeface="Changa Medium"/>
                <a:sym typeface="Changa Medium"/>
              </a:rPr>
              <a:t>Mars</a:t>
            </a:r>
            <a:endParaRPr sz="2600">
              <a:solidFill>
                <a:srgbClr val="FFFFFF"/>
              </a:solidFill>
              <a:latin typeface="Changa Medium"/>
              <a:ea typeface="Changa Medium"/>
              <a:cs typeface="Changa Medium"/>
              <a:sym typeface="Changa Medium"/>
            </a:endParaRPr>
          </a:p>
        </p:txBody>
      </p:sp>
      <p:sp>
        <p:nvSpPr>
          <p:cNvPr id="2098" name="Google Shape;2098;p52"/>
          <p:cNvSpPr txBox="1"/>
          <p:nvPr/>
        </p:nvSpPr>
        <p:spPr>
          <a:xfrm>
            <a:off x="6032373" y="1644600"/>
            <a:ext cx="21027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rgbClr val="FFFFFF"/>
                </a:solidFill>
                <a:latin typeface="Changa Medium"/>
                <a:ea typeface="Changa Medium"/>
                <a:cs typeface="Changa Medium"/>
                <a:sym typeface="Changa Medium"/>
              </a:rPr>
              <a:t>Venus</a:t>
            </a:r>
            <a:endParaRPr sz="2600">
              <a:solidFill>
                <a:srgbClr val="FFFFFF"/>
              </a:solidFill>
              <a:latin typeface="Changa Medium"/>
              <a:ea typeface="Changa Medium"/>
              <a:cs typeface="Changa Medium"/>
              <a:sym typeface="Changa Medium"/>
            </a:endParaRPr>
          </a:p>
        </p:txBody>
      </p:sp>
      <p:sp>
        <p:nvSpPr>
          <p:cNvPr id="2099" name="Google Shape;2099;p52"/>
          <p:cNvSpPr txBox="1"/>
          <p:nvPr/>
        </p:nvSpPr>
        <p:spPr>
          <a:xfrm>
            <a:off x="6032350" y="1957625"/>
            <a:ext cx="2102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sap"/>
                <a:ea typeface="Asap"/>
                <a:cs typeface="Asap"/>
                <a:sym typeface="Asap"/>
              </a:rPr>
              <a:t>Venus is the second planet from the Sun</a:t>
            </a:r>
            <a:endParaRPr sz="1600">
              <a:solidFill>
                <a:srgbClr val="FFFFFF"/>
              </a:solidFill>
              <a:latin typeface="Asap"/>
              <a:ea typeface="Asap"/>
              <a:cs typeface="Asap"/>
              <a:sym typeface="Asap"/>
            </a:endParaRPr>
          </a:p>
        </p:txBody>
      </p:sp>
      <p:sp>
        <p:nvSpPr>
          <p:cNvPr id="2100" name="Google Shape;2100;p52"/>
          <p:cNvSpPr txBox="1"/>
          <p:nvPr/>
        </p:nvSpPr>
        <p:spPr>
          <a:xfrm>
            <a:off x="1008888" y="1957625"/>
            <a:ext cx="2102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rgbClr val="FFFFFF"/>
                </a:solidFill>
                <a:latin typeface="Asap"/>
                <a:ea typeface="Asap"/>
                <a:cs typeface="Asap"/>
                <a:sym typeface="Asap"/>
              </a:rPr>
              <a:t>Mars is actually a very cold place</a:t>
            </a:r>
            <a:endParaRPr sz="1600">
              <a:solidFill>
                <a:srgbClr val="FFFFFF"/>
              </a:solidFill>
              <a:latin typeface="Asap"/>
              <a:ea typeface="Asap"/>
              <a:cs typeface="Asap"/>
              <a:sym typeface="Asap"/>
            </a:endParaRPr>
          </a:p>
        </p:txBody>
      </p:sp>
      <p:sp>
        <p:nvSpPr>
          <p:cNvPr id="2101" name="Google Shape;2101;p52"/>
          <p:cNvSpPr txBox="1"/>
          <p:nvPr/>
        </p:nvSpPr>
        <p:spPr>
          <a:xfrm>
            <a:off x="6032373" y="3131250"/>
            <a:ext cx="2102700" cy="35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rgbClr val="FFFFFF"/>
                </a:solidFill>
                <a:latin typeface="Changa Medium"/>
                <a:ea typeface="Changa Medium"/>
                <a:cs typeface="Changa Medium"/>
                <a:sym typeface="Changa Medium"/>
              </a:rPr>
              <a:t>Jupiter</a:t>
            </a:r>
            <a:endParaRPr sz="2600">
              <a:solidFill>
                <a:srgbClr val="FFFFFF"/>
              </a:solidFill>
              <a:latin typeface="Changa Medium"/>
              <a:ea typeface="Changa Medium"/>
              <a:cs typeface="Changa Medium"/>
              <a:sym typeface="Changa Medium"/>
            </a:endParaRPr>
          </a:p>
        </p:txBody>
      </p:sp>
      <p:sp>
        <p:nvSpPr>
          <p:cNvPr id="2102" name="Google Shape;2102;p52"/>
          <p:cNvSpPr txBox="1"/>
          <p:nvPr/>
        </p:nvSpPr>
        <p:spPr>
          <a:xfrm>
            <a:off x="6032397" y="3444275"/>
            <a:ext cx="2102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sap"/>
                <a:ea typeface="Asap"/>
                <a:cs typeface="Asap"/>
                <a:sym typeface="Asap"/>
              </a:rPr>
              <a:t>Jupiter is the biggest planet of them all</a:t>
            </a:r>
            <a:endParaRPr sz="1600">
              <a:solidFill>
                <a:srgbClr val="FFFFFF"/>
              </a:solidFill>
              <a:latin typeface="Asap"/>
              <a:ea typeface="Asap"/>
              <a:cs typeface="Asap"/>
              <a:sym typeface="Asap"/>
            </a:endParaRPr>
          </a:p>
        </p:txBody>
      </p:sp>
      <p:sp>
        <p:nvSpPr>
          <p:cNvPr id="2103" name="Google Shape;2103;p52"/>
          <p:cNvSpPr txBox="1"/>
          <p:nvPr/>
        </p:nvSpPr>
        <p:spPr>
          <a:xfrm>
            <a:off x="1008911" y="3131250"/>
            <a:ext cx="2102700" cy="357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600">
                <a:solidFill>
                  <a:srgbClr val="FFFFFF"/>
                </a:solidFill>
                <a:latin typeface="Changa Medium"/>
                <a:ea typeface="Changa Medium"/>
                <a:cs typeface="Changa Medium"/>
                <a:sym typeface="Changa Medium"/>
              </a:rPr>
              <a:t>Saturn</a:t>
            </a:r>
            <a:endParaRPr sz="2600">
              <a:solidFill>
                <a:srgbClr val="FFFFFF"/>
              </a:solidFill>
              <a:latin typeface="Changa Medium"/>
              <a:ea typeface="Changa Medium"/>
              <a:cs typeface="Changa Medium"/>
              <a:sym typeface="Changa Medium"/>
            </a:endParaRPr>
          </a:p>
        </p:txBody>
      </p:sp>
      <p:sp>
        <p:nvSpPr>
          <p:cNvPr id="2104" name="Google Shape;2104;p52"/>
          <p:cNvSpPr txBox="1"/>
          <p:nvPr/>
        </p:nvSpPr>
        <p:spPr>
          <a:xfrm>
            <a:off x="1008888" y="3444275"/>
            <a:ext cx="2102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rgbClr val="FFFFFF"/>
                </a:solidFill>
                <a:latin typeface="Asap"/>
                <a:ea typeface="Asap"/>
                <a:cs typeface="Asap"/>
                <a:sym typeface="Asap"/>
              </a:rPr>
              <a:t>It’s composed of hydrogen and helium</a:t>
            </a:r>
            <a:endParaRPr sz="1600">
              <a:solidFill>
                <a:srgbClr val="FFFFFF"/>
              </a:solidFill>
              <a:latin typeface="Asap"/>
              <a:ea typeface="Asap"/>
              <a:cs typeface="Asap"/>
              <a:sym typeface="Asap"/>
            </a:endParaRPr>
          </a:p>
        </p:txBody>
      </p:sp>
      <p:grpSp>
        <p:nvGrpSpPr>
          <p:cNvPr id="2105" name="Google Shape;2105;p52"/>
          <p:cNvGrpSpPr/>
          <p:nvPr/>
        </p:nvGrpSpPr>
        <p:grpSpPr>
          <a:xfrm>
            <a:off x="3279774" y="1498028"/>
            <a:ext cx="2584454" cy="2784450"/>
            <a:chOff x="3279774" y="1498028"/>
            <a:chExt cx="2584454" cy="2784450"/>
          </a:xfrm>
        </p:grpSpPr>
        <p:sp>
          <p:nvSpPr>
            <p:cNvPr id="2106" name="Google Shape;2106;p52"/>
            <p:cNvSpPr/>
            <p:nvPr/>
          </p:nvSpPr>
          <p:spPr>
            <a:xfrm>
              <a:off x="3419372" y="1498028"/>
              <a:ext cx="2282100" cy="2784450"/>
            </a:xfrm>
            <a:custGeom>
              <a:rect b="b" l="l" r="r" t="t"/>
              <a:pathLst>
                <a:path extrusionOk="0" h="111378" w="91284">
                  <a:moveTo>
                    <a:pt x="81468" y="25692"/>
                  </a:moveTo>
                  <a:cubicBezTo>
                    <a:pt x="71044" y="23603"/>
                    <a:pt x="68704" y="7619"/>
                    <a:pt x="59196" y="2863"/>
                  </a:cubicBezTo>
                  <a:cubicBezTo>
                    <a:pt x="48665" y="-2405"/>
                    <a:pt x="33538" y="-26"/>
                    <a:pt x="24117" y="7039"/>
                  </a:cubicBezTo>
                  <a:cubicBezTo>
                    <a:pt x="17806" y="11771"/>
                    <a:pt x="11036" y="18162"/>
                    <a:pt x="9918" y="25970"/>
                  </a:cubicBezTo>
                  <a:cubicBezTo>
                    <a:pt x="9034" y="32142"/>
                    <a:pt x="13020" y="38627"/>
                    <a:pt x="11310" y="44623"/>
                  </a:cubicBezTo>
                  <a:cubicBezTo>
                    <a:pt x="9180" y="52088"/>
                    <a:pt x="2584" y="57761"/>
                    <a:pt x="453" y="65225"/>
                  </a:cubicBezTo>
                  <a:cubicBezTo>
                    <a:pt x="-1432" y="71828"/>
                    <a:pt x="3326" y="78999"/>
                    <a:pt x="7134" y="84713"/>
                  </a:cubicBezTo>
                  <a:cubicBezTo>
                    <a:pt x="12635" y="92968"/>
                    <a:pt x="25330" y="92852"/>
                    <a:pt x="33583" y="98355"/>
                  </a:cubicBezTo>
                  <a:cubicBezTo>
                    <a:pt x="46263" y="106810"/>
                    <a:pt x="64804" y="116056"/>
                    <a:pt x="78127" y="108656"/>
                  </a:cubicBezTo>
                  <a:cubicBezTo>
                    <a:pt x="92201" y="100838"/>
                    <a:pt x="81746" y="76592"/>
                    <a:pt x="81746" y="60492"/>
                  </a:cubicBezTo>
                  <a:cubicBezTo>
                    <a:pt x="81746" y="54100"/>
                    <a:pt x="88412" y="49496"/>
                    <a:pt x="90655" y="43510"/>
                  </a:cubicBezTo>
                  <a:cubicBezTo>
                    <a:pt x="92928" y="37446"/>
                    <a:pt x="88445" y="28022"/>
                    <a:pt x="82303" y="25970"/>
                  </a:cubicBezTo>
                </a:path>
              </a:pathLst>
            </a:custGeom>
            <a:noFill/>
            <a:ln cap="flat" cmpd="sng" w="19050">
              <a:solidFill>
                <a:schemeClr val="accent2"/>
              </a:solidFill>
              <a:prstDash val="solid"/>
              <a:round/>
              <a:headEnd len="med" w="med" type="none"/>
              <a:tailEnd len="med" w="med" type="none"/>
            </a:ln>
          </p:spPr>
        </p:sp>
        <p:sp>
          <p:nvSpPr>
            <p:cNvPr id="2107" name="Google Shape;2107;p52"/>
            <p:cNvSpPr/>
            <p:nvPr/>
          </p:nvSpPr>
          <p:spPr>
            <a:xfrm rot="-4506183">
              <a:off x="3397773" y="1759572"/>
              <a:ext cx="855982" cy="902243"/>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rgbClr val="9DA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2"/>
            <p:cNvSpPr/>
            <p:nvPr/>
          </p:nvSpPr>
          <p:spPr>
            <a:xfrm rot="-4506183">
              <a:off x="4890248" y="1759572"/>
              <a:ext cx="855982" cy="902243"/>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rgbClr val="9DA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2"/>
            <p:cNvSpPr/>
            <p:nvPr/>
          </p:nvSpPr>
          <p:spPr>
            <a:xfrm rot="-4506183">
              <a:off x="3397773" y="3209697"/>
              <a:ext cx="855982" cy="902243"/>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rgbClr val="9DA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2"/>
            <p:cNvSpPr/>
            <p:nvPr/>
          </p:nvSpPr>
          <p:spPr>
            <a:xfrm rot="-4506183">
              <a:off x="4890248" y="3209697"/>
              <a:ext cx="855982" cy="902243"/>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rgbClr val="9DA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 name="Google Shape;2111;p52"/>
          <p:cNvGrpSpPr/>
          <p:nvPr/>
        </p:nvGrpSpPr>
        <p:grpSpPr>
          <a:xfrm>
            <a:off x="3650330" y="1957636"/>
            <a:ext cx="350858" cy="350834"/>
            <a:chOff x="3998100" y="2026700"/>
            <a:chExt cx="361225" cy="361200"/>
          </a:xfrm>
        </p:grpSpPr>
        <p:sp>
          <p:nvSpPr>
            <p:cNvPr id="2112" name="Google Shape;2112;p52"/>
            <p:cNvSpPr/>
            <p:nvPr/>
          </p:nvSpPr>
          <p:spPr>
            <a:xfrm>
              <a:off x="3998100" y="2217200"/>
              <a:ext cx="361225" cy="170700"/>
            </a:xfrm>
            <a:custGeom>
              <a:rect b="b" l="l" r="r" t="t"/>
              <a:pathLst>
                <a:path extrusionOk="0" h="6828" w="14449">
                  <a:moveTo>
                    <a:pt x="1" y="0"/>
                  </a:moveTo>
                  <a:lnTo>
                    <a:pt x="1" y="6828"/>
                  </a:lnTo>
                  <a:lnTo>
                    <a:pt x="846" y="6828"/>
                  </a:lnTo>
                  <a:lnTo>
                    <a:pt x="846" y="1691"/>
                  </a:lnTo>
                  <a:lnTo>
                    <a:pt x="13604" y="1691"/>
                  </a:lnTo>
                  <a:lnTo>
                    <a:pt x="13604" y="6828"/>
                  </a:lnTo>
                  <a:lnTo>
                    <a:pt x="14449" y="6828"/>
                  </a:lnTo>
                  <a:lnTo>
                    <a:pt x="144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2"/>
            <p:cNvSpPr/>
            <p:nvPr/>
          </p:nvSpPr>
          <p:spPr>
            <a:xfrm>
              <a:off x="4125550" y="2280575"/>
              <a:ext cx="42625" cy="107325"/>
            </a:xfrm>
            <a:custGeom>
              <a:rect b="b" l="l" r="r" t="t"/>
              <a:pathLst>
                <a:path extrusionOk="0" h="4293" w="1705">
                  <a:moveTo>
                    <a:pt x="1" y="1"/>
                  </a:moveTo>
                  <a:lnTo>
                    <a:pt x="1" y="4293"/>
                  </a:lnTo>
                  <a:lnTo>
                    <a:pt x="1704" y="4293"/>
                  </a:lnTo>
                  <a:lnTo>
                    <a:pt x="17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2"/>
            <p:cNvSpPr/>
            <p:nvPr/>
          </p:nvSpPr>
          <p:spPr>
            <a:xfrm>
              <a:off x="4121925" y="2026700"/>
              <a:ext cx="99075" cy="84875"/>
            </a:xfrm>
            <a:custGeom>
              <a:rect b="b" l="l" r="r" t="t"/>
              <a:pathLst>
                <a:path extrusionOk="0" h="3395" w="3963">
                  <a:moveTo>
                    <a:pt x="2272" y="0"/>
                  </a:moveTo>
                  <a:cubicBezTo>
                    <a:pt x="753" y="0"/>
                    <a:pt x="0" y="1823"/>
                    <a:pt x="1057" y="2892"/>
                  </a:cubicBezTo>
                  <a:cubicBezTo>
                    <a:pt x="1403" y="3239"/>
                    <a:pt x="1829" y="3394"/>
                    <a:pt x="2246" y="3394"/>
                  </a:cubicBezTo>
                  <a:cubicBezTo>
                    <a:pt x="3117" y="3394"/>
                    <a:pt x="3953" y="2717"/>
                    <a:pt x="3962" y="1690"/>
                  </a:cubicBezTo>
                  <a:cubicBezTo>
                    <a:pt x="3962" y="753"/>
                    <a:pt x="3196" y="0"/>
                    <a:pt x="22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2"/>
            <p:cNvSpPr/>
            <p:nvPr/>
          </p:nvSpPr>
          <p:spPr>
            <a:xfrm>
              <a:off x="4188625" y="2280575"/>
              <a:ext cx="43275" cy="43275"/>
            </a:xfrm>
            <a:custGeom>
              <a:rect b="b" l="l" r="r" t="t"/>
              <a:pathLst>
                <a:path extrusionOk="0" h="1731" w="1731">
                  <a:moveTo>
                    <a:pt x="27" y="1"/>
                  </a:moveTo>
                  <a:lnTo>
                    <a:pt x="27" y="846"/>
                  </a:lnTo>
                  <a:cubicBezTo>
                    <a:pt x="0" y="1335"/>
                    <a:pt x="383" y="1731"/>
                    <a:pt x="872" y="1731"/>
                  </a:cubicBezTo>
                  <a:cubicBezTo>
                    <a:pt x="1347" y="1731"/>
                    <a:pt x="1730" y="1335"/>
                    <a:pt x="1717" y="846"/>
                  </a:cubicBezTo>
                  <a:lnTo>
                    <a:pt x="17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2"/>
            <p:cNvSpPr/>
            <p:nvPr/>
          </p:nvSpPr>
          <p:spPr>
            <a:xfrm>
              <a:off x="4051600" y="2058375"/>
              <a:ext cx="253925" cy="137700"/>
            </a:xfrm>
            <a:custGeom>
              <a:rect b="b" l="l" r="r" t="t"/>
              <a:pathLst>
                <a:path extrusionOk="0" h="5508" w="10157">
                  <a:moveTo>
                    <a:pt x="0" y="1"/>
                  </a:moveTo>
                  <a:lnTo>
                    <a:pt x="0" y="3818"/>
                  </a:lnTo>
                  <a:lnTo>
                    <a:pt x="2972" y="3818"/>
                  </a:lnTo>
                  <a:lnTo>
                    <a:pt x="2959" y="5508"/>
                  </a:lnTo>
                  <a:lnTo>
                    <a:pt x="7198" y="5508"/>
                  </a:lnTo>
                  <a:lnTo>
                    <a:pt x="7198" y="3818"/>
                  </a:lnTo>
                  <a:lnTo>
                    <a:pt x="10156" y="3818"/>
                  </a:lnTo>
                  <a:lnTo>
                    <a:pt x="10156" y="1"/>
                  </a:lnTo>
                  <a:lnTo>
                    <a:pt x="8466" y="1"/>
                  </a:lnTo>
                  <a:lnTo>
                    <a:pt x="8466" y="2114"/>
                  </a:lnTo>
                  <a:lnTo>
                    <a:pt x="1704" y="2114"/>
                  </a:lnTo>
                  <a:lnTo>
                    <a:pt x="17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7" name="Google Shape;2117;p52"/>
          <p:cNvSpPr/>
          <p:nvPr/>
        </p:nvSpPr>
        <p:spPr>
          <a:xfrm>
            <a:off x="5142810" y="1999315"/>
            <a:ext cx="350858" cy="267472"/>
          </a:xfrm>
          <a:custGeom>
            <a:rect b="b" l="l" r="r" t="t"/>
            <a:pathLst>
              <a:path extrusionOk="0" h="11015" w="14449">
                <a:moveTo>
                  <a:pt x="0" y="0"/>
                </a:moveTo>
                <a:lnTo>
                  <a:pt x="0" y="2140"/>
                </a:lnTo>
                <a:lnTo>
                  <a:pt x="2985" y="2140"/>
                </a:lnTo>
                <a:lnTo>
                  <a:pt x="2985" y="13"/>
                </a:lnTo>
                <a:lnTo>
                  <a:pt x="0" y="0"/>
                </a:lnTo>
                <a:close/>
                <a:moveTo>
                  <a:pt x="3843" y="0"/>
                </a:moveTo>
                <a:lnTo>
                  <a:pt x="3843" y="2140"/>
                </a:lnTo>
                <a:lnTo>
                  <a:pt x="10605" y="2140"/>
                </a:lnTo>
                <a:lnTo>
                  <a:pt x="10605" y="13"/>
                </a:lnTo>
                <a:lnTo>
                  <a:pt x="3843" y="0"/>
                </a:lnTo>
                <a:close/>
                <a:moveTo>
                  <a:pt x="11463" y="0"/>
                </a:moveTo>
                <a:lnTo>
                  <a:pt x="11463" y="2140"/>
                </a:lnTo>
                <a:lnTo>
                  <a:pt x="14448" y="2140"/>
                </a:lnTo>
                <a:lnTo>
                  <a:pt x="14448" y="13"/>
                </a:lnTo>
                <a:lnTo>
                  <a:pt x="11463" y="0"/>
                </a:lnTo>
                <a:close/>
                <a:moveTo>
                  <a:pt x="7647" y="2972"/>
                </a:moveTo>
                <a:lnTo>
                  <a:pt x="7647" y="5085"/>
                </a:lnTo>
                <a:lnTo>
                  <a:pt x="14448" y="5085"/>
                </a:lnTo>
                <a:lnTo>
                  <a:pt x="14448" y="2985"/>
                </a:lnTo>
                <a:lnTo>
                  <a:pt x="7647" y="2972"/>
                </a:lnTo>
                <a:close/>
                <a:moveTo>
                  <a:pt x="0" y="2985"/>
                </a:moveTo>
                <a:lnTo>
                  <a:pt x="0" y="5098"/>
                </a:lnTo>
                <a:lnTo>
                  <a:pt x="6802" y="5098"/>
                </a:lnTo>
                <a:lnTo>
                  <a:pt x="6802" y="2985"/>
                </a:lnTo>
                <a:close/>
                <a:moveTo>
                  <a:pt x="0" y="5930"/>
                </a:moveTo>
                <a:lnTo>
                  <a:pt x="0" y="8043"/>
                </a:lnTo>
                <a:lnTo>
                  <a:pt x="2985" y="8043"/>
                </a:lnTo>
                <a:lnTo>
                  <a:pt x="2985" y="5943"/>
                </a:lnTo>
                <a:lnTo>
                  <a:pt x="0" y="5930"/>
                </a:lnTo>
                <a:close/>
                <a:moveTo>
                  <a:pt x="3843" y="5943"/>
                </a:moveTo>
                <a:lnTo>
                  <a:pt x="3843" y="8056"/>
                </a:lnTo>
                <a:lnTo>
                  <a:pt x="10605" y="8056"/>
                </a:lnTo>
                <a:lnTo>
                  <a:pt x="10605" y="5943"/>
                </a:lnTo>
                <a:close/>
                <a:moveTo>
                  <a:pt x="11463" y="5943"/>
                </a:moveTo>
                <a:lnTo>
                  <a:pt x="11463" y="8056"/>
                </a:lnTo>
                <a:lnTo>
                  <a:pt x="14448" y="8056"/>
                </a:lnTo>
                <a:lnTo>
                  <a:pt x="14448" y="5943"/>
                </a:lnTo>
                <a:close/>
                <a:moveTo>
                  <a:pt x="0" y="8901"/>
                </a:moveTo>
                <a:lnTo>
                  <a:pt x="0" y="11014"/>
                </a:lnTo>
                <a:lnTo>
                  <a:pt x="6802" y="11014"/>
                </a:lnTo>
                <a:lnTo>
                  <a:pt x="6802" y="8901"/>
                </a:lnTo>
                <a:close/>
                <a:moveTo>
                  <a:pt x="7647" y="8901"/>
                </a:moveTo>
                <a:lnTo>
                  <a:pt x="7647" y="11014"/>
                </a:lnTo>
                <a:lnTo>
                  <a:pt x="14448" y="11014"/>
                </a:lnTo>
                <a:lnTo>
                  <a:pt x="14448" y="890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8" name="Google Shape;2118;p52"/>
          <p:cNvGrpSpPr/>
          <p:nvPr/>
        </p:nvGrpSpPr>
        <p:grpSpPr>
          <a:xfrm>
            <a:off x="3650334" y="3444275"/>
            <a:ext cx="350858" cy="267472"/>
            <a:chOff x="3234450" y="2803225"/>
            <a:chExt cx="361225" cy="275375"/>
          </a:xfrm>
        </p:grpSpPr>
        <p:sp>
          <p:nvSpPr>
            <p:cNvPr id="2119" name="Google Shape;2119;p52"/>
            <p:cNvSpPr/>
            <p:nvPr/>
          </p:nvSpPr>
          <p:spPr>
            <a:xfrm>
              <a:off x="3393900" y="2972600"/>
              <a:ext cx="42300" cy="21150"/>
            </a:xfrm>
            <a:custGeom>
              <a:rect b="b" l="l" r="r" t="t"/>
              <a:pathLst>
                <a:path extrusionOk="0" h="846" w="1692">
                  <a:moveTo>
                    <a:pt x="1" y="1"/>
                  </a:moveTo>
                  <a:lnTo>
                    <a:pt x="1" y="846"/>
                  </a:lnTo>
                  <a:lnTo>
                    <a:pt x="1691" y="846"/>
                  </a:lnTo>
                  <a:lnTo>
                    <a:pt x="1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2"/>
            <p:cNvSpPr/>
            <p:nvPr/>
          </p:nvSpPr>
          <p:spPr>
            <a:xfrm>
              <a:off x="3234450" y="2951475"/>
              <a:ext cx="361225" cy="127125"/>
            </a:xfrm>
            <a:custGeom>
              <a:rect b="b" l="l" r="r" t="t"/>
              <a:pathLst>
                <a:path extrusionOk="0" h="5085" w="14449">
                  <a:moveTo>
                    <a:pt x="0" y="0"/>
                  </a:moveTo>
                  <a:lnTo>
                    <a:pt x="0" y="5085"/>
                  </a:lnTo>
                  <a:lnTo>
                    <a:pt x="14448" y="5085"/>
                  </a:lnTo>
                  <a:lnTo>
                    <a:pt x="14448" y="0"/>
                  </a:lnTo>
                  <a:lnTo>
                    <a:pt x="11635" y="0"/>
                  </a:lnTo>
                  <a:lnTo>
                    <a:pt x="10790" y="846"/>
                  </a:lnTo>
                  <a:lnTo>
                    <a:pt x="8915" y="846"/>
                  </a:lnTo>
                  <a:lnTo>
                    <a:pt x="8915" y="2536"/>
                  </a:lnTo>
                  <a:lnTo>
                    <a:pt x="5534" y="2536"/>
                  </a:lnTo>
                  <a:lnTo>
                    <a:pt x="5534" y="846"/>
                  </a:lnTo>
                  <a:lnTo>
                    <a:pt x="3658" y="846"/>
                  </a:lnTo>
                  <a:lnTo>
                    <a:pt x="2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2"/>
            <p:cNvSpPr/>
            <p:nvPr/>
          </p:nvSpPr>
          <p:spPr>
            <a:xfrm>
              <a:off x="3234450" y="2803225"/>
              <a:ext cx="361225" cy="148275"/>
            </a:xfrm>
            <a:custGeom>
              <a:rect b="b" l="l" r="r" t="t"/>
              <a:pathLst>
                <a:path extrusionOk="0" h="5931" w="14449">
                  <a:moveTo>
                    <a:pt x="8650" y="846"/>
                  </a:moveTo>
                  <a:lnTo>
                    <a:pt x="9073" y="1691"/>
                  </a:lnTo>
                  <a:lnTo>
                    <a:pt x="5375" y="1691"/>
                  </a:lnTo>
                  <a:lnTo>
                    <a:pt x="5798" y="846"/>
                  </a:lnTo>
                  <a:close/>
                  <a:moveTo>
                    <a:pt x="5270" y="1"/>
                  </a:moveTo>
                  <a:lnTo>
                    <a:pt x="4424" y="1691"/>
                  </a:lnTo>
                  <a:lnTo>
                    <a:pt x="0" y="1691"/>
                  </a:lnTo>
                  <a:lnTo>
                    <a:pt x="0" y="5085"/>
                  </a:lnTo>
                  <a:lnTo>
                    <a:pt x="3170" y="5085"/>
                  </a:lnTo>
                  <a:lnTo>
                    <a:pt x="4015" y="5930"/>
                  </a:lnTo>
                  <a:lnTo>
                    <a:pt x="10433" y="5930"/>
                  </a:lnTo>
                  <a:lnTo>
                    <a:pt x="11279" y="5085"/>
                  </a:lnTo>
                  <a:lnTo>
                    <a:pt x="14448" y="5085"/>
                  </a:lnTo>
                  <a:lnTo>
                    <a:pt x="14448" y="1691"/>
                  </a:lnTo>
                  <a:lnTo>
                    <a:pt x="10024" y="1691"/>
                  </a:lnTo>
                  <a:lnTo>
                    <a:pt x="91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 name="Google Shape;2122;p52"/>
          <p:cNvGrpSpPr/>
          <p:nvPr/>
        </p:nvGrpSpPr>
        <p:grpSpPr>
          <a:xfrm>
            <a:off x="5142810" y="3403682"/>
            <a:ext cx="350858" cy="350834"/>
            <a:chOff x="4687150" y="3504175"/>
            <a:chExt cx="361225" cy="361200"/>
          </a:xfrm>
        </p:grpSpPr>
        <p:sp>
          <p:nvSpPr>
            <p:cNvPr id="2123" name="Google Shape;2123;p52"/>
            <p:cNvSpPr/>
            <p:nvPr/>
          </p:nvSpPr>
          <p:spPr>
            <a:xfrm>
              <a:off x="4687150" y="3504175"/>
              <a:ext cx="276050" cy="253900"/>
            </a:xfrm>
            <a:custGeom>
              <a:rect b="b" l="l" r="r" t="t"/>
              <a:pathLst>
                <a:path extrusionOk="0" h="10156" w="11042">
                  <a:moveTo>
                    <a:pt x="7648" y="1690"/>
                  </a:moveTo>
                  <a:lnTo>
                    <a:pt x="7648" y="2536"/>
                  </a:lnTo>
                  <a:lnTo>
                    <a:pt x="3421" y="2536"/>
                  </a:lnTo>
                  <a:lnTo>
                    <a:pt x="3421" y="1690"/>
                  </a:lnTo>
                  <a:close/>
                  <a:moveTo>
                    <a:pt x="8493" y="3381"/>
                  </a:moveTo>
                  <a:lnTo>
                    <a:pt x="8493" y="4239"/>
                  </a:lnTo>
                  <a:lnTo>
                    <a:pt x="2576" y="4239"/>
                  </a:lnTo>
                  <a:lnTo>
                    <a:pt x="2576" y="3381"/>
                  </a:lnTo>
                  <a:close/>
                  <a:moveTo>
                    <a:pt x="7648" y="5085"/>
                  </a:moveTo>
                  <a:lnTo>
                    <a:pt x="7648" y="5930"/>
                  </a:lnTo>
                  <a:lnTo>
                    <a:pt x="3421" y="5930"/>
                  </a:lnTo>
                  <a:lnTo>
                    <a:pt x="3421" y="5085"/>
                  </a:lnTo>
                  <a:close/>
                  <a:moveTo>
                    <a:pt x="1" y="0"/>
                  </a:moveTo>
                  <a:lnTo>
                    <a:pt x="1" y="7620"/>
                  </a:lnTo>
                  <a:lnTo>
                    <a:pt x="7040" y="7620"/>
                  </a:lnTo>
                  <a:lnTo>
                    <a:pt x="9351" y="10156"/>
                  </a:lnTo>
                  <a:lnTo>
                    <a:pt x="9351" y="7620"/>
                  </a:lnTo>
                  <a:lnTo>
                    <a:pt x="11042" y="7620"/>
                  </a:lnTo>
                  <a:lnTo>
                    <a:pt x="110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2"/>
            <p:cNvSpPr/>
            <p:nvPr/>
          </p:nvSpPr>
          <p:spPr>
            <a:xfrm>
              <a:off x="4772675" y="3715800"/>
              <a:ext cx="159175" cy="86200"/>
            </a:xfrm>
            <a:custGeom>
              <a:rect b="b" l="l" r="r" t="t"/>
              <a:pathLst>
                <a:path extrusionOk="0" h="3448" w="6367">
                  <a:moveTo>
                    <a:pt x="0" y="0"/>
                  </a:moveTo>
                  <a:lnTo>
                    <a:pt x="0" y="3447"/>
                  </a:lnTo>
                  <a:lnTo>
                    <a:pt x="6366" y="3447"/>
                  </a:lnTo>
                  <a:lnTo>
                    <a:pt x="3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2"/>
            <p:cNvSpPr/>
            <p:nvPr/>
          </p:nvSpPr>
          <p:spPr>
            <a:xfrm>
              <a:off x="4941725" y="3610150"/>
              <a:ext cx="106650" cy="255225"/>
            </a:xfrm>
            <a:custGeom>
              <a:rect b="b" l="l" r="r" t="t"/>
              <a:pathLst>
                <a:path extrusionOk="0" h="10209" w="4266">
                  <a:moveTo>
                    <a:pt x="1704" y="0"/>
                  </a:moveTo>
                  <a:lnTo>
                    <a:pt x="1704" y="4226"/>
                  </a:lnTo>
                  <a:lnTo>
                    <a:pt x="0" y="4226"/>
                  </a:lnTo>
                  <a:lnTo>
                    <a:pt x="0" y="7673"/>
                  </a:lnTo>
                  <a:lnTo>
                    <a:pt x="238" y="7673"/>
                  </a:lnTo>
                  <a:lnTo>
                    <a:pt x="2549" y="10209"/>
                  </a:lnTo>
                  <a:lnTo>
                    <a:pt x="2549" y="7673"/>
                  </a:lnTo>
                  <a:lnTo>
                    <a:pt x="4266" y="7673"/>
                  </a:lnTo>
                  <a:lnTo>
                    <a:pt x="42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52"/>
          <p:cNvGrpSpPr/>
          <p:nvPr/>
        </p:nvGrpSpPr>
        <p:grpSpPr>
          <a:xfrm>
            <a:off x="313361" y="2739038"/>
            <a:ext cx="743073" cy="302435"/>
            <a:chOff x="353361" y="320550"/>
            <a:chExt cx="743073" cy="302435"/>
          </a:xfrm>
        </p:grpSpPr>
        <p:sp>
          <p:nvSpPr>
            <p:cNvPr id="2127" name="Google Shape;2127;p52"/>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8" name="Google Shape;2128;p52"/>
            <p:cNvGrpSpPr/>
            <p:nvPr/>
          </p:nvGrpSpPr>
          <p:grpSpPr>
            <a:xfrm>
              <a:off x="353361" y="488990"/>
              <a:ext cx="743073" cy="133995"/>
              <a:chOff x="7710900" y="455075"/>
              <a:chExt cx="1449050" cy="261300"/>
            </a:xfrm>
          </p:grpSpPr>
          <p:sp>
            <p:nvSpPr>
              <p:cNvPr id="2129" name="Google Shape;2129;p52"/>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2"/>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1" name="Google Shape;2131;p52"/>
          <p:cNvGrpSpPr/>
          <p:nvPr/>
        </p:nvGrpSpPr>
        <p:grpSpPr>
          <a:xfrm>
            <a:off x="8002961" y="2792313"/>
            <a:ext cx="743073" cy="302435"/>
            <a:chOff x="8002961" y="2792313"/>
            <a:chExt cx="743073" cy="302435"/>
          </a:xfrm>
        </p:grpSpPr>
        <p:sp>
          <p:nvSpPr>
            <p:cNvPr id="2132" name="Google Shape;2132;p52"/>
            <p:cNvSpPr/>
            <p:nvPr/>
          </p:nvSpPr>
          <p:spPr>
            <a:xfrm flipH="1" rot="10800000">
              <a:off x="8197870" y="296064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3" name="Google Shape;2133;p52"/>
            <p:cNvGrpSpPr/>
            <p:nvPr/>
          </p:nvGrpSpPr>
          <p:grpSpPr>
            <a:xfrm flipH="1" rot="10800000">
              <a:off x="8002961" y="2792313"/>
              <a:ext cx="743073" cy="133995"/>
              <a:chOff x="7710900" y="455075"/>
              <a:chExt cx="1449050" cy="261300"/>
            </a:xfrm>
          </p:grpSpPr>
          <p:sp>
            <p:nvSpPr>
              <p:cNvPr id="2134" name="Google Shape;2134;p52"/>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2"/>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6" name="Google Shape;2136;p52"/>
          <p:cNvGrpSpPr/>
          <p:nvPr/>
        </p:nvGrpSpPr>
        <p:grpSpPr>
          <a:xfrm>
            <a:off x="5121161" y="417413"/>
            <a:ext cx="743073" cy="302435"/>
            <a:chOff x="353361" y="320550"/>
            <a:chExt cx="743073" cy="302435"/>
          </a:xfrm>
        </p:grpSpPr>
        <p:sp>
          <p:nvSpPr>
            <p:cNvPr id="2137" name="Google Shape;2137;p52"/>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8" name="Google Shape;2138;p52"/>
            <p:cNvGrpSpPr/>
            <p:nvPr/>
          </p:nvGrpSpPr>
          <p:grpSpPr>
            <a:xfrm>
              <a:off x="353361" y="488990"/>
              <a:ext cx="743073" cy="133995"/>
              <a:chOff x="7710900" y="455075"/>
              <a:chExt cx="1449050" cy="261300"/>
            </a:xfrm>
          </p:grpSpPr>
          <p:sp>
            <p:nvSpPr>
              <p:cNvPr id="2139" name="Google Shape;2139;p52"/>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2"/>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41" name="Google Shape;2141;p52"/>
          <p:cNvGrpSpPr/>
          <p:nvPr/>
        </p:nvGrpSpPr>
        <p:grpSpPr>
          <a:xfrm>
            <a:off x="7172475" y="445025"/>
            <a:ext cx="881379" cy="804131"/>
            <a:chOff x="7172475" y="445025"/>
            <a:chExt cx="881379" cy="804131"/>
          </a:xfrm>
        </p:grpSpPr>
        <p:sp>
          <p:nvSpPr>
            <p:cNvPr id="2142" name="Google Shape;2142;p52"/>
            <p:cNvSpPr/>
            <p:nvPr/>
          </p:nvSpPr>
          <p:spPr>
            <a:xfrm>
              <a:off x="7172475" y="445025"/>
              <a:ext cx="881379" cy="804131"/>
            </a:xfrm>
            <a:custGeom>
              <a:rect b="b" l="l" r="r" t="t"/>
              <a:pathLst>
                <a:path extrusionOk="0" h="5538" w="6070">
                  <a:moveTo>
                    <a:pt x="3030" y="1"/>
                  </a:moveTo>
                  <a:cubicBezTo>
                    <a:pt x="2824" y="1"/>
                    <a:pt x="2614" y="24"/>
                    <a:pt x="2404" y="73"/>
                  </a:cubicBezTo>
                  <a:cubicBezTo>
                    <a:pt x="917" y="418"/>
                    <a:pt x="0" y="1906"/>
                    <a:pt x="345" y="3393"/>
                  </a:cubicBezTo>
                  <a:cubicBezTo>
                    <a:pt x="642" y="4671"/>
                    <a:pt x="1781" y="5537"/>
                    <a:pt x="3040" y="5537"/>
                  </a:cubicBezTo>
                  <a:cubicBezTo>
                    <a:pt x="3246" y="5537"/>
                    <a:pt x="3456" y="5514"/>
                    <a:pt x="3666" y="5465"/>
                  </a:cubicBezTo>
                  <a:cubicBezTo>
                    <a:pt x="5153" y="5120"/>
                    <a:pt x="6070" y="3632"/>
                    <a:pt x="5724" y="2145"/>
                  </a:cubicBezTo>
                  <a:cubicBezTo>
                    <a:pt x="5428" y="867"/>
                    <a:pt x="4288" y="1"/>
                    <a:pt x="3030" y="1"/>
                  </a:cubicBezTo>
                  <a:close/>
                </a:path>
              </a:pathLst>
            </a:custGeom>
            <a:solidFill>
              <a:schemeClr val="dk2"/>
            </a:solidFill>
            <a:ln cap="flat" cmpd="sng" w="76200">
              <a:solidFill>
                <a:schemeClr val="accent3"/>
              </a:solidFill>
              <a:prstDash val="solid"/>
              <a:miter lim="13281"/>
              <a:headEnd len="sm" w="sm" type="none"/>
              <a:tailEnd len="sm" w="sm" type="none"/>
            </a:ln>
            <a:effectLst>
              <a:outerShdw rotWithShape="0" algn="bl" dir="3180000" dist="104775">
                <a:srgbClr val="3A4AB1">
                  <a:alpha val="52999"/>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2"/>
            <p:cNvSpPr/>
            <p:nvPr/>
          </p:nvSpPr>
          <p:spPr>
            <a:xfrm>
              <a:off x="7608224" y="602133"/>
              <a:ext cx="165966" cy="245102"/>
            </a:xfrm>
            <a:custGeom>
              <a:rect b="b" l="l" r="r" t="t"/>
              <a:pathLst>
                <a:path extrusionOk="0" fill="none" h="1688" w="1143">
                  <a:moveTo>
                    <a:pt x="1" y="0"/>
                  </a:moveTo>
                  <a:lnTo>
                    <a:pt x="1" y="1687"/>
                  </a:lnTo>
                  <a:lnTo>
                    <a:pt x="1143" y="1687"/>
                  </a:lnTo>
                </a:path>
              </a:pathLst>
            </a:custGeom>
            <a:noFill/>
            <a:ln cap="flat" cmpd="sng" w="28575">
              <a:solidFill>
                <a:schemeClr val="accent3"/>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7" name="Shape 2147"/>
        <p:cNvGrpSpPr/>
        <p:nvPr/>
      </p:nvGrpSpPr>
      <p:grpSpPr>
        <a:xfrm>
          <a:off x="0" y="0"/>
          <a:ext cx="0" cy="0"/>
          <a:chOff x="0" y="0"/>
          <a:chExt cx="0" cy="0"/>
        </a:xfrm>
      </p:grpSpPr>
      <p:sp>
        <p:nvSpPr>
          <p:cNvPr id="2148" name="Google Shape;2148;p53"/>
          <p:cNvSpPr/>
          <p:nvPr/>
        </p:nvSpPr>
        <p:spPr>
          <a:xfrm rot="-4506132">
            <a:off x="4777292" y="1980895"/>
            <a:ext cx="822894" cy="867355"/>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3"/>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Strategies to beat procrastination</a:t>
            </a:r>
            <a:endParaRPr/>
          </a:p>
        </p:txBody>
      </p:sp>
      <p:sp>
        <p:nvSpPr>
          <p:cNvPr id="2150" name="Google Shape;2150;p53"/>
          <p:cNvSpPr txBox="1"/>
          <p:nvPr>
            <p:ph idx="3" type="subTitle"/>
          </p:nvPr>
        </p:nvSpPr>
        <p:spPr>
          <a:xfrm>
            <a:off x="1747025" y="1252925"/>
            <a:ext cx="27330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Two-minute rule</a:t>
            </a:r>
            <a:endParaRPr/>
          </a:p>
        </p:txBody>
      </p:sp>
      <p:sp>
        <p:nvSpPr>
          <p:cNvPr id="2151" name="Google Shape;2151;p53"/>
          <p:cNvSpPr txBox="1"/>
          <p:nvPr>
            <p:ph idx="1" type="subTitle"/>
          </p:nvPr>
        </p:nvSpPr>
        <p:spPr>
          <a:xfrm>
            <a:off x="1747025" y="2465438"/>
            <a:ext cx="27330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Take a first step</a:t>
            </a:r>
            <a:endParaRPr/>
          </a:p>
        </p:txBody>
      </p:sp>
      <p:sp>
        <p:nvSpPr>
          <p:cNvPr id="2152" name="Google Shape;2152;p53"/>
          <p:cNvSpPr txBox="1"/>
          <p:nvPr>
            <p:ph idx="2" type="subTitle"/>
          </p:nvPr>
        </p:nvSpPr>
        <p:spPr>
          <a:xfrm>
            <a:off x="1747025" y="2778463"/>
            <a:ext cx="27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2153" name="Google Shape;2153;p53"/>
          <p:cNvSpPr txBox="1"/>
          <p:nvPr>
            <p:ph idx="4" type="subTitle"/>
          </p:nvPr>
        </p:nvSpPr>
        <p:spPr>
          <a:xfrm>
            <a:off x="1747025" y="1565950"/>
            <a:ext cx="27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2154" name="Google Shape;2154;p53"/>
          <p:cNvSpPr txBox="1"/>
          <p:nvPr>
            <p:ph idx="5" type="subTitle"/>
          </p:nvPr>
        </p:nvSpPr>
        <p:spPr>
          <a:xfrm>
            <a:off x="5789849" y="1859181"/>
            <a:ext cx="27330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Have a routine</a:t>
            </a:r>
            <a:endParaRPr/>
          </a:p>
        </p:txBody>
      </p:sp>
      <p:sp>
        <p:nvSpPr>
          <p:cNvPr id="2155" name="Google Shape;2155;p53"/>
          <p:cNvSpPr txBox="1"/>
          <p:nvPr>
            <p:ph idx="6" type="subTitle"/>
          </p:nvPr>
        </p:nvSpPr>
        <p:spPr>
          <a:xfrm>
            <a:off x="5789818" y="2172206"/>
            <a:ext cx="27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t>
            </a:r>
            <a:endParaRPr/>
          </a:p>
        </p:txBody>
      </p:sp>
      <p:sp>
        <p:nvSpPr>
          <p:cNvPr id="2156" name="Google Shape;2156;p53"/>
          <p:cNvSpPr txBox="1"/>
          <p:nvPr>
            <p:ph idx="7" type="subTitle"/>
          </p:nvPr>
        </p:nvSpPr>
        <p:spPr>
          <a:xfrm>
            <a:off x="5789800" y="3071694"/>
            <a:ext cx="27330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Learn to say no</a:t>
            </a:r>
            <a:endParaRPr/>
          </a:p>
        </p:txBody>
      </p:sp>
      <p:sp>
        <p:nvSpPr>
          <p:cNvPr id="2157" name="Google Shape;2157;p53"/>
          <p:cNvSpPr txBox="1"/>
          <p:nvPr>
            <p:ph idx="8" type="subTitle"/>
          </p:nvPr>
        </p:nvSpPr>
        <p:spPr>
          <a:xfrm>
            <a:off x="5789831" y="3384719"/>
            <a:ext cx="27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2158" name="Google Shape;2158;p53"/>
          <p:cNvSpPr txBox="1"/>
          <p:nvPr>
            <p:ph idx="9" type="subTitle"/>
          </p:nvPr>
        </p:nvSpPr>
        <p:spPr>
          <a:xfrm>
            <a:off x="1747025" y="3677950"/>
            <a:ext cx="27330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Mak</a:t>
            </a:r>
            <a:r>
              <a:rPr lang="en"/>
              <a:t>e decisions</a:t>
            </a:r>
            <a:endParaRPr/>
          </a:p>
        </p:txBody>
      </p:sp>
      <p:sp>
        <p:nvSpPr>
          <p:cNvPr id="2159" name="Google Shape;2159;p53"/>
          <p:cNvSpPr txBox="1"/>
          <p:nvPr>
            <p:ph idx="13" type="subTitle"/>
          </p:nvPr>
        </p:nvSpPr>
        <p:spPr>
          <a:xfrm>
            <a:off x="1747025" y="3990975"/>
            <a:ext cx="27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a:t>
            </a:r>
            <a:r>
              <a:rPr lang="en"/>
              <a:t> composed of hydrogen and helium</a:t>
            </a:r>
            <a:endParaRPr/>
          </a:p>
        </p:txBody>
      </p:sp>
      <p:grpSp>
        <p:nvGrpSpPr>
          <p:cNvPr id="2160" name="Google Shape;2160;p53"/>
          <p:cNvGrpSpPr/>
          <p:nvPr/>
        </p:nvGrpSpPr>
        <p:grpSpPr>
          <a:xfrm>
            <a:off x="8189274" y="1332988"/>
            <a:ext cx="743073" cy="475610"/>
            <a:chOff x="7061736" y="298488"/>
            <a:chExt cx="743073" cy="475610"/>
          </a:xfrm>
        </p:grpSpPr>
        <p:sp>
          <p:nvSpPr>
            <p:cNvPr id="2161" name="Google Shape;2161;p53"/>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2" name="Google Shape;2162;p53"/>
            <p:cNvGrpSpPr/>
            <p:nvPr/>
          </p:nvGrpSpPr>
          <p:grpSpPr>
            <a:xfrm>
              <a:off x="7061736" y="466928"/>
              <a:ext cx="743073" cy="133995"/>
              <a:chOff x="7710900" y="455075"/>
              <a:chExt cx="1449050" cy="261300"/>
            </a:xfrm>
          </p:grpSpPr>
          <p:sp>
            <p:nvSpPr>
              <p:cNvPr id="2163" name="Google Shape;2163;p53"/>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3"/>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 name="Google Shape;2165;p53"/>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6" name="Google Shape;2166;p53"/>
          <p:cNvSpPr/>
          <p:nvPr/>
        </p:nvSpPr>
        <p:spPr>
          <a:xfrm rot="-4506132">
            <a:off x="4777292" y="3180520"/>
            <a:ext cx="822894" cy="867355"/>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3"/>
          <p:cNvSpPr/>
          <p:nvPr/>
        </p:nvSpPr>
        <p:spPr>
          <a:xfrm rot="-4506132">
            <a:off x="734492" y="1350945"/>
            <a:ext cx="822894" cy="867355"/>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3"/>
          <p:cNvSpPr/>
          <p:nvPr/>
        </p:nvSpPr>
        <p:spPr>
          <a:xfrm rot="-4506132">
            <a:off x="734492" y="2552145"/>
            <a:ext cx="822894" cy="867355"/>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3"/>
          <p:cNvSpPr/>
          <p:nvPr/>
        </p:nvSpPr>
        <p:spPr>
          <a:xfrm rot="-4506132">
            <a:off x="734492" y="3753345"/>
            <a:ext cx="822894" cy="867355"/>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0" name="Google Shape;2170;p53"/>
          <p:cNvGrpSpPr/>
          <p:nvPr/>
        </p:nvGrpSpPr>
        <p:grpSpPr>
          <a:xfrm>
            <a:off x="4848499" y="4457350"/>
            <a:ext cx="743073" cy="302435"/>
            <a:chOff x="7061736" y="298488"/>
            <a:chExt cx="743073" cy="302435"/>
          </a:xfrm>
        </p:grpSpPr>
        <p:sp>
          <p:nvSpPr>
            <p:cNvPr id="2171" name="Google Shape;2171;p53"/>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2" name="Google Shape;2172;p53"/>
            <p:cNvGrpSpPr/>
            <p:nvPr/>
          </p:nvGrpSpPr>
          <p:grpSpPr>
            <a:xfrm>
              <a:off x="7061736" y="466928"/>
              <a:ext cx="743073" cy="133995"/>
              <a:chOff x="7710900" y="455075"/>
              <a:chExt cx="1449050" cy="261300"/>
            </a:xfrm>
          </p:grpSpPr>
          <p:sp>
            <p:nvSpPr>
              <p:cNvPr id="2173" name="Google Shape;2173;p53"/>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3"/>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75" name="Google Shape;2175;p53"/>
          <p:cNvSpPr txBox="1"/>
          <p:nvPr/>
        </p:nvSpPr>
        <p:spPr>
          <a:xfrm>
            <a:off x="626325" y="1487900"/>
            <a:ext cx="1039200" cy="44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FD29C"/>
                </a:solidFill>
                <a:latin typeface="Changa Medium"/>
                <a:ea typeface="Changa Medium"/>
                <a:cs typeface="Changa Medium"/>
                <a:sym typeface="Changa Medium"/>
              </a:rPr>
              <a:t>01</a:t>
            </a:r>
            <a:endParaRPr sz="3500">
              <a:solidFill>
                <a:srgbClr val="FFD29C"/>
              </a:solidFill>
              <a:latin typeface="Changa Medium"/>
              <a:ea typeface="Changa Medium"/>
              <a:cs typeface="Changa Medium"/>
              <a:sym typeface="Changa Medium"/>
            </a:endParaRPr>
          </a:p>
        </p:txBody>
      </p:sp>
      <p:sp>
        <p:nvSpPr>
          <p:cNvPr id="2176" name="Google Shape;2176;p53"/>
          <p:cNvSpPr txBox="1"/>
          <p:nvPr/>
        </p:nvSpPr>
        <p:spPr>
          <a:xfrm>
            <a:off x="626325" y="2690400"/>
            <a:ext cx="1039200" cy="44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FD29C"/>
                </a:solidFill>
                <a:latin typeface="Changa Medium"/>
                <a:ea typeface="Changa Medium"/>
                <a:cs typeface="Changa Medium"/>
                <a:sym typeface="Changa Medium"/>
              </a:rPr>
              <a:t>02</a:t>
            </a:r>
            <a:endParaRPr sz="3500">
              <a:solidFill>
                <a:srgbClr val="FFD29C"/>
              </a:solidFill>
              <a:latin typeface="Changa Medium"/>
              <a:ea typeface="Changa Medium"/>
              <a:cs typeface="Changa Medium"/>
              <a:sym typeface="Changa Medium"/>
            </a:endParaRPr>
          </a:p>
        </p:txBody>
      </p:sp>
      <p:sp>
        <p:nvSpPr>
          <p:cNvPr id="2177" name="Google Shape;2177;p53"/>
          <p:cNvSpPr txBox="1"/>
          <p:nvPr/>
        </p:nvSpPr>
        <p:spPr>
          <a:xfrm>
            <a:off x="626325" y="3892900"/>
            <a:ext cx="1039200" cy="44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FD29C"/>
                </a:solidFill>
                <a:latin typeface="Changa Medium"/>
                <a:ea typeface="Changa Medium"/>
                <a:cs typeface="Changa Medium"/>
                <a:sym typeface="Changa Medium"/>
              </a:rPr>
              <a:t>03</a:t>
            </a:r>
            <a:endParaRPr sz="3500">
              <a:solidFill>
                <a:srgbClr val="FFD29C"/>
              </a:solidFill>
              <a:latin typeface="Changa Medium"/>
              <a:ea typeface="Changa Medium"/>
              <a:cs typeface="Changa Medium"/>
              <a:sym typeface="Changa Medium"/>
            </a:endParaRPr>
          </a:p>
        </p:txBody>
      </p:sp>
      <p:sp>
        <p:nvSpPr>
          <p:cNvPr id="2178" name="Google Shape;2178;p53"/>
          <p:cNvSpPr txBox="1"/>
          <p:nvPr/>
        </p:nvSpPr>
        <p:spPr>
          <a:xfrm>
            <a:off x="4669138" y="3291650"/>
            <a:ext cx="1039200" cy="44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FD29C"/>
                </a:solidFill>
                <a:latin typeface="Changa Medium"/>
                <a:ea typeface="Changa Medium"/>
                <a:cs typeface="Changa Medium"/>
                <a:sym typeface="Changa Medium"/>
              </a:rPr>
              <a:t>05</a:t>
            </a:r>
            <a:endParaRPr sz="3500">
              <a:solidFill>
                <a:srgbClr val="FFD29C"/>
              </a:solidFill>
              <a:latin typeface="Changa Medium"/>
              <a:ea typeface="Changa Medium"/>
              <a:cs typeface="Changa Medium"/>
              <a:sym typeface="Changa Medium"/>
            </a:endParaRPr>
          </a:p>
        </p:txBody>
      </p:sp>
      <p:sp>
        <p:nvSpPr>
          <p:cNvPr id="2179" name="Google Shape;2179;p53"/>
          <p:cNvSpPr txBox="1"/>
          <p:nvPr/>
        </p:nvSpPr>
        <p:spPr>
          <a:xfrm>
            <a:off x="4669138" y="2089150"/>
            <a:ext cx="1039200" cy="44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rgbClr val="FFD29C"/>
                </a:solidFill>
                <a:latin typeface="Changa Medium"/>
                <a:ea typeface="Changa Medium"/>
                <a:cs typeface="Changa Medium"/>
                <a:sym typeface="Changa Medium"/>
              </a:rPr>
              <a:t>04</a:t>
            </a:r>
            <a:endParaRPr sz="3500">
              <a:solidFill>
                <a:srgbClr val="FFD29C"/>
              </a:solidFill>
              <a:latin typeface="Changa Medium"/>
              <a:ea typeface="Changa Medium"/>
              <a:cs typeface="Changa Medium"/>
              <a:sym typeface="Changa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3" name="Shape 2183"/>
        <p:cNvGrpSpPr/>
        <p:nvPr/>
      </p:nvGrpSpPr>
      <p:grpSpPr>
        <a:xfrm>
          <a:off x="0" y="0"/>
          <a:ext cx="0" cy="0"/>
          <a:chOff x="0" y="0"/>
          <a:chExt cx="0" cy="0"/>
        </a:xfrm>
      </p:grpSpPr>
      <p:sp>
        <p:nvSpPr>
          <p:cNvPr id="2184" name="Google Shape;2184;p54"/>
          <p:cNvSpPr txBox="1"/>
          <p:nvPr>
            <p:ph type="title"/>
          </p:nvPr>
        </p:nvSpPr>
        <p:spPr>
          <a:xfrm>
            <a:off x="1177200" y="686550"/>
            <a:ext cx="3212700" cy="67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185" name="Google Shape;2185;p54"/>
          <p:cNvSpPr txBox="1"/>
          <p:nvPr>
            <p:ph idx="1" type="subTitle"/>
          </p:nvPr>
        </p:nvSpPr>
        <p:spPr>
          <a:xfrm>
            <a:off x="1177200" y="1426350"/>
            <a:ext cx="3434700" cy="125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solidFill>
                  <a:schemeClr val="dk1"/>
                </a:solidFill>
              </a:rPr>
              <a:t>Do you have any questions?</a:t>
            </a:r>
            <a:endParaRPr>
              <a:solidFill>
                <a:schemeClr val="dk1"/>
              </a:solidFill>
            </a:endParaRPr>
          </a:p>
          <a:p>
            <a:pPr indent="0" lvl="0" marL="0" rtl="0" algn="l">
              <a:spcBef>
                <a:spcPts val="0"/>
              </a:spcBef>
              <a:spcAft>
                <a:spcPts val="0"/>
              </a:spcAft>
              <a:buClr>
                <a:schemeClr val="lt1"/>
              </a:buClr>
              <a:buSzPts val="1100"/>
              <a:buFont typeface="Arial"/>
              <a:buNone/>
            </a:pPr>
            <a:r>
              <a:t/>
            </a:r>
            <a:endParaRPr>
              <a:solidFill>
                <a:schemeClr val="dk1"/>
              </a:solidFill>
            </a:endParaRPr>
          </a:p>
          <a:p>
            <a:pPr indent="0" lvl="0" marL="0" rtl="0" algn="l">
              <a:spcBef>
                <a:spcPts val="0"/>
              </a:spcBef>
              <a:spcAft>
                <a:spcPts val="0"/>
              </a:spcAft>
              <a:buClr>
                <a:schemeClr val="lt1"/>
              </a:buClr>
              <a:buSzPts val="1100"/>
              <a:buFont typeface="Arial"/>
              <a:buNone/>
            </a:pPr>
            <a:r>
              <a:rPr lang="en">
                <a:solidFill>
                  <a:schemeClr val="dk1"/>
                </a:solidFill>
              </a:rPr>
              <a:t>youremail@freepik.com </a:t>
            </a:r>
            <a:endParaRPr>
              <a:solidFill>
                <a:schemeClr val="dk1"/>
              </a:solidFill>
            </a:endParaRPr>
          </a:p>
          <a:p>
            <a:pPr indent="0" lvl="0" marL="0" rtl="0" algn="l">
              <a:spcBef>
                <a:spcPts val="0"/>
              </a:spcBef>
              <a:spcAft>
                <a:spcPts val="0"/>
              </a:spcAft>
              <a:buClr>
                <a:schemeClr val="lt1"/>
              </a:buClr>
              <a:buSzPts val="1100"/>
              <a:buFont typeface="Arial"/>
              <a:buNone/>
            </a:pPr>
            <a:r>
              <a:rPr lang="en">
                <a:solidFill>
                  <a:schemeClr val="dk1"/>
                </a:solidFill>
              </a:rPr>
              <a:t>+91  620 421 838 </a:t>
            </a:r>
            <a:endParaRPr>
              <a:solidFill>
                <a:schemeClr val="dk1"/>
              </a:solidFill>
            </a:endParaRPr>
          </a:p>
          <a:p>
            <a:pPr indent="0" lvl="0" marL="0" rtl="0" algn="l">
              <a:spcBef>
                <a:spcPts val="0"/>
              </a:spcBef>
              <a:spcAft>
                <a:spcPts val="0"/>
              </a:spcAft>
              <a:buNone/>
            </a:pPr>
            <a:r>
              <a:rPr lang="en">
                <a:solidFill>
                  <a:schemeClr val="dk1"/>
                </a:solidFill>
              </a:rPr>
              <a:t>yourcompany.com</a:t>
            </a:r>
            <a:endParaRPr/>
          </a:p>
        </p:txBody>
      </p:sp>
      <p:sp>
        <p:nvSpPr>
          <p:cNvPr id="2186" name="Google Shape;2186;p54"/>
          <p:cNvSpPr txBox="1"/>
          <p:nvPr/>
        </p:nvSpPr>
        <p:spPr>
          <a:xfrm>
            <a:off x="1177200" y="3802445"/>
            <a:ext cx="3000000" cy="2523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dk2"/>
                </a:solidFill>
                <a:latin typeface="Asap"/>
                <a:ea typeface="Asap"/>
                <a:cs typeface="Asap"/>
                <a:sym typeface="Asap"/>
              </a:rPr>
              <a:t>Please keep this slide for attribution</a:t>
            </a:r>
            <a:endParaRPr sz="1200">
              <a:solidFill>
                <a:schemeClr val="dk2"/>
              </a:solidFill>
              <a:latin typeface="Asap"/>
              <a:ea typeface="Asap"/>
              <a:cs typeface="Asap"/>
              <a:sym typeface="Asap"/>
            </a:endParaRPr>
          </a:p>
        </p:txBody>
      </p:sp>
      <p:grpSp>
        <p:nvGrpSpPr>
          <p:cNvPr id="2187" name="Google Shape;2187;p54"/>
          <p:cNvGrpSpPr/>
          <p:nvPr/>
        </p:nvGrpSpPr>
        <p:grpSpPr>
          <a:xfrm>
            <a:off x="1262112" y="2746353"/>
            <a:ext cx="325210" cy="325193"/>
            <a:chOff x="266768" y="1721375"/>
            <a:chExt cx="397907" cy="397887"/>
          </a:xfrm>
        </p:grpSpPr>
        <p:sp>
          <p:nvSpPr>
            <p:cNvPr id="2188" name="Google Shape;2188;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 name="Google Shape;2190;p54"/>
          <p:cNvGrpSpPr/>
          <p:nvPr/>
        </p:nvGrpSpPr>
        <p:grpSpPr>
          <a:xfrm>
            <a:off x="2153082" y="2746353"/>
            <a:ext cx="325193" cy="325193"/>
            <a:chOff x="1379798" y="1723250"/>
            <a:chExt cx="397887" cy="397887"/>
          </a:xfrm>
        </p:grpSpPr>
        <p:sp>
          <p:nvSpPr>
            <p:cNvPr id="2191" name="Google Shape;2191;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 name="Google Shape;2195;p54"/>
          <p:cNvGrpSpPr/>
          <p:nvPr/>
        </p:nvGrpSpPr>
        <p:grpSpPr>
          <a:xfrm>
            <a:off x="1707616" y="2746353"/>
            <a:ext cx="325176" cy="325193"/>
            <a:chOff x="864491" y="1723250"/>
            <a:chExt cx="397866" cy="397887"/>
          </a:xfrm>
        </p:grpSpPr>
        <p:sp>
          <p:nvSpPr>
            <p:cNvPr id="2196" name="Google Shape;2196;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54"/>
          <p:cNvGrpSpPr/>
          <p:nvPr/>
        </p:nvGrpSpPr>
        <p:grpSpPr>
          <a:xfrm>
            <a:off x="2598452" y="2745746"/>
            <a:ext cx="326145" cy="326145"/>
            <a:chOff x="1190625" y="238125"/>
            <a:chExt cx="5235075" cy="5235075"/>
          </a:xfrm>
        </p:grpSpPr>
        <p:sp>
          <p:nvSpPr>
            <p:cNvPr id="2200" name="Google Shape;2200;p5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 name="Google Shape;2202;p54"/>
          <p:cNvGrpSpPr/>
          <p:nvPr/>
        </p:nvGrpSpPr>
        <p:grpSpPr>
          <a:xfrm>
            <a:off x="4758365" y="1189955"/>
            <a:ext cx="1064497" cy="1016991"/>
            <a:chOff x="6917713" y="518138"/>
            <a:chExt cx="907500" cy="867000"/>
          </a:xfrm>
        </p:grpSpPr>
        <p:sp>
          <p:nvSpPr>
            <p:cNvPr id="2203" name="Google Shape;2203;p54"/>
            <p:cNvSpPr/>
            <p:nvPr/>
          </p:nvSpPr>
          <p:spPr>
            <a:xfrm flipH="1">
              <a:off x="6917713" y="518138"/>
              <a:ext cx="907500" cy="867000"/>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7208875" y="686551"/>
              <a:ext cx="325176" cy="530176"/>
            </a:xfrm>
            <a:custGeom>
              <a:rect b="b" l="l" r="r" t="t"/>
              <a:pathLst>
                <a:path extrusionOk="0" h="4694" w="2879">
                  <a:moveTo>
                    <a:pt x="1567" y="1"/>
                  </a:moveTo>
                  <a:cubicBezTo>
                    <a:pt x="1536" y="1"/>
                    <a:pt x="1505" y="2"/>
                    <a:pt x="1473" y="4"/>
                  </a:cubicBezTo>
                  <a:cubicBezTo>
                    <a:pt x="956" y="4"/>
                    <a:pt x="450" y="138"/>
                    <a:pt x="1" y="397"/>
                  </a:cubicBezTo>
                  <a:lnTo>
                    <a:pt x="349" y="1072"/>
                  </a:lnTo>
                  <a:cubicBezTo>
                    <a:pt x="664" y="892"/>
                    <a:pt x="1035" y="790"/>
                    <a:pt x="1406" y="768"/>
                  </a:cubicBezTo>
                  <a:cubicBezTo>
                    <a:pt x="1424" y="767"/>
                    <a:pt x="1442" y="766"/>
                    <a:pt x="1461" y="766"/>
                  </a:cubicBezTo>
                  <a:cubicBezTo>
                    <a:pt x="1588" y="766"/>
                    <a:pt x="1715" y="800"/>
                    <a:pt x="1833" y="869"/>
                  </a:cubicBezTo>
                  <a:cubicBezTo>
                    <a:pt x="1923" y="948"/>
                    <a:pt x="1979" y="1060"/>
                    <a:pt x="1979" y="1184"/>
                  </a:cubicBezTo>
                  <a:cubicBezTo>
                    <a:pt x="1979" y="1296"/>
                    <a:pt x="1946" y="1409"/>
                    <a:pt x="1878" y="1510"/>
                  </a:cubicBezTo>
                  <a:cubicBezTo>
                    <a:pt x="1754" y="1656"/>
                    <a:pt x="1608" y="1780"/>
                    <a:pt x="1440" y="1881"/>
                  </a:cubicBezTo>
                  <a:cubicBezTo>
                    <a:pt x="1260" y="2016"/>
                    <a:pt x="1102" y="2173"/>
                    <a:pt x="979" y="2353"/>
                  </a:cubicBezTo>
                  <a:cubicBezTo>
                    <a:pt x="889" y="2511"/>
                    <a:pt x="844" y="2690"/>
                    <a:pt x="855" y="2882"/>
                  </a:cubicBezTo>
                  <a:lnTo>
                    <a:pt x="855" y="3106"/>
                  </a:lnTo>
                  <a:lnTo>
                    <a:pt x="1664" y="3106"/>
                  </a:lnTo>
                  <a:lnTo>
                    <a:pt x="1664" y="2915"/>
                  </a:lnTo>
                  <a:cubicBezTo>
                    <a:pt x="1664" y="2814"/>
                    <a:pt x="1687" y="2713"/>
                    <a:pt x="1743" y="2623"/>
                  </a:cubicBezTo>
                  <a:cubicBezTo>
                    <a:pt x="1856" y="2488"/>
                    <a:pt x="1979" y="2376"/>
                    <a:pt x="2125" y="2286"/>
                  </a:cubicBezTo>
                  <a:cubicBezTo>
                    <a:pt x="2350" y="2140"/>
                    <a:pt x="2553" y="1948"/>
                    <a:pt x="2710" y="1724"/>
                  </a:cubicBezTo>
                  <a:cubicBezTo>
                    <a:pt x="2822" y="1544"/>
                    <a:pt x="2879" y="1341"/>
                    <a:pt x="2867" y="1128"/>
                  </a:cubicBezTo>
                  <a:cubicBezTo>
                    <a:pt x="2879" y="813"/>
                    <a:pt x="2744" y="509"/>
                    <a:pt x="2496" y="307"/>
                  </a:cubicBezTo>
                  <a:cubicBezTo>
                    <a:pt x="2229" y="111"/>
                    <a:pt x="1904" y="1"/>
                    <a:pt x="1567" y="1"/>
                  </a:cubicBezTo>
                  <a:close/>
                  <a:moveTo>
                    <a:pt x="1256" y="3633"/>
                  </a:moveTo>
                  <a:cubicBezTo>
                    <a:pt x="1123" y="3633"/>
                    <a:pt x="992" y="3688"/>
                    <a:pt x="889" y="3781"/>
                  </a:cubicBezTo>
                  <a:cubicBezTo>
                    <a:pt x="788" y="3882"/>
                    <a:pt x="743" y="4028"/>
                    <a:pt x="754" y="4174"/>
                  </a:cubicBezTo>
                  <a:cubicBezTo>
                    <a:pt x="743" y="4309"/>
                    <a:pt x="799" y="4456"/>
                    <a:pt x="900" y="4557"/>
                  </a:cubicBezTo>
                  <a:cubicBezTo>
                    <a:pt x="991" y="4648"/>
                    <a:pt x="1119" y="4693"/>
                    <a:pt x="1258" y="4693"/>
                  </a:cubicBezTo>
                  <a:cubicBezTo>
                    <a:pt x="1273" y="4693"/>
                    <a:pt x="1289" y="4693"/>
                    <a:pt x="1305" y="4692"/>
                  </a:cubicBezTo>
                  <a:cubicBezTo>
                    <a:pt x="1319" y="4693"/>
                    <a:pt x="1334" y="4693"/>
                    <a:pt x="1348" y="4693"/>
                  </a:cubicBezTo>
                  <a:cubicBezTo>
                    <a:pt x="1478" y="4693"/>
                    <a:pt x="1597" y="4648"/>
                    <a:pt x="1698" y="4557"/>
                  </a:cubicBezTo>
                  <a:cubicBezTo>
                    <a:pt x="1889" y="4332"/>
                    <a:pt x="1889" y="4006"/>
                    <a:pt x="1698" y="3781"/>
                  </a:cubicBezTo>
                  <a:cubicBezTo>
                    <a:pt x="1586" y="3680"/>
                    <a:pt x="1440" y="3635"/>
                    <a:pt x="1293" y="3635"/>
                  </a:cubicBezTo>
                  <a:cubicBezTo>
                    <a:pt x="1281" y="3634"/>
                    <a:pt x="1269" y="3633"/>
                    <a:pt x="1256" y="3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 name="Google Shape;2205;p54"/>
          <p:cNvGrpSpPr/>
          <p:nvPr/>
        </p:nvGrpSpPr>
        <p:grpSpPr>
          <a:xfrm>
            <a:off x="5727925" y="2386885"/>
            <a:ext cx="3416100" cy="2349540"/>
            <a:chOff x="5727925" y="2386885"/>
            <a:chExt cx="3416100" cy="2349540"/>
          </a:xfrm>
        </p:grpSpPr>
        <p:sp>
          <p:nvSpPr>
            <p:cNvPr id="2206" name="Google Shape;2206;p54"/>
            <p:cNvSpPr/>
            <p:nvPr/>
          </p:nvSpPr>
          <p:spPr>
            <a:xfrm>
              <a:off x="5727925" y="4413325"/>
              <a:ext cx="3416100" cy="3231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7" name="Google Shape;2207;p54"/>
            <p:cNvGrpSpPr/>
            <p:nvPr/>
          </p:nvGrpSpPr>
          <p:grpSpPr>
            <a:xfrm>
              <a:off x="5884431" y="2386885"/>
              <a:ext cx="3005856" cy="2143742"/>
              <a:chOff x="4905299" y="1406200"/>
              <a:chExt cx="2846724" cy="2030251"/>
            </a:xfrm>
          </p:grpSpPr>
          <p:sp>
            <p:nvSpPr>
              <p:cNvPr id="2208" name="Google Shape;2208;p54"/>
              <p:cNvSpPr/>
              <p:nvPr/>
            </p:nvSpPr>
            <p:spPr>
              <a:xfrm>
                <a:off x="5269355" y="1529728"/>
                <a:ext cx="2482669" cy="1906723"/>
              </a:xfrm>
              <a:custGeom>
                <a:rect b="b" l="l" r="r" t="t"/>
                <a:pathLst>
                  <a:path extrusionOk="0" h="35920" w="46770">
                    <a:moveTo>
                      <a:pt x="0" y="0"/>
                    </a:moveTo>
                    <a:lnTo>
                      <a:pt x="6870" y="35920"/>
                    </a:lnTo>
                    <a:lnTo>
                      <a:pt x="46769" y="35920"/>
                    </a:lnTo>
                    <a:lnTo>
                      <a:pt x="399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5510466" y="1966562"/>
                <a:ext cx="327094" cy="251876"/>
              </a:xfrm>
              <a:custGeom>
                <a:rect b="b" l="l" r="r" t="t"/>
                <a:pathLst>
                  <a:path extrusionOk="0" h="4745" w="6162">
                    <a:moveTo>
                      <a:pt x="0" y="1"/>
                    </a:moveTo>
                    <a:lnTo>
                      <a:pt x="900" y="4745"/>
                    </a:lnTo>
                    <a:lnTo>
                      <a:pt x="6161" y="4745"/>
                    </a:lnTo>
                    <a:lnTo>
                      <a:pt x="5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5579105" y="2327643"/>
                <a:ext cx="327678" cy="251876"/>
              </a:xfrm>
              <a:custGeom>
                <a:rect b="b" l="l" r="r" t="t"/>
                <a:pathLst>
                  <a:path extrusionOk="0" h="4745" w="6173">
                    <a:moveTo>
                      <a:pt x="0" y="0"/>
                    </a:moveTo>
                    <a:lnTo>
                      <a:pt x="911" y="4745"/>
                    </a:lnTo>
                    <a:lnTo>
                      <a:pt x="6172" y="4745"/>
                    </a:lnTo>
                    <a:lnTo>
                      <a:pt x="52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5890606" y="1966562"/>
                <a:ext cx="327678" cy="251876"/>
              </a:xfrm>
              <a:custGeom>
                <a:rect b="b" l="l" r="r" t="t"/>
                <a:pathLst>
                  <a:path extrusionOk="0" h="4745" w="6173">
                    <a:moveTo>
                      <a:pt x="1" y="1"/>
                    </a:moveTo>
                    <a:lnTo>
                      <a:pt x="911" y="4745"/>
                    </a:lnTo>
                    <a:lnTo>
                      <a:pt x="6173" y="4745"/>
                    </a:lnTo>
                    <a:lnTo>
                      <a:pt x="527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6271384" y="1966562"/>
                <a:ext cx="327678" cy="251876"/>
              </a:xfrm>
              <a:custGeom>
                <a:rect b="b" l="l" r="r" t="t"/>
                <a:pathLst>
                  <a:path extrusionOk="0" h="4745" w="6173">
                    <a:moveTo>
                      <a:pt x="1" y="1"/>
                    </a:moveTo>
                    <a:lnTo>
                      <a:pt x="911" y="4745"/>
                    </a:lnTo>
                    <a:lnTo>
                      <a:pt x="6173" y="4745"/>
                    </a:lnTo>
                    <a:lnTo>
                      <a:pt x="5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6652161" y="1966562"/>
                <a:ext cx="327094" cy="251876"/>
              </a:xfrm>
              <a:custGeom>
                <a:rect b="b" l="l" r="r" t="t"/>
                <a:pathLst>
                  <a:path extrusionOk="0" h="4745" w="6162">
                    <a:moveTo>
                      <a:pt x="0" y="1"/>
                    </a:moveTo>
                    <a:lnTo>
                      <a:pt x="900" y="4745"/>
                    </a:lnTo>
                    <a:lnTo>
                      <a:pt x="6161" y="4745"/>
                    </a:lnTo>
                    <a:lnTo>
                      <a:pt x="5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7032302" y="1966562"/>
                <a:ext cx="327678" cy="251876"/>
              </a:xfrm>
              <a:custGeom>
                <a:rect b="b" l="l" r="r" t="t"/>
                <a:pathLst>
                  <a:path extrusionOk="0" h="4745" w="6173">
                    <a:moveTo>
                      <a:pt x="1" y="1"/>
                    </a:moveTo>
                    <a:lnTo>
                      <a:pt x="911" y="4745"/>
                    </a:lnTo>
                    <a:lnTo>
                      <a:pt x="6173" y="4745"/>
                    </a:lnTo>
                    <a:lnTo>
                      <a:pt x="5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959829" y="2327643"/>
                <a:ext cx="327731" cy="251876"/>
              </a:xfrm>
              <a:custGeom>
                <a:rect b="b" l="l" r="r" t="t"/>
                <a:pathLst>
                  <a:path extrusionOk="0" h="4745" w="6174">
                    <a:moveTo>
                      <a:pt x="1" y="0"/>
                    </a:moveTo>
                    <a:lnTo>
                      <a:pt x="912" y="4745"/>
                    </a:lnTo>
                    <a:lnTo>
                      <a:pt x="6173" y="4745"/>
                    </a:lnTo>
                    <a:lnTo>
                      <a:pt x="5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6340606" y="2327643"/>
                <a:ext cx="327094" cy="251876"/>
              </a:xfrm>
              <a:custGeom>
                <a:rect b="b" l="l" r="r" t="t"/>
                <a:pathLst>
                  <a:path extrusionOk="0" h="4745" w="6162">
                    <a:moveTo>
                      <a:pt x="1" y="0"/>
                    </a:moveTo>
                    <a:lnTo>
                      <a:pt x="900" y="4745"/>
                    </a:lnTo>
                    <a:lnTo>
                      <a:pt x="6162" y="4745"/>
                    </a:lnTo>
                    <a:lnTo>
                      <a:pt x="5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6720800" y="2327643"/>
                <a:ext cx="327678" cy="251876"/>
              </a:xfrm>
              <a:custGeom>
                <a:rect b="b" l="l" r="r" t="t"/>
                <a:pathLst>
                  <a:path extrusionOk="0" h="4745" w="6173">
                    <a:moveTo>
                      <a:pt x="0" y="0"/>
                    </a:moveTo>
                    <a:lnTo>
                      <a:pt x="911" y="4745"/>
                    </a:lnTo>
                    <a:lnTo>
                      <a:pt x="6172" y="4745"/>
                    </a:lnTo>
                    <a:lnTo>
                      <a:pt x="5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7101524" y="2327643"/>
                <a:ext cx="327678" cy="251876"/>
              </a:xfrm>
              <a:custGeom>
                <a:rect b="b" l="l" r="r" t="t"/>
                <a:pathLst>
                  <a:path extrusionOk="0" h="4745" w="6173">
                    <a:moveTo>
                      <a:pt x="1" y="0"/>
                    </a:moveTo>
                    <a:lnTo>
                      <a:pt x="900" y="4745"/>
                    </a:lnTo>
                    <a:lnTo>
                      <a:pt x="6173" y="4745"/>
                    </a:lnTo>
                    <a:lnTo>
                      <a:pt x="5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648327" y="2688725"/>
                <a:ext cx="327678" cy="251876"/>
              </a:xfrm>
              <a:custGeom>
                <a:rect b="b" l="l" r="r" t="t"/>
                <a:pathLst>
                  <a:path extrusionOk="0" h="4745" w="6173">
                    <a:moveTo>
                      <a:pt x="0" y="0"/>
                    </a:moveTo>
                    <a:lnTo>
                      <a:pt x="900" y="4744"/>
                    </a:lnTo>
                    <a:lnTo>
                      <a:pt x="6173" y="4744"/>
                    </a:lnTo>
                    <a:lnTo>
                      <a:pt x="5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6028468" y="2688725"/>
                <a:ext cx="327678" cy="251876"/>
              </a:xfrm>
              <a:custGeom>
                <a:rect b="b" l="l" r="r" t="t"/>
                <a:pathLst>
                  <a:path extrusionOk="0" h="4745" w="6173">
                    <a:moveTo>
                      <a:pt x="1" y="0"/>
                    </a:moveTo>
                    <a:lnTo>
                      <a:pt x="911" y="4744"/>
                    </a:lnTo>
                    <a:lnTo>
                      <a:pt x="6173" y="4744"/>
                    </a:lnTo>
                    <a:lnTo>
                      <a:pt x="52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6409245" y="2688725"/>
                <a:ext cx="327678" cy="251876"/>
              </a:xfrm>
              <a:custGeom>
                <a:rect b="b" l="l" r="r" t="t"/>
                <a:pathLst>
                  <a:path extrusionOk="0" h="4745" w="6173">
                    <a:moveTo>
                      <a:pt x="1" y="0"/>
                    </a:moveTo>
                    <a:lnTo>
                      <a:pt x="911" y="4744"/>
                    </a:lnTo>
                    <a:lnTo>
                      <a:pt x="6173" y="4744"/>
                    </a:lnTo>
                    <a:lnTo>
                      <a:pt x="5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6790022" y="2688725"/>
                <a:ext cx="327094" cy="251876"/>
              </a:xfrm>
              <a:custGeom>
                <a:rect b="b" l="l" r="r" t="t"/>
                <a:pathLst>
                  <a:path extrusionOk="0" h="4745" w="6162">
                    <a:moveTo>
                      <a:pt x="0" y="0"/>
                    </a:moveTo>
                    <a:lnTo>
                      <a:pt x="900" y="4744"/>
                    </a:lnTo>
                    <a:lnTo>
                      <a:pt x="6161" y="4744"/>
                    </a:lnTo>
                    <a:lnTo>
                      <a:pt x="5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7170163" y="2688725"/>
                <a:ext cx="327678" cy="251876"/>
              </a:xfrm>
              <a:custGeom>
                <a:rect b="b" l="l" r="r" t="t"/>
                <a:pathLst>
                  <a:path extrusionOk="0" h="4745" w="6173">
                    <a:moveTo>
                      <a:pt x="1" y="0"/>
                    </a:moveTo>
                    <a:lnTo>
                      <a:pt x="911" y="4744"/>
                    </a:lnTo>
                    <a:lnTo>
                      <a:pt x="6173" y="4744"/>
                    </a:lnTo>
                    <a:lnTo>
                      <a:pt x="5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5716966" y="3049754"/>
                <a:ext cx="327678" cy="251930"/>
              </a:xfrm>
              <a:custGeom>
                <a:rect b="b" l="l" r="r" t="t"/>
                <a:pathLst>
                  <a:path extrusionOk="0" h="4746" w="6173">
                    <a:moveTo>
                      <a:pt x="0" y="1"/>
                    </a:moveTo>
                    <a:lnTo>
                      <a:pt x="911" y="4745"/>
                    </a:lnTo>
                    <a:lnTo>
                      <a:pt x="6172" y="4745"/>
                    </a:lnTo>
                    <a:lnTo>
                      <a:pt x="5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6097690" y="3049754"/>
                <a:ext cx="327731" cy="251930"/>
              </a:xfrm>
              <a:custGeom>
                <a:rect b="b" l="l" r="r" t="t"/>
                <a:pathLst>
                  <a:path extrusionOk="0" h="4746" w="6174">
                    <a:moveTo>
                      <a:pt x="1" y="1"/>
                    </a:moveTo>
                    <a:lnTo>
                      <a:pt x="912" y="4745"/>
                    </a:lnTo>
                    <a:lnTo>
                      <a:pt x="6173" y="4745"/>
                    </a:lnTo>
                    <a:lnTo>
                      <a:pt x="5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6478468" y="3049754"/>
                <a:ext cx="327094" cy="251930"/>
              </a:xfrm>
              <a:custGeom>
                <a:rect b="b" l="l" r="r" t="t"/>
                <a:pathLst>
                  <a:path extrusionOk="0" h="4746" w="6162">
                    <a:moveTo>
                      <a:pt x="1" y="1"/>
                    </a:moveTo>
                    <a:lnTo>
                      <a:pt x="900" y="4745"/>
                    </a:lnTo>
                    <a:lnTo>
                      <a:pt x="6162" y="4745"/>
                    </a:lnTo>
                    <a:lnTo>
                      <a:pt x="5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6858661" y="3049754"/>
                <a:ext cx="327678" cy="251930"/>
              </a:xfrm>
              <a:custGeom>
                <a:rect b="b" l="l" r="r" t="t"/>
                <a:pathLst>
                  <a:path extrusionOk="0" h="4746" w="6173">
                    <a:moveTo>
                      <a:pt x="0" y="1"/>
                    </a:moveTo>
                    <a:lnTo>
                      <a:pt x="911" y="4745"/>
                    </a:lnTo>
                    <a:lnTo>
                      <a:pt x="6172" y="4745"/>
                    </a:lnTo>
                    <a:lnTo>
                      <a:pt x="5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7239385" y="3049754"/>
                <a:ext cx="327678" cy="251930"/>
              </a:xfrm>
              <a:custGeom>
                <a:rect b="b" l="l" r="r" t="t"/>
                <a:pathLst>
                  <a:path extrusionOk="0" h="4746" w="6173">
                    <a:moveTo>
                      <a:pt x="1" y="1"/>
                    </a:moveTo>
                    <a:lnTo>
                      <a:pt x="911" y="4745"/>
                    </a:lnTo>
                    <a:lnTo>
                      <a:pt x="6173" y="4745"/>
                    </a:lnTo>
                    <a:lnTo>
                      <a:pt x="52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5269355" y="1529728"/>
                <a:ext cx="2171711" cy="279320"/>
              </a:xfrm>
              <a:custGeom>
                <a:rect b="b" l="l" r="r" t="t"/>
                <a:pathLst>
                  <a:path extrusionOk="0" h="5262" w="40912">
                    <a:moveTo>
                      <a:pt x="0" y="0"/>
                    </a:moveTo>
                    <a:lnTo>
                      <a:pt x="1012" y="5262"/>
                    </a:lnTo>
                    <a:lnTo>
                      <a:pt x="40912" y="5262"/>
                    </a:lnTo>
                    <a:lnTo>
                      <a:pt x="399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4905299" y="1529728"/>
                <a:ext cx="728717" cy="1906723"/>
              </a:xfrm>
              <a:custGeom>
                <a:rect b="b" l="l" r="r" t="t"/>
                <a:pathLst>
                  <a:path extrusionOk="0" h="35920" w="13728">
                    <a:moveTo>
                      <a:pt x="6858" y="0"/>
                    </a:moveTo>
                    <a:lnTo>
                      <a:pt x="1" y="35920"/>
                    </a:lnTo>
                    <a:lnTo>
                      <a:pt x="13728" y="35920"/>
                    </a:lnTo>
                    <a:lnTo>
                      <a:pt x="68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5561799" y="1608506"/>
                <a:ext cx="65079" cy="55365"/>
              </a:xfrm>
              <a:custGeom>
                <a:rect b="b" l="l" r="r" t="t"/>
                <a:pathLst>
                  <a:path extrusionOk="0" h="1043" w="1226">
                    <a:moveTo>
                      <a:pt x="709" y="0"/>
                    </a:moveTo>
                    <a:cubicBezTo>
                      <a:pt x="236" y="0"/>
                      <a:pt x="0" y="562"/>
                      <a:pt x="338" y="888"/>
                    </a:cubicBezTo>
                    <a:cubicBezTo>
                      <a:pt x="443" y="994"/>
                      <a:pt x="574" y="1042"/>
                      <a:pt x="703" y="1042"/>
                    </a:cubicBezTo>
                    <a:cubicBezTo>
                      <a:pt x="970" y="1042"/>
                      <a:pt x="1226" y="836"/>
                      <a:pt x="1226" y="517"/>
                    </a:cubicBezTo>
                    <a:cubicBezTo>
                      <a:pt x="1226" y="225"/>
                      <a:pt x="990" y="0"/>
                      <a:pt x="7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5520605" y="1406200"/>
                <a:ext cx="159407" cy="246515"/>
              </a:xfrm>
              <a:custGeom>
                <a:rect b="b" l="l" r="r" t="t"/>
                <a:pathLst>
                  <a:path extrusionOk="0" h="4644" w="3003">
                    <a:moveTo>
                      <a:pt x="1496" y="0"/>
                    </a:moveTo>
                    <a:cubicBezTo>
                      <a:pt x="653" y="0"/>
                      <a:pt x="1" y="1023"/>
                      <a:pt x="1" y="2327"/>
                    </a:cubicBezTo>
                    <a:lnTo>
                      <a:pt x="630" y="2327"/>
                    </a:lnTo>
                    <a:cubicBezTo>
                      <a:pt x="630" y="1327"/>
                      <a:pt x="1080" y="641"/>
                      <a:pt x="1496" y="641"/>
                    </a:cubicBezTo>
                    <a:cubicBezTo>
                      <a:pt x="1912" y="641"/>
                      <a:pt x="2373" y="1338"/>
                      <a:pt x="2373" y="2327"/>
                    </a:cubicBezTo>
                    <a:cubicBezTo>
                      <a:pt x="2373" y="3317"/>
                      <a:pt x="1912" y="4014"/>
                      <a:pt x="1496" y="4014"/>
                    </a:cubicBezTo>
                    <a:cubicBezTo>
                      <a:pt x="1102" y="4036"/>
                      <a:pt x="1102" y="4621"/>
                      <a:pt x="1496" y="4643"/>
                    </a:cubicBezTo>
                    <a:cubicBezTo>
                      <a:pt x="2339" y="4643"/>
                      <a:pt x="3002" y="3631"/>
                      <a:pt x="3002" y="2327"/>
                    </a:cubicBezTo>
                    <a:cubicBezTo>
                      <a:pt x="3002" y="1023"/>
                      <a:pt x="2339" y="0"/>
                      <a:pt x="14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5520605" y="1406200"/>
                <a:ext cx="159407" cy="246515"/>
              </a:xfrm>
              <a:custGeom>
                <a:rect b="b" l="l" r="r" t="t"/>
                <a:pathLst>
                  <a:path extrusionOk="0" h="4644" w="3003">
                    <a:moveTo>
                      <a:pt x="1496" y="0"/>
                    </a:moveTo>
                    <a:cubicBezTo>
                      <a:pt x="653" y="0"/>
                      <a:pt x="1" y="1023"/>
                      <a:pt x="1" y="2327"/>
                    </a:cubicBezTo>
                    <a:lnTo>
                      <a:pt x="630" y="2327"/>
                    </a:lnTo>
                    <a:cubicBezTo>
                      <a:pt x="630" y="1327"/>
                      <a:pt x="1080" y="641"/>
                      <a:pt x="1496" y="641"/>
                    </a:cubicBezTo>
                    <a:cubicBezTo>
                      <a:pt x="1912" y="641"/>
                      <a:pt x="2373" y="1338"/>
                      <a:pt x="2373" y="2327"/>
                    </a:cubicBezTo>
                    <a:cubicBezTo>
                      <a:pt x="2373" y="3317"/>
                      <a:pt x="1912" y="4014"/>
                      <a:pt x="1496" y="4014"/>
                    </a:cubicBezTo>
                    <a:cubicBezTo>
                      <a:pt x="1102" y="4036"/>
                      <a:pt x="1102" y="4621"/>
                      <a:pt x="1496" y="4643"/>
                    </a:cubicBezTo>
                    <a:cubicBezTo>
                      <a:pt x="2339" y="4643"/>
                      <a:pt x="3002" y="3631"/>
                      <a:pt x="3002" y="2327"/>
                    </a:cubicBezTo>
                    <a:cubicBezTo>
                      <a:pt x="3002" y="1023"/>
                      <a:pt x="2339" y="0"/>
                      <a:pt x="14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5770051" y="1608506"/>
                <a:ext cx="65132" cy="55365"/>
              </a:xfrm>
              <a:custGeom>
                <a:rect b="b" l="l" r="r" t="t"/>
                <a:pathLst>
                  <a:path extrusionOk="0" h="1043" w="1227">
                    <a:moveTo>
                      <a:pt x="698" y="0"/>
                    </a:moveTo>
                    <a:cubicBezTo>
                      <a:pt x="226" y="0"/>
                      <a:pt x="1" y="562"/>
                      <a:pt x="327" y="888"/>
                    </a:cubicBezTo>
                    <a:cubicBezTo>
                      <a:pt x="433" y="994"/>
                      <a:pt x="565" y="1042"/>
                      <a:pt x="695" y="1042"/>
                    </a:cubicBezTo>
                    <a:cubicBezTo>
                      <a:pt x="965" y="1042"/>
                      <a:pt x="1226" y="836"/>
                      <a:pt x="1226" y="517"/>
                    </a:cubicBezTo>
                    <a:cubicBezTo>
                      <a:pt x="1226" y="225"/>
                      <a:pt x="990" y="0"/>
                      <a:pt x="6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5728273" y="1406200"/>
                <a:ext cx="159407" cy="246568"/>
              </a:xfrm>
              <a:custGeom>
                <a:rect b="b" l="l" r="r" t="t"/>
                <a:pathLst>
                  <a:path extrusionOk="0" h="4645" w="3003">
                    <a:moveTo>
                      <a:pt x="1507" y="0"/>
                    </a:moveTo>
                    <a:cubicBezTo>
                      <a:pt x="653" y="0"/>
                      <a:pt x="1" y="1023"/>
                      <a:pt x="1" y="2327"/>
                    </a:cubicBezTo>
                    <a:lnTo>
                      <a:pt x="630" y="2327"/>
                    </a:lnTo>
                    <a:cubicBezTo>
                      <a:pt x="630" y="1327"/>
                      <a:pt x="1091" y="641"/>
                      <a:pt x="1507" y="641"/>
                    </a:cubicBezTo>
                    <a:cubicBezTo>
                      <a:pt x="1912" y="641"/>
                      <a:pt x="2373" y="1338"/>
                      <a:pt x="2373" y="2327"/>
                    </a:cubicBezTo>
                    <a:cubicBezTo>
                      <a:pt x="2373" y="3317"/>
                      <a:pt x="1912" y="4014"/>
                      <a:pt x="1507" y="4014"/>
                    </a:cubicBezTo>
                    <a:cubicBezTo>
                      <a:pt x="1496" y="4013"/>
                      <a:pt x="1486" y="4012"/>
                      <a:pt x="1475" y="4012"/>
                    </a:cubicBezTo>
                    <a:cubicBezTo>
                      <a:pt x="1057" y="4012"/>
                      <a:pt x="1057" y="4644"/>
                      <a:pt x="1475" y="4644"/>
                    </a:cubicBezTo>
                    <a:cubicBezTo>
                      <a:pt x="1486" y="4644"/>
                      <a:pt x="1496" y="4644"/>
                      <a:pt x="1507" y="4643"/>
                    </a:cubicBezTo>
                    <a:cubicBezTo>
                      <a:pt x="2351" y="4643"/>
                      <a:pt x="3003" y="3631"/>
                      <a:pt x="3003" y="2327"/>
                    </a:cubicBezTo>
                    <a:cubicBezTo>
                      <a:pt x="3003" y="1023"/>
                      <a:pt x="2351" y="0"/>
                      <a:pt x="1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5728273" y="1406200"/>
                <a:ext cx="159407" cy="246568"/>
              </a:xfrm>
              <a:custGeom>
                <a:rect b="b" l="l" r="r" t="t"/>
                <a:pathLst>
                  <a:path extrusionOk="0" h="4645" w="3003">
                    <a:moveTo>
                      <a:pt x="1507" y="0"/>
                    </a:moveTo>
                    <a:cubicBezTo>
                      <a:pt x="653" y="0"/>
                      <a:pt x="1" y="1023"/>
                      <a:pt x="1" y="2327"/>
                    </a:cubicBezTo>
                    <a:lnTo>
                      <a:pt x="630" y="2327"/>
                    </a:lnTo>
                    <a:cubicBezTo>
                      <a:pt x="630" y="1327"/>
                      <a:pt x="1091" y="641"/>
                      <a:pt x="1507" y="641"/>
                    </a:cubicBezTo>
                    <a:cubicBezTo>
                      <a:pt x="1912" y="641"/>
                      <a:pt x="2373" y="1338"/>
                      <a:pt x="2373" y="2327"/>
                    </a:cubicBezTo>
                    <a:cubicBezTo>
                      <a:pt x="2373" y="3317"/>
                      <a:pt x="1912" y="4014"/>
                      <a:pt x="1507" y="4014"/>
                    </a:cubicBezTo>
                    <a:cubicBezTo>
                      <a:pt x="1496" y="4013"/>
                      <a:pt x="1486" y="4012"/>
                      <a:pt x="1475" y="4012"/>
                    </a:cubicBezTo>
                    <a:cubicBezTo>
                      <a:pt x="1057" y="4012"/>
                      <a:pt x="1057" y="4644"/>
                      <a:pt x="1475" y="4644"/>
                    </a:cubicBezTo>
                    <a:cubicBezTo>
                      <a:pt x="1486" y="4644"/>
                      <a:pt x="1496" y="4644"/>
                      <a:pt x="1507" y="4643"/>
                    </a:cubicBezTo>
                    <a:cubicBezTo>
                      <a:pt x="2351" y="4643"/>
                      <a:pt x="3003" y="3631"/>
                      <a:pt x="3003" y="2327"/>
                    </a:cubicBezTo>
                    <a:cubicBezTo>
                      <a:pt x="3003" y="1023"/>
                      <a:pt x="2351" y="0"/>
                      <a:pt x="1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5977772" y="1608506"/>
                <a:ext cx="65079" cy="55365"/>
              </a:xfrm>
              <a:custGeom>
                <a:rect b="b" l="l" r="r" t="t"/>
                <a:pathLst>
                  <a:path extrusionOk="0" h="1043" w="1226">
                    <a:moveTo>
                      <a:pt x="697" y="0"/>
                    </a:moveTo>
                    <a:cubicBezTo>
                      <a:pt x="225" y="0"/>
                      <a:pt x="0" y="562"/>
                      <a:pt x="326" y="888"/>
                    </a:cubicBezTo>
                    <a:cubicBezTo>
                      <a:pt x="432" y="994"/>
                      <a:pt x="564" y="1042"/>
                      <a:pt x="694" y="1042"/>
                    </a:cubicBezTo>
                    <a:cubicBezTo>
                      <a:pt x="964" y="1042"/>
                      <a:pt x="1226" y="836"/>
                      <a:pt x="1226" y="517"/>
                    </a:cubicBezTo>
                    <a:cubicBezTo>
                      <a:pt x="1226" y="225"/>
                      <a:pt x="990" y="0"/>
                      <a:pt x="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5935994" y="1406200"/>
                <a:ext cx="159991" cy="246568"/>
              </a:xfrm>
              <a:custGeom>
                <a:rect b="b" l="l" r="r" t="t"/>
                <a:pathLst>
                  <a:path extrusionOk="0" h="4645" w="3014">
                    <a:moveTo>
                      <a:pt x="1507" y="0"/>
                    </a:moveTo>
                    <a:cubicBezTo>
                      <a:pt x="664" y="0"/>
                      <a:pt x="0" y="1023"/>
                      <a:pt x="0" y="2327"/>
                    </a:cubicBezTo>
                    <a:lnTo>
                      <a:pt x="641" y="2327"/>
                    </a:lnTo>
                    <a:cubicBezTo>
                      <a:pt x="641" y="1327"/>
                      <a:pt x="1091" y="641"/>
                      <a:pt x="1507" y="641"/>
                    </a:cubicBezTo>
                    <a:cubicBezTo>
                      <a:pt x="1923" y="641"/>
                      <a:pt x="2372" y="1338"/>
                      <a:pt x="2372" y="2327"/>
                    </a:cubicBezTo>
                    <a:cubicBezTo>
                      <a:pt x="2372" y="3317"/>
                      <a:pt x="1923" y="4014"/>
                      <a:pt x="1507" y="4014"/>
                    </a:cubicBezTo>
                    <a:cubicBezTo>
                      <a:pt x="1496" y="4013"/>
                      <a:pt x="1486" y="4012"/>
                      <a:pt x="1476" y="4012"/>
                    </a:cubicBezTo>
                    <a:cubicBezTo>
                      <a:pt x="1067" y="4012"/>
                      <a:pt x="1067" y="4644"/>
                      <a:pt x="1476" y="4644"/>
                    </a:cubicBezTo>
                    <a:cubicBezTo>
                      <a:pt x="1486" y="4644"/>
                      <a:pt x="1496" y="4644"/>
                      <a:pt x="1507" y="4643"/>
                    </a:cubicBezTo>
                    <a:cubicBezTo>
                      <a:pt x="2350" y="4643"/>
                      <a:pt x="3013" y="3631"/>
                      <a:pt x="3013" y="2327"/>
                    </a:cubicBezTo>
                    <a:cubicBezTo>
                      <a:pt x="3013" y="1023"/>
                      <a:pt x="2350" y="0"/>
                      <a:pt x="1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5935994" y="1406200"/>
                <a:ext cx="159991" cy="246568"/>
              </a:xfrm>
              <a:custGeom>
                <a:rect b="b" l="l" r="r" t="t"/>
                <a:pathLst>
                  <a:path extrusionOk="0" h="4645" w="3014">
                    <a:moveTo>
                      <a:pt x="1507" y="0"/>
                    </a:moveTo>
                    <a:cubicBezTo>
                      <a:pt x="664" y="0"/>
                      <a:pt x="0" y="1023"/>
                      <a:pt x="0" y="2327"/>
                    </a:cubicBezTo>
                    <a:lnTo>
                      <a:pt x="641" y="2327"/>
                    </a:lnTo>
                    <a:cubicBezTo>
                      <a:pt x="641" y="1327"/>
                      <a:pt x="1091" y="641"/>
                      <a:pt x="1507" y="641"/>
                    </a:cubicBezTo>
                    <a:cubicBezTo>
                      <a:pt x="1923" y="641"/>
                      <a:pt x="2372" y="1338"/>
                      <a:pt x="2372" y="2327"/>
                    </a:cubicBezTo>
                    <a:cubicBezTo>
                      <a:pt x="2372" y="3317"/>
                      <a:pt x="1923" y="4014"/>
                      <a:pt x="1507" y="4014"/>
                    </a:cubicBezTo>
                    <a:cubicBezTo>
                      <a:pt x="1496" y="4013"/>
                      <a:pt x="1486" y="4012"/>
                      <a:pt x="1476" y="4012"/>
                    </a:cubicBezTo>
                    <a:cubicBezTo>
                      <a:pt x="1067" y="4012"/>
                      <a:pt x="1067" y="4644"/>
                      <a:pt x="1476" y="4644"/>
                    </a:cubicBezTo>
                    <a:cubicBezTo>
                      <a:pt x="1486" y="4644"/>
                      <a:pt x="1496" y="4644"/>
                      <a:pt x="1507" y="4643"/>
                    </a:cubicBezTo>
                    <a:cubicBezTo>
                      <a:pt x="2350" y="4643"/>
                      <a:pt x="3013" y="3631"/>
                      <a:pt x="3013" y="2327"/>
                    </a:cubicBezTo>
                    <a:cubicBezTo>
                      <a:pt x="3013" y="1023"/>
                      <a:pt x="2350" y="0"/>
                      <a:pt x="1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6716022" y="1608506"/>
                <a:ext cx="65079" cy="55365"/>
              </a:xfrm>
              <a:custGeom>
                <a:rect b="b" l="l" r="r" t="t"/>
                <a:pathLst>
                  <a:path extrusionOk="0" h="1043" w="1226">
                    <a:moveTo>
                      <a:pt x="697" y="0"/>
                    </a:moveTo>
                    <a:cubicBezTo>
                      <a:pt x="236" y="0"/>
                      <a:pt x="0" y="562"/>
                      <a:pt x="326" y="888"/>
                    </a:cubicBezTo>
                    <a:cubicBezTo>
                      <a:pt x="436" y="994"/>
                      <a:pt x="569" y="1042"/>
                      <a:pt x="699" y="1042"/>
                    </a:cubicBezTo>
                    <a:cubicBezTo>
                      <a:pt x="970" y="1042"/>
                      <a:pt x="1226" y="836"/>
                      <a:pt x="1226" y="517"/>
                    </a:cubicBezTo>
                    <a:cubicBezTo>
                      <a:pt x="1226" y="225"/>
                      <a:pt x="990" y="0"/>
                      <a:pt x="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6674244" y="1406200"/>
                <a:ext cx="159354" cy="246515"/>
              </a:xfrm>
              <a:custGeom>
                <a:rect b="b" l="l" r="r" t="t"/>
                <a:pathLst>
                  <a:path extrusionOk="0" h="4644" w="3002">
                    <a:moveTo>
                      <a:pt x="1507" y="0"/>
                    </a:moveTo>
                    <a:cubicBezTo>
                      <a:pt x="664" y="0"/>
                      <a:pt x="0" y="1023"/>
                      <a:pt x="0" y="2327"/>
                    </a:cubicBezTo>
                    <a:lnTo>
                      <a:pt x="630" y="2327"/>
                    </a:lnTo>
                    <a:cubicBezTo>
                      <a:pt x="630" y="1327"/>
                      <a:pt x="1091" y="641"/>
                      <a:pt x="1507" y="641"/>
                    </a:cubicBezTo>
                    <a:cubicBezTo>
                      <a:pt x="1911" y="641"/>
                      <a:pt x="2372" y="1338"/>
                      <a:pt x="2372" y="2327"/>
                    </a:cubicBezTo>
                    <a:cubicBezTo>
                      <a:pt x="2372" y="3317"/>
                      <a:pt x="1911" y="4014"/>
                      <a:pt x="1507" y="4014"/>
                    </a:cubicBezTo>
                    <a:cubicBezTo>
                      <a:pt x="1102" y="4036"/>
                      <a:pt x="1102" y="4621"/>
                      <a:pt x="1507" y="4643"/>
                    </a:cubicBezTo>
                    <a:cubicBezTo>
                      <a:pt x="2350" y="4643"/>
                      <a:pt x="3002" y="3631"/>
                      <a:pt x="3002" y="2327"/>
                    </a:cubicBezTo>
                    <a:cubicBezTo>
                      <a:pt x="3002" y="1023"/>
                      <a:pt x="2350" y="0"/>
                      <a:pt x="1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6674244" y="1406200"/>
                <a:ext cx="159354" cy="246515"/>
              </a:xfrm>
              <a:custGeom>
                <a:rect b="b" l="l" r="r" t="t"/>
                <a:pathLst>
                  <a:path extrusionOk="0" h="4644" w="3002">
                    <a:moveTo>
                      <a:pt x="1507" y="0"/>
                    </a:moveTo>
                    <a:cubicBezTo>
                      <a:pt x="664" y="0"/>
                      <a:pt x="0" y="1023"/>
                      <a:pt x="0" y="2327"/>
                    </a:cubicBezTo>
                    <a:lnTo>
                      <a:pt x="630" y="2327"/>
                    </a:lnTo>
                    <a:cubicBezTo>
                      <a:pt x="630" y="1327"/>
                      <a:pt x="1091" y="641"/>
                      <a:pt x="1507" y="641"/>
                    </a:cubicBezTo>
                    <a:cubicBezTo>
                      <a:pt x="1911" y="641"/>
                      <a:pt x="2372" y="1338"/>
                      <a:pt x="2372" y="2327"/>
                    </a:cubicBezTo>
                    <a:cubicBezTo>
                      <a:pt x="2372" y="3317"/>
                      <a:pt x="1911" y="4014"/>
                      <a:pt x="1507" y="4014"/>
                    </a:cubicBezTo>
                    <a:cubicBezTo>
                      <a:pt x="1102" y="4036"/>
                      <a:pt x="1102" y="4621"/>
                      <a:pt x="1507" y="4643"/>
                    </a:cubicBezTo>
                    <a:cubicBezTo>
                      <a:pt x="2350" y="4643"/>
                      <a:pt x="3002" y="3631"/>
                      <a:pt x="3002" y="2327"/>
                    </a:cubicBezTo>
                    <a:cubicBezTo>
                      <a:pt x="3002" y="1023"/>
                      <a:pt x="2350" y="0"/>
                      <a:pt x="1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6923690" y="1608506"/>
                <a:ext cx="65079" cy="55365"/>
              </a:xfrm>
              <a:custGeom>
                <a:rect b="b" l="l" r="r" t="t"/>
                <a:pathLst>
                  <a:path extrusionOk="0" h="1043" w="1226">
                    <a:moveTo>
                      <a:pt x="709" y="0"/>
                    </a:moveTo>
                    <a:cubicBezTo>
                      <a:pt x="237" y="0"/>
                      <a:pt x="1" y="562"/>
                      <a:pt x="338" y="888"/>
                    </a:cubicBezTo>
                    <a:cubicBezTo>
                      <a:pt x="444" y="994"/>
                      <a:pt x="575" y="1042"/>
                      <a:pt x="703" y="1042"/>
                    </a:cubicBezTo>
                    <a:cubicBezTo>
                      <a:pt x="970" y="1042"/>
                      <a:pt x="1226" y="836"/>
                      <a:pt x="1226" y="517"/>
                    </a:cubicBezTo>
                    <a:cubicBezTo>
                      <a:pt x="1226" y="225"/>
                      <a:pt x="990" y="0"/>
                      <a:pt x="7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6881912" y="1406200"/>
                <a:ext cx="160575" cy="246568"/>
              </a:xfrm>
              <a:custGeom>
                <a:rect b="b" l="l" r="r" t="t"/>
                <a:pathLst>
                  <a:path extrusionOk="0" h="4645" w="3025">
                    <a:moveTo>
                      <a:pt x="1507" y="0"/>
                    </a:moveTo>
                    <a:cubicBezTo>
                      <a:pt x="664" y="0"/>
                      <a:pt x="1" y="1023"/>
                      <a:pt x="1" y="2327"/>
                    </a:cubicBezTo>
                    <a:lnTo>
                      <a:pt x="641" y="2327"/>
                    </a:lnTo>
                    <a:cubicBezTo>
                      <a:pt x="641" y="1327"/>
                      <a:pt x="1102" y="641"/>
                      <a:pt x="1518" y="641"/>
                    </a:cubicBezTo>
                    <a:cubicBezTo>
                      <a:pt x="1923" y="641"/>
                      <a:pt x="2384" y="1338"/>
                      <a:pt x="2384" y="2327"/>
                    </a:cubicBezTo>
                    <a:cubicBezTo>
                      <a:pt x="2384" y="3317"/>
                      <a:pt x="1923" y="4014"/>
                      <a:pt x="1518" y="4014"/>
                    </a:cubicBezTo>
                    <a:cubicBezTo>
                      <a:pt x="1507" y="4013"/>
                      <a:pt x="1497" y="4012"/>
                      <a:pt x="1486" y="4012"/>
                    </a:cubicBezTo>
                    <a:cubicBezTo>
                      <a:pt x="1068" y="4012"/>
                      <a:pt x="1068" y="4644"/>
                      <a:pt x="1486" y="4644"/>
                    </a:cubicBezTo>
                    <a:cubicBezTo>
                      <a:pt x="1497" y="4644"/>
                      <a:pt x="1507" y="4644"/>
                      <a:pt x="1518" y="4643"/>
                    </a:cubicBezTo>
                    <a:cubicBezTo>
                      <a:pt x="2362" y="4643"/>
                      <a:pt x="3025" y="3631"/>
                      <a:pt x="3025" y="2327"/>
                    </a:cubicBezTo>
                    <a:cubicBezTo>
                      <a:pt x="3025" y="1023"/>
                      <a:pt x="2350" y="0"/>
                      <a:pt x="1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6881912" y="1406200"/>
                <a:ext cx="160575" cy="246568"/>
              </a:xfrm>
              <a:custGeom>
                <a:rect b="b" l="l" r="r" t="t"/>
                <a:pathLst>
                  <a:path extrusionOk="0" h="4645" w="3025">
                    <a:moveTo>
                      <a:pt x="1507" y="0"/>
                    </a:moveTo>
                    <a:cubicBezTo>
                      <a:pt x="664" y="0"/>
                      <a:pt x="1" y="1023"/>
                      <a:pt x="1" y="2327"/>
                    </a:cubicBezTo>
                    <a:lnTo>
                      <a:pt x="641" y="2327"/>
                    </a:lnTo>
                    <a:cubicBezTo>
                      <a:pt x="641" y="1327"/>
                      <a:pt x="1102" y="641"/>
                      <a:pt x="1518" y="641"/>
                    </a:cubicBezTo>
                    <a:cubicBezTo>
                      <a:pt x="1923" y="641"/>
                      <a:pt x="2384" y="1338"/>
                      <a:pt x="2384" y="2327"/>
                    </a:cubicBezTo>
                    <a:cubicBezTo>
                      <a:pt x="2384" y="3317"/>
                      <a:pt x="1923" y="4014"/>
                      <a:pt x="1518" y="4014"/>
                    </a:cubicBezTo>
                    <a:cubicBezTo>
                      <a:pt x="1507" y="4013"/>
                      <a:pt x="1497" y="4012"/>
                      <a:pt x="1486" y="4012"/>
                    </a:cubicBezTo>
                    <a:cubicBezTo>
                      <a:pt x="1068" y="4012"/>
                      <a:pt x="1068" y="4644"/>
                      <a:pt x="1486" y="4644"/>
                    </a:cubicBezTo>
                    <a:cubicBezTo>
                      <a:pt x="1497" y="4644"/>
                      <a:pt x="1507" y="4644"/>
                      <a:pt x="1518" y="4643"/>
                    </a:cubicBezTo>
                    <a:cubicBezTo>
                      <a:pt x="2362" y="4643"/>
                      <a:pt x="3025" y="3631"/>
                      <a:pt x="3025" y="2327"/>
                    </a:cubicBezTo>
                    <a:cubicBezTo>
                      <a:pt x="3025" y="1023"/>
                      <a:pt x="2350" y="0"/>
                      <a:pt x="1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7132154" y="1608506"/>
                <a:ext cx="64920" cy="55365"/>
              </a:xfrm>
              <a:custGeom>
                <a:rect b="b" l="l" r="r" t="t"/>
                <a:pathLst>
                  <a:path extrusionOk="0" h="1043" w="1223">
                    <a:moveTo>
                      <a:pt x="681" y="0"/>
                    </a:moveTo>
                    <a:cubicBezTo>
                      <a:pt x="218" y="0"/>
                      <a:pt x="0" y="565"/>
                      <a:pt x="323" y="888"/>
                    </a:cubicBezTo>
                    <a:cubicBezTo>
                      <a:pt x="429" y="994"/>
                      <a:pt x="560" y="1042"/>
                      <a:pt x="689" y="1042"/>
                    </a:cubicBezTo>
                    <a:cubicBezTo>
                      <a:pt x="956" y="1042"/>
                      <a:pt x="1215" y="836"/>
                      <a:pt x="1223" y="517"/>
                    </a:cubicBezTo>
                    <a:cubicBezTo>
                      <a:pt x="1223" y="225"/>
                      <a:pt x="987" y="0"/>
                      <a:pt x="694" y="0"/>
                    </a:cubicBezTo>
                    <a:cubicBezTo>
                      <a:pt x="690" y="0"/>
                      <a:pt x="685" y="0"/>
                      <a:pt x="6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7090217" y="1406200"/>
                <a:ext cx="159354" cy="246568"/>
              </a:xfrm>
              <a:custGeom>
                <a:rect b="b" l="l" r="r" t="t"/>
                <a:pathLst>
                  <a:path extrusionOk="0" h="4645" w="3002">
                    <a:moveTo>
                      <a:pt x="1495" y="0"/>
                    </a:moveTo>
                    <a:cubicBezTo>
                      <a:pt x="652" y="0"/>
                      <a:pt x="0" y="1023"/>
                      <a:pt x="0" y="2327"/>
                    </a:cubicBezTo>
                    <a:lnTo>
                      <a:pt x="630" y="2327"/>
                    </a:lnTo>
                    <a:cubicBezTo>
                      <a:pt x="630" y="1327"/>
                      <a:pt x="1091" y="641"/>
                      <a:pt x="1495" y="641"/>
                    </a:cubicBezTo>
                    <a:cubicBezTo>
                      <a:pt x="1911" y="641"/>
                      <a:pt x="2372" y="1338"/>
                      <a:pt x="2372" y="2327"/>
                    </a:cubicBezTo>
                    <a:cubicBezTo>
                      <a:pt x="2372" y="3317"/>
                      <a:pt x="1911" y="4014"/>
                      <a:pt x="1495" y="4014"/>
                    </a:cubicBezTo>
                    <a:cubicBezTo>
                      <a:pt x="1485" y="4013"/>
                      <a:pt x="1474" y="4012"/>
                      <a:pt x="1464" y="4012"/>
                    </a:cubicBezTo>
                    <a:cubicBezTo>
                      <a:pt x="1056" y="4012"/>
                      <a:pt x="1056" y="4644"/>
                      <a:pt x="1464" y="4644"/>
                    </a:cubicBezTo>
                    <a:cubicBezTo>
                      <a:pt x="1474" y="4644"/>
                      <a:pt x="1485" y="4644"/>
                      <a:pt x="1495" y="4643"/>
                    </a:cubicBezTo>
                    <a:cubicBezTo>
                      <a:pt x="2350" y="4643"/>
                      <a:pt x="3002" y="3631"/>
                      <a:pt x="3002" y="2327"/>
                    </a:cubicBezTo>
                    <a:cubicBezTo>
                      <a:pt x="3002" y="1023"/>
                      <a:pt x="2350" y="0"/>
                      <a:pt x="14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7090217" y="1406200"/>
                <a:ext cx="159354" cy="246568"/>
              </a:xfrm>
              <a:custGeom>
                <a:rect b="b" l="l" r="r" t="t"/>
                <a:pathLst>
                  <a:path extrusionOk="0" h="4645" w="3002">
                    <a:moveTo>
                      <a:pt x="1495" y="0"/>
                    </a:moveTo>
                    <a:cubicBezTo>
                      <a:pt x="652" y="0"/>
                      <a:pt x="0" y="1023"/>
                      <a:pt x="0" y="2327"/>
                    </a:cubicBezTo>
                    <a:lnTo>
                      <a:pt x="630" y="2327"/>
                    </a:lnTo>
                    <a:cubicBezTo>
                      <a:pt x="630" y="1327"/>
                      <a:pt x="1091" y="641"/>
                      <a:pt x="1495" y="641"/>
                    </a:cubicBezTo>
                    <a:cubicBezTo>
                      <a:pt x="1911" y="641"/>
                      <a:pt x="2372" y="1338"/>
                      <a:pt x="2372" y="2327"/>
                    </a:cubicBezTo>
                    <a:cubicBezTo>
                      <a:pt x="2372" y="3317"/>
                      <a:pt x="1911" y="4014"/>
                      <a:pt x="1495" y="4014"/>
                    </a:cubicBezTo>
                    <a:cubicBezTo>
                      <a:pt x="1485" y="4013"/>
                      <a:pt x="1474" y="4012"/>
                      <a:pt x="1464" y="4012"/>
                    </a:cubicBezTo>
                    <a:cubicBezTo>
                      <a:pt x="1056" y="4012"/>
                      <a:pt x="1056" y="4644"/>
                      <a:pt x="1464" y="4644"/>
                    </a:cubicBezTo>
                    <a:cubicBezTo>
                      <a:pt x="1474" y="4644"/>
                      <a:pt x="1485" y="4644"/>
                      <a:pt x="1495" y="4643"/>
                    </a:cubicBezTo>
                    <a:cubicBezTo>
                      <a:pt x="2350" y="4643"/>
                      <a:pt x="3002" y="3631"/>
                      <a:pt x="3002" y="2327"/>
                    </a:cubicBezTo>
                    <a:cubicBezTo>
                      <a:pt x="3002" y="1023"/>
                      <a:pt x="2350" y="0"/>
                      <a:pt x="14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5724716" y="2494754"/>
                <a:ext cx="1170947" cy="781215"/>
              </a:xfrm>
              <a:custGeom>
                <a:rect b="b" l="l" r="r" t="t"/>
                <a:pathLst>
                  <a:path extrusionOk="0" h="14717" w="22059">
                    <a:moveTo>
                      <a:pt x="1855" y="0"/>
                    </a:moveTo>
                    <a:lnTo>
                      <a:pt x="0" y="630"/>
                    </a:lnTo>
                    <a:cubicBezTo>
                      <a:pt x="57" y="810"/>
                      <a:pt x="124" y="1001"/>
                      <a:pt x="192" y="1181"/>
                    </a:cubicBezTo>
                    <a:lnTo>
                      <a:pt x="405" y="1732"/>
                    </a:lnTo>
                    <a:cubicBezTo>
                      <a:pt x="1316" y="3958"/>
                      <a:pt x="2642" y="6004"/>
                      <a:pt x="4306" y="7758"/>
                    </a:cubicBezTo>
                    <a:cubicBezTo>
                      <a:pt x="5970" y="9511"/>
                      <a:pt x="7949" y="10939"/>
                      <a:pt x="10152" y="11951"/>
                    </a:cubicBezTo>
                    <a:cubicBezTo>
                      <a:pt x="12345" y="12952"/>
                      <a:pt x="14706" y="13536"/>
                      <a:pt x="17123" y="13671"/>
                    </a:cubicBezTo>
                    <a:lnTo>
                      <a:pt x="17572" y="13694"/>
                    </a:lnTo>
                    <a:lnTo>
                      <a:pt x="18078" y="13694"/>
                    </a:lnTo>
                    <a:cubicBezTo>
                      <a:pt x="18206" y="13694"/>
                      <a:pt x="18333" y="13699"/>
                      <a:pt x="18457" y="13699"/>
                    </a:cubicBezTo>
                    <a:cubicBezTo>
                      <a:pt x="18519" y="13699"/>
                      <a:pt x="18580" y="13697"/>
                      <a:pt x="18640" y="13694"/>
                    </a:cubicBezTo>
                    <a:lnTo>
                      <a:pt x="18674" y="14717"/>
                    </a:lnTo>
                    <a:lnTo>
                      <a:pt x="19135" y="14447"/>
                    </a:lnTo>
                    <a:cubicBezTo>
                      <a:pt x="19293" y="14357"/>
                      <a:pt x="19450" y="14267"/>
                      <a:pt x="19596" y="14166"/>
                    </a:cubicBezTo>
                    <a:lnTo>
                      <a:pt x="20035" y="13885"/>
                    </a:lnTo>
                    <a:cubicBezTo>
                      <a:pt x="20181" y="13783"/>
                      <a:pt x="20327" y="13694"/>
                      <a:pt x="20473" y="13592"/>
                    </a:cubicBezTo>
                    <a:lnTo>
                      <a:pt x="20889" y="13278"/>
                    </a:lnTo>
                    <a:cubicBezTo>
                      <a:pt x="21035" y="13176"/>
                      <a:pt x="21159" y="13086"/>
                      <a:pt x="21294" y="12974"/>
                    </a:cubicBezTo>
                    <a:lnTo>
                      <a:pt x="21687" y="12648"/>
                    </a:lnTo>
                    <a:cubicBezTo>
                      <a:pt x="21811" y="12536"/>
                      <a:pt x="21935" y="12434"/>
                      <a:pt x="22058" y="12311"/>
                    </a:cubicBezTo>
                    <a:cubicBezTo>
                      <a:pt x="21901" y="12266"/>
                      <a:pt x="21743" y="12210"/>
                      <a:pt x="21586" y="12153"/>
                    </a:cubicBezTo>
                    <a:lnTo>
                      <a:pt x="21125" y="11985"/>
                    </a:lnTo>
                    <a:cubicBezTo>
                      <a:pt x="20979" y="11928"/>
                      <a:pt x="20833" y="11861"/>
                      <a:pt x="20675" y="11805"/>
                    </a:cubicBezTo>
                    <a:lnTo>
                      <a:pt x="20237" y="11602"/>
                    </a:lnTo>
                    <a:cubicBezTo>
                      <a:pt x="20102" y="11546"/>
                      <a:pt x="19956" y="11468"/>
                      <a:pt x="19810" y="11400"/>
                    </a:cubicBezTo>
                    <a:lnTo>
                      <a:pt x="19394" y="11186"/>
                    </a:lnTo>
                    <a:cubicBezTo>
                      <a:pt x="19248" y="11119"/>
                      <a:pt x="19113" y="11029"/>
                      <a:pt x="18978" y="10962"/>
                    </a:cubicBezTo>
                    <a:lnTo>
                      <a:pt x="18584" y="10726"/>
                    </a:lnTo>
                    <a:lnTo>
                      <a:pt x="18584" y="10726"/>
                    </a:lnTo>
                    <a:lnTo>
                      <a:pt x="18607" y="11737"/>
                    </a:lnTo>
                    <a:cubicBezTo>
                      <a:pt x="18551" y="11741"/>
                      <a:pt x="18494" y="11742"/>
                      <a:pt x="18438" y="11742"/>
                    </a:cubicBezTo>
                    <a:cubicBezTo>
                      <a:pt x="18326" y="11742"/>
                      <a:pt x="18213" y="11737"/>
                      <a:pt x="18101" y="11737"/>
                    </a:cubicBezTo>
                    <a:lnTo>
                      <a:pt x="17640" y="11737"/>
                    </a:lnTo>
                    <a:lnTo>
                      <a:pt x="17235" y="11715"/>
                    </a:lnTo>
                    <a:cubicBezTo>
                      <a:pt x="15065" y="11591"/>
                      <a:pt x="12941" y="11063"/>
                      <a:pt x="10962" y="10163"/>
                    </a:cubicBezTo>
                    <a:cubicBezTo>
                      <a:pt x="7027" y="8376"/>
                      <a:pt x="3845" y="4992"/>
                      <a:pt x="2215" y="990"/>
                    </a:cubicBezTo>
                    <a:lnTo>
                      <a:pt x="2024" y="495"/>
                    </a:lnTo>
                    <a:cubicBezTo>
                      <a:pt x="1968" y="338"/>
                      <a:pt x="1912" y="169"/>
                      <a:pt x="18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6923106" y="3087338"/>
                <a:ext cx="198794" cy="179100"/>
              </a:xfrm>
              <a:custGeom>
                <a:rect b="b" l="l" r="r" t="t"/>
                <a:pathLst>
                  <a:path extrusionOk="0" h="3374" w="3745">
                    <a:moveTo>
                      <a:pt x="1541" y="1"/>
                    </a:moveTo>
                    <a:cubicBezTo>
                      <a:pt x="607" y="1"/>
                      <a:pt x="0" y="754"/>
                      <a:pt x="191" y="1687"/>
                    </a:cubicBezTo>
                    <a:cubicBezTo>
                      <a:pt x="371" y="2620"/>
                      <a:pt x="1259" y="3374"/>
                      <a:pt x="2204" y="3374"/>
                    </a:cubicBezTo>
                    <a:cubicBezTo>
                      <a:pt x="3137" y="3374"/>
                      <a:pt x="3744" y="2620"/>
                      <a:pt x="3564" y="1687"/>
                    </a:cubicBezTo>
                    <a:cubicBezTo>
                      <a:pt x="3384" y="754"/>
                      <a:pt x="2485" y="1"/>
                      <a:pt x="1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6969661" y="3139892"/>
                <a:ext cx="94328" cy="69857"/>
              </a:xfrm>
              <a:custGeom>
                <a:rect b="b" l="l" r="r" t="t"/>
                <a:pathLst>
                  <a:path extrusionOk="0" h="1316" w="1777">
                    <a:moveTo>
                      <a:pt x="1488" y="0"/>
                    </a:moveTo>
                    <a:cubicBezTo>
                      <a:pt x="1431" y="0"/>
                      <a:pt x="1372" y="23"/>
                      <a:pt x="1327" y="68"/>
                    </a:cubicBezTo>
                    <a:lnTo>
                      <a:pt x="765" y="776"/>
                    </a:lnTo>
                    <a:lnTo>
                      <a:pt x="382" y="450"/>
                    </a:lnTo>
                    <a:cubicBezTo>
                      <a:pt x="338" y="405"/>
                      <a:pt x="281" y="383"/>
                      <a:pt x="225" y="383"/>
                    </a:cubicBezTo>
                    <a:cubicBezTo>
                      <a:pt x="169" y="383"/>
                      <a:pt x="113" y="405"/>
                      <a:pt x="68" y="450"/>
                    </a:cubicBezTo>
                    <a:cubicBezTo>
                      <a:pt x="0" y="562"/>
                      <a:pt x="23" y="697"/>
                      <a:pt x="124" y="776"/>
                    </a:cubicBezTo>
                    <a:lnTo>
                      <a:pt x="697" y="1248"/>
                    </a:lnTo>
                    <a:cubicBezTo>
                      <a:pt x="742" y="1293"/>
                      <a:pt x="810" y="1316"/>
                      <a:pt x="877" y="1316"/>
                    </a:cubicBezTo>
                    <a:cubicBezTo>
                      <a:pt x="922" y="1316"/>
                      <a:pt x="978" y="1293"/>
                      <a:pt x="1012" y="1248"/>
                    </a:cubicBezTo>
                    <a:lnTo>
                      <a:pt x="1709" y="383"/>
                    </a:lnTo>
                    <a:cubicBezTo>
                      <a:pt x="1777" y="281"/>
                      <a:pt x="1743" y="135"/>
                      <a:pt x="1642" y="68"/>
                    </a:cubicBezTo>
                    <a:cubicBezTo>
                      <a:pt x="1602" y="23"/>
                      <a:pt x="1546" y="0"/>
                      <a:pt x="14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5639356" y="2364590"/>
                <a:ext cx="206544" cy="179153"/>
              </a:xfrm>
              <a:custGeom>
                <a:rect b="b" l="l" r="r" t="t"/>
                <a:pathLst>
                  <a:path extrusionOk="0" h="3375" w="3891">
                    <a:moveTo>
                      <a:pt x="1618" y="1"/>
                    </a:moveTo>
                    <a:cubicBezTo>
                      <a:pt x="1214" y="1"/>
                      <a:pt x="837" y="145"/>
                      <a:pt x="574" y="440"/>
                    </a:cubicBezTo>
                    <a:cubicBezTo>
                      <a:pt x="1" y="1069"/>
                      <a:pt x="158" y="2137"/>
                      <a:pt x="923" y="2823"/>
                    </a:cubicBezTo>
                    <a:cubicBezTo>
                      <a:pt x="1323" y="3188"/>
                      <a:pt x="1816" y="3375"/>
                      <a:pt x="2276" y="3375"/>
                    </a:cubicBezTo>
                    <a:cubicBezTo>
                      <a:pt x="2681" y="3375"/>
                      <a:pt x="3060" y="3230"/>
                      <a:pt x="3329" y="2936"/>
                    </a:cubicBezTo>
                    <a:cubicBezTo>
                      <a:pt x="3891" y="2306"/>
                      <a:pt x="3733" y="1249"/>
                      <a:pt x="2980" y="552"/>
                    </a:cubicBezTo>
                    <a:cubicBezTo>
                      <a:pt x="2573" y="187"/>
                      <a:pt x="2077" y="1"/>
                      <a:pt x="1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5691910" y="2411199"/>
                <a:ext cx="101494" cy="85994"/>
              </a:xfrm>
              <a:custGeom>
                <a:rect b="b" l="l" r="r" t="t"/>
                <a:pathLst>
                  <a:path extrusionOk="0" h="1620" w="1912">
                    <a:moveTo>
                      <a:pt x="231" y="0"/>
                    </a:moveTo>
                    <a:cubicBezTo>
                      <a:pt x="172" y="0"/>
                      <a:pt x="113" y="23"/>
                      <a:pt x="68" y="68"/>
                    </a:cubicBezTo>
                    <a:cubicBezTo>
                      <a:pt x="0" y="180"/>
                      <a:pt x="34" y="315"/>
                      <a:pt x="135" y="383"/>
                    </a:cubicBezTo>
                    <a:lnTo>
                      <a:pt x="641" y="821"/>
                    </a:lnTo>
                    <a:lnTo>
                      <a:pt x="304" y="1237"/>
                    </a:lnTo>
                    <a:cubicBezTo>
                      <a:pt x="236" y="1349"/>
                      <a:pt x="259" y="1484"/>
                      <a:pt x="360" y="1563"/>
                    </a:cubicBezTo>
                    <a:cubicBezTo>
                      <a:pt x="405" y="1597"/>
                      <a:pt x="472" y="1619"/>
                      <a:pt x="528" y="1619"/>
                    </a:cubicBezTo>
                    <a:cubicBezTo>
                      <a:pt x="585" y="1619"/>
                      <a:pt x="641" y="1597"/>
                      <a:pt x="675" y="1563"/>
                    </a:cubicBezTo>
                    <a:lnTo>
                      <a:pt x="1023" y="1125"/>
                    </a:lnTo>
                    <a:lnTo>
                      <a:pt x="1529" y="1563"/>
                    </a:lnTo>
                    <a:cubicBezTo>
                      <a:pt x="1574" y="1597"/>
                      <a:pt x="1641" y="1619"/>
                      <a:pt x="1698" y="1619"/>
                    </a:cubicBezTo>
                    <a:cubicBezTo>
                      <a:pt x="1754" y="1619"/>
                      <a:pt x="1810" y="1597"/>
                      <a:pt x="1844" y="1563"/>
                    </a:cubicBezTo>
                    <a:cubicBezTo>
                      <a:pt x="1911" y="1451"/>
                      <a:pt x="1889" y="1316"/>
                      <a:pt x="1776" y="1237"/>
                    </a:cubicBezTo>
                    <a:lnTo>
                      <a:pt x="1282" y="821"/>
                    </a:lnTo>
                    <a:lnTo>
                      <a:pt x="1630" y="383"/>
                    </a:lnTo>
                    <a:cubicBezTo>
                      <a:pt x="1698" y="281"/>
                      <a:pt x="1664" y="146"/>
                      <a:pt x="1563" y="68"/>
                    </a:cubicBezTo>
                    <a:cubicBezTo>
                      <a:pt x="1518" y="23"/>
                      <a:pt x="1462" y="0"/>
                      <a:pt x="1405" y="0"/>
                    </a:cubicBezTo>
                    <a:cubicBezTo>
                      <a:pt x="1349" y="0"/>
                      <a:pt x="1293" y="23"/>
                      <a:pt x="1248" y="68"/>
                    </a:cubicBezTo>
                    <a:lnTo>
                      <a:pt x="899" y="495"/>
                    </a:lnTo>
                    <a:lnTo>
                      <a:pt x="394" y="68"/>
                    </a:lnTo>
                    <a:cubicBezTo>
                      <a:pt x="349" y="23"/>
                      <a:pt x="290" y="0"/>
                      <a:pt x="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4" name="Google Shape;2254;p54"/>
          <p:cNvGrpSpPr/>
          <p:nvPr/>
        </p:nvGrpSpPr>
        <p:grpSpPr>
          <a:xfrm>
            <a:off x="4303450" y="3750175"/>
            <a:ext cx="1402500" cy="1084100"/>
            <a:chOff x="4303450" y="3750175"/>
            <a:chExt cx="1402500" cy="1084100"/>
          </a:xfrm>
        </p:grpSpPr>
        <p:sp>
          <p:nvSpPr>
            <p:cNvPr id="2255" name="Google Shape;2255;p54"/>
            <p:cNvSpPr/>
            <p:nvPr/>
          </p:nvSpPr>
          <p:spPr>
            <a:xfrm>
              <a:off x="4303450" y="4581975"/>
              <a:ext cx="1402500" cy="2523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6" name="Google Shape;2256;p54"/>
            <p:cNvGrpSpPr/>
            <p:nvPr/>
          </p:nvGrpSpPr>
          <p:grpSpPr>
            <a:xfrm>
              <a:off x="4569825" y="3750175"/>
              <a:ext cx="869736" cy="986251"/>
              <a:chOff x="7854050" y="3252775"/>
              <a:chExt cx="869736" cy="986251"/>
            </a:xfrm>
          </p:grpSpPr>
          <p:sp>
            <p:nvSpPr>
              <p:cNvPr id="2257" name="Google Shape;2257;p54"/>
              <p:cNvSpPr/>
              <p:nvPr/>
            </p:nvSpPr>
            <p:spPr>
              <a:xfrm>
                <a:off x="8338959" y="3275243"/>
                <a:ext cx="345726" cy="309971"/>
              </a:xfrm>
              <a:custGeom>
                <a:rect b="b" l="l" r="r" t="t"/>
                <a:pathLst>
                  <a:path extrusionOk="0" h="4456" w="4970">
                    <a:moveTo>
                      <a:pt x="2011" y="1"/>
                    </a:moveTo>
                    <a:cubicBezTo>
                      <a:pt x="1265" y="1"/>
                      <a:pt x="525" y="310"/>
                      <a:pt x="0" y="914"/>
                    </a:cubicBezTo>
                    <a:cubicBezTo>
                      <a:pt x="416" y="1611"/>
                      <a:pt x="933" y="2252"/>
                      <a:pt x="1529" y="2814"/>
                    </a:cubicBezTo>
                    <a:cubicBezTo>
                      <a:pt x="2249" y="3500"/>
                      <a:pt x="3013" y="4186"/>
                      <a:pt x="3969" y="4456"/>
                    </a:cubicBezTo>
                    <a:cubicBezTo>
                      <a:pt x="4969" y="3354"/>
                      <a:pt x="4879" y="1656"/>
                      <a:pt x="3778" y="667"/>
                    </a:cubicBezTo>
                    <a:cubicBezTo>
                      <a:pt x="3269" y="220"/>
                      <a:pt x="2638" y="1"/>
                      <a:pt x="20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8410120" y="4091901"/>
                <a:ext cx="93909" cy="147125"/>
              </a:xfrm>
              <a:custGeom>
                <a:rect b="b" l="l" r="r" t="t"/>
                <a:pathLst>
                  <a:path extrusionOk="0" h="2115" w="1350">
                    <a:moveTo>
                      <a:pt x="967" y="1"/>
                    </a:moveTo>
                    <a:lnTo>
                      <a:pt x="0" y="540"/>
                    </a:lnTo>
                    <a:lnTo>
                      <a:pt x="607" y="2114"/>
                    </a:lnTo>
                    <a:lnTo>
                      <a:pt x="1349" y="2114"/>
                    </a:lnTo>
                    <a:lnTo>
                      <a:pt x="9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7862676" y="3371656"/>
                <a:ext cx="703903" cy="782091"/>
              </a:xfrm>
              <a:custGeom>
                <a:rect b="b" l="l" r="r" t="t"/>
                <a:pathLst>
                  <a:path extrusionOk="0" h="11243" w="10119">
                    <a:moveTo>
                      <a:pt x="5060" y="0"/>
                    </a:moveTo>
                    <a:cubicBezTo>
                      <a:pt x="2260" y="0"/>
                      <a:pt x="0" y="2519"/>
                      <a:pt x="0" y="5622"/>
                    </a:cubicBezTo>
                    <a:cubicBezTo>
                      <a:pt x="0" y="8736"/>
                      <a:pt x="2260" y="11243"/>
                      <a:pt x="5060" y="11243"/>
                    </a:cubicBezTo>
                    <a:lnTo>
                      <a:pt x="7443" y="11243"/>
                    </a:lnTo>
                    <a:lnTo>
                      <a:pt x="7443" y="10580"/>
                    </a:lnTo>
                    <a:cubicBezTo>
                      <a:pt x="9028" y="9635"/>
                      <a:pt x="10119" y="7769"/>
                      <a:pt x="10119" y="5622"/>
                    </a:cubicBezTo>
                    <a:cubicBezTo>
                      <a:pt x="10119" y="3474"/>
                      <a:pt x="9028" y="1608"/>
                      <a:pt x="7443" y="664"/>
                    </a:cubicBezTo>
                    <a:lnTo>
                      <a:pt x="74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8019883" y="3371656"/>
                <a:ext cx="703903" cy="782091"/>
              </a:xfrm>
              <a:custGeom>
                <a:rect b="b" l="l" r="r" t="t"/>
                <a:pathLst>
                  <a:path extrusionOk="0" h="11243" w="10119">
                    <a:moveTo>
                      <a:pt x="5059" y="0"/>
                    </a:moveTo>
                    <a:cubicBezTo>
                      <a:pt x="2260" y="0"/>
                      <a:pt x="0" y="2519"/>
                      <a:pt x="0" y="5622"/>
                    </a:cubicBezTo>
                    <a:cubicBezTo>
                      <a:pt x="0" y="8725"/>
                      <a:pt x="2260" y="11243"/>
                      <a:pt x="5059" y="11243"/>
                    </a:cubicBezTo>
                    <a:cubicBezTo>
                      <a:pt x="7847" y="11243"/>
                      <a:pt x="10118" y="8725"/>
                      <a:pt x="10118" y="5622"/>
                    </a:cubicBezTo>
                    <a:cubicBezTo>
                      <a:pt x="10118" y="2519"/>
                      <a:pt x="7847" y="0"/>
                      <a:pt x="5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8128537" y="3252775"/>
                <a:ext cx="280824" cy="93909"/>
              </a:xfrm>
              <a:custGeom>
                <a:rect b="b" l="l" r="r" t="t"/>
                <a:pathLst>
                  <a:path extrusionOk="0" h="1350" w="4037">
                    <a:moveTo>
                      <a:pt x="1148" y="1"/>
                    </a:moveTo>
                    <a:cubicBezTo>
                      <a:pt x="1058" y="1"/>
                      <a:pt x="979" y="23"/>
                      <a:pt x="923" y="90"/>
                    </a:cubicBezTo>
                    <a:lnTo>
                      <a:pt x="192" y="821"/>
                    </a:lnTo>
                    <a:cubicBezTo>
                      <a:pt x="1" y="1012"/>
                      <a:pt x="136" y="1350"/>
                      <a:pt x="406" y="1350"/>
                    </a:cubicBezTo>
                    <a:cubicBezTo>
                      <a:pt x="484" y="1350"/>
                      <a:pt x="563" y="1316"/>
                      <a:pt x="619" y="1260"/>
                    </a:cubicBezTo>
                    <a:lnTo>
                      <a:pt x="1271" y="608"/>
                    </a:lnTo>
                    <a:lnTo>
                      <a:pt x="2755" y="608"/>
                    </a:lnTo>
                    <a:lnTo>
                      <a:pt x="3385" y="1237"/>
                    </a:lnTo>
                    <a:cubicBezTo>
                      <a:pt x="3450" y="1305"/>
                      <a:pt x="3524" y="1334"/>
                      <a:pt x="3596" y="1334"/>
                    </a:cubicBezTo>
                    <a:cubicBezTo>
                      <a:pt x="3831" y="1334"/>
                      <a:pt x="4036" y="1026"/>
                      <a:pt x="3812" y="810"/>
                    </a:cubicBezTo>
                    <a:lnTo>
                      <a:pt x="3093" y="90"/>
                    </a:lnTo>
                    <a:cubicBezTo>
                      <a:pt x="3036" y="23"/>
                      <a:pt x="2958" y="1"/>
                      <a:pt x="28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7854050" y="3273991"/>
                <a:ext cx="346560" cy="311223"/>
              </a:xfrm>
              <a:custGeom>
                <a:rect b="b" l="l" r="r" t="t"/>
                <a:pathLst>
                  <a:path extrusionOk="0" h="4474" w="4982">
                    <a:moveTo>
                      <a:pt x="2962" y="0"/>
                    </a:moveTo>
                    <a:cubicBezTo>
                      <a:pt x="2333" y="0"/>
                      <a:pt x="1700" y="222"/>
                      <a:pt x="1192" y="674"/>
                    </a:cubicBezTo>
                    <a:cubicBezTo>
                      <a:pt x="79" y="1663"/>
                      <a:pt x="1" y="3372"/>
                      <a:pt x="1013" y="4474"/>
                    </a:cubicBezTo>
                    <a:cubicBezTo>
                      <a:pt x="1968" y="4204"/>
                      <a:pt x="2733" y="3518"/>
                      <a:pt x="3463" y="2832"/>
                    </a:cubicBezTo>
                    <a:cubicBezTo>
                      <a:pt x="4048" y="2270"/>
                      <a:pt x="4565" y="1629"/>
                      <a:pt x="4981" y="932"/>
                    </a:cubicBezTo>
                    <a:cubicBezTo>
                      <a:pt x="4456" y="315"/>
                      <a:pt x="3711" y="0"/>
                      <a:pt x="29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8047986" y="3400594"/>
                <a:ext cx="646862" cy="724215"/>
              </a:xfrm>
              <a:custGeom>
                <a:rect b="b" l="l" r="r" t="t"/>
                <a:pathLst>
                  <a:path extrusionOk="0" h="10411" w="9299">
                    <a:moveTo>
                      <a:pt x="4655" y="0"/>
                    </a:moveTo>
                    <a:cubicBezTo>
                      <a:pt x="2092" y="0"/>
                      <a:pt x="1" y="2339"/>
                      <a:pt x="1" y="5206"/>
                    </a:cubicBezTo>
                    <a:cubicBezTo>
                      <a:pt x="1" y="8072"/>
                      <a:pt x="2092" y="10411"/>
                      <a:pt x="4655" y="10411"/>
                    </a:cubicBezTo>
                    <a:cubicBezTo>
                      <a:pt x="7207" y="10411"/>
                      <a:pt x="9298" y="8072"/>
                      <a:pt x="9298" y="5206"/>
                    </a:cubicBezTo>
                    <a:cubicBezTo>
                      <a:pt x="9298" y="2339"/>
                      <a:pt x="7219" y="0"/>
                      <a:pt x="4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7996372" y="3397464"/>
                <a:ext cx="646862" cy="731311"/>
              </a:xfrm>
              <a:custGeom>
                <a:rect b="b" l="l" r="r" t="t"/>
                <a:pathLst>
                  <a:path extrusionOk="0" h="10513" w="9299">
                    <a:moveTo>
                      <a:pt x="4644" y="0"/>
                    </a:moveTo>
                    <a:cubicBezTo>
                      <a:pt x="2081" y="0"/>
                      <a:pt x="1" y="2350"/>
                      <a:pt x="1" y="5262"/>
                    </a:cubicBezTo>
                    <a:cubicBezTo>
                      <a:pt x="1" y="8162"/>
                      <a:pt x="2081" y="10512"/>
                      <a:pt x="4644" y="10512"/>
                    </a:cubicBezTo>
                    <a:cubicBezTo>
                      <a:pt x="7207" y="10512"/>
                      <a:pt x="9298" y="8162"/>
                      <a:pt x="9298" y="5262"/>
                    </a:cubicBezTo>
                    <a:cubicBezTo>
                      <a:pt x="9298" y="2350"/>
                      <a:pt x="7207" y="0"/>
                      <a:pt x="4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8144189" y="3566778"/>
                <a:ext cx="305866" cy="235260"/>
              </a:xfrm>
              <a:custGeom>
                <a:rect b="b" l="l" r="r" t="t"/>
                <a:pathLst>
                  <a:path extrusionOk="0" h="3382" w="4397">
                    <a:moveTo>
                      <a:pt x="259" y="0"/>
                    </a:moveTo>
                    <a:cubicBezTo>
                      <a:pt x="197" y="0"/>
                      <a:pt x="136" y="28"/>
                      <a:pt x="91" y="85"/>
                    </a:cubicBezTo>
                    <a:cubicBezTo>
                      <a:pt x="1" y="186"/>
                      <a:pt x="1" y="343"/>
                      <a:pt x="91" y="444"/>
                    </a:cubicBezTo>
                    <a:lnTo>
                      <a:pt x="2002" y="2603"/>
                    </a:lnTo>
                    <a:cubicBezTo>
                      <a:pt x="1979" y="2670"/>
                      <a:pt x="1957" y="2749"/>
                      <a:pt x="1957" y="2817"/>
                    </a:cubicBezTo>
                    <a:cubicBezTo>
                      <a:pt x="1957" y="3193"/>
                      <a:pt x="2238" y="3382"/>
                      <a:pt x="2519" y="3382"/>
                    </a:cubicBezTo>
                    <a:cubicBezTo>
                      <a:pt x="2800" y="3382"/>
                      <a:pt x="3081" y="3193"/>
                      <a:pt x="3081" y="2817"/>
                    </a:cubicBezTo>
                    <a:cubicBezTo>
                      <a:pt x="3081" y="2749"/>
                      <a:pt x="3070" y="2670"/>
                      <a:pt x="3047" y="2603"/>
                    </a:cubicBezTo>
                    <a:lnTo>
                      <a:pt x="4307" y="1186"/>
                    </a:lnTo>
                    <a:cubicBezTo>
                      <a:pt x="4397" y="1074"/>
                      <a:pt x="4397" y="917"/>
                      <a:pt x="4295" y="815"/>
                    </a:cubicBezTo>
                    <a:cubicBezTo>
                      <a:pt x="4256" y="765"/>
                      <a:pt x="4197" y="740"/>
                      <a:pt x="4137" y="740"/>
                    </a:cubicBezTo>
                    <a:cubicBezTo>
                      <a:pt x="4076" y="740"/>
                      <a:pt x="4014" y="765"/>
                      <a:pt x="3969" y="815"/>
                    </a:cubicBezTo>
                    <a:lnTo>
                      <a:pt x="2721" y="2232"/>
                    </a:lnTo>
                    <a:cubicBezTo>
                      <a:pt x="2654" y="2210"/>
                      <a:pt x="2586" y="2187"/>
                      <a:pt x="2519" y="2187"/>
                    </a:cubicBezTo>
                    <a:cubicBezTo>
                      <a:pt x="2452" y="2187"/>
                      <a:pt x="2384" y="2210"/>
                      <a:pt x="2328" y="2232"/>
                    </a:cubicBezTo>
                    <a:lnTo>
                      <a:pt x="428" y="85"/>
                    </a:lnTo>
                    <a:cubicBezTo>
                      <a:pt x="383" y="28"/>
                      <a:pt x="321" y="0"/>
                      <a:pt x="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8054246" y="4091901"/>
                <a:ext cx="93909" cy="147125"/>
              </a:xfrm>
              <a:custGeom>
                <a:rect b="b" l="l" r="r" t="t"/>
                <a:pathLst>
                  <a:path extrusionOk="0" h="2115" w="1350">
                    <a:moveTo>
                      <a:pt x="372" y="1"/>
                    </a:moveTo>
                    <a:lnTo>
                      <a:pt x="1" y="2114"/>
                    </a:lnTo>
                    <a:lnTo>
                      <a:pt x="732" y="2114"/>
                    </a:lnTo>
                    <a:lnTo>
                      <a:pt x="1350" y="540"/>
                    </a:lnTo>
                    <a:lnTo>
                      <a:pt x="3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0" name="Shape 2270"/>
        <p:cNvGrpSpPr/>
        <p:nvPr/>
      </p:nvGrpSpPr>
      <p:grpSpPr>
        <a:xfrm>
          <a:off x="0" y="0"/>
          <a:ext cx="0" cy="0"/>
          <a:chOff x="0" y="0"/>
          <a:chExt cx="0" cy="0"/>
        </a:xfrm>
      </p:grpSpPr>
      <p:sp>
        <p:nvSpPr>
          <p:cNvPr id="2271" name="Google Shape;2271;p55"/>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2272" name="Google Shape;2272;p55"/>
          <p:cNvGrpSpPr/>
          <p:nvPr/>
        </p:nvGrpSpPr>
        <p:grpSpPr>
          <a:xfrm>
            <a:off x="1230777" y="1307056"/>
            <a:ext cx="344791" cy="337686"/>
            <a:chOff x="998250" y="1259075"/>
            <a:chExt cx="368800" cy="361200"/>
          </a:xfrm>
        </p:grpSpPr>
        <p:sp>
          <p:nvSpPr>
            <p:cNvPr id="2273" name="Google Shape;2273;p55"/>
            <p:cNvSpPr/>
            <p:nvPr/>
          </p:nvSpPr>
          <p:spPr>
            <a:xfrm>
              <a:off x="1086725" y="1322775"/>
              <a:ext cx="25125" cy="21300"/>
            </a:xfrm>
            <a:custGeom>
              <a:rect b="b" l="l" r="r" t="t"/>
              <a:pathLst>
                <a:path extrusionOk="0" h="852" w="1005">
                  <a:moveTo>
                    <a:pt x="582" y="1"/>
                  </a:moveTo>
                  <a:cubicBezTo>
                    <a:pt x="199" y="1"/>
                    <a:pt x="1" y="463"/>
                    <a:pt x="278" y="727"/>
                  </a:cubicBezTo>
                  <a:cubicBezTo>
                    <a:pt x="363" y="813"/>
                    <a:pt x="469" y="851"/>
                    <a:pt x="574" y="851"/>
                  </a:cubicBezTo>
                  <a:cubicBezTo>
                    <a:pt x="793" y="851"/>
                    <a:pt x="1004" y="683"/>
                    <a:pt x="1004" y="423"/>
                  </a:cubicBezTo>
                  <a:cubicBezTo>
                    <a:pt x="1004" y="186"/>
                    <a:pt x="806" y="1"/>
                    <a:pt x="5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998250" y="1259075"/>
              <a:ext cx="205700" cy="361200"/>
            </a:xfrm>
            <a:custGeom>
              <a:rect b="b" l="l" r="r" t="t"/>
              <a:pathLst>
                <a:path extrusionOk="0" h="14448" w="8228">
                  <a:moveTo>
                    <a:pt x="4108" y="1691"/>
                  </a:moveTo>
                  <a:cubicBezTo>
                    <a:pt x="4762" y="1691"/>
                    <a:pt x="5389" y="2201"/>
                    <a:pt x="5389" y="2971"/>
                  </a:cubicBezTo>
                  <a:cubicBezTo>
                    <a:pt x="5389" y="3671"/>
                    <a:pt x="4821" y="4239"/>
                    <a:pt x="4121" y="4239"/>
                  </a:cubicBezTo>
                  <a:cubicBezTo>
                    <a:pt x="2985" y="4226"/>
                    <a:pt x="2417" y="2866"/>
                    <a:pt x="3223" y="2060"/>
                  </a:cubicBezTo>
                  <a:cubicBezTo>
                    <a:pt x="3482" y="1806"/>
                    <a:pt x="3798" y="1691"/>
                    <a:pt x="4108" y="1691"/>
                  </a:cubicBezTo>
                  <a:close/>
                  <a:moveTo>
                    <a:pt x="4121" y="0"/>
                  </a:moveTo>
                  <a:cubicBezTo>
                    <a:pt x="2338" y="0"/>
                    <a:pt x="806" y="1215"/>
                    <a:pt x="396" y="2932"/>
                  </a:cubicBezTo>
                  <a:cubicBezTo>
                    <a:pt x="0" y="4662"/>
                    <a:pt x="832" y="6432"/>
                    <a:pt x="2417" y="7224"/>
                  </a:cubicBezTo>
                  <a:lnTo>
                    <a:pt x="2417" y="12982"/>
                  </a:lnTo>
                  <a:lnTo>
                    <a:pt x="4121" y="14448"/>
                  </a:lnTo>
                  <a:lnTo>
                    <a:pt x="5811" y="12982"/>
                  </a:lnTo>
                  <a:lnTo>
                    <a:pt x="5811" y="11252"/>
                  </a:lnTo>
                  <a:lnTo>
                    <a:pt x="5138" y="10578"/>
                  </a:lnTo>
                  <a:lnTo>
                    <a:pt x="5983" y="9746"/>
                  </a:lnTo>
                  <a:lnTo>
                    <a:pt x="5138" y="8888"/>
                  </a:lnTo>
                  <a:lnTo>
                    <a:pt x="5811" y="8228"/>
                  </a:lnTo>
                  <a:lnTo>
                    <a:pt x="5811" y="7237"/>
                  </a:lnTo>
                  <a:lnTo>
                    <a:pt x="5811" y="7224"/>
                  </a:lnTo>
                  <a:cubicBezTo>
                    <a:pt x="7396" y="6432"/>
                    <a:pt x="8228" y="4662"/>
                    <a:pt x="7832" y="2932"/>
                  </a:cubicBezTo>
                  <a:cubicBezTo>
                    <a:pt x="7422" y="1215"/>
                    <a:pt x="5890" y="0"/>
                    <a:pt x="41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1162325" y="1401025"/>
              <a:ext cx="129125" cy="143975"/>
            </a:xfrm>
            <a:custGeom>
              <a:rect b="b" l="l" r="r" t="t"/>
              <a:pathLst>
                <a:path extrusionOk="0" h="5759" w="5165">
                  <a:moveTo>
                    <a:pt x="1823" y="1"/>
                  </a:moveTo>
                  <a:cubicBezTo>
                    <a:pt x="1454" y="833"/>
                    <a:pt x="846" y="1546"/>
                    <a:pt x="93" y="2035"/>
                  </a:cubicBezTo>
                  <a:lnTo>
                    <a:pt x="93" y="2893"/>
                  </a:lnTo>
                  <a:lnTo>
                    <a:pt x="1" y="2972"/>
                  </a:lnTo>
                  <a:lnTo>
                    <a:pt x="2774" y="5759"/>
                  </a:lnTo>
                  <a:lnTo>
                    <a:pt x="5006" y="5587"/>
                  </a:lnTo>
                  <a:lnTo>
                    <a:pt x="5165" y="3355"/>
                  </a:lnTo>
                  <a:lnTo>
                    <a:pt x="4016" y="2193"/>
                  </a:lnTo>
                  <a:lnTo>
                    <a:pt x="3052" y="2193"/>
                  </a:lnTo>
                  <a:lnTo>
                    <a:pt x="3052" y="1004"/>
                  </a:lnTo>
                  <a:lnTo>
                    <a:pt x="1863" y="1004"/>
                  </a:lnTo>
                  <a:lnTo>
                    <a:pt x="1863" y="54"/>
                  </a:lnTo>
                  <a:lnTo>
                    <a:pt x="18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1209550" y="1307600"/>
              <a:ext cx="157500" cy="89175"/>
            </a:xfrm>
            <a:custGeom>
              <a:rect b="b" l="l" r="r" t="t"/>
              <a:pathLst>
                <a:path extrusionOk="0" h="3567" w="6300">
                  <a:moveTo>
                    <a:pt x="1598" y="0"/>
                  </a:moveTo>
                  <a:lnTo>
                    <a:pt x="740" y="846"/>
                  </a:lnTo>
                  <a:lnTo>
                    <a:pt x="80" y="172"/>
                  </a:lnTo>
                  <a:lnTo>
                    <a:pt x="0" y="172"/>
                  </a:lnTo>
                  <a:cubicBezTo>
                    <a:pt x="423" y="1268"/>
                    <a:pt x="423" y="2470"/>
                    <a:pt x="0" y="3566"/>
                  </a:cubicBezTo>
                  <a:lnTo>
                    <a:pt x="4834" y="3566"/>
                  </a:lnTo>
                  <a:lnTo>
                    <a:pt x="6300" y="1876"/>
                  </a:lnTo>
                  <a:lnTo>
                    <a:pt x="4834" y="172"/>
                  </a:lnTo>
                  <a:lnTo>
                    <a:pt x="3104" y="172"/>
                  </a:lnTo>
                  <a:lnTo>
                    <a:pt x="2444" y="846"/>
                  </a:lnTo>
                  <a:lnTo>
                    <a:pt x="15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7" name="Google Shape;2277;p55"/>
          <p:cNvGrpSpPr/>
          <p:nvPr/>
        </p:nvGrpSpPr>
        <p:grpSpPr>
          <a:xfrm>
            <a:off x="2010156" y="1307056"/>
            <a:ext cx="178122" cy="337686"/>
            <a:chOff x="1831900" y="1259075"/>
            <a:chExt cx="190525" cy="361200"/>
          </a:xfrm>
        </p:grpSpPr>
        <p:sp>
          <p:nvSpPr>
            <p:cNvPr id="2278" name="Google Shape;2278;p55"/>
            <p:cNvSpPr/>
            <p:nvPr/>
          </p:nvSpPr>
          <p:spPr>
            <a:xfrm>
              <a:off x="1831900" y="1259075"/>
              <a:ext cx="190525" cy="137700"/>
            </a:xfrm>
            <a:custGeom>
              <a:rect b="b" l="l" r="r" t="t"/>
              <a:pathLst>
                <a:path extrusionOk="0" h="5508" w="7621">
                  <a:moveTo>
                    <a:pt x="1097" y="0"/>
                  </a:moveTo>
                  <a:lnTo>
                    <a:pt x="1810" y="726"/>
                  </a:lnTo>
                  <a:cubicBezTo>
                    <a:pt x="2114" y="1030"/>
                    <a:pt x="2114" y="1519"/>
                    <a:pt x="1810" y="1822"/>
                  </a:cubicBezTo>
                  <a:cubicBezTo>
                    <a:pt x="569" y="3064"/>
                    <a:pt x="1" y="3500"/>
                    <a:pt x="1" y="4662"/>
                  </a:cubicBezTo>
                  <a:cubicBezTo>
                    <a:pt x="1" y="4939"/>
                    <a:pt x="40" y="5230"/>
                    <a:pt x="146" y="5507"/>
                  </a:cubicBezTo>
                  <a:lnTo>
                    <a:pt x="7502" y="5507"/>
                  </a:lnTo>
                  <a:cubicBezTo>
                    <a:pt x="7581" y="5269"/>
                    <a:pt x="7621" y="5018"/>
                    <a:pt x="7621" y="4768"/>
                  </a:cubicBezTo>
                  <a:lnTo>
                    <a:pt x="7621" y="4741"/>
                  </a:lnTo>
                  <a:cubicBezTo>
                    <a:pt x="7621" y="4134"/>
                    <a:pt x="7515" y="3513"/>
                    <a:pt x="6168" y="2615"/>
                  </a:cubicBezTo>
                  <a:lnTo>
                    <a:pt x="5759" y="2351"/>
                  </a:lnTo>
                  <a:lnTo>
                    <a:pt x="5548" y="2773"/>
                  </a:lnTo>
                  <a:cubicBezTo>
                    <a:pt x="5326" y="3226"/>
                    <a:pt x="4846" y="3390"/>
                    <a:pt x="4632" y="3390"/>
                  </a:cubicBezTo>
                  <a:cubicBezTo>
                    <a:pt x="4552" y="3390"/>
                    <a:pt x="4509" y="3367"/>
                    <a:pt x="4531" y="3328"/>
                  </a:cubicBezTo>
                  <a:cubicBezTo>
                    <a:pt x="5072" y="2245"/>
                    <a:pt x="5151" y="1373"/>
                    <a:pt x="4782" y="766"/>
                  </a:cubicBezTo>
                  <a:cubicBezTo>
                    <a:pt x="4425" y="198"/>
                    <a:pt x="3765" y="0"/>
                    <a:pt x="32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1853025" y="1417875"/>
              <a:ext cx="148275" cy="73975"/>
            </a:xfrm>
            <a:custGeom>
              <a:rect b="b" l="l" r="r" t="t"/>
              <a:pathLst>
                <a:path extrusionOk="0" h="2959" w="5931">
                  <a:moveTo>
                    <a:pt x="1" y="0"/>
                  </a:moveTo>
                  <a:cubicBezTo>
                    <a:pt x="1" y="1638"/>
                    <a:pt x="1335" y="2959"/>
                    <a:pt x="2972" y="2959"/>
                  </a:cubicBezTo>
                  <a:cubicBezTo>
                    <a:pt x="4610" y="2959"/>
                    <a:pt x="5931" y="1638"/>
                    <a:pt x="59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1893325" y="1507025"/>
              <a:ext cx="67700" cy="113250"/>
            </a:xfrm>
            <a:custGeom>
              <a:rect b="b" l="l" r="r" t="t"/>
              <a:pathLst>
                <a:path extrusionOk="0" h="4530" w="2708">
                  <a:moveTo>
                    <a:pt x="0" y="0"/>
                  </a:moveTo>
                  <a:lnTo>
                    <a:pt x="330" y="4530"/>
                  </a:lnTo>
                  <a:lnTo>
                    <a:pt x="2391" y="4530"/>
                  </a:lnTo>
                  <a:lnTo>
                    <a:pt x="2708" y="0"/>
                  </a:lnTo>
                  <a:lnTo>
                    <a:pt x="2708" y="0"/>
                  </a:lnTo>
                  <a:cubicBezTo>
                    <a:pt x="2272" y="159"/>
                    <a:pt x="1813" y="238"/>
                    <a:pt x="1354" y="238"/>
                  </a:cubicBezTo>
                  <a:cubicBezTo>
                    <a:pt x="895" y="238"/>
                    <a:pt x="436" y="159"/>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1" name="Google Shape;2281;p55"/>
          <p:cNvGrpSpPr/>
          <p:nvPr/>
        </p:nvGrpSpPr>
        <p:grpSpPr>
          <a:xfrm>
            <a:off x="2619173" y="1307359"/>
            <a:ext cx="337709" cy="337078"/>
            <a:chOff x="2483325" y="1259400"/>
            <a:chExt cx="361225" cy="360550"/>
          </a:xfrm>
        </p:grpSpPr>
        <p:sp>
          <p:nvSpPr>
            <p:cNvPr id="2282" name="Google Shape;2282;p55"/>
            <p:cNvSpPr/>
            <p:nvPr/>
          </p:nvSpPr>
          <p:spPr>
            <a:xfrm>
              <a:off x="2589975" y="1259400"/>
              <a:ext cx="232775" cy="232775"/>
            </a:xfrm>
            <a:custGeom>
              <a:rect b="b" l="l" r="r" t="t"/>
              <a:pathLst>
                <a:path extrusionOk="0" h="9311" w="9311">
                  <a:moveTo>
                    <a:pt x="4226" y="0"/>
                  </a:moveTo>
                  <a:lnTo>
                    <a:pt x="4226" y="1730"/>
                  </a:lnTo>
                  <a:cubicBezTo>
                    <a:pt x="3737" y="1796"/>
                    <a:pt x="3275" y="1994"/>
                    <a:pt x="2879" y="2285"/>
                  </a:cubicBezTo>
                  <a:lnTo>
                    <a:pt x="1664" y="1070"/>
                  </a:lnTo>
                  <a:lnTo>
                    <a:pt x="1057" y="1664"/>
                  </a:lnTo>
                  <a:lnTo>
                    <a:pt x="2285" y="2879"/>
                  </a:lnTo>
                  <a:cubicBezTo>
                    <a:pt x="1981" y="3275"/>
                    <a:pt x="1783" y="3751"/>
                    <a:pt x="1717" y="4239"/>
                  </a:cubicBezTo>
                  <a:lnTo>
                    <a:pt x="0" y="4239"/>
                  </a:lnTo>
                  <a:lnTo>
                    <a:pt x="0" y="5085"/>
                  </a:lnTo>
                  <a:lnTo>
                    <a:pt x="1717" y="5085"/>
                  </a:lnTo>
                  <a:cubicBezTo>
                    <a:pt x="1796" y="5573"/>
                    <a:pt x="1981" y="6036"/>
                    <a:pt x="2285" y="6432"/>
                  </a:cubicBezTo>
                  <a:lnTo>
                    <a:pt x="1057" y="7647"/>
                  </a:lnTo>
                  <a:lnTo>
                    <a:pt x="1664" y="8241"/>
                  </a:lnTo>
                  <a:lnTo>
                    <a:pt x="2879" y="7026"/>
                  </a:lnTo>
                  <a:cubicBezTo>
                    <a:pt x="3275" y="7317"/>
                    <a:pt x="3737" y="7515"/>
                    <a:pt x="4226" y="7581"/>
                  </a:cubicBezTo>
                  <a:lnTo>
                    <a:pt x="4226" y="9311"/>
                  </a:lnTo>
                  <a:lnTo>
                    <a:pt x="5071" y="9311"/>
                  </a:lnTo>
                  <a:lnTo>
                    <a:pt x="5071" y="7594"/>
                  </a:lnTo>
                  <a:cubicBezTo>
                    <a:pt x="5560" y="7515"/>
                    <a:pt x="6022" y="7330"/>
                    <a:pt x="6418" y="7026"/>
                  </a:cubicBezTo>
                  <a:lnTo>
                    <a:pt x="7647" y="8254"/>
                  </a:lnTo>
                  <a:lnTo>
                    <a:pt x="8241" y="7647"/>
                  </a:lnTo>
                  <a:lnTo>
                    <a:pt x="7026" y="6432"/>
                  </a:lnTo>
                  <a:cubicBezTo>
                    <a:pt x="7316" y="6036"/>
                    <a:pt x="7515" y="5560"/>
                    <a:pt x="7581" y="5071"/>
                  </a:cubicBezTo>
                  <a:lnTo>
                    <a:pt x="9311" y="5071"/>
                  </a:lnTo>
                  <a:lnTo>
                    <a:pt x="9311" y="4239"/>
                  </a:lnTo>
                  <a:lnTo>
                    <a:pt x="7581" y="4239"/>
                  </a:lnTo>
                  <a:cubicBezTo>
                    <a:pt x="7515" y="3751"/>
                    <a:pt x="7316" y="3275"/>
                    <a:pt x="7026" y="2879"/>
                  </a:cubicBezTo>
                  <a:lnTo>
                    <a:pt x="8241" y="1664"/>
                  </a:lnTo>
                  <a:lnTo>
                    <a:pt x="7647" y="1070"/>
                  </a:lnTo>
                  <a:lnTo>
                    <a:pt x="6418" y="2285"/>
                  </a:lnTo>
                  <a:cubicBezTo>
                    <a:pt x="6022" y="1994"/>
                    <a:pt x="5560" y="1796"/>
                    <a:pt x="5071" y="1730"/>
                  </a:cubicBezTo>
                  <a:lnTo>
                    <a:pt x="50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2483325" y="1513950"/>
              <a:ext cx="64075" cy="106000"/>
            </a:xfrm>
            <a:custGeom>
              <a:rect b="b" l="l" r="r" t="t"/>
              <a:pathLst>
                <a:path extrusionOk="0" h="4240" w="2563">
                  <a:moveTo>
                    <a:pt x="0" y="0"/>
                  </a:moveTo>
                  <a:lnTo>
                    <a:pt x="0" y="4240"/>
                  </a:lnTo>
                  <a:lnTo>
                    <a:pt x="2562" y="4240"/>
                  </a:lnTo>
                  <a:lnTo>
                    <a:pt x="25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2568825" y="1492825"/>
              <a:ext cx="275725" cy="127125"/>
            </a:xfrm>
            <a:custGeom>
              <a:rect b="b" l="l" r="r" t="t"/>
              <a:pathLst>
                <a:path extrusionOk="0" h="5085" w="11029">
                  <a:moveTo>
                    <a:pt x="1691" y="0"/>
                  </a:moveTo>
                  <a:cubicBezTo>
                    <a:pt x="754" y="0"/>
                    <a:pt x="1" y="845"/>
                    <a:pt x="1" y="845"/>
                  </a:cubicBezTo>
                  <a:lnTo>
                    <a:pt x="1" y="4239"/>
                  </a:lnTo>
                  <a:cubicBezTo>
                    <a:pt x="1110" y="4794"/>
                    <a:pt x="2338" y="5085"/>
                    <a:pt x="3580" y="5085"/>
                  </a:cubicBezTo>
                  <a:lnTo>
                    <a:pt x="3976" y="5085"/>
                  </a:lnTo>
                  <a:cubicBezTo>
                    <a:pt x="7951" y="5085"/>
                    <a:pt x="9892" y="2417"/>
                    <a:pt x="11028" y="1651"/>
                  </a:cubicBezTo>
                  <a:cubicBezTo>
                    <a:pt x="10702" y="1236"/>
                    <a:pt x="10221" y="1024"/>
                    <a:pt x="9739" y="1024"/>
                  </a:cubicBezTo>
                  <a:cubicBezTo>
                    <a:pt x="9362" y="1024"/>
                    <a:pt x="8984" y="1153"/>
                    <a:pt x="8677" y="1413"/>
                  </a:cubicBezTo>
                  <a:cubicBezTo>
                    <a:pt x="8136" y="1862"/>
                    <a:pt x="7964" y="2034"/>
                    <a:pt x="7595" y="2245"/>
                  </a:cubicBezTo>
                  <a:cubicBezTo>
                    <a:pt x="7608" y="2338"/>
                    <a:pt x="7608" y="2443"/>
                    <a:pt x="7608" y="2549"/>
                  </a:cubicBezTo>
                  <a:lnTo>
                    <a:pt x="7608" y="3394"/>
                  </a:lnTo>
                  <a:lnTo>
                    <a:pt x="3382" y="3394"/>
                  </a:lnTo>
                  <a:lnTo>
                    <a:pt x="3382" y="2549"/>
                  </a:lnTo>
                  <a:lnTo>
                    <a:pt x="6763" y="2549"/>
                  </a:lnTo>
                  <a:cubicBezTo>
                    <a:pt x="6763" y="1611"/>
                    <a:pt x="6010" y="845"/>
                    <a:pt x="5072" y="845"/>
                  </a:cubicBezTo>
                  <a:lnTo>
                    <a:pt x="3382" y="845"/>
                  </a:lnTo>
                  <a:cubicBezTo>
                    <a:pt x="3382" y="845"/>
                    <a:pt x="2629" y="0"/>
                    <a:pt x="16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 name="Google Shape;2285;p55"/>
          <p:cNvGrpSpPr/>
          <p:nvPr/>
        </p:nvGrpSpPr>
        <p:grpSpPr>
          <a:xfrm>
            <a:off x="3340846" y="1307056"/>
            <a:ext cx="296948" cy="337686"/>
            <a:chOff x="3255250" y="1259075"/>
            <a:chExt cx="317625" cy="361200"/>
          </a:xfrm>
        </p:grpSpPr>
        <p:sp>
          <p:nvSpPr>
            <p:cNvPr id="2286" name="Google Shape;2286;p55"/>
            <p:cNvSpPr/>
            <p:nvPr/>
          </p:nvSpPr>
          <p:spPr>
            <a:xfrm>
              <a:off x="3318975" y="1259075"/>
              <a:ext cx="105675" cy="22475"/>
            </a:xfrm>
            <a:custGeom>
              <a:rect b="b" l="l" r="r" t="t"/>
              <a:pathLst>
                <a:path extrusionOk="0" h="899" w="4227">
                  <a:moveTo>
                    <a:pt x="0" y="0"/>
                  </a:moveTo>
                  <a:lnTo>
                    <a:pt x="0" y="898"/>
                  </a:lnTo>
                  <a:lnTo>
                    <a:pt x="4226" y="898"/>
                  </a:lnTo>
                  <a:lnTo>
                    <a:pt x="42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3255250" y="1302975"/>
              <a:ext cx="232775" cy="317300"/>
            </a:xfrm>
            <a:custGeom>
              <a:rect b="b" l="l" r="r" t="t"/>
              <a:pathLst>
                <a:path extrusionOk="0" h="12692" w="9311">
                  <a:moveTo>
                    <a:pt x="2549" y="3381"/>
                  </a:moveTo>
                  <a:lnTo>
                    <a:pt x="2549" y="4227"/>
                  </a:lnTo>
                  <a:lnTo>
                    <a:pt x="1691" y="4227"/>
                  </a:lnTo>
                  <a:lnTo>
                    <a:pt x="1691" y="3381"/>
                  </a:lnTo>
                  <a:close/>
                  <a:moveTo>
                    <a:pt x="7620" y="3381"/>
                  </a:moveTo>
                  <a:lnTo>
                    <a:pt x="7620" y="4227"/>
                  </a:lnTo>
                  <a:lnTo>
                    <a:pt x="3394" y="4227"/>
                  </a:lnTo>
                  <a:lnTo>
                    <a:pt x="3394" y="3381"/>
                  </a:lnTo>
                  <a:close/>
                  <a:moveTo>
                    <a:pt x="2549" y="5072"/>
                  </a:moveTo>
                  <a:lnTo>
                    <a:pt x="2549" y="5917"/>
                  </a:lnTo>
                  <a:lnTo>
                    <a:pt x="1691" y="5917"/>
                  </a:lnTo>
                  <a:lnTo>
                    <a:pt x="1691" y="5072"/>
                  </a:lnTo>
                  <a:close/>
                  <a:moveTo>
                    <a:pt x="7620" y="5072"/>
                  </a:moveTo>
                  <a:lnTo>
                    <a:pt x="7620" y="5917"/>
                  </a:lnTo>
                  <a:lnTo>
                    <a:pt x="3394" y="5917"/>
                  </a:lnTo>
                  <a:lnTo>
                    <a:pt x="3394" y="5072"/>
                  </a:lnTo>
                  <a:close/>
                  <a:moveTo>
                    <a:pt x="2549" y="6762"/>
                  </a:moveTo>
                  <a:lnTo>
                    <a:pt x="2549" y="7607"/>
                  </a:lnTo>
                  <a:lnTo>
                    <a:pt x="1691" y="7607"/>
                  </a:lnTo>
                  <a:lnTo>
                    <a:pt x="1691" y="6762"/>
                  </a:lnTo>
                  <a:close/>
                  <a:moveTo>
                    <a:pt x="7620" y="6762"/>
                  </a:moveTo>
                  <a:lnTo>
                    <a:pt x="7620" y="7607"/>
                  </a:lnTo>
                  <a:lnTo>
                    <a:pt x="3394" y="7607"/>
                  </a:lnTo>
                  <a:lnTo>
                    <a:pt x="3394" y="6762"/>
                  </a:lnTo>
                  <a:close/>
                  <a:moveTo>
                    <a:pt x="2549" y="8466"/>
                  </a:moveTo>
                  <a:lnTo>
                    <a:pt x="2549" y="9311"/>
                  </a:lnTo>
                  <a:lnTo>
                    <a:pt x="1691" y="9311"/>
                  </a:lnTo>
                  <a:lnTo>
                    <a:pt x="1691" y="8466"/>
                  </a:lnTo>
                  <a:close/>
                  <a:moveTo>
                    <a:pt x="7620" y="8466"/>
                  </a:moveTo>
                  <a:lnTo>
                    <a:pt x="7620" y="9311"/>
                  </a:lnTo>
                  <a:lnTo>
                    <a:pt x="3394" y="9311"/>
                  </a:lnTo>
                  <a:lnTo>
                    <a:pt x="3394" y="8466"/>
                  </a:lnTo>
                  <a:close/>
                  <a:moveTo>
                    <a:pt x="0" y="0"/>
                  </a:moveTo>
                  <a:lnTo>
                    <a:pt x="0" y="12692"/>
                  </a:lnTo>
                  <a:lnTo>
                    <a:pt x="9311" y="12692"/>
                  </a:lnTo>
                  <a:lnTo>
                    <a:pt x="93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3509475" y="1345225"/>
              <a:ext cx="63400" cy="262525"/>
            </a:xfrm>
            <a:custGeom>
              <a:rect b="b" l="l" r="r" t="t"/>
              <a:pathLst>
                <a:path extrusionOk="0" h="10501" w="2536">
                  <a:moveTo>
                    <a:pt x="0" y="1"/>
                  </a:moveTo>
                  <a:lnTo>
                    <a:pt x="0" y="1691"/>
                  </a:lnTo>
                  <a:lnTo>
                    <a:pt x="2536" y="1691"/>
                  </a:lnTo>
                  <a:lnTo>
                    <a:pt x="2536" y="1"/>
                  </a:lnTo>
                  <a:close/>
                  <a:moveTo>
                    <a:pt x="0" y="2537"/>
                  </a:moveTo>
                  <a:lnTo>
                    <a:pt x="0" y="6776"/>
                  </a:lnTo>
                  <a:lnTo>
                    <a:pt x="2536" y="6776"/>
                  </a:lnTo>
                  <a:lnTo>
                    <a:pt x="2536" y="2537"/>
                  </a:lnTo>
                  <a:close/>
                  <a:moveTo>
                    <a:pt x="0" y="7621"/>
                  </a:moveTo>
                  <a:lnTo>
                    <a:pt x="0" y="8598"/>
                  </a:lnTo>
                  <a:lnTo>
                    <a:pt x="1268" y="10500"/>
                  </a:lnTo>
                  <a:lnTo>
                    <a:pt x="2536" y="8598"/>
                  </a:lnTo>
                  <a:lnTo>
                    <a:pt x="2536" y="762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55"/>
          <p:cNvGrpSpPr/>
          <p:nvPr/>
        </p:nvGrpSpPr>
        <p:grpSpPr>
          <a:xfrm>
            <a:off x="4035336" y="1307056"/>
            <a:ext cx="337709" cy="337686"/>
            <a:chOff x="3998100" y="1259075"/>
            <a:chExt cx="361225" cy="361200"/>
          </a:xfrm>
        </p:grpSpPr>
        <p:sp>
          <p:nvSpPr>
            <p:cNvPr id="2290" name="Google Shape;2290;p55"/>
            <p:cNvSpPr/>
            <p:nvPr/>
          </p:nvSpPr>
          <p:spPr>
            <a:xfrm>
              <a:off x="3998100" y="1450875"/>
              <a:ext cx="361225" cy="169400"/>
            </a:xfrm>
            <a:custGeom>
              <a:rect b="b" l="l" r="r" t="t"/>
              <a:pathLst>
                <a:path extrusionOk="0" h="6776" w="14449">
                  <a:moveTo>
                    <a:pt x="7648" y="2127"/>
                  </a:moveTo>
                  <a:lnTo>
                    <a:pt x="7648" y="4663"/>
                  </a:lnTo>
                  <a:lnTo>
                    <a:pt x="6802" y="4663"/>
                  </a:lnTo>
                  <a:lnTo>
                    <a:pt x="6802" y="2127"/>
                  </a:lnTo>
                  <a:close/>
                  <a:moveTo>
                    <a:pt x="3408" y="1"/>
                  </a:moveTo>
                  <a:lnTo>
                    <a:pt x="3408" y="846"/>
                  </a:lnTo>
                  <a:lnTo>
                    <a:pt x="4253" y="846"/>
                  </a:lnTo>
                  <a:lnTo>
                    <a:pt x="4253" y="2550"/>
                  </a:lnTo>
                  <a:lnTo>
                    <a:pt x="1" y="2550"/>
                  </a:lnTo>
                  <a:lnTo>
                    <a:pt x="1" y="3395"/>
                  </a:lnTo>
                  <a:lnTo>
                    <a:pt x="873" y="3395"/>
                  </a:lnTo>
                  <a:lnTo>
                    <a:pt x="873" y="5931"/>
                  </a:lnTo>
                  <a:lnTo>
                    <a:pt x="1" y="5931"/>
                  </a:lnTo>
                  <a:lnTo>
                    <a:pt x="1" y="6776"/>
                  </a:lnTo>
                  <a:lnTo>
                    <a:pt x="14449" y="6776"/>
                  </a:lnTo>
                  <a:lnTo>
                    <a:pt x="14449" y="5931"/>
                  </a:lnTo>
                  <a:lnTo>
                    <a:pt x="13564" y="5931"/>
                  </a:lnTo>
                  <a:lnTo>
                    <a:pt x="13564" y="4240"/>
                  </a:lnTo>
                  <a:lnTo>
                    <a:pt x="14449" y="4240"/>
                  </a:lnTo>
                  <a:lnTo>
                    <a:pt x="14449" y="3395"/>
                  </a:lnTo>
                  <a:lnTo>
                    <a:pt x="10183" y="3395"/>
                  </a:lnTo>
                  <a:lnTo>
                    <a:pt x="10183" y="846"/>
                  </a:lnTo>
                  <a:lnTo>
                    <a:pt x="11028" y="846"/>
                  </a:lnTo>
                  <a:lnTo>
                    <a:pt x="110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4095850" y="1259075"/>
              <a:ext cx="165750" cy="157825"/>
            </a:xfrm>
            <a:custGeom>
              <a:rect b="b" l="l" r="r" t="t"/>
              <a:pathLst>
                <a:path extrusionOk="0" h="6313" w="6630">
                  <a:moveTo>
                    <a:pt x="3315" y="0"/>
                  </a:moveTo>
                  <a:lnTo>
                    <a:pt x="2272" y="2060"/>
                  </a:lnTo>
                  <a:lnTo>
                    <a:pt x="0" y="2404"/>
                  </a:lnTo>
                  <a:lnTo>
                    <a:pt x="1651" y="4028"/>
                  </a:lnTo>
                  <a:lnTo>
                    <a:pt x="1255" y="6313"/>
                  </a:lnTo>
                  <a:lnTo>
                    <a:pt x="3315" y="5243"/>
                  </a:lnTo>
                  <a:lnTo>
                    <a:pt x="5362" y="6313"/>
                  </a:lnTo>
                  <a:lnTo>
                    <a:pt x="4979" y="4028"/>
                  </a:lnTo>
                  <a:lnTo>
                    <a:pt x="6630" y="2404"/>
                  </a:lnTo>
                  <a:lnTo>
                    <a:pt x="4345" y="2060"/>
                  </a:lnTo>
                  <a:lnTo>
                    <a:pt x="3315" y="0"/>
                  </a:lnTo>
                  <a:close/>
                  <a:moveTo>
                    <a:pt x="5362" y="6313"/>
                  </a:moveTo>
                  <a:lnTo>
                    <a:pt x="5362" y="6313"/>
                  </a:lnTo>
                  <a:lnTo>
                    <a:pt x="5362" y="631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 name="Google Shape;2292;p55"/>
          <p:cNvGrpSpPr/>
          <p:nvPr/>
        </p:nvGrpSpPr>
        <p:grpSpPr>
          <a:xfrm>
            <a:off x="4679529" y="1376799"/>
            <a:ext cx="337709" cy="198199"/>
            <a:chOff x="4687150" y="1333675"/>
            <a:chExt cx="361225" cy="212000"/>
          </a:xfrm>
        </p:grpSpPr>
        <p:sp>
          <p:nvSpPr>
            <p:cNvPr id="2293" name="Google Shape;2293;p55"/>
            <p:cNvSpPr/>
            <p:nvPr/>
          </p:nvSpPr>
          <p:spPr>
            <a:xfrm>
              <a:off x="4687150" y="1333675"/>
              <a:ext cx="318325" cy="169400"/>
            </a:xfrm>
            <a:custGeom>
              <a:rect b="b" l="l" r="r" t="t"/>
              <a:pathLst>
                <a:path extrusionOk="0" h="6776" w="12733">
                  <a:moveTo>
                    <a:pt x="11042" y="1704"/>
                  </a:moveTo>
                  <a:lnTo>
                    <a:pt x="11042" y="2550"/>
                  </a:lnTo>
                  <a:lnTo>
                    <a:pt x="9338" y="2550"/>
                  </a:lnTo>
                  <a:lnTo>
                    <a:pt x="9338" y="1704"/>
                  </a:lnTo>
                  <a:close/>
                  <a:moveTo>
                    <a:pt x="6380" y="1704"/>
                  </a:moveTo>
                  <a:cubicBezTo>
                    <a:pt x="7634" y="1704"/>
                    <a:pt x="8493" y="2523"/>
                    <a:pt x="8493" y="3395"/>
                  </a:cubicBezTo>
                  <a:cubicBezTo>
                    <a:pt x="8493" y="4265"/>
                    <a:pt x="7637" y="5082"/>
                    <a:pt x="6386" y="5085"/>
                  </a:cubicBezTo>
                  <a:lnTo>
                    <a:pt x="6386" y="5085"/>
                  </a:lnTo>
                  <a:cubicBezTo>
                    <a:pt x="5122" y="5082"/>
                    <a:pt x="4267" y="4265"/>
                    <a:pt x="4267" y="3395"/>
                  </a:cubicBezTo>
                  <a:cubicBezTo>
                    <a:pt x="4267" y="2523"/>
                    <a:pt x="5125" y="1704"/>
                    <a:pt x="6380" y="1704"/>
                  </a:cubicBezTo>
                  <a:close/>
                  <a:moveTo>
                    <a:pt x="3421" y="4240"/>
                  </a:moveTo>
                  <a:lnTo>
                    <a:pt x="3421" y="5085"/>
                  </a:lnTo>
                  <a:lnTo>
                    <a:pt x="1718" y="5085"/>
                  </a:lnTo>
                  <a:lnTo>
                    <a:pt x="1718" y="4240"/>
                  </a:lnTo>
                  <a:close/>
                  <a:moveTo>
                    <a:pt x="1" y="1"/>
                  </a:moveTo>
                  <a:lnTo>
                    <a:pt x="1" y="6776"/>
                  </a:lnTo>
                  <a:lnTo>
                    <a:pt x="12732" y="6776"/>
                  </a:lnTo>
                  <a:lnTo>
                    <a:pt x="1273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4730075" y="1376275"/>
              <a:ext cx="318300" cy="169400"/>
            </a:xfrm>
            <a:custGeom>
              <a:rect b="b" l="l" r="r" t="t"/>
              <a:pathLst>
                <a:path extrusionOk="0" h="6776" w="12732">
                  <a:moveTo>
                    <a:pt x="11860" y="0"/>
                  </a:moveTo>
                  <a:lnTo>
                    <a:pt x="11860" y="5917"/>
                  </a:lnTo>
                  <a:lnTo>
                    <a:pt x="1" y="5917"/>
                  </a:lnTo>
                  <a:lnTo>
                    <a:pt x="1" y="6775"/>
                  </a:lnTo>
                  <a:lnTo>
                    <a:pt x="12732" y="6775"/>
                  </a:lnTo>
                  <a:lnTo>
                    <a:pt x="127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 name="Google Shape;2295;p55"/>
          <p:cNvGrpSpPr/>
          <p:nvPr/>
        </p:nvGrpSpPr>
        <p:grpSpPr>
          <a:xfrm>
            <a:off x="5405830" y="1307056"/>
            <a:ext cx="215167" cy="337920"/>
            <a:chOff x="5464025" y="1259075"/>
            <a:chExt cx="230150" cy="361450"/>
          </a:xfrm>
        </p:grpSpPr>
        <p:sp>
          <p:nvSpPr>
            <p:cNvPr id="2296" name="Google Shape;2296;p55"/>
            <p:cNvSpPr/>
            <p:nvPr/>
          </p:nvSpPr>
          <p:spPr>
            <a:xfrm>
              <a:off x="5464025" y="1429750"/>
              <a:ext cx="222575" cy="190775"/>
            </a:xfrm>
            <a:custGeom>
              <a:rect b="b" l="l" r="r" t="t"/>
              <a:pathLst>
                <a:path extrusionOk="0" h="7631" w="8903">
                  <a:moveTo>
                    <a:pt x="5072" y="1689"/>
                  </a:moveTo>
                  <a:cubicBezTo>
                    <a:pt x="6163" y="1689"/>
                    <a:pt x="7212" y="2538"/>
                    <a:pt x="7212" y="3817"/>
                  </a:cubicBezTo>
                  <a:cubicBezTo>
                    <a:pt x="7212" y="4980"/>
                    <a:pt x="6261" y="5930"/>
                    <a:pt x="5085" y="5930"/>
                  </a:cubicBezTo>
                  <a:cubicBezTo>
                    <a:pt x="3210" y="5930"/>
                    <a:pt x="2259" y="3646"/>
                    <a:pt x="3593" y="2312"/>
                  </a:cubicBezTo>
                  <a:cubicBezTo>
                    <a:pt x="4023" y="1882"/>
                    <a:pt x="4553" y="1689"/>
                    <a:pt x="5072" y="1689"/>
                  </a:cubicBezTo>
                  <a:close/>
                  <a:moveTo>
                    <a:pt x="5085" y="1"/>
                  </a:moveTo>
                  <a:cubicBezTo>
                    <a:pt x="1691" y="1"/>
                    <a:pt x="1" y="4108"/>
                    <a:pt x="2391" y="6512"/>
                  </a:cubicBezTo>
                  <a:cubicBezTo>
                    <a:pt x="3169" y="7284"/>
                    <a:pt x="4124" y="7631"/>
                    <a:pt x="5061" y="7631"/>
                  </a:cubicBezTo>
                  <a:cubicBezTo>
                    <a:pt x="7022" y="7631"/>
                    <a:pt x="8902" y="6114"/>
                    <a:pt x="8902" y="3817"/>
                  </a:cubicBezTo>
                  <a:cubicBezTo>
                    <a:pt x="8902" y="1704"/>
                    <a:pt x="7199" y="1"/>
                    <a:pt x="50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5548900" y="1493475"/>
              <a:ext cx="74300" cy="63400"/>
            </a:xfrm>
            <a:custGeom>
              <a:rect b="b" l="l" r="r" t="t"/>
              <a:pathLst>
                <a:path extrusionOk="0" h="2536" w="2972">
                  <a:moveTo>
                    <a:pt x="1715" y="0"/>
                  </a:moveTo>
                  <a:cubicBezTo>
                    <a:pt x="1707" y="0"/>
                    <a:pt x="1699" y="0"/>
                    <a:pt x="1690" y="1"/>
                  </a:cubicBezTo>
                  <a:cubicBezTo>
                    <a:pt x="568" y="1"/>
                    <a:pt x="0" y="1361"/>
                    <a:pt x="792" y="2166"/>
                  </a:cubicBezTo>
                  <a:cubicBezTo>
                    <a:pt x="1052" y="2422"/>
                    <a:pt x="1370" y="2536"/>
                    <a:pt x="1682" y="2536"/>
                  </a:cubicBezTo>
                  <a:cubicBezTo>
                    <a:pt x="2340" y="2536"/>
                    <a:pt x="2972" y="2030"/>
                    <a:pt x="2972" y="1268"/>
                  </a:cubicBezTo>
                  <a:cubicBezTo>
                    <a:pt x="2972" y="563"/>
                    <a:pt x="2417" y="0"/>
                    <a:pt x="17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5546575" y="1259075"/>
              <a:ext cx="89825" cy="133075"/>
            </a:xfrm>
            <a:custGeom>
              <a:rect b="b" l="l" r="r" t="t"/>
              <a:pathLst>
                <a:path extrusionOk="0" h="5323" w="3593">
                  <a:moveTo>
                    <a:pt x="1" y="0"/>
                  </a:moveTo>
                  <a:lnTo>
                    <a:pt x="1783" y="5322"/>
                  </a:lnTo>
                  <a:lnTo>
                    <a:pt x="35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5607650" y="1275575"/>
              <a:ext cx="86525" cy="153875"/>
            </a:xfrm>
            <a:custGeom>
              <a:rect b="b" l="l" r="r" t="t"/>
              <a:pathLst>
                <a:path extrusionOk="0" h="6155" w="3461">
                  <a:moveTo>
                    <a:pt x="1810" y="0"/>
                  </a:moveTo>
                  <a:lnTo>
                    <a:pt x="1" y="5375"/>
                  </a:lnTo>
                  <a:cubicBezTo>
                    <a:pt x="701" y="5481"/>
                    <a:pt x="1388" y="5745"/>
                    <a:pt x="1982" y="6155"/>
                  </a:cubicBezTo>
                  <a:lnTo>
                    <a:pt x="1982" y="6141"/>
                  </a:lnTo>
                  <a:lnTo>
                    <a:pt x="3461" y="1612"/>
                  </a:lnTo>
                  <a:lnTo>
                    <a:pt x="18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5488150" y="1275575"/>
              <a:ext cx="86525" cy="153875"/>
            </a:xfrm>
            <a:custGeom>
              <a:rect b="b" l="l" r="r" t="t"/>
              <a:pathLst>
                <a:path extrusionOk="0" h="6155" w="3461">
                  <a:moveTo>
                    <a:pt x="1651" y="0"/>
                  </a:moveTo>
                  <a:lnTo>
                    <a:pt x="0" y="1625"/>
                  </a:lnTo>
                  <a:lnTo>
                    <a:pt x="1479" y="6155"/>
                  </a:lnTo>
                  <a:cubicBezTo>
                    <a:pt x="2073" y="5745"/>
                    <a:pt x="2747" y="5468"/>
                    <a:pt x="3460" y="5375"/>
                  </a:cubicBez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1" name="Google Shape;2301;p55"/>
          <p:cNvGrpSpPr/>
          <p:nvPr/>
        </p:nvGrpSpPr>
        <p:grpSpPr>
          <a:xfrm>
            <a:off x="6076270" y="1346251"/>
            <a:ext cx="337709" cy="257144"/>
            <a:chOff x="6181150" y="1301000"/>
            <a:chExt cx="361225" cy="275050"/>
          </a:xfrm>
        </p:grpSpPr>
        <p:sp>
          <p:nvSpPr>
            <p:cNvPr id="2302" name="Google Shape;2302;p55"/>
            <p:cNvSpPr/>
            <p:nvPr/>
          </p:nvSpPr>
          <p:spPr>
            <a:xfrm>
              <a:off x="6181150" y="1301000"/>
              <a:ext cx="102050" cy="106000"/>
            </a:xfrm>
            <a:custGeom>
              <a:rect b="b" l="l" r="r" t="t"/>
              <a:pathLst>
                <a:path extrusionOk="0" h="4240" w="4082">
                  <a:moveTo>
                    <a:pt x="1717" y="0"/>
                  </a:moveTo>
                  <a:lnTo>
                    <a:pt x="1717" y="1691"/>
                  </a:lnTo>
                  <a:lnTo>
                    <a:pt x="1" y="1691"/>
                  </a:lnTo>
                  <a:lnTo>
                    <a:pt x="1" y="4240"/>
                  </a:lnTo>
                  <a:lnTo>
                    <a:pt x="1546" y="4240"/>
                  </a:lnTo>
                  <a:lnTo>
                    <a:pt x="4081" y="1691"/>
                  </a:lnTo>
                  <a:lnTo>
                    <a:pt x="2576" y="1691"/>
                  </a:lnTo>
                  <a:lnTo>
                    <a:pt x="25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6249825" y="1343250"/>
              <a:ext cx="128800" cy="63750"/>
            </a:xfrm>
            <a:custGeom>
              <a:rect b="b" l="l" r="r" t="t"/>
              <a:pathLst>
                <a:path extrusionOk="0" h="2550" w="5152">
                  <a:moveTo>
                    <a:pt x="2536" y="1"/>
                  </a:moveTo>
                  <a:lnTo>
                    <a:pt x="1" y="2550"/>
                  </a:lnTo>
                  <a:lnTo>
                    <a:pt x="2615" y="2550"/>
                  </a:lnTo>
                  <a:lnTo>
                    <a:pt x="51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6344925" y="1343250"/>
              <a:ext cx="128775" cy="63750"/>
            </a:xfrm>
            <a:custGeom>
              <a:rect b="b" l="l" r="r" t="t"/>
              <a:pathLst>
                <a:path extrusionOk="0" h="2550" w="5151">
                  <a:moveTo>
                    <a:pt x="2549" y="1"/>
                  </a:moveTo>
                  <a:lnTo>
                    <a:pt x="0" y="2550"/>
                  </a:lnTo>
                  <a:lnTo>
                    <a:pt x="2615" y="2550"/>
                  </a:lnTo>
                  <a:lnTo>
                    <a:pt x="51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6440325" y="1343250"/>
              <a:ext cx="102050" cy="63750"/>
            </a:xfrm>
            <a:custGeom>
              <a:rect b="b" l="l" r="r" t="t"/>
              <a:pathLst>
                <a:path extrusionOk="0" h="2550" w="4082">
                  <a:moveTo>
                    <a:pt x="2536" y="1"/>
                  </a:moveTo>
                  <a:lnTo>
                    <a:pt x="1" y="2550"/>
                  </a:lnTo>
                  <a:lnTo>
                    <a:pt x="4082" y="2550"/>
                  </a:lnTo>
                  <a:lnTo>
                    <a:pt x="40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6181150" y="1428100"/>
              <a:ext cx="102050" cy="63425"/>
            </a:xfrm>
            <a:custGeom>
              <a:rect b="b" l="l" r="r" t="t"/>
              <a:pathLst>
                <a:path extrusionOk="0" h="2537" w="4082">
                  <a:moveTo>
                    <a:pt x="1" y="1"/>
                  </a:moveTo>
                  <a:lnTo>
                    <a:pt x="1" y="2536"/>
                  </a:lnTo>
                  <a:lnTo>
                    <a:pt x="1546" y="2536"/>
                  </a:lnTo>
                  <a:lnTo>
                    <a:pt x="40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6440325" y="1428100"/>
              <a:ext cx="102050" cy="147950"/>
            </a:xfrm>
            <a:custGeom>
              <a:rect b="b" l="l" r="r" t="t"/>
              <a:pathLst>
                <a:path extrusionOk="0" h="5918" w="4082">
                  <a:moveTo>
                    <a:pt x="2536" y="1"/>
                  </a:moveTo>
                  <a:lnTo>
                    <a:pt x="1" y="2536"/>
                  </a:lnTo>
                  <a:lnTo>
                    <a:pt x="1519" y="2536"/>
                  </a:lnTo>
                  <a:lnTo>
                    <a:pt x="1519" y="5072"/>
                  </a:lnTo>
                  <a:lnTo>
                    <a:pt x="674" y="5072"/>
                  </a:lnTo>
                  <a:lnTo>
                    <a:pt x="674" y="5917"/>
                  </a:lnTo>
                  <a:lnTo>
                    <a:pt x="3210" y="5917"/>
                  </a:lnTo>
                  <a:lnTo>
                    <a:pt x="3210" y="5072"/>
                  </a:lnTo>
                  <a:lnTo>
                    <a:pt x="2365" y="5072"/>
                  </a:lnTo>
                  <a:lnTo>
                    <a:pt x="2365" y="2536"/>
                  </a:lnTo>
                  <a:lnTo>
                    <a:pt x="4082" y="2536"/>
                  </a:lnTo>
                  <a:lnTo>
                    <a:pt x="40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6344925" y="1428100"/>
              <a:ext cx="128775" cy="63425"/>
            </a:xfrm>
            <a:custGeom>
              <a:rect b="b" l="l" r="r" t="t"/>
              <a:pathLst>
                <a:path extrusionOk="0" h="2537" w="5151">
                  <a:moveTo>
                    <a:pt x="2549" y="1"/>
                  </a:moveTo>
                  <a:lnTo>
                    <a:pt x="0" y="2536"/>
                  </a:lnTo>
                  <a:lnTo>
                    <a:pt x="2615" y="2536"/>
                  </a:lnTo>
                  <a:lnTo>
                    <a:pt x="51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6249825" y="1428100"/>
              <a:ext cx="128800" cy="63425"/>
            </a:xfrm>
            <a:custGeom>
              <a:rect b="b" l="l" r="r" t="t"/>
              <a:pathLst>
                <a:path extrusionOk="0" h="2537" w="5152">
                  <a:moveTo>
                    <a:pt x="2536" y="1"/>
                  </a:moveTo>
                  <a:lnTo>
                    <a:pt x="1" y="2536"/>
                  </a:lnTo>
                  <a:lnTo>
                    <a:pt x="2602" y="2536"/>
                  </a:lnTo>
                  <a:lnTo>
                    <a:pt x="51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6202950" y="1491500"/>
              <a:ext cx="63400" cy="84550"/>
            </a:xfrm>
            <a:custGeom>
              <a:rect b="b" l="l" r="r" t="t"/>
              <a:pathLst>
                <a:path extrusionOk="0" h="3382" w="2536">
                  <a:moveTo>
                    <a:pt x="845" y="0"/>
                  </a:moveTo>
                  <a:lnTo>
                    <a:pt x="845" y="2536"/>
                  </a:lnTo>
                  <a:lnTo>
                    <a:pt x="0" y="2536"/>
                  </a:lnTo>
                  <a:lnTo>
                    <a:pt x="0" y="3381"/>
                  </a:lnTo>
                  <a:lnTo>
                    <a:pt x="2536" y="3381"/>
                  </a:lnTo>
                  <a:lnTo>
                    <a:pt x="2536" y="2536"/>
                  </a:lnTo>
                  <a:lnTo>
                    <a:pt x="1704" y="2536"/>
                  </a:lnTo>
                  <a:lnTo>
                    <a:pt x="1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6478300" y="1301000"/>
              <a:ext cx="21150" cy="42275"/>
            </a:xfrm>
            <a:custGeom>
              <a:rect b="b" l="l" r="r" t="t"/>
              <a:pathLst>
                <a:path extrusionOk="0" h="1691" w="846">
                  <a:moveTo>
                    <a:pt x="0" y="0"/>
                  </a:moveTo>
                  <a:lnTo>
                    <a:pt x="0" y="1691"/>
                  </a:lnTo>
                  <a:lnTo>
                    <a:pt x="846" y="1691"/>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2" name="Google Shape;2312;p55"/>
          <p:cNvGrpSpPr/>
          <p:nvPr/>
        </p:nvGrpSpPr>
        <p:grpSpPr>
          <a:xfrm>
            <a:off x="6836531" y="1338211"/>
            <a:ext cx="337709" cy="277221"/>
            <a:chOff x="6994350" y="1292400"/>
            <a:chExt cx="361225" cy="296525"/>
          </a:xfrm>
        </p:grpSpPr>
        <p:sp>
          <p:nvSpPr>
            <p:cNvPr id="2313" name="Google Shape;2313;p55"/>
            <p:cNvSpPr/>
            <p:nvPr/>
          </p:nvSpPr>
          <p:spPr>
            <a:xfrm>
              <a:off x="6994350" y="1377250"/>
              <a:ext cx="148600" cy="105675"/>
            </a:xfrm>
            <a:custGeom>
              <a:rect b="b" l="l" r="r" t="t"/>
              <a:pathLst>
                <a:path extrusionOk="0" h="4227" w="5944">
                  <a:moveTo>
                    <a:pt x="0" y="1"/>
                  </a:moveTo>
                  <a:lnTo>
                    <a:pt x="0" y="4227"/>
                  </a:lnTo>
                  <a:lnTo>
                    <a:pt x="5943" y="4227"/>
                  </a:lnTo>
                  <a:lnTo>
                    <a:pt x="5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7164375" y="1344575"/>
              <a:ext cx="105675" cy="171050"/>
            </a:xfrm>
            <a:custGeom>
              <a:rect b="b" l="l" r="r" t="t"/>
              <a:pathLst>
                <a:path extrusionOk="0" h="6842" w="4227">
                  <a:moveTo>
                    <a:pt x="4227" y="0"/>
                  </a:moveTo>
                  <a:cubicBezTo>
                    <a:pt x="3263" y="846"/>
                    <a:pt x="2034" y="1308"/>
                    <a:pt x="767" y="1308"/>
                  </a:cubicBezTo>
                  <a:lnTo>
                    <a:pt x="1" y="1308"/>
                  </a:lnTo>
                  <a:lnTo>
                    <a:pt x="1" y="5534"/>
                  </a:lnTo>
                  <a:lnTo>
                    <a:pt x="767" y="5534"/>
                  </a:lnTo>
                  <a:cubicBezTo>
                    <a:pt x="2034" y="5534"/>
                    <a:pt x="3263" y="6009"/>
                    <a:pt x="4227" y="6841"/>
                  </a:cubicBezTo>
                  <a:lnTo>
                    <a:pt x="42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7291150" y="1292400"/>
              <a:ext cx="21175" cy="275400"/>
            </a:xfrm>
            <a:custGeom>
              <a:rect b="b" l="l" r="r" t="t"/>
              <a:pathLst>
                <a:path extrusionOk="0" h="11016" w="847">
                  <a:moveTo>
                    <a:pt x="1" y="1"/>
                  </a:moveTo>
                  <a:lnTo>
                    <a:pt x="1" y="11015"/>
                  </a:lnTo>
                  <a:lnTo>
                    <a:pt x="846" y="11015"/>
                  </a:lnTo>
                  <a:lnTo>
                    <a:pt x="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7333425" y="1391450"/>
              <a:ext cx="22150" cy="77300"/>
            </a:xfrm>
            <a:custGeom>
              <a:rect b="b" l="l" r="r" t="t"/>
              <a:pathLst>
                <a:path extrusionOk="0" h="3092" w="886">
                  <a:moveTo>
                    <a:pt x="0" y="1"/>
                  </a:moveTo>
                  <a:lnTo>
                    <a:pt x="0" y="3091"/>
                  </a:lnTo>
                  <a:lnTo>
                    <a:pt x="885" y="2655"/>
                  </a:lnTo>
                  <a:lnTo>
                    <a:pt x="885" y="437"/>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7037275" y="1504375"/>
              <a:ext cx="84550" cy="84550"/>
            </a:xfrm>
            <a:custGeom>
              <a:rect b="b" l="l" r="r" t="t"/>
              <a:pathLst>
                <a:path extrusionOk="0" h="3382" w="3382">
                  <a:moveTo>
                    <a:pt x="0" y="0"/>
                  </a:moveTo>
                  <a:lnTo>
                    <a:pt x="0" y="3381"/>
                  </a:lnTo>
                  <a:lnTo>
                    <a:pt x="2536" y="3381"/>
                  </a:lnTo>
                  <a:lnTo>
                    <a:pt x="2536" y="846"/>
                  </a:lnTo>
                  <a:lnTo>
                    <a:pt x="3381" y="846"/>
                  </a:lnTo>
                  <a:lnTo>
                    <a:pt x="33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8" name="Google Shape;2318;p55"/>
          <p:cNvSpPr/>
          <p:nvPr/>
        </p:nvSpPr>
        <p:spPr>
          <a:xfrm>
            <a:off x="7597069" y="1307100"/>
            <a:ext cx="296948" cy="337686"/>
          </a:xfrm>
          <a:custGeom>
            <a:rect b="b" l="l" r="r" t="t"/>
            <a:pathLst>
              <a:path extrusionOk="0" h="14448" w="12705">
                <a:moveTo>
                  <a:pt x="8465" y="0"/>
                </a:moveTo>
                <a:cubicBezTo>
                  <a:pt x="7066" y="0"/>
                  <a:pt x="5930" y="1136"/>
                  <a:pt x="5930" y="2536"/>
                </a:cubicBezTo>
                <a:lnTo>
                  <a:pt x="5930" y="3447"/>
                </a:lnTo>
                <a:cubicBezTo>
                  <a:pt x="5930" y="2517"/>
                  <a:pt x="5177" y="1756"/>
                  <a:pt x="4250" y="1756"/>
                </a:cubicBezTo>
                <a:cubicBezTo>
                  <a:pt x="4242" y="1756"/>
                  <a:pt x="4234" y="1756"/>
                  <a:pt x="4226" y="1756"/>
                </a:cubicBezTo>
                <a:lnTo>
                  <a:pt x="3381" y="1756"/>
                </a:lnTo>
                <a:lnTo>
                  <a:pt x="3381" y="2602"/>
                </a:lnTo>
                <a:cubicBezTo>
                  <a:pt x="3381" y="3526"/>
                  <a:pt x="4147" y="4292"/>
                  <a:pt x="5071" y="4292"/>
                </a:cubicBezTo>
                <a:lnTo>
                  <a:pt x="5930" y="4292"/>
                </a:lnTo>
                <a:lnTo>
                  <a:pt x="5930" y="8518"/>
                </a:lnTo>
                <a:cubicBezTo>
                  <a:pt x="5930" y="7594"/>
                  <a:pt x="5177" y="6828"/>
                  <a:pt x="4239" y="6828"/>
                </a:cubicBezTo>
                <a:lnTo>
                  <a:pt x="3394" y="6828"/>
                </a:lnTo>
                <a:lnTo>
                  <a:pt x="3394" y="7673"/>
                </a:lnTo>
                <a:cubicBezTo>
                  <a:pt x="3394" y="8611"/>
                  <a:pt x="4147" y="9363"/>
                  <a:pt x="5085" y="9377"/>
                </a:cubicBezTo>
                <a:lnTo>
                  <a:pt x="5930" y="9377"/>
                </a:lnTo>
                <a:lnTo>
                  <a:pt x="5930" y="11080"/>
                </a:lnTo>
                <a:cubicBezTo>
                  <a:pt x="4939" y="11199"/>
                  <a:pt x="4041" y="11688"/>
                  <a:pt x="3407" y="12454"/>
                </a:cubicBezTo>
                <a:cubicBezTo>
                  <a:pt x="2800" y="13193"/>
                  <a:pt x="1994" y="13603"/>
                  <a:pt x="1149" y="13603"/>
                </a:cubicBezTo>
                <a:lnTo>
                  <a:pt x="0" y="13603"/>
                </a:lnTo>
                <a:lnTo>
                  <a:pt x="0" y="14448"/>
                </a:lnTo>
                <a:lnTo>
                  <a:pt x="12705" y="14448"/>
                </a:lnTo>
                <a:lnTo>
                  <a:pt x="12705" y="13603"/>
                </a:lnTo>
                <a:lnTo>
                  <a:pt x="11556" y="13603"/>
                </a:lnTo>
                <a:cubicBezTo>
                  <a:pt x="10697" y="13603"/>
                  <a:pt x="9905" y="13193"/>
                  <a:pt x="9284" y="12454"/>
                </a:cubicBezTo>
                <a:cubicBezTo>
                  <a:pt x="8664" y="11688"/>
                  <a:pt x="7752" y="11199"/>
                  <a:pt x="6775" y="11080"/>
                </a:cubicBezTo>
                <a:lnTo>
                  <a:pt x="6775" y="6828"/>
                </a:lnTo>
                <a:lnTo>
                  <a:pt x="7620" y="6828"/>
                </a:lnTo>
                <a:cubicBezTo>
                  <a:pt x="8545" y="6828"/>
                  <a:pt x="9311" y="6075"/>
                  <a:pt x="9311" y="5137"/>
                </a:cubicBezTo>
                <a:lnTo>
                  <a:pt x="9311" y="4292"/>
                </a:lnTo>
                <a:lnTo>
                  <a:pt x="8465" y="4292"/>
                </a:lnTo>
                <a:cubicBezTo>
                  <a:pt x="7528" y="4292"/>
                  <a:pt x="6775" y="5045"/>
                  <a:pt x="6775" y="5983"/>
                </a:cubicBezTo>
                <a:lnTo>
                  <a:pt x="6775" y="2536"/>
                </a:lnTo>
                <a:cubicBezTo>
                  <a:pt x="6775" y="1611"/>
                  <a:pt x="7528" y="845"/>
                  <a:pt x="8465" y="845"/>
                </a:cubicBezTo>
                <a:lnTo>
                  <a:pt x="84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9" name="Google Shape;2319;p55"/>
          <p:cNvGrpSpPr/>
          <p:nvPr/>
        </p:nvGrpSpPr>
        <p:grpSpPr>
          <a:xfrm>
            <a:off x="1237882" y="2058341"/>
            <a:ext cx="337686" cy="270420"/>
            <a:chOff x="1005850" y="2062675"/>
            <a:chExt cx="361200" cy="289250"/>
          </a:xfrm>
        </p:grpSpPr>
        <p:sp>
          <p:nvSpPr>
            <p:cNvPr id="2320" name="Google Shape;2320;p55"/>
            <p:cNvSpPr/>
            <p:nvPr/>
          </p:nvSpPr>
          <p:spPr>
            <a:xfrm>
              <a:off x="1005850" y="2062675"/>
              <a:ext cx="361200" cy="149925"/>
            </a:xfrm>
            <a:custGeom>
              <a:rect b="b" l="l" r="r" t="t"/>
              <a:pathLst>
                <a:path extrusionOk="0" h="5997" w="14448">
                  <a:moveTo>
                    <a:pt x="7224" y="2404"/>
                  </a:moveTo>
                  <a:lnTo>
                    <a:pt x="7818" y="2998"/>
                  </a:lnTo>
                  <a:lnTo>
                    <a:pt x="7224" y="3606"/>
                  </a:lnTo>
                  <a:lnTo>
                    <a:pt x="6630" y="2998"/>
                  </a:lnTo>
                  <a:lnTo>
                    <a:pt x="7224" y="2404"/>
                  </a:lnTo>
                  <a:close/>
                  <a:moveTo>
                    <a:pt x="7224" y="1"/>
                  </a:moveTo>
                  <a:lnTo>
                    <a:pt x="0" y="2998"/>
                  </a:lnTo>
                  <a:lnTo>
                    <a:pt x="7224" y="5996"/>
                  </a:lnTo>
                  <a:lnTo>
                    <a:pt x="14448" y="2998"/>
                  </a:lnTo>
                  <a:lnTo>
                    <a:pt x="72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1091350" y="2196050"/>
              <a:ext cx="190525" cy="79925"/>
            </a:xfrm>
            <a:custGeom>
              <a:rect b="b" l="l" r="r" t="t"/>
              <a:pathLst>
                <a:path extrusionOk="0" h="3197" w="7621">
                  <a:moveTo>
                    <a:pt x="0" y="1"/>
                  </a:moveTo>
                  <a:lnTo>
                    <a:pt x="0" y="1678"/>
                  </a:lnTo>
                  <a:lnTo>
                    <a:pt x="3804" y="3197"/>
                  </a:lnTo>
                  <a:lnTo>
                    <a:pt x="7621" y="1678"/>
                  </a:lnTo>
                  <a:lnTo>
                    <a:pt x="7621" y="1"/>
                  </a:lnTo>
                  <a:lnTo>
                    <a:pt x="3804" y="157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1281850" y="2178575"/>
              <a:ext cx="63100" cy="173350"/>
            </a:xfrm>
            <a:custGeom>
              <a:rect b="b" l="l" r="r" t="t"/>
              <a:pathLst>
                <a:path extrusionOk="0" h="6934" w="2524">
                  <a:moveTo>
                    <a:pt x="1691" y="0"/>
                  </a:moveTo>
                  <a:lnTo>
                    <a:pt x="846" y="357"/>
                  </a:lnTo>
                  <a:lnTo>
                    <a:pt x="846" y="3090"/>
                  </a:lnTo>
                  <a:cubicBezTo>
                    <a:pt x="344" y="3275"/>
                    <a:pt x="1" y="3751"/>
                    <a:pt x="1" y="4292"/>
                  </a:cubicBezTo>
                  <a:cubicBezTo>
                    <a:pt x="1" y="4530"/>
                    <a:pt x="67" y="4754"/>
                    <a:pt x="199" y="4952"/>
                  </a:cubicBezTo>
                  <a:cubicBezTo>
                    <a:pt x="595" y="5586"/>
                    <a:pt x="952" y="6247"/>
                    <a:pt x="1269" y="6933"/>
                  </a:cubicBezTo>
                  <a:cubicBezTo>
                    <a:pt x="1585" y="6247"/>
                    <a:pt x="1942" y="5586"/>
                    <a:pt x="2338" y="4952"/>
                  </a:cubicBezTo>
                  <a:cubicBezTo>
                    <a:pt x="2457" y="4754"/>
                    <a:pt x="2523" y="4530"/>
                    <a:pt x="2523" y="4292"/>
                  </a:cubicBezTo>
                  <a:cubicBezTo>
                    <a:pt x="2523" y="3764"/>
                    <a:pt x="2193" y="3275"/>
                    <a:pt x="1678" y="3104"/>
                  </a:cubicBezTo>
                  <a:lnTo>
                    <a:pt x="1691" y="3090"/>
                  </a:lnTo>
                  <a:lnTo>
                    <a:pt x="1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3" name="Google Shape;2323;p55"/>
          <p:cNvGrpSpPr/>
          <p:nvPr/>
        </p:nvGrpSpPr>
        <p:grpSpPr>
          <a:xfrm>
            <a:off x="1971264" y="2024708"/>
            <a:ext cx="277525" cy="337686"/>
            <a:chOff x="1790300" y="2026700"/>
            <a:chExt cx="296850" cy="361200"/>
          </a:xfrm>
        </p:grpSpPr>
        <p:sp>
          <p:nvSpPr>
            <p:cNvPr id="2324" name="Google Shape;2324;p55"/>
            <p:cNvSpPr/>
            <p:nvPr/>
          </p:nvSpPr>
          <p:spPr>
            <a:xfrm>
              <a:off x="1822325" y="2345625"/>
              <a:ext cx="232800" cy="42275"/>
            </a:xfrm>
            <a:custGeom>
              <a:rect b="b" l="l" r="r" t="t"/>
              <a:pathLst>
                <a:path extrusionOk="0" h="1691" w="9312">
                  <a:moveTo>
                    <a:pt x="846" y="1"/>
                  </a:moveTo>
                  <a:lnTo>
                    <a:pt x="846" y="846"/>
                  </a:lnTo>
                  <a:lnTo>
                    <a:pt x="1" y="846"/>
                  </a:lnTo>
                  <a:lnTo>
                    <a:pt x="1" y="1691"/>
                  </a:lnTo>
                  <a:lnTo>
                    <a:pt x="9311" y="1691"/>
                  </a:lnTo>
                  <a:lnTo>
                    <a:pt x="9311" y="846"/>
                  </a:lnTo>
                  <a:lnTo>
                    <a:pt x="8466" y="846"/>
                  </a:lnTo>
                  <a:lnTo>
                    <a:pt x="84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1865250" y="2261100"/>
              <a:ext cx="146625" cy="63425"/>
            </a:xfrm>
            <a:custGeom>
              <a:rect b="b" l="l" r="r" t="t"/>
              <a:pathLst>
                <a:path extrusionOk="0" h="2537" w="5865">
                  <a:moveTo>
                    <a:pt x="2932" y="1"/>
                  </a:moveTo>
                  <a:cubicBezTo>
                    <a:pt x="1467" y="1"/>
                    <a:pt x="212" y="1084"/>
                    <a:pt x="1" y="2536"/>
                  </a:cubicBezTo>
                  <a:lnTo>
                    <a:pt x="5864" y="2536"/>
                  </a:lnTo>
                  <a:cubicBezTo>
                    <a:pt x="5653" y="1084"/>
                    <a:pt x="4398" y="1"/>
                    <a:pt x="29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1927975" y="2134000"/>
              <a:ext cx="21175" cy="42275"/>
            </a:xfrm>
            <a:custGeom>
              <a:rect b="b" l="l" r="r" t="t"/>
              <a:pathLst>
                <a:path extrusionOk="0" h="1691" w="847">
                  <a:moveTo>
                    <a:pt x="1" y="0"/>
                  </a:moveTo>
                  <a:lnTo>
                    <a:pt x="1" y="1268"/>
                  </a:lnTo>
                  <a:cubicBezTo>
                    <a:pt x="1" y="1506"/>
                    <a:pt x="186" y="1691"/>
                    <a:pt x="423" y="1691"/>
                  </a:cubicBezTo>
                  <a:cubicBezTo>
                    <a:pt x="661" y="1691"/>
                    <a:pt x="846" y="1506"/>
                    <a:pt x="846" y="1268"/>
                  </a:cubicBez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1864600" y="2026700"/>
              <a:ext cx="148250" cy="212975"/>
            </a:xfrm>
            <a:custGeom>
              <a:rect b="b" l="l" r="r" t="t"/>
              <a:pathLst>
                <a:path extrusionOk="0" h="8519" w="5930">
                  <a:moveTo>
                    <a:pt x="4226" y="3447"/>
                  </a:moveTo>
                  <a:lnTo>
                    <a:pt x="4226" y="5560"/>
                  </a:lnTo>
                  <a:cubicBezTo>
                    <a:pt x="4200" y="6247"/>
                    <a:pt x="3645" y="6788"/>
                    <a:pt x="2958" y="6788"/>
                  </a:cubicBezTo>
                  <a:cubicBezTo>
                    <a:pt x="2272" y="6788"/>
                    <a:pt x="1717" y="6247"/>
                    <a:pt x="1691" y="5560"/>
                  </a:cubicBezTo>
                  <a:lnTo>
                    <a:pt x="1691" y="3447"/>
                  </a:lnTo>
                  <a:close/>
                  <a:moveTo>
                    <a:pt x="0" y="0"/>
                  </a:moveTo>
                  <a:lnTo>
                    <a:pt x="0" y="5560"/>
                  </a:lnTo>
                  <a:cubicBezTo>
                    <a:pt x="13" y="7198"/>
                    <a:pt x="1321" y="8518"/>
                    <a:pt x="2958" y="8518"/>
                  </a:cubicBezTo>
                  <a:cubicBezTo>
                    <a:pt x="4596" y="8518"/>
                    <a:pt x="5930" y="7198"/>
                    <a:pt x="5930" y="5560"/>
                  </a:cubicBezTo>
                  <a:lnTo>
                    <a:pt x="59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2020425" y="2258125"/>
              <a:ext cx="66725" cy="45925"/>
            </a:xfrm>
            <a:custGeom>
              <a:rect b="b" l="l" r="r" t="t"/>
              <a:pathLst>
                <a:path extrusionOk="0" h="1837" w="2669">
                  <a:moveTo>
                    <a:pt x="2299" y="1"/>
                  </a:moveTo>
                  <a:lnTo>
                    <a:pt x="1" y="1071"/>
                  </a:lnTo>
                  <a:lnTo>
                    <a:pt x="357" y="1837"/>
                  </a:lnTo>
                  <a:lnTo>
                    <a:pt x="2668" y="767"/>
                  </a:lnTo>
                  <a:lnTo>
                    <a:pt x="22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1790300" y="2258475"/>
              <a:ext cx="66400" cy="45900"/>
            </a:xfrm>
            <a:custGeom>
              <a:rect b="b" l="l" r="r" t="t"/>
              <a:pathLst>
                <a:path extrusionOk="0" h="1836" w="2656">
                  <a:moveTo>
                    <a:pt x="357" y="0"/>
                  </a:moveTo>
                  <a:lnTo>
                    <a:pt x="1" y="766"/>
                  </a:lnTo>
                  <a:lnTo>
                    <a:pt x="2299" y="1836"/>
                  </a:lnTo>
                  <a:lnTo>
                    <a:pt x="2655" y="1070"/>
                  </a:lnTo>
                  <a:lnTo>
                    <a:pt x="3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1819025" y="2215200"/>
              <a:ext cx="59800" cy="60125"/>
            </a:xfrm>
            <a:custGeom>
              <a:rect b="b" l="l" r="r" t="t"/>
              <a:pathLst>
                <a:path extrusionOk="0" h="2405" w="2392">
                  <a:moveTo>
                    <a:pt x="595" y="1"/>
                  </a:moveTo>
                  <a:lnTo>
                    <a:pt x="1" y="608"/>
                  </a:lnTo>
                  <a:lnTo>
                    <a:pt x="1784" y="2405"/>
                  </a:lnTo>
                  <a:lnTo>
                    <a:pt x="2391" y="1797"/>
                  </a:lnTo>
                  <a:lnTo>
                    <a:pt x="5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1998300" y="2215200"/>
              <a:ext cx="60125" cy="60125"/>
            </a:xfrm>
            <a:custGeom>
              <a:rect b="b" l="l" r="r" t="t"/>
              <a:pathLst>
                <a:path extrusionOk="0" h="2405" w="2405">
                  <a:moveTo>
                    <a:pt x="1797" y="1"/>
                  </a:moveTo>
                  <a:lnTo>
                    <a:pt x="1" y="1797"/>
                  </a:lnTo>
                  <a:lnTo>
                    <a:pt x="608" y="2405"/>
                  </a:lnTo>
                  <a:lnTo>
                    <a:pt x="2404" y="608"/>
                  </a:lnTo>
                  <a:lnTo>
                    <a:pt x="17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2" name="Google Shape;2332;p55"/>
          <p:cNvGrpSpPr/>
          <p:nvPr/>
        </p:nvGrpSpPr>
        <p:grpSpPr>
          <a:xfrm>
            <a:off x="2619173" y="2024708"/>
            <a:ext cx="337709" cy="337686"/>
            <a:chOff x="2483325" y="2026700"/>
            <a:chExt cx="361225" cy="361200"/>
          </a:xfrm>
        </p:grpSpPr>
        <p:sp>
          <p:nvSpPr>
            <p:cNvPr id="2333" name="Google Shape;2333;p55"/>
            <p:cNvSpPr/>
            <p:nvPr/>
          </p:nvSpPr>
          <p:spPr>
            <a:xfrm>
              <a:off x="2483325" y="2068950"/>
              <a:ext cx="170050" cy="276700"/>
            </a:xfrm>
            <a:custGeom>
              <a:rect b="b" l="l" r="r" t="t"/>
              <a:pathLst>
                <a:path extrusionOk="0" h="11068" w="6802">
                  <a:moveTo>
                    <a:pt x="0" y="0"/>
                  </a:moveTo>
                  <a:lnTo>
                    <a:pt x="0" y="11068"/>
                  </a:lnTo>
                  <a:lnTo>
                    <a:pt x="6802" y="11068"/>
                  </a:lnTo>
                  <a:lnTo>
                    <a:pt x="6802" y="10222"/>
                  </a:lnTo>
                  <a:lnTo>
                    <a:pt x="846" y="10222"/>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2674475" y="2324500"/>
              <a:ext cx="21825" cy="21150"/>
            </a:xfrm>
            <a:custGeom>
              <a:rect b="b" l="l" r="r" t="t"/>
              <a:pathLst>
                <a:path extrusionOk="0" h="846" w="873">
                  <a:moveTo>
                    <a:pt x="1" y="0"/>
                  </a:moveTo>
                  <a:lnTo>
                    <a:pt x="1" y="846"/>
                  </a:lnTo>
                  <a:lnTo>
                    <a:pt x="873" y="846"/>
                  </a:lnTo>
                  <a:lnTo>
                    <a:pt x="8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2823400" y="2068950"/>
              <a:ext cx="21150" cy="276700"/>
            </a:xfrm>
            <a:custGeom>
              <a:rect b="b" l="l" r="r" t="t"/>
              <a:pathLst>
                <a:path extrusionOk="0" h="11068" w="846">
                  <a:moveTo>
                    <a:pt x="0" y="0"/>
                  </a:moveTo>
                  <a:lnTo>
                    <a:pt x="0" y="11068"/>
                  </a:lnTo>
                  <a:lnTo>
                    <a:pt x="845" y="11068"/>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2717400" y="2324500"/>
              <a:ext cx="84875" cy="63400"/>
            </a:xfrm>
            <a:custGeom>
              <a:rect b="b" l="l" r="r" t="t"/>
              <a:pathLst>
                <a:path extrusionOk="0" h="2536" w="3395">
                  <a:moveTo>
                    <a:pt x="1" y="0"/>
                  </a:moveTo>
                  <a:lnTo>
                    <a:pt x="1" y="2536"/>
                  </a:lnTo>
                  <a:lnTo>
                    <a:pt x="1704" y="1638"/>
                  </a:lnTo>
                  <a:lnTo>
                    <a:pt x="3395" y="2536"/>
                  </a:lnTo>
                  <a:lnTo>
                    <a:pt x="33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2674475" y="2026700"/>
              <a:ext cx="127800" cy="297825"/>
            </a:xfrm>
            <a:custGeom>
              <a:rect b="b" l="l" r="r" t="t"/>
              <a:pathLst>
                <a:path extrusionOk="0" h="11913" w="5112">
                  <a:moveTo>
                    <a:pt x="846" y="0"/>
                  </a:moveTo>
                  <a:cubicBezTo>
                    <a:pt x="384" y="0"/>
                    <a:pt x="1" y="383"/>
                    <a:pt x="1" y="845"/>
                  </a:cubicBezTo>
                  <a:lnTo>
                    <a:pt x="1" y="11912"/>
                  </a:lnTo>
                  <a:cubicBezTo>
                    <a:pt x="1" y="11437"/>
                    <a:pt x="384" y="11067"/>
                    <a:pt x="846" y="11067"/>
                  </a:cubicBezTo>
                  <a:lnTo>
                    <a:pt x="5112" y="11067"/>
                  </a:lnTo>
                  <a:lnTo>
                    <a:pt x="51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2525575" y="2026700"/>
              <a:ext cx="127800" cy="297825"/>
            </a:xfrm>
            <a:custGeom>
              <a:rect b="b" l="l" r="r" t="t"/>
              <a:pathLst>
                <a:path extrusionOk="0" h="11913" w="5112">
                  <a:moveTo>
                    <a:pt x="1" y="0"/>
                  </a:moveTo>
                  <a:lnTo>
                    <a:pt x="1" y="11067"/>
                  </a:lnTo>
                  <a:lnTo>
                    <a:pt x="4266" y="11067"/>
                  </a:lnTo>
                  <a:cubicBezTo>
                    <a:pt x="4729" y="11067"/>
                    <a:pt x="5112" y="11437"/>
                    <a:pt x="5112" y="11912"/>
                  </a:cubicBezTo>
                  <a:lnTo>
                    <a:pt x="5112" y="845"/>
                  </a:lnTo>
                  <a:cubicBezTo>
                    <a:pt x="5112" y="383"/>
                    <a:pt x="4729" y="0"/>
                    <a:pt x="42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 name="Google Shape;2339;p55"/>
          <p:cNvGrpSpPr/>
          <p:nvPr/>
        </p:nvGrpSpPr>
        <p:grpSpPr>
          <a:xfrm>
            <a:off x="3379434" y="2024708"/>
            <a:ext cx="217621" cy="337686"/>
            <a:chOff x="3296525" y="2026700"/>
            <a:chExt cx="232775" cy="361200"/>
          </a:xfrm>
        </p:grpSpPr>
        <p:sp>
          <p:nvSpPr>
            <p:cNvPr id="2340" name="Google Shape;2340;p55"/>
            <p:cNvSpPr/>
            <p:nvPr/>
          </p:nvSpPr>
          <p:spPr>
            <a:xfrm>
              <a:off x="3296525" y="2026700"/>
              <a:ext cx="232775" cy="128450"/>
            </a:xfrm>
            <a:custGeom>
              <a:rect b="b" l="l" r="r" t="t"/>
              <a:pathLst>
                <a:path extrusionOk="0" h="5138" w="9311">
                  <a:moveTo>
                    <a:pt x="3632" y="0"/>
                  </a:moveTo>
                  <a:lnTo>
                    <a:pt x="1704" y="964"/>
                  </a:lnTo>
                  <a:lnTo>
                    <a:pt x="1704" y="3447"/>
                  </a:lnTo>
                  <a:lnTo>
                    <a:pt x="0" y="3447"/>
                  </a:lnTo>
                  <a:lnTo>
                    <a:pt x="0" y="5137"/>
                  </a:lnTo>
                  <a:lnTo>
                    <a:pt x="9311" y="5137"/>
                  </a:lnTo>
                  <a:lnTo>
                    <a:pt x="9311" y="3447"/>
                  </a:lnTo>
                  <a:lnTo>
                    <a:pt x="7620" y="3447"/>
                  </a:lnTo>
                  <a:lnTo>
                    <a:pt x="7620" y="964"/>
                  </a:lnTo>
                  <a:lnTo>
                    <a:pt x="5692" y="0"/>
                  </a:lnTo>
                  <a:lnTo>
                    <a:pt x="5322" y="753"/>
                  </a:lnTo>
                  <a:lnTo>
                    <a:pt x="6775" y="1492"/>
                  </a:lnTo>
                  <a:lnTo>
                    <a:pt x="6775" y="3447"/>
                  </a:lnTo>
                  <a:lnTo>
                    <a:pt x="2549" y="3447"/>
                  </a:lnTo>
                  <a:lnTo>
                    <a:pt x="2549" y="1492"/>
                  </a:lnTo>
                  <a:lnTo>
                    <a:pt x="4002" y="753"/>
                  </a:lnTo>
                  <a:lnTo>
                    <a:pt x="36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3317650" y="2366750"/>
              <a:ext cx="190525" cy="21150"/>
            </a:xfrm>
            <a:custGeom>
              <a:rect b="b" l="l" r="r" t="t"/>
              <a:pathLst>
                <a:path extrusionOk="0" h="846" w="7621">
                  <a:moveTo>
                    <a:pt x="0" y="1"/>
                  </a:moveTo>
                  <a:lnTo>
                    <a:pt x="0" y="846"/>
                  </a:lnTo>
                  <a:lnTo>
                    <a:pt x="7620" y="846"/>
                  </a:lnTo>
                  <a:lnTo>
                    <a:pt x="76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3338775" y="2218525"/>
              <a:ext cx="148275" cy="127125"/>
            </a:xfrm>
            <a:custGeom>
              <a:rect b="b" l="l" r="r" t="t"/>
              <a:pathLst>
                <a:path extrusionOk="0" h="5085" w="5931">
                  <a:moveTo>
                    <a:pt x="2549" y="1268"/>
                  </a:moveTo>
                  <a:lnTo>
                    <a:pt x="2549" y="3817"/>
                  </a:lnTo>
                  <a:lnTo>
                    <a:pt x="1704" y="3817"/>
                  </a:lnTo>
                  <a:lnTo>
                    <a:pt x="1704" y="1268"/>
                  </a:lnTo>
                  <a:close/>
                  <a:moveTo>
                    <a:pt x="4253" y="1268"/>
                  </a:moveTo>
                  <a:lnTo>
                    <a:pt x="4253" y="3817"/>
                  </a:lnTo>
                  <a:lnTo>
                    <a:pt x="3395" y="3817"/>
                  </a:lnTo>
                  <a:lnTo>
                    <a:pt x="3395" y="1268"/>
                  </a:lnTo>
                  <a:close/>
                  <a:moveTo>
                    <a:pt x="0" y="0"/>
                  </a:moveTo>
                  <a:lnTo>
                    <a:pt x="0" y="5085"/>
                  </a:lnTo>
                  <a:lnTo>
                    <a:pt x="5930" y="5085"/>
                  </a:lnTo>
                  <a:lnTo>
                    <a:pt x="59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3321925" y="2176250"/>
              <a:ext cx="182275" cy="21150"/>
            </a:xfrm>
            <a:custGeom>
              <a:rect b="b" l="l" r="r" t="t"/>
              <a:pathLst>
                <a:path extrusionOk="0" h="846" w="7291">
                  <a:moveTo>
                    <a:pt x="1" y="1"/>
                  </a:moveTo>
                  <a:lnTo>
                    <a:pt x="424" y="846"/>
                  </a:lnTo>
                  <a:lnTo>
                    <a:pt x="6868" y="846"/>
                  </a:lnTo>
                  <a:lnTo>
                    <a:pt x="72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55"/>
          <p:cNvGrpSpPr/>
          <p:nvPr/>
        </p:nvGrpSpPr>
        <p:grpSpPr>
          <a:xfrm>
            <a:off x="4035336" y="2024708"/>
            <a:ext cx="337709" cy="337686"/>
            <a:chOff x="3998100" y="2026700"/>
            <a:chExt cx="361225" cy="361200"/>
          </a:xfrm>
        </p:grpSpPr>
        <p:sp>
          <p:nvSpPr>
            <p:cNvPr id="2345" name="Google Shape;2345;p55"/>
            <p:cNvSpPr/>
            <p:nvPr/>
          </p:nvSpPr>
          <p:spPr>
            <a:xfrm>
              <a:off x="3998100" y="2217200"/>
              <a:ext cx="361225" cy="170700"/>
            </a:xfrm>
            <a:custGeom>
              <a:rect b="b" l="l" r="r" t="t"/>
              <a:pathLst>
                <a:path extrusionOk="0" h="6828" w="14449">
                  <a:moveTo>
                    <a:pt x="1" y="0"/>
                  </a:moveTo>
                  <a:lnTo>
                    <a:pt x="1" y="6828"/>
                  </a:lnTo>
                  <a:lnTo>
                    <a:pt x="846" y="6828"/>
                  </a:lnTo>
                  <a:lnTo>
                    <a:pt x="846" y="1691"/>
                  </a:lnTo>
                  <a:lnTo>
                    <a:pt x="13604" y="1691"/>
                  </a:lnTo>
                  <a:lnTo>
                    <a:pt x="13604" y="6828"/>
                  </a:lnTo>
                  <a:lnTo>
                    <a:pt x="14449" y="6828"/>
                  </a:lnTo>
                  <a:lnTo>
                    <a:pt x="144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4125550" y="2280575"/>
              <a:ext cx="42625" cy="107325"/>
            </a:xfrm>
            <a:custGeom>
              <a:rect b="b" l="l" r="r" t="t"/>
              <a:pathLst>
                <a:path extrusionOk="0" h="4293" w="1705">
                  <a:moveTo>
                    <a:pt x="1" y="1"/>
                  </a:moveTo>
                  <a:lnTo>
                    <a:pt x="1" y="4293"/>
                  </a:lnTo>
                  <a:lnTo>
                    <a:pt x="1704" y="4293"/>
                  </a:lnTo>
                  <a:lnTo>
                    <a:pt x="17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4121925" y="2026700"/>
              <a:ext cx="99075" cy="84875"/>
            </a:xfrm>
            <a:custGeom>
              <a:rect b="b" l="l" r="r" t="t"/>
              <a:pathLst>
                <a:path extrusionOk="0" h="3395" w="3963">
                  <a:moveTo>
                    <a:pt x="2272" y="0"/>
                  </a:moveTo>
                  <a:cubicBezTo>
                    <a:pt x="753" y="0"/>
                    <a:pt x="0" y="1823"/>
                    <a:pt x="1057" y="2892"/>
                  </a:cubicBezTo>
                  <a:cubicBezTo>
                    <a:pt x="1403" y="3239"/>
                    <a:pt x="1829" y="3394"/>
                    <a:pt x="2246" y="3394"/>
                  </a:cubicBezTo>
                  <a:cubicBezTo>
                    <a:pt x="3117" y="3394"/>
                    <a:pt x="3953" y="2717"/>
                    <a:pt x="3962" y="1690"/>
                  </a:cubicBezTo>
                  <a:cubicBezTo>
                    <a:pt x="3962" y="753"/>
                    <a:pt x="3196" y="0"/>
                    <a:pt x="22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4188625" y="2280575"/>
              <a:ext cx="43275" cy="43275"/>
            </a:xfrm>
            <a:custGeom>
              <a:rect b="b" l="l" r="r" t="t"/>
              <a:pathLst>
                <a:path extrusionOk="0" h="1731" w="1731">
                  <a:moveTo>
                    <a:pt x="27" y="1"/>
                  </a:moveTo>
                  <a:lnTo>
                    <a:pt x="27" y="846"/>
                  </a:lnTo>
                  <a:cubicBezTo>
                    <a:pt x="0" y="1335"/>
                    <a:pt x="383" y="1731"/>
                    <a:pt x="872" y="1731"/>
                  </a:cubicBezTo>
                  <a:cubicBezTo>
                    <a:pt x="1347" y="1731"/>
                    <a:pt x="1730" y="1335"/>
                    <a:pt x="1717" y="846"/>
                  </a:cubicBezTo>
                  <a:lnTo>
                    <a:pt x="17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4051600" y="2058375"/>
              <a:ext cx="253925" cy="137700"/>
            </a:xfrm>
            <a:custGeom>
              <a:rect b="b" l="l" r="r" t="t"/>
              <a:pathLst>
                <a:path extrusionOk="0" h="5508" w="10157">
                  <a:moveTo>
                    <a:pt x="0" y="1"/>
                  </a:moveTo>
                  <a:lnTo>
                    <a:pt x="0" y="3818"/>
                  </a:lnTo>
                  <a:lnTo>
                    <a:pt x="2972" y="3818"/>
                  </a:lnTo>
                  <a:lnTo>
                    <a:pt x="2959" y="5508"/>
                  </a:lnTo>
                  <a:lnTo>
                    <a:pt x="7198" y="5508"/>
                  </a:lnTo>
                  <a:lnTo>
                    <a:pt x="7198" y="3818"/>
                  </a:lnTo>
                  <a:lnTo>
                    <a:pt x="10156" y="3818"/>
                  </a:lnTo>
                  <a:lnTo>
                    <a:pt x="10156" y="1"/>
                  </a:lnTo>
                  <a:lnTo>
                    <a:pt x="8466" y="1"/>
                  </a:lnTo>
                  <a:lnTo>
                    <a:pt x="8466" y="2114"/>
                  </a:lnTo>
                  <a:lnTo>
                    <a:pt x="1704" y="2114"/>
                  </a:lnTo>
                  <a:lnTo>
                    <a:pt x="17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0" name="Google Shape;2350;p55"/>
          <p:cNvGrpSpPr/>
          <p:nvPr/>
        </p:nvGrpSpPr>
        <p:grpSpPr>
          <a:xfrm>
            <a:off x="4679529" y="2063904"/>
            <a:ext cx="337709" cy="257144"/>
            <a:chOff x="4687150" y="2068625"/>
            <a:chExt cx="361225" cy="275050"/>
          </a:xfrm>
        </p:grpSpPr>
        <p:sp>
          <p:nvSpPr>
            <p:cNvPr id="2351" name="Google Shape;2351;p55"/>
            <p:cNvSpPr/>
            <p:nvPr/>
          </p:nvSpPr>
          <p:spPr>
            <a:xfrm>
              <a:off x="4708950" y="2238000"/>
              <a:ext cx="127150" cy="105675"/>
            </a:xfrm>
            <a:custGeom>
              <a:rect b="b" l="l" r="r" t="t"/>
              <a:pathLst>
                <a:path extrusionOk="0" h="4227" w="5086">
                  <a:moveTo>
                    <a:pt x="1" y="0"/>
                  </a:moveTo>
                  <a:lnTo>
                    <a:pt x="1" y="4226"/>
                  </a:lnTo>
                  <a:lnTo>
                    <a:pt x="5085" y="4226"/>
                  </a:lnTo>
                  <a:lnTo>
                    <a:pt x="50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4899450" y="2238000"/>
              <a:ext cx="127150" cy="105675"/>
            </a:xfrm>
            <a:custGeom>
              <a:rect b="b" l="l" r="r" t="t"/>
              <a:pathLst>
                <a:path extrusionOk="0" h="4227" w="5086">
                  <a:moveTo>
                    <a:pt x="1" y="0"/>
                  </a:moveTo>
                  <a:lnTo>
                    <a:pt x="1" y="4226"/>
                  </a:lnTo>
                  <a:lnTo>
                    <a:pt x="5085" y="4226"/>
                  </a:lnTo>
                  <a:lnTo>
                    <a:pt x="50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4857200" y="2153150"/>
              <a:ext cx="21150" cy="190525"/>
            </a:xfrm>
            <a:custGeom>
              <a:rect b="b" l="l" r="r" t="t"/>
              <a:pathLst>
                <a:path extrusionOk="0" h="7621" w="846">
                  <a:moveTo>
                    <a:pt x="0" y="0"/>
                  </a:moveTo>
                  <a:lnTo>
                    <a:pt x="0" y="7620"/>
                  </a:lnTo>
                  <a:lnTo>
                    <a:pt x="846" y="7620"/>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4687150" y="2153150"/>
              <a:ext cx="148950" cy="63725"/>
            </a:xfrm>
            <a:custGeom>
              <a:rect b="b" l="l" r="r" t="t"/>
              <a:pathLst>
                <a:path extrusionOk="0" h="2549" w="5958">
                  <a:moveTo>
                    <a:pt x="1" y="0"/>
                  </a:moveTo>
                  <a:lnTo>
                    <a:pt x="1" y="2549"/>
                  </a:lnTo>
                  <a:lnTo>
                    <a:pt x="5957" y="2549"/>
                  </a:lnTo>
                  <a:lnTo>
                    <a:pt x="59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4899450" y="2153150"/>
              <a:ext cx="148925" cy="63725"/>
            </a:xfrm>
            <a:custGeom>
              <a:rect b="b" l="l" r="r" t="t"/>
              <a:pathLst>
                <a:path extrusionOk="0" h="2549" w="5957">
                  <a:moveTo>
                    <a:pt x="1" y="0"/>
                  </a:moveTo>
                  <a:lnTo>
                    <a:pt x="1" y="2549"/>
                  </a:lnTo>
                  <a:lnTo>
                    <a:pt x="5957" y="2549"/>
                  </a:lnTo>
                  <a:lnTo>
                    <a:pt x="59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4779950" y="2107250"/>
              <a:ext cx="54150" cy="25125"/>
            </a:xfrm>
            <a:custGeom>
              <a:rect b="b" l="l" r="r" t="t"/>
              <a:pathLst>
                <a:path extrusionOk="0" h="1005" w="2166">
                  <a:moveTo>
                    <a:pt x="423" y="0"/>
                  </a:moveTo>
                  <a:lnTo>
                    <a:pt x="0" y="727"/>
                  </a:lnTo>
                  <a:lnTo>
                    <a:pt x="462" y="1004"/>
                  </a:lnTo>
                  <a:lnTo>
                    <a:pt x="2166" y="1004"/>
                  </a:lnTo>
                  <a:lnTo>
                    <a:pt x="4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4810975" y="2068625"/>
              <a:ext cx="113600" cy="63400"/>
            </a:xfrm>
            <a:custGeom>
              <a:rect b="b" l="l" r="r" t="t"/>
              <a:pathLst>
                <a:path extrusionOk="0" h="2536" w="4544">
                  <a:moveTo>
                    <a:pt x="1849" y="0"/>
                  </a:moveTo>
                  <a:lnTo>
                    <a:pt x="1849" y="2232"/>
                  </a:lnTo>
                  <a:lnTo>
                    <a:pt x="740" y="304"/>
                  </a:lnTo>
                  <a:lnTo>
                    <a:pt x="0" y="727"/>
                  </a:lnTo>
                  <a:lnTo>
                    <a:pt x="1057" y="2536"/>
                  </a:lnTo>
                  <a:lnTo>
                    <a:pt x="3500" y="2536"/>
                  </a:lnTo>
                  <a:lnTo>
                    <a:pt x="4543" y="727"/>
                  </a:lnTo>
                  <a:lnTo>
                    <a:pt x="3817" y="304"/>
                  </a:lnTo>
                  <a:lnTo>
                    <a:pt x="2695" y="2232"/>
                  </a:lnTo>
                  <a:lnTo>
                    <a:pt x="2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4901775" y="2107250"/>
              <a:ext cx="53825" cy="25125"/>
            </a:xfrm>
            <a:custGeom>
              <a:rect b="b" l="l" r="r" t="t"/>
              <a:pathLst>
                <a:path extrusionOk="0" h="1005" w="2153">
                  <a:moveTo>
                    <a:pt x="1730" y="0"/>
                  </a:moveTo>
                  <a:lnTo>
                    <a:pt x="0" y="1004"/>
                  </a:lnTo>
                  <a:lnTo>
                    <a:pt x="1691" y="1004"/>
                  </a:lnTo>
                  <a:lnTo>
                    <a:pt x="2153" y="727"/>
                  </a:lnTo>
                  <a:lnTo>
                    <a:pt x="17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9" name="Google Shape;2359;p55"/>
          <p:cNvSpPr/>
          <p:nvPr/>
        </p:nvSpPr>
        <p:spPr>
          <a:xfrm>
            <a:off x="5351096" y="2063673"/>
            <a:ext cx="337709" cy="257448"/>
          </a:xfrm>
          <a:custGeom>
            <a:rect b="b" l="l" r="r" t="t"/>
            <a:pathLst>
              <a:path extrusionOk="0" h="11015" w="14449">
                <a:moveTo>
                  <a:pt x="0" y="0"/>
                </a:moveTo>
                <a:lnTo>
                  <a:pt x="0" y="2140"/>
                </a:lnTo>
                <a:lnTo>
                  <a:pt x="2985" y="2140"/>
                </a:lnTo>
                <a:lnTo>
                  <a:pt x="2985" y="13"/>
                </a:lnTo>
                <a:lnTo>
                  <a:pt x="0" y="0"/>
                </a:lnTo>
                <a:close/>
                <a:moveTo>
                  <a:pt x="3843" y="0"/>
                </a:moveTo>
                <a:lnTo>
                  <a:pt x="3843" y="2140"/>
                </a:lnTo>
                <a:lnTo>
                  <a:pt x="10605" y="2140"/>
                </a:lnTo>
                <a:lnTo>
                  <a:pt x="10605" y="13"/>
                </a:lnTo>
                <a:lnTo>
                  <a:pt x="3843" y="0"/>
                </a:lnTo>
                <a:close/>
                <a:moveTo>
                  <a:pt x="11463" y="0"/>
                </a:moveTo>
                <a:lnTo>
                  <a:pt x="11463" y="2140"/>
                </a:lnTo>
                <a:lnTo>
                  <a:pt x="14448" y="2140"/>
                </a:lnTo>
                <a:lnTo>
                  <a:pt x="14448" y="13"/>
                </a:lnTo>
                <a:lnTo>
                  <a:pt x="11463" y="0"/>
                </a:lnTo>
                <a:close/>
                <a:moveTo>
                  <a:pt x="7647" y="2972"/>
                </a:moveTo>
                <a:lnTo>
                  <a:pt x="7647" y="5085"/>
                </a:lnTo>
                <a:lnTo>
                  <a:pt x="14448" y="5085"/>
                </a:lnTo>
                <a:lnTo>
                  <a:pt x="14448" y="2985"/>
                </a:lnTo>
                <a:lnTo>
                  <a:pt x="7647" y="2972"/>
                </a:lnTo>
                <a:close/>
                <a:moveTo>
                  <a:pt x="0" y="2985"/>
                </a:moveTo>
                <a:lnTo>
                  <a:pt x="0" y="5098"/>
                </a:lnTo>
                <a:lnTo>
                  <a:pt x="6802" y="5098"/>
                </a:lnTo>
                <a:lnTo>
                  <a:pt x="6802" y="2985"/>
                </a:lnTo>
                <a:close/>
                <a:moveTo>
                  <a:pt x="0" y="5930"/>
                </a:moveTo>
                <a:lnTo>
                  <a:pt x="0" y="8043"/>
                </a:lnTo>
                <a:lnTo>
                  <a:pt x="2985" y="8043"/>
                </a:lnTo>
                <a:lnTo>
                  <a:pt x="2985" y="5943"/>
                </a:lnTo>
                <a:lnTo>
                  <a:pt x="0" y="5930"/>
                </a:lnTo>
                <a:close/>
                <a:moveTo>
                  <a:pt x="3843" y="5943"/>
                </a:moveTo>
                <a:lnTo>
                  <a:pt x="3843" y="8056"/>
                </a:lnTo>
                <a:lnTo>
                  <a:pt x="10605" y="8056"/>
                </a:lnTo>
                <a:lnTo>
                  <a:pt x="10605" y="5943"/>
                </a:lnTo>
                <a:close/>
                <a:moveTo>
                  <a:pt x="11463" y="5943"/>
                </a:moveTo>
                <a:lnTo>
                  <a:pt x="11463" y="8056"/>
                </a:lnTo>
                <a:lnTo>
                  <a:pt x="14448" y="8056"/>
                </a:lnTo>
                <a:lnTo>
                  <a:pt x="14448" y="5943"/>
                </a:lnTo>
                <a:close/>
                <a:moveTo>
                  <a:pt x="0" y="8901"/>
                </a:moveTo>
                <a:lnTo>
                  <a:pt x="0" y="11014"/>
                </a:lnTo>
                <a:lnTo>
                  <a:pt x="6802" y="11014"/>
                </a:lnTo>
                <a:lnTo>
                  <a:pt x="6802" y="8901"/>
                </a:lnTo>
                <a:close/>
                <a:moveTo>
                  <a:pt x="7647" y="8901"/>
                </a:moveTo>
                <a:lnTo>
                  <a:pt x="7647" y="11014"/>
                </a:lnTo>
                <a:lnTo>
                  <a:pt x="14448" y="11014"/>
                </a:lnTo>
                <a:lnTo>
                  <a:pt x="14448" y="890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0" name="Google Shape;2360;p55"/>
          <p:cNvGrpSpPr/>
          <p:nvPr/>
        </p:nvGrpSpPr>
        <p:grpSpPr>
          <a:xfrm>
            <a:off x="6095743" y="2024711"/>
            <a:ext cx="337709" cy="337920"/>
            <a:chOff x="5434225" y="1948550"/>
            <a:chExt cx="361225" cy="361450"/>
          </a:xfrm>
        </p:grpSpPr>
        <p:sp>
          <p:nvSpPr>
            <p:cNvPr id="2361" name="Google Shape;2361;p55"/>
            <p:cNvSpPr/>
            <p:nvPr/>
          </p:nvSpPr>
          <p:spPr>
            <a:xfrm>
              <a:off x="5434225" y="1948550"/>
              <a:ext cx="296175" cy="253900"/>
            </a:xfrm>
            <a:custGeom>
              <a:rect b="b" l="l" r="r" t="t"/>
              <a:pathLst>
                <a:path extrusionOk="0" h="10156" w="11847">
                  <a:moveTo>
                    <a:pt x="4227" y="3381"/>
                  </a:moveTo>
                  <a:lnTo>
                    <a:pt x="4227" y="4239"/>
                  </a:lnTo>
                  <a:lnTo>
                    <a:pt x="2536" y="4239"/>
                  </a:lnTo>
                  <a:lnTo>
                    <a:pt x="2536" y="3381"/>
                  </a:lnTo>
                  <a:close/>
                  <a:moveTo>
                    <a:pt x="6762" y="3381"/>
                  </a:moveTo>
                  <a:lnTo>
                    <a:pt x="6762" y="4239"/>
                  </a:lnTo>
                  <a:lnTo>
                    <a:pt x="5072" y="4239"/>
                  </a:lnTo>
                  <a:lnTo>
                    <a:pt x="5072" y="3381"/>
                  </a:lnTo>
                  <a:close/>
                  <a:moveTo>
                    <a:pt x="9311" y="3381"/>
                  </a:moveTo>
                  <a:lnTo>
                    <a:pt x="9311" y="4239"/>
                  </a:lnTo>
                  <a:lnTo>
                    <a:pt x="7621" y="4239"/>
                  </a:lnTo>
                  <a:lnTo>
                    <a:pt x="7621" y="3381"/>
                  </a:lnTo>
                  <a:close/>
                  <a:moveTo>
                    <a:pt x="4227" y="5085"/>
                  </a:moveTo>
                  <a:lnTo>
                    <a:pt x="4227" y="5930"/>
                  </a:lnTo>
                  <a:lnTo>
                    <a:pt x="2536" y="5930"/>
                  </a:lnTo>
                  <a:lnTo>
                    <a:pt x="2536" y="5085"/>
                  </a:lnTo>
                  <a:close/>
                  <a:moveTo>
                    <a:pt x="6762" y="5085"/>
                  </a:moveTo>
                  <a:lnTo>
                    <a:pt x="6762" y="5930"/>
                  </a:lnTo>
                  <a:lnTo>
                    <a:pt x="5072" y="5930"/>
                  </a:lnTo>
                  <a:lnTo>
                    <a:pt x="5072" y="5085"/>
                  </a:lnTo>
                  <a:close/>
                  <a:moveTo>
                    <a:pt x="9311" y="5085"/>
                  </a:moveTo>
                  <a:lnTo>
                    <a:pt x="9311" y="5930"/>
                  </a:lnTo>
                  <a:lnTo>
                    <a:pt x="7621" y="5930"/>
                  </a:lnTo>
                  <a:lnTo>
                    <a:pt x="7621" y="5085"/>
                  </a:lnTo>
                  <a:close/>
                  <a:moveTo>
                    <a:pt x="4227" y="6775"/>
                  </a:moveTo>
                  <a:lnTo>
                    <a:pt x="4227" y="7620"/>
                  </a:lnTo>
                  <a:lnTo>
                    <a:pt x="2536" y="7620"/>
                  </a:lnTo>
                  <a:lnTo>
                    <a:pt x="2536" y="6775"/>
                  </a:lnTo>
                  <a:close/>
                  <a:moveTo>
                    <a:pt x="6762" y="6775"/>
                  </a:moveTo>
                  <a:lnTo>
                    <a:pt x="6762" y="7620"/>
                  </a:lnTo>
                  <a:lnTo>
                    <a:pt x="5072" y="7620"/>
                  </a:lnTo>
                  <a:lnTo>
                    <a:pt x="5072" y="6775"/>
                  </a:lnTo>
                  <a:close/>
                  <a:moveTo>
                    <a:pt x="1691" y="0"/>
                  </a:moveTo>
                  <a:lnTo>
                    <a:pt x="1691" y="845"/>
                  </a:lnTo>
                  <a:lnTo>
                    <a:pt x="1" y="845"/>
                  </a:lnTo>
                  <a:lnTo>
                    <a:pt x="1" y="10156"/>
                  </a:lnTo>
                  <a:lnTo>
                    <a:pt x="5996" y="10156"/>
                  </a:lnTo>
                  <a:cubicBezTo>
                    <a:pt x="6247" y="7792"/>
                    <a:pt x="8255" y="5983"/>
                    <a:pt x="10632" y="5983"/>
                  </a:cubicBezTo>
                  <a:cubicBezTo>
                    <a:pt x="11041" y="5983"/>
                    <a:pt x="11451" y="6035"/>
                    <a:pt x="11847" y="6154"/>
                  </a:cubicBezTo>
                  <a:lnTo>
                    <a:pt x="11847" y="845"/>
                  </a:lnTo>
                  <a:lnTo>
                    <a:pt x="10156" y="845"/>
                  </a:lnTo>
                  <a:lnTo>
                    <a:pt x="10156" y="0"/>
                  </a:lnTo>
                  <a:lnTo>
                    <a:pt x="9311" y="0"/>
                  </a:lnTo>
                  <a:lnTo>
                    <a:pt x="9311" y="845"/>
                  </a:lnTo>
                  <a:lnTo>
                    <a:pt x="8466" y="845"/>
                  </a:lnTo>
                  <a:lnTo>
                    <a:pt x="8466" y="0"/>
                  </a:lnTo>
                  <a:lnTo>
                    <a:pt x="7608" y="0"/>
                  </a:lnTo>
                  <a:lnTo>
                    <a:pt x="7608" y="845"/>
                  </a:lnTo>
                  <a:lnTo>
                    <a:pt x="4227" y="845"/>
                  </a:lnTo>
                  <a:lnTo>
                    <a:pt x="4227" y="0"/>
                  </a:lnTo>
                  <a:lnTo>
                    <a:pt x="3381" y="0"/>
                  </a:lnTo>
                  <a:lnTo>
                    <a:pt x="3381" y="845"/>
                  </a:lnTo>
                  <a:lnTo>
                    <a:pt x="2536" y="845"/>
                  </a:lnTo>
                  <a:lnTo>
                    <a:pt x="25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5572575" y="2119225"/>
              <a:ext cx="222875" cy="190775"/>
            </a:xfrm>
            <a:custGeom>
              <a:rect b="b" l="l" r="r" t="t"/>
              <a:pathLst>
                <a:path extrusionOk="0" h="7631" w="8915">
                  <a:moveTo>
                    <a:pt x="5520" y="1691"/>
                  </a:moveTo>
                  <a:lnTo>
                    <a:pt x="5520" y="3395"/>
                  </a:lnTo>
                  <a:lnTo>
                    <a:pt x="6366" y="3395"/>
                  </a:lnTo>
                  <a:lnTo>
                    <a:pt x="6366" y="4240"/>
                  </a:lnTo>
                  <a:lnTo>
                    <a:pt x="4675" y="4240"/>
                  </a:lnTo>
                  <a:lnTo>
                    <a:pt x="4675" y="1691"/>
                  </a:lnTo>
                  <a:close/>
                  <a:moveTo>
                    <a:pt x="5098" y="1"/>
                  </a:moveTo>
                  <a:cubicBezTo>
                    <a:pt x="1704" y="1"/>
                    <a:pt x="0" y="4108"/>
                    <a:pt x="2404" y="6512"/>
                  </a:cubicBezTo>
                  <a:cubicBezTo>
                    <a:pt x="3181" y="7284"/>
                    <a:pt x="4136" y="7631"/>
                    <a:pt x="5073" y="7631"/>
                  </a:cubicBezTo>
                  <a:cubicBezTo>
                    <a:pt x="7034" y="7631"/>
                    <a:pt x="8915" y="6114"/>
                    <a:pt x="8915" y="3817"/>
                  </a:cubicBezTo>
                  <a:cubicBezTo>
                    <a:pt x="8901" y="1704"/>
                    <a:pt x="7198" y="1"/>
                    <a:pt x="5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 name="Google Shape;2363;p55"/>
          <p:cNvGrpSpPr/>
          <p:nvPr/>
        </p:nvGrpSpPr>
        <p:grpSpPr>
          <a:xfrm>
            <a:off x="6875726" y="2024778"/>
            <a:ext cx="257144" cy="337756"/>
            <a:chOff x="7036275" y="2026775"/>
            <a:chExt cx="275050" cy="361275"/>
          </a:xfrm>
        </p:grpSpPr>
        <p:sp>
          <p:nvSpPr>
            <p:cNvPr id="2364" name="Google Shape;2364;p55"/>
            <p:cNvSpPr/>
            <p:nvPr/>
          </p:nvSpPr>
          <p:spPr>
            <a:xfrm>
              <a:off x="7121125" y="2026775"/>
              <a:ext cx="105350" cy="63325"/>
            </a:xfrm>
            <a:custGeom>
              <a:rect b="b" l="l" r="r" t="t"/>
              <a:pathLst>
                <a:path extrusionOk="0" h="2533" w="4214">
                  <a:moveTo>
                    <a:pt x="2102" y="0"/>
                  </a:moveTo>
                  <a:cubicBezTo>
                    <a:pt x="1500" y="0"/>
                    <a:pt x="899" y="109"/>
                    <a:pt x="331" y="327"/>
                  </a:cubicBezTo>
                  <a:lnTo>
                    <a:pt x="1" y="459"/>
                  </a:lnTo>
                  <a:lnTo>
                    <a:pt x="516" y="2533"/>
                  </a:lnTo>
                  <a:lnTo>
                    <a:pt x="3381" y="2533"/>
                  </a:lnTo>
                  <a:cubicBezTo>
                    <a:pt x="3500" y="2533"/>
                    <a:pt x="3619" y="2506"/>
                    <a:pt x="3725" y="2467"/>
                  </a:cubicBezTo>
                  <a:lnTo>
                    <a:pt x="4214" y="459"/>
                  </a:lnTo>
                  <a:lnTo>
                    <a:pt x="3883" y="327"/>
                  </a:lnTo>
                  <a:cubicBezTo>
                    <a:pt x="3309" y="109"/>
                    <a:pt x="2705" y="0"/>
                    <a:pt x="21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7120800" y="2068950"/>
              <a:ext cx="190525" cy="63425"/>
            </a:xfrm>
            <a:custGeom>
              <a:rect b="b" l="l" r="r" t="t"/>
              <a:pathLst>
                <a:path extrusionOk="0" h="2537" w="7621">
                  <a:moveTo>
                    <a:pt x="5072" y="0"/>
                  </a:moveTo>
                  <a:cubicBezTo>
                    <a:pt x="5072" y="938"/>
                    <a:pt x="4319" y="1691"/>
                    <a:pt x="3381" y="1691"/>
                  </a:cubicBezTo>
                  <a:lnTo>
                    <a:pt x="0" y="1691"/>
                  </a:lnTo>
                  <a:lnTo>
                    <a:pt x="0" y="2536"/>
                  </a:lnTo>
                  <a:lnTo>
                    <a:pt x="5072" y="2536"/>
                  </a:lnTo>
                  <a:cubicBezTo>
                    <a:pt x="6472" y="2536"/>
                    <a:pt x="7607" y="1400"/>
                    <a:pt x="7621" y="0"/>
                  </a:cubicBezTo>
                  <a:lnTo>
                    <a:pt x="6775" y="0"/>
                  </a:lnTo>
                  <a:cubicBezTo>
                    <a:pt x="6775" y="859"/>
                    <a:pt x="6128" y="1572"/>
                    <a:pt x="5283" y="1678"/>
                  </a:cubicBezTo>
                  <a:cubicBezTo>
                    <a:pt x="5692" y="1215"/>
                    <a:pt x="5917" y="621"/>
                    <a:pt x="5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7036275" y="2153475"/>
              <a:ext cx="275050" cy="234575"/>
            </a:xfrm>
            <a:custGeom>
              <a:rect b="b" l="l" r="r" t="t"/>
              <a:pathLst>
                <a:path extrusionOk="0" h="9383" w="11002">
                  <a:moveTo>
                    <a:pt x="5917" y="1757"/>
                  </a:moveTo>
                  <a:lnTo>
                    <a:pt x="5917" y="2668"/>
                  </a:lnTo>
                  <a:cubicBezTo>
                    <a:pt x="6260" y="2787"/>
                    <a:pt x="6525" y="3051"/>
                    <a:pt x="6670" y="3368"/>
                  </a:cubicBezTo>
                  <a:lnTo>
                    <a:pt x="5891" y="3698"/>
                  </a:lnTo>
                  <a:cubicBezTo>
                    <a:pt x="5819" y="3533"/>
                    <a:pt x="5660" y="3445"/>
                    <a:pt x="5499" y="3445"/>
                  </a:cubicBezTo>
                  <a:cubicBezTo>
                    <a:pt x="5364" y="3445"/>
                    <a:pt x="5228" y="3506"/>
                    <a:pt x="5138" y="3632"/>
                  </a:cubicBezTo>
                  <a:cubicBezTo>
                    <a:pt x="4953" y="3923"/>
                    <a:pt x="5164" y="4292"/>
                    <a:pt x="5494" y="4292"/>
                  </a:cubicBezTo>
                  <a:cubicBezTo>
                    <a:pt x="6921" y="4292"/>
                    <a:pt x="7264" y="6287"/>
                    <a:pt x="5917" y="6762"/>
                  </a:cubicBezTo>
                  <a:lnTo>
                    <a:pt x="5917" y="7673"/>
                  </a:lnTo>
                  <a:lnTo>
                    <a:pt x="5072" y="7673"/>
                  </a:lnTo>
                  <a:lnTo>
                    <a:pt x="5072" y="6762"/>
                  </a:lnTo>
                  <a:cubicBezTo>
                    <a:pt x="4742" y="6643"/>
                    <a:pt x="4464" y="6392"/>
                    <a:pt x="4332" y="6062"/>
                  </a:cubicBezTo>
                  <a:lnTo>
                    <a:pt x="5111" y="5732"/>
                  </a:lnTo>
                  <a:cubicBezTo>
                    <a:pt x="5183" y="5898"/>
                    <a:pt x="5342" y="5985"/>
                    <a:pt x="5501" y="5985"/>
                  </a:cubicBezTo>
                  <a:cubicBezTo>
                    <a:pt x="5634" y="5985"/>
                    <a:pt x="5767" y="5924"/>
                    <a:pt x="5851" y="5798"/>
                  </a:cubicBezTo>
                  <a:cubicBezTo>
                    <a:pt x="6036" y="5521"/>
                    <a:pt x="5838" y="5138"/>
                    <a:pt x="5494" y="5138"/>
                  </a:cubicBezTo>
                  <a:cubicBezTo>
                    <a:pt x="4068" y="5138"/>
                    <a:pt x="3725" y="3143"/>
                    <a:pt x="5072" y="2668"/>
                  </a:cubicBezTo>
                  <a:lnTo>
                    <a:pt x="5072" y="1757"/>
                  </a:lnTo>
                  <a:close/>
                  <a:moveTo>
                    <a:pt x="8321" y="0"/>
                  </a:moveTo>
                  <a:lnTo>
                    <a:pt x="8321" y="14"/>
                  </a:lnTo>
                  <a:lnTo>
                    <a:pt x="2681" y="14"/>
                  </a:lnTo>
                  <a:cubicBezTo>
                    <a:pt x="1229" y="1836"/>
                    <a:pt x="1" y="4596"/>
                    <a:pt x="1" y="6405"/>
                  </a:cubicBezTo>
                  <a:cubicBezTo>
                    <a:pt x="1" y="7277"/>
                    <a:pt x="238" y="7964"/>
                    <a:pt x="740" y="8453"/>
                  </a:cubicBezTo>
                  <a:cubicBezTo>
                    <a:pt x="1596" y="9298"/>
                    <a:pt x="2993" y="9382"/>
                    <a:pt x="4423" y="9382"/>
                  </a:cubicBezTo>
                  <a:cubicBezTo>
                    <a:pt x="4781" y="9382"/>
                    <a:pt x="5141" y="9377"/>
                    <a:pt x="5494" y="9377"/>
                  </a:cubicBezTo>
                  <a:lnTo>
                    <a:pt x="6049" y="9377"/>
                  </a:lnTo>
                  <a:cubicBezTo>
                    <a:pt x="6239" y="9379"/>
                    <a:pt x="6430" y="9380"/>
                    <a:pt x="6619" y="9380"/>
                  </a:cubicBezTo>
                  <a:cubicBezTo>
                    <a:pt x="8047" y="9380"/>
                    <a:pt x="9422" y="9292"/>
                    <a:pt x="10262" y="8453"/>
                  </a:cubicBezTo>
                  <a:cubicBezTo>
                    <a:pt x="10764" y="7964"/>
                    <a:pt x="11002" y="7277"/>
                    <a:pt x="11002" y="6405"/>
                  </a:cubicBezTo>
                  <a:cubicBezTo>
                    <a:pt x="11002" y="4596"/>
                    <a:pt x="9760" y="1836"/>
                    <a:pt x="83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7" name="Google Shape;2367;p55"/>
          <p:cNvGrpSpPr/>
          <p:nvPr/>
        </p:nvGrpSpPr>
        <p:grpSpPr>
          <a:xfrm>
            <a:off x="7560050" y="2024708"/>
            <a:ext cx="350985" cy="337733"/>
            <a:chOff x="7768250" y="2026700"/>
            <a:chExt cx="375425" cy="361250"/>
          </a:xfrm>
        </p:grpSpPr>
        <p:sp>
          <p:nvSpPr>
            <p:cNvPr id="2368" name="Google Shape;2368;p55"/>
            <p:cNvSpPr/>
            <p:nvPr/>
          </p:nvSpPr>
          <p:spPr>
            <a:xfrm>
              <a:off x="7768250" y="2026700"/>
              <a:ext cx="375425" cy="361250"/>
            </a:xfrm>
            <a:custGeom>
              <a:rect b="b" l="l" r="r" t="t"/>
              <a:pathLst>
                <a:path extrusionOk="0" h="14450" w="15017">
                  <a:moveTo>
                    <a:pt x="7796" y="1691"/>
                  </a:moveTo>
                  <a:cubicBezTo>
                    <a:pt x="8507" y="1691"/>
                    <a:pt x="9223" y="1829"/>
                    <a:pt x="9905" y="2113"/>
                  </a:cubicBezTo>
                  <a:cubicBezTo>
                    <a:pt x="11979" y="2972"/>
                    <a:pt x="13326" y="4992"/>
                    <a:pt x="13326" y="7224"/>
                  </a:cubicBezTo>
                  <a:cubicBezTo>
                    <a:pt x="13326" y="10275"/>
                    <a:pt x="10843" y="12758"/>
                    <a:pt x="7792" y="12758"/>
                  </a:cubicBezTo>
                  <a:cubicBezTo>
                    <a:pt x="5560" y="12758"/>
                    <a:pt x="3540" y="11410"/>
                    <a:pt x="2681" y="9337"/>
                  </a:cubicBezTo>
                  <a:cubicBezTo>
                    <a:pt x="1823" y="7277"/>
                    <a:pt x="2298" y="4900"/>
                    <a:pt x="3883" y="3315"/>
                  </a:cubicBezTo>
                  <a:cubicBezTo>
                    <a:pt x="4943" y="2255"/>
                    <a:pt x="6358" y="1691"/>
                    <a:pt x="7796" y="1691"/>
                  </a:cubicBezTo>
                  <a:close/>
                  <a:moveTo>
                    <a:pt x="7792" y="0"/>
                  </a:moveTo>
                  <a:cubicBezTo>
                    <a:pt x="4874" y="0"/>
                    <a:pt x="2232" y="1757"/>
                    <a:pt x="1123" y="4464"/>
                  </a:cubicBezTo>
                  <a:cubicBezTo>
                    <a:pt x="0" y="7158"/>
                    <a:pt x="621" y="10275"/>
                    <a:pt x="2681" y="12335"/>
                  </a:cubicBezTo>
                  <a:cubicBezTo>
                    <a:pt x="4071" y="13716"/>
                    <a:pt x="5924" y="14450"/>
                    <a:pt x="7805" y="14450"/>
                  </a:cubicBezTo>
                  <a:cubicBezTo>
                    <a:pt x="8731" y="14450"/>
                    <a:pt x="9664" y="14272"/>
                    <a:pt x="10552" y="13906"/>
                  </a:cubicBezTo>
                  <a:cubicBezTo>
                    <a:pt x="13260" y="12784"/>
                    <a:pt x="15016" y="10143"/>
                    <a:pt x="15016" y="7224"/>
                  </a:cubicBezTo>
                  <a:cubicBezTo>
                    <a:pt x="15016" y="3236"/>
                    <a:pt x="11781" y="0"/>
                    <a:pt x="77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7846175" y="2090750"/>
              <a:ext cx="233450" cy="233100"/>
            </a:xfrm>
            <a:custGeom>
              <a:rect b="b" l="l" r="r" t="t"/>
              <a:pathLst>
                <a:path extrusionOk="0" h="9324" w="9338">
                  <a:moveTo>
                    <a:pt x="7634" y="3394"/>
                  </a:moveTo>
                  <a:lnTo>
                    <a:pt x="7634" y="5930"/>
                  </a:lnTo>
                  <a:lnTo>
                    <a:pt x="1717" y="5930"/>
                  </a:lnTo>
                  <a:lnTo>
                    <a:pt x="1717" y="3394"/>
                  </a:lnTo>
                  <a:close/>
                  <a:moveTo>
                    <a:pt x="4253" y="0"/>
                  </a:moveTo>
                  <a:cubicBezTo>
                    <a:pt x="3711" y="40"/>
                    <a:pt x="3196" y="185"/>
                    <a:pt x="2708" y="410"/>
                  </a:cubicBezTo>
                  <a:lnTo>
                    <a:pt x="3130" y="1149"/>
                  </a:lnTo>
                  <a:lnTo>
                    <a:pt x="2404" y="1572"/>
                  </a:lnTo>
                  <a:lnTo>
                    <a:pt x="1968" y="832"/>
                  </a:lnTo>
                  <a:cubicBezTo>
                    <a:pt x="1532" y="1149"/>
                    <a:pt x="1149" y="1532"/>
                    <a:pt x="845" y="1968"/>
                  </a:cubicBezTo>
                  <a:lnTo>
                    <a:pt x="1585" y="2390"/>
                  </a:lnTo>
                  <a:lnTo>
                    <a:pt x="1162" y="3130"/>
                  </a:lnTo>
                  <a:lnTo>
                    <a:pt x="423" y="2694"/>
                  </a:lnTo>
                  <a:cubicBezTo>
                    <a:pt x="198" y="3183"/>
                    <a:pt x="53" y="3711"/>
                    <a:pt x="0" y="4239"/>
                  </a:cubicBezTo>
                  <a:lnTo>
                    <a:pt x="859" y="4239"/>
                  </a:lnTo>
                  <a:lnTo>
                    <a:pt x="859" y="5085"/>
                  </a:lnTo>
                  <a:lnTo>
                    <a:pt x="0" y="5085"/>
                  </a:lnTo>
                  <a:cubicBezTo>
                    <a:pt x="53" y="5626"/>
                    <a:pt x="198" y="6141"/>
                    <a:pt x="423" y="6630"/>
                  </a:cubicBezTo>
                  <a:lnTo>
                    <a:pt x="1162" y="6207"/>
                  </a:lnTo>
                  <a:lnTo>
                    <a:pt x="1585" y="6934"/>
                  </a:lnTo>
                  <a:lnTo>
                    <a:pt x="845" y="7356"/>
                  </a:lnTo>
                  <a:cubicBezTo>
                    <a:pt x="1149" y="7792"/>
                    <a:pt x="1532" y="8175"/>
                    <a:pt x="1981" y="8492"/>
                  </a:cubicBezTo>
                  <a:lnTo>
                    <a:pt x="2391" y="7752"/>
                  </a:lnTo>
                  <a:lnTo>
                    <a:pt x="3130" y="8175"/>
                  </a:lnTo>
                  <a:lnTo>
                    <a:pt x="2708" y="8914"/>
                  </a:lnTo>
                  <a:cubicBezTo>
                    <a:pt x="3196" y="9139"/>
                    <a:pt x="3711" y="9271"/>
                    <a:pt x="4253" y="9324"/>
                  </a:cubicBezTo>
                  <a:lnTo>
                    <a:pt x="4253" y="8465"/>
                  </a:lnTo>
                  <a:lnTo>
                    <a:pt x="5098" y="8465"/>
                  </a:lnTo>
                  <a:lnTo>
                    <a:pt x="5098" y="9324"/>
                  </a:lnTo>
                  <a:cubicBezTo>
                    <a:pt x="5626" y="9271"/>
                    <a:pt x="6154" y="9139"/>
                    <a:pt x="6630" y="8914"/>
                  </a:cubicBezTo>
                  <a:lnTo>
                    <a:pt x="6207" y="8175"/>
                  </a:lnTo>
                  <a:lnTo>
                    <a:pt x="6947" y="7752"/>
                  </a:lnTo>
                  <a:lnTo>
                    <a:pt x="7369" y="8492"/>
                  </a:lnTo>
                  <a:cubicBezTo>
                    <a:pt x="7805" y="8175"/>
                    <a:pt x="8188" y="7792"/>
                    <a:pt x="8492" y="7356"/>
                  </a:cubicBezTo>
                  <a:lnTo>
                    <a:pt x="7752" y="6934"/>
                  </a:lnTo>
                  <a:lnTo>
                    <a:pt x="8175" y="6194"/>
                  </a:lnTo>
                  <a:lnTo>
                    <a:pt x="8915" y="6630"/>
                  </a:lnTo>
                  <a:cubicBezTo>
                    <a:pt x="9152" y="6141"/>
                    <a:pt x="9284" y="5626"/>
                    <a:pt x="9337" y="5085"/>
                  </a:cubicBezTo>
                  <a:lnTo>
                    <a:pt x="8479" y="5085"/>
                  </a:lnTo>
                  <a:lnTo>
                    <a:pt x="8479" y="4239"/>
                  </a:lnTo>
                  <a:lnTo>
                    <a:pt x="9337" y="4239"/>
                  </a:lnTo>
                  <a:cubicBezTo>
                    <a:pt x="9284" y="3711"/>
                    <a:pt x="9152" y="3183"/>
                    <a:pt x="8928" y="2707"/>
                  </a:cubicBezTo>
                  <a:lnTo>
                    <a:pt x="8175" y="3130"/>
                  </a:lnTo>
                  <a:lnTo>
                    <a:pt x="7752" y="2404"/>
                  </a:lnTo>
                  <a:lnTo>
                    <a:pt x="8505" y="1968"/>
                  </a:lnTo>
                  <a:cubicBezTo>
                    <a:pt x="8188" y="1532"/>
                    <a:pt x="7805" y="1149"/>
                    <a:pt x="7369" y="832"/>
                  </a:cubicBezTo>
                  <a:lnTo>
                    <a:pt x="6947" y="1585"/>
                  </a:lnTo>
                  <a:lnTo>
                    <a:pt x="6207" y="1162"/>
                  </a:lnTo>
                  <a:lnTo>
                    <a:pt x="6643" y="410"/>
                  </a:lnTo>
                  <a:cubicBezTo>
                    <a:pt x="6154" y="185"/>
                    <a:pt x="5626" y="40"/>
                    <a:pt x="5098" y="0"/>
                  </a:cubicBezTo>
                  <a:lnTo>
                    <a:pt x="5098" y="859"/>
                  </a:lnTo>
                  <a:lnTo>
                    <a:pt x="4253" y="859"/>
                  </a:lnTo>
                  <a:lnTo>
                    <a:pt x="42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7994750" y="2196725"/>
              <a:ext cx="21150" cy="21150"/>
            </a:xfrm>
            <a:custGeom>
              <a:rect b="b" l="l" r="r" t="t"/>
              <a:pathLst>
                <a:path extrusionOk="0" h="846" w="846">
                  <a:moveTo>
                    <a:pt x="0" y="0"/>
                  </a:moveTo>
                  <a:lnTo>
                    <a:pt x="0" y="846"/>
                  </a:lnTo>
                  <a:lnTo>
                    <a:pt x="845" y="846"/>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7952475" y="2196725"/>
              <a:ext cx="21150" cy="21150"/>
            </a:xfrm>
            <a:custGeom>
              <a:rect b="b" l="l" r="r" t="t"/>
              <a:pathLst>
                <a:path extrusionOk="0" h="846" w="846">
                  <a:moveTo>
                    <a:pt x="1" y="0"/>
                  </a:moveTo>
                  <a:lnTo>
                    <a:pt x="1" y="846"/>
                  </a:lnTo>
                  <a:lnTo>
                    <a:pt x="846" y="846"/>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7910225" y="2196725"/>
              <a:ext cx="21150" cy="21150"/>
            </a:xfrm>
            <a:custGeom>
              <a:rect b="b" l="l" r="r" t="t"/>
              <a:pathLst>
                <a:path extrusionOk="0" h="846" w="846">
                  <a:moveTo>
                    <a:pt x="0" y="0"/>
                  </a:moveTo>
                  <a:lnTo>
                    <a:pt x="0" y="846"/>
                  </a:lnTo>
                  <a:lnTo>
                    <a:pt x="845" y="846"/>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3" name="Google Shape;2373;p55"/>
          <p:cNvGrpSpPr/>
          <p:nvPr/>
        </p:nvGrpSpPr>
        <p:grpSpPr>
          <a:xfrm>
            <a:off x="1258239" y="2711486"/>
            <a:ext cx="296971" cy="337709"/>
            <a:chOff x="1027625" y="2761300"/>
            <a:chExt cx="317650" cy="361225"/>
          </a:xfrm>
        </p:grpSpPr>
        <p:sp>
          <p:nvSpPr>
            <p:cNvPr id="2374" name="Google Shape;2374;p55"/>
            <p:cNvSpPr/>
            <p:nvPr/>
          </p:nvSpPr>
          <p:spPr>
            <a:xfrm>
              <a:off x="1115775" y="2910725"/>
              <a:ext cx="123525" cy="106150"/>
            </a:xfrm>
            <a:custGeom>
              <a:rect b="b" l="l" r="r" t="t"/>
              <a:pathLst>
                <a:path extrusionOk="0" h="4246" w="4941">
                  <a:moveTo>
                    <a:pt x="2818" y="1"/>
                  </a:moveTo>
                  <a:cubicBezTo>
                    <a:pt x="2298" y="1"/>
                    <a:pt x="1767" y="194"/>
                    <a:pt x="1335" y="627"/>
                  </a:cubicBezTo>
                  <a:cubicBezTo>
                    <a:pt x="1" y="1961"/>
                    <a:pt x="938" y="4245"/>
                    <a:pt x="2827" y="4245"/>
                  </a:cubicBezTo>
                  <a:cubicBezTo>
                    <a:pt x="3989" y="4232"/>
                    <a:pt x="4940" y="3294"/>
                    <a:pt x="4940" y="2119"/>
                  </a:cubicBezTo>
                  <a:cubicBezTo>
                    <a:pt x="4940" y="843"/>
                    <a:pt x="3902" y="1"/>
                    <a:pt x="28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1027625" y="2910875"/>
              <a:ext cx="317650" cy="211650"/>
            </a:xfrm>
            <a:custGeom>
              <a:rect b="b" l="l" r="r" t="t"/>
              <a:pathLst>
                <a:path extrusionOk="0" h="8466" w="12706">
                  <a:moveTo>
                    <a:pt x="2127" y="0"/>
                  </a:moveTo>
                  <a:cubicBezTo>
                    <a:pt x="952" y="0"/>
                    <a:pt x="1" y="951"/>
                    <a:pt x="1" y="2113"/>
                  </a:cubicBezTo>
                  <a:lnTo>
                    <a:pt x="1" y="6775"/>
                  </a:lnTo>
                  <a:lnTo>
                    <a:pt x="3395" y="6775"/>
                  </a:lnTo>
                  <a:lnTo>
                    <a:pt x="3395" y="8465"/>
                  </a:lnTo>
                  <a:lnTo>
                    <a:pt x="9311" y="8465"/>
                  </a:lnTo>
                  <a:lnTo>
                    <a:pt x="9311" y="6775"/>
                  </a:lnTo>
                  <a:lnTo>
                    <a:pt x="12705" y="6775"/>
                  </a:lnTo>
                  <a:lnTo>
                    <a:pt x="12705" y="2113"/>
                  </a:lnTo>
                  <a:cubicBezTo>
                    <a:pt x="12705" y="951"/>
                    <a:pt x="11754" y="0"/>
                    <a:pt x="10592" y="0"/>
                  </a:cubicBezTo>
                  <a:lnTo>
                    <a:pt x="9311" y="0"/>
                  </a:lnTo>
                  <a:lnTo>
                    <a:pt x="9311" y="1268"/>
                  </a:lnTo>
                  <a:cubicBezTo>
                    <a:pt x="9311" y="1809"/>
                    <a:pt x="9655" y="2285"/>
                    <a:pt x="10156" y="2470"/>
                  </a:cubicBezTo>
                  <a:lnTo>
                    <a:pt x="10156" y="4239"/>
                  </a:lnTo>
                  <a:lnTo>
                    <a:pt x="2549" y="4239"/>
                  </a:lnTo>
                  <a:lnTo>
                    <a:pt x="2549" y="2470"/>
                  </a:lnTo>
                  <a:cubicBezTo>
                    <a:pt x="3051" y="2285"/>
                    <a:pt x="3395" y="1809"/>
                    <a:pt x="3395" y="1268"/>
                  </a:cubicBezTo>
                  <a:lnTo>
                    <a:pt x="33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1109850" y="2761300"/>
              <a:ext cx="152875" cy="128450"/>
            </a:xfrm>
            <a:custGeom>
              <a:rect b="b" l="l" r="r" t="t"/>
              <a:pathLst>
                <a:path extrusionOk="0" h="5138" w="6115">
                  <a:moveTo>
                    <a:pt x="3064" y="0"/>
                  </a:moveTo>
                  <a:lnTo>
                    <a:pt x="0" y="3447"/>
                  </a:lnTo>
                  <a:lnTo>
                    <a:pt x="1374" y="3447"/>
                  </a:lnTo>
                  <a:lnTo>
                    <a:pt x="1374" y="5138"/>
                  </a:lnTo>
                  <a:lnTo>
                    <a:pt x="4754" y="5138"/>
                  </a:lnTo>
                  <a:lnTo>
                    <a:pt x="4754" y="3447"/>
                  </a:lnTo>
                  <a:lnTo>
                    <a:pt x="6115" y="3447"/>
                  </a:lnTo>
                  <a:lnTo>
                    <a:pt x="30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7" name="Google Shape;2377;p55"/>
          <p:cNvGrpSpPr/>
          <p:nvPr/>
        </p:nvGrpSpPr>
        <p:grpSpPr>
          <a:xfrm>
            <a:off x="1940085" y="2750681"/>
            <a:ext cx="338036" cy="257448"/>
            <a:chOff x="1756950" y="2803225"/>
            <a:chExt cx="361575" cy="275375"/>
          </a:xfrm>
        </p:grpSpPr>
        <p:sp>
          <p:nvSpPr>
            <p:cNvPr id="2378" name="Google Shape;2378;p55"/>
            <p:cNvSpPr/>
            <p:nvPr/>
          </p:nvSpPr>
          <p:spPr>
            <a:xfrm>
              <a:off x="1948125" y="2825025"/>
              <a:ext cx="170400" cy="231800"/>
            </a:xfrm>
            <a:custGeom>
              <a:rect b="b" l="l" r="r" t="t"/>
              <a:pathLst>
                <a:path extrusionOk="0" h="9272" w="6816">
                  <a:moveTo>
                    <a:pt x="0" y="0"/>
                  </a:moveTo>
                  <a:lnTo>
                    <a:pt x="0" y="2061"/>
                  </a:lnTo>
                  <a:lnTo>
                    <a:pt x="2140" y="4213"/>
                  </a:lnTo>
                  <a:lnTo>
                    <a:pt x="4240" y="4213"/>
                  </a:lnTo>
                  <a:lnTo>
                    <a:pt x="4240" y="5058"/>
                  </a:lnTo>
                  <a:lnTo>
                    <a:pt x="2153" y="5058"/>
                  </a:lnTo>
                  <a:lnTo>
                    <a:pt x="0" y="7198"/>
                  </a:lnTo>
                  <a:lnTo>
                    <a:pt x="0" y="9271"/>
                  </a:lnTo>
                  <a:cubicBezTo>
                    <a:pt x="2470" y="9034"/>
                    <a:pt x="5125" y="6788"/>
                    <a:pt x="6604" y="4900"/>
                  </a:cubicBezTo>
                  <a:lnTo>
                    <a:pt x="6815" y="4636"/>
                  </a:lnTo>
                  <a:lnTo>
                    <a:pt x="6604" y="4372"/>
                  </a:lnTo>
                  <a:cubicBezTo>
                    <a:pt x="5111" y="2483"/>
                    <a:pt x="2470" y="23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1756950" y="2825025"/>
              <a:ext cx="170075" cy="231800"/>
            </a:xfrm>
            <a:custGeom>
              <a:rect b="b" l="l" r="r" t="t"/>
              <a:pathLst>
                <a:path extrusionOk="0" h="9272" w="6803">
                  <a:moveTo>
                    <a:pt x="6802" y="0"/>
                  </a:moveTo>
                  <a:cubicBezTo>
                    <a:pt x="4280" y="238"/>
                    <a:pt x="1625" y="2549"/>
                    <a:pt x="199" y="4372"/>
                  </a:cubicBezTo>
                  <a:lnTo>
                    <a:pt x="1" y="4636"/>
                  </a:lnTo>
                  <a:lnTo>
                    <a:pt x="199" y="4900"/>
                  </a:lnTo>
                  <a:cubicBezTo>
                    <a:pt x="1612" y="6696"/>
                    <a:pt x="4280" y="9020"/>
                    <a:pt x="6802" y="9271"/>
                  </a:cubicBezTo>
                  <a:lnTo>
                    <a:pt x="6802" y="7198"/>
                  </a:lnTo>
                  <a:lnTo>
                    <a:pt x="4663" y="5058"/>
                  </a:lnTo>
                  <a:lnTo>
                    <a:pt x="2576" y="5058"/>
                  </a:lnTo>
                  <a:lnTo>
                    <a:pt x="2576" y="4213"/>
                  </a:lnTo>
                  <a:lnTo>
                    <a:pt x="4663" y="4213"/>
                  </a:lnTo>
                  <a:lnTo>
                    <a:pt x="6802" y="2061"/>
                  </a:lnTo>
                  <a:lnTo>
                    <a:pt x="6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1927000" y="2803225"/>
              <a:ext cx="21150" cy="21825"/>
            </a:xfrm>
            <a:custGeom>
              <a:rect b="b" l="l" r="r" t="t"/>
              <a:pathLst>
                <a:path extrusionOk="0" h="873" w="846">
                  <a:moveTo>
                    <a:pt x="0" y="1"/>
                  </a:moveTo>
                  <a:lnTo>
                    <a:pt x="0" y="872"/>
                  </a:lnTo>
                  <a:cubicBezTo>
                    <a:pt x="146" y="846"/>
                    <a:pt x="278" y="846"/>
                    <a:pt x="423" y="846"/>
                  </a:cubicBezTo>
                  <a:cubicBezTo>
                    <a:pt x="568" y="846"/>
                    <a:pt x="700" y="859"/>
                    <a:pt x="845" y="872"/>
                  </a:cubicBez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1927000" y="3056800"/>
              <a:ext cx="21150" cy="21800"/>
            </a:xfrm>
            <a:custGeom>
              <a:rect b="b" l="l" r="r" t="t"/>
              <a:pathLst>
                <a:path extrusionOk="0" h="872" w="846">
                  <a:moveTo>
                    <a:pt x="0" y="0"/>
                  </a:moveTo>
                  <a:lnTo>
                    <a:pt x="0" y="872"/>
                  </a:lnTo>
                  <a:lnTo>
                    <a:pt x="845" y="872"/>
                  </a:lnTo>
                  <a:lnTo>
                    <a:pt x="845" y="0"/>
                  </a:lnTo>
                  <a:cubicBezTo>
                    <a:pt x="700" y="13"/>
                    <a:pt x="568" y="13"/>
                    <a:pt x="423" y="13"/>
                  </a:cubicBezTo>
                  <a:cubicBezTo>
                    <a:pt x="278" y="13"/>
                    <a:pt x="146" y="13"/>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1892650" y="2896000"/>
              <a:ext cx="89825" cy="89825"/>
            </a:xfrm>
            <a:custGeom>
              <a:rect b="b" l="l" r="r" t="t"/>
              <a:pathLst>
                <a:path extrusionOk="0" h="3593" w="3593">
                  <a:moveTo>
                    <a:pt x="1797" y="1203"/>
                  </a:moveTo>
                  <a:lnTo>
                    <a:pt x="2391" y="1797"/>
                  </a:lnTo>
                  <a:lnTo>
                    <a:pt x="1797" y="2391"/>
                  </a:lnTo>
                  <a:lnTo>
                    <a:pt x="1203" y="1797"/>
                  </a:lnTo>
                  <a:lnTo>
                    <a:pt x="1797" y="1203"/>
                  </a:lnTo>
                  <a:close/>
                  <a:moveTo>
                    <a:pt x="1797" y="1"/>
                  </a:moveTo>
                  <a:lnTo>
                    <a:pt x="1" y="1797"/>
                  </a:lnTo>
                  <a:lnTo>
                    <a:pt x="1797" y="3593"/>
                  </a:lnTo>
                  <a:lnTo>
                    <a:pt x="3593" y="1797"/>
                  </a:lnTo>
                  <a:lnTo>
                    <a:pt x="17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 name="Google Shape;2383;p55"/>
          <p:cNvGrpSpPr/>
          <p:nvPr/>
        </p:nvGrpSpPr>
        <p:grpSpPr>
          <a:xfrm>
            <a:off x="2619173" y="2762414"/>
            <a:ext cx="337709" cy="234309"/>
            <a:chOff x="2483325" y="2815775"/>
            <a:chExt cx="361225" cy="250625"/>
          </a:xfrm>
        </p:grpSpPr>
        <p:sp>
          <p:nvSpPr>
            <p:cNvPr id="2384" name="Google Shape;2384;p55"/>
            <p:cNvSpPr/>
            <p:nvPr/>
          </p:nvSpPr>
          <p:spPr>
            <a:xfrm>
              <a:off x="2483325" y="2815775"/>
              <a:ext cx="117550" cy="67375"/>
            </a:xfrm>
            <a:custGeom>
              <a:rect b="b" l="l" r="r" t="t"/>
              <a:pathLst>
                <a:path extrusionOk="0" h="2695" w="4702">
                  <a:moveTo>
                    <a:pt x="2549" y="1"/>
                  </a:moveTo>
                  <a:lnTo>
                    <a:pt x="0" y="2695"/>
                  </a:lnTo>
                  <a:lnTo>
                    <a:pt x="3368" y="2695"/>
                  </a:lnTo>
                  <a:lnTo>
                    <a:pt x="47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2675150" y="2815775"/>
              <a:ext cx="60450" cy="67375"/>
            </a:xfrm>
            <a:custGeom>
              <a:rect b="b" l="l" r="r" t="t"/>
              <a:pathLst>
                <a:path extrusionOk="0" h="2695" w="2418">
                  <a:moveTo>
                    <a:pt x="0" y="1"/>
                  </a:moveTo>
                  <a:lnTo>
                    <a:pt x="0" y="2695"/>
                  </a:lnTo>
                  <a:lnTo>
                    <a:pt x="2417" y="2695"/>
                  </a:lnTo>
                  <a:lnTo>
                    <a:pt x="10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2726975" y="2815775"/>
              <a:ext cx="117575" cy="67375"/>
            </a:xfrm>
            <a:custGeom>
              <a:rect b="b" l="l" r="r" t="t"/>
              <a:pathLst>
                <a:path extrusionOk="0" h="2695" w="4703">
                  <a:moveTo>
                    <a:pt x="1" y="1"/>
                  </a:moveTo>
                  <a:lnTo>
                    <a:pt x="1335" y="2695"/>
                  </a:lnTo>
                  <a:lnTo>
                    <a:pt x="4702" y="2695"/>
                  </a:lnTo>
                  <a:lnTo>
                    <a:pt x="21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2485300" y="2905575"/>
              <a:ext cx="143650" cy="160825"/>
            </a:xfrm>
            <a:custGeom>
              <a:rect b="b" l="l" r="r" t="t"/>
              <a:pathLst>
                <a:path extrusionOk="0" h="6433" w="5746">
                  <a:moveTo>
                    <a:pt x="1" y="1"/>
                  </a:moveTo>
                  <a:lnTo>
                    <a:pt x="5745" y="6432"/>
                  </a:lnTo>
                  <a:lnTo>
                    <a:pt x="3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2592925" y="2905575"/>
              <a:ext cx="59800" cy="160825"/>
            </a:xfrm>
            <a:custGeom>
              <a:rect b="b" l="l" r="r" t="t"/>
              <a:pathLst>
                <a:path extrusionOk="0" h="6433" w="2392">
                  <a:moveTo>
                    <a:pt x="1" y="1"/>
                  </a:moveTo>
                  <a:lnTo>
                    <a:pt x="2391" y="6432"/>
                  </a:lnTo>
                  <a:lnTo>
                    <a:pt x="23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2698925" y="2905575"/>
              <a:ext cx="143650" cy="160825"/>
            </a:xfrm>
            <a:custGeom>
              <a:rect b="b" l="l" r="r" t="t"/>
              <a:pathLst>
                <a:path extrusionOk="0" h="6433" w="5746">
                  <a:moveTo>
                    <a:pt x="2404" y="1"/>
                  </a:moveTo>
                  <a:lnTo>
                    <a:pt x="0" y="6432"/>
                  </a:lnTo>
                  <a:lnTo>
                    <a:pt x="0" y="6432"/>
                  </a:lnTo>
                  <a:lnTo>
                    <a:pt x="57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2675150" y="2905575"/>
              <a:ext cx="60100" cy="160825"/>
            </a:xfrm>
            <a:custGeom>
              <a:rect b="b" l="l" r="r" t="t"/>
              <a:pathLst>
                <a:path extrusionOk="0" h="6433" w="2404">
                  <a:moveTo>
                    <a:pt x="0" y="1"/>
                  </a:moveTo>
                  <a:lnTo>
                    <a:pt x="0" y="6432"/>
                  </a:lnTo>
                  <a:lnTo>
                    <a:pt x="24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2592600" y="2815775"/>
              <a:ext cx="60125" cy="67375"/>
            </a:xfrm>
            <a:custGeom>
              <a:rect b="b" l="l" r="r" t="t"/>
              <a:pathLst>
                <a:path extrusionOk="0" h="2695" w="2405">
                  <a:moveTo>
                    <a:pt x="1335" y="1"/>
                  </a:moveTo>
                  <a:lnTo>
                    <a:pt x="1" y="2695"/>
                  </a:lnTo>
                  <a:lnTo>
                    <a:pt x="2404" y="2695"/>
                  </a:lnTo>
                  <a:lnTo>
                    <a:pt x="24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 name="Google Shape;2392;p55"/>
          <p:cNvGrpSpPr/>
          <p:nvPr/>
        </p:nvGrpSpPr>
        <p:grpSpPr>
          <a:xfrm>
            <a:off x="3321400" y="2750681"/>
            <a:ext cx="337709" cy="257448"/>
            <a:chOff x="3234450" y="2803225"/>
            <a:chExt cx="361225" cy="275375"/>
          </a:xfrm>
        </p:grpSpPr>
        <p:sp>
          <p:nvSpPr>
            <p:cNvPr id="2393" name="Google Shape;2393;p55"/>
            <p:cNvSpPr/>
            <p:nvPr/>
          </p:nvSpPr>
          <p:spPr>
            <a:xfrm>
              <a:off x="3393900" y="2972600"/>
              <a:ext cx="42300" cy="21150"/>
            </a:xfrm>
            <a:custGeom>
              <a:rect b="b" l="l" r="r" t="t"/>
              <a:pathLst>
                <a:path extrusionOk="0" h="846" w="1692">
                  <a:moveTo>
                    <a:pt x="1" y="1"/>
                  </a:moveTo>
                  <a:lnTo>
                    <a:pt x="1" y="846"/>
                  </a:lnTo>
                  <a:lnTo>
                    <a:pt x="1691" y="846"/>
                  </a:lnTo>
                  <a:lnTo>
                    <a:pt x="1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3234450" y="2951475"/>
              <a:ext cx="361225" cy="127125"/>
            </a:xfrm>
            <a:custGeom>
              <a:rect b="b" l="l" r="r" t="t"/>
              <a:pathLst>
                <a:path extrusionOk="0" h="5085" w="14449">
                  <a:moveTo>
                    <a:pt x="0" y="0"/>
                  </a:moveTo>
                  <a:lnTo>
                    <a:pt x="0" y="5085"/>
                  </a:lnTo>
                  <a:lnTo>
                    <a:pt x="14448" y="5085"/>
                  </a:lnTo>
                  <a:lnTo>
                    <a:pt x="14448" y="0"/>
                  </a:lnTo>
                  <a:lnTo>
                    <a:pt x="11635" y="0"/>
                  </a:lnTo>
                  <a:lnTo>
                    <a:pt x="10790" y="846"/>
                  </a:lnTo>
                  <a:lnTo>
                    <a:pt x="8915" y="846"/>
                  </a:lnTo>
                  <a:lnTo>
                    <a:pt x="8915" y="2536"/>
                  </a:lnTo>
                  <a:lnTo>
                    <a:pt x="5534" y="2536"/>
                  </a:lnTo>
                  <a:lnTo>
                    <a:pt x="5534" y="846"/>
                  </a:lnTo>
                  <a:lnTo>
                    <a:pt x="3658" y="846"/>
                  </a:lnTo>
                  <a:lnTo>
                    <a:pt x="2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3234450" y="2803225"/>
              <a:ext cx="361225" cy="148275"/>
            </a:xfrm>
            <a:custGeom>
              <a:rect b="b" l="l" r="r" t="t"/>
              <a:pathLst>
                <a:path extrusionOk="0" h="5931" w="14449">
                  <a:moveTo>
                    <a:pt x="8650" y="846"/>
                  </a:moveTo>
                  <a:lnTo>
                    <a:pt x="9073" y="1691"/>
                  </a:lnTo>
                  <a:lnTo>
                    <a:pt x="5375" y="1691"/>
                  </a:lnTo>
                  <a:lnTo>
                    <a:pt x="5798" y="846"/>
                  </a:lnTo>
                  <a:close/>
                  <a:moveTo>
                    <a:pt x="5270" y="1"/>
                  </a:moveTo>
                  <a:lnTo>
                    <a:pt x="4424" y="1691"/>
                  </a:lnTo>
                  <a:lnTo>
                    <a:pt x="0" y="1691"/>
                  </a:lnTo>
                  <a:lnTo>
                    <a:pt x="0" y="5085"/>
                  </a:lnTo>
                  <a:lnTo>
                    <a:pt x="3170" y="5085"/>
                  </a:lnTo>
                  <a:lnTo>
                    <a:pt x="4015" y="5930"/>
                  </a:lnTo>
                  <a:lnTo>
                    <a:pt x="10433" y="5930"/>
                  </a:lnTo>
                  <a:lnTo>
                    <a:pt x="11279" y="5085"/>
                  </a:lnTo>
                  <a:lnTo>
                    <a:pt x="14448" y="5085"/>
                  </a:lnTo>
                  <a:lnTo>
                    <a:pt x="14448" y="1691"/>
                  </a:lnTo>
                  <a:lnTo>
                    <a:pt x="10024" y="1691"/>
                  </a:lnTo>
                  <a:lnTo>
                    <a:pt x="91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6" name="Google Shape;2396;p55"/>
          <p:cNvGrpSpPr/>
          <p:nvPr/>
        </p:nvGrpSpPr>
        <p:grpSpPr>
          <a:xfrm>
            <a:off x="4085354" y="2711486"/>
            <a:ext cx="239241" cy="337709"/>
            <a:chOff x="4051600" y="2761300"/>
            <a:chExt cx="255900" cy="361225"/>
          </a:xfrm>
        </p:grpSpPr>
        <p:sp>
          <p:nvSpPr>
            <p:cNvPr id="2397" name="Google Shape;2397;p55"/>
            <p:cNvSpPr/>
            <p:nvPr/>
          </p:nvSpPr>
          <p:spPr>
            <a:xfrm>
              <a:off x="4051600" y="2761300"/>
              <a:ext cx="255900" cy="318950"/>
            </a:xfrm>
            <a:custGeom>
              <a:rect b="b" l="l" r="r" t="t"/>
              <a:pathLst>
                <a:path extrusionOk="0" h="12758" w="10236">
                  <a:moveTo>
                    <a:pt x="5125" y="0"/>
                  </a:moveTo>
                  <a:lnTo>
                    <a:pt x="3540" y="2946"/>
                  </a:lnTo>
                  <a:lnTo>
                    <a:pt x="0" y="3474"/>
                  </a:lnTo>
                  <a:lnTo>
                    <a:pt x="2536" y="5970"/>
                  </a:lnTo>
                  <a:lnTo>
                    <a:pt x="1955" y="9496"/>
                  </a:lnTo>
                  <a:lnTo>
                    <a:pt x="4689" y="8070"/>
                  </a:lnTo>
                  <a:lnTo>
                    <a:pt x="4689" y="11913"/>
                  </a:lnTo>
                  <a:lnTo>
                    <a:pt x="2998" y="11913"/>
                  </a:lnTo>
                  <a:lnTo>
                    <a:pt x="2998" y="12758"/>
                  </a:lnTo>
                  <a:lnTo>
                    <a:pt x="7238" y="12758"/>
                  </a:lnTo>
                  <a:lnTo>
                    <a:pt x="7238" y="11913"/>
                  </a:lnTo>
                  <a:lnTo>
                    <a:pt x="5547" y="11913"/>
                  </a:lnTo>
                  <a:lnTo>
                    <a:pt x="5547" y="8070"/>
                  </a:lnTo>
                  <a:lnTo>
                    <a:pt x="8281" y="9496"/>
                  </a:lnTo>
                  <a:lnTo>
                    <a:pt x="8281" y="9496"/>
                  </a:lnTo>
                  <a:lnTo>
                    <a:pt x="7700" y="5970"/>
                  </a:lnTo>
                  <a:lnTo>
                    <a:pt x="10235" y="3474"/>
                  </a:lnTo>
                  <a:lnTo>
                    <a:pt x="6709" y="2932"/>
                  </a:lnTo>
                  <a:lnTo>
                    <a:pt x="51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4084275" y="3101375"/>
              <a:ext cx="190525" cy="21150"/>
            </a:xfrm>
            <a:custGeom>
              <a:rect b="b" l="l" r="r" t="t"/>
              <a:pathLst>
                <a:path extrusionOk="0" h="846" w="7621">
                  <a:moveTo>
                    <a:pt x="1" y="0"/>
                  </a:moveTo>
                  <a:lnTo>
                    <a:pt x="1" y="845"/>
                  </a:lnTo>
                  <a:lnTo>
                    <a:pt x="7621" y="845"/>
                  </a:lnTo>
                  <a:lnTo>
                    <a:pt x="76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55"/>
          <p:cNvGrpSpPr/>
          <p:nvPr/>
        </p:nvGrpSpPr>
        <p:grpSpPr>
          <a:xfrm>
            <a:off x="4768438" y="2711486"/>
            <a:ext cx="158068" cy="337709"/>
            <a:chOff x="4782250" y="2761300"/>
            <a:chExt cx="169075" cy="361225"/>
          </a:xfrm>
        </p:grpSpPr>
        <p:sp>
          <p:nvSpPr>
            <p:cNvPr id="2400" name="Google Shape;2400;p55"/>
            <p:cNvSpPr/>
            <p:nvPr/>
          </p:nvSpPr>
          <p:spPr>
            <a:xfrm>
              <a:off x="4782250" y="2805200"/>
              <a:ext cx="169075" cy="317325"/>
            </a:xfrm>
            <a:custGeom>
              <a:rect b="b" l="l" r="r" t="t"/>
              <a:pathLst>
                <a:path extrusionOk="0" h="12693" w="6763">
                  <a:moveTo>
                    <a:pt x="3461" y="1863"/>
                  </a:moveTo>
                  <a:lnTo>
                    <a:pt x="4134" y="2365"/>
                  </a:lnTo>
                  <a:lnTo>
                    <a:pt x="3381" y="3382"/>
                  </a:lnTo>
                  <a:lnTo>
                    <a:pt x="5072" y="3382"/>
                  </a:lnTo>
                  <a:lnTo>
                    <a:pt x="3302" y="5746"/>
                  </a:lnTo>
                  <a:lnTo>
                    <a:pt x="2615" y="5244"/>
                  </a:lnTo>
                  <a:lnTo>
                    <a:pt x="3381" y="4227"/>
                  </a:lnTo>
                  <a:lnTo>
                    <a:pt x="1691" y="4227"/>
                  </a:lnTo>
                  <a:lnTo>
                    <a:pt x="3461" y="1863"/>
                  </a:lnTo>
                  <a:close/>
                  <a:moveTo>
                    <a:pt x="5072" y="6763"/>
                  </a:moveTo>
                  <a:lnTo>
                    <a:pt x="5072" y="7621"/>
                  </a:lnTo>
                  <a:lnTo>
                    <a:pt x="1691" y="7621"/>
                  </a:lnTo>
                  <a:lnTo>
                    <a:pt x="1691" y="6763"/>
                  </a:lnTo>
                  <a:close/>
                  <a:moveTo>
                    <a:pt x="5072" y="8466"/>
                  </a:moveTo>
                  <a:lnTo>
                    <a:pt x="5072" y="9312"/>
                  </a:lnTo>
                  <a:lnTo>
                    <a:pt x="1691" y="9312"/>
                  </a:lnTo>
                  <a:lnTo>
                    <a:pt x="1691" y="8466"/>
                  </a:lnTo>
                  <a:close/>
                  <a:moveTo>
                    <a:pt x="5072" y="10157"/>
                  </a:moveTo>
                  <a:lnTo>
                    <a:pt x="5072" y="11002"/>
                  </a:lnTo>
                  <a:lnTo>
                    <a:pt x="1691" y="11002"/>
                  </a:lnTo>
                  <a:lnTo>
                    <a:pt x="1691" y="10157"/>
                  </a:lnTo>
                  <a:close/>
                  <a:moveTo>
                    <a:pt x="0" y="1"/>
                  </a:moveTo>
                  <a:lnTo>
                    <a:pt x="0" y="12692"/>
                  </a:lnTo>
                  <a:lnTo>
                    <a:pt x="6762" y="12692"/>
                  </a:lnTo>
                  <a:lnTo>
                    <a:pt x="67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4824500" y="2761300"/>
              <a:ext cx="84550" cy="22475"/>
            </a:xfrm>
            <a:custGeom>
              <a:rect b="b" l="l" r="r" t="t"/>
              <a:pathLst>
                <a:path extrusionOk="0" h="899" w="3382">
                  <a:moveTo>
                    <a:pt x="1" y="0"/>
                  </a:moveTo>
                  <a:lnTo>
                    <a:pt x="1" y="899"/>
                  </a:lnTo>
                  <a:lnTo>
                    <a:pt x="3382" y="899"/>
                  </a:lnTo>
                  <a:lnTo>
                    <a:pt x="3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2" name="Google Shape;2402;p55"/>
          <p:cNvSpPr/>
          <p:nvPr/>
        </p:nvSpPr>
        <p:spPr>
          <a:xfrm>
            <a:off x="5351096" y="2742460"/>
            <a:ext cx="337709" cy="276263"/>
          </a:xfrm>
          <a:custGeom>
            <a:rect b="b" l="l" r="r" t="t"/>
            <a:pathLst>
              <a:path extrusionOk="0" h="11820" w="14449">
                <a:moveTo>
                  <a:pt x="7224" y="3592"/>
                </a:moveTo>
                <a:lnTo>
                  <a:pt x="6630" y="4200"/>
                </a:lnTo>
                <a:lnTo>
                  <a:pt x="7224" y="4794"/>
                </a:lnTo>
                <a:lnTo>
                  <a:pt x="7818" y="4200"/>
                </a:lnTo>
                <a:lnTo>
                  <a:pt x="7224" y="3592"/>
                </a:lnTo>
                <a:close/>
                <a:moveTo>
                  <a:pt x="7224" y="2404"/>
                </a:moveTo>
                <a:lnTo>
                  <a:pt x="9020" y="4200"/>
                </a:lnTo>
                <a:lnTo>
                  <a:pt x="7224" y="5996"/>
                </a:lnTo>
                <a:lnTo>
                  <a:pt x="5428" y="4200"/>
                </a:lnTo>
                <a:lnTo>
                  <a:pt x="7224" y="2404"/>
                </a:lnTo>
                <a:close/>
                <a:moveTo>
                  <a:pt x="7224" y="0"/>
                </a:moveTo>
                <a:lnTo>
                  <a:pt x="3038" y="4187"/>
                </a:lnTo>
                <a:lnTo>
                  <a:pt x="5111" y="6273"/>
                </a:lnTo>
                <a:lnTo>
                  <a:pt x="5111" y="7594"/>
                </a:lnTo>
                <a:lnTo>
                  <a:pt x="2575" y="7594"/>
                </a:lnTo>
                <a:lnTo>
                  <a:pt x="2575" y="6749"/>
                </a:lnTo>
                <a:lnTo>
                  <a:pt x="4015" y="6749"/>
                </a:lnTo>
                <a:lnTo>
                  <a:pt x="0" y="2760"/>
                </a:lnTo>
                <a:lnTo>
                  <a:pt x="0" y="9271"/>
                </a:lnTo>
                <a:lnTo>
                  <a:pt x="14448" y="9271"/>
                </a:lnTo>
                <a:lnTo>
                  <a:pt x="14448" y="2760"/>
                </a:lnTo>
                <a:lnTo>
                  <a:pt x="10433" y="6735"/>
                </a:lnTo>
                <a:lnTo>
                  <a:pt x="11886" y="6735"/>
                </a:lnTo>
                <a:lnTo>
                  <a:pt x="11886" y="7581"/>
                </a:lnTo>
                <a:lnTo>
                  <a:pt x="9337" y="7581"/>
                </a:lnTo>
                <a:lnTo>
                  <a:pt x="9337" y="6260"/>
                </a:lnTo>
                <a:lnTo>
                  <a:pt x="11411" y="4187"/>
                </a:lnTo>
                <a:lnTo>
                  <a:pt x="7224" y="0"/>
                </a:lnTo>
                <a:close/>
                <a:moveTo>
                  <a:pt x="0" y="10116"/>
                </a:moveTo>
                <a:lnTo>
                  <a:pt x="0" y="11820"/>
                </a:lnTo>
                <a:lnTo>
                  <a:pt x="14448" y="11820"/>
                </a:lnTo>
                <a:lnTo>
                  <a:pt x="14448" y="1011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3" name="Google Shape;2403;p55"/>
          <p:cNvGrpSpPr/>
          <p:nvPr/>
        </p:nvGrpSpPr>
        <p:grpSpPr>
          <a:xfrm>
            <a:off x="6153750" y="2711486"/>
            <a:ext cx="217645" cy="337709"/>
            <a:chOff x="6264025" y="2761300"/>
            <a:chExt cx="232800" cy="361225"/>
          </a:xfrm>
        </p:grpSpPr>
        <p:sp>
          <p:nvSpPr>
            <p:cNvPr id="2404" name="Google Shape;2404;p55"/>
            <p:cNvSpPr/>
            <p:nvPr/>
          </p:nvSpPr>
          <p:spPr>
            <a:xfrm>
              <a:off x="6264025" y="2932000"/>
              <a:ext cx="232800" cy="190525"/>
            </a:xfrm>
            <a:custGeom>
              <a:rect b="b" l="l" r="r" t="t"/>
              <a:pathLst>
                <a:path extrusionOk="0" h="7621" w="9312">
                  <a:moveTo>
                    <a:pt x="5930" y="2549"/>
                  </a:moveTo>
                  <a:lnTo>
                    <a:pt x="5930" y="3394"/>
                  </a:lnTo>
                  <a:lnTo>
                    <a:pt x="3395" y="3394"/>
                  </a:lnTo>
                  <a:lnTo>
                    <a:pt x="3381" y="2549"/>
                  </a:lnTo>
                  <a:close/>
                  <a:moveTo>
                    <a:pt x="5930" y="4240"/>
                  </a:moveTo>
                  <a:lnTo>
                    <a:pt x="5930" y="5085"/>
                  </a:lnTo>
                  <a:lnTo>
                    <a:pt x="3395" y="5085"/>
                  </a:lnTo>
                  <a:lnTo>
                    <a:pt x="3381" y="4240"/>
                  </a:lnTo>
                  <a:close/>
                  <a:moveTo>
                    <a:pt x="5930" y="5930"/>
                  </a:moveTo>
                  <a:lnTo>
                    <a:pt x="5930" y="6775"/>
                  </a:lnTo>
                  <a:lnTo>
                    <a:pt x="3395" y="6775"/>
                  </a:lnTo>
                  <a:lnTo>
                    <a:pt x="3381" y="5930"/>
                  </a:lnTo>
                  <a:close/>
                  <a:moveTo>
                    <a:pt x="2536" y="0"/>
                  </a:moveTo>
                  <a:lnTo>
                    <a:pt x="2536" y="1691"/>
                  </a:lnTo>
                  <a:lnTo>
                    <a:pt x="1691" y="1691"/>
                  </a:lnTo>
                  <a:lnTo>
                    <a:pt x="1691" y="2549"/>
                  </a:lnTo>
                  <a:lnTo>
                    <a:pt x="2536" y="2549"/>
                  </a:lnTo>
                  <a:lnTo>
                    <a:pt x="2536" y="3394"/>
                  </a:lnTo>
                  <a:lnTo>
                    <a:pt x="1691" y="3394"/>
                  </a:lnTo>
                  <a:lnTo>
                    <a:pt x="1691" y="4240"/>
                  </a:lnTo>
                  <a:lnTo>
                    <a:pt x="2536" y="4240"/>
                  </a:lnTo>
                  <a:lnTo>
                    <a:pt x="2536" y="5085"/>
                  </a:lnTo>
                  <a:lnTo>
                    <a:pt x="1691" y="5085"/>
                  </a:lnTo>
                  <a:lnTo>
                    <a:pt x="1691" y="5930"/>
                  </a:lnTo>
                  <a:lnTo>
                    <a:pt x="2536" y="5930"/>
                  </a:lnTo>
                  <a:lnTo>
                    <a:pt x="2536" y="6775"/>
                  </a:lnTo>
                  <a:lnTo>
                    <a:pt x="0" y="6775"/>
                  </a:lnTo>
                  <a:lnTo>
                    <a:pt x="0" y="7620"/>
                  </a:lnTo>
                  <a:lnTo>
                    <a:pt x="9311" y="7620"/>
                  </a:lnTo>
                  <a:lnTo>
                    <a:pt x="9311" y="6775"/>
                  </a:lnTo>
                  <a:lnTo>
                    <a:pt x="6775" y="6775"/>
                  </a:lnTo>
                  <a:lnTo>
                    <a:pt x="6775" y="5930"/>
                  </a:lnTo>
                  <a:lnTo>
                    <a:pt x="7621" y="5930"/>
                  </a:lnTo>
                  <a:lnTo>
                    <a:pt x="7621" y="5085"/>
                  </a:lnTo>
                  <a:lnTo>
                    <a:pt x="6775" y="5085"/>
                  </a:lnTo>
                  <a:lnTo>
                    <a:pt x="6775" y="4240"/>
                  </a:lnTo>
                  <a:lnTo>
                    <a:pt x="7621" y="4240"/>
                  </a:lnTo>
                  <a:lnTo>
                    <a:pt x="7621" y="3381"/>
                  </a:lnTo>
                  <a:lnTo>
                    <a:pt x="6775" y="3381"/>
                  </a:lnTo>
                  <a:lnTo>
                    <a:pt x="6775" y="2536"/>
                  </a:lnTo>
                  <a:lnTo>
                    <a:pt x="7621" y="2536"/>
                  </a:lnTo>
                  <a:lnTo>
                    <a:pt x="7621" y="1691"/>
                  </a:lnTo>
                  <a:lnTo>
                    <a:pt x="6775" y="1691"/>
                  </a:lnTo>
                  <a:lnTo>
                    <a:pt x="6775" y="0"/>
                  </a:lnTo>
                  <a:lnTo>
                    <a:pt x="5930" y="0"/>
                  </a:lnTo>
                  <a:lnTo>
                    <a:pt x="5930" y="1691"/>
                  </a:lnTo>
                  <a:lnTo>
                    <a:pt x="3395" y="1691"/>
                  </a:lnTo>
                  <a:lnTo>
                    <a:pt x="33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6297375" y="2761300"/>
              <a:ext cx="166100" cy="156525"/>
            </a:xfrm>
            <a:custGeom>
              <a:rect b="b" l="l" r="r" t="t"/>
              <a:pathLst>
                <a:path extrusionOk="0" h="6261" w="6644">
                  <a:moveTo>
                    <a:pt x="3315" y="0"/>
                  </a:moveTo>
                  <a:lnTo>
                    <a:pt x="2285" y="2021"/>
                  </a:lnTo>
                  <a:lnTo>
                    <a:pt x="0" y="2364"/>
                  </a:lnTo>
                  <a:lnTo>
                    <a:pt x="1651" y="3989"/>
                  </a:lnTo>
                  <a:lnTo>
                    <a:pt x="1268" y="6260"/>
                  </a:lnTo>
                  <a:lnTo>
                    <a:pt x="3315" y="5204"/>
                  </a:lnTo>
                  <a:lnTo>
                    <a:pt x="5375" y="6260"/>
                  </a:lnTo>
                  <a:lnTo>
                    <a:pt x="4992" y="3989"/>
                  </a:lnTo>
                  <a:lnTo>
                    <a:pt x="6643" y="2364"/>
                  </a:lnTo>
                  <a:lnTo>
                    <a:pt x="4358" y="2021"/>
                  </a:lnTo>
                  <a:lnTo>
                    <a:pt x="33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 name="Google Shape;2406;p55"/>
          <p:cNvGrpSpPr/>
          <p:nvPr/>
        </p:nvGrpSpPr>
        <p:grpSpPr>
          <a:xfrm>
            <a:off x="6836558" y="2711489"/>
            <a:ext cx="337709" cy="337709"/>
            <a:chOff x="6226625" y="2683150"/>
            <a:chExt cx="361225" cy="361225"/>
          </a:xfrm>
        </p:grpSpPr>
        <p:sp>
          <p:nvSpPr>
            <p:cNvPr id="2407" name="Google Shape;2407;p55"/>
            <p:cNvSpPr/>
            <p:nvPr/>
          </p:nvSpPr>
          <p:spPr>
            <a:xfrm>
              <a:off x="6226625" y="2683150"/>
              <a:ext cx="361225" cy="361225"/>
            </a:xfrm>
            <a:custGeom>
              <a:rect b="b" l="l" r="r" t="t"/>
              <a:pathLst>
                <a:path extrusionOk="0" h="14449" w="14449">
                  <a:moveTo>
                    <a:pt x="9918" y="0"/>
                  </a:moveTo>
                  <a:lnTo>
                    <a:pt x="10552" y="1268"/>
                  </a:lnTo>
                  <a:lnTo>
                    <a:pt x="9918" y="2536"/>
                  </a:lnTo>
                  <a:lnTo>
                    <a:pt x="12731" y="2536"/>
                  </a:lnTo>
                  <a:lnTo>
                    <a:pt x="12731" y="6828"/>
                  </a:lnTo>
                  <a:lnTo>
                    <a:pt x="10183" y="6828"/>
                  </a:lnTo>
                  <a:lnTo>
                    <a:pt x="10183" y="8532"/>
                  </a:lnTo>
                  <a:lnTo>
                    <a:pt x="6802" y="8532"/>
                  </a:lnTo>
                  <a:lnTo>
                    <a:pt x="6802" y="10222"/>
                  </a:lnTo>
                  <a:lnTo>
                    <a:pt x="3408" y="10222"/>
                  </a:lnTo>
                  <a:lnTo>
                    <a:pt x="3408" y="11913"/>
                  </a:lnTo>
                  <a:lnTo>
                    <a:pt x="0" y="11913"/>
                  </a:lnTo>
                  <a:lnTo>
                    <a:pt x="0" y="14448"/>
                  </a:lnTo>
                  <a:lnTo>
                    <a:pt x="14448" y="14448"/>
                  </a:lnTo>
                  <a:lnTo>
                    <a:pt x="14448" y="6828"/>
                  </a:lnTo>
                  <a:lnTo>
                    <a:pt x="13563" y="6828"/>
                  </a:lnTo>
                  <a:lnTo>
                    <a:pt x="135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6251375" y="2769325"/>
              <a:ext cx="166425" cy="166100"/>
            </a:xfrm>
            <a:custGeom>
              <a:rect b="b" l="l" r="r" t="t"/>
              <a:pathLst>
                <a:path extrusionOk="0" h="6644" w="6657">
                  <a:moveTo>
                    <a:pt x="4108" y="0"/>
                  </a:moveTo>
                  <a:lnTo>
                    <a:pt x="4108" y="846"/>
                  </a:lnTo>
                  <a:lnTo>
                    <a:pt x="5204" y="846"/>
                  </a:lnTo>
                  <a:lnTo>
                    <a:pt x="1" y="6049"/>
                  </a:lnTo>
                  <a:lnTo>
                    <a:pt x="608" y="6643"/>
                  </a:lnTo>
                  <a:lnTo>
                    <a:pt x="5812" y="1440"/>
                  </a:lnTo>
                  <a:lnTo>
                    <a:pt x="5812" y="2536"/>
                  </a:lnTo>
                  <a:lnTo>
                    <a:pt x="6657" y="2536"/>
                  </a:lnTo>
                  <a:lnTo>
                    <a:pt x="66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9" name="Google Shape;2409;p55"/>
          <p:cNvGrpSpPr/>
          <p:nvPr/>
        </p:nvGrpSpPr>
        <p:grpSpPr>
          <a:xfrm>
            <a:off x="7573353" y="2711489"/>
            <a:ext cx="337709" cy="337709"/>
            <a:chOff x="7014725" y="2683150"/>
            <a:chExt cx="361225" cy="361225"/>
          </a:xfrm>
        </p:grpSpPr>
        <p:sp>
          <p:nvSpPr>
            <p:cNvPr id="2410" name="Google Shape;2410;p55"/>
            <p:cNvSpPr/>
            <p:nvPr/>
          </p:nvSpPr>
          <p:spPr>
            <a:xfrm>
              <a:off x="7091975" y="2745550"/>
              <a:ext cx="221575" cy="221575"/>
            </a:xfrm>
            <a:custGeom>
              <a:rect b="b" l="l" r="r" t="t"/>
              <a:pathLst>
                <a:path extrusionOk="0" h="8863" w="8863">
                  <a:moveTo>
                    <a:pt x="5318" y="2275"/>
                  </a:moveTo>
                  <a:cubicBezTo>
                    <a:pt x="5643" y="2275"/>
                    <a:pt x="5970" y="2397"/>
                    <a:pt x="6221" y="2642"/>
                  </a:cubicBezTo>
                  <a:cubicBezTo>
                    <a:pt x="7013" y="3447"/>
                    <a:pt x="6445" y="4808"/>
                    <a:pt x="5323" y="4808"/>
                  </a:cubicBezTo>
                  <a:cubicBezTo>
                    <a:pt x="4187" y="4808"/>
                    <a:pt x="3619" y="3447"/>
                    <a:pt x="4425" y="2642"/>
                  </a:cubicBezTo>
                  <a:cubicBezTo>
                    <a:pt x="4669" y="2397"/>
                    <a:pt x="4993" y="2275"/>
                    <a:pt x="5318" y="2275"/>
                  </a:cubicBezTo>
                  <a:close/>
                  <a:moveTo>
                    <a:pt x="4768" y="1"/>
                  </a:moveTo>
                  <a:cubicBezTo>
                    <a:pt x="4517" y="185"/>
                    <a:pt x="4280" y="397"/>
                    <a:pt x="4055" y="621"/>
                  </a:cubicBezTo>
                  <a:lnTo>
                    <a:pt x="1" y="4676"/>
                  </a:lnTo>
                  <a:lnTo>
                    <a:pt x="4200" y="8862"/>
                  </a:lnTo>
                  <a:lnTo>
                    <a:pt x="8255" y="4808"/>
                  </a:lnTo>
                  <a:cubicBezTo>
                    <a:pt x="8466" y="4583"/>
                    <a:pt x="8677" y="4345"/>
                    <a:pt x="8862" y="4095"/>
                  </a:cubicBezTo>
                  <a:lnTo>
                    <a:pt x="47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7210850" y="2823475"/>
              <a:ext cx="28400" cy="21150"/>
            </a:xfrm>
            <a:custGeom>
              <a:rect b="b" l="l" r="r" t="t"/>
              <a:pathLst>
                <a:path extrusionOk="0" h="846" w="1136">
                  <a:moveTo>
                    <a:pt x="568" y="0"/>
                  </a:moveTo>
                  <a:cubicBezTo>
                    <a:pt x="185" y="0"/>
                    <a:pt x="0" y="462"/>
                    <a:pt x="264" y="727"/>
                  </a:cubicBezTo>
                  <a:cubicBezTo>
                    <a:pt x="350" y="806"/>
                    <a:pt x="459" y="845"/>
                    <a:pt x="566" y="845"/>
                  </a:cubicBezTo>
                  <a:cubicBezTo>
                    <a:pt x="674" y="845"/>
                    <a:pt x="779" y="806"/>
                    <a:pt x="858" y="727"/>
                  </a:cubicBezTo>
                  <a:cubicBezTo>
                    <a:pt x="1136" y="462"/>
                    <a:pt x="938"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7077125" y="2892150"/>
              <a:ext cx="89825" cy="89825"/>
            </a:xfrm>
            <a:custGeom>
              <a:rect b="b" l="l" r="r" t="t"/>
              <a:pathLst>
                <a:path extrusionOk="0" h="3593" w="3593">
                  <a:moveTo>
                    <a:pt x="595" y="0"/>
                  </a:moveTo>
                  <a:lnTo>
                    <a:pt x="0" y="594"/>
                  </a:lnTo>
                  <a:lnTo>
                    <a:pt x="2998" y="3592"/>
                  </a:lnTo>
                  <a:lnTo>
                    <a:pt x="3593" y="2998"/>
                  </a:lnTo>
                  <a:lnTo>
                    <a:pt x="5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7211825" y="2918550"/>
              <a:ext cx="82575" cy="119225"/>
            </a:xfrm>
            <a:custGeom>
              <a:rect b="b" l="l" r="r" t="t"/>
              <a:pathLst>
                <a:path extrusionOk="0" h="4769" w="3303">
                  <a:moveTo>
                    <a:pt x="2550" y="1"/>
                  </a:moveTo>
                  <a:lnTo>
                    <a:pt x="1" y="2550"/>
                  </a:lnTo>
                  <a:lnTo>
                    <a:pt x="1018" y="3566"/>
                  </a:lnTo>
                  <a:lnTo>
                    <a:pt x="423" y="4161"/>
                  </a:lnTo>
                  <a:lnTo>
                    <a:pt x="1018" y="4768"/>
                  </a:lnTo>
                  <a:lnTo>
                    <a:pt x="3302" y="2484"/>
                  </a:lnTo>
                  <a:lnTo>
                    <a:pt x="25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7021650" y="2765025"/>
              <a:ext cx="119225" cy="82250"/>
            </a:xfrm>
            <a:custGeom>
              <a:rect b="b" l="l" r="r" t="t"/>
              <a:pathLst>
                <a:path extrusionOk="0" h="3290" w="4769">
                  <a:moveTo>
                    <a:pt x="2272" y="1"/>
                  </a:moveTo>
                  <a:lnTo>
                    <a:pt x="1" y="2272"/>
                  </a:lnTo>
                  <a:lnTo>
                    <a:pt x="595" y="2866"/>
                  </a:lnTo>
                  <a:lnTo>
                    <a:pt x="1189" y="2272"/>
                  </a:lnTo>
                  <a:lnTo>
                    <a:pt x="2219" y="3289"/>
                  </a:lnTo>
                  <a:lnTo>
                    <a:pt x="4768" y="740"/>
                  </a:lnTo>
                  <a:lnTo>
                    <a:pt x="22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7014725" y="2951075"/>
              <a:ext cx="96425" cy="93300"/>
            </a:xfrm>
            <a:custGeom>
              <a:rect b="b" l="l" r="r" t="t"/>
              <a:pathLst>
                <a:path extrusionOk="0" h="3732" w="3857">
                  <a:moveTo>
                    <a:pt x="2463" y="1"/>
                  </a:moveTo>
                  <a:cubicBezTo>
                    <a:pt x="2140" y="1"/>
                    <a:pt x="1816" y="126"/>
                    <a:pt x="1572" y="377"/>
                  </a:cubicBezTo>
                  <a:cubicBezTo>
                    <a:pt x="1110" y="839"/>
                    <a:pt x="238" y="3150"/>
                    <a:pt x="0" y="3731"/>
                  </a:cubicBezTo>
                  <a:cubicBezTo>
                    <a:pt x="581" y="3507"/>
                    <a:pt x="2906" y="2635"/>
                    <a:pt x="3368" y="2173"/>
                  </a:cubicBezTo>
                  <a:cubicBezTo>
                    <a:pt x="3857" y="1671"/>
                    <a:pt x="3857" y="866"/>
                    <a:pt x="3355" y="377"/>
                  </a:cubicBezTo>
                  <a:cubicBezTo>
                    <a:pt x="3110" y="126"/>
                    <a:pt x="2787" y="1"/>
                    <a:pt x="24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7229650" y="2683150"/>
              <a:ext cx="146300" cy="146275"/>
            </a:xfrm>
            <a:custGeom>
              <a:rect b="b" l="l" r="r" t="t"/>
              <a:pathLst>
                <a:path extrusionOk="0" h="5851" w="5852">
                  <a:moveTo>
                    <a:pt x="5257" y="0"/>
                  </a:moveTo>
                  <a:lnTo>
                    <a:pt x="3857" y="1400"/>
                  </a:lnTo>
                  <a:cubicBezTo>
                    <a:pt x="3523" y="1344"/>
                    <a:pt x="3187" y="1316"/>
                    <a:pt x="2851" y="1316"/>
                  </a:cubicBezTo>
                  <a:cubicBezTo>
                    <a:pt x="1860" y="1316"/>
                    <a:pt x="879" y="1561"/>
                    <a:pt x="1" y="2034"/>
                  </a:cubicBezTo>
                  <a:lnTo>
                    <a:pt x="3817" y="5851"/>
                  </a:lnTo>
                  <a:cubicBezTo>
                    <a:pt x="4451" y="4676"/>
                    <a:pt x="4676" y="3315"/>
                    <a:pt x="4465" y="1995"/>
                  </a:cubicBezTo>
                  <a:lnTo>
                    <a:pt x="5851" y="595"/>
                  </a:lnTo>
                  <a:lnTo>
                    <a:pt x="52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7" name="Google Shape;2417;p55"/>
          <p:cNvGrpSpPr/>
          <p:nvPr/>
        </p:nvGrpSpPr>
        <p:grpSpPr>
          <a:xfrm>
            <a:off x="1237882" y="3446107"/>
            <a:ext cx="337686" cy="257471"/>
            <a:chOff x="1005850" y="3547075"/>
            <a:chExt cx="361200" cy="275400"/>
          </a:xfrm>
        </p:grpSpPr>
        <p:sp>
          <p:nvSpPr>
            <p:cNvPr id="2418" name="Google Shape;2418;p55"/>
            <p:cNvSpPr/>
            <p:nvPr/>
          </p:nvSpPr>
          <p:spPr>
            <a:xfrm>
              <a:off x="1129975" y="3547075"/>
              <a:ext cx="173700" cy="148600"/>
            </a:xfrm>
            <a:custGeom>
              <a:rect b="b" l="l" r="r" t="t"/>
              <a:pathLst>
                <a:path extrusionOk="0" h="5944" w="6948">
                  <a:moveTo>
                    <a:pt x="4570" y="1771"/>
                  </a:moveTo>
                  <a:lnTo>
                    <a:pt x="5164" y="2365"/>
                  </a:lnTo>
                  <a:lnTo>
                    <a:pt x="4570" y="2972"/>
                  </a:lnTo>
                  <a:lnTo>
                    <a:pt x="5164" y="3567"/>
                  </a:lnTo>
                  <a:lnTo>
                    <a:pt x="4570" y="4174"/>
                  </a:lnTo>
                  <a:lnTo>
                    <a:pt x="3976" y="3567"/>
                  </a:lnTo>
                  <a:lnTo>
                    <a:pt x="3368" y="4174"/>
                  </a:lnTo>
                  <a:lnTo>
                    <a:pt x="2774" y="3567"/>
                  </a:lnTo>
                  <a:lnTo>
                    <a:pt x="3368" y="2972"/>
                  </a:lnTo>
                  <a:lnTo>
                    <a:pt x="2774" y="2365"/>
                  </a:lnTo>
                  <a:lnTo>
                    <a:pt x="3368" y="1771"/>
                  </a:lnTo>
                  <a:lnTo>
                    <a:pt x="3976" y="2365"/>
                  </a:lnTo>
                  <a:lnTo>
                    <a:pt x="4570" y="1771"/>
                  </a:lnTo>
                  <a:close/>
                  <a:moveTo>
                    <a:pt x="3976" y="1"/>
                  </a:moveTo>
                  <a:cubicBezTo>
                    <a:pt x="1321" y="1"/>
                    <a:pt x="1" y="3197"/>
                    <a:pt x="1863" y="5072"/>
                  </a:cubicBezTo>
                  <a:cubicBezTo>
                    <a:pt x="2469" y="5674"/>
                    <a:pt x="3214" y="5943"/>
                    <a:pt x="3945" y="5943"/>
                  </a:cubicBezTo>
                  <a:cubicBezTo>
                    <a:pt x="5477" y="5943"/>
                    <a:pt x="6947" y="4760"/>
                    <a:pt x="6947" y="2972"/>
                  </a:cubicBezTo>
                  <a:cubicBezTo>
                    <a:pt x="6947" y="1322"/>
                    <a:pt x="5613" y="1"/>
                    <a:pt x="3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1005850" y="3716450"/>
              <a:ext cx="64400" cy="106025"/>
            </a:xfrm>
            <a:custGeom>
              <a:rect b="b" l="l" r="r" t="t"/>
              <a:pathLst>
                <a:path extrusionOk="0" h="4241" w="2576">
                  <a:moveTo>
                    <a:pt x="0" y="1"/>
                  </a:moveTo>
                  <a:lnTo>
                    <a:pt x="0" y="4240"/>
                  </a:lnTo>
                  <a:lnTo>
                    <a:pt x="2575" y="4240"/>
                  </a:lnTo>
                  <a:lnTo>
                    <a:pt x="25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1091350" y="3695650"/>
              <a:ext cx="275700" cy="126825"/>
            </a:xfrm>
            <a:custGeom>
              <a:rect b="b" l="l" r="r" t="t"/>
              <a:pathLst>
                <a:path extrusionOk="0" h="5073" w="11028">
                  <a:moveTo>
                    <a:pt x="1704" y="1"/>
                  </a:moveTo>
                  <a:cubicBezTo>
                    <a:pt x="766" y="1"/>
                    <a:pt x="0" y="846"/>
                    <a:pt x="0" y="846"/>
                  </a:cubicBezTo>
                  <a:lnTo>
                    <a:pt x="0" y="4227"/>
                  </a:lnTo>
                  <a:cubicBezTo>
                    <a:pt x="1110" y="4782"/>
                    <a:pt x="2351" y="5072"/>
                    <a:pt x="3593" y="5072"/>
                  </a:cubicBezTo>
                  <a:lnTo>
                    <a:pt x="3989" y="5072"/>
                  </a:lnTo>
                  <a:cubicBezTo>
                    <a:pt x="7964" y="5072"/>
                    <a:pt x="9879" y="2391"/>
                    <a:pt x="11028" y="1625"/>
                  </a:cubicBezTo>
                  <a:cubicBezTo>
                    <a:pt x="10702" y="1217"/>
                    <a:pt x="10221" y="1005"/>
                    <a:pt x="9736" y="1005"/>
                  </a:cubicBezTo>
                  <a:cubicBezTo>
                    <a:pt x="9358" y="1005"/>
                    <a:pt x="8977" y="1134"/>
                    <a:pt x="8664" y="1401"/>
                  </a:cubicBezTo>
                  <a:cubicBezTo>
                    <a:pt x="8123" y="1850"/>
                    <a:pt x="7977" y="2021"/>
                    <a:pt x="7621" y="2233"/>
                  </a:cubicBezTo>
                  <a:cubicBezTo>
                    <a:pt x="7634" y="2338"/>
                    <a:pt x="7634" y="2431"/>
                    <a:pt x="7634" y="2536"/>
                  </a:cubicBezTo>
                  <a:lnTo>
                    <a:pt x="7634" y="3382"/>
                  </a:lnTo>
                  <a:lnTo>
                    <a:pt x="3395" y="3382"/>
                  </a:lnTo>
                  <a:lnTo>
                    <a:pt x="3395" y="2536"/>
                  </a:lnTo>
                  <a:lnTo>
                    <a:pt x="6789" y="2536"/>
                  </a:lnTo>
                  <a:cubicBezTo>
                    <a:pt x="6789" y="1599"/>
                    <a:pt x="6023" y="846"/>
                    <a:pt x="5085" y="846"/>
                  </a:cubicBezTo>
                  <a:lnTo>
                    <a:pt x="3395" y="846"/>
                  </a:lnTo>
                  <a:cubicBezTo>
                    <a:pt x="3395" y="846"/>
                    <a:pt x="2629" y="1"/>
                    <a:pt x="17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 name="Google Shape;2421;p55"/>
          <p:cNvGrpSpPr/>
          <p:nvPr/>
        </p:nvGrpSpPr>
        <p:grpSpPr>
          <a:xfrm>
            <a:off x="1928707" y="3425448"/>
            <a:ext cx="337709" cy="296948"/>
            <a:chOff x="977025" y="3446825"/>
            <a:chExt cx="361225" cy="317625"/>
          </a:xfrm>
        </p:grpSpPr>
        <p:sp>
          <p:nvSpPr>
            <p:cNvPr id="2422" name="Google Shape;2422;p55"/>
            <p:cNvSpPr/>
            <p:nvPr/>
          </p:nvSpPr>
          <p:spPr>
            <a:xfrm>
              <a:off x="1249075" y="3616175"/>
              <a:ext cx="25125" cy="21300"/>
            </a:xfrm>
            <a:custGeom>
              <a:rect b="b" l="l" r="r" t="t"/>
              <a:pathLst>
                <a:path extrusionOk="0" h="852" w="1005">
                  <a:moveTo>
                    <a:pt x="582" y="1"/>
                  </a:moveTo>
                  <a:cubicBezTo>
                    <a:pt x="199" y="1"/>
                    <a:pt x="0" y="463"/>
                    <a:pt x="278" y="727"/>
                  </a:cubicBezTo>
                  <a:cubicBezTo>
                    <a:pt x="363" y="813"/>
                    <a:pt x="469" y="851"/>
                    <a:pt x="574" y="851"/>
                  </a:cubicBezTo>
                  <a:cubicBezTo>
                    <a:pt x="792" y="851"/>
                    <a:pt x="1004" y="683"/>
                    <a:pt x="1004" y="424"/>
                  </a:cubicBezTo>
                  <a:cubicBezTo>
                    <a:pt x="1004" y="186"/>
                    <a:pt x="806" y="1"/>
                    <a:pt x="5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1037450" y="3510200"/>
              <a:ext cx="24775" cy="21300"/>
            </a:xfrm>
            <a:custGeom>
              <a:rect b="b" l="l" r="r" t="t"/>
              <a:pathLst>
                <a:path extrusionOk="0" h="852" w="991">
                  <a:moveTo>
                    <a:pt x="568" y="1"/>
                  </a:moveTo>
                  <a:cubicBezTo>
                    <a:pt x="198" y="1"/>
                    <a:pt x="0" y="463"/>
                    <a:pt x="264" y="727"/>
                  </a:cubicBezTo>
                  <a:cubicBezTo>
                    <a:pt x="350" y="813"/>
                    <a:pt x="457" y="851"/>
                    <a:pt x="562" y="851"/>
                  </a:cubicBezTo>
                  <a:cubicBezTo>
                    <a:pt x="780" y="851"/>
                    <a:pt x="991" y="686"/>
                    <a:pt x="991" y="437"/>
                  </a:cubicBezTo>
                  <a:cubicBezTo>
                    <a:pt x="991" y="199"/>
                    <a:pt x="806"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977025" y="3446825"/>
              <a:ext cx="361225" cy="317625"/>
            </a:xfrm>
            <a:custGeom>
              <a:rect b="b" l="l" r="r" t="t"/>
              <a:pathLst>
                <a:path extrusionOk="0" h="12705" w="14449">
                  <a:moveTo>
                    <a:pt x="11199" y="1770"/>
                  </a:moveTo>
                  <a:lnTo>
                    <a:pt x="11794" y="2364"/>
                  </a:lnTo>
                  <a:lnTo>
                    <a:pt x="11199" y="2972"/>
                  </a:lnTo>
                  <a:lnTo>
                    <a:pt x="11807" y="3566"/>
                  </a:lnTo>
                  <a:lnTo>
                    <a:pt x="11199" y="4160"/>
                  </a:lnTo>
                  <a:lnTo>
                    <a:pt x="10605" y="3566"/>
                  </a:lnTo>
                  <a:lnTo>
                    <a:pt x="10011" y="4160"/>
                  </a:lnTo>
                  <a:lnTo>
                    <a:pt x="9403" y="3566"/>
                  </a:lnTo>
                  <a:lnTo>
                    <a:pt x="9998" y="2972"/>
                  </a:lnTo>
                  <a:lnTo>
                    <a:pt x="9403" y="2364"/>
                  </a:lnTo>
                  <a:lnTo>
                    <a:pt x="9998" y="1770"/>
                  </a:lnTo>
                  <a:lnTo>
                    <a:pt x="10605" y="2364"/>
                  </a:lnTo>
                  <a:lnTo>
                    <a:pt x="11199" y="1770"/>
                  </a:lnTo>
                  <a:close/>
                  <a:moveTo>
                    <a:pt x="2990" y="1696"/>
                  </a:moveTo>
                  <a:cubicBezTo>
                    <a:pt x="3303" y="1696"/>
                    <a:pt x="3622" y="1812"/>
                    <a:pt x="3883" y="2073"/>
                  </a:cubicBezTo>
                  <a:cubicBezTo>
                    <a:pt x="4689" y="2866"/>
                    <a:pt x="4121" y="4239"/>
                    <a:pt x="2985" y="4239"/>
                  </a:cubicBezTo>
                  <a:cubicBezTo>
                    <a:pt x="2285" y="4226"/>
                    <a:pt x="1717" y="3671"/>
                    <a:pt x="1717" y="2972"/>
                  </a:cubicBezTo>
                  <a:cubicBezTo>
                    <a:pt x="1717" y="2204"/>
                    <a:pt x="2339" y="1696"/>
                    <a:pt x="2990" y="1696"/>
                  </a:cubicBezTo>
                  <a:close/>
                  <a:moveTo>
                    <a:pt x="6366" y="2536"/>
                  </a:moveTo>
                  <a:cubicBezTo>
                    <a:pt x="7079" y="2536"/>
                    <a:pt x="7647" y="3104"/>
                    <a:pt x="7647" y="3817"/>
                  </a:cubicBezTo>
                  <a:lnTo>
                    <a:pt x="7647" y="6352"/>
                  </a:lnTo>
                  <a:cubicBezTo>
                    <a:pt x="7647" y="6590"/>
                    <a:pt x="7832" y="6775"/>
                    <a:pt x="8069" y="6775"/>
                  </a:cubicBezTo>
                  <a:lnTo>
                    <a:pt x="9337" y="6775"/>
                  </a:lnTo>
                  <a:lnTo>
                    <a:pt x="9337" y="7620"/>
                  </a:lnTo>
                  <a:lnTo>
                    <a:pt x="8069" y="7620"/>
                  </a:lnTo>
                  <a:cubicBezTo>
                    <a:pt x="7369" y="7620"/>
                    <a:pt x="6802" y="7052"/>
                    <a:pt x="6802" y="6352"/>
                  </a:cubicBezTo>
                  <a:lnTo>
                    <a:pt x="6802" y="3817"/>
                  </a:lnTo>
                  <a:cubicBezTo>
                    <a:pt x="6788" y="3579"/>
                    <a:pt x="6604" y="3394"/>
                    <a:pt x="6366" y="3394"/>
                  </a:cubicBezTo>
                  <a:lnTo>
                    <a:pt x="6366" y="3381"/>
                  </a:lnTo>
                  <a:lnTo>
                    <a:pt x="5098" y="3381"/>
                  </a:lnTo>
                  <a:lnTo>
                    <a:pt x="5098" y="2536"/>
                  </a:lnTo>
                  <a:close/>
                  <a:moveTo>
                    <a:pt x="4424" y="5996"/>
                  </a:moveTo>
                  <a:lnTo>
                    <a:pt x="5032" y="6603"/>
                  </a:lnTo>
                  <a:lnTo>
                    <a:pt x="4438" y="7198"/>
                  </a:lnTo>
                  <a:lnTo>
                    <a:pt x="5032" y="7792"/>
                  </a:lnTo>
                  <a:lnTo>
                    <a:pt x="4424" y="8399"/>
                  </a:lnTo>
                  <a:lnTo>
                    <a:pt x="3830" y="7792"/>
                  </a:lnTo>
                  <a:lnTo>
                    <a:pt x="3236" y="8399"/>
                  </a:lnTo>
                  <a:lnTo>
                    <a:pt x="2642" y="7792"/>
                  </a:lnTo>
                  <a:lnTo>
                    <a:pt x="3236" y="7198"/>
                  </a:lnTo>
                  <a:lnTo>
                    <a:pt x="2642" y="6603"/>
                  </a:lnTo>
                  <a:lnTo>
                    <a:pt x="3236" y="5996"/>
                  </a:lnTo>
                  <a:lnTo>
                    <a:pt x="3830" y="6603"/>
                  </a:lnTo>
                  <a:lnTo>
                    <a:pt x="4424" y="5996"/>
                  </a:lnTo>
                  <a:close/>
                  <a:moveTo>
                    <a:pt x="11450" y="5917"/>
                  </a:moveTo>
                  <a:cubicBezTo>
                    <a:pt x="12150" y="5917"/>
                    <a:pt x="12718" y="6484"/>
                    <a:pt x="12718" y="7198"/>
                  </a:cubicBezTo>
                  <a:cubicBezTo>
                    <a:pt x="12718" y="7959"/>
                    <a:pt x="12093" y="8465"/>
                    <a:pt x="11439" y="8465"/>
                  </a:cubicBezTo>
                  <a:cubicBezTo>
                    <a:pt x="11129" y="8465"/>
                    <a:pt x="10812" y="8351"/>
                    <a:pt x="10552" y="8096"/>
                  </a:cubicBezTo>
                  <a:cubicBezTo>
                    <a:pt x="9747" y="7290"/>
                    <a:pt x="10315" y="5917"/>
                    <a:pt x="11450" y="5917"/>
                  </a:cubicBezTo>
                  <a:close/>
                  <a:moveTo>
                    <a:pt x="0" y="0"/>
                  </a:moveTo>
                  <a:lnTo>
                    <a:pt x="0" y="10169"/>
                  </a:lnTo>
                  <a:lnTo>
                    <a:pt x="6802" y="10169"/>
                  </a:lnTo>
                  <a:lnTo>
                    <a:pt x="6802" y="11859"/>
                  </a:lnTo>
                  <a:lnTo>
                    <a:pt x="4253" y="11859"/>
                  </a:lnTo>
                  <a:lnTo>
                    <a:pt x="4253" y="12705"/>
                  </a:lnTo>
                  <a:lnTo>
                    <a:pt x="10182" y="12705"/>
                  </a:lnTo>
                  <a:lnTo>
                    <a:pt x="10182" y="11859"/>
                  </a:lnTo>
                  <a:lnTo>
                    <a:pt x="7647" y="11859"/>
                  </a:lnTo>
                  <a:lnTo>
                    <a:pt x="7647" y="10169"/>
                  </a:lnTo>
                  <a:lnTo>
                    <a:pt x="14448" y="10169"/>
                  </a:lnTo>
                  <a:lnTo>
                    <a:pt x="14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5" name="Google Shape;2425;p55"/>
          <p:cNvGrpSpPr/>
          <p:nvPr/>
        </p:nvGrpSpPr>
        <p:grpSpPr>
          <a:xfrm>
            <a:off x="2619173" y="3437155"/>
            <a:ext cx="337709" cy="277221"/>
            <a:chOff x="2483325" y="3537500"/>
            <a:chExt cx="361225" cy="296525"/>
          </a:xfrm>
        </p:grpSpPr>
        <p:sp>
          <p:nvSpPr>
            <p:cNvPr id="2426" name="Google Shape;2426;p55"/>
            <p:cNvSpPr/>
            <p:nvPr/>
          </p:nvSpPr>
          <p:spPr>
            <a:xfrm>
              <a:off x="2483325" y="3695325"/>
              <a:ext cx="149575" cy="138700"/>
            </a:xfrm>
            <a:custGeom>
              <a:rect b="b" l="l" r="r" t="t"/>
              <a:pathLst>
                <a:path extrusionOk="0" h="5548" w="5983">
                  <a:moveTo>
                    <a:pt x="2998" y="1"/>
                  </a:moveTo>
                  <a:lnTo>
                    <a:pt x="0" y="5547"/>
                  </a:lnTo>
                  <a:lnTo>
                    <a:pt x="5983" y="5547"/>
                  </a:lnTo>
                  <a:lnTo>
                    <a:pt x="29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2694950" y="3695325"/>
              <a:ext cx="149600" cy="138700"/>
            </a:xfrm>
            <a:custGeom>
              <a:rect b="b" l="l" r="r" t="t"/>
              <a:pathLst>
                <a:path extrusionOk="0" h="5548" w="5984">
                  <a:moveTo>
                    <a:pt x="2999" y="1"/>
                  </a:moveTo>
                  <a:lnTo>
                    <a:pt x="1" y="5547"/>
                  </a:lnTo>
                  <a:lnTo>
                    <a:pt x="5983" y="5547"/>
                  </a:lnTo>
                  <a:lnTo>
                    <a:pt x="29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2583350" y="3537500"/>
              <a:ext cx="145625" cy="296525"/>
            </a:xfrm>
            <a:custGeom>
              <a:rect b="b" l="l" r="r" t="t"/>
              <a:pathLst>
                <a:path extrusionOk="0" h="11861" w="5825">
                  <a:moveTo>
                    <a:pt x="1" y="1"/>
                  </a:moveTo>
                  <a:lnTo>
                    <a:pt x="635" y="1282"/>
                  </a:lnTo>
                  <a:lnTo>
                    <a:pt x="1" y="2550"/>
                  </a:lnTo>
                  <a:lnTo>
                    <a:pt x="2801" y="2550"/>
                  </a:lnTo>
                  <a:lnTo>
                    <a:pt x="2801" y="3699"/>
                  </a:lnTo>
                  <a:lnTo>
                    <a:pt x="648" y="7581"/>
                  </a:lnTo>
                  <a:lnTo>
                    <a:pt x="2959" y="11860"/>
                  </a:lnTo>
                  <a:lnTo>
                    <a:pt x="3514" y="11860"/>
                  </a:lnTo>
                  <a:lnTo>
                    <a:pt x="5825" y="7581"/>
                  </a:lnTo>
                  <a:lnTo>
                    <a:pt x="3646" y="3712"/>
                  </a:lnTo>
                  <a:lnTo>
                    <a:pt x="36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 name="Google Shape;2429;p55"/>
          <p:cNvGrpSpPr/>
          <p:nvPr/>
        </p:nvGrpSpPr>
        <p:grpSpPr>
          <a:xfrm>
            <a:off x="3378499" y="3403826"/>
            <a:ext cx="219795" cy="339860"/>
            <a:chOff x="3295525" y="3501850"/>
            <a:chExt cx="235100" cy="363525"/>
          </a:xfrm>
        </p:grpSpPr>
        <p:sp>
          <p:nvSpPr>
            <p:cNvPr id="2430" name="Google Shape;2430;p55"/>
            <p:cNvSpPr/>
            <p:nvPr/>
          </p:nvSpPr>
          <p:spPr>
            <a:xfrm>
              <a:off x="3295525" y="3501850"/>
              <a:ext cx="235100" cy="118875"/>
            </a:xfrm>
            <a:custGeom>
              <a:rect b="b" l="l" r="r" t="t"/>
              <a:pathLst>
                <a:path extrusionOk="0" h="4755" w="9404">
                  <a:moveTo>
                    <a:pt x="4702" y="1"/>
                  </a:moveTo>
                  <a:cubicBezTo>
                    <a:pt x="2087" y="1"/>
                    <a:pt x="0" y="2140"/>
                    <a:pt x="40" y="4755"/>
                  </a:cubicBezTo>
                  <a:lnTo>
                    <a:pt x="885" y="4755"/>
                  </a:lnTo>
                  <a:cubicBezTo>
                    <a:pt x="846" y="2616"/>
                    <a:pt x="2562" y="859"/>
                    <a:pt x="4702" y="859"/>
                  </a:cubicBezTo>
                  <a:cubicBezTo>
                    <a:pt x="6828" y="859"/>
                    <a:pt x="8558" y="2616"/>
                    <a:pt x="8505" y="4755"/>
                  </a:cubicBezTo>
                  <a:lnTo>
                    <a:pt x="9351" y="4755"/>
                  </a:lnTo>
                  <a:cubicBezTo>
                    <a:pt x="9403" y="2140"/>
                    <a:pt x="7304" y="1"/>
                    <a:pt x="4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3338775" y="3551700"/>
              <a:ext cx="148275" cy="69025"/>
            </a:xfrm>
            <a:custGeom>
              <a:rect b="b" l="l" r="r" t="t"/>
              <a:pathLst>
                <a:path extrusionOk="0" h="2761" w="5931">
                  <a:moveTo>
                    <a:pt x="2972" y="1"/>
                  </a:moveTo>
                  <a:cubicBezTo>
                    <a:pt x="1414" y="1"/>
                    <a:pt x="119" y="1203"/>
                    <a:pt x="0" y="2761"/>
                  </a:cubicBezTo>
                  <a:lnTo>
                    <a:pt x="859" y="2761"/>
                  </a:lnTo>
                  <a:cubicBezTo>
                    <a:pt x="885" y="1612"/>
                    <a:pt x="1823" y="701"/>
                    <a:pt x="2972" y="701"/>
                  </a:cubicBezTo>
                  <a:cubicBezTo>
                    <a:pt x="4121" y="701"/>
                    <a:pt x="5059" y="1612"/>
                    <a:pt x="5085" y="2761"/>
                  </a:cubicBezTo>
                  <a:lnTo>
                    <a:pt x="5930" y="2761"/>
                  </a:lnTo>
                  <a:cubicBezTo>
                    <a:pt x="5811" y="1203"/>
                    <a:pt x="4530" y="1"/>
                    <a:pt x="29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3380700" y="3587700"/>
              <a:ext cx="64750" cy="33025"/>
            </a:xfrm>
            <a:custGeom>
              <a:rect b="b" l="l" r="r" t="t"/>
              <a:pathLst>
                <a:path extrusionOk="0" h="1321" w="2590">
                  <a:moveTo>
                    <a:pt x="1295" y="0"/>
                  </a:moveTo>
                  <a:cubicBezTo>
                    <a:pt x="582" y="0"/>
                    <a:pt x="1" y="595"/>
                    <a:pt x="27" y="1321"/>
                  </a:cubicBezTo>
                  <a:lnTo>
                    <a:pt x="872" y="1321"/>
                  </a:lnTo>
                  <a:cubicBezTo>
                    <a:pt x="852" y="1017"/>
                    <a:pt x="1074" y="865"/>
                    <a:pt x="1295" y="865"/>
                  </a:cubicBezTo>
                  <a:cubicBezTo>
                    <a:pt x="1516" y="865"/>
                    <a:pt x="1737" y="1017"/>
                    <a:pt x="1718" y="1321"/>
                  </a:cubicBezTo>
                  <a:lnTo>
                    <a:pt x="2576" y="1321"/>
                  </a:lnTo>
                  <a:cubicBezTo>
                    <a:pt x="2589" y="595"/>
                    <a:pt x="2021" y="0"/>
                    <a:pt x="12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3317650" y="3641850"/>
              <a:ext cx="190850" cy="223525"/>
            </a:xfrm>
            <a:custGeom>
              <a:rect b="b" l="l" r="r" t="t"/>
              <a:pathLst>
                <a:path extrusionOk="0" h="8941" w="7634">
                  <a:moveTo>
                    <a:pt x="0" y="0"/>
                  </a:moveTo>
                  <a:lnTo>
                    <a:pt x="0" y="1691"/>
                  </a:lnTo>
                  <a:lnTo>
                    <a:pt x="2549" y="1691"/>
                  </a:lnTo>
                  <a:lnTo>
                    <a:pt x="2549" y="0"/>
                  </a:lnTo>
                  <a:close/>
                  <a:moveTo>
                    <a:pt x="5098" y="0"/>
                  </a:moveTo>
                  <a:lnTo>
                    <a:pt x="5098" y="1691"/>
                  </a:lnTo>
                  <a:lnTo>
                    <a:pt x="7634" y="1691"/>
                  </a:lnTo>
                  <a:lnTo>
                    <a:pt x="7634" y="0"/>
                  </a:lnTo>
                  <a:close/>
                  <a:moveTo>
                    <a:pt x="0" y="2536"/>
                  </a:moveTo>
                  <a:lnTo>
                    <a:pt x="0" y="5983"/>
                  </a:lnTo>
                  <a:cubicBezTo>
                    <a:pt x="13" y="7620"/>
                    <a:pt x="1334" y="8941"/>
                    <a:pt x="2972" y="8941"/>
                  </a:cubicBezTo>
                  <a:lnTo>
                    <a:pt x="4662" y="8941"/>
                  </a:lnTo>
                  <a:cubicBezTo>
                    <a:pt x="6300" y="8941"/>
                    <a:pt x="7634" y="7620"/>
                    <a:pt x="7634" y="5983"/>
                  </a:cubicBezTo>
                  <a:lnTo>
                    <a:pt x="7634" y="2536"/>
                  </a:lnTo>
                  <a:lnTo>
                    <a:pt x="5098" y="2536"/>
                  </a:lnTo>
                  <a:lnTo>
                    <a:pt x="5098" y="5983"/>
                  </a:lnTo>
                  <a:cubicBezTo>
                    <a:pt x="5085" y="6207"/>
                    <a:pt x="4900" y="6405"/>
                    <a:pt x="4662" y="6405"/>
                  </a:cubicBezTo>
                  <a:lnTo>
                    <a:pt x="2972" y="6405"/>
                  </a:lnTo>
                  <a:cubicBezTo>
                    <a:pt x="2734" y="6405"/>
                    <a:pt x="2549" y="6207"/>
                    <a:pt x="2549" y="5983"/>
                  </a:cubicBezTo>
                  <a:lnTo>
                    <a:pt x="2549" y="25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55"/>
          <p:cNvGrpSpPr/>
          <p:nvPr/>
        </p:nvGrpSpPr>
        <p:grpSpPr>
          <a:xfrm>
            <a:off x="4027624" y="3406000"/>
            <a:ext cx="337709" cy="337686"/>
            <a:chOff x="3989850" y="3504175"/>
            <a:chExt cx="361225" cy="361200"/>
          </a:xfrm>
        </p:grpSpPr>
        <p:sp>
          <p:nvSpPr>
            <p:cNvPr id="2435" name="Google Shape;2435;p55"/>
            <p:cNvSpPr/>
            <p:nvPr/>
          </p:nvSpPr>
          <p:spPr>
            <a:xfrm>
              <a:off x="3989850" y="3844225"/>
              <a:ext cx="361225" cy="21150"/>
            </a:xfrm>
            <a:custGeom>
              <a:rect b="b" l="l" r="r" t="t"/>
              <a:pathLst>
                <a:path extrusionOk="0" h="846" w="14449">
                  <a:moveTo>
                    <a:pt x="1" y="1"/>
                  </a:moveTo>
                  <a:lnTo>
                    <a:pt x="1" y="846"/>
                  </a:lnTo>
                  <a:lnTo>
                    <a:pt x="14449" y="846"/>
                  </a:lnTo>
                  <a:lnTo>
                    <a:pt x="144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4085600" y="3504175"/>
              <a:ext cx="169400" cy="241350"/>
            </a:xfrm>
            <a:custGeom>
              <a:rect b="b" l="l" r="r" t="t"/>
              <a:pathLst>
                <a:path extrusionOk="0" h="9654" w="6776">
                  <a:moveTo>
                    <a:pt x="3395" y="0"/>
                  </a:moveTo>
                  <a:lnTo>
                    <a:pt x="1" y="4517"/>
                  </a:lnTo>
                  <a:lnTo>
                    <a:pt x="1268" y="4517"/>
                  </a:lnTo>
                  <a:lnTo>
                    <a:pt x="1268" y="7673"/>
                  </a:lnTo>
                  <a:lnTo>
                    <a:pt x="2761" y="9654"/>
                  </a:lnTo>
                  <a:lnTo>
                    <a:pt x="5508" y="5996"/>
                  </a:lnTo>
                  <a:lnTo>
                    <a:pt x="5508" y="4517"/>
                  </a:lnTo>
                  <a:lnTo>
                    <a:pt x="6776" y="4517"/>
                  </a:lnTo>
                  <a:lnTo>
                    <a:pt x="33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4001075" y="3689050"/>
              <a:ext cx="169400" cy="134075"/>
            </a:xfrm>
            <a:custGeom>
              <a:rect b="b" l="l" r="r" t="t"/>
              <a:pathLst>
                <a:path extrusionOk="0" h="5363" w="6776">
                  <a:moveTo>
                    <a:pt x="3382" y="1"/>
                  </a:moveTo>
                  <a:lnTo>
                    <a:pt x="1" y="4517"/>
                  </a:lnTo>
                  <a:lnTo>
                    <a:pt x="1269" y="4517"/>
                  </a:lnTo>
                  <a:lnTo>
                    <a:pt x="1269" y="5363"/>
                  </a:lnTo>
                  <a:lnTo>
                    <a:pt x="5495" y="5363"/>
                  </a:lnTo>
                  <a:lnTo>
                    <a:pt x="5495" y="4517"/>
                  </a:lnTo>
                  <a:lnTo>
                    <a:pt x="6776" y="4517"/>
                  </a:lnTo>
                  <a:lnTo>
                    <a:pt x="33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4170450" y="3646800"/>
              <a:ext cx="169075" cy="176325"/>
            </a:xfrm>
            <a:custGeom>
              <a:rect b="b" l="l" r="r" t="t"/>
              <a:pathLst>
                <a:path extrusionOk="0" h="7053" w="6763">
                  <a:moveTo>
                    <a:pt x="3382" y="0"/>
                  </a:moveTo>
                  <a:lnTo>
                    <a:pt x="1" y="4517"/>
                  </a:lnTo>
                  <a:lnTo>
                    <a:pt x="1269" y="4517"/>
                  </a:lnTo>
                  <a:lnTo>
                    <a:pt x="1269" y="7053"/>
                  </a:lnTo>
                  <a:lnTo>
                    <a:pt x="5495" y="7053"/>
                  </a:lnTo>
                  <a:lnTo>
                    <a:pt x="5495" y="4517"/>
                  </a:lnTo>
                  <a:lnTo>
                    <a:pt x="6762" y="4517"/>
                  </a:lnTo>
                  <a:lnTo>
                    <a:pt x="3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9" name="Google Shape;2439;p55"/>
          <p:cNvGrpSpPr/>
          <p:nvPr/>
        </p:nvGrpSpPr>
        <p:grpSpPr>
          <a:xfrm>
            <a:off x="4679529" y="3406000"/>
            <a:ext cx="337709" cy="337686"/>
            <a:chOff x="4687150" y="3504175"/>
            <a:chExt cx="361225" cy="361200"/>
          </a:xfrm>
        </p:grpSpPr>
        <p:sp>
          <p:nvSpPr>
            <p:cNvPr id="2440" name="Google Shape;2440;p55"/>
            <p:cNvSpPr/>
            <p:nvPr/>
          </p:nvSpPr>
          <p:spPr>
            <a:xfrm>
              <a:off x="4687150" y="3504175"/>
              <a:ext cx="276050" cy="253900"/>
            </a:xfrm>
            <a:custGeom>
              <a:rect b="b" l="l" r="r" t="t"/>
              <a:pathLst>
                <a:path extrusionOk="0" h="10156" w="11042">
                  <a:moveTo>
                    <a:pt x="7648" y="1690"/>
                  </a:moveTo>
                  <a:lnTo>
                    <a:pt x="7648" y="2536"/>
                  </a:lnTo>
                  <a:lnTo>
                    <a:pt x="3421" y="2536"/>
                  </a:lnTo>
                  <a:lnTo>
                    <a:pt x="3421" y="1690"/>
                  </a:lnTo>
                  <a:close/>
                  <a:moveTo>
                    <a:pt x="8493" y="3381"/>
                  </a:moveTo>
                  <a:lnTo>
                    <a:pt x="8493" y="4239"/>
                  </a:lnTo>
                  <a:lnTo>
                    <a:pt x="2576" y="4239"/>
                  </a:lnTo>
                  <a:lnTo>
                    <a:pt x="2576" y="3381"/>
                  </a:lnTo>
                  <a:close/>
                  <a:moveTo>
                    <a:pt x="7648" y="5085"/>
                  </a:moveTo>
                  <a:lnTo>
                    <a:pt x="7648" y="5930"/>
                  </a:lnTo>
                  <a:lnTo>
                    <a:pt x="3421" y="5930"/>
                  </a:lnTo>
                  <a:lnTo>
                    <a:pt x="3421" y="5085"/>
                  </a:lnTo>
                  <a:close/>
                  <a:moveTo>
                    <a:pt x="1" y="0"/>
                  </a:moveTo>
                  <a:lnTo>
                    <a:pt x="1" y="7620"/>
                  </a:lnTo>
                  <a:lnTo>
                    <a:pt x="7040" y="7620"/>
                  </a:lnTo>
                  <a:lnTo>
                    <a:pt x="9351" y="10156"/>
                  </a:lnTo>
                  <a:lnTo>
                    <a:pt x="9351" y="7620"/>
                  </a:lnTo>
                  <a:lnTo>
                    <a:pt x="11042" y="7620"/>
                  </a:lnTo>
                  <a:lnTo>
                    <a:pt x="110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4772675" y="3715800"/>
              <a:ext cx="159175" cy="86200"/>
            </a:xfrm>
            <a:custGeom>
              <a:rect b="b" l="l" r="r" t="t"/>
              <a:pathLst>
                <a:path extrusionOk="0" h="3448" w="6367">
                  <a:moveTo>
                    <a:pt x="0" y="0"/>
                  </a:moveTo>
                  <a:lnTo>
                    <a:pt x="0" y="3447"/>
                  </a:lnTo>
                  <a:lnTo>
                    <a:pt x="6366" y="3447"/>
                  </a:lnTo>
                  <a:lnTo>
                    <a:pt x="3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4941725" y="3610150"/>
              <a:ext cx="106650" cy="255225"/>
            </a:xfrm>
            <a:custGeom>
              <a:rect b="b" l="l" r="r" t="t"/>
              <a:pathLst>
                <a:path extrusionOk="0" h="10209" w="4266">
                  <a:moveTo>
                    <a:pt x="1704" y="0"/>
                  </a:moveTo>
                  <a:lnTo>
                    <a:pt x="1704" y="4226"/>
                  </a:lnTo>
                  <a:lnTo>
                    <a:pt x="0" y="4226"/>
                  </a:lnTo>
                  <a:lnTo>
                    <a:pt x="0" y="7673"/>
                  </a:lnTo>
                  <a:lnTo>
                    <a:pt x="238" y="7673"/>
                  </a:lnTo>
                  <a:lnTo>
                    <a:pt x="2549" y="10209"/>
                  </a:lnTo>
                  <a:lnTo>
                    <a:pt x="2549" y="7673"/>
                  </a:lnTo>
                  <a:lnTo>
                    <a:pt x="4266" y="7673"/>
                  </a:lnTo>
                  <a:lnTo>
                    <a:pt x="42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3" name="Google Shape;2443;p55"/>
          <p:cNvGrpSpPr/>
          <p:nvPr/>
        </p:nvGrpSpPr>
        <p:grpSpPr>
          <a:xfrm>
            <a:off x="5350904" y="3475743"/>
            <a:ext cx="337709" cy="194810"/>
            <a:chOff x="5405275" y="3578775"/>
            <a:chExt cx="361225" cy="208375"/>
          </a:xfrm>
        </p:grpSpPr>
        <p:sp>
          <p:nvSpPr>
            <p:cNvPr id="2444" name="Google Shape;2444;p55"/>
            <p:cNvSpPr/>
            <p:nvPr/>
          </p:nvSpPr>
          <p:spPr>
            <a:xfrm>
              <a:off x="5554175" y="3578775"/>
              <a:ext cx="63425" cy="28100"/>
            </a:xfrm>
            <a:custGeom>
              <a:rect b="b" l="l" r="r" t="t"/>
              <a:pathLst>
                <a:path extrusionOk="0" h="1124" w="2537">
                  <a:moveTo>
                    <a:pt x="0" y="1"/>
                  </a:moveTo>
                  <a:lnTo>
                    <a:pt x="0" y="1123"/>
                  </a:lnTo>
                  <a:cubicBezTo>
                    <a:pt x="403" y="938"/>
                    <a:pt x="836" y="846"/>
                    <a:pt x="1268" y="846"/>
                  </a:cubicBezTo>
                  <a:cubicBezTo>
                    <a:pt x="1701" y="846"/>
                    <a:pt x="2133" y="938"/>
                    <a:pt x="2536" y="1123"/>
                  </a:cubicBezTo>
                  <a:lnTo>
                    <a:pt x="25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5515200" y="3621050"/>
              <a:ext cx="123525" cy="105800"/>
            </a:xfrm>
            <a:custGeom>
              <a:rect b="b" l="l" r="r" t="t"/>
              <a:pathLst>
                <a:path extrusionOk="0" h="4232" w="4941">
                  <a:moveTo>
                    <a:pt x="3250" y="1691"/>
                  </a:moveTo>
                  <a:lnTo>
                    <a:pt x="3250" y="2536"/>
                  </a:lnTo>
                  <a:lnTo>
                    <a:pt x="2405" y="2536"/>
                  </a:lnTo>
                  <a:lnTo>
                    <a:pt x="2405" y="1691"/>
                  </a:lnTo>
                  <a:close/>
                  <a:moveTo>
                    <a:pt x="2827" y="0"/>
                  </a:moveTo>
                  <a:cubicBezTo>
                    <a:pt x="939" y="0"/>
                    <a:pt x="1" y="2272"/>
                    <a:pt x="1335" y="3606"/>
                  </a:cubicBezTo>
                  <a:cubicBezTo>
                    <a:pt x="1767" y="4038"/>
                    <a:pt x="2298" y="4232"/>
                    <a:pt x="2818" y="4232"/>
                  </a:cubicBezTo>
                  <a:cubicBezTo>
                    <a:pt x="3903" y="4232"/>
                    <a:pt x="4940" y="3390"/>
                    <a:pt x="4940" y="2113"/>
                  </a:cubicBezTo>
                  <a:cubicBezTo>
                    <a:pt x="4940" y="951"/>
                    <a:pt x="3989" y="0"/>
                    <a:pt x="2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5601725" y="3706875"/>
              <a:ext cx="78275" cy="80275"/>
            </a:xfrm>
            <a:custGeom>
              <a:rect b="b" l="l" r="r" t="t"/>
              <a:pathLst>
                <a:path extrusionOk="0" h="3211" w="3131">
                  <a:moveTo>
                    <a:pt x="2021" y="1"/>
                  </a:moveTo>
                  <a:cubicBezTo>
                    <a:pt x="1611" y="806"/>
                    <a:pt x="872" y="1388"/>
                    <a:pt x="0" y="1572"/>
                  </a:cubicBezTo>
                  <a:lnTo>
                    <a:pt x="938" y="3210"/>
                  </a:lnTo>
                  <a:lnTo>
                    <a:pt x="1717" y="2021"/>
                  </a:lnTo>
                  <a:lnTo>
                    <a:pt x="3130" y="1942"/>
                  </a:lnTo>
                  <a:lnTo>
                    <a:pt x="20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5491775" y="3706875"/>
              <a:ext cx="78600" cy="80275"/>
            </a:xfrm>
            <a:custGeom>
              <a:rect b="b" l="l" r="r" t="t"/>
              <a:pathLst>
                <a:path extrusionOk="0" h="3211" w="3144">
                  <a:moveTo>
                    <a:pt x="1123" y="1"/>
                  </a:moveTo>
                  <a:lnTo>
                    <a:pt x="0" y="1942"/>
                  </a:lnTo>
                  <a:lnTo>
                    <a:pt x="1427" y="2021"/>
                  </a:lnTo>
                  <a:lnTo>
                    <a:pt x="2206" y="3210"/>
                  </a:lnTo>
                  <a:lnTo>
                    <a:pt x="3143" y="1572"/>
                  </a:lnTo>
                  <a:cubicBezTo>
                    <a:pt x="2272" y="1388"/>
                    <a:pt x="1519" y="806"/>
                    <a:pt x="1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5405275" y="3578775"/>
              <a:ext cx="127800" cy="105675"/>
            </a:xfrm>
            <a:custGeom>
              <a:rect b="b" l="l" r="r" t="t"/>
              <a:pathLst>
                <a:path extrusionOk="0" h="4227" w="5112">
                  <a:moveTo>
                    <a:pt x="0" y="1"/>
                  </a:moveTo>
                  <a:lnTo>
                    <a:pt x="0" y="4227"/>
                  </a:lnTo>
                  <a:lnTo>
                    <a:pt x="4292" y="4227"/>
                  </a:lnTo>
                  <a:cubicBezTo>
                    <a:pt x="4266" y="4095"/>
                    <a:pt x="4266" y="3949"/>
                    <a:pt x="4266" y="3804"/>
                  </a:cubicBezTo>
                  <a:cubicBezTo>
                    <a:pt x="4266" y="3025"/>
                    <a:pt x="4570" y="2285"/>
                    <a:pt x="5111" y="1731"/>
                  </a:cubicBezTo>
                  <a:lnTo>
                    <a:pt x="5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5638700" y="3578775"/>
              <a:ext cx="127800" cy="105675"/>
            </a:xfrm>
            <a:custGeom>
              <a:rect b="b" l="l" r="r" t="t"/>
              <a:pathLst>
                <a:path extrusionOk="0" h="4227" w="5112">
                  <a:moveTo>
                    <a:pt x="0" y="1"/>
                  </a:moveTo>
                  <a:lnTo>
                    <a:pt x="0" y="1731"/>
                  </a:lnTo>
                  <a:cubicBezTo>
                    <a:pt x="542" y="2285"/>
                    <a:pt x="845" y="3025"/>
                    <a:pt x="845" y="3804"/>
                  </a:cubicBezTo>
                  <a:cubicBezTo>
                    <a:pt x="845" y="3949"/>
                    <a:pt x="845" y="4095"/>
                    <a:pt x="819" y="4227"/>
                  </a:cubicBezTo>
                  <a:lnTo>
                    <a:pt x="5111" y="4227"/>
                  </a:lnTo>
                  <a:lnTo>
                    <a:pt x="5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 name="Google Shape;2450;p55"/>
          <p:cNvGrpSpPr/>
          <p:nvPr/>
        </p:nvGrpSpPr>
        <p:grpSpPr>
          <a:xfrm>
            <a:off x="6153750" y="3406000"/>
            <a:ext cx="217645" cy="337686"/>
            <a:chOff x="6264025" y="3504175"/>
            <a:chExt cx="232800" cy="361200"/>
          </a:xfrm>
        </p:grpSpPr>
        <p:sp>
          <p:nvSpPr>
            <p:cNvPr id="2451" name="Google Shape;2451;p55"/>
            <p:cNvSpPr/>
            <p:nvPr/>
          </p:nvSpPr>
          <p:spPr>
            <a:xfrm>
              <a:off x="6285150" y="3674850"/>
              <a:ext cx="190525" cy="88850"/>
            </a:xfrm>
            <a:custGeom>
              <a:rect b="b" l="l" r="r" t="t"/>
              <a:pathLst>
                <a:path extrusionOk="0" h="3554" w="7621">
                  <a:moveTo>
                    <a:pt x="2457" y="1"/>
                  </a:moveTo>
                  <a:cubicBezTo>
                    <a:pt x="2510" y="133"/>
                    <a:pt x="2536" y="278"/>
                    <a:pt x="2536" y="423"/>
                  </a:cubicBezTo>
                  <a:cubicBezTo>
                    <a:pt x="2536" y="2114"/>
                    <a:pt x="1467" y="2814"/>
                    <a:pt x="225" y="3434"/>
                  </a:cubicBezTo>
                  <a:lnTo>
                    <a:pt x="1" y="3553"/>
                  </a:lnTo>
                  <a:lnTo>
                    <a:pt x="7621" y="3553"/>
                  </a:lnTo>
                  <a:lnTo>
                    <a:pt x="7396" y="3434"/>
                  </a:lnTo>
                  <a:cubicBezTo>
                    <a:pt x="6089" y="2787"/>
                    <a:pt x="5085" y="2074"/>
                    <a:pt x="5085" y="423"/>
                  </a:cubicBezTo>
                  <a:cubicBezTo>
                    <a:pt x="5085" y="278"/>
                    <a:pt x="5112" y="133"/>
                    <a:pt x="51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6285150" y="3784800"/>
              <a:ext cx="190525" cy="27750"/>
            </a:xfrm>
            <a:custGeom>
              <a:rect b="b" l="l" r="r" t="t"/>
              <a:pathLst>
                <a:path extrusionOk="0" h="1110" w="7621">
                  <a:moveTo>
                    <a:pt x="1" y="1"/>
                  </a:moveTo>
                  <a:lnTo>
                    <a:pt x="1" y="1110"/>
                  </a:lnTo>
                  <a:lnTo>
                    <a:pt x="7621" y="1110"/>
                  </a:lnTo>
                  <a:lnTo>
                    <a:pt x="76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6264025" y="3833675"/>
              <a:ext cx="232800" cy="31700"/>
            </a:xfrm>
            <a:custGeom>
              <a:rect b="b" l="l" r="r" t="t"/>
              <a:pathLst>
                <a:path extrusionOk="0" h="1268" w="9312">
                  <a:moveTo>
                    <a:pt x="0" y="0"/>
                  </a:moveTo>
                  <a:lnTo>
                    <a:pt x="0" y="1268"/>
                  </a:lnTo>
                  <a:lnTo>
                    <a:pt x="9311" y="1268"/>
                  </a:lnTo>
                  <a:lnTo>
                    <a:pt x="93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6327425" y="3504175"/>
              <a:ext cx="106000" cy="85850"/>
            </a:xfrm>
            <a:custGeom>
              <a:rect b="b" l="l" r="r" t="t"/>
              <a:pathLst>
                <a:path extrusionOk="0" h="3434" w="4240">
                  <a:moveTo>
                    <a:pt x="2113" y="0"/>
                  </a:moveTo>
                  <a:cubicBezTo>
                    <a:pt x="951" y="0"/>
                    <a:pt x="0" y="951"/>
                    <a:pt x="0" y="2113"/>
                  </a:cubicBezTo>
                  <a:cubicBezTo>
                    <a:pt x="13" y="2575"/>
                    <a:pt x="119" y="3011"/>
                    <a:pt x="291" y="3434"/>
                  </a:cubicBezTo>
                  <a:lnTo>
                    <a:pt x="3949" y="3434"/>
                  </a:lnTo>
                  <a:cubicBezTo>
                    <a:pt x="4121" y="3011"/>
                    <a:pt x="4213" y="2575"/>
                    <a:pt x="4239" y="2113"/>
                  </a:cubicBezTo>
                  <a:cubicBezTo>
                    <a:pt x="4226" y="951"/>
                    <a:pt x="3289" y="0"/>
                    <a:pt x="2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6306275" y="3611475"/>
              <a:ext cx="148275" cy="42275"/>
            </a:xfrm>
            <a:custGeom>
              <a:rect b="b" l="l" r="r" t="t"/>
              <a:pathLst>
                <a:path extrusionOk="0" h="1691" w="5931">
                  <a:moveTo>
                    <a:pt x="1" y="0"/>
                  </a:moveTo>
                  <a:lnTo>
                    <a:pt x="1" y="1691"/>
                  </a:lnTo>
                  <a:lnTo>
                    <a:pt x="5931" y="1691"/>
                  </a:lnTo>
                  <a:lnTo>
                    <a:pt x="59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 name="Google Shape;2456;p55"/>
          <p:cNvGrpSpPr/>
          <p:nvPr/>
        </p:nvGrpSpPr>
        <p:grpSpPr>
          <a:xfrm>
            <a:off x="6822978" y="3406002"/>
            <a:ext cx="351289" cy="337733"/>
            <a:chOff x="6212100" y="3426025"/>
            <a:chExt cx="375750" cy="361250"/>
          </a:xfrm>
        </p:grpSpPr>
        <p:sp>
          <p:nvSpPr>
            <p:cNvPr id="2457" name="Google Shape;2457;p55"/>
            <p:cNvSpPr/>
            <p:nvPr/>
          </p:nvSpPr>
          <p:spPr>
            <a:xfrm>
              <a:off x="6212100" y="3426025"/>
              <a:ext cx="375750" cy="361250"/>
            </a:xfrm>
            <a:custGeom>
              <a:rect b="b" l="l" r="r" t="t"/>
              <a:pathLst>
                <a:path extrusionOk="0" h="14450" w="15030">
                  <a:moveTo>
                    <a:pt x="5415" y="2245"/>
                  </a:moveTo>
                  <a:lnTo>
                    <a:pt x="5838" y="2985"/>
                  </a:lnTo>
                  <a:lnTo>
                    <a:pt x="5111" y="3407"/>
                  </a:lnTo>
                  <a:lnTo>
                    <a:pt x="4689" y="2668"/>
                  </a:lnTo>
                  <a:lnTo>
                    <a:pt x="5415" y="2245"/>
                  </a:lnTo>
                  <a:close/>
                  <a:moveTo>
                    <a:pt x="10182" y="2245"/>
                  </a:moveTo>
                  <a:lnTo>
                    <a:pt x="10922" y="2668"/>
                  </a:lnTo>
                  <a:lnTo>
                    <a:pt x="10499" y="3407"/>
                  </a:lnTo>
                  <a:lnTo>
                    <a:pt x="9760" y="2985"/>
                  </a:lnTo>
                  <a:lnTo>
                    <a:pt x="10182" y="2245"/>
                  </a:lnTo>
                  <a:close/>
                  <a:moveTo>
                    <a:pt x="8228" y="1717"/>
                  </a:moveTo>
                  <a:lnTo>
                    <a:pt x="8228" y="3421"/>
                  </a:lnTo>
                  <a:lnTo>
                    <a:pt x="7383" y="3421"/>
                  </a:lnTo>
                  <a:lnTo>
                    <a:pt x="7383" y="1717"/>
                  </a:lnTo>
                  <a:close/>
                  <a:moveTo>
                    <a:pt x="3249" y="4107"/>
                  </a:moveTo>
                  <a:lnTo>
                    <a:pt x="3989" y="4530"/>
                  </a:lnTo>
                  <a:lnTo>
                    <a:pt x="3566" y="5269"/>
                  </a:lnTo>
                  <a:lnTo>
                    <a:pt x="2826" y="4847"/>
                  </a:lnTo>
                  <a:lnTo>
                    <a:pt x="3249" y="4107"/>
                  </a:lnTo>
                  <a:close/>
                  <a:moveTo>
                    <a:pt x="12348" y="4107"/>
                  </a:moveTo>
                  <a:lnTo>
                    <a:pt x="12771" y="4847"/>
                  </a:lnTo>
                  <a:lnTo>
                    <a:pt x="12045" y="5269"/>
                  </a:lnTo>
                  <a:lnTo>
                    <a:pt x="11622" y="4530"/>
                  </a:lnTo>
                  <a:lnTo>
                    <a:pt x="12348" y="4107"/>
                  </a:lnTo>
                  <a:close/>
                  <a:moveTo>
                    <a:pt x="3989" y="6801"/>
                  </a:moveTo>
                  <a:lnTo>
                    <a:pt x="3989" y="7647"/>
                  </a:lnTo>
                  <a:lnTo>
                    <a:pt x="2298" y="7647"/>
                  </a:lnTo>
                  <a:lnTo>
                    <a:pt x="2298" y="6801"/>
                  </a:lnTo>
                  <a:close/>
                  <a:moveTo>
                    <a:pt x="13312" y="6801"/>
                  </a:moveTo>
                  <a:lnTo>
                    <a:pt x="13312" y="7647"/>
                  </a:lnTo>
                  <a:lnTo>
                    <a:pt x="11609" y="7647"/>
                  </a:lnTo>
                  <a:lnTo>
                    <a:pt x="11609" y="6801"/>
                  </a:lnTo>
                  <a:close/>
                  <a:moveTo>
                    <a:pt x="8228" y="4253"/>
                  </a:moveTo>
                  <a:lnTo>
                    <a:pt x="8228" y="6022"/>
                  </a:lnTo>
                  <a:cubicBezTo>
                    <a:pt x="8730" y="6194"/>
                    <a:pt x="9073" y="6683"/>
                    <a:pt x="9073" y="7211"/>
                  </a:cubicBezTo>
                  <a:cubicBezTo>
                    <a:pt x="9073" y="7409"/>
                    <a:pt x="9033" y="7594"/>
                    <a:pt x="8954" y="7765"/>
                  </a:cubicBezTo>
                  <a:lnTo>
                    <a:pt x="10645" y="9469"/>
                  </a:lnTo>
                  <a:lnTo>
                    <a:pt x="10050" y="10063"/>
                  </a:lnTo>
                  <a:lnTo>
                    <a:pt x="8360" y="8373"/>
                  </a:lnTo>
                  <a:cubicBezTo>
                    <a:pt x="8188" y="8452"/>
                    <a:pt x="7990" y="8492"/>
                    <a:pt x="7805" y="8492"/>
                  </a:cubicBezTo>
                  <a:cubicBezTo>
                    <a:pt x="7796" y="8492"/>
                    <a:pt x="7787" y="8492"/>
                    <a:pt x="7777" y="8492"/>
                  </a:cubicBezTo>
                  <a:cubicBezTo>
                    <a:pt x="6348" y="8492"/>
                    <a:pt x="6018" y="6481"/>
                    <a:pt x="7383" y="6022"/>
                  </a:cubicBezTo>
                  <a:lnTo>
                    <a:pt x="7383" y="4253"/>
                  </a:lnTo>
                  <a:close/>
                  <a:moveTo>
                    <a:pt x="3566" y="9192"/>
                  </a:moveTo>
                  <a:lnTo>
                    <a:pt x="3989" y="9918"/>
                  </a:lnTo>
                  <a:lnTo>
                    <a:pt x="3249" y="10341"/>
                  </a:lnTo>
                  <a:lnTo>
                    <a:pt x="2826" y="9614"/>
                  </a:lnTo>
                  <a:lnTo>
                    <a:pt x="3566" y="9192"/>
                  </a:lnTo>
                  <a:close/>
                  <a:moveTo>
                    <a:pt x="12045" y="9192"/>
                  </a:moveTo>
                  <a:lnTo>
                    <a:pt x="12784" y="9614"/>
                  </a:lnTo>
                  <a:lnTo>
                    <a:pt x="12362" y="10341"/>
                  </a:lnTo>
                  <a:lnTo>
                    <a:pt x="11622" y="9918"/>
                  </a:lnTo>
                  <a:lnTo>
                    <a:pt x="12045" y="9192"/>
                  </a:lnTo>
                  <a:close/>
                  <a:moveTo>
                    <a:pt x="5111" y="11041"/>
                  </a:moveTo>
                  <a:lnTo>
                    <a:pt x="5838" y="11463"/>
                  </a:lnTo>
                  <a:lnTo>
                    <a:pt x="5415" y="12203"/>
                  </a:lnTo>
                  <a:lnTo>
                    <a:pt x="4689" y="11780"/>
                  </a:lnTo>
                  <a:lnTo>
                    <a:pt x="5111" y="11041"/>
                  </a:lnTo>
                  <a:close/>
                  <a:moveTo>
                    <a:pt x="10499" y="11041"/>
                  </a:moveTo>
                  <a:lnTo>
                    <a:pt x="10922" y="11780"/>
                  </a:lnTo>
                  <a:lnTo>
                    <a:pt x="10196" y="12203"/>
                  </a:lnTo>
                  <a:lnTo>
                    <a:pt x="9773" y="11463"/>
                  </a:lnTo>
                  <a:lnTo>
                    <a:pt x="10499" y="11041"/>
                  </a:lnTo>
                  <a:close/>
                  <a:moveTo>
                    <a:pt x="8228" y="11041"/>
                  </a:moveTo>
                  <a:lnTo>
                    <a:pt x="8228" y="12731"/>
                  </a:lnTo>
                  <a:lnTo>
                    <a:pt x="7383" y="12731"/>
                  </a:lnTo>
                  <a:lnTo>
                    <a:pt x="7383" y="11041"/>
                  </a:lnTo>
                  <a:close/>
                  <a:moveTo>
                    <a:pt x="7805" y="0"/>
                  </a:moveTo>
                  <a:cubicBezTo>
                    <a:pt x="4873" y="0"/>
                    <a:pt x="2245" y="1757"/>
                    <a:pt x="1123" y="4464"/>
                  </a:cubicBezTo>
                  <a:cubicBezTo>
                    <a:pt x="0" y="7158"/>
                    <a:pt x="621" y="10275"/>
                    <a:pt x="2694" y="12335"/>
                  </a:cubicBezTo>
                  <a:cubicBezTo>
                    <a:pt x="4075" y="13716"/>
                    <a:pt x="5931" y="14450"/>
                    <a:pt x="7816" y="14450"/>
                  </a:cubicBezTo>
                  <a:cubicBezTo>
                    <a:pt x="8743" y="14450"/>
                    <a:pt x="9677" y="14272"/>
                    <a:pt x="10565" y="13906"/>
                  </a:cubicBezTo>
                  <a:cubicBezTo>
                    <a:pt x="13260" y="12784"/>
                    <a:pt x="15029" y="10143"/>
                    <a:pt x="15029" y="7224"/>
                  </a:cubicBezTo>
                  <a:cubicBezTo>
                    <a:pt x="15029" y="3236"/>
                    <a:pt x="11794" y="0"/>
                    <a:pt x="78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6393025" y="3596050"/>
              <a:ext cx="24775" cy="21275"/>
            </a:xfrm>
            <a:custGeom>
              <a:rect b="b" l="l" r="r" t="t"/>
              <a:pathLst>
                <a:path extrusionOk="0" h="851" w="991">
                  <a:moveTo>
                    <a:pt x="568" y="0"/>
                  </a:moveTo>
                  <a:cubicBezTo>
                    <a:pt x="185" y="0"/>
                    <a:pt x="0" y="463"/>
                    <a:pt x="265" y="727"/>
                  </a:cubicBezTo>
                  <a:cubicBezTo>
                    <a:pt x="350" y="812"/>
                    <a:pt x="456" y="851"/>
                    <a:pt x="561" y="851"/>
                  </a:cubicBezTo>
                  <a:cubicBezTo>
                    <a:pt x="779" y="851"/>
                    <a:pt x="991" y="682"/>
                    <a:pt x="991" y="423"/>
                  </a:cubicBezTo>
                  <a:cubicBezTo>
                    <a:pt x="991" y="185"/>
                    <a:pt x="793"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 name="Google Shape;2459;p55"/>
          <p:cNvGrpSpPr/>
          <p:nvPr/>
        </p:nvGrpSpPr>
        <p:grpSpPr>
          <a:xfrm>
            <a:off x="7573325" y="3406000"/>
            <a:ext cx="337709" cy="338013"/>
            <a:chOff x="7782450" y="3504175"/>
            <a:chExt cx="361225" cy="361550"/>
          </a:xfrm>
        </p:grpSpPr>
        <p:sp>
          <p:nvSpPr>
            <p:cNvPr id="2460" name="Google Shape;2460;p55"/>
            <p:cNvSpPr/>
            <p:nvPr/>
          </p:nvSpPr>
          <p:spPr>
            <a:xfrm>
              <a:off x="7906575" y="3590325"/>
              <a:ext cx="173050" cy="148250"/>
            </a:xfrm>
            <a:custGeom>
              <a:rect b="b" l="l" r="r" t="t"/>
              <a:pathLst>
                <a:path extrusionOk="0" h="5930" w="6922">
                  <a:moveTo>
                    <a:pt x="4372" y="1691"/>
                  </a:moveTo>
                  <a:lnTo>
                    <a:pt x="4372" y="4227"/>
                  </a:lnTo>
                  <a:lnTo>
                    <a:pt x="3527" y="4227"/>
                  </a:lnTo>
                  <a:lnTo>
                    <a:pt x="3527" y="1691"/>
                  </a:lnTo>
                  <a:close/>
                  <a:moveTo>
                    <a:pt x="3950" y="1"/>
                  </a:moveTo>
                  <a:cubicBezTo>
                    <a:pt x="1308" y="1"/>
                    <a:pt x="1" y="3197"/>
                    <a:pt x="1863" y="5059"/>
                  </a:cubicBezTo>
                  <a:cubicBezTo>
                    <a:pt x="2469" y="5661"/>
                    <a:pt x="3211" y="5930"/>
                    <a:pt x="3939" y="5930"/>
                  </a:cubicBezTo>
                  <a:cubicBezTo>
                    <a:pt x="5463" y="5930"/>
                    <a:pt x="6921" y="4747"/>
                    <a:pt x="6921" y="2959"/>
                  </a:cubicBezTo>
                  <a:cubicBezTo>
                    <a:pt x="6921" y="1322"/>
                    <a:pt x="5587" y="1"/>
                    <a:pt x="39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7874550" y="3504175"/>
              <a:ext cx="99075" cy="84800"/>
            </a:xfrm>
            <a:custGeom>
              <a:rect b="b" l="l" r="r" t="t"/>
              <a:pathLst>
                <a:path extrusionOk="0" h="3392" w="3963">
                  <a:moveTo>
                    <a:pt x="2272" y="0"/>
                  </a:moveTo>
                  <a:cubicBezTo>
                    <a:pt x="754" y="0"/>
                    <a:pt x="1" y="1823"/>
                    <a:pt x="1071" y="2892"/>
                  </a:cubicBezTo>
                  <a:cubicBezTo>
                    <a:pt x="1416" y="3237"/>
                    <a:pt x="1839" y="3391"/>
                    <a:pt x="2254" y="3391"/>
                  </a:cubicBezTo>
                  <a:cubicBezTo>
                    <a:pt x="3126" y="3391"/>
                    <a:pt x="3963" y="2711"/>
                    <a:pt x="3963" y="1690"/>
                  </a:cubicBezTo>
                  <a:cubicBezTo>
                    <a:pt x="3963" y="753"/>
                    <a:pt x="3210" y="0"/>
                    <a:pt x="22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8026425" y="3526950"/>
              <a:ext cx="74325" cy="63400"/>
            </a:xfrm>
            <a:custGeom>
              <a:rect b="b" l="l" r="r" t="t"/>
              <a:pathLst>
                <a:path extrusionOk="0" h="2536" w="2973">
                  <a:moveTo>
                    <a:pt x="1715" y="0"/>
                  </a:moveTo>
                  <a:cubicBezTo>
                    <a:pt x="1707" y="0"/>
                    <a:pt x="1699" y="0"/>
                    <a:pt x="1691" y="0"/>
                  </a:cubicBezTo>
                  <a:cubicBezTo>
                    <a:pt x="569" y="0"/>
                    <a:pt x="1" y="1361"/>
                    <a:pt x="807" y="2166"/>
                  </a:cubicBezTo>
                  <a:cubicBezTo>
                    <a:pt x="1062" y="2421"/>
                    <a:pt x="1377" y="2535"/>
                    <a:pt x="1687" y="2535"/>
                  </a:cubicBezTo>
                  <a:cubicBezTo>
                    <a:pt x="2341" y="2535"/>
                    <a:pt x="2972" y="2029"/>
                    <a:pt x="2972" y="1268"/>
                  </a:cubicBezTo>
                  <a:cubicBezTo>
                    <a:pt x="2972" y="576"/>
                    <a:pt x="2404" y="0"/>
                    <a:pt x="17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7782450" y="3759700"/>
              <a:ext cx="64075" cy="105675"/>
            </a:xfrm>
            <a:custGeom>
              <a:rect b="b" l="l" r="r" t="t"/>
              <a:pathLst>
                <a:path extrusionOk="0" h="4227" w="2563">
                  <a:moveTo>
                    <a:pt x="0" y="1"/>
                  </a:moveTo>
                  <a:lnTo>
                    <a:pt x="0" y="4227"/>
                  </a:lnTo>
                  <a:lnTo>
                    <a:pt x="2562" y="4227"/>
                  </a:lnTo>
                  <a:lnTo>
                    <a:pt x="25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7867625" y="3738575"/>
              <a:ext cx="276050" cy="127150"/>
            </a:xfrm>
            <a:custGeom>
              <a:rect b="b" l="l" r="r" t="t"/>
              <a:pathLst>
                <a:path extrusionOk="0" h="5086" w="11042">
                  <a:moveTo>
                    <a:pt x="1704" y="1"/>
                  </a:moveTo>
                  <a:cubicBezTo>
                    <a:pt x="767" y="1"/>
                    <a:pt x="1" y="846"/>
                    <a:pt x="1" y="846"/>
                  </a:cubicBezTo>
                  <a:lnTo>
                    <a:pt x="1" y="4227"/>
                  </a:lnTo>
                  <a:cubicBezTo>
                    <a:pt x="1123" y="4795"/>
                    <a:pt x="2351" y="5085"/>
                    <a:pt x="3593" y="5085"/>
                  </a:cubicBezTo>
                  <a:lnTo>
                    <a:pt x="3989" y="5085"/>
                  </a:lnTo>
                  <a:cubicBezTo>
                    <a:pt x="7964" y="5085"/>
                    <a:pt x="9906" y="2404"/>
                    <a:pt x="11041" y="1638"/>
                  </a:cubicBezTo>
                  <a:cubicBezTo>
                    <a:pt x="10715" y="1230"/>
                    <a:pt x="10234" y="1018"/>
                    <a:pt x="9752" y="1018"/>
                  </a:cubicBezTo>
                  <a:cubicBezTo>
                    <a:pt x="9375" y="1018"/>
                    <a:pt x="8997" y="1147"/>
                    <a:pt x="8691" y="1414"/>
                  </a:cubicBezTo>
                  <a:lnTo>
                    <a:pt x="8691" y="1401"/>
                  </a:lnTo>
                  <a:cubicBezTo>
                    <a:pt x="8149" y="1850"/>
                    <a:pt x="7977" y="2021"/>
                    <a:pt x="7608" y="2233"/>
                  </a:cubicBezTo>
                  <a:cubicBezTo>
                    <a:pt x="7621" y="2338"/>
                    <a:pt x="7621" y="2431"/>
                    <a:pt x="7621" y="2536"/>
                  </a:cubicBezTo>
                  <a:lnTo>
                    <a:pt x="7621" y="3382"/>
                  </a:lnTo>
                  <a:lnTo>
                    <a:pt x="3395" y="3382"/>
                  </a:lnTo>
                  <a:lnTo>
                    <a:pt x="3395" y="2536"/>
                  </a:lnTo>
                  <a:lnTo>
                    <a:pt x="6776" y="2536"/>
                  </a:lnTo>
                  <a:cubicBezTo>
                    <a:pt x="6776" y="1612"/>
                    <a:pt x="6023" y="846"/>
                    <a:pt x="5085" y="846"/>
                  </a:cubicBezTo>
                  <a:lnTo>
                    <a:pt x="3395" y="846"/>
                  </a:lnTo>
                  <a:cubicBezTo>
                    <a:pt x="3395" y="846"/>
                    <a:pt x="2642" y="1"/>
                    <a:pt x="17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55"/>
          <p:cNvGrpSpPr/>
          <p:nvPr/>
        </p:nvGrpSpPr>
        <p:grpSpPr>
          <a:xfrm>
            <a:off x="1278316" y="4100443"/>
            <a:ext cx="242326" cy="337756"/>
            <a:chOff x="1049100" y="4246975"/>
            <a:chExt cx="259200" cy="361275"/>
          </a:xfrm>
        </p:grpSpPr>
        <p:sp>
          <p:nvSpPr>
            <p:cNvPr id="2466" name="Google Shape;2466;p55"/>
            <p:cNvSpPr/>
            <p:nvPr/>
          </p:nvSpPr>
          <p:spPr>
            <a:xfrm>
              <a:off x="1049100" y="4246975"/>
              <a:ext cx="259200" cy="276750"/>
            </a:xfrm>
            <a:custGeom>
              <a:rect b="b" l="l" r="r" t="t"/>
              <a:pathLst>
                <a:path extrusionOk="0" h="11070" w="10368">
                  <a:moveTo>
                    <a:pt x="4226" y="4242"/>
                  </a:moveTo>
                  <a:lnTo>
                    <a:pt x="4226" y="5087"/>
                  </a:lnTo>
                  <a:lnTo>
                    <a:pt x="3381" y="5087"/>
                  </a:lnTo>
                  <a:lnTo>
                    <a:pt x="3381" y="4242"/>
                  </a:lnTo>
                  <a:close/>
                  <a:moveTo>
                    <a:pt x="5917" y="4242"/>
                  </a:moveTo>
                  <a:lnTo>
                    <a:pt x="5917" y="5087"/>
                  </a:lnTo>
                  <a:lnTo>
                    <a:pt x="5071" y="5087"/>
                  </a:lnTo>
                  <a:lnTo>
                    <a:pt x="5071" y="4242"/>
                  </a:lnTo>
                  <a:close/>
                  <a:moveTo>
                    <a:pt x="7607" y="4242"/>
                  </a:moveTo>
                  <a:lnTo>
                    <a:pt x="7607" y="5087"/>
                  </a:lnTo>
                  <a:lnTo>
                    <a:pt x="6762" y="5087"/>
                  </a:lnTo>
                  <a:lnTo>
                    <a:pt x="6762" y="4242"/>
                  </a:lnTo>
                  <a:close/>
                  <a:moveTo>
                    <a:pt x="5492" y="1"/>
                  </a:moveTo>
                  <a:cubicBezTo>
                    <a:pt x="4749" y="1"/>
                    <a:pt x="3990" y="181"/>
                    <a:pt x="3275" y="571"/>
                  </a:cubicBezTo>
                  <a:cubicBezTo>
                    <a:pt x="489" y="2076"/>
                    <a:pt x="0" y="5880"/>
                    <a:pt x="2298" y="8045"/>
                  </a:cubicBezTo>
                  <a:cubicBezTo>
                    <a:pt x="2998" y="8706"/>
                    <a:pt x="3381" y="9511"/>
                    <a:pt x="3381" y="10330"/>
                  </a:cubicBezTo>
                  <a:lnTo>
                    <a:pt x="3381" y="11070"/>
                  </a:lnTo>
                  <a:lnTo>
                    <a:pt x="7607" y="11070"/>
                  </a:lnTo>
                  <a:lnTo>
                    <a:pt x="7607" y="10370"/>
                  </a:lnTo>
                  <a:cubicBezTo>
                    <a:pt x="7594" y="9538"/>
                    <a:pt x="7924" y="8745"/>
                    <a:pt x="8531" y="8191"/>
                  </a:cubicBezTo>
                  <a:cubicBezTo>
                    <a:pt x="9786" y="7108"/>
                    <a:pt x="10367" y="5457"/>
                    <a:pt x="10077" y="3833"/>
                  </a:cubicBezTo>
                  <a:cubicBezTo>
                    <a:pt x="9664" y="1515"/>
                    <a:pt x="7646" y="1"/>
                    <a:pt x="54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1133600" y="4544825"/>
              <a:ext cx="105700" cy="21175"/>
            </a:xfrm>
            <a:custGeom>
              <a:rect b="b" l="l" r="r" t="t"/>
              <a:pathLst>
                <a:path extrusionOk="0" h="847" w="4228">
                  <a:moveTo>
                    <a:pt x="1" y="1"/>
                  </a:moveTo>
                  <a:lnTo>
                    <a:pt x="1" y="846"/>
                  </a:lnTo>
                  <a:lnTo>
                    <a:pt x="4227" y="846"/>
                  </a:lnTo>
                  <a:lnTo>
                    <a:pt x="42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1154750" y="4587100"/>
              <a:ext cx="63400" cy="21150"/>
            </a:xfrm>
            <a:custGeom>
              <a:rect b="b" l="l" r="r" t="t"/>
              <a:pathLst>
                <a:path extrusionOk="0" h="846" w="2536">
                  <a:moveTo>
                    <a:pt x="0" y="0"/>
                  </a:moveTo>
                  <a:lnTo>
                    <a:pt x="0" y="846"/>
                  </a:lnTo>
                  <a:lnTo>
                    <a:pt x="2536" y="846"/>
                  </a:lnTo>
                  <a:lnTo>
                    <a:pt x="25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9" name="Google Shape;2469;p55"/>
          <p:cNvSpPr/>
          <p:nvPr/>
        </p:nvSpPr>
        <p:spPr>
          <a:xfrm>
            <a:off x="7575448" y="4121630"/>
            <a:ext cx="337709" cy="296971"/>
          </a:xfrm>
          <a:custGeom>
            <a:rect b="b" l="l" r="r" t="t"/>
            <a:pathLst>
              <a:path extrusionOk="0" h="12706" w="14449">
                <a:moveTo>
                  <a:pt x="10196" y="4240"/>
                </a:moveTo>
                <a:lnTo>
                  <a:pt x="10196" y="5085"/>
                </a:lnTo>
                <a:lnTo>
                  <a:pt x="4266" y="5085"/>
                </a:lnTo>
                <a:lnTo>
                  <a:pt x="4266" y="4240"/>
                </a:lnTo>
                <a:close/>
                <a:moveTo>
                  <a:pt x="10196" y="9311"/>
                </a:moveTo>
                <a:lnTo>
                  <a:pt x="10196" y="10170"/>
                </a:lnTo>
                <a:lnTo>
                  <a:pt x="4266" y="10170"/>
                </a:lnTo>
                <a:lnTo>
                  <a:pt x="4266" y="9311"/>
                </a:lnTo>
                <a:close/>
                <a:moveTo>
                  <a:pt x="1995" y="1"/>
                </a:moveTo>
                <a:lnTo>
                  <a:pt x="1" y="2127"/>
                </a:lnTo>
                <a:lnTo>
                  <a:pt x="1995" y="4240"/>
                </a:lnTo>
                <a:lnTo>
                  <a:pt x="3421" y="4240"/>
                </a:lnTo>
                <a:lnTo>
                  <a:pt x="3421" y="5085"/>
                </a:lnTo>
                <a:lnTo>
                  <a:pt x="1" y="5085"/>
                </a:lnTo>
                <a:lnTo>
                  <a:pt x="1585" y="7198"/>
                </a:lnTo>
                <a:lnTo>
                  <a:pt x="1" y="9311"/>
                </a:lnTo>
                <a:lnTo>
                  <a:pt x="3421" y="9311"/>
                </a:lnTo>
                <a:lnTo>
                  <a:pt x="3421" y="10170"/>
                </a:lnTo>
                <a:lnTo>
                  <a:pt x="2563" y="10170"/>
                </a:lnTo>
                <a:lnTo>
                  <a:pt x="2563" y="11015"/>
                </a:lnTo>
                <a:lnTo>
                  <a:pt x="3408" y="11015"/>
                </a:lnTo>
                <a:lnTo>
                  <a:pt x="3408" y="12705"/>
                </a:lnTo>
                <a:lnTo>
                  <a:pt x="4253" y="12705"/>
                </a:lnTo>
                <a:lnTo>
                  <a:pt x="4253" y="11015"/>
                </a:lnTo>
                <a:lnTo>
                  <a:pt x="10183" y="11015"/>
                </a:lnTo>
                <a:lnTo>
                  <a:pt x="10183" y="12705"/>
                </a:lnTo>
                <a:lnTo>
                  <a:pt x="11028" y="12705"/>
                </a:lnTo>
                <a:lnTo>
                  <a:pt x="11028" y="11015"/>
                </a:lnTo>
                <a:lnTo>
                  <a:pt x="11873" y="11015"/>
                </a:lnTo>
                <a:lnTo>
                  <a:pt x="11873" y="10170"/>
                </a:lnTo>
                <a:lnTo>
                  <a:pt x="11028" y="10170"/>
                </a:lnTo>
                <a:lnTo>
                  <a:pt x="11028" y="9311"/>
                </a:lnTo>
                <a:lnTo>
                  <a:pt x="12468" y="9311"/>
                </a:lnTo>
                <a:lnTo>
                  <a:pt x="14449" y="7198"/>
                </a:lnTo>
                <a:lnTo>
                  <a:pt x="12468" y="5085"/>
                </a:lnTo>
                <a:lnTo>
                  <a:pt x="11041" y="5085"/>
                </a:lnTo>
                <a:lnTo>
                  <a:pt x="11041" y="4240"/>
                </a:lnTo>
                <a:lnTo>
                  <a:pt x="14449" y="4240"/>
                </a:lnTo>
                <a:lnTo>
                  <a:pt x="12864" y="2127"/>
                </a:lnTo>
                <a:lnTo>
                  <a:pt x="144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0" name="Google Shape;2470;p55"/>
          <p:cNvGrpSpPr/>
          <p:nvPr/>
        </p:nvGrpSpPr>
        <p:grpSpPr>
          <a:xfrm>
            <a:off x="6095108" y="4100490"/>
            <a:ext cx="337709" cy="337709"/>
            <a:chOff x="6201300" y="4247025"/>
            <a:chExt cx="361225" cy="361225"/>
          </a:xfrm>
        </p:grpSpPr>
        <p:sp>
          <p:nvSpPr>
            <p:cNvPr id="2471" name="Google Shape;2471;p55"/>
            <p:cNvSpPr/>
            <p:nvPr/>
          </p:nvSpPr>
          <p:spPr>
            <a:xfrm>
              <a:off x="6455850" y="4396600"/>
              <a:ext cx="84875" cy="169400"/>
            </a:xfrm>
            <a:custGeom>
              <a:rect b="b" l="l" r="r" t="t"/>
              <a:pathLst>
                <a:path extrusionOk="0" h="6776" w="3395">
                  <a:moveTo>
                    <a:pt x="0" y="0"/>
                  </a:moveTo>
                  <a:lnTo>
                    <a:pt x="0" y="6775"/>
                  </a:lnTo>
                  <a:lnTo>
                    <a:pt x="3395" y="6775"/>
                  </a:lnTo>
                  <a:lnTo>
                    <a:pt x="33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6350200" y="4459975"/>
              <a:ext cx="84550" cy="106025"/>
            </a:xfrm>
            <a:custGeom>
              <a:rect b="b" l="l" r="r" t="t"/>
              <a:pathLst>
                <a:path extrusionOk="0" h="4241" w="3382">
                  <a:moveTo>
                    <a:pt x="0" y="1"/>
                  </a:moveTo>
                  <a:lnTo>
                    <a:pt x="0" y="4240"/>
                  </a:lnTo>
                  <a:lnTo>
                    <a:pt x="3381" y="4240"/>
                  </a:lnTo>
                  <a:lnTo>
                    <a:pt x="33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6244225" y="4502575"/>
              <a:ext cx="84875" cy="63425"/>
            </a:xfrm>
            <a:custGeom>
              <a:rect b="b" l="l" r="r" t="t"/>
              <a:pathLst>
                <a:path extrusionOk="0" h="2537" w="3395">
                  <a:moveTo>
                    <a:pt x="0" y="0"/>
                  </a:moveTo>
                  <a:lnTo>
                    <a:pt x="0" y="2536"/>
                  </a:lnTo>
                  <a:lnTo>
                    <a:pt x="3394" y="2536"/>
                  </a:lnTo>
                  <a:lnTo>
                    <a:pt x="33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6435375" y="4247025"/>
              <a:ext cx="125825" cy="119550"/>
            </a:xfrm>
            <a:custGeom>
              <a:rect b="b" l="l" r="r" t="t"/>
              <a:pathLst>
                <a:path extrusionOk="0" h="4782" w="5033">
                  <a:moveTo>
                    <a:pt x="2523" y="1"/>
                  </a:moveTo>
                  <a:lnTo>
                    <a:pt x="1731" y="1559"/>
                  </a:lnTo>
                  <a:lnTo>
                    <a:pt x="1" y="1823"/>
                  </a:lnTo>
                  <a:lnTo>
                    <a:pt x="1255" y="3051"/>
                  </a:lnTo>
                  <a:lnTo>
                    <a:pt x="965" y="4781"/>
                  </a:lnTo>
                  <a:lnTo>
                    <a:pt x="2523" y="3976"/>
                  </a:lnTo>
                  <a:lnTo>
                    <a:pt x="4068" y="4781"/>
                  </a:lnTo>
                  <a:lnTo>
                    <a:pt x="3778" y="3051"/>
                  </a:lnTo>
                  <a:lnTo>
                    <a:pt x="5032" y="1823"/>
                  </a:lnTo>
                  <a:lnTo>
                    <a:pt x="3302" y="1559"/>
                  </a:lnTo>
                  <a:lnTo>
                    <a:pt x="25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6201300" y="4587100"/>
              <a:ext cx="361225" cy="21150"/>
            </a:xfrm>
            <a:custGeom>
              <a:rect b="b" l="l" r="r" t="t"/>
              <a:pathLst>
                <a:path extrusionOk="0" h="846" w="14449">
                  <a:moveTo>
                    <a:pt x="0" y="0"/>
                  </a:moveTo>
                  <a:lnTo>
                    <a:pt x="0" y="846"/>
                  </a:lnTo>
                  <a:lnTo>
                    <a:pt x="14448" y="846"/>
                  </a:lnTo>
                  <a:lnTo>
                    <a:pt x="14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55"/>
          <p:cNvGrpSpPr/>
          <p:nvPr/>
        </p:nvGrpSpPr>
        <p:grpSpPr>
          <a:xfrm>
            <a:off x="6834988" y="4174254"/>
            <a:ext cx="338013" cy="178145"/>
            <a:chOff x="6992700" y="4325925"/>
            <a:chExt cx="361550" cy="190550"/>
          </a:xfrm>
        </p:grpSpPr>
        <p:sp>
          <p:nvSpPr>
            <p:cNvPr id="2477" name="Google Shape;2477;p55"/>
            <p:cNvSpPr/>
            <p:nvPr/>
          </p:nvSpPr>
          <p:spPr>
            <a:xfrm>
              <a:off x="6992700" y="4325925"/>
              <a:ext cx="85525" cy="190550"/>
            </a:xfrm>
            <a:custGeom>
              <a:rect b="b" l="l" r="r" t="t"/>
              <a:pathLst>
                <a:path extrusionOk="0" h="7622" w="3421">
                  <a:moveTo>
                    <a:pt x="1096" y="1"/>
                  </a:moveTo>
                  <a:lnTo>
                    <a:pt x="0" y="1084"/>
                  </a:lnTo>
                  <a:lnTo>
                    <a:pt x="0" y="6525"/>
                  </a:lnTo>
                  <a:lnTo>
                    <a:pt x="1096" y="7621"/>
                  </a:lnTo>
                  <a:lnTo>
                    <a:pt x="2325" y="7621"/>
                  </a:lnTo>
                  <a:lnTo>
                    <a:pt x="3421" y="6525"/>
                  </a:lnTo>
                  <a:lnTo>
                    <a:pt x="3421" y="1084"/>
                  </a:lnTo>
                  <a:lnTo>
                    <a:pt x="23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7268700" y="4325925"/>
              <a:ext cx="85550" cy="190550"/>
            </a:xfrm>
            <a:custGeom>
              <a:rect b="b" l="l" r="r" t="t"/>
              <a:pathLst>
                <a:path extrusionOk="0" h="7622" w="3422">
                  <a:moveTo>
                    <a:pt x="1097" y="1"/>
                  </a:moveTo>
                  <a:lnTo>
                    <a:pt x="1" y="1084"/>
                  </a:lnTo>
                  <a:lnTo>
                    <a:pt x="1" y="6525"/>
                  </a:lnTo>
                  <a:lnTo>
                    <a:pt x="1097" y="7621"/>
                  </a:lnTo>
                  <a:lnTo>
                    <a:pt x="2325" y="7621"/>
                  </a:lnTo>
                  <a:lnTo>
                    <a:pt x="3421" y="6525"/>
                  </a:lnTo>
                  <a:lnTo>
                    <a:pt x="3421" y="1084"/>
                  </a:lnTo>
                  <a:lnTo>
                    <a:pt x="23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7099325" y="4389325"/>
              <a:ext cx="21175" cy="63425"/>
            </a:xfrm>
            <a:custGeom>
              <a:rect b="b" l="l" r="r" t="t"/>
              <a:pathLst>
                <a:path extrusionOk="0" h="2537" w="847">
                  <a:moveTo>
                    <a:pt x="1" y="1"/>
                  </a:moveTo>
                  <a:lnTo>
                    <a:pt x="1" y="2536"/>
                  </a:lnTo>
                  <a:lnTo>
                    <a:pt x="846" y="2536"/>
                  </a:lnTo>
                  <a:lnTo>
                    <a:pt x="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7141600" y="4389325"/>
              <a:ext cx="21150" cy="63425"/>
            </a:xfrm>
            <a:custGeom>
              <a:rect b="b" l="l" r="r" t="t"/>
              <a:pathLst>
                <a:path extrusionOk="0" h="2537" w="846">
                  <a:moveTo>
                    <a:pt x="0" y="1"/>
                  </a:moveTo>
                  <a:lnTo>
                    <a:pt x="0" y="2536"/>
                  </a:lnTo>
                  <a:lnTo>
                    <a:pt x="846" y="2536"/>
                  </a:lnTo>
                  <a:lnTo>
                    <a:pt x="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7184200" y="4389325"/>
              <a:ext cx="21150" cy="63425"/>
            </a:xfrm>
            <a:custGeom>
              <a:rect b="b" l="l" r="r" t="t"/>
              <a:pathLst>
                <a:path extrusionOk="0" h="2537" w="846">
                  <a:moveTo>
                    <a:pt x="0" y="1"/>
                  </a:moveTo>
                  <a:lnTo>
                    <a:pt x="0" y="2536"/>
                  </a:lnTo>
                  <a:lnTo>
                    <a:pt x="845" y="2536"/>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7226450" y="4389325"/>
              <a:ext cx="21150" cy="63425"/>
            </a:xfrm>
            <a:custGeom>
              <a:rect b="b" l="l" r="r" t="t"/>
              <a:pathLst>
                <a:path extrusionOk="0" h="2537" w="846">
                  <a:moveTo>
                    <a:pt x="1" y="1"/>
                  </a:moveTo>
                  <a:lnTo>
                    <a:pt x="1" y="2536"/>
                  </a:lnTo>
                  <a:lnTo>
                    <a:pt x="846" y="2536"/>
                  </a:lnTo>
                  <a:lnTo>
                    <a:pt x="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3" name="Google Shape;2483;p55"/>
          <p:cNvGrpSpPr/>
          <p:nvPr/>
        </p:nvGrpSpPr>
        <p:grpSpPr>
          <a:xfrm>
            <a:off x="5353055" y="4100490"/>
            <a:ext cx="337709" cy="338013"/>
            <a:chOff x="5407575" y="4247025"/>
            <a:chExt cx="361225" cy="361550"/>
          </a:xfrm>
        </p:grpSpPr>
        <p:sp>
          <p:nvSpPr>
            <p:cNvPr id="2484" name="Google Shape;2484;p55"/>
            <p:cNvSpPr/>
            <p:nvPr/>
          </p:nvSpPr>
          <p:spPr>
            <a:xfrm>
              <a:off x="5407575" y="4310425"/>
              <a:ext cx="64075" cy="63750"/>
            </a:xfrm>
            <a:custGeom>
              <a:rect b="b" l="l" r="r" t="t"/>
              <a:pathLst>
                <a:path extrusionOk="0" h="2550" w="2563">
                  <a:moveTo>
                    <a:pt x="1" y="0"/>
                  </a:moveTo>
                  <a:lnTo>
                    <a:pt x="1" y="2549"/>
                  </a:lnTo>
                  <a:lnTo>
                    <a:pt x="2563" y="2549"/>
                  </a:lnTo>
                  <a:lnTo>
                    <a:pt x="25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5683275" y="4289300"/>
              <a:ext cx="85525" cy="106000"/>
            </a:xfrm>
            <a:custGeom>
              <a:rect b="b" l="l" r="r" t="t"/>
              <a:pathLst>
                <a:path extrusionOk="0" h="4240" w="3421">
                  <a:moveTo>
                    <a:pt x="0" y="0"/>
                  </a:moveTo>
                  <a:lnTo>
                    <a:pt x="0" y="4239"/>
                  </a:lnTo>
                  <a:lnTo>
                    <a:pt x="3421" y="4239"/>
                  </a:lnTo>
                  <a:lnTo>
                    <a:pt x="34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5492750" y="4247025"/>
              <a:ext cx="190875" cy="361550"/>
            </a:xfrm>
            <a:custGeom>
              <a:rect b="b" l="l" r="r" t="t"/>
              <a:pathLst>
                <a:path extrusionOk="0" h="14462" w="7635">
                  <a:moveTo>
                    <a:pt x="5085" y="5930"/>
                  </a:moveTo>
                  <a:lnTo>
                    <a:pt x="5085" y="6776"/>
                  </a:lnTo>
                  <a:lnTo>
                    <a:pt x="2537" y="6776"/>
                  </a:lnTo>
                  <a:lnTo>
                    <a:pt x="2537" y="5930"/>
                  </a:lnTo>
                  <a:close/>
                  <a:moveTo>
                    <a:pt x="3408" y="7621"/>
                  </a:moveTo>
                  <a:lnTo>
                    <a:pt x="3408" y="10222"/>
                  </a:lnTo>
                  <a:lnTo>
                    <a:pt x="2180" y="10222"/>
                  </a:lnTo>
                  <a:lnTo>
                    <a:pt x="2510" y="7621"/>
                  </a:lnTo>
                  <a:close/>
                  <a:moveTo>
                    <a:pt x="5138" y="7621"/>
                  </a:moveTo>
                  <a:lnTo>
                    <a:pt x="5468" y="10222"/>
                  </a:lnTo>
                  <a:lnTo>
                    <a:pt x="4240" y="10222"/>
                  </a:lnTo>
                  <a:lnTo>
                    <a:pt x="4240" y="7621"/>
                  </a:lnTo>
                  <a:close/>
                  <a:moveTo>
                    <a:pt x="1" y="1"/>
                  </a:moveTo>
                  <a:lnTo>
                    <a:pt x="1" y="846"/>
                  </a:lnTo>
                  <a:lnTo>
                    <a:pt x="846" y="846"/>
                  </a:lnTo>
                  <a:lnTo>
                    <a:pt x="846" y="1691"/>
                  </a:lnTo>
                  <a:lnTo>
                    <a:pt x="1" y="1691"/>
                  </a:lnTo>
                  <a:lnTo>
                    <a:pt x="1" y="5930"/>
                  </a:lnTo>
                  <a:lnTo>
                    <a:pt x="1691" y="5930"/>
                  </a:lnTo>
                  <a:lnTo>
                    <a:pt x="1691" y="7172"/>
                  </a:lnTo>
                  <a:lnTo>
                    <a:pt x="899" y="13603"/>
                  </a:lnTo>
                  <a:lnTo>
                    <a:pt x="1" y="13603"/>
                  </a:lnTo>
                  <a:lnTo>
                    <a:pt x="1" y="14462"/>
                  </a:lnTo>
                  <a:lnTo>
                    <a:pt x="1652" y="14462"/>
                  </a:lnTo>
                  <a:lnTo>
                    <a:pt x="2074" y="11068"/>
                  </a:lnTo>
                  <a:lnTo>
                    <a:pt x="3395" y="11068"/>
                  </a:lnTo>
                  <a:lnTo>
                    <a:pt x="3395" y="12758"/>
                  </a:lnTo>
                  <a:lnTo>
                    <a:pt x="4240" y="12758"/>
                  </a:lnTo>
                  <a:lnTo>
                    <a:pt x="4240" y="11068"/>
                  </a:lnTo>
                  <a:lnTo>
                    <a:pt x="5561" y="11068"/>
                  </a:lnTo>
                  <a:lnTo>
                    <a:pt x="5984" y="14449"/>
                  </a:lnTo>
                  <a:lnTo>
                    <a:pt x="7634" y="14449"/>
                  </a:lnTo>
                  <a:lnTo>
                    <a:pt x="7634" y="13603"/>
                  </a:lnTo>
                  <a:lnTo>
                    <a:pt x="6736" y="13603"/>
                  </a:lnTo>
                  <a:lnTo>
                    <a:pt x="5931" y="7172"/>
                  </a:lnTo>
                  <a:lnTo>
                    <a:pt x="5931" y="5930"/>
                  </a:lnTo>
                  <a:lnTo>
                    <a:pt x="6776" y="5930"/>
                  </a:lnTo>
                  <a:lnTo>
                    <a:pt x="6776" y="1691"/>
                  </a:lnTo>
                  <a:lnTo>
                    <a:pt x="1691" y="1691"/>
                  </a:lnTo>
                  <a:lnTo>
                    <a:pt x="1691" y="846"/>
                  </a:lnTo>
                  <a:lnTo>
                    <a:pt x="3395" y="846"/>
                  </a:lnTo>
                  <a:lnTo>
                    <a:pt x="33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7" name="Google Shape;2487;p55"/>
          <p:cNvSpPr/>
          <p:nvPr/>
        </p:nvSpPr>
        <p:spPr>
          <a:xfrm>
            <a:off x="4061423" y="4099869"/>
            <a:ext cx="283064" cy="338784"/>
          </a:xfrm>
          <a:custGeom>
            <a:rect b="b" l="l" r="r" t="t"/>
            <a:pathLst>
              <a:path extrusionOk="0" h="14495" w="12111">
                <a:moveTo>
                  <a:pt x="4825" y="0"/>
                </a:moveTo>
                <a:cubicBezTo>
                  <a:pt x="4394" y="0"/>
                  <a:pt x="3962" y="166"/>
                  <a:pt x="3632" y="496"/>
                </a:cubicBezTo>
                <a:cubicBezTo>
                  <a:pt x="2959" y="1169"/>
                  <a:pt x="2972" y="2266"/>
                  <a:pt x="3658" y="2926"/>
                </a:cubicBezTo>
                <a:cubicBezTo>
                  <a:pt x="4596" y="3864"/>
                  <a:pt x="4913" y="4286"/>
                  <a:pt x="5006" y="4854"/>
                </a:cubicBezTo>
                <a:cubicBezTo>
                  <a:pt x="4187" y="4709"/>
                  <a:pt x="3698" y="4167"/>
                  <a:pt x="3064" y="3533"/>
                </a:cubicBezTo>
                <a:cubicBezTo>
                  <a:pt x="2733" y="3221"/>
                  <a:pt x="2311" y="3066"/>
                  <a:pt x="1890" y="3066"/>
                </a:cubicBezTo>
                <a:cubicBezTo>
                  <a:pt x="1456" y="3066"/>
                  <a:pt x="1022" y="3231"/>
                  <a:pt x="687" y="3560"/>
                </a:cubicBezTo>
                <a:cubicBezTo>
                  <a:pt x="40" y="4207"/>
                  <a:pt x="27" y="5250"/>
                  <a:pt x="661" y="5924"/>
                </a:cubicBezTo>
                <a:cubicBezTo>
                  <a:pt x="0" y="6584"/>
                  <a:pt x="0" y="7654"/>
                  <a:pt x="661" y="8314"/>
                </a:cubicBezTo>
                <a:cubicBezTo>
                  <a:pt x="991" y="8644"/>
                  <a:pt x="1423" y="8809"/>
                  <a:pt x="1857" y="8809"/>
                </a:cubicBezTo>
                <a:cubicBezTo>
                  <a:pt x="2292" y="8809"/>
                  <a:pt x="2727" y="8644"/>
                  <a:pt x="3064" y="8314"/>
                </a:cubicBezTo>
                <a:cubicBezTo>
                  <a:pt x="4015" y="7363"/>
                  <a:pt x="4451" y="7059"/>
                  <a:pt x="5006" y="6980"/>
                </a:cubicBezTo>
                <a:lnTo>
                  <a:pt x="5006" y="6980"/>
                </a:lnTo>
                <a:cubicBezTo>
                  <a:pt x="4860" y="7812"/>
                  <a:pt x="4306" y="8261"/>
                  <a:pt x="3658" y="8922"/>
                </a:cubicBezTo>
                <a:cubicBezTo>
                  <a:pt x="2504" y="10065"/>
                  <a:pt x="3467" y="11823"/>
                  <a:pt x="4822" y="11823"/>
                </a:cubicBezTo>
                <a:cubicBezTo>
                  <a:pt x="5080" y="11823"/>
                  <a:pt x="5352" y="11759"/>
                  <a:pt x="5626" y="11616"/>
                </a:cubicBezTo>
                <a:lnTo>
                  <a:pt x="5626" y="11946"/>
                </a:lnTo>
                <a:cubicBezTo>
                  <a:pt x="5626" y="13346"/>
                  <a:pt x="6762" y="14495"/>
                  <a:pt x="8175" y="14495"/>
                </a:cubicBezTo>
                <a:lnTo>
                  <a:pt x="8175" y="13636"/>
                </a:lnTo>
                <a:cubicBezTo>
                  <a:pt x="7237" y="13636"/>
                  <a:pt x="6485" y="12870"/>
                  <a:pt x="6485" y="11946"/>
                </a:cubicBezTo>
                <a:lnTo>
                  <a:pt x="6485" y="11616"/>
                </a:lnTo>
                <a:cubicBezTo>
                  <a:pt x="6731" y="11743"/>
                  <a:pt x="6997" y="11805"/>
                  <a:pt x="7259" y="11805"/>
                </a:cubicBezTo>
                <a:cubicBezTo>
                  <a:pt x="7785" y="11805"/>
                  <a:pt x="8298" y="11558"/>
                  <a:pt x="8624" y="11101"/>
                </a:cubicBezTo>
                <a:cubicBezTo>
                  <a:pt x="9113" y="10427"/>
                  <a:pt x="9047" y="9503"/>
                  <a:pt x="8452" y="8908"/>
                </a:cubicBezTo>
                <a:cubicBezTo>
                  <a:pt x="7515" y="7971"/>
                  <a:pt x="7185" y="7548"/>
                  <a:pt x="7105" y="6980"/>
                </a:cubicBezTo>
                <a:lnTo>
                  <a:pt x="7105" y="6980"/>
                </a:lnTo>
                <a:cubicBezTo>
                  <a:pt x="7858" y="7112"/>
                  <a:pt x="8307" y="7575"/>
                  <a:pt x="8915" y="8169"/>
                </a:cubicBezTo>
                <a:cubicBezTo>
                  <a:pt x="9361" y="8615"/>
                  <a:pt x="9844" y="8806"/>
                  <a:pt x="10293" y="8806"/>
                </a:cubicBezTo>
                <a:cubicBezTo>
                  <a:pt x="10735" y="8806"/>
                  <a:pt x="11143" y="8622"/>
                  <a:pt x="11450" y="8314"/>
                </a:cubicBezTo>
                <a:cubicBezTo>
                  <a:pt x="12111" y="7654"/>
                  <a:pt x="12111" y="6571"/>
                  <a:pt x="11450" y="5911"/>
                </a:cubicBezTo>
                <a:lnTo>
                  <a:pt x="11437" y="5924"/>
                </a:lnTo>
                <a:cubicBezTo>
                  <a:pt x="12071" y="5250"/>
                  <a:pt x="12058" y="4207"/>
                  <a:pt x="11411" y="3547"/>
                </a:cubicBezTo>
                <a:cubicBezTo>
                  <a:pt x="11082" y="3218"/>
                  <a:pt x="10648" y="3053"/>
                  <a:pt x="10214" y="3053"/>
                </a:cubicBezTo>
                <a:cubicBezTo>
                  <a:pt x="9793" y="3053"/>
                  <a:pt x="9372" y="3208"/>
                  <a:pt x="9047" y="3520"/>
                </a:cubicBezTo>
                <a:cubicBezTo>
                  <a:pt x="8083" y="4484"/>
                  <a:pt x="7660" y="4775"/>
                  <a:pt x="7105" y="4867"/>
                </a:cubicBezTo>
                <a:cubicBezTo>
                  <a:pt x="7251" y="4035"/>
                  <a:pt x="7792" y="3573"/>
                  <a:pt x="8452" y="2926"/>
                </a:cubicBezTo>
                <a:cubicBezTo>
                  <a:pt x="9522" y="1856"/>
                  <a:pt x="8730" y="47"/>
                  <a:pt x="7264" y="34"/>
                </a:cubicBezTo>
                <a:cubicBezTo>
                  <a:pt x="6815" y="34"/>
                  <a:pt x="6379" y="205"/>
                  <a:pt x="6049" y="535"/>
                </a:cubicBezTo>
                <a:cubicBezTo>
                  <a:pt x="5719" y="179"/>
                  <a:pt x="5273" y="0"/>
                  <a:pt x="48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8" name="Google Shape;2488;p55"/>
          <p:cNvGrpSpPr/>
          <p:nvPr/>
        </p:nvGrpSpPr>
        <p:grpSpPr>
          <a:xfrm>
            <a:off x="3322639" y="4100490"/>
            <a:ext cx="338013" cy="337709"/>
            <a:chOff x="3235775" y="4247025"/>
            <a:chExt cx="361550" cy="361225"/>
          </a:xfrm>
        </p:grpSpPr>
        <p:sp>
          <p:nvSpPr>
            <p:cNvPr id="2489" name="Google Shape;2489;p55"/>
            <p:cNvSpPr/>
            <p:nvPr/>
          </p:nvSpPr>
          <p:spPr>
            <a:xfrm>
              <a:off x="3296525" y="4417725"/>
              <a:ext cx="239375" cy="190525"/>
            </a:xfrm>
            <a:custGeom>
              <a:rect b="b" l="l" r="r" t="t"/>
              <a:pathLst>
                <a:path extrusionOk="0" h="7621" w="9575">
                  <a:moveTo>
                    <a:pt x="5217" y="2549"/>
                  </a:moveTo>
                  <a:lnTo>
                    <a:pt x="5217" y="4240"/>
                  </a:lnTo>
                  <a:lnTo>
                    <a:pt x="4371" y="4240"/>
                  </a:lnTo>
                  <a:lnTo>
                    <a:pt x="4371" y="2549"/>
                  </a:lnTo>
                  <a:close/>
                  <a:moveTo>
                    <a:pt x="2866" y="0"/>
                  </a:moveTo>
                  <a:lnTo>
                    <a:pt x="0" y="7621"/>
                  </a:lnTo>
                  <a:lnTo>
                    <a:pt x="4371" y="7621"/>
                  </a:lnTo>
                  <a:lnTo>
                    <a:pt x="4371" y="5085"/>
                  </a:lnTo>
                  <a:lnTo>
                    <a:pt x="5217" y="5085"/>
                  </a:lnTo>
                  <a:lnTo>
                    <a:pt x="5217" y="7621"/>
                  </a:lnTo>
                  <a:lnTo>
                    <a:pt x="9575" y="7621"/>
                  </a:lnTo>
                  <a:lnTo>
                    <a:pt x="6722" y="0"/>
                  </a:lnTo>
                  <a:lnTo>
                    <a:pt x="5217" y="0"/>
                  </a:lnTo>
                  <a:lnTo>
                    <a:pt x="5217" y="1691"/>
                  </a:lnTo>
                  <a:lnTo>
                    <a:pt x="4371" y="1691"/>
                  </a:lnTo>
                  <a:lnTo>
                    <a:pt x="43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3235775" y="4247025"/>
              <a:ext cx="361550" cy="361225"/>
            </a:xfrm>
            <a:custGeom>
              <a:rect b="b" l="l" r="r" t="t"/>
              <a:pathLst>
                <a:path extrusionOk="0" h="14449" w="14462">
                  <a:moveTo>
                    <a:pt x="11027" y="846"/>
                  </a:moveTo>
                  <a:lnTo>
                    <a:pt x="11027" y="1691"/>
                  </a:lnTo>
                  <a:lnTo>
                    <a:pt x="11873" y="1691"/>
                  </a:lnTo>
                  <a:lnTo>
                    <a:pt x="11873" y="2536"/>
                  </a:lnTo>
                  <a:lnTo>
                    <a:pt x="11027" y="2536"/>
                  </a:lnTo>
                  <a:lnTo>
                    <a:pt x="11027" y="3382"/>
                  </a:lnTo>
                  <a:lnTo>
                    <a:pt x="10182" y="3382"/>
                  </a:lnTo>
                  <a:lnTo>
                    <a:pt x="10182" y="2536"/>
                  </a:lnTo>
                  <a:lnTo>
                    <a:pt x="9337" y="2536"/>
                  </a:lnTo>
                  <a:lnTo>
                    <a:pt x="9337" y="3382"/>
                  </a:lnTo>
                  <a:lnTo>
                    <a:pt x="8492" y="3382"/>
                  </a:lnTo>
                  <a:lnTo>
                    <a:pt x="8492" y="2536"/>
                  </a:lnTo>
                  <a:lnTo>
                    <a:pt x="7647" y="2536"/>
                  </a:lnTo>
                  <a:lnTo>
                    <a:pt x="7647" y="3382"/>
                  </a:lnTo>
                  <a:lnTo>
                    <a:pt x="6801" y="3382"/>
                  </a:lnTo>
                  <a:lnTo>
                    <a:pt x="6801" y="2536"/>
                  </a:lnTo>
                  <a:lnTo>
                    <a:pt x="5956" y="2536"/>
                  </a:lnTo>
                  <a:lnTo>
                    <a:pt x="5956" y="3382"/>
                  </a:lnTo>
                  <a:lnTo>
                    <a:pt x="5098" y="3382"/>
                  </a:lnTo>
                  <a:lnTo>
                    <a:pt x="5098" y="2536"/>
                  </a:lnTo>
                  <a:lnTo>
                    <a:pt x="4253" y="2536"/>
                  </a:lnTo>
                  <a:lnTo>
                    <a:pt x="4253" y="3382"/>
                  </a:lnTo>
                  <a:lnTo>
                    <a:pt x="3420" y="3382"/>
                  </a:lnTo>
                  <a:lnTo>
                    <a:pt x="3420" y="2536"/>
                  </a:lnTo>
                  <a:lnTo>
                    <a:pt x="2562" y="2536"/>
                  </a:lnTo>
                  <a:lnTo>
                    <a:pt x="2562" y="1691"/>
                  </a:lnTo>
                  <a:lnTo>
                    <a:pt x="3420" y="1691"/>
                  </a:lnTo>
                  <a:lnTo>
                    <a:pt x="3420" y="846"/>
                  </a:lnTo>
                  <a:lnTo>
                    <a:pt x="4266" y="846"/>
                  </a:lnTo>
                  <a:lnTo>
                    <a:pt x="4266" y="1691"/>
                  </a:lnTo>
                  <a:lnTo>
                    <a:pt x="5111" y="1691"/>
                  </a:lnTo>
                  <a:lnTo>
                    <a:pt x="5111" y="846"/>
                  </a:lnTo>
                  <a:lnTo>
                    <a:pt x="5956" y="846"/>
                  </a:lnTo>
                  <a:lnTo>
                    <a:pt x="5956" y="1691"/>
                  </a:lnTo>
                  <a:lnTo>
                    <a:pt x="6801" y="1691"/>
                  </a:lnTo>
                  <a:lnTo>
                    <a:pt x="6801" y="846"/>
                  </a:lnTo>
                  <a:lnTo>
                    <a:pt x="7647" y="846"/>
                  </a:lnTo>
                  <a:lnTo>
                    <a:pt x="7647" y="1691"/>
                  </a:lnTo>
                  <a:lnTo>
                    <a:pt x="8492" y="1691"/>
                  </a:lnTo>
                  <a:lnTo>
                    <a:pt x="8492" y="846"/>
                  </a:lnTo>
                  <a:lnTo>
                    <a:pt x="9337" y="846"/>
                  </a:lnTo>
                  <a:lnTo>
                    <a:pt x="9337" y="1691"/>
                  </a:lnTo>
                  <a:lnTo>
                    <a:pt x="10182" y="1691"/>
                  </a:lnTo>
                  <a:lnTo>
                    <a:pt x="10182" y="846"/>
                  </a:lnTo>
                  <a:close/>
                  <a:moveTo>
                    <a:pt x="1717" y="1"/>
                  </a:moveTo>
                  <a:lnTo>
                    <a:pt x="1717" y="6828"/>
                  </a:lnTo>
                  <a:lnTo>
                    <a:pt x="0" y="6828"/>
                  </a:lnTo>
                  <a:lnTo>
                    <a:pt x="0" y="14449"/>
                  </a:lnTo>
                  <a:lnTo>
                    <a:pt x="1532" y="14449"/>
                  </a:lnTo>
                  <a:lnTo>
                    <a:pt x="4385" y="6828"/>
                  </a:lnTo>
                  <a:lnTo>
                    <a:pt x="2575" y="6828"/>
                  </a:lnTo>
                  <a:lnTo>
                    <a:pt x="2575" y="4240"/>
                  </a:lnTo>
                  <a:lnTo>
                    <a:pt x="11886" y="4240"/>
                  </a:lnTo>
                  <a:lnTo>
                    <a:pt x="11886" y="6828"/>
                  </a:lnTo>
                  <a:lnTo>
                    <a:pt x="10063" y="6828"/>
                  </a:lnTo>
                  <a:lnTo>
                    <a:pt x="12929" y="14449"/>
                  </a:lnTo>
                  <a:lnTo>
                    <a:pt x="14461" y="14449"/>
                  </a:lnTo>
                  <a:lnTo>
                    <a:pt x="14461" y="6828"/>
                  </a:lnTo>
                  <a:lnTo>
                    <a:pt x="12718" y="6828"/>
                  </a:lnTo>
                  <a:lnTo>
                    <a:pt x="127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3363200" y="4289300"/>
              <a:ext cx="21150" cy="21150"/>
            </a:xfrm>
            <a:custGeom>
              <a:rect b="b" l="l" r="r" t="t"/>
              <a:pathLst>
                <a:path extrusionOk="0" h="846" w="846">
                  <a:moveTo>
                    <a:pt x="1" y="0"/>
                  </a:moveTo>
                  <a:lnTo>
                    <a:pt x="1" y="845"/>
                  </a:lnTo>
                  <a:lnTo>
                    <a:pt x="846" y="845"/>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3320950" y="4289300"/>
              <a:ext cx="21150" cy="21150"/>
            </a:xfrm>
            <a:custGeom>
              <a:rect b="b" l="l" r="r" t="t"/>
              <a:pathLst>
                <a:path extrusionOk="0" h="846" w="846">
                  <a:moveTo>
                    <a:pt x="0" y="0"/>
                  </a:moveTo>
                  <a:lnTo>
                    <a:pt x="0" y="845"/>
                  </a:lnTo>
                  <a:lnTo>
                    <a:pt x="846" y="845"/>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3405800" y="4289300"/>
              <a:ext cx="21150" cy="21150"/>
            </a:xfrm>
            <a:custGeom>
              <a:rect b="b" l="l" r="r" t="t"/>
              <a:pathLst>
                <a:path extrusionOk="0" h="846" w="846">
                  <a:moveTo>
                    <a:pt x="0" y="0"/>
                  </a:moveTo>
                  <a:lnTo>
                    <a:pt x="0" y="845"/>
                  </a:lnTo>
                  <a:lnTo>
                    <a:pt x="846" y="845"/>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3448050" y="4289300"/>
              <a:ext cx="21175" cy="21150"/>
            </a:xfrm>
            <a:custGeom>
              <a:rect b="b" l="l" r="r" t="t"/>
              <a:pathLst>
                <a:path extrusionOk="0" h="846" w="847">
                  <a:moveTo>
                    <a:pt x="1" y="0"/>
                  </a:moveTo>
                  <a:lnTo>
                    <a:pt x="1" y="845"/>
                  </a:lnTo>
                  <a:lnTo>
                    <a:pt x="846" y="845"/>
                  </a:lnTo>
                  <a:lnTo>
                    <a:pt x="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3490325" y="4289300"/>
              <a:ext cx="21150" cy="21150"/>
            </a:xfrm>
            <a:custGeom>
              <a:rect b="b" l="l" r="r" t="t"/>
              <a:pathLst>
                <a:path extrusionOk="0" h="846" w="846">
                  <a:moveTo>
                    <a:pt x="0" y="0"/>
                  </a:moveTo>
                  <a:lnTo>
                    <a:pt x="0" y="845"/>
                  </a:lnTo>
                  <a:lnTo>
                    <a:pt x="845" y="845"/>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55"/>
          <p:cNvGrpSpPr/>
          <p:nvPr/>
        </p:nvGrpSpPr>
        <p:grpSpPr>
          <a:xfrm>
            <a:off x="4749020" y="4100493"/>
            <a:ext cx="197872" cy="337709"/>
            <a:chOff x="3993725" y="4168875"/>
            <a:chExt cx="211650" cy="361225"/>
          </a:xfrm>
        </p:grpSpPr>
        <p:sp>
          <p:nvSpPr>
            <p:cNvPr id="2497" name="Google Shape;2497;p55"/>
            <p:cNvSpPr/>
            <p:nvPr/>
          </p:nvSpPr>
          <p:spPr>
            <a:xfrm>
              <a:off x="4014850" y="4190000"/>
              <a:ext cx="31725" cy="52850"/>
            </a:xfrm>
            <a:custGeom>
              <a:rect b="b" l="l" r="r" t="t"/>
              <a:pathLst>
                <a:path extrusionOk="0" h="2114" w="1269">
                  <a:moveTo>
                    <a:pt x="1" y="1"/>
                  </a:moveTo>
                  <a:lnTo>
                    <a:pt x="1" y="2114"/>
                  </a:lnTo>
                  <a:lnTo>
                    <a:pt x="1268" y="2114"/>
                  </a:lnTo>
                  <a:lnTo>
                    <a:pt x="12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4067675" y="4168875"/>
              <a:ext cx="31725" cy="73975"/>
            </a:xfrm>
            <a:custGeom>
              <a:rect b="b" l="l" r="r" t="t"/>
              <a:pathLst>
                <a:path extrusionOk="0" h="2959" w="1269">
                  <a:moveTo>
                    <a:pt x="1" y="1"/>
                  </a:moveTo>
                  <a:lnTo>
                    <a:pt x="1" y="2959"/>
                  </a:lnTo>
                  <a:lnTo>
                    <a:pt x="1269" y="2959"/>
                  </a:lnTo>
                  <a:lnTo>
                    <a:pt x="12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4120500" y="4190000"/>
              <a:ext cx="31725" cy="74325"/>
            </a:xfrm>
            <a:custGeom>
              <a:rect b="b" l="l" r="r" t="t"/>
              <a:pathLst>
                <a:path extrusionOk="0" h="2973" w="1269">
                  <a:moveTo>
                    <a:pt x="1" y="1"/>
                  </a:moveTo>
                  <a:lnTo>
                    <a:pt x="1" y="2972"/>
                  </a:lnTo>
                  <a:lnTo>
                    <a:pt x="1269" y="2972"/>
                  </a:lnTo>
                  <a:lnTo>
                    <a:pt x="12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4173325" y="4211150"/>
              <a:ext cx="31725" cy="95425"/>
            </a:xfrm>
            <a:custGeom>
              <a:rect b="b" l="l" r="r" t="t"/>
              <a:pathLst>
                <a:path extrusionOk="0" h="3817" w="1269">
                  <a:moveTo>
                    <a:pt x="1" y="0"/>
                  </a:moveTo>
                  <a:lnTo>
                    <a:pt x="1" y="3817"/>
                  </a:lnTo>
                  <a:lnTo>
                    <a:pt x="1269" y="3817"/>
                  </a:lnTo>
                  <a:lnTo>
                    <a:pt x="12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3993725" y="4264300"/>
              <a:ext cx="211650" cy="265800"/>
            </a:xfrm>
            <a:custGeom>
              <a:rect b="b" l="l" r="r" t="t"/>
              <a:pathLst>
                <a:path extrusionOk="0" h="10632" w="8466">
                  <a:moveTo>
                    <a:pt x="846" y="0"/>
                  </a:moveTo>
                  <a:lnTo>
                    <a:pt x="0" y="2536"/>
                  </a:lnTo>
                  <a:lnTo>
                    <a:pt x="2113" y="5072"/>
                  </a:lnTo>
                  <a:lnTo>
                    <a:pt x="1651" y="10632"/>
                  </a:lnTo>
                  <a:lnTo>
                    <a:pt x="7647" y="10632"/>
                  </a:lnTo>
                  <a:lnTo>
                    <a:pt x="7185" y="5072"/>
                  </a:lnTo>
                  <a:lnTo>
                    <a:pt x="8466" y="4226"/>
                  </a:lnTo>
                  <a:lnTo>
                    <a:pt x="8466" y="2536"/>
                  </a:lnTo>
                  <a:lnTo>
                    <a:pt x="6340" y="2536"/>
                  </a:lnTo>
                  <a:lnTo>
                    <a:pt x="6340" y="846"/>
                  </a:lnTo>
                  <a:lnTo>
                    <a:pt x="4926" y="846"/>
                  </a:lnTo>
                  <a:cubicBezTo>
                    <a:pt x="4821" y="1149"/>
                    <a:pt x="4649" y="1440"/>
                    <a:pt x="4425" y="1691"/>
                  </a:cubicBezTo>
                  <a:cubicBezTo>
                    <a:pt x="4847" y="2153"/>
                    <a:pt x="5072" y="2760"/>
                    <a:pt x="5072" y="3381"/>
                  </a:cubicBezTo>
                  <a:lnTo>
                    <a:pt x="4227" y="3381"/>
                  </a:lnTo>
                  <a:cubicBezTo>
                    <a:pt x="4227" y="2444"/>
                    <a:pt x="3474" y="1691"/>
                    <a:pt x="2536" y="1691"/>
                  </a:cubicBezTo>
                  <a:cubicBezTo>
                    <a:pt x="3474" y="1691"/>
                    <a:pt x="4227" y="925"/>
                    <a:pt x="42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2" name="Google Shape;2502;p55"/>
          <p:cNvGrpSpPr/>
          <p:nvPr/>
        </p:nvGrpSpPr>
        <p:grpSpPr>
          <a:xfrm>
            <a:off x="2637077" y="4100256"/>
            <a:ext cx="280610" cy="337943"/>
            <a:chOff x="2502475" y="4246775"/>
            <a:chExt cx="300150" cy="361475"/>
          </a:xfrm>
        </p:grpSpPr>
        <p:sp>
          <p:nvSpPr>
            <p:cNvPr id="2503" name="Google Shape;2503;p55"/>
            <p:cNvSpPr/>
            <p:nvPr/>
          </p:nvSpPr>
          <p:spPr>
            <a:xfrm>
              <a:off x="2502475" y="4246775"/>
              <a:ext cx="300150" cy="361475"/>
            </a:xfrm>
            <a:custGeom>
              <a:rect b="b" l="l" r="r" t="t"/>
              <a:pathLst>
                <a:path extrusionOk="0" h="14459" w="12006">
                  <a:moveTo>
                    <a:pt x="6522" y="1699"/>
                  </a:moveTo>
                  <a:cubicBezTo>
                    <a:pt x="7459" y="1699"/>
                    <a:pt x="8415" y="2046"/>
                    <a:pt x="9192" y="2824"/>
                  </a:cubicBezTo>
                  <a:cubicBezTo>
                    <a:pt x="11582" y="5214"/>
                    <a:pt x="9892" y="9321"/>
                    <a:pt x="6498" y="9321"/>
                  </a:cubicBezTo>
                  <a:cubicBezTo>
                    <a:pt x="4398" y="9321"/>
                    <a:pt x="2694" y="7618"/>
                    <a:pt x="2694" y="5518"/>
                  </a:cubicBezTo>
                  <a:lnTo>
                    <a:pt x="2681" y="5518"/>
                  </a:lnTo>
                  <a:cubicBezTo>
                    <a:pt x="2681" y="3221"/>
                    <a:pt x="4562" y="1699"/>
                    <a:pt x="6522" y="1699"/>
                  </a:cubicBezTo>
                  <a:close/>
                  <a:moveTo>
                    <a:pt x="8611" y="10589"/>
                  </a:moveTo>
                  <a:lnTo>
                    <a:pt x="8611" y="11870"/>
                  </a:lnTo>
                  <a:lnTo>
                    <a:pt x="4385" y="11870"/>
                  </a:lnTo>
                  <a:lnTo>
                    <a:pt x="4385" y="10589"/>
                  </a:lnTo>
                  <a:cubicBezTo>
                    <a:pt x="5058" y="10873"/>
                    <a:pt x="5775" y="11015"/>
                    <a:pt x="6493" y="11015"/>
                  </a:cubicBezTo>
                  <a:cubicBezTo>
                    <a:pt x="7211" y="11015"/>
                    <a:pt x="7931" y="10873"/>
                    <a:pt x="8611" y="10589"/>
                  </a:cubicBezTo>
                  <a:close/>
                  <a:moveTo>
                    <a:pt x="6487" y="1"/>
                  </a:moveTo>
                  <a:cubicBezTo>
                    <a:pt x="5611" y="1"/>
                    <a:pt x="4711" y="215"/>
                    <a:pt x="3857" y="684"/>
                  </a:cubicBezTo>
                  <a:cubicBezTo>
                    <a:pt x="185" y="2692"/>
                    <a:pt x="0" y="7895"/>
                    <a:pt x="3526" y="10153"/>
                  </a:cubicBezTo>
                  <a:lnTo>
                    <a:pt x="3526" y="11870"/>
                  </a:lnTo>
                  <a:lnTo>
                    <a:pt x="2681" y="11870"/>
                  </a:lnTo>
                  <a:lnTo>
                    <a:pt x="2681" y="12715"/>
                  </a:lnTo>
                  <a:lnTo>
                    <a:pt x="3526" y="12715"/>
                  </a:lnTo>
                  <a:lnTo>
                    <a:pt x="3526" y="14459"/>
                  </a:lnTo>
                  <a:lnTo>
                    <a:pt x="4372" y="14459"/>
                  </a:lnTo>
                  <a:lnTo>
                    <a:pt x="4372" y="12715"/>
                  </a:lnTo>
                  <a:lnTo>
                    <a:pt x="8611" y="12715"/>
                  </a:lnTo>
                  <a:lnTo>
                    <a:pt x="8611" y="14459"/>
                  </a:lnTo>
                  <a:lnTo>
                    <a:pt x="9456" y="14459"/>
                  </a:lnTo>
                  <a:lnTo>
                    <a:pt x="9456" y="12715"/>
                  </a:lnTo>
                  <a:lnTo>
                    <a:pt x="10301" y="12715"/>
                  </a:lnTo>
                  <a:lnTo>
                    <a:pt x="10301" y="11870"/>
                  </a:lnTo>
                  <a:lnTo>
                    <a:pt x="9456" y="11870"/>
                  </a:lnTo>
                  <a:lnTo>
                    <a:pt x="9456" y="10153"/>
                  </a:lnTo>
                  <a:cubicBezTo>
                    <a:pt x="11041" y="9136"/>
                    <a:pt x="11992" y="7393"/>
                    <a:pt x="12005" y="5518"/>
                  </a:cubicBezTo>
                  <a:cubicBezTo>
                    <a:pt x="11995" y="2309"/>
                    <a:pt x="9363" y="1"/>
                    <a:pt x="64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2633225" y="4352700"/>
              <a:ext cx="74300" cy="63725"/>
            </a:xfrm>
            <a:custGeom>
              <a:rect b="b" l="l" r="r" t="t"/>
              <a:pathLst>
                <a:path extrusionOk="0" h="2549" w="2972">
                  <a:moveTo>
                    <a:pt x="1690" y="845"/>
                  </a:moveTo>
                  <a:lnTo>
                    <a:pt x="1690" y="1690"/>
                  </a:lnTo>
                  <a:lnTo>
                    <a:pt x="845" y="1690"/>
                  </a:lnTo>
                  <a:lnTo>
                    <a:pt x="845" y="845"/>
                  </a:lnTo>
                  <a:close/>
                  <a:moveTo>
                    <a:pt x="1285" y="0"/>
                  </a:moveTo>
                  <a:cubicBezTo>
                    <a:pt x="632" y="0"/>
                    <a:pt x="0" y="506"/>
                    <a:pt x="0" y="1268"/>
                  </a:cubicBezTo>
                  <a:cubicBezTo>
                    <a:pt x="0" y="1967"/>
                    <a:pt x="568" y="2535"/>
                    <a:pt x="1268" y="2549"/>
                  </a:cubicBezTo>
                  <a:cubicBezTo>
                    <a:pt x="2404" y="2549"/>
                    <a:pt x="2972" y="1175"/>
                    <a:pt x="2166" y="369"/>
                  </a:cubicBezTo>
                  <a:cubicBezTo>
                    <a:pt x="1911" y="114"/>
                    <a:pt x="1595" y="0"/>
                    <a:pt x="1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2590400" y="4309975"/>
              <a:ext cx="173925" cy="148700"/>
            </a:xfrm>
            <a:custGeom>
              <a:rect b="b" l="l" r="r" t="t"/>
              <a:pathLst>
                <a:path extrusionOk="0" h="5948" w="6957">
                  <a:moveTo>
                    <a:pt x="2981" y="864"/>
                  </a:moveTo>
                  <a:cubicBezTo>
                    <a:pt x="4869" y="864"/>
                    <a:pt x="5820" y="3148"/>
                    <a:pt x="4486" y="4482"/>
                  </a:cubicBezTo>
                  <a:cubicBezTo>
                    <a:pt x="4054" y="4914"/>
                    <a:pt x="3522" y="5108"/>
                    <a:pt x="3000" y="5108"/>
                  </a:cubicBezTo>
                  <a:cubicBezTo>
                    <a:pt x="1911" y="5108"/>
                    <a:pt x="868" y="4266"/>
                    <a:pt x="868" y="2990"/>
                  </a:cubicBezTo>
                  <a:cubicBezTo>
                    <a:pt x="868" y="1814"/>
                    <a:pt x="1819" y="877"/>
                    <a:pt x="2981" y="864"/>
                  </a:cubicBezTo>
                  <a:close/>
                  <a:moveTo>
                    <a:pt x="3001" y="0"/>
                  </a:moveTo>
                  <a:cubicBezTo>
                    <a:pt x="1469" y="0"/>
                    <a:pt x="0" y="1192"/>
                    <a:pt x="9" y="2990"/>
                  </a:cubicBezTo>
                  <a:cubicBezTo>
                    <a:pt x="9" y="4627"/>
                    <a:pt x="1343" y="5948"/>
                    <a:pt x="2981" y="5948"/>
                  </a:cubicBezTo>
                  <a:cubicBezTo>
                    <a:pt x="5635" y="5948"/>
                    <a:pt x="6956" y="2739"/>
                    <a:pt x="5081" y="877"/>
                  </a:cubicBezTo>
                  <a:cubicBezTo>
                    <a:pt x="4475" y="271"/>
                    <a:pt x="3731" y="0"/>
                    <a:pt x="3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6" name="Google Shape;2506;p55"/>
          <p:cNvGrpSpPr/>
          <p:nvPr/>
        </p:nvGrpSpPr>
        <p:grpSpPr>
          <a:xfrm>
            <a:off x="1959531" y="4100490"/>
            <a:ext cx="296667" cy="337709"/>
            <a:chOff x="1777750" y="4247025"/>
            <a:chExt cx="317325" cy="361225"/>
          </a:xfrm>
        </p:grpSpPr>
        <p:sp>
          <p:nvSpPr>
            <p:cNvPr id="2507" name="Google Shape;2507;p55"/>
            <p:cNvSpPr/>
            <p:nvPr/>
          </p:nvSpPr>
          <p:spPr>
            <a:xfrm>
              <a:off x="1862275" y="4522050"/>
              <a:ext cx="148275" cy="86200"/>
            </a:xfrm>
            <a:custGeom>
              <a:rect b="b" l="l" r="r" t="t"/>
              <a:pathLst>
                <a:path extrusionOk="0" h="3448" w="5931">
                  <a:moveTo>
                    <a:pt x="1" y="1"/>
                  </a:moveTo>
                  <a:lnTo>
                    <a:pt x="1" y="3448"/>
                  </a:lnTo>
                  <a:lnTo>
                    <a:pt x="5931" y="3448"/>
                  </a:lnTo>
                  <a:lnTo>
                    <a:pt x="59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2034950" y="4289300"/>
              <a:ext cx="60125" cy="119525"/>
            </a:xfrm>
            <a:custGeom>
              <a:rect b="b" l="l" r="r" t="t"/>
              <a:pathLst>
                <a:path extrusionOk="0" h="4781" w="2405">
                  <a:moveTo>
                    <a:pt x="2404" y="0"/>
                  </a:moveTo>
                  <a:lnTo>
                    <a:pt x="701" y="13"/>
                  </a:lnTo>
                  <a:lnTo>
                    <a:pt x="701" y="858"/>
                  </a:lnTo>
                  <a:lnTo>
                    <a:pt x="1546" y="858"/>
                  </a:lnTo>
                  <a:lnTo>
                    <a:pt x="1546" y="1162"/>
                  </a:lnTo>
                  <a:cubicBezTo>
                    <a:pt x="1546" y="2047"/>
                    <a:pt x="1163" y="2892"/>
                    <a:pt x="503" y="3473"/>
                  </a:cubicBezTo>
                  <a:cubicBezTo>
                    <a:pt x="397" y="3936"/>
                    <a:pt x="239" y="4371"/>
                    <a:pt x="1" y="4781"/>
                  </a:cubicBezTo>
                  <a:cubicBezTo>
                    <a:pt x="1454" y="4160"/>
                    <a:pt x="2404" y="2734"/>
                    <a:pt x="2404" y="1162"/>
                  </a:cubicBezTo>
                  <a:lnTo>
                    <a:pt x="24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1777750" y="4289300"/>
              <a:ext cx="59800" cy="119525"/>
            </a:xfrm>
            <a:custGeom>
              <a:rect b="b" l="l" r="r" t="t"/>
              <a:pathLst>
                <a:path extrusionOk="0" h="4781" w="2392">
                  <a:moveTo>
                    <a:pt x="1" y="0"/>
                  </a:moveTo>
                  <a:lnTo>
                    <a:pt x="1" y="1162"/>
                  </a:lnTo>
                  <a:cubicBezTo>
                    <a:pt x="1" y="2734"/>
                    <a:pt x="939" y="4160"/>
                    <a:pt x="2391" y="4781"/>
                  </a:cubicBezTo>
                  <a:lnTo>
                    <a:pt x="2391" y="4768"/>
                  </a:lnTo>
                  <a:cubicBezTo>
                    <a:pt x="2167" y="4358"/>
                    <a:pt x="1995" y="3922"/>
                    <a:pt x="1889" y="3460"/>
                  </a:cubicBezTo>
                  <a:cubicBezTo>
                    <a:pt x="1229" y="2879"/>
                    <a:pt x="846" y="2034"/>
                    <a:pt x="846" y="1149"/>
                  </a:cubicBezTo>
                  <a:lnTo>
                    <a:pt x="846" y="845"/>
                  </a:lnTo>
                  <a:lnTo>
                    <a:pt x="1691" y="845"/>
                  </a:lnTo>
                  <a:lnTo>
                    <a:pt x="1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1820025" y="4247025"/>
              <a:ext cx="232775" cy="253925"/>
            </a:xfrm>
            <a:custGeom>
              <a:rect b="b" l="l" r="r" t="t"/>
              <a:pathLst>
                <a:path extrusionOk="0" h="10157" w="9311">
                  <a:moveTo>
                    <a:pt x="0" y="1"/>
                  </a:moveTo>
                  <a:lnTo>
                    <a:pt x="0" y="846"/>
                  </a:lnTo>
                  <a:lnTo>
                    <a:pt x="423" y="846"/>
                  </a:lnTo>
                  <a:cubicBezTo>
                    <a:pt x="647" y="846"/>
                    <a:pt x="846" y="1031"/>
                    <a:pt x="846" y="1268"/>
                  </a:cubicBezTo>
                  <a:lnTo>
                    <a:pt x="846" y="3104"/>
                  </a:lnTo>
                  <a:cubicBezTo>
                    <a:pt x="846" y="6115"/>
                    <a:pt x="1902" y="6723"/>
                    <a:pt x="2681" y="7172"/>
                  </a:cubicBezTo>
                  <a:cubicBezTo>
                    <a:pt x="3170" y="7449"/>
                    <a:pt x="3381" y="7568"/>
                    <a:pt x="3381" y="8189"/>
                  </a:cubicBezTo>
                  <a:cubicBezTo>
                    <a:pt x="3381" y="8809"/>
                    <a:pt x="3170" y="10156"/>
                    <a:pt x="2536" y="10156"/>
                  </a:cubicBezTo>
                  <a:lnTo>
                    <a:pt x="6775" y="10156"/>
                  </a:lnTo>
                  <a:cubicBezTo>
                    <a:pt x="6141" y="10156"/>
                    <a:pt x="5917" y="8796"/>
                    <a:pt x="5917" y="8189"/>
                  </a:cubicBezTo>
                  <a:cubicBezTo>
                    <a:pt x="5917" y="7581"/>
                    <a:pt x="6141" y="7449"/>
                    <a:pt x="6617" y="7172"/>
                  </a:cubicBezTo>
                  <a:cubicBezTo>
                    <a:pt x="7396" y="6723"/>
                    <a:pt x="8466" y="6115"/>
                    <a:pt x="8466" y="3104"/>
                  </a:cubicBezTo>
                  <a:lnTo>
                    <a:pt x="8466" y="1268"/>
                  </a:lnTo>
                  <a:cubicBezTo>
                    <a:pt x="8466" y="1031"/>
                    <a:pt x="8651" y="846"/>
                    <a:pt x="8888" y="846"/>
                  </a:cubicBezTo>
                  <a:lnTo>
                    <a:pt x="9311" y="846"/>
                  </a:lnTo>
                  <a:lnTo>
                    <a:pt x="93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4" name="Shape 2514"/>
        <p:cNvGrpSpPr/>
        <p:nvPr/>
      </p:nvGrpSpPr>
      <p:grpSpPr>
        <a:xfrm>
          <a:off x="0" y="0"/>
          <a:ext cx="0" cy="0"/>
          <a:chOff x="0" y="0"/>
          <a:chExt cx="0" cy="0"/>
        </a:xfrm>
      </p:grpSpPr>
      <p:sp>
        <p:nvSpPr>
          <p:cNvPr id="2515" name="Google Shape;2515;p56"/>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516" name="Google Shape;2516;p56"/>
          <p:cNvSpPr txBox="1"/>
          <p:nvPr>
            <p:ph idx="1" type="subTitle"/>
          </p:nvPr>
        </p:nvSpPr>
        <p:spPr>
          <a:xfrm>
            <a:off x="618975" y="1126400"/>
            <a:ext cx="7903800" cy="348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lang="en" sz="2600">
                <a:latin typeface="Changa Medium"/>
                <a:ea typeface="Changa Medium"/>
                <a:cs typeface="Changa Medium"/>
                <a:sym typeface="Changa Medium"/>
              </a:rPr>
              <a:t>Photos:</a:t>
            </a:r>
            <a:endParaRPr sz="2600">
              <a:latin typeface="Changa Medium"/>
              <a:ea typeface="Changa Medium"/>
              <a:cs typeface="Changa Medium"/>
              <a:sym typeface="Changa Medium"/>
            </a:endParaRPr>
          </a:p>
          <a:p>
            <a:pPr indent="-330200" lvl="0" marL="457200" rtl="0" algn="l">
              <a:spcBef>
                <a:spcPts val="0"/>
              </a:spcBef>
              <a:spcAft>
                <a:spcPts val="0"/>
              </a:spcAft>
              <a:buSzPts val="1600"/>
              <a:buChar char="●"/>
            </a:pPr>
            <a:r>
              <a:rPr lang="en">
                <a:solidFill>
                  <a:schemeClr val="hlink"/>
                </a:solidFill>
                <a:uFill>
                  <a:noFill/>
                </a:uFill>
                <a:hlinkClick r:id="rId3"/>
              </a:rPr>
              <a:t>Woman enjoying a cup of tea</a:t>
            </a:r>
            <a:endParaRPr/>
          </a:p>
          <a:p>
            <a:pPr indent="-330200" lvl="0" marL="457200" rtl="0" algn="l">
              <a:spcBef>
                <a:spcPts val="0"/>
              </a:spcBef>
              <a:spcAft>
                <a:spcPts val="0"/>
              </a:spcAft>
              <a:buSzPts val="1600"/>
              <a:buChar char="●"/>
            </a:pPr>
            <a:r>
              <a:rPr lang="en">
                <a:solidFill>
                  <a:schemeClr val="hlink"/>
                </a:solidFill>
                <a:uFill>
                  <a:noFill/>
                </a:uFill>
                <a:hlinkClick r:id="rId4"/>
              </a:rPr>
              <a:t>Back to school concept clock</a:t>
            </a:r>
            <a:endParaRPr/>
          </a:p>
        </p:txBody>
      </p:sp>
      <p:grpSp>
        <p:nvGrpSpPr>
          <p:cNvPr id="2517" name="Google Shape;2517;p56"/>
          <p:cNvGrpSpPr/>
          <p:nvPr/>
        </p:nvGrpSpPr>
        <p:grpSpPr>
          <a:xfrm>
            <a:off x="4644775" y="2227512"/>
            <a:ext cx="715716" cy="688486"/>
            <a:chOff x="4885500" y="2431700"/>
            <a:chExt cx="715716" cy="688486"/>
          </a:xfrm>
        </p:grpSpPr>
        <p:sp>
          <p:nvSpPr>
            <p:cNvPr id="2518" name="Google Shape;2518;p56"/>
            <p:cNvSpPr/>
            <p:nvPr/>
          </p:nvSpPr>
          <p:spPr>
            <a:xfrm flipH="1">
              <a:off x="4901140" y="2447146"/>
              <a:ext cx="657484" cy="657406"/>
            </a:xfrm>
            <a:custGeom>
              <a:rect b="b" l="l" r="r" t="t"/>
              <a:pathLst>
                <a:path extrusionOk="0" h="31072" w="31072">
                  <a:moveTo>
                    <a:pt x="15525" y="1"/>
                  </a:moveTo>
                  <a:cubicBezTo>
                    <a:pt x="6962" y="1"/>
                    <a:pt x="0" y="6962"/>
                    <a:pt x="0" y="15546"/>
                  </a:cubicBezTo>
                  <a:cubicBezTo>
                    <a:pt x="0" y="24110"/>
                    <a:pt x="6962" y="31072"/>
                    <a:pt x="15525" y="31072"/>
                  </a:cubicBezTo>
                  <a:cubicBezTo>
                    <a:pt x="24109" y="31072"/>
                    <a:pt x="31071" y="24110"/>
                    <a:pt x="31071" y="15546"/>
                  </a:cubicBezTo>
                  <a:cubicBezTo>
                    <a:pt x="31071" y="6962"/>
                    <a:pt x="24109" y="1"/>
                    <a:pt x="15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flipH="1">
              <a:off x="4979789" y="2651370"/>
              <a:ext cx="615354" cy="453151"/>
            </a:xfrm>
            <a:custGeom>
              <a:rect b="b" l="l" r="r" t="t"/>
              <a:pathLst>
                <a:path extrusionOk="0" h="21418" w="29081">
                  <a:moveTo>
                    <a:pt x="2876" y="0"/>
                  </a:moveTo>
                  <a:cubicBezTo>
                    <a:pt x="1" y="7065"/>
                    <a:pt x="2671" y="15177"/>
                    <a:pt x="9181" y="19140"/>
                  </a:cubicBezTo>
                  <a:cubicBezTo>
                    <a:pt x="11697" y="20675"/>
                    <a:pt x="14497" y="21418"/>
                    <a:pt x="17271" y="21418"/>
                  </a:cubicBezTo>
                  <a:cubicBezTo>
                    <a:pt x="21695" y="21418"/>
                    <a:pt x="26051" y="19529"/>
                    <a:pt x="29080" y="15957"/>
                  </a:cubicBezTo>
                  <a:lnTo>
                    <a:pt x="29080" y="15957"/>
                  </a:lnTo>
                  <a:cubicBezTo>
                    <a:pt x="27293" y="16429"/>
                    <a:pt x="25425" y="16676"/>
                    <a:pt x="23556" y="16696"/>
                  </a:cubicBezTo>
                  <a:cubicBezTo>
                    <a:pt x="13596" y="16676"/>
                    <a:pt x="4991" y="9735"/>
                    <a:pt x="2876" y="0"/>
                  </a:cubicBezTo>
                  <a:close/>
                </a:path>
              </a:pathLst>
            </a:cu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flipH="1">
              <a:off x="4885500" y="2431700"/>
              <a:ext cx="715716" cy="688486"/>
            </a:xfrm>
            <a:custGeom>
              <a:rect b="b" l="l" r="r" t="t"/>
              <a:pathLst>
                <a:path extrusionOk="0" h="32541" w="33824">
                  <a:moveTo>
                    <a:pt x="17559" y="1470"/>
                  </a:moveTo>
                  <a:cubicBezTo>
                    <a:pt x="25712" y="1470"/>
                    <a:pt x="32345" y="8103"/>
                    <a:pt x="32345" y="16276"/>
                  </a:cubicBezTo>
                  <a:cubicBezTo>
                    <a:pt x="32345" y="22252"/>
                    <a:pt x="28751" y="27653"/>
                    <a:pt x="23206" y="29953"/>
                  </a:cubicBezTo>
                  <a:cubicBezTo>
                    <a:pt x="21384" y="30705"/>
                    <a:pt x="19469" y="31071"/>
                    <a:pt x="17570" y="31071"/>
                  </a:cubicBezTo>
                  <a:cubicBezTo>
                    <a:pt x="13714" y="31071"/>
                    <a:pt x="9920" y="29564"/>
                    <a:pt x="7085" y="26729"/>
                  </a:cubicBezTo>
                  <a:cubicBezTo>
                    <a:pt x="2855" y="22499"/>
                    <a:pt x="1582" y="16133"/>
                    <a:pt x="3882" y="10608"/>
                  </a:cubicBezTo>
                  <a:cubicBezTo>
                    <a:pt x="6161" y="5084"/>
                    <a:pt x="11562" y="1470"/>
                    <a:pt x="17559" y="1470"/>
                  </a:cubicBezTo>
                  <a:close/>
                  <a:moveTo>
                    <a:pt x="17551" y="0"/>
                  </a:moveTo>
                  <a:cubicBezTo>
                    <a:pt x="13317" y="0"/>
                    <a:pt x="9155" y="1653"/>
                    <a:pt x="6038" y="4756"/>
                  </a:cubicBezTo>
                  <a:cubicBezTo>
                    <a:pt x="1397" y="9417"/>
                    <a:pt x="0" y="16420"/>
                    <a:pt x="2526" y="22499"/>
                  </a:cubicBezTo>
                  <a:cubicBezTo>
                    <a:pt x="5032" y="28577"/>
                    <a:pt x="10967" y="32541"/>
                    <a:pt x="17559" y="32541"/>
                  </a:cubicBezTo>
                  <a:cubicBezTo>
                    <a:pt x="26533" y="32520"/>
                    <a:pt x="33803" y="25251"/>
                    <a:pt x="33823" y="16276"/>
                  </a:cubicBezTo>
                  <a:cubicBezTo>
                    <a:pt x="33823" y="9684"/>
                    <a:pt x="29860" y="3749"/>
                    <a:pt x="23781" y="1244"/>
                  </a:cubicBezTo>
                  <a:cubicBezTo>
                    <a:pt x="21766" y="407"/>
                    <a:pt x="19650" y="0"/>
                    <a:pt x="175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flipH="1">
              <a:off x="5222726" y="2478863"/>
              <a:ext cx="14368" cy="38253"/>
            </a:xfrm>
            <a:custGeom>
              <a:rect b="b" l="l" r="r" t="t"/>
              <a:pathLst>
                <a:path extrusionOk="0" h="1808" w="679">
                  <a:moveTo>
                    <a:pt x="1" y="1"/>
                  </a:moveTo>
                  <a:lnTo>
                    <a:pt x="1" y="1808"/>
                  </a:lnTo>
                  <a:lnTo>
                    <a:pt x="678" y="1808"/>
                  </a:lnTo>
                  <a:lnTo>
                    <a:pt x="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flipH="1">
              <a:off x="5228820" y="3036352"/>
              <a:ext cx="14346" cy="38253"/>
            </a:xfrm>
            <a:custGeom>
              <a:rect b="b" l="l" r="r" t="t"/>
              <a:pathLst>
                <a:path extrusionOk="0" h="1808" w="678">
                  <a:moveTo>
                    <a:pt x="0" y="0"/>
                  </a:moveTo>
                  <a:lnTo>
                    <a:pt x="0" y="1808"/>
                  </a:lnTo>
                  <a:lnTo>
                    <a:pt x="678" y="1808"/>
                  </a:lnTo>
                  <a:lnTo>
                    <a:pt x="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flipH="1">
              <a:off x="5489516" y="2769562"/>
              <a:ext cx="38257" cy="14345"/>
            </a:xfrm>
            <a:custGeom>
              <a:rect b="b" l="l" r="r" t="t"/>
              <a:pathLst>
                <a:path extrusionOk="0" h="678" w="1808">
                  <a:moveTo>
                    <a:pt x="0" y="0"/>
                  </a:moveTo>
                  <a:lnTo>
                    <a:pt x="0" y="678"/>
                  </a:lnTo>
                  <a:lnTo>
                    <a:pt x="1807" y="678"/>
                  </a:lnTo>
                  <a:lnTo>
                    <a:pt x="18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flipH="1">
              <a:off x="4932046" y="2769562"/>
              <a:ext cx="38257" cy="14345"/>
            </a:xfrm>
            <a:custGeom>
              <a:rect b="b" l="l" r="r" t="t"/>
              <a:pathLst>
                <a:path extrusionOk="0" h="678" w="1808">
                  <a:moveTo>
                    <a:pt x="1" y="0"/>
                  </a:moveTo>
                  <a:lnTo>
                    <a:pt x="1" y="678"/>
                  </a:lnTo>
                  <a:lnTo>
                    <a:pt x="1808" y="678"/>
                  </a:lnTo>
                  <a:lnTo>
                    <a:pt x="18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flipH="1">
              <a:off x="5408267" y="2560979"/>
              <a:ext cx="37390" cy="36962"/>
            </a:xfrm>
            <a:custGeom>
              <a:rect b="b" l="l" r="r" t="t"/>
              <a:pathLst>
                <a:path extrusionOk="0" h="1747" w="1767">
                  <a:moveTo>
                    <a:pt x="473" y="1"/>
                  </a:moveTo>
                  <a:lnTo>
                    <a:pt x="0" y="473"/>
                  </a:lnTo>
                  <a:lnTo>
                    <a:pt x="1274" y="1747"/>
                  </a:lnTo>
                  <a:lnTo>
                    <a:pt x="1766" y="1274"/>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flipH="1">
              <a:off x="5014163" y="2955103"/>
              <a:ext cx="36945" cy="37385"/>
            </a:xfrm>
            <a:custGeom>
              <a:rect b="b" l="l" r="r" t="t"/>
              <a:pathLst>
                <a:path extrusionOk="0" h="1767" w="1746">
                  <a:moveTo>
                    <a:pt x="472" y="0"/>
                  </a:moveTo>
                  <a:lnTo>
                    <a:pt x="0" y="493"/>
                  </a:lnTo>
                  <a:lnTo>
                    <a:pt x="1273" y="1766"/>
                  </a:lnTo>
                  <a:lnTo>
                    <a:pt x="1746" y="1294"/>
                  </a:lnTo>
                  <a:lnTo>
                    <a:pt x="4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flipH="1">
              <a:off x="5408267" y="2955526"/>
              <a:ext cx="37390" cy="36962"/>
            </a:xfrm>
            <a:custGeom>
              <a:rect b="b" l="l" r="r" t="t"/>
              <a:pathLst>
                <a:path extrusionOk="0" h="1747" w="1767">
                  <a:moveTo>
                    <a:pt x="1274" y="1"/>
                  </a:moveTo>
                  <a:lnTo>
                    <a:pt x="0" y="1274"/>
                  </a:lnTo>
                  <a:lnTo>
                    <a:pt x="473" y="1746"/>
                  </a:lnTo>
                  <a:lnTo>
                    <a:pt x="1766" y="473"/>
                  </a:lnTo>
                  <a:lnTo>
                    <a:pt x="12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flipH="1">
              <a:off x="5014163" y="2560979"/>
              <a:ext cx="37390" cy="36962"/>
            </a:xfrm>
            <a:custGeom>
              <a:rect b="b" l="l" r="r" t="t"/>
              <a:pathLst>
                <a:path extrusionOk="0" h="1747" w="1767">
                  <a:moveTo>
                    <a:pt x="1294" y="1"/>
                  </a:moveTo>
                  <a:lnTo>
                    <a:pt x="1" y="1274"/>
                  </a:lnTo>
                  <a:lnTo>
                    <a:pt x="493" y="1747"/>
                  </a:lnTo>
                  <a:lnTo>
                    <a:pt x="1767" y="473"/>
                  </a:lnTo>
                  <a:lnTo>
                    <a:pt x="1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flipH="1">
              <a:off x="5099616" y="2757946"/>
              <a:ext cx="160054" cy="225285"/>
            </a:xfrm>
            <a:custGeom>
              <a:rect b="b" l="l" r="r" t="t"/>
              <a:pathLst>
                <a:path extrusionOk="0" h="10648" w="7564">
                  <a:moveTo>
                    <a:pt x="1458" y="1"/>
                  </a:moveTo>
                  <a:cubicBezTo>
                    <a:pt x="1284" y="1"/>
                    <a:pt x="1102" y="49"/>
                    <a:pt x="924" y="159"/>
                  </a:cubicBezTo>
                  <a:cubicBezTo>
                    <a:pt x="1" y="717"/>
                    <a:pt x="447" y="2068"/>
                    <a:pt x="1435" y="2068"/>
                  </a:cubicBezTo>
                  <a:cubicBezTo>
                    <a:pt x="1502" y="2068"/>
                    <a:pt x="1571" y="2061"/>
                    <a:pt x="1643" y="2048"/>
                  </a:cubicBezTo>
                  <a:lnTo>
                    <a:pt x="6777" y="10468"/>
                  </a:lnTo>
                  <a:cubicBezTo>
                    <a:pt x="6853" y="10595"/>
                    <a:pt x="6964" y="10647"/>
                    <a:pt x="7074" y="10647"/>
                  </a:cubicBezTo>
                  <a:cubicBezTo>
                    <a:pt x="7321" y="10647"/>
                    <a:pt x="7563" y="10383"/>
                    <a:pt x="7393" y="10099"/>
                  </a:cubicBezTo>
                  <a:lnTo>
                    <a:pt x="2259" y="1679"/>
                  </a:lnTo>
                  <a:cubicBezTo>
                    <a:pt x="2828" y="942"/>
                    <a:pt x="2223" y="1"/>
                    <a:pt x="1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flipH="1">
              <a:off x="5141238" y="2635310"/>
              <a:ext cx="118136" cy="166488"/>
            </a:xfrm>
            <a:custGeom>
              <a:rect b="b" l="l" r="r" t="t"/>
              <a:pathLst>
                <a:path extrusionOk="0" h="7869" w="5583">
                  <a:moveTo>
                    <a:pt x="5098" y="1"/>
                  </a:moveTo>
                  <a:cubicBezTo>
                    <a:pt x="4984" y="1"/>
                    <a:pt x="4869" y="55"/>
                    <a:pt x="4791" y="184"/>
                  </a:cubicBezTo>
                  <a:lnTo>
                    <a:pt x="1588" y="5832"/>
                  </a:lnTo>
                  <a:cubicBezTo>
                    <a:pt x="1524" y="5821"/>
                    <a:pt x="1461" y="5816"/>
                    <a:pt x="1401" y="5816"/>
                  </a:cubicBezTo>
                  <a:cubicBezTo>
                    <a:pt x="405" y="5816"/>
                    <a:pt x="1" y="7198"/>
                    <a:pt x="930" y="7721"/>
                  </a:cubicBezTo>
                  <a:cubicBezTo>
                    <a:pt x="1110" y="7824"/>
                    <a:pt x="1289" y="7869"/>
                    <a:pt x="1460" y="7869"/>
                  </a:cubicBezTo>
                  <a:cubicBezTo>
                    <a:pt x="2246" y="7869"/>
                    <a:pt x="2832" y="6907"/>
                    <a:pt x="2224" y="6181"/>
                  </a:cubicBezTo>
                  <a:lnTo>
                    <a:pt x="5428" y="534"/>
                  </a:lnTo>
                  <a:cubicBezTo>
                    <a:pt x="5582" y="253"/>
                    <a:pt x="5343" y="1"/>
                    <a:pt x="50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 name="Google Shape;2531;p56"/>
          <p:cNvGrpSpPr/>
          <p:nvPr/>
        </p:nvGrpSpPr>
        <p:grpSpPr>
          <a:xfrm>
            <a:off x="4868276" y="3395155"/>
            <a:ext cx="657036" cy="412454"/>
            <a:chOff x="7853176" y="2524030"/>
            <a:chExt cx="657036" cy="412454"/>
          </a:xfrm>
        </p:grpSpPr>
        <p:sp>
          <p:nvSpPr>
            <p:cNvPr id="2532" name="Google Shape;2532;p56"/>
            <p:cNvSpPr/>
            <p:nvPr/>
          </p:nvSpPr>
          <p:spPr>
            <a:xfrm>
              <a:off x="7853176" y="2633187"/>
              <a:ext cx="529741" cy="303293"/>
            </a:xfrm>
            <a:custGeom>
              <a:rect b="b" l="l" r="r" t="t"/>
              <a:pathLst>
                <a:path extrusionOk="0" h="14335" w="25035">
                  <a:moveTo>
                    <a:pt x="1" y="1"/>
                  </a:moveTo>
                  <a:lnTo>
                    <a:pt x="1" y="14335"/>
                  </a:lnTo>
                  <a:lnTo>
                    <a:pt x="25034" y="14335"/>
                  </a:lnTo>
                  <a:lnTo>
                    <a:pt x="250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7853176" y="2696621"/>
              <a:ext cx="529741" cy="239863"/>
            </a:xfrm>
            <a:custGeom>
              <a:rect b="b" l="l" r="r" t="t"/>
              <a:pathLst>
                <a:path extrusionOk="0" h="11337" w="25035">
                  <a:moveTo>
                    <a:pt x="12589" y="1"/>
                  </a:moveTo>
                  <a:lnTo>
                    <a:pt x="1" y="10844"/>
                  </a:lnTo>
                  <a:lnTo>
                    <a:pt x="1" y="11296"/>
                  </a:lnTo>
                  <a:lnTo>
                    <a:pt x="42" y="11337"/>
                  </a:lnTo>
                  <a:lnTo>
                    <a:pt x="781" y="11337"/>
                  </a:lnTo>
                  <a:lnTo>
                    <a:pt x="12589" y="1192"/>
                  </a:lnTo>
                  <a:lnTo>
                    <a:pt x="24377" y="11337"/>
                  </a:lnTo>
                  <a:lnTo>
                    <a:pt x="25034" y="11337"/>
                  </a:lnTo>
                  <a:lnTo>
                    <a:pt x="25034" y="10721"/>
                  </a:lnTo>
                  <a:lnTo>
                    <a:pt x="125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7853176" y="2633187"/>
              <a:ext cx="529741" cy="189889"/>
            </a:xfrm>
            <a:custGeom>
              <a:rect b="b" l="l" r="r" t="t"/>
              <a:pathLst>
                <a:path extrusionOk="0" h="8975" w="25035">
                  <a:moveTo>
                    <a:pt x="1" y="1"/>
                  </a:moveTo>
                  <a:lnTo>
                    <a:pt x="12507" y="8975"/>
                  </a:lnTo>
                  <a:lnTo>
                    <a:pt x="250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8277262" y="2524030"/>
              <a:ext cx="232950" cy="216907"/>
            </a:xfrm>
            <a:custGeom>
              <a:rect b="b" l="l" r="r" t="t"/>
              <a:pathLst>
                <a:path extrusionOk="0" h="10252" w="11009">
                  <a:moveTo>
                    <a:pt x="5472" y="1"/>
                  </a:moveTo>
                  <a:cubicBezTo>
                    <a:pt x="3002" y="1"/>
                    <a:pt x="842" y="1819"/>
                    <a:pt x="453" y="4338"/>
                  </a:cubicBezTo>
                  <a:cubicBezTo>
                    <a:pt x="1" y="7131"/>
                    <a:pt x="1931" y="9760"/>
                    <a:pt x="4724" y="10191"/>
                  </a:cubicBezTo>
                  <a:cubicBezTo>
                    <a:pt x="4989" y="10232"/>
                    <a:pt x="5253" y="10252"/>
                    <a:pt x="5513" y="10252"/>
                  </a:cubicBezTo>
                  <a:cubicBezTo>
                    <a:pt x="7996" y="10252"/>
                    <a:pt x="10187" y="8445"/>
                    <a:pt x="10577" y="5899"/>
                  </a:cubicBezTo>
                  <a:cubicBezTo>
                    <a:pt x="11008" y="3106"/>
                    <a:pt x="9098" y="498"/>
                    <a:pt x="6285" y="67"/>
                  </a:cubicBezTo>
                  <a:cubicBezTo>
                    <a:pt x="6011" y="22"/>
                    <a:pt x="5740" y="1"/>
                    <a:pt x="54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8359400" y="2567151"/>
              <a:ext cx="97780" cy="132531"/>
            </a:xfrm>
            <a:custGeom>
              <a:rect b="b" l="l" r="r" t="t"/>
              <a:pathLst>
                <a:path extrusionOk="0" h="6264" w="4621">
                  <a:moveTo>
                    <a:pt x="247" y="0"/>
                  </a:moveTo>
                  <a:lnTo>
                    <a:pt x="247" y="3450"/>
                  </a:lnTo>
                  <a:cubicBezTo>
                    <a:pt x="534" y="3327"/>
                    <a:pt x="822" y="3245"/>
                    <a:pt x="1068" y="3183"/>
                  </a:cubicBezTo>
                  <a:cubicBezTo>
                    <a:pt x="1335" y="3122"/>
                    <a:pt x="1581" y="3101"/>
                    <a:pt x="1807" y="3101"/>
                  </a:cubicBezTo>
                  <a:cubicBezTo>
                    <a:pt x="2177" y="3101"/>
                    <a:pt x="2485" y="3183"/>
                    <a:pt x="2711" y="3368"/>
                  </a:cubicBezTo>
                  <a:cubicBezTo>
                    <a:pt x="2937" y="3553"/>
                    <a:pt x="3039" y="3820"/>
                    <a:pt x="3039" y="4148"/>
                  </a:cubicBezTo>
                  <a:cubicBezTo>
                    <a:pt x="3039" y="4456"/>
                    <a:pt x="2937" y="4723"/>
                    <a:pt x="2711" y="4908"/>
                  </a:cubicBezTo>
                  <a:cubicBezTo>
                    <a:pt x="2485" y="5093"/>
                    <a:pt x="2177" y="5196"/>
                    <a:pt x="1807" y="5196"/>
                  </a:cubicBezTo>
                  <a:cubicBezTo>
                    <a:pt x="1540" y="5196"/>
                    <a:pt x="1253" y="5134"/>
                    <a:pt x="945" y="5052"/>
                  </a:cubicBezTo>
                  <a:cubicBezTo>
                    <a:pt x="657" y="4949"/>
                    <a:pt x="329" y="4806"/>
                    <a:pt x="0" y="4600"/>
                  </a:cubicBezTo>
                  <a:lnTo>
                    <a:pt x="0" y="5853"/>
                  </a:lnTo>
                  <a:cubicBezTo>
                    <a:pt x="329" y="5997"/>
                    <a:pt x="678" y="6099"/>
                    <a:pt x="1006" y="6161"/>
                  </a:cubicBezTo>
                  <a:cubicBezTo>
                    <a:pt x="1356" y="6222"/>
                    <a:pt x="1705" y="6264"/>
                    <a:pt x="2054" y="6264"/>
                  </a:cubicBezTo>
                  <a:cubicBezTo>
                    <a:pt x="2855" y="6264"/>
                    <a:pt x="3491" y="6079"/>
                    <a:pt x="3943" y="5709"/>
                  </a:cubicBezTo>
                  <a:cubicBezTo>
                    <a:pt x="4395" y="5319"/>
                    <a:pt x="4621" y="4806"/>
                    <a:pt x="4621" y="4148"/>
                  </a:cubicBezTo>
                  <a:cubicBezTo>
                    <a:pt x="4621" y="3471"/>
                    <a:pt x="4415" y="2957"/>
                    <a:pt x="4005" y="2567"/>
                  </a:cubicBezTo>
                  <a:cubicBezTo>
                    <a:pt x="3573" y="2197"/>
                    <a:pt x="2998" y="2013"/>
                    <a:pt x="2259" y="2013"/>
                  </a:cubicBezTo>
                  <a:cubicBezTo>
                    <a:pt x="2115" y="2013"/>
                    <a:pt x="1992" y="2013"/>
                    <a:pt x="1869" y="2033"/>
                  </a:cubicBezTo>
                  <a:cubicBezTo>
                    <a:pt x="1746" y="2054"/>
                    <a:pt x="1622" y="2074"/>
                    <a:pt x="1499" y="2115"/>
                  </a:cubicBezTo>
                  <a:lnTo>
                    <a:pt x="1499" y="1171"/>
                  </a:lnTo>
                  <a:lnTo>
                    <a:pt x="4190" y="1171"/>
                  </a:lnTo>
                  <a:lnTo>
                    <a:pt x="41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7" name="Google Shape;2537;p56"/>
          <p:cNvGrpSpPr/>
          <p:nvPr/>
        </p:nvGrpSpPr>
        <p:grpSpPr>
          <a:xfrm>
            <a:off x="5998608" y="3290506"/>
            <a:ext cx="629162" cy="621741"/>
            <a:chOff x="7794080" y="2155656"/>
            <a:chExt cx="408494" cy="403675"/>
          </a:xfrm>
        </p:grpSpPr>
        <p:sp>
          <p:nvSpPr>
            <p:cNvPr id="2538" name="Google Shape;2538;p56"/>
            <p:cNvSpPr/>
            <p:nvPr/>
          </p:nvSpPr>
          <p:spPr>
            <a:xfrm>
              <a:off x="7794080" y="2155656"/>
              <a:ext cx="408494" cy="296353"/>
            </a:xfrm>
            <a:custGeom>
              <a:rect b="b" l="l" r="r" t="t"/>
              <a:pathLst>
                <a:path extrusionOk="0" h="14007" w="19305">
                  <a:moveTo>
                    <a:pt x="1" y="0"/>
                  </a:moveTo>
                  <a:lnTo>
                    <a:pt x="1" y="14006"/>
                  </a:lnTo>
                  <a:lnTo>
                    <a:pt x="19305" y="14006"/>
                  </a:lnTo>
                  <a:lnTo>
                    <a:pt x="193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7925751" y="2355098"/>
              <a:ext cx="144713" cy="204233"/>
            </a:xfrm>
            <a:custGeom>
              <a:rect b="b" l="l" r="r" t="t"/>
              <a:pathLst>
                <a:path extrusionOk="0" h="9653" w="6839">
                  <a:moveTo>
                    <a:pt x="0" y="0"/>
                  </a:moveTo>
                  <a:lnTo>
                    <a:pt x="0" y="9652"/>
                  </a:lnTo>
                  <a:lnTo>
                    <a:pt x="68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7967874" y="2219743"/>
              <a:ext cx="100827" cy="168181"/>
            </a:xfrm>
            <a:custGeom>
              <a:rect b="b" l="l" r="r" t="t"/>
              <a:pathLst>
                <a:path extrusionOk="0" h="7949" w="4765">
                  <a:moveTo>
                    <a:pt x="2156" y="1"/>
                  </a:moveTo>
                  <a:cubicBezTo>
                    <a:pt x="1828" y="1"/>
                    <a:pt x="1499" y="42"/>
                    <a:pt x="1150" y="124"/>
                  </a:cubicBezTo>
                  <a:cubicBezTo>
                    <a:pt x="801" y="185"/>
                    <a:pt x="411" y="288"/>
                    <a:pt x="0" y="432"/>
                  </a:cubicBezTo>
                  <a:lnTo>
                    <a:pt x="0" y="2075"/>
                  </a:lnTo>
                  <a:cubicBezTo>
                    <a:pt x="349" y="1849"/>
                    <a:pt x="698" y="1685"/>
                    <a:pt x="1027" y="1561"/>
                  </a:cubicBezTo>
                  <a:cubicBezTo>
                    <a:pt x="1335" y="1438"/>
                    <a:pt x="1643" y="1376"/>
                    <a:pt x="1931" y="1376"/>
                  </a:cubicBezTo>
                  <a:cubicBezTo>
                    <a:pt x="2239" y="1376"/>
                    <a:pt x="2464" y="1459"/>
                    <a:pt x="2629" y="1602"/>
                  </a:cubicBezTo>
                  <a:cubicBezTo>
                    <a:pt x="2793" y="1726"/>
                    <a:pt x="2875" y="1910"/>
                    <a:pt x="2875" y="2157"/>
                  </a:cubicBezTo>
                  <a:cubicBezTo>
                    <a:pt x="2875" y="2321"/>
                    <a:pt x="2834" y="2485"/>
                    <a:pt x="2752" y="2650"/>
                  </a:cubicBezTo>
                  <a:cubicBezTo>
                    <a:pt x="2649" y="2814"/>
                    <a:pt x="2506" y="2978"/>
                    <a:pt x="2300" y="3163"/>
                  </a:cubicBezTo>
                  <a:lnTo>
                    <a:pt x="1972" y="3451"/>
                  </a:lnTo>
                  <a:cubicBezTo>
                    <a:pt x="1602" y="3800"/>
                    <a:pt x="1356" y="4087"/>
                    <a:pt x="1253" y="4313"/>
                  </a:cubicBezTo>
                  <a:cubicBezTo>
                    <a:pt x="1130" y="4519"/>
                    <a:pt x="1068" y="4785"/>
                    <a:pt x="1068" y="5073"/>
                  </a:cubicBezTo>
                  <a:lnTo>
                    <a:pt x="1068" y="5319"/>
                  </a:lnTo>
                  <a:lnTo>
                    <a:pt x="2957" y="5319"/>
                  </a:lnTo>
                  <a:lnTo>
                    <a:pt x="2957" y="5094"/>
                  </a:lnTo>
                  <a:cubicBezTo>
                    <a:pt x="2957" y="4929"/>
                    <a:pt x="2998" y="4785"/>
                    <a:pt x="3081" y="4662"/>
                  </a:cubicBezTo>
                  <a:cubicBezTo>
                    <a:pt x="3142" y="4519"/>
                    <a:pt x="3306" y="4354"/>
                    <a:pt x="3532" y="4128"/>
                  </a:cubicBezTo>
                  <a:lnTo>
                    <a:pt x="3881" y="3841"/>
                  </a:lnTo>
                  <a:cubicBezTo>
                    <a:pt x="4190" y="3533"/>
                    <a:pt x="4436" y="3245"/>
                    <a:pt x="4559" y="2978"/>
                  </a:cubicBezTo>
                  <a:cubicBezTo>
                    <a:pt x="4703" y="2691"/>
                    <a:pt x="4765" y="2383"/>
                    <a:pt x="4765" y="2054"/>
                  </a:cubicBezTo>
                  <a:cubicBezTo>
                    <a:pt x="4765" y="1376"/>
                    <a:pt x="4539" y="884"/>
                    <a:pt x="4107" y="535"/>
                  </a:cubicBezTo>
                  <a:cubicBezTo>
                    <a:pt x="3656" y="185"/>
                    <a:pt x="2998" y="1"/>
                    <a:pt x="2156" y="1"/>
                  </a:cubicBezTo>
                  <a:close/>
                  <a:moveTo>
                    <a:pt x="1068" y="6100"/>
                  </a:moveTo>
                  <a:lnTo>
                    <a:pt x="1068" y="7948"/>
                  </a:lnTo>
                  <a:lnTo>
                    <a:pt x="2957" y="7948"/>
                  </a:lnTo>
                  <a:lnTo>
                    <a:pt x="2957" y="610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56"/>
          <p:cNvGrpSpPr/>
          <p:nvPr/>
        </p:nvGrpSpPr>
        <p:grpSpPr>
          <a:xfrm>
            <a:off x="4297370" y="4154338"/>
            <a:ext cx="442839" cy="321666"/>
            <a:chOff x="6553963" y="3086386"/>
            <a:chExt cx="317675" cy="230750"/>
          </a:xfrm>
        </p:grpSpPr>
        <p:sp>
          <p:nvSpPr>
            <p:cNvPr id="2542" name="Google Shape;2542;p56"/>
            <p:cNvSpPr/>
            <p:nvPr/>
          </p:nvSpPr>
          <p:spPr>
            <a:xfrm>
              <a:off x="6553963" y="3086386"/>
              <a:ext cx="317675" cy="166002"/>
            </a:xfrm>
            <a:custGeom>
              <a:rect b="b" l="l" r="r" t="t"/>
              <a:pathLst>
                <a:path extrusionOk="0" h="7846" w="15013">
                  <a:moveTo>
                    <a:pt x="1" y="1"/>
                  </a:moveTo>
                  <a:lnTo>
                    <a:pt x="1" y="7845"/>
                  </a:lnTo>
                  <a:lnTo>
                    <a:pt x="15013" y="7845"/>
                  </a:lnTo>
                  <a:lnTo>
                    <a:pt x="150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6736902" y="3202399"/>
              <a:ext cx="81276" cy="114737"/>
            </a:xfrm>
            <a:custGeom>
              <a:rect b="b" l="l" r="r" t="t"/>
              <a:pathLst>
                <a:path extrusionOk="0" h="5423" w="3841">
                  <a:moveTo>
                    <a:pt x="1" y="1"/>
                  </a:moveTo>
                  <a:lnTo>
                    <a:pt x="3841" y="5422"/>
                  </a:lnTo>
                  <a:lnTo>
                    <a:pt x="38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6597000" y="3161542"/>
              <a:ext cx="231617" cy="15678"/>
            </a:xfrm>
            <a:custGeom>
              <a:rect b="b" l="l" r="r" t="t"/>
              <a:pathLst>
                <a:path extrusionOk="0" h="741" w="10946">
                  <a:moveTo>
                    <a:pt x="473" y="1"/>
                  </a:moveTo>
                  <a:cubicBezTo>
                    <a:pt x="0" y="1"/>
                    <a:pt x="7" y="720"/>
                    <a:pt x="493" y="741"/>
                  </a:cubicBezTo>
                  <a:lnTo>
                    <a:pt x="10453" y="741"/>
                  </a:lnTo>
                  <a:cubicBezTo>
                    <a:pt x="10946" y="741"/>
                    <a:pt x="10946" y="1"/>
                    <a:pt x="10453" y="1"/>
                  </a:cubicBezTo>
                  <a:lnTo>
                    <a:pt x="493" y="1"/>
                  </a:lnTo>
                  <a:cubicBezTo>
                    <a:pt x="486" y="1"/>
                    <a:pt x="479" y="1"/>
                    <a:pt x="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6595244" y="3121150"/>
              <a:ext cx="149072" cy="15657"/>
            </a:xfrm>
            <a:custGeom>
              <a:rect b="b" l="l" r="r" t="t"/>
              <a:pathLst>
                <a:path extrusionOk="0" h="740" w="7045">
                  <a:moveTo>
                    <a:pt x="494" y="1"/>
                  </a:moveTo>
                  <a:cubicBezTo>
                    <a:pt x="1" y="1"/>
                    <a:pt x="1" y="740"/>
                    <a:pt x="494" y="740"/>
                  </a:cubicBezTo>
                  <a:lnTo>
                    <a:pt x="6552" y="740"/>
                  </a:lnTo>
                  <a:cubicBezTo>
                    <a:pt x="7045" y="740"/>
                    <a:pt x="7045" y="1"/>
                    <a:pt x="6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6596979" y="3201532"/>
              <a:ext cx="231639" cy="15678"/>
            </a:xfrm>
            <a:custGeom>
              <a:rect b="b" l="l" r="r" t="t"/>
              <a:pathLst>
                <a:path extrusionOk="0" h="741" w="10947">
                  <a:moveTo>
                    <a:pt x="494" y="1"/>
                  </a:moveTo>
                  <a:cubicBezTo>
                    <a:pt x="1" y="1"/>
                    <a:pt x="1" y="740"/>
                    <a:pt x="494" y="740"/>
                  </a:cubicBezTo>
                  <a:lnTo>
                    <a:pt x="10454" y="740"/>
                  </a:lnTo>
                  <a:cubicBezTo>
                    <a:pt x="10947" y="740"/>
                    <a:pt x="10947" y="1"/>
                    <a:pt x="10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56"/>
          <p:cNvGrpSpPr/>
          <p:nvPr/>
        </p:nvGrpSpPr>
        <p:grpSpPr>
          <a:xfrm>
            <a:off x="5636283" y="2603714"/>
            <a:ext cx="715722" cy="527468"/>
            <a:chOff x="7239212" y="2440262"/>
            <a:chExt cx="442815" cy="326343"/>
          </a:xfrm>
        </p:grpSpPr>
        <p:sp>
          <p:nvSpPr>
            <p:cNvPr id="2548" name="Google Shape;2548;p56"/>
            <p:cNvSpPr/>
            <p:nvPr/>
          </p:nvSpPr>
          <p:spPr>
            <a:xfrm>
              <a:off x="7239212" y="2440262"/>
              <a:ext cx="442815" cy="234658"/>
            </a:xfrm>
            <a:custGeom>
              <a:rect b="b" l="l" r="r" t="t"/>
              <a:pathLst>
                <a:path extrusionOk="0" h="11091" w="20927">
                  <a:moveTo>
                    <a:pt x="0" y="1"/>
                  </a:moveTo>
                  <a:lnTo>
                    <a:pt x="0" y="11090"/>
                  </a:lnTo>
                  <a:lnTo>
                    <a:pt x="20926" y="11090"/>
                  </a:lnTo>
                  <a:lnTo>
                    <a:pt x="209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7310030" y="2604517"/>
              <a:ext cx="114751" cy="162088"/>
            </a:xfrm>
            <a:custGeom>
              <a:rect b="b" l="l" r="r" t="t"/>
              <a:pathLst>
                <a:path extrusionOk="0" h="7661" w="5423">
                  <a:moveTo>
                    <a:pt x="1" y="0"/>
                  </a:moveTo>
                  <a:lnTo>
                    <a:pt x="1" y="7660"/>
                  </a:lnTo>
                  <a:lnTo>
                    <a:pt x="54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7526865" y="2538460"/>
              <a:ext cx="44330" cy="38105"/>
            </a:xfrm>
            <a:custGeom>
              <a:rect b="b" l="l" r="r" t="t"/>
              <a:pathLst>
                <a:path extrusionOk="0" h="1801" w="2095">
                  <a:moveTo>
                    <a:pt x="904" y="1"/>
                  </a:moveTo>
                  <a:cubicBezTo>
                    <a:pt x="411" y="1"/>
                    <a:pt x="0" y="411"/>
                    <a:pt x="0" y="904"/>
                  </a:cubicBezTo>
                  <a:cubicBezTo>
                    <a:pt x="0" y="1447"/>
                    <a:pt x="443" y="1801"/>
                    <a:pt x="907" y="1801"/>
                  </a:cubicBezTo>
                  <a:cubicBezTo>
                    <a:pt x="1128" y="1801"/>
                    <a:pt x="1355" y="1720"/>
                    <a:pt x="1540" y="1541"/>
                  </a:cubicBezTo>
                  <a:cubicBezTo>
                    <a:pt x="2095" y="966"/>
                    <a:pt x="1705" y="1"/>
                    <a:pt x="9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7441257" y="2538460"/>
              <a:ext cx="44775" cy="38105"/>
            </a:xfrm>
            <a:custGeom>
              <a:rect b="b" l="l" r="r" t="t"/>
              <a:pathLst>
                <a:path extrusionOk="0" h="1801" w="2116">
                  <a:moveTo>
                    <a:pt x="904" y="1"/>
                  </a:moveTo>
                  <a:cubicBezTo>
                    <a:pt x="411" y="1"/>
                    <a:pt x="0" y="411"/>
                    <a:pt x="0" y="904"/>
                  </a:cubicBezTo>
                  <a:cubicBezTo>
                    <a:pt x="0" y="1447"/>
                    <a:pt x="443" y="1801"/>
                    <a:pt x="907" y="1801"/>
                  </a:cubicBezTo>
                  <a:cubicBezTo>
                    <a:pt x="1129" y="1801"/>
                    <a:pt x="1355" y="1720"/>
                    <a:pt x="1541" y="1541"/>
                  </a:cubicBezTo>
                  <a:cubicBezTo>
                    <a:pt x="2116" y="966"/>
                    <a:pt x="1705" y="1"/>
                    <a:pt x="9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7356093" y="2538460"/>
              <a:ext cx="44351" cy="38105"/>
            </a:xfrm>
            <a:custGeom>
              <a:rect b="b" l="l" r="r" t="t"/>
              <a:pathLst>
                <a:path extrusionOk="0" h="1801" w="2096">
                  <a:moveTo>
                    <a:pt x="904" y="1"/>
                  </a:moveTo>
                  <a:cubicBezTo>
                    <a:pt x="411" y="1"/>
                    <a:pt x="0" y="411"/>
                    <a:pt x="0" y="904"/>
                  </a:cubicBezTo>
                  <a:cubicBezTo>
                    <a:pt x="0" y="1447"/>
                    <a:pt x="443" y="1801"/>
                    <a:pt x="907" y="1801"/>
                  </a:cubicBezTo>
                  <a:cubicBezTo>
                    <a:pt x="1129" y="1801"/>
                    <a:pt x="1355" y="1720"/>
                    <a:pt x="1541" y="1541"/>
                  </a:cubicBezTo>
                  <a:cubicBezTo>
                    <a:pt x="2095" y="966"/>
                    <a:pt x="1705" y="1"/>
                    <a:pt x="9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 name="Google Shape;2553;p56"/>
          <p:cNvGrpSpPr/>
          <p:nvPr/>
        </p:nvGrpSpPr>
        <p:grpSpPr>
          <a:xfrm>
            <a:off x="8184091" y="2266506"/>
            <a:ext cx="483231" cy="459710"/>
            <a:chOff x="6679541" y="2547156"/>
            <a:chExt cx="483231" cy="459710"/>
          </a:xfrm>
        </p:grpSpPr>
        <p:sp>
          <p:nvSpPr>
            <p:cNvPr id="2554" name="Google Shape;2554;p56"/>
            <p:cNvSpPr/>
            <p:nvPr/>
          </p:nvSpPr>
          <p:spPr>
            <a:xfrm>
              <a:off x="6679541" y="2547156"/>
              <a:ext cx="483231" cy="459710"/>
            </a:xfrm>
            <a:custGeom>
              <a:rect b="b" l="l" r="r" t="t"/>
              <a:pathLst>
                <a:path extrusionOk="0" h="21728" w="22837">
                  <a:moveTo>
                    <a:pt x="7887" y="0"/>
                  </a:moveTo>
                  <a:lnTo>
                    <a:pt x="8071" y="6243"/>
                  </a:lnTo>
                  <a:lnTo>
                    <a:pt x="2178" y="4149"/>
                  </a:lnTo>
                  <a:lnTo>
                    <a:pt x="5997" y="9098"/>
                  </a:lnTo>
                  <a:lnTo>
                    <a:pt x="1" y="10864"/>
                  </a:lnTo>
                  <a:lnTo>
                    <a:pt x="5997" y="12630"/>
                  </a:lnTo>
                  <a:lnTo>
                    <a:pt x="2178" y="17579"/>
                  </a:lnTo>
                  <a:lnTo>
                    <a:pt x="8071" y="15485"/>
                  </a:lnTo>
                  <a:lnTo>
                    <a:pt x="8071" y="15485"/>
                  </a:lnTo>
                  <a:lnTo>
                    <a:pt x="7887" y="21728"/>
                  </a:lnTo>
                  <a:lnTo>
                    <a:pt x="11419" y="16573"/>
                  </a:lnTo>
                  <a:lnTo>
                    <a:pt x="14951" y="21728"/>
                  </a:lnTo>
                  <a:lnTo>
                    <a:pt x="14787" y="15485"/>
                  </a:lnTo>
                  <a:lnTo>
                    <a:pt x="20660" y="17579"/>
                  </a:lnTo>
                  <a:lnTo>
                    <a:pt x="20660" y="17579"/>
                  </a:lnTo>
                  <a:lnTo>
                    <a:pt x="16861" y="12630"/>
                  </a:lnTo>
                  <a:lnTo>
                    <a:pt x="22837" y="10864"/>
                  </a:lnTo>
                  <a:lnTo>
                    <a:pt x="16861" y="9098"/>
                  </a:lnTo>
                  <a:lnTo>
                    <a:pt x="20660" y="4149"/>
                  </a:lnTo>
                  <a:lnTo>
                    <a:pt x="14787" y="6243"/>
                  </a:lnTo>
                  <a:lnTo>
                    <a:pt x="14951" y="0"/>
                  </a:lnTo>
                  <a:lnTo>
                    <a:pt x="11419" y="5155"/>
                  </a:lnTo>
                  <a:lnTo>
                    <a:pt x="78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6902244" y="2698145"/>
              <a:ext cx="37834" cy="157729"/>
            </a:xfrm>
            <a:custGeom>
              <a:rect b="b" l="l" r="r" t="t"/>
              <a:pathLst>
                <a:path extrusionOk="0" h="7455" w="1788">
                  <a:moveTo>
                    <a:pt x="1" y="0"/>
                  </a:moveTo>
                  <a:lnTo>
                    <a:pt x="1" y="2855"/>
                  </a:lnTo>
                  <a:lnTo>
                    <a:pt x="247" y="4949"/>
                  </a:lnTo>
                  <a:lnTo>
                    <a:pt x="1541" y="4949"/>
                  </a:lnTo>
                  <a:lnTo>
                    <a:pt x="1787" y="2855"/>
                  </a:lnTo>
                  <a:lnTo>
                    <a:pt x="1787" y="0"/>
                  </a:lnTo>
                  <a:close/>
                  <a:moveTo>
                    <a:pt x="1" y="5668"/>
                  </a:moveTo>
                  <a:lnTo>
                    <a:pt x="1" y="7455"/>
                  </a:lnTo>
                  <a:lnTo>
                    <a:pt x="1787" y="7455"/>
                  </a:lnTo>
                  <a:lnTo>
                    <a:pt x="1787" y="566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6" name="Google Shape;2556;p56"/>
          <p:cNvGrpSpPr/>
          <p:nvPr/>
        </p:nvGrpSpPr>
        <p:grpSpPr>
          <a:xfrm>
            <a:off x="6627775" y="2323619"/>
            <a:ext cx="483212" cy="522061"/>
            <a:chOff x="7375644" y="1994025"/>
            <a:chExt cx="302461" cy="326758"/>
          </a:xfrm>
        </p:grpSpPr>
        <p:sp>
          <p:nvSpPr>
            <p:cNvPr id="2557" name="Google Shape;2557;p56"/>
            <p:cNvSpPr/>
            <p:nvPr/>
          </p:nvSpPr>
          <p:spPr>
            <a:xfrm>
              <a:off x="7375644" y="2018781"/>
              <a:ext cx="302461" cy="302002"/>
            </a:xfrm>
            <a:custGeom>
              <a:rect b="b" l="l" r="r" t="t"/>
              <a:pathLst>
                <a:path extrusionOk="0" h="14274" w="14294">
                  <a:moveTo>
                    <a:pt x="1" y="1"/>
                  </a:moveTo>
                  <a:lnTo>
                    <a:pt x="1" y="14273"/>
                  </a:lnTo>
                  <a:lnTo>
                    <a:pt x="14294" y="14273"/>
                  </a:lnTo>
                  <a:lnTo>
                    <a:pt x="14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7375644" y="2018781"/>
              <a:ext cx="302461" cy="91273"/>
            </a:xfrm>
            <a:custGeom>
              <a:rect b="b" l="l" r="r" t="t"/>
              <a:pathLst>
                <a:path extrusionOk="0" h="4314" w="14294">
                  <a:moveTo>
                    <a:pt x="1" y="1"/>
                  </a:moveTo>
                  <a:lnTo>
                    <a:pt x="1" y="4313"/>
                  </a:lnTo>
                  <a:lnTo>
                    <a:pt x="14294" y="4313"/>
                  </a:lnTo>
                  <a:lnTo>
                    <a:pt x="142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7457980" y="2130456"/>
              <a:ext cx="114306" cy="150790"/>
            </a:xfrm>
            <a:custGeom>
              <a:rect b="b" l="l" r="r" t="t"/>
              <a:pathLst>
                <a:path extrusionOk="0" h="7127" w="5402">
                  <a:moveTo>
                    <a:pt x="2712" y="1130"/>
                  </a:moveTo>
                  <a:cubicBezTo>
                    <a:pt x="2979" y="1130"/>
                    <a:pt x="3204" y="1191"/>
                    <a:pt x="3348" y="1335"/>
                  </a:cubicBezTo>
                  <a:cubicBezTo>
                    <a:pt x="3492" y="1479"/>
                    <a:pt x="3574" y="1705"/>
                    <a:pt x="3574" y="1972"/>
                  </a:cubicBezTo>
                  <a:cubicBezTo>
                    <a:pt x="3574" y="2239"/>
                    <a:pt x="3492" y="2444"/>
                    <a:pt x="3348" y="2608"/>
                  </a:cubicBezTo>
                  <a:cubicBezTo>
                    <a:pt x="3204" y="2752"/>
                    <a:pt x="2979" y="2814"/>
                    <a:pt x="2712" y="2814"/>
                  </a:cubicBezTo>
                  <a:cubicBezTo>
                    <a:pt x="2424" y="2814"/>
                    <a:pt x="2219" y="2752"/>
                    <a:pt x="2054" y="2608"/>
                  </a:cubicBezTo>
                  <a:cubicBezTo>
                    <a:pt x="1911" y="2444"/>
                    <a:pt x="1829" y="2239"/>
                    <a:pt x="1829" y="1972"/>
                  </a:cubicBezTo>
                  <a:cubicBezTo>
                    <a:pt x="1829" y="1705"/>
                    <a:pt x="1911" y="1499"/>
                    <a:pt x="2054" y="1335"/>
                  </a:cubicBezTo>
                  <a:cubicBezTo>
                    <a:pt x="2219" y="1191"/>
                    <a:pt x="2424" y="1130"/>
                    <a:pt x="2712" y="1130"/>
                  </a:cubicBezTo>
                  <a:close/>
                  <a:moveTo>
                    <a:pt x="2712" y="3923"/>
                  </a:moveTo>
                  <a:cubicBezTo>
                    <a:pt x="3040" y="3923"/>
                    <a:pt x="3287" y="4025"/>
                    <a:pt x="3471" y="4190"/>
                  </a:cubicBezTo>
                  <a:cubicBezTo>
                    <a:pt x="3636" y="4375"/>
                    <a:pt x="3718" y="4641"/>
                    <a:pt x="3718" y="4970"/>
                  </a:cubicBezTo>
                  <a:cubicBezTo>
                    <a:pt x="3718" y="5319"/>
                    <a:pt x="3636" y="5566"/>
                    <a:pt x="3471" y="5750"/>
                  </a:cubicBezTo>
                  <a:cubicBezTo>
                    <a:pt x="3287" y="5935"/>
                    <a:pt x="3040" y="6017"/>
                    <a:pt x="2712" y="6017"/>
                  </a:cubicBezTo>
                  <a:cubicBezTo>
                    <a:pt x="2383" y="6017"/>
                    <a:pt x="2116" y="5935"/>
                    <a:pt x="1952" y="5750"/>
                  </a:cubicBezTo>
                  <a:cubicBezTo>
                    <a:pt x="1767" y="5566"/>
                    <a:pt x="1685" y="5319"/>
                    <a:pt x="1685" y="4970"/>
                  </a:cubicBezTo>
                  <a:cubicBezTo>
                    <a:pt x="1685" y="4641"/>
                    <a:pt x="1767" y="4375"/>
                    <a:pt x="1952" y="4190"/>
                  </a:cubicBezTo>
                  <a:cubicBezTo>
                    <a:pt x="2116" y="4025"/>
                    <a:pt x="2383" y="3923"/>
                    <a:pt x="2712" y="3923"/>
                  </a:cubicBezTo>
                  <a:close/>
                  <a:moveTo>
                    <a:pt x="2712" y="0"/>
                  </a:moveTo>
                  <a:cubicBezTo>
                    <a:pt x="1870" y="0"/>
                    <a:pt x="1233" y="165"/>
                    <a:pt x="802" y="473"/>
                  </a:cubicBezTo>
                  <a:cubicBezTo>
                    <a:pt x="370" y="760"/>
                    <a:pt x="165" y="1212"/>
                    <a:pt x="165" y="1787"/>
                  </a:cubicBezTo>
                  <a:cubicBezTo>
                    <a:pt x="165" y="2177"/>
                    <a:pt x="268" y="2506"/>
                    <a:pt x="473" y="2773"/>
                  </a:cubicBezTo>
                  <a:cubicBezTo>
                    <a:pt x="679" y="3019"/>
                    <a:pt x="1007" y="3224"/>
                    <a:pt x="1418" y="3348"/>
                  </a:cubicBezTo>
                  <a:cubicBezTo>
                    <a:pt x="945" y="3471"/>
                    <a:pt x="596" y="3676"/>
                    <a:pt x="350" y="3984"/>
                  </a:cubicBezTo>
                  <a:cubicBezTo>
                    <a:pt x="124" y="4272"/>
                    <a:pt x="1" y="4621"/>
                    <a:pt x="1" y="5073"/>
                  </a:cubicBezTo>
                  <a:cubicBezTo>
                    <a:pt x="1" y="5750"/>
                    <a:pt x="227" y="6264"/>
                    <a:pt x="679" y="6613"/>
                  </a:cubicBezTo>
                  <a:cubicBezTo>
                    <a:pt x="1151" y="6962"/>
                    <a:pt x="1808" y="7126"/>
                    <a:pt x="2712" y="7126"/>
                  </a:cubicBezTo>
                  <a:cubicBezTo>
                    <a:pt x="3595" y="7126"/>
                    <a:pt x="4272" y="6962"/>
                    <a:pt x="4724" y="6613"/>
                  </a:cubicBezTo>
                  <a:cubicBezTo>
                    <a:pt x="5176" y="6264"/>
                    <a:pt x="5402" y="5750"/>
                    <a:pt x="5402" y="5073"/>
                  </a:cubicBezTo>
                  <a:cubicBezTo>
                    <a:pt x="5402" y="4621"/>
                    <a:pt x="5279" y="4272"/>
                    <a:pt x="5032" y="3984"/>
                  </a:cubicBezTo>
                  <a:cubicBezTo>
                    <a:pt x="4806" y="3676"/>
                    <a:pt x="4457" y="3471"/>
                    <a:pt x="3985" y="3348"/>
                  </a:cubicBezTo>
                  <a:cubicBezTo>
                    <a:pt x="4396" y="3224"/>
                    <a:pt x="4724" y="3019"/>
                    <a:pt x="4929" y="2773"/>
                  </a:cubicBezTo>
                  <a:cubicBezTo>
                    <a:pt x="5155" y="2506"/>
                    <a:pt x="5258" y="2177"/>
                    <a:pt x="5258" y="1787"/>
                  </a:cubicBezTo>
                  <a:cubicBezTo>
                    <a:pt x="5258" y="1212"/>
                    <a:pt x="5032" y="760"/>
                    <a:pt x="4601" y="473"/>
                  </a:cubicBezTo>
                  <a:cubicBezTo>
                    <a:pt x="4170" y="165"/>
                    <a:pt x="3533" y="0"/>
                    <a:pt x="27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7414322" y="1994025"/>
              <a:ext cx="21308" cy="49107"/>
            </a:xfrm>
            <a:custGeom>
              <a:rect b="b" l="l" r="r" t="t"/>
              <a:pathLst>
                <a:path extrusionOk="0" h="2321" w="1007">
                  <a:moveTo>
                    <a:pt x="0" y="0"/>
                  </a:moveTo>
                  <a:lnTo>
                    <a:pt x="0" y="2321"/>
                  </a:lnTo>
                  <a:lnTo>
                    <a:pt x="1007" y="2321"/>
                  </a:lnTo>
                  <a:lnTo>
                    <a:pt x="10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7550330" y="1994025"/>
              <a:ext cx="20864" cy="49107"/>
            </a:xfrm>
            <a:custGeom>
              <a:rect b="b" l="l" r="r" t="t"/>
              <a:pathLst>
                <a:path extrusionOk="0" h="2321" w="986">
                  <a:moveTo>
                    <a:pt x="0" y="0"/>
                  </a:moveTo>
                  <a:lnTo>
                    <a:pt x="0" y="2321"/>
                  </a:lnTo>
                  <a:lnTo>
                    <a:pt x="986" y="2321"/>
                  </a:lnTo>
                  <a:lnTo>
                    <a:pt x="9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7482093" y="1994025"/>
              <a:ext cx="21329" cy="49107"/>
            </a:xfrm>
            <a:custGeom>
              <a:rect b="b" l="l" r="r" t="t"/>
              <a:pathLst>
                <a:path extrusionOk="0" h="2321" w="1008">
                  <a:moveTo>
                    <a:pt x="1" y="0"/>
                  </a:moveTo>
                  <a:lnTo>
                    <a:pt x="1" y="2321"/>
                  </a:lnTo>
                  <a:lnTo>
                    <a:pt x="1007" y="2321"/>
                  </a:lnTo>
                  <a:lnTo>
                    <a:pt x="10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7618102" y="1994025"/>
              <a:ext cx="20885" cy="49107"/>
            </a:xfrm>
            <a:custGeom>
              <a:rect b="b" l="l" r="r" t="t"/>
              <a:pathLst>
                <a:path extrusionOk="0" h="2321" w="987">
                  <a:moveTo>
                    <a:pt x="1" y="0"/>
                  </a:moveTo>
                  <a:lnTo>
                    <a:pt x="1" y="2321"/>
                  </a:lnTo>
                  <a:lnTo>
                    <a:pt x="986" y="2321"/>
                  </a:lnTo>
                  <a:lnTo>
                    <a:pt x="9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4" name="Google Shape;2564;p56"/>
          <p:cNvSpPr/>
          <p:nvPr/>
        </p:nvSpPr>
        <p:spPr>
          <a:xfrm>
            <a:off x="4147018" y="2996594"/>
            <a:ext cx="287691" cy="287213"/>
          </a:xfrm>
          <a:custGeom>
            <a:rect b="b" l="l" r="r" t="t"/>
            <a:pathLst>
              <a:path extrusionOk="0" h="13575" w="13596">
                <a:moveTo>
                  <a:pt x="6803" y="5208"/>
                </a:moveTo>
                <a:cubicBezTo>
                  <a:pt x="7198" y="5208"/>
                  <a:pt x="7602" y="5357"/>
                  <a:pt x="7927" y="5689"/>
                </a:cubicBezTo>
                <a:cubicBezTo>
                  <a:pt x="8523" y="6305"/>
                  <a:pt x="8523" y="7291"/>
                  <a:pt x="7907" y="7907"/>
                </a:cubicBezTo>
                <a:cubicBezTo>
                  <a:pt x="7585" y="8222"/>
                  <a:pt x="7195" y="8363"/>
                  <a:pt x="6813" y="8363"/>
                </a:cubicBezTo>
                <a:cubicBezTo>
                  <a:pt x="5997" y="8363"/>
                  <a:pt x="5216" y="7722"/>
                  <a:pt x="5216" y="6757"/>
                </a:cubicBezTo>
                <a:cubicBezTo>
                  <a:pt x="5230" y="5821"/>
                  <a:pt x="6000" y="5208"/>
                  <a:pt x="6803" y="5208"/>
                </a:cubicBezTo>
                <a:close/>
                <a:moveTo>
                  <a:pt x="5976" y="1"/>
                </a:moveTo>
                <a:cubicBezTo>
                  <a:pt x="5853" y="1"/>
                  <a:pt x="5771" y="83"/>
                  <a:pt x="5771" y="185"/>
                </a:cubicBezTo>
                <a:lnTo>
                  <a:pt x="5750" y="1828"/>
                </a:lnTo>
                <a:cubicBezTo>
                  <a:pt x="5175" y="1952"/>
                  <a:pt x="4600" y="2177"/>
                  <a:pt x="4108" y="2485"/>
                </a:cubicBezTo>
                <a:lnTo>
                  <a:pt x="2978" y="1335"/>
                </a:lnTo>
                <a:cubicBezTo>
                  <a:pt x="2937" y="1294"/>
                  <a:pt x="2886" y="1274"/>
                  <a:pt x="2834" y="1274"/>
                </a:cubicBezTo>
                <a:cubicBezTo>
                  <a:pt x="2783" y="1274"/>
                  <a:pt x="2732" y="1294"/>
                  <a:pt x="2691" y="1335"/>
                </a:cubicBezTo>
                <a:lnTo>
                  <a:pt x="1438" y="2588"/>
                </a:lnTo>
                <a:cubicBezTo>
                  <a:pt x="1356" y="2670"/>
                  <a:pt x="1356" y="2794"/>
                  <a:pt x="1438" y="2876"/>
                </a:cubicBezTo>
                <a:lnTo>
                  <a:pt x="2547" y="4026"/>
                </a:lnTo>
                <a:cubicBezTo>
                  <a:pt x="2239" y="4519"/>
                  <a:pt x="1992" y="5073"/>
                  <a:pt x="1869" y="5669"/>
                </a:cubicBezTo>
                <a:lnTo>
                  <a:pt x="226" y="5648"/>
                </a:lnTo>
                <a:cubicBezTo>
                  <a:pt x="124" y="5648"/>
                  <a:pt x="21" y="5730"/>
                  <a:pt x="21" y="5853"/>
                </a:cubicBezTo>
                <a:lnTo>
                  <a:pt x="0" y="7620"/>
                </a:lnTo>
                <a:cubicBezTo>
                  <a:pt x="0" y="7722"/>
                  <a:pt x="103" y="7825"/>
                  <a:pt x="206" y="7825"/>
                </a:cubicBezTo>
                <a:lnTo>
                  <a:pt x="1849" y="7845"/>
                </a:lnTo>
                <a:cubicBezTo>
                  <a:pt x="1972" y="8420"/>
                  <a:pt x="2198" y="8975"/>
                  <a:pt x="2506" y="9488"/>
                </a:cubicBezTo>
                <a:lnTo>
                  <a:pt x="1335" y="10638"/>
                </a:lnTo>
                <a:cubicBezTo>
                  <a:pt x="1274" y="10700"/>
                  <a:pt x="1274" y="10844"/>
                  <a:pt x="1335" y="10905"/>
                </a:cubicBezTo>
                <a:lnTo>
                  <a:pt x="2588" y="12179"/>
                </a:lnTo>
                <a:cubicBezTo>
                  <a:pt x="2629" y="12220"/>
                  <a:pt x="2680" y="12240"/>
                  <a:pt x="2732" y="12240"/>
                </a:cubicBezTo>
                <a:cubicBezTo>
                  <a:pt x="2783" y="12240"/>
                  <a:pt x="2834" y="12220"/>
                  <a:pt x="2875" y="12179"/>
                </a:cubicBezTo>
                <a:lnTo>
                  <a:pt x="4025" y="11028"/>
                </a:lnTo>
                <a:cubicBezTo>
                  <a:pt x="4539" y="11357"/>
                  <a:pt x="5093" y="11604"/>
                  <a:pt x="5668" y="11727"/>
                </a:cubicBezTo>
                <a:lnTo>
                  <a:pt x="5648" y="13370"/>
                </a:lnTo>
                <a:cubicBezTo>
                  <a:pt x="5648" y="13472"/>
                  <a:pt x="5750" y="13575"/>
                  <a:pt x="5853" y="13575"/>
                </a:cubicBezTo>
                <a:lnTo>
                  <a:pt x="7619" y="13575"/>
                </a:lnTo>
                <a:cubicBezTo>
                  <a:pt x="7742" y="13575"/>
                  <a:pt x="7825" y="13493"/>
                  <a:pt x="7825" y="13390"/>
                </a:cubicBezTo>
                <a:lnTo>
                  <a:pt x="7845" y="11747"/>
                </a:lnTo>
                <a:cubicBezTo>
                  <a:pt x="8420" y="11624"/>
                  <a:pt x="8995" y="11398"/>
                  <a:pt x="9488" y="11090"/>
                </a:cubicBezTo>
                <a:lnTo>
                  <a:pt x="10617" y="12240"/>
                </a:lnTo>
                <a:cubicBezTo>
                  <a:pt x="10659" y="12271"/>
                  <a:pt x="10710" y="12286"/>
                  <a:pt x="10761" y="12286"/>
                </a:cubicBezTo>
                <a:cubicBezTo>
                  <a:pt x="10813" y="12286"/>
                  <a:pt x="10864" y="12271"/>
                  <a:pt x="10905" y="12240"/>
                </a:cubicBezTo>
                <a:lnTo>
                  <a:pt x="12178" y="10987"/>
                </a:lnTo>
                <a:cubicBezTo>
                  <a:pt x="12240" y="10905"/>
                  <a:pt x="12240" y="10782"/>
                  <a:pt x="12178" y="10700"/>
                </a:cubicBezTo>
                <a:lnTo>
                  <a:pt x="11049" y="9550"/>
                </a:lnTo>
                <a:cubicBezTo>
                  <a:pt x="11377" y="9057"/>
                  <a:pt x="11603" y="8503"/>
                  <a:pt x="11747" y="7928"/>
                </a:cubicBezTo>
                <a:lnTo>
                  <a:pt x="13369" y="7928"/>
                </a:lnTo>
                <a:cubicBezTo>
                  <a:pt x="13493" y="7928"/>
                  <a:pt x="13575" y="7845"/>
                  <a:pt x="13575" y="7743"/>
                </a:cubicBezTo>
                <a:lnTo>
                  <a:pt x="13595" y="5977"/>
                </a:lnTo>
                <a:cubicBezTo>
                  <a:pt x="13595" y="5853"/>
                  <a:pt x="13513" y="5751"/>
                  <a:pt x="13390" y="5751"/>
                </a:cubicBezTo>
                <a:lnTo>
                  <a:pt x="11747" y="5751"/>
                </a:lnTo>
                <a:cubicBezTo>
                  <a:pt x="11624" y="5155"/>
                  <a:pt x="11418" y="4601"/>
                  <a:pt x="11090" y="4087"/>
                </a:cubicBezTo>
                <a:lnTo>
                  <a:pt x="12260" y="2937"/>
                </a:lnTo>
                <a:cubicBezTo>
                  <a:pt x="12342" y="2876"/>
                  <a:pt x="12342" y="2732"/>
                  <a:pt x="12260" y="2670"/>
                </a:cubicBezTo>
                <a:lnTo>
                  <a:pt x="11008" y="1397"/>
                </a:lnTo>
                <a:cubicBezTo>
                  <a:pt x="10977" y="1356"/>
                  <a:pt x="10926" y="1335"/>
                  <a:pt x="10872" y="1335"/>
                </a:cubicBezTo>
                <a:cubicBezTo>
                  <a:pt x="10818" y="1335"/>
                  <a:pt x="10761" y="1356"/>
                  <a:pt x="10720" y="1397"/>
                </a:cubicBezTo>
                <a:lnTo>
                  <a:pt x="9570" y="2547"/>
                </a:lnTo>
                <a:cubicBezTo>
                  <a:pt x="9057" y="2219"/>
                  <a:pt x="8502" y="1972"/>
                  <a:pt x="7927" y="1849"/>
                </a:cubicBezTo>
                <a:lnTo>
                  <a:pt x="7948" y="206"/>
                </a:lnTo>
                <a:cubicBezTo>
                  <a:pt x="7948" y="103"/>
                  <a:pt x="7845" y="21"/>
                  <a:pt x="7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5" name="Google Shape;2565;p56"/>
          <p:cNvGrpSpPr/>
          <p:nvPr/>
        </p:nvGrpSpPr>
        <p:grpSpPr>
          <a:xfrm>
            <a:off x="0" y="2961575"/>
            <a:ext cx="1795611" cy="2181959"/>
            <a:chOff x="0" y="2961575"/>
            <a:chExt cx="1795611" cy="2181959"/>
          </a:xfrm>
        </p:grpSpPr>
        <p:sp>
          <p:nvSpPr>
            <p:cNvPr id="2566" name="Google Shape;2566;p56"/>
            <p:cNvSpPr/>
            <p:nvPr/>
          </p:nvSpPr>
          <p:spPr>
            <a:xfrm>
              <a:off x="0" y="2961575"/>
              <a:ext cx="380017" cy="783879"/>
            </a:xfrm>
            <a:custGeom>
              <a:rect b="b" l="l" r="r" t="t"/>
              <a:pathLst>
                <a:path extrusionOk="0" h="26036" w="12622">
                  <a:moveTo>
                    <a:pt x="827" y="1"/>
                  </a:moveTo>
                  <a:cubicBezTo>
                    <a:pt x="827" y="1"/>
                    <a:pt x="440" y="1145"/>
                    <a:pt x="0" y="3116"/>
                  </a:cubicBezTo>
                  <a:lnTo>
                    <a:pt x="0" y="25402"/>
                  </a:lnTo>
                  <a:cubicBezTo>
                    <a:pt x="53" y="25613"/>
                    <a:pt x="106" y="25825"/>
                    <a:pt x="158" y="26036"/>
                  </a:cubicBezTo>
                  <a:lnTo>
                    <a:pt x="3996" y="26036"/>
                  </a:lnTo>
                  <a:cubicBezTo>
                    <a:pt x="4788" y="25719"/>
                    <a:pt x="5510" y="25279"/>
                    <a:pt x="6126" y="24716"/>
                  </a:cubicBezTo>
                  <a:cubicBezTo>
                    <a:pt x="9787" y="21512"/>
                    <a:pt x="12621" y="14524"/>
                    <a:pt x="12622" y="14523"/>
                  </a:cubicBezTo>
                  <a:lnTo>
                    <a:pt x="12622" y="14523"/>
                  </a:lnTo>
                  <a:cubicBezTo>
                    <a:pt x="12621" y="14523"/>
                    <a:pt x="6953" y="17111"/>
                    <a:pt x="3133" y="24416"/>
                  </a:cubicBezTo>
                  <a:cubicBezTo>
                    <a:pt x="6179" y="18026"/>
                    <a:pt x="5651" y="7640"/>
                    <a:pt x="5492" y="2236"/>
                  </a:cubicBezTo>
                  <a:lnTo>
                    <a:pt x="5492" y="2236"/>
                  </a:lnTo>
                  <a:cubicBezTo>
                    <a:pt x="3186" y="5106"/>
                    <a:pt x="2236" y="10721"/>
                    <a:pt x="1848" y="15668"/>
                  </a:cubicBezTo>
                  <a:cubicBezTo>
                    <a:pt x="1796" y="15087"/>
                    <a:pt x="1743" y="14488"/>
                    <a:pt x="1672" y="13890"/>
                  </a:cubicBezTo>
                  <a:cubicBezTo>
                    <a:pt x="951" y="7746"/>
                    <a:pt x="827" y="1"/>
                    <a:pt x="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0" y="3705653"/>
              <a:ext cx="251217" cy="422438"/>
            </a:xfrm>
            <a:custGeom>
              <a:rect b="b" l="l" r="r" t="t"/>
              <a:pathLst>
                <a:path extrusionOk="0" h="14031" w="8344">
                  <a:moveTo>
                    <a:pt x="0" y="1"/>
                  </a:moveTo>
                  <a:lnTo>
                    <a:pt x="0" y="14031"/>
                  </a:lnTo>
                  <a:lnTo>
                    <a:pt x="6390" y="14031"/>
                  </a:lnTo>
                  <a:lnTo>
                    <a:pt x="83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0" y="4133885"/>
              <a:ext cx="1795611" cy="81652"/>
            </a:xfrm>
            <a:custGeom>
              <a:rect b="b" l="l" r="r" t="t"/>
              <a:pathLst>
                <a:path extrusionOk="0" h="2712" w="59640">
                  <a:moveTo>
                    <a:pt x="0" y="0"/>
                  </a:moveTo>
                  <a:lnTo>
                    <a:pt x="0" y="2711"/>
                  </a:lnTo>
                  <a:lnTo>
                    <a:pt x="59640" y="2711"/>
                  </a:lnTo>
                  <a:lnTo>
                    <a:pt x="596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1525758" y="4273789"/>
              <a:ext cx="161677" cy="869745"/>
            </a:xfrm>
            <a:custGeom>
              <a:rect b="b" l="l" r="r" t="t"/>
              <a:pathLst>
                <a:path extrusionOk="0" h="28888" w="5370">
                  <a:moveTo>
                    <a:pt x="1" y="0"/>
                  </a:moveTo>
                  <a:lnTo>
                    <a:pt x="3416" y="28888"/>
                  </a:lnTo>
                  <a:lnTo>
                    <a:pt x="5370" y="28888"/>
                  </a:lnTo>
                  <a:lnTo>
                    <a:pt x="19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736099" y="4273789"/>
              <a:ext cx="161677" cy="869745"/>
            </a:xfrm>
            <a:custGeom>
              <a:rect b="b" l="l" r="r" t="t"/>
              <a:pathLst>
                <a:path extrusionOk="0" h="28888" w="5370">
                  <a:moveTo>
                    <a:pt x="1" y="0"/>
                  </a:moveTo>
                  <a:lnTo>
                    <a:pt x="3434" y="28888"/>
                  </a:lnTo>
                  <a:lnTo>
                    <a:pt x="5370" y="28888"/>
                  </a:lnTo>
                  <a:lnTo>
                    <a:pt x="19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0" y="4215503"/>
              <a:ext cx="1721938" cy="58318"/>
            </a:xfrm>
            <a:custGeom>
              <a:rect b="b" l="l" r="r" t="t"/>
              <a:pathLst>
                <a:path extrusionOk="0" h="1937" w="57193">
                  <a:moveTo>
                    <a:pt x="0" y="0"/>
                  </a:moveTo>
                  <a:lnTo>
                    <a:pt x="0" y="1936"/>
                  </a:lnTo>
                  <a:lnTo>
                    <a:pt x="57193" y="1936"/>
                  </a:lnTo>
                  <a:lnTo>
                    <a:pt x="57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666162" y="3668020"/>
              <a:ext cx="446283" cy="465914"/>
            </a:xfrm>
            <a:custGeom>
              <a:rect b="b" l="l" r="r" t="t"/>
              <a:pathLst>
                <a:path extrusionOk="0" h="15475" w="14823">
                  <a:moveTo>
                    <a:pt x="5422" y="3363"/>
                  </a:moveTo>
                  <a:cubicBezTo>
                    <a:pt x="6725" y="3363"/>
                    <a:pt x="7816" y="4331"/>
                    <a:pt x="7992" y="5616"/>
                  </a:cubicBezTo>
                  <a:lnTo>
                    <a:pt x="8696" y="10827"/>
                  </a:lnTo>
                  <a:cubicBezTo>
                    <a:pt x="8890" y="12376"/>
                    <a:pt x="7693" y="13767"/>
                    <a:pt x="6126" y="13767"/>
                  </a:cubicBezTo>
                  <a:lnTo>
                    <a:pt x="4718" y="13767"/>
                  </a:lnTo>
                  <a:cubicBezTo>
                    <a:pt x="3151" y="13767"/>
                    <a:pt x="1954" y="12394"/>
                    <a:pt x="2166" y="10845"/>
                  </a:cubicBezTo>
                  <a:lnTo>
                    <a:pt x="2166" y="10827"/>
                  </a:lnTo>
                  <a:lnTo>
                    <a:pt x="2870" y="5616"/>
                  </a:lnTo>
                  <a:cubicBezTo>
                    <a:pt x="3028" y="4331"/>
                    <a:pt x="4119" y="3363"/>
                    <a:pt x="5422" y="3363"/>
                  </a:cubicBezTo>
                  <a:close/>
                  <a:moveTo>
                    <a:pt x="2077" y="1"/>
                  </a:moveTo>
                  <a:lnTo>
                    <a:pt x="124" y="14541"/>
                  </a:lnTo>
                  <a:lnTo>
                    <a:pt x="0" y="15421"/>
                  </a:lnTo>
                  <a:lnTo>
                    <a:pt x="0" y="15474"/>
                  </a:lnTo>
                  <a:lnTo>
                    <a:pt x="14822" y="15474"/>
                  </a:lnTo>
                  <a:lnTo>
                    <a:pt x="14822" y="14576"/>
                  </a:lnTo>
                  <a:lnTo>
                    <a:pt x="10738" y="14576"/>
                  </a:lnTo>
                  <a:lnTo>
                    <a:pt x="10738" y="14541"/>
                  </a:lnTo>
                  <a:lnTo>
                    <a:pt x="87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249611" y="3254118"/>
              <a:ext cx="1122016" cy="556537"/>
            </a:xfrm>
            <a:custGeom>
              <a:rect b="b" l="l" r="r" t="t"/>
              <a:pathLst>
                <a:path extrusionOk="0" h="18485" w="37267">
                  <a:moveTo>
                    <a:pt x="616" y="1"/>
                  </a:moveTo>
                  <a:cubicBezTo>
                    <a:pt x="264" y="1"/>
                    <a:pt x="0" y="300"/>
                    <a:pt x="53" y="634"/>
                  </a:cubicBezTo>
                  <a:lnTo>
                    <a:pt x="1760" y="18484"/>
                  </a:lnTo>
                  <a:lnTo>
                    <a:pt x="37266" y="18484"/>
                  </a:lnTo>
                  <a:lnTo>
                    <a:pt x="35559" y="634"/>
                  </a:lnTo>
                  <a:cubicBezTo>
                    <a:pt x="35506" y="282"/>
                    <a:pt x="35207" y="18"/>
                    <a:pt x="348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779633" y="3426868"/>
              <a:ext cx="74155" cy="250223"/>
            </a:xfrm>
            <a:custGeom>
              <a:rect b="b" l="l" r="r" t="t"/>
              <a:pathLst>
                <a:path extrusionOk="0" h="8311" w="2463">
                  <a:moveTo>
                    <a:pt x="815" y="1"/>
                  </a:moveTo>
                  <a:cubicBezTo>
                    <a:pt x="353" y="1"/>
                    <a:pt x="0" y="416"/>
                    <a:pt x="86" y="882"/>
                  </a:cubicBezTo>
                  <a:lnTo>
                    <a:pt x="597" y="4983"/>
                  </a:lnTo>
                  <a:cubicBezTo>
                    <a:pt x="650" y="5370"/>
                    <a:pt x="984" y="5652"/>
                    <a:pt x="1371" y="5652"/>
                  </a:cubicBezTo>
                  <a:cubicBezTo>
                    <a:pt x="1381" y="5652"/>
                    <a:pt x="1390" y="5653"/>
                    <a:pt x="1399" y="5653"/>
                  </a:cubicBezTo>
                  <a:cubicBezTo>
                    <a:pt x="1739" y="5653"/>
                    <a:pt x="2022" y="5343"/>
                    <a:pt x="2005" y="4983"/>
                  </a:cubicBezTo>
                  <a:lnTo>
                    <a:pt x="1776" y="882"/>
                  </a:lnTo>
                  <a:cubicBezTo>
                    <a:pt x="1741" y="389"/>
                    <a:pt x="1336" y="1"/>
                    <a:pt x="843" y="1"/>
                  </a:cubicBezTo>
                  <a:cubicBezTo>
                    <a:pt x="834" y="1"/>
                    <a:pt x="824" y="1"/>
                    <a:pt x="815" y="1"/>
                  </a:cubicBezTo>
                  <a:close/>
                  <a:moveTo>
                    <a:pt x="1442" y="6638"/>
                  </a:moveTo>
                  <a:cubicBezTo>
                    <a:pt x="984" y="6638"/>
                    <a:pt x="632" y="7025"/>
                    <a:pt x="685" y="7483"/>
                  </a:cubicBezTo>
                  <a:cubicBezTo>
                    <a:pt x="738" y="7940"/>
                    <a:pt x="1125" y="8293"/>
                    <a:pt x="1600" y="8310"/>
                  </a:cubicBezTo>
                  <a:lnTo>
                    <a:pt x="1653" y="8310"/>
                  </a:lnTo>
                  <a:cubicBezTo>
                    <a:pt x="2093" y="8310"/>
                    <a:pt x="2463" y="7923"/>
                    <a:pt x="2410" y="7483"/>
                  </a:cubicBezTo>
                  <a:cubicBezTo>
                    <a:pt x="2357" y="7007"/>
                    <a:pt x="1970" y="6655"/>
                    <a:pt x="1495" y="663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302599" y="3810603"/>
              <a:ext cx="1081732" cy="138886"/>
            </a:xfrm>
            <a:custGeom>
              <a:rect b="b" l="l" r="r" t="t"/>
              <a:pathLst>
                <a:path extrusionOk="0" h="4613" w="35929">
                  <a:moveTo>
                    <a:pt x="0" y="0"/>
                  </a:moveTo>
                  <a:lnTo>
                    <a:pt x="388" y="3979"/>
                  </a:lnTo>
                  <a:cubicBezTo>
                    <a:pt x="423" y="4331"/>
                    <a:pt x="722" y="4595"/>
                    <a:pt x="1074" y="4612"/>
                  </a:cubicBezTo>
                  <a:lnTo>
                    <a:pt x="35330" y="4612"/>
                  </a:lnTo>
                  <a:cubicBezTo>
                    <a:pt x="35665" y="4612"/>
                    <a:pt x="35929" y="4313"/>
                    <a:pt x="35894" y="3979"/>
                  </a:cubicBezTo>
                  <a:lnTo>
                    <a:pt x="35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6" name="Google Shape;2576;p56"/>
          <p:cNvGrpSpPr/>
          <p:nvPr/>
        </p:nvGrpSpPr>
        <p:grpSpPr>
          <a:xfrm>
            <a:off x="2182375" y="2726224"/>
            <a:ext cx="1621811" cy="2460271"/>
            <a:chOff x="2182375" y="2726224"/>
            <a:chExt cx="1621811" cy="2460271"/>
          </a:xfrm>
        </p:grpSpPr>
        <p:sp>
          <p:nvSpPr>
            <p:cNvPr id="2577" name="Google Shape;2577;p56"/>
            <p:cNvSpPr/>
            <p:nvPr/>
          </p:nvSpPr>
          <p:spPr>
            <a:xfrm>
              <a:off x="3177356" y="5115002"/>
              <a:ext cx="95246" cy="24409"/>
            </a:xfrm>
            <a:custGeom>
              <a:rect b="b" l="l" r="r" t="t"/>
              <a:pathLst>
                <a:path extrusionOk="0" fill="none" h="776" w="3028">
                  <a:moveTo>
                    <a:pt x="0" y="1"/>
                  </a:moveTo>
                  <a:cubicBezTo>
                    <a:pt x="1092" y="740"/>
                    <a:pt x="3028" y="775"/>
                    <a:pt x="3028" y="775"/>
                  </a:cubicBezTo>
                </a:path>
              </a:pathLst>
            </a:custGeom>
            <a:noFill/>
            <a:ln cap="rnd" cmpd="sng" w="5725">
              <a:solidFill>
                <a:srgbClr val="684CB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8" name="Google Shape;2578;p56"/>
            <p:cNvGrpSpPr/>
            <p:nvPr/>
          </p:nvGrpSpPr>
          <p:grpSpPr>
            <a:xfrm>
              <a:off x="2182375" y="2726224"/>
              <a:ext cx="1621811" cy="2460271"/>
              <a:chOff x="2182375" y="2726224"/>
              <a:chExt cx="1621811" cy="2460271"/>
            </a:xfrm>
          </p:grpSpPr>
          <p:sp>
            <p:nvSpPr>
              <p:cNvPr id="2579" name="Google Shape;2579;p56"/>
              <p:cNvSpPr/>
              <p:nvPr/>
            </p:nvSpPr>
            <p:spPr>
              <a:xfrm>
                <a:off x="2182375" y="4491245"/>
                <a:ext cx="1361593" cy="695250"/>
              </a:xfrm>
              <a:custGeom>
                <a:rect b="b" l="l" r="r" t="t"/>
                <a:pathLst>
                  <a:path extrusionOk="0" h="22103" w="43287">
                    <a:moveTo>
                      <a:pt x="31626" y="1"/>
                    </a:moveTo>
                    <a:cubicBezTo>
                      <a:pt x="26036" y="1"/>
                      <a:pt x="20455" y="732"/>
                      <a:pt x="20455" y="732"/>
                    </a:cubicBezTo>
                    <a:lnTo>
                      <a:pt x="18149" y="1753"/>
                    </a:lnTo>
                    <a:lnTo>
                      <a:pt x="5563" y="7386"/>
                    </a:lnTo>
                    <a:cubicBezTo>
                      <a:pt x="1813" y="9059"/>
                      <a:pt x="0" y="13354"/>
                      <a:pt x="1426" y="17209"/>
                    </a:cubicBezTo>
                    <a:lnTo>
                      <a:pt x="3239" y="22103"/>
                    </a:lnTo>
                    <a:lnTo>
                      <a:pt x="14540" y="22103"/>
                    </a:lnTo>
                    <a:lnTo>
                      <a:pt x="13361" y="16522"/>
                    </a:lnTo>
                    <a:lnTo>
                      <a:pt x="23553" y="15466"/>
                    </a:lnTo>
                    <a:lnTo>
                      <a:pt x="27514" y="15044"/>
                    </a:lnTo>
                    <a:lnTo>
                      <a:pt x="28359" y="22103"/>
                    </a:lnTo>
                    <a:lnTo>
                      <a:pt x="40769" y="22103"/>
                    </a:lnTo>
                    <a:cubicBezTo>
                      <a:pt x="40769" y="22103"/>
                      <a:pt x="43287" y="10661"/>
                      <a:pt x="42970" y="4658"/>
                    </a:cubicBezTo>
                    <a:cubicBezTo>
                      <a:pt x="42934" y="4218"/>
                      <a:pt x="42899" y="3778"/>
                      <a:pt x="42829" y="3338"/>
                    </a:cubicBezTo>
                    <a:cubicBezTo>
                      <a:pt x="42397" y="678"/>
                      <a:pt x="37007" y="1"/>
                      <a:pt x="31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2211721" y="4490993"/>
                <a:ext cx="1322840" cy="695502"/>
              </a:xfrm>
              <a:custGeom>
                <a:rect b="b" l="l" r="r" t="t"/>
                <a:pathLst>
                  <a:path extrusionOk="0" h="22111" w="42055">
                    <a:moveTo>
                      <a:pt x="21300" y="1374"/>
                    </a:moveTo>
                    <a:lnTo>
                      <a:pt x="21300" y="3504"/>
                    </a:lnTo>
                    <a:lnTo>
                      <a:pt x="19170" y="3504"/>
                    </a:lnTo>
                    <a:lnTo>
                      <a:pt x="19170" y="1374"/>
                    </a:lnTo>
                    <a:close/>
                    <a:moveTo>
                      <a:pt x="23941" y="1374"/>
                    </a:moveTo>
                    <a:lnTo>
                      <a:pt x="23941" y="3504"/>
                    </a:lnTo>
                    <a:lnTo>
                      <a:pt x="21916" y="3504"/>
                    </a:lnTo>
                    <a:lnTo>
                      <a:pt x="21916" y="1374"/>
                    </a:lnTo>
                    <a:close/>
                    <a:moveTo>
                      <a:pt x="26704" y="1374"/>
                    </a:moveTo>
                    <a:lnTo>
                      <a:pt x="26704" y="3504"/>
                    </a:lnTo>
                    <a:lnTo>
                      <a:pt x="24557" y="3504"/>
                    </a:lnTo>
                    <a:lnTo>
                      <a:pt x="24557" y="1374"/>
                    </a:lnTo>
                    <a:close/>
                    <a:moveTo>
                      <a:pt x="29450" y="1374"/>
                    </a:moveTo>
                    <a:lnTo>
                      <a:pt x="29450" y="3504"/>
                    </a:lnTo>
                    <a:lnTo>
                      <a:pt x="27320" y="3504"/>
                    </a:lnTo>
                    <a:lnTo>
                      <a:pt x="27320" y="1374"/>
                    </a:lnTo>
                    <a:close/>
                    <a:moveTo>
                      <a:pt x="32214" y="1374"/>
                    </a:moveTo>
                    <a:lnTo>
                      <a:pt x="32214" y="3504"/>
                    </a:lnTo>
                    <a:lnTo>
                      <a:pt x="30066" y="3504"/>
                    </a:lnTo>
                    <a:lnTo>
                      <a:pt x="30066" y="1374"/>
                    </a:lnTo>
                    <a:close/>
                    <a:moveTo>
                      <a:pt x="34978" y="1392"/>
                    </a:moveTo>
                    <a:lnTo>
                      <a:pt x="34978" y="3522"/>
                    </a:lnTo>
                    <a:lnTo>
                      <a:pt x="32848" y="3522"/>
                    </a:lnTo>
                    <a:lnTo>
                      <a:pt x="32848" y="1392"/>
                    </a:lnTo>
                    <a:close/>
                    <a:moveTo>
                      <a:pt x="37741" y="1392"/>
                    </a:moveTo>
                    <a:lnTo>
                      <a:pt x="37741" y="3522"/>
                    </a:lnTo>
                    <a:lnTo>
                      <a:pt x="35594" y="3522"/>
                    </a:lnTo>
                    <a:lnTo>
                      <a:pt x="35594" y="1392"/>
                    </a:lnTo>
                    <a:close/>
                    <a:moveTo>
                      <a:pt x="15790" y="4120"/>
                    </a:moveTo>
                    <a:lnTo>
                      <a:pt x="15790" y="6268"/>
                    </a:lnTo>
                    <a:lnTo>
                      <a:pt x="13660" y="6268"/>
                    </a:lnTo>
                    <a:lnTo>
                      <a:pt x="13660" y="4120"/>
                    </a:lnTo>
                    <a:close/>
                    <a:moveTo>
                      <a:pt x="18554" y="4120"/>
                    </a:moveTo>
                    <a:lnTo>
                      <a:pt x="18554" y="6268"/>
                    </a:lnTo>
                    <a:lnTo>
                      <a:pt x="16406" y="6268"/>
                    </a:lnTo>
                    <a:lnTo>
                      <a:pt x="16406" y="4120"/>
                    </a:lnTo>
                    <a:close/>
                    <a:moveTo>
                      <a:pt x="21300" y="4120"/>
                    </a:moveTo>
                    <a:lnTo>
                      <a:pt x="21300" y="6268"/>
                    </a:lnTo>
                    <a:lnTo>
                      <a:pt x="19170" y="6268"/>
                    </a:lnTo>
                    <a:lnTo>
                      <a:pt x="19170" y="4120"/>
                    </a:lnTo>
                    <a:close/>
                    <a:moveTo>
                      <a:pt x="23941" y="4120"/>
                    </a:moveTo>
                    <a:lnTo>
                      <a:pt x="23941" y="6268"/>
                    </a:lnTo>
                    <a:lnTo>
                      <a:pt x="21916" y="6268"/>
                    </a:lnTo>
                    <a:lnTo>
                      <a:pt x="21916" y="4120"/>
                    </a:lnTo>
                    <a:close/>
                    <a:moveTo>
                      <a:pt x="26704" y="4120"/>
                    </a:moveTo>
                    <a:lnTo>
                      <a:pt x="26704" y="6268"/>
                    </a:lnTo>
                    <a:lnTo>
                      <a:pt x="24557" y="6268"/>
                    </a:lnTo>
                    <a:lnTo>
                      <a:pt x="24557" y="4120"/>
                    </a:lnTo>
                    <a:close/>
                    <a:moveTo>
                      <a:pt x="29450" y="4120"/>
                    </a:moveTo>
                    <a:lnTo>
                      <a:pt x="29450" y="6268"/>
                    </a:lnTo>
                    <a:lnTo>
                      <a:pt x="27320" y="6268"/>
                    </a:lnTo>
                    <a:lnTo>
                      <a:pt x="27320" y="4120"/>
                    </a:lnTo>
                    <a:close/>
                    <a:moveTo>
                      <a:pt x="32214" y="4120"/>
                    </a:moveTo>
                    <a:lnTo>
                      <a:pt x="32214" y="6268"/>
                    </a:lnTo>
                    <a:lnTo>
                      <a:pt x="30066" y="6268"/>
                    </a:lnTo>
                    <a:lnTo>
                      <a:pt x="30066" y="4120"/>
                    </a:lnTo>
                    <a:close/>
                    <a:moveTo>
                      <a:pt x="34978" y="4138"/>
                    </a:moveTo>
                    <a:lnTo>
                      <a:pt x="34978" y="6268"/>
                    </a:lnTo>
                    <a:lnTo>
                      <a:pt x="32848" y="6268"/>
                    </a:lnTo>
                    <a:lnTo>
                      <a:pt x="32848" y="4138"/>
                    </a:lnTo>
                    <a:close/>
                    <a:moveTo>
                      <a:pt x="40488" y="4138"/>
                    </a:moveTo>
                    <a:lnTo>
                      <a:pt x="40488" y="6268"/>
                    </a:lnTo>
                    <a:lnTo>
                      <a:pt x="38340" y="6268"/>
                    </a:lnTo>
                    <a:lnTo>
                      <a:pt x="38340" y="4138"/>
                    </a:lnTo>
                    <a:close/>
                    <a:moveTo>
                      <a:pt x="37741" y="4138"/>
                    </a:moveTo>
                    <a:lnTo>
                      <a:pt x="37741" y="6285"/>
                    </a:lnTo>
                    <a:lnTo>
                      <a:pt x="35594" y="6285"/>
                    </a:lnTo>
                    <a:lnTo>
                      <a:pt x="35594" y="4138"/>
                    </a:lnTo>
                    <a:close/>
                    <a:moveTo>
                      <a:pt x="13044" y="6884"/>
                    </a:moveTo>
                    <a:lnTo>
                      <a:pt x="13044" y="9014"/>
                    </a:lnTo>
                    <a:lnTo>
                      <a:pt x="10897" y="9014"/>
                    </a:lnTo>
                    <a:lnTo>
                      <a:pt x="10897" y="6884"/>
                    </a:lnTo>
                    <a:close/>
                    <a:moveTo>
                      <a:pt x="15790" y="6884"/>
                    </a:moveTo>
                    <a:lnTo>
                      <a:pt x="15790" y="9014"/>
                    </a:lnTo>
                    <a:lnTo>
                      <a:pt x="13660" y="9014"/>
                    </a:lnTo>
                    <a:lnTo>
                      <a:pt x="13660" y="6884"/>
                    </a:lnTo>
                    <a:close/>
                    <a:moveTo>
                      <a:pt x="18554" y="6884"/>
                    </a:moveTo>
                    <a:lnTo>
                      <a:pt x="18554" y="9014"/>
                    </a:lnTo>
                    <a:lnTo>
                      <a:pt x="16406" y="9014"/>
                    </a:lnTo>
                    <a:lnTo>
                      <a:pt x="16406" y="6884"/>
                    </a:lnTo>
                    <a:close/>
                    <a:moveTo>
                      <a:pt x="21300" y="6884"/>
                    </a:moveTo>
                    <a:lnTo>
                      <a:pt x="21300" y="9014"/>
                    </a:lnTo>
                    <a:lnTo>
                      <a:pt x="19170" y="9014"/>
                    </a:lnTo>
                    <a:lnTo>
                      <a:pt x="19170" y="6884"/>
                    </a:lnTo>
                    <a:close/>
                    <a:moveTo>
                      <a:pt x="23941" y="6884"/>
                    </a:moveTo>
                    <a:lnTo>
                      <a:pt x="23941" y="9014"/>
                    </a:lnTo>
                    <a:lnTo>
                      <a:pt x="21916" y="9014"/>
                    </a:lnTo>
                    <a:lnTo>
                      <a:pt x="21916" y="6884"/>
                    </a:lnTo>
                    <a:close/>
                    <a:moveTo>
                      <a:pt x="26704" y="6884"/>
                    </a:moveTo>
                    <a:lnTo>
                      <a:pt x="26704" y="9014"/>
                    </a:lnTo>
                    <a:lnTo>
                      <a:pt x="24557" y="9014"/>
                    </a:lnTo>
                    <a:lnTo>
                      <a:pt x="24557" y="6884"/>
                    </a:lnTo>
                    <a:close/>
                    <a:moveTo>
                      <a:pt x="29450" y="6884"/>
                    </a:moveTo>
                    <a:lnTo>
                      <a:pt x="29450" y="9014"/>
                    </a:lnTo>
                    <a:lnTo>
                      <a:pt x="27320" y="9014"/>
                    </a:lnTo>
                    <a:lnTo>
                      <a:pt x="27320" y="6884"/>
                    </a:lnTo>
                    <a:close/>
                    <a:moveTo>
                      <a:pt x="32214" y="6884"/>
                    </a:moveTo>
                    <a:lnTo>
                      <a:pt x="32214" y="9014"/>
                    </a:lnTo>
                    <a:lnTo>
                      <a:pt x="30066" y="9014"/>
                    </a:lnTo>
                    <a:lnTo>
                      <a:pt x="30066" y="6884"/>
                    </a:lnTo>
                    <a:close/>
                    <a:moveTo>
                      <a:pt x="10280" y="6884"/>
                    </a:moveTo>
                    <a:lnTo>
                      <a:pt x="10280" y="9031"/>
                    </a:lnTo>
                    <a:lnTo>
                      <a:pt x="8150" y="9031"/>
                    </a:lnTo>
                    <a:lnTo>
                      <a:pt x="8150" y="6884"/>
                    </a:lnTo>
                    <a:close/>
                    <a:moveTo>
                      <a:pt x="34978" y="6884"/>
                    </a:moveTo>
                    <a:lnTo>
                      <a:pt x="34978" y="9031"/>
                    </a:lnTo>
                    <a:lnTo>
                      <a:pt x="32848" y="9031"/>
                    </a:lnTo>
                    <a:lnTo>
                      <a:pt x="32848" y="6884"/>
                    </a:lnTo>
                    <a:close/>
                    <a:moveTo>
                      <a:pt x="37741" y="6901"/>
                    </a:moveTo>
                    <a:lnTo>
                      <a:pt x="37741" y="9031"/>
                    </a:lnTo>
                    <a:lnTo>
                      <a:pt x="35594" y="9031"/>
                    </a:lnTo>
                    <a:lnTo>
                      <a:pt x="35594" y="6901"/>
                    </a:lnTo>
                    <a:close/>
                    <a:moveTo>
                      <a:pt x="40488" y="6884"/>
                    </a:moveTo>
                    <a:lnTo>
                      <a:pt x="40488" y="9031"/>
                    </a:lnTo>
                    <a:lnTo>
                      <a:pt x="38340" y="9031"/>
                    </a:lnTo>
                    <a:lnTo>
                      <a:pt x="38340" y="6884"/>
                    </a:lnTo>
                    <a:close/>
                    <a:moveTo>
                      <a:pt x="4771" y="9648"/>
                    </a:moveTo>
                    <a:lnTo>
                      <a:pt x="4771" y="11778"/>
                    </a:lnTo>
                    <a:lnTo>
                      <a:pt x="2641" y="11778"/>
                    </a:lnTo>
                    <a:lnTo>
                      <a:pt x="2641" y="9648"/>
                    </a:lnTo>
                    <a:close/>
                    <a:moveTo>
                      <a:pt x="7534" y="9648"/>
                    </a:moveTo>
                    <a:lnTo>
                      <a:pt x="7534" y="11778"/>
                    </a:lnTo>
                    <a:lnTo>
                      <a:pt x="5387" y="11778"/>
                    </a:lnTo>
                    <a:lnTo>
                      <a:pt x="5387" y="9648"/>
                    </a:lnTo>
                    <a:close/>
                    <a:moveTo>
                      <a:pt x="10280" y="9648"/>
                    </a:moveTo>
                    <a:lnTo>
                      <a:pt x="10280" y="11778"/>
                    </a:lnTo>
                    <a:lnTo>
                      <a:pt x="8150" y="11778"/>
                    </a:lnTo>
                    <a:lnTo>
                      <a:pt x="8150" y="9648"/>
                    </a:lnTo>
                    <a:close/>
                    <a:moveTo>
                      <a:pt x="13044" y="9630"/>
                    </a:moveTo>
                    <a:lnTo>
                      <a:pt x="13044" y="11778"/>
                    </a:lnTo>
                    <a:lnTo>
                      <a:pt x="10897" y="11778"/>
                    </a:lnTo>
                    <a:lnTo>
                      <a:pt x="10897" y="9630"/>
                    </a:lnTo>
                    <a:close/>
                    <a:moveTo>
                      <a:pt x="15790" y="9630"/>
                    </a:moveTo>
                    <a:lnTo>
                      <a:pt x="15790" y="11778"/>
                    </a:lnTo>
                    <a:lnTo>
                      <a:pt x="13660" y="11778"/>
                    </a:lnTo>
                    <a:lnTo>
                      <a:pt x="13660" y="9630"/>
                    </a:lnTo>
                    <a:close/>
                    <a:moveTo>
                      <a:pt x="18554" y="9630"/>
                    </a:moveTo>
                    <a:lnTo>
                      <a:pt x="18554" y="11778"/>
                    </a:lnTo>
                    <a:lnTo>
                      <a:pt x="16406" y="11778"/>
                    </a:lnTo>
                    <a:lnTo>
                      <a:pt x="16406" y="9630"/>
                    </a:lnTo>
                    <a:close/>
                    <a:moveTo>
                      <a:pt x="21300" y="9630"/>
                    </a:moveTo>
                    <a:lnTo>
                      <a:pt x="21300" y="11778"/>
                    </a:lnTo>
                    <a:lnTo>
                      <a:pt x="19170" y="11778"/>
                    </a:lnTo>
                    <a:lnTo>
                      <a:pt x="19170" y="9630"/>
                    </a:lnTo>
                    <a:close/>
                    <a:moveTo>
                      <a:pt x="23941" y="9630"/>
                    </a:moveTo>
                    <a:lnTo>
                      <a:pt x="23941" y="11778"/>
                    </a:lnTo>
                    <a:lnTo>
                      <a:pt x="21916" y="11778"/>
                    </a:lnTo>
                    <a:lnTo>
                      <a:pt x="21916" y="9630"/>
                    </a:lnTo>
                    <a:close/>
                    <a:moveTo>
                      <a:pt x="26704" y="9630"/>
                    </a:moveTo>
                    <a:lnTo>
                      <a:pt x="26704" y="11778"/>
                    </a:lnTo>
                    <a:lnTo>
                      <a:pt x="24557" y="11778"/>
                    </a:lnTo>
                    <a:lnTo>
                      <a:pt x="24557" y="9630"/>
                    </a:lnTo>
                    <a:close/>
                    <a:moveTo>
                      <a:pt x="29450" y="9630"/>
                    </a:moveTo>
                    <a:lnTo>
                      <a:pt x="29450" y="11778"/>
                    </a:lnTo>
                    <a:lnTo>
                      <a:pt x="27320" y="11778"/>
                    </a:lnTo>
                    <a:lnTo>
                      <a:pt x="27320" y="9630"/>
                    </a:lnTo>
                    <a:close/>
                    <a:moveTo>
                      <a:pt x="32214" y="9630"/>
                    </a:moveTo>
                    <a:lnTo>
                      <a:pt x="32214" y="11778"/>
                    </a:lnTo>
                    <a:lnTo>
                      <a:pt x="30066" y="11778"/>
                    </a:lnTo>
                    <a:lnTo>
                      <a:pt x="30066" y="9630"/>
                    </a:lnTo>
                    <a:close/>
                    <a:moveTo>
                      <a:pt x="34978" y="9648"/>
                    </a:moveTo>
                    <a:lnTo>
                      <a:pt x="34978" y="11778"/>
                    </a:lnTo>
                    <a:lnTo>
                      <a:pt x="32848" y="11778"/>
                    </a:lnTo>
                    <a:lnTo>
                      <a:pt x="32848" y="9648"/>
                    </a:lnTo>
                    <a:close/>
                    <a:moveTo>
                      <a:pt x="40488" y="9648"/>
                    </a:moveTo>
                    <a:lnTo>
                      <a:pt x="40488" y="11778"/>
                    </a:lnTo>
                    <a:lnTo>
                      <a:pt x="38340" y="11778"/>
                    </a:lnTo>
                    <a:lnTo>
                      <a:pt x="38340" y="9648"/>
                    </a:lnTo>
                    <a:close/>
                    <a:moveTo>
                      <a:pt x="37741" y="9648"/>
                    </a:moveTo>
                    <a:lnTo>
                      <a:pt x="37741" y="11795"/>
                    </a:lnTo>
                    <a:lnTo>
                      <a:pt x="35594" y="11795"/>
                    </a:lnTo>
                    <a:lnTo>
                      <a:pt x="35594" y="9648"/>
                    </a:lnTo>
                    <a:close/>
                    <a:moveTo>
                      <a:pt x="13044" y="12394"/>
                    </a:moveTo>
                    <a:lnTo>
                      <a:pt x="13044" y="14524"/>
                    </a:lnTo>
                    <a:lnTo>
                      <a:pt x="10897" y="14524"/>
                    </a:lnTo>
                    <a:lnTo>
                      <a:pt x="10897" y="12394"/>
                    </a:lnTo>
                    <a:close/>
                    <a:moveTo>
                      <a:pt x="15790" y="12394"/>
                    </a:moveTo>
                    <a:lnTo>
                      <a:pt x="15790" y="14524"/>
                    </a:lnTo>
                    <a:lnTo>
                      <a:pt x="13660" y="14524"/>
                    </a:lnTo>
                    <a:lnTo>
                      <a:pt x="13660" y="12394"/>
                    </a:lnTo>
                    <a:close/>
                    <a:moveTo>
                      <a:pt x="18554" y="12394"/>
                    </a:moveTo>
                    <a:lnTo>
                      <a:pt x="18554" y="14524"/>
                    </a:lnTo>
                    <a:lnTo>
                      <a:pt x="16406" y="14524"/>
                    </a:lnTo>
                    <a:lnTo>
                      <a:pt x="16406" y="12394"/>
                    </a:lnTo>
                    <a:close/>
                    <a:moveTo>
                      <a:pt x="21300" y="12394"/>
                    </a:moveTo>
                    <a:lnTo>
                      <a:pt x="21300" y="14524"/>
                    </a:lnTo>
                    <a:lnTo>
                      <a:pt x="19170" y="14524"/>
                    </a:lnTo>
                    <a:lnTo>
                      <a:pt x="19170" y="12394"/>
                    </a:lnTo>
                    <a:close/>
                    <a:moveTo>
                      <a:pt x="23941" y="12394"/>
                    </a:moveTo>
                    <a:lnTo>
                      <a:pt x="23941" y="14524"/>
                    </a:lnTo>
                    <a:lnTo>
                      <a:pt x="21916" y="14524"/>
                    </a:lnTo>
                    <a:lnTo>
                      <a:pt x="21916" y="12394"/>
                    </a:lnTo>
                    <a:close/>
                    <a:moveTo>
                      <a:pt x="26704" y="12394"/>
                    </a:moveTo>
                    <a:lnTo>
                      <a:pt x="26704" y="14524"/>
                    </a:lnTo>
                    <a:lnTo>
                      <a:pt x="24557" y="14524"/>
                    </a:lnTo>
                    <a:lnTo>
                      <a:pt x="24557" y="12394"/>
                    </a:lnTo>
                    <a:close/>
                    <a:moveTo>
                      <a:pt x="29450" y="12394"/>
                    </a:moveTo>
                    <a:lnTo>
                      <a:pt x="29450" y="14524"/>
                    </a:lnTo>
                    <a:lnTo>
                      <a:pt x="27320" y="14524"/>
                    </a:lnTo>
                    <a:lnTo>
                      <a:pt x="27320" y="12394"/>
                    </a:lnTo>
                    <a:close/>
                    <a:moveTo>
                      <a:pt x="32214" y="12394"/>
                    </a:moveTo>
                    <a:lnTo>
                      <a:pt x="32214" y="14524"/>
                    </a:lnTo>
                    <a:lnTo>
                      <a:pt x="30066" y="14524"/>
                    </a:lnTo>
                    <a:lnTo>
                      <a:pt x="30066" y="12394"/>
                    </a:lnTo>
                    <a:close/>
                    <a:moveTo>
                      <a:pt x="4771" y="12394"/>
                    </a:moveTo>
                    <a:lnTo>
                      <a:pt x="4771" y="14541"/>
                    </a:lnTo>
                    <a:lnTo>
                      <a:pt x="2641" y="14541"/>
                    </a:lnTo>
                    <a:lnTo>
                      <a:pt x="2641" y="12394"/>
                    </a:lnTo>
                    <a:close/>
                    <a:moveTo>
                      <a:pt x="7534" y="12394"/>
                    </a:moveTo>
                    <a:lnTo>
                      <a:pt x="7534" y="14541"/>
                    </a:lnTo>
                    <a:lnTo>
                      <a:pt x="5387" y="14541"/>
                    </a:lnTo>
                    <a:lnTo>
                      <a:pt x="5387" y="12394"/>
                    </a:lnTo>
                    <a:close/>
                    <a:moveTo>
                      <a:pt x="10280" y="12394"/>
                    </a:moveTo>
                    <a:lnTo>
                      <a:pt x="10280" y="14541"/>
                    </a:lnTo>
                    <a:lnTo>
                      <a:pt x="8150" y="14541"/>
                    </a:lnTo>
                    <a:lnTo>
                      <a:pt x="8150" y="12394"/>
                    </a:lnTo>
                    <a:close/>
                    <a:moveTo>
                      <a:pt x="34978" y="12394"/>
                    </a:moveTo>
                    <a:lnTo>
                      <a:pt x="34978" y="14541"/>
                    </a:lnTo>
                    <a:lnTo>
                      <a:pt x="32848" y="14541"/>
                    </a:lnTo>
                    <a:lnTo>
                      <a:pt x="32848" y="12394"/>
                    </a:lnTo>
                    <a:close/>
                    <a:moveTo>
                      <a:pt x="37741" y="12411"/>
                    </a:moveTo>
                    <a:lnTo>
                      <a:pt x="37741" y="14541"/>
                    </a:lnTo>
                    <a:lnTo>
                      <a:pt x="35594" y="14541"/>
                    </a:lnTo>
                    <a:lnTo>
                      <a:pt x="35594" y="12411"/>
                    </a:lnTo>
                    <a:close/>
                    <a:moveTo>
                      <a:pt x="40488" y="12394"/>
                    </a:moveTo>
                    <a:lnTo>
                      <a:pt x="40488" y="14541"/>
                    </a:lnTo>
                    <a:lnTo>
                      <a:pt x="38340" y="14541"/>
                    </a:lnTo>
                    <a:lnTo>
                      <a:pt x="38340" y="12394"/>
                    </a:lnTo>
                    <a:close/>
                    <a:moveTo>
                      <a:pt x="29450" y="15140"/>
                    </a:moveTo>
                    <a:lnTo>
                      <a:pt x="29450" y="17270"/>
                    </a:lnTo>
                    <a:lnTo>
                      <a:pt x="27320" y="17270"/>
                    </a:lnTo>
                    <a:lnTo>
                      <a:pt x="27320" y="15140"/>
                    </a:lnTo>
                    <a:close/>
                    <a:moveTo>
                      <a:pt x="32214" y="15140"/>
                    </a:moveTo>
                    <a:lnTo>
                      <a:pt x="32214" y="17270"/>
                    </a:lnTo>
                    <a:lnTo>
                      <a:pt x="30066" y="17270"/>
                    </a:lnTo>
                    <a:lnTo>
                      <a:pt x="30066" y="15140"/>
                    </a:lnTo>
                    <a:close/>
                    <a:moveTo>
                      <a:pt x="4771" y="15157"/>
                    </a:moveTo>
                    <a:lnTo>
                      <a:pt x="4771" y="17287"/>
                    </a:lnTo>
                    <a:lnTo>
                      <a:pt x="2641" y="17287"/>
                    </a:lnTo>
                    <a:lnTo>
                      <a:pt x="2641" y="15157"/>
                    </a:lnTo>
                    <a:close/>
                    <a:moveTo>
                      <a:pt x="7534" y="15157"/>
                    </a:moveTo>
                    <a:lnTo>
                      <a:pt x="7534" y="17287"/>
                    </a:lnTo>
                    <a:lnTo>
                      <a:pt x="5387" y="17287"/>
                    </a:lnTo>
                    <a:lnTo>
                      <a:pt x="5387" y="15157"/>
                    </a:lnTo>
                    <a:close/>
                    <a:moveTo>
                      <a:pt x="10280" y="15157"/>
                    </a:moveTo>
                    <a:lnTo>
                      <a:pt x="10280" y="17287"/>
                    </a:lnTo>
                    <a:lnTo>
                      <a:pt x="8150" y="17287"/>
                    </a:lnTo>
                    <a:lnTo>
                      <a:pt x="8150" y="15157"/>
                    </a:lnTo>
                    <a:close/>
                    <a:moveTo>
                      <a:pt x="34978" y="15157"/>
                    </a:moveTo>
                    <a:lnTo>
                      <a:pt x="34978" y="17287"/>
                    </a:lnTo>
                    <a:lnTo>
                      <a:pt x="32848" y="17287"/>
                    </a:lnTo>
                    <a:lnTo>
                      <a:pt x="32848" y="15157"/>
                    </a:lnTo>
                    <a:close/>
                    <a:moveTo>
                      <a:pt x="37741" y="15157"/>
                    </a:moveTo>
                    <a:lnTo>
                      <a:pt x="37741" y="17287"/>
                    </a:lnTo>
                    <a:lnTo>
                      <a:pt x="35594" y="17287"/>
                    </a:lnTo>
                    <a:lnTo>
                      <a:pt x="35594" y="15157"/>
                    </a:lnTo>
                    <a:close/>
                    <a:moveTo>
                      <a:pt x="40488" y="15157"/>
                    </a:moveTo>
                    <a:lnTo>
                      <a:pt x="40488" y="17287"/>
                    </a:lnTo>
                    <a:lnTo>
                      <a:pt x="38340" y="17287"/>
                    </a:lnTo>
                    <a:lnTo>
                      <a:pt x="38340" y="15157"/>
                    </a:lnTo>
                    <a:close/>
                    <a:moveTo>
                      <a:pt x="29450" y="17904"/>
                    </a:moveTo>
                    <a:lnTo>
                      <a:pt x="29450" y="20034"/>
                    </a:lnTo>
                    <a:lnTo>
                      <a:pt x="27320" y="20034"/>
                    </a:lnTo>
                    <a:lnTo>
                      <a:pt x="27320" y="17904"/>
                    </a:lnTo>
                    <a:close/>
                    <a:moveTo>
                      <a:pt x="32214" y="17904"/>
                    </a:moveTo>
                    <a:lnTo>
                      <a:pt x="32214" y="20034"/>
                    </a:lnTo>
                    <a:lnTo>
                      <a:pt x="30066" y="20034"/>
                    </a:lnTo>
                    <a:lnTo>
                      <a:pt x="30066" y="17904"/>
                    </a:lnTo>
                    <a:close/>
                    <a:moveTo>
                      <a:pt x="4771" y="17904"/>
                    </a:moveTo>
                    <a:lnTo>
                      <a:pt x="4771" y="20051"/>
                    </a:lnTo>
                    <a:lnTo>
                      <a:pt x="2641" y="20051"/>
                    </a:lnTo>
                    <a:lnTo>
                      <a:pt x="2641" y="17904"/>
                    </a:lnTo>
                    <a:close/>
                    <a:moveTo>
                      <a:pt x="7534" y="17904"/>
                    </a:moveTo>
                    <a:lnTo>
                      <a:pt x="7534" y="20051"/>
                    </a:lnTo>
                    <a:lnTo>
                      <a:pt x="5387" y="20051"/>
                    </a:lnTo>
                    <a:lnTo>
                      <a:pt x="5387" y="17904"/>
                    </a:lnTo>
                    <a:close/>
                    <a:moveTo>
                      <a:pt x="10280" y="17904"/>
                    </a:moveTo>
                    <a:lnTo>
                      <a:pt x="10280" y="20051"/>
                    </a:lnTo>
                    <a:lnTo>
                      <a:pt x="8150" y="20051"/>
                    </a:lnTo>
                    <a:lnTo>
                      <a:pt x="8150" y="17904"/>
                    </a:lnTo>
                    <a:close/>
                    <a:moveTo>
                      <a:pt x="34978" y="17904"/>
                    </a:moveTo>
                    <a:lnTo>
                      <a:pt x="34978" y="20051"/>
                    </a:lnTo>
                    <a:lnTo>
                      <a:pt x="32848" y="20051"/>
                    </a:lnTo>
                    <a:lnTo>
                      <a:pt x="32848" y="17904"/>
                    </a:lnTo>
                    <a:close/>
                    <a:moveTo>
                      <a:pt x="37741" y="17921"/>
                    </a:moveTo>
                    <a:lnTo>
                      <a:pt x="37741" y="20051"/>
                    </a:lnTo>
                    <a:lnTo>
                      <a:pt x="35594" y="20051"/>
                    </a:lnTo>
                    <a:lnTo>
                      <a:pt x="35594" y="17921"/>
                    </a:lnTo>
                    <a:close/>
                    <a:moveTo>
                      <a:pt x="29468" y="1"/>
                    </a:moveTo>
                    <a:lnTo>
                      <a:pt x="29468" y="758"/>
                    </a:lnTo>
                    <a:lnTo>
                      <a:pt x="27320" y="758"/>
                    </a:lnTo>
                    <a:lnTo>
                      <a:pt x="27320" y="71"/>
                    </a:lnTo>
                    <a:lnTo>
                      <a:pt x="26704" y="107"/>
                    </a:lnTo>
                    <a:lnTo>
                      <a:pt x="26704" y="758"/>
                    </a:lnTo>
                    <a:lnTo>
                      <a:pt x="24574" y="758"/>
                    </a:lnTo>
                    <a:lnTo>
                      <a:pt x="24574" y="247"/>
                    </a:lnTo>
                    <a:lnTo>
                      <a:pt x="23958" y="283"/>
                    </a:lnTo>
                    <a:lnTo>
                      <a:pt x="23958" y="758"/>
                    </a:lnTo>
                    <a:lnTo>
                      <a:pt x="21916" y="758"/>
                    </a:lnTo>
                    <a:lnTo>
                      <a:pt x="21916" y="476"/>
                    </a:lnTo>
                    <a:lnTo>
                      <a:pt x="21300" y="529"/>
                    </a:lnTo>
                    <a:lnTo>
                      <a:pt x="21300" y="758"/>
                    </a:lnTo>
                    <a:lnTo>
                      <a:pt x="19452" y="758"/>
                    </a:lnTo>
                    <a:lnTo>
                      <a:pt x="18061" y="1374"/>
                    </a:lnTo>
                    <a:lnTo>
                      <a:pt x="18554" y="1374"/>
                    </a:lnTo>
                    <a:lnTo>
                      <a:pt x="18554" y="3522"/>
                    </a:lnTo>
                    <a:lnTo>
                      <a:pt x="16406" y="3522"/>
                    </a:lnTo>
                    <a:lnTo>
                      <a:pt x="16406" y="2131"/>
                    </a:lnTo>
                    <a:lnTo>
                      <a:pt x="15790" y="2395"/>
                    </a:lnTo>
                    <a:lnTo>
                      <a:pt x="15790" y="3522"/>
                    </a:lnTo>
                    <a:lnTo>
                      <a:pt x="13660" y="3522"/>
                    </a:lnTo>
                    <a:lnTo>
                      <a:pt x="13660" y="3363"/>
                    </a:lnTo>
                    <a:lnTo>
                      <a:pt x="11900" y="4138"/>
                    </a:lnTo>
                    <a:lnTo>
                      <a:pt x="13044" y="4138"/>
                    </a:lnTo>
                    <a:lnTo>
                      <a:pt x="13044" y="6285"/>
                    </a:lnTo>
                    <a:lnTo>
                      <a:pt x="10897" y="6285"/>
                    </a:lnTo>
                    <a:lnTo>
                      <a:pt x="10897" y="4595"/>
                    </a:lnTo>
                    <a:lnTo>
                      <a:pt x="10280" y="4859"/>
                    </a:lnTo>
                    <a:lnTo>
                      <a:pt x="10280" y="6285"/>
                    </a:lnTo>
                    <a:lnTo>
                      <a:pt x="8150" y="6285"/>
                    </a:lnTo>
                    <a:lnTo>
                      <a:pt x="8150" y="5810"/>
                    </a:lnTo>
                    <a:lnTo>
                      <a:pt x="7534" y="6092"/>
                    </a:lnTo>
                    <a:lnTo>
                      <a:pt x="7534" y="6285"/>
                    </a:lnTo>
                    <a:lnTo>
                      <a:pt x="7112" y="6285"/>
                    </a:lnTo>
                    <a:lnTo>
                      <a:pt x="5739" y="6901"/>
                    </a:lnTo>
                    <a:lnTo>
                      <a:pt x="7534" y="6901"/>
                    </a:lnTo>
                    <a:lnTo>
                      <a:pt x="7534" y="9031"/>
                    </a:lnTo>
                    <a:lnTo>
                      <a:pt x="5387" y="9031"/>
                    </a:lnTo>
                    <a:lnTo>
                      <a:pt x="5387" y="7042"/>
                    </a:lnTo>
                    <a:lnTo>
                      <a:pt x="4771" y="7324"/>
                    </a:lnTo>
                    <a:lnTo>
                      <a:pt x="4771" y="9031"/>
                    </a:lnTo>
                    <a:lnTo>
                      <a:pt x="2641" y="9031"/>
                    </a:lnTo>
                    <a:lnTo>
                      <a:pt x="2641" y="8679"/>
                    </a:lnTo>
                    <a:cubicBezTo>
                      <a:pt x="2289" y="8961"/>
                      <a:pt x="1989" y="9296"/>
                      <a:pt x="1708" y="9648"/>
                    </a:cubicBezTo>
                    <a:lnTo>
                      <a:pt x="2007" y="9648"/>
                    </a:lnTo>
                    <a:lnTo>
                      <a:pt x="2007" y="11778"/>
                    </a:lnTo>
                    <a:lnTo>
                      <a:pt x="493" y="11778"/>
                    </a:lnTo>
                    <a:cubicBezTo>
                      <a:pt x="423" y="11989"/>
                      <a:pt x="352" y="12182"/>
                      <a:pt x="299" y="12394"/>
                    </a:cubicBezTo>
                    <a:lnTo>
                      <a:pt x="2007" y="12394"/>
                    </a:lnTo>
                    <a:lnTo>
                      <a:pt x="2007" y="14541"/>
                    </a:lnTo>
                    <a:lnTo>
                      <a:pt x="0" y="14541"/>
                    </a:lnTo>
                    <a:cubicBezTo>
                      <a:pt x="0" y="14735"/>
                      <a:pt x="18" y="14946"/>
                      <a:pt x="35" y="15157"/>
                    </a:cubicBezTo>
                    <a:lnTo>
                      <a:pt x="2007" y="15157"/>
                    </a:lnTo>
                    <a:lnTo>
                      <a:pt x="2007" y="17287"/>
                    </a:lnTo>
                    <a:lnTo>
                      <a:pt x="511" y="17287"/>
                    </a:lnTo>
                    <a:lnTo>
                      <a:pt x="739" y="17904"/>
                    </a:lnTo>
                    <a:lnTo>
                      <a:pt x="2007" y="17904"/>
                    </a:lnTo>
                    <a:lnTo>
                      <a:pt x="2007" y="20051"/>
                    </a:lnTo>
                    <a:lnTo>
                      <a:pt x="1514" y="20051"/>
                    </a:lnTo>
                    <a:lnTo>
                      <a:pt x="1743" y="20667"/>
                    </a:lnTo>
                    <a:lnTo>
                      <a:pt x="1989" y="20667"/>
                    </a:lnTo>
                    <a:lnTo>
                      <a:pt x="1989" y="21354"/>
                    </a:lnTo>
                    <a:lnTo>
                      <a:pt x="2271" y="22111"/>
                    </a:lnTo>
                    <a:lnTo>
                      <a:pt x="2641" y="22111"/>
                    </a:lnTo>
                    <a:lnTo>
                      <a:pt x="2641" y="20667"/>
                    </a:lnTo>
                    <a:lnTo>
                      <a:pt x="4771" y="20667"/>
                    </a:lnTo>
                    <a:lnTo>
                      <a:pt x="4771" y="22111"/>
                    </a:lnTo>
                    <a:lnTo>
                      <a:pt x="5387" y="22111"/>
                    </a:lnTo>
                    <a:lnTo>
                      <a:pt x="5387" y="20667"/>
                    </a:lnTo>
                    <a:lnTo>
                      <a:pt x="7517" y="20667"/>
                    </a:lnTo>
                    <a:lnTo>
                      <a:pt x="7517" y="22111"/>
                    </a:lnTo>
                    <a:lnTo>
                      <a:pt x="8133" y="22111"/>
                    </a:lnTo>
                    <a:lnTo>
                      <a:pt x="8133" y="20667"/>
                    </a:lnTo>
                    <a:lnTo>
                      <a:pt x="10280" y="20667"/>
                    </a:lnTo>
                    <a:lnTo>
                      <a:pt x="10280" y="22111"/>
                    </a:lnTo>
                    <a:lnTo>
                      <a:pt x="10897" y="22111"/>
                    </a:lnTo>
                    <a:lnTo>
                      <a:pt x="10897" y="20667"/>
                    </a:lnTo>
                    <a:lnTo>
                      <a:pt x="13027" y="20667"/>
                    </a:lnTo>
                    <a:lnTo>
                      <a:pt x="13027" y="22111"/>
                    </a:lnTo>
                    <a:lnTo>
                      <a:pt x="13590" y="22111"/>
                    </a:lnTo>
                    <a:lnTo>
                      <a:pt x="13027" y="19470"/>
                    </a:lnTo>
                    <a:lnTo>
                      <a:pt x="13027" y="20051"/>
                    </a:lnTo>
                    <a:lnTo>
                      <a:pt x="10897" y="20051"/>
                    </a:lnTo>
                    <a:lnTo>
                      <a:pt x="10897" y="17921"/>
                    </a:lnTo>
                    <a:lnTo>
                      <a:pt x="12710" y="17921"/>
                    </a:lnTo>
                    <a:lnTo>
                      <a:pt x="12569" y="17305"/>
                    </a:lnTo>
                    <a:lnTo>
                      <a:pt x="10897" y="17305"/>
                    </a:lnTo>
                    <a:lnTo>
                      <a:pt x="10897" y="15157"/>
                    </a:lnTo>
                    <a:lnTo>
                      <a:pt x="13027" y="15157"/>
                    </a:lnTo>
                    <a:lnTo>
                      <a:pt x="13027" y="16478"/>
                    </a:lnTo>
                    <a:lnTo>
                      <a:pt x="13643" y="16425"/>
                    </a:lnTo>
                    <a:lnTo>
                      <a:pt x="13643" y="15157"/>
                    </a:lnTo>
                    <a:lnTo>
                      <a:pt x="15790" y="15157"/>
                    </a:lnTo>
                    <a:lnTo>
                      <a:pt x="15790" y="16196"/>
                    </a:lnTo>
                    <a:lnTo>
                      <a:pt x="16406" y="16126"/>
                    </a:lnTo>
                    <a:lnTo>
                      <a:pt x="16406" y="15157"/>
                    </a:lnTo>
                    <a:lnTo>
                      <a:pt x="18536" y="15157"/>
                    </a:lnTo>
                    <a:lnTo>
                      <a:pt x="18536" y="15914"/>
                    </a:lnTo>
                    <a:lnTo>
                      <a:pt x="19152" y="15844"/>
                    </a:lnTo>
                    <a:lnTo>
                      <a:pt x="19152" y="15157"/>
                    </a:lnTo>
                    <a:lnTo>
                      <a:pt x="21300" y="15157"/>
                    </a:lnTo>
                    <a:lnTo>
                      <a:pt x="21300" y="15615"/>
                    </a:lnTo>
                    <a:lnTo>
                      <a:pt x="21916" y="15562"/>
                    </a:lnTo>
                    <a:lnTo>
                      <a:pt x="21916" y="15157"/>
                    </a:lnTo>
                    <a:lnTo>
                      <a:pt x="23941" y="15157"/>
                    </a:lnTo>
                    <a:lnTo>
                      <a:pt x="23941" y="15351"/>
                    </a:lnTo>
                    <a:lnTo>
                      <a:pt x="24557" y="15281"/>
                    </a:lnTo>
                    <a:lnTo>
                      <a:pt x="24557" y="15157"/>
                    </a:lnTo>
                    <a:lnTo>
                      <a:pt x="25666" y="15157"/>
                    </a:lnTo>
                    <a:lnTo>
                      <a:pt x="26563" y="15069"/>
                    </a:lnTo>
                    <a:lnTo>
                      <a:pt x="26581" y="15157"/>
                    </a:lnTo>
                    <a:lnTo>
                      <a:pt x="26687" y="15157"/>
                    </a:lnTo>
                    <a:lnTo>
                      <a:pt x="26687" y="16126"/>
                    </a:lnTo>
                    <a:lnTo>
                      <a:pt x="27320" y="21283"/>
                    </a:lnTo>
                    <a:lnTo>
                      <a:pt x="27320" y="20667"/>
                    </a:lnTo>
                    <a:lnTo>
                      <a:pt x="29450" y="20667"/>
                    </a:lnTo>
                    <a:lnTo>
                      <a:pt x="29450" y="22111"/>
                    </a:lnTo>
                    <a:lnTo>
                      <a:pt x="30066" y="22111"/>
                    </a:lnTo>
                    <a:lnTo>
                      <a:pt x="30066" y="20667"/>
                    </a:lnTo>
                    <a:lnTo>
                      <a:pt x="32196" y="20667"/>
                    </a:lnTo>
                    <a:lnTo>
                      <a:pt x="32196" y="22111"/>
                    </a:lnTo>
                    <a:lnTo>
                      <a:pt x="32813" y="22111"/>
                    </a:lnTo>
                    <a:lnTo>
                      <a:pt x="32813" y="20667"/>
                    </a:lnTo>
                    <a:lnTo>
                      <a:pt x="34978" y="20667"/>
                    </a:lnTo>
                    <a:lnTo>
                      <a:pt x="34978" y="22111"/>
                    </a:lnTo>
                    <a:lnTo>
                      <a:pt x="35594" y="22111"/>
                    </a:lnTo>
                    <a:lnTo>
                      <a:pt x="35594" y="20667"/>
                    </a:lnTo>
                    <a:lnTo>
                      <a:pt x="37741" y="20667"/>
                    </a:lnTo>
                    <a:lnTo>
                      <a:pt x="37741" y="22111"/>
                    </a:lnTo>
                    <a:lnTo>
                      <a:pt x="38358" y="22111"/>
                    </a:lnTo>
                    <a:lnTo>
                      <a:pt x="38358" y="20667"/>
                    </a:lnTo>
                    <a:lnTo>
                      <a:pt x="40153" y="20667"/>
                    </a:lnTo>
                    <a:cubicBezTo>
                      <a:pt x="40188" y="20474"/>
                      <a:pt x="40224" y="20262"/>
                      <a:pt x="40276" y="20051"/>
                    </a:cubicBezTo>
                    <a:lnTo>
                      <a:pt x="38358" y="20051"/>
                    </a:lnTo>
                    <a:lnTo>
                      <a:pt x="38358" y="17904"/>
                    </a:lnTo>
                    <a:lnTo>
                      <a:pt x="40488" y="17904"/>
                    </a:lnTo>
                    <a:lnTo>
                      <a:pt x="40488" y="18925"/>
                    </a:lnTo>
                    <a:cubicBezTo>
                      <a:pt x="40681" y="17904"/>
                      <a:pt x="40892" y="16689"/>
                      <a:pt x="41104" y="15404"/>
                    </a:cubicBezTo>
                    <a:lnTo>
                      <a:pt x="41104" y="15157"/>
                    </a:lnTo>
                    <a:lnTo>
                      <a:pt x="41139" y="15157"/>
                    </a:lnTo>
                    <a:cubicBezTo>
                      <a:pt x="41174" y="14946"/>
                      <a:pt x="41209" y="14753"/>
                      <a:pt x="41245" y="14541"/>
                    </a:cubicBezTo>
                    <a:lnTo>
                      <a:pt x="41104" y="14541"/>
                    </a:lnTo>
                    <a:lnTo>
                      <a:pt x="41104" y="12394"/>
                    </a:lnTo>
                    <a:lnTo>
                      <a:pt x="41544" y="12394"/>
                    </a:lnTo>
                    <a:lnTo>
                      <a:pt x="41614" y="11778"/>
                    </a:lnTo>
                    <a:lnTo>
                      <a:pt x="41104" y="11778"/>
                    </a:lnTo>
                    <a:lnTo>
                      <a:pt x="41104" y="9648"/>
                    </a:lnTo>
                    <a:lnTo>
                      <a:pt x="41861" y="9648"/>
                    </a:lnTo>
                    <a:cubicBezTo>
                      <a:pt x="41878" y="9436"/>
                      <a:pt x="41896" y="9243"/>
                      <a:pt x="41913" y="9031"/>
                    </a:cubicBezTo>
                    <a:lnTo>
                      <a:pt x="41104" y="9031"/>
                    </a:lnTo>
                    <a:lnTo>
                      <a:pt x="41104" y="6901"/>
                    </a:lnTo>
                    <a:lnTo>
                      <a:pt x="42037" y="6901"/>
                    </a:lnTo>
                    <a:cubicBezTo>
                      <a:pt x="42037" y="6690"/>
                      <a:pt x="42054" y="6479"/>
                      <a:pt x="42054" y="6268"/>
                    </a:cubicBezTo>
                    <a:lnTo>
                      <a:pt x="41104" y="6268"/>
                    </a:lnTo>
                    <a:lnTo>
                      <a:pt x="41104" y="4138"/>
                    </a:lnTo>
                    <a:lnTo>
                      <a:pt x="42001" y="4138"/>
                    </a:lnTo>
                    <a:cubicBezTo>
                      <a:pt x="41966" y="3926"/>
                      <a:pt x="41949" y="3715"/>
                      <a:pt x="41931" y="3522"/>
                    </a:cubicBezTo>
                    <a:lnTo>
                      <a:pt x="41104" y="3522"/>
                    </a:lnTo>
                    <a:lnTo>
                      <a:pt x="41104" y="1973"/>
                    </a:lnTo>
                    <a:cubicBezTo>
                      <a:pt x="40910" y="1814"/>
                      <a:pt x="40699" y="1673"/>
                      <a:pt x="40470" y="1532"/>
                    </a:cubicBezTo>
                    <a:lnTo>
                      <a:pt x="40470" y="3522"/>
                    </a:lnTo>
                    <a:lnTo>
                      <a:pt x="38340" y="3522"/>
                    </a:lnTo>
                    <a:lnTo>
                      <a:pt x="38340" y="1392"/>
                    </a:lnTo>
                    <a:lnTo>
                      <a:pt x="40171" y="1392"/>
                    </a:lnTo>
                    <a:cubicBezTo>
                      <a:pt x="39625" y="1128"/>
                      <a:pt x="39062" y="916"/>
                      <a:pt x="38481" y="758"/>
                    </a:cubicBezTo>
                    <a:lnTo>
                      <a:pt x="38340" y="758"/>
                    </a:lnTo>
                    <a:lnTo>
                      <a:pt x="38340" y="723"/>
                    </a:lnTo>
                    <a:cubicBezTo>
                      <a:pt x="38146" y="670"/>
                      <a:pt x="37935" y="635"/>
                      <a:pt x="37724" y="582"/>
                    </a:cubicBezTo>
                    <a:lnTo>
                      <a:pt x="37724" y="758"/>
                    </a:lnTo>
                    <a:lnTo>
                      <a:pt x="35594" y="758"/>
                    </a:lnTo>
                    <a:lnTo>
                      <a:pt x="35594" y="247"/>
                    </a:lnTo>
                    <a:lnTo>
                      <a:pt x="34960" y="177"/>
                    </a:lnTo>
                    <a:lnTo>
                      <a:pt x="34960" y="758"/>
                    </a:lnTo>
                    <a:lnTo>
                      <a:pt x="32830" y="758"/>
                    </a:lnTo>
                    <a:lnTo>
                      <a:pt x="32830" y="36"/>
                    </a:lnTo>
                    <a:lnTo>
                      <a:pt x="32214" y="19"/>
                    </a:lnTo>
                    <a:lnTo>
                      <a:pt x="32214" y="758"/>
                    </a:lnTo>
                    <a:lnTo>
                      <a:pt x="30084" y="758"/>
                    </a:lnTo>
                    <a:lnTo>
                      <a:pt x="30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2753232" y="4491245"/>
                <a:ext cx="780745" cy="153909"/>
              </a:xfrm>
              <a:custGeom>
                <a:rect b="b" l="l" r="r" t="t"/>
                <a:pathLst>
                  <a:path extrusionOk="0" h="4893" w="24821">
                    <a:moveTo>
                      <a:pt x="13477" y="1"/>
                    </a:moveTo>
                    <a:cubicBezTo>
                      <a:pt x="7887" y="1"/>
                      <a:pt x="2306" y="732"/>
                      <a:pt x="2306" y="732"/>
                    </a:cubicBezTo>
                    <a:lnTo>
                      <a:pt x="0" y="1753"/>
                    </a:lnTo>
                    <a:cubicBezTo>
                      <a:pt x="5657" y="4102"/>
                      <a:pt x="13438" y="4892"/>
                      <a:pt x="19572" y="4892"/>
                    </a:cubicBezTo>
                    <a:cubicBezTo>
                      <a:pt x="21530" y="4892"/>
                      <a:pt x="23321" y="4812"/>
                      <a:pt x="24821" y="4675"/>
                    </a:cubicBezTo>
                    <a:cubicBezTo>
                      <a:pt x="24785" y="4218"/>
                      <a:pt x="24750" y="3778"/>
                      <a:pt x="24680" y="3338"/>
                    </a:cubicBezTo>
                    <a:cubicBezTo>
                      <a:pt x="24248" y="678"/>
                      <a:pt x="18858" y="1"/>
                      <a:pt x="13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2923208" y="4767377"/>
                <a:ext cx="124625" cy="210371"/>
              </a:xfrm>
              <a:custGeom>
                <a:rect b="b" l="l" r="r" t="t"/>
                <a:pathLst>
                  <a:path extrusionOk="0" h="6688" w="3962">
                    <a:moveTo>
                      <a:pt x="3049" y="1"/>
                    </a:moveTo>
                    <a:cubicBezTo>
                      <a:pt x="2883" y="1"/>
                      <a:pt x="2717" y="89"/>
                      <a:pt x="2641" y="280"/>
                    </a:cubicBezTo>
                    <a:lnTo>
                      <a:pt x="0" y="6687"/>
                    </a:lnTo>
                    <a:lnTo>
                      <a:pt x="0" y="6687"/>
                    </a:lnTo>
                    <a:lnTo>
                      <a:pt x="3961" y="6265"/>
                    </a:lnTo>
                    <a:lnTo>
                      <a:pt x="3503" y="420"/>
                    </a:lnTo>
                    <a:cubicBezTo>
                      <a:pt x="3483" y="151"/>
                      <a:pt x="3266" y="1"/>
                      <a:pt x="30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2573819" y="4907377"/>
                <a:ext cx="28813" cy="103581"/>
              </a:xfrm>
              <a:custGeom>
                <a:rect b="b" l="l" r="r" t="t"/>
                <a:pathLst>
                  <a:path extrusionOk="0" fill="none" h="3293" w="916">
                    <a:moveTo>
                      <a:pt x="916" y="3292"/>
                    </a:moveTo>
                    <a:lnTo>
                      <a:pt x="1" y="1"/>
                    </a:lnTo>
                  </a:path>
                </a:pathLst>
              </a:custGeom>
              <a:noFill/>
              <a:ln cap="rnd" cmpd="sng" w="5725">
                <a:solidFill>
                  <a:srgbClr val="684CB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2498518" y="3366998"/>
                <a:ext cx="1111871" cy="1237345"/>
              </a:xfrm>
              <a:custGeom>
                <a:rect b="b" l="l" r="r" t="t"/>
                <a:pathLst>
                  <a:path extrusionOk="0" h="39337" w="35348">
                    <a:moveTo>
                      <a:pt x="26655" y="0"/>
                    </a:moveTo>
                    <a:cubicBezTo>
                      <a:pt x="24308" y="0"/>
                      <a:pt x="21979" y="246"/>
                      <a:pt x="19699" y="723"/>
                    </a:cubicBezTo>
                    <a:cubicBezTo>
                      <a:pt x="16953" y="1269"/>
                      <a:pt x="14347" y="2166"/>
                      <a:pt x="12552" y="3363"/>
                    </a:cubicBezTo>
                    <a:cubicBezTo>
                      <a:pt x="7992" y="6391"/>
                      <a:pt x="1" y="21636"/>
                      <a:pt x="1" y="21636"/>
                    </a:cubicBezTo>
                    <a:lnTo>
                      <a:pt x="9964" y="22798"/>
                    </a:lnTo>
                    <a:cubicBezTo>
                      <a:pt x="9964" y="22798"/>
                      <a:pt x="9946" y="23097"/>
                      <a:pt x="9911" y="23625"/>
                    </a:cubicBezTo>
                    <a:cubicBezTo>
                      <a:pt x="9700" y="26441"/>
                      <a:pt x="8978" y="35613"/>
                      <a:pt x="8644" y="36475"/>
                    </a:cubicBezTo>
                    <a:cubicBezTo>
                      <a:pt x="8468" y="36915"/>
                      <a:pt x="9119" y="37267"/>
                      <a:pt x="10439" y="37567"/>
                    </a:cubicBezTo>
                    <a:cubicBezTo>
                      <a:pt x="12164" y="37954"/>
                      <a:pt x="15016" y="38218"/>
                      <a:pt x="18642" y="38376"/>
                    </a:cubicBezTo>
                    <a:cubicBezTo>
                      <a:pt x="22322" y="38535"/>
                      <a:pt x="26493" y="39081"/>
                      <a:pt x="29398" y="39274"/>
                    </a:cubicBezTo>
                    <a:cubicBezTo>
                      <a:pt x="29996" y="39313"/>
                      <a:pt x="30539" y="39336"/>
                      <a:pt x="31012" y="39336"/>
                    </a:cubicBezTo>
                    <a:cubicBezTo>
                      <a:pt x="32236" y="39336"/>
                      <a:pt x="32984" y="39183"/>
                      <a:pt x="32971" y="38764"/>
                    </a:cubicBezTo>
                    <a:cubicBezTo>
                      <a:pt x="32936" y="37866"/>
                      <a:pt x="33253" y="31018"/>
                      <a:pt x="33464" y="25667"/>
                    </a:cubicBezTo>
                    <a:cubicBezTo>
                      <a:pt x="33517" y="24487"/>
                      <a:pt x="33570" y="23378"/>
                      <a:pt x="33605" y="22428"/>
                    </a:cubicBezTo>
                    <a:cubicBezTo>
                      <a:pt x="33658" y="21213"/>
                      <a:pt x="33693" y="20227"/>
                      <a:pt x="33693" y="19664"/>
                    </a:cubicBezTo>
                    <a:cubicBezTo>
                      <a:pt x="33746" y="16689"/>
                      <a:pt x="35348" y="6972"/>
                      <a:pt x="35348" y="6972"/>
                    </a:cubicBezTo>
                    <a:lnTo>
                      <a:pt x="31774" y="1955"/>
                    </a:lnTo>
                    <a:lnTo>
                      <a:pt x="30753" y="512"/>
                    </a:lnTo>
                    <a:cubicBezTo>
                      <a:pt x="30049" y="300"/>
                      <a:pt x="29328" y="160"/>
                      <a:pt x="28588" y="107"/>
                    </a:cubicBezTo>
                    <a:cubicBezTo>
                      <a:pt x="28060" y="54"/>
                      <a:pt x="27497" y="1"/>
                      <a:pt x="26898" y="1"/>
                    </a:cubicBezTo>
                    <a:cubicBezTo>
                      <a:pt x="26817" y="1"/>
                      <a:pt x="26736" y="0"/>
                      <a:pt x="26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3212238" y="3695342"/>
                <a:ext cx="288505" cy="304044"/>
              </a:xfrm>
              <a:custGeom>
                <a:rect b="b" l="l" r="r" t="t"/>
                <a:pathLst>
                  <a:path extrusionOk="0" h="9666" w="9172">
                    <a:moveTo>
                      <a:pt x="5528" y="1"/>
                    </a:moveTo>
                    <a:lnTo>
                      <a:pt x="440" y="1920"/>
                    </a:lnTo>
                    <a:lnTo>
                      <a:pt x="0" y="2483"/>
                    </a:lnTo>
                    <a:cubicBezTo>
                      <a:pt x="440" y="3610"/>
                      <a:pt x="1373" y="4455"/>
                      <a:pt x="2535" y="4789"/>
                    </a:cubicBezTo>
                    <a:lnTo>
                      <a:pt x="2588" y="4789"/>
                    </a:lnTo>
                    <a:lnTo>
                      <a:pt x="7094" y="9665"/>
                    </a:lnTo>
                    <a:lnTo>
                      <a:pt x="9171" y="4789"/>
                    </a:lnTo>
                    <a:cubicBezTo>
                      <a:pt x="9171" y="4789"/>
                      <a:pt x="6337" y="3187"/>
                      <a:pt x="5932" y="2149"/>
                    </a:cubicBezTo>
                    <a:lnTo>
                      <a:pt x="5915" y="2113"/>
                    </a:lnTo>
                    <a:cubicBezTo>
                      <a:pt x="5668" y="1427"/>
                      <a:pt x="5545" y="705"/>
                      <a:pt x="5528" y="1"/>
                    </a:cubicBezTo>
                    <a:close/>
                  </a:path>
                </a:pathLst>
              </a:custGeom>
              <a:solidFill>
                <a:srgbClr val="FF9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3212238" y="3695342"/>
                <a:ext cx="186056" cy="150103"/>
              </a:xfrm>
              <a:custGeom>
                <a:rect b="b" l="l" r="r" t="t"/>
                <a:pathLst>
                  <a:path extrusionOk="0" h="4772" w="5915">
                    <a:moveTo>
                      <a:pt x="5528" y="1"/>
                    </a:moveTo>
                    <a:lnTo>
                      <a:pt x="440" y="1902"/>
                    </a:lnTo>
                    <a:lnTo>
                      <a:pt x="0" y="2483"/>
                    </a:lnTo>
                    <a:cubicBezTo>
                      <a:pt x="440" y="3592"/>
                      <a:pt x="1373" y="4437"/>
                      <a:pt x="2535" y="4771"/>
                    </a:cubicBezTo>
                    <a:cubicBezTo>
                      <a:pt x="4876" y="4560"/>
                      <a:pt x="5651" y="3029"/>
                      <a:pt x="5915" y="2096"/>
                    </a:cubicBezTo>
                    <a:cubicBezTo>
                      <a:pt x="5668" y="1427"/>
                      <a:pt x="5545" y="705"/>
                      <a:pt x="5528"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3158420" y="3664518"/>
                <a:ext cx="239876" cy="171587"/>
              </a:xfrm>
              <a:custGeom>
                <a:rect b="b" l="l" r="r" t="t"/>
                <a:pathLst>
                  <a:path extrusionOk="0" h="5455" w="7626">
                    <a:moveTo>
                      <a:pt x="3110" y="0"/>
                    </a:moveTo>
                    <a:cubicBezTo>
                      <a:pt x="2578" y="0"/>
                      <a:pt x="2063" y="277"/>
                      <a:pt x="2063" y="277"/>
                    </a:cubicBezTo>
                    <a:cubicBezTo>
                      <a:pt x="585" y="277"/>
                      <a:pt x="989" y="2512"/>
                      <a:pt x="479" y="3727"/>
                    </a:cubicBezTo>
                    <a:cubicBezTo>
                      <a:pt x="0" y="4844"/>
                      <a:pt x="245" y="5454"/>
                      <a:pt x="871" y="5454"/>
                    </a:cubicBezTo>
                    <a:cubicBezTo>
                      <a:pt x="936" y="5454"/>
                      <a:pt x="1005" y="5448"/>
                      <a:pt x="1077" y="5435"/>
                    </a:cubicBezTo>
                    <a:cubicBezTo>
                      <a:pt x="1557" y="5349"/>
                      <a:pt x="2158" y="4041"/>
                      <a:pt x="2558" y="3020"/>
                    </a:cubicBezTo>
                    <a:lnTo>
                      <a:pt x="2558" y="3020"/>
                    </a:lnTo>
                    <a:cubicBezTo>
                      <a:pt x="2510" y="3373"/>
                      <a:pt x="2551" y="3729"/>
                      <a:pt x="2803" y="3974"/>
                    </a:cubicBezTo>
                    <a:cubicBezTo>
                      <a:pt x="3049" y="4220"/>
                      <a:pt x="3381" y="4353"/>
                      <a:pt x="3718" y="4353"/>
                    </a:cubicBezTo>
                    <a:cubicBezTo>
                      <a:pt x="3909" y="4353"/>
                      <a:pt x="4102" y="4309"/>
                      <a:pt x="4281" y="4220"/>
                    </a:cubicBezTo>
                    <a:cubicBezTo>
                      <a:pt x="4281" y="4220"/>
                      <a:pt x="4455" y="4847"/>
                      <a:pt x="5393" y="4847"/>
                    </a:cubicBezTo>
                    <a:cubicBezTo>
                      <a:pt x="5533" y="4847"/>
                      <a:pt x="5690" y="4833"/>
                      <a:pt x="5866" y="4801"/>
                    </a:cubicBezTo>
                    <a:cubicBezTo>
                      <a:pt x="7221" y="4537"/>
                      <a:pt x="7626" y="1421"/>
                      <a:pt x="7239" y="963"/>
                    </a:cubicBezTo>
                    <a:cubicBezTo>
                      <a:pt x="6942" y="613"/>
                      <a:pt x="6368" y="572"/>
                      <a:pt x="6115" y="572"/>
                    </a:cubicBezTo>
                    <a:cubicBezTo>
                      <a:pt x="6037" y="572"/>
                      <a:pt x="5989" y="576"/>
                      <a:pt x="5989" y="576"/>
                    </a:cubicBezTo>
                    <a:cubicBezTo>
                      <a:pt x="5989" y="576"/>
                      <a:pt x="5198" y="181"/>
                      <a:pt x="4466" y="181"/>
                    </a:cubicBezTo>
                    <a:cubicBezTo>
                      <a:pt x="4258" y="181"/>
                      <a:pt x="4055" y="213"/>
                      <a:pt x="3876" y="294"/>
                    </a:cubicBezTo>
                    <a:cubicBezTo>
                      <a:pt x="3661" y="73"/>
                      <a:pt x="3383" y="0"/>
                      <a:pt x="3110" y="0"/>
                    </a:cubicBezTo>
                    <a:close/>
                  </a:path>
                </a:pathLst>
              </a:custGeom>
              <a:solidFill>
                <a:srgbClr val="FF9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3236049" y="3684270"/>
                <a:ext cx="32147" cy="85306"/>
              </a:xfrm>
              <a:custGeom>
                <a:rect b="b" l="l" r="r" t="t"/>
                <a:pathLst>
                  <a:path extrusionOk="0" fill="none" h="2712" w="1022">
                    <a:moveTo>
                      <a:pt x="0" y="2712"/>
                    </a:moveTo>
                    <a:cubicBezTo>
                      <a:pt x="0" y="2712"/>
                      <a:pt x="211" y="811"/>
                      <a:pt x="1021" y="1"/>
                    </a:cubicBezTo>
                  </a:path>
                </a:pathLst>
              </a:custGeom>
              <a:noFill/>
              <a:ln cap="rnd" cmpd="sng" w="61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3291408" y="3698676"/>
                <a:ext cx="31046" cy="98580"/>
              </a:xfrm>
              <a:custGeom>
                <a:rect b="b" l="l" r="r" t="t"/>
                <a:pathLst>
                  <a:path extrusionOk="0" fill="none" h="3134" w="987">
                    <a:moveTo>
                      <a:pt x="53" y="3134"/>
                    </a:moveTo>
                    <a:cubicBezTo>
                      <a:pt x="0" y="1602"/>
                      <a:pt x="986" y="1"/>
                      <a:pt x="986" y="1"/>
                    </a:cubicBezTo>
                  </a:path>
                </a:pathLst>
              </a:custGeom>
              <a:noFill/>
              <a:ln cap="rnd" cmpd="sng" w="61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3061637" y="3688171"/>
                <a:ext cx="210969" cy="368778"/>
              </a:xfrm>
              <a:custGeom>
                <a:rect b="b" l="l" r="r" t="t"/>
                <a:pathLst>
                  <a:path extrusionOk="0" h="11724" w="6707">
                    <a:moveTo>
                      <a:pt x="792" y="0"/>
                    </a:moveTo>
                    <a:cubicBezTo>
                      <a:pt x="352" y="0"/>
                      <a:pt x="0" y="352"/>
                      <a:pt x="0" y="792"/>
                    </a:cubicBezTo>
                    <a:lnTo>
                      <a:pt x="0" y="10932"/>
                    </a:lnTo>
                    <a:cubicBezTo>
                      <a:pt x="0" y="11372"/>
                      <a:pt x="352" y="11724"/>
                      <a:pt x="792" y="11724"/>
                    </a:cubicBezTo>
                    <a:lnTo>
                      <a:pt x="5932" y="11724"/>
                    </a:lnTo>
                    <a:cubicBezTo>
                      <a:pt x="6355" y="11724"/>
                      <a:pt x="6707" y="11372"/>
                      <a:pt x="6707" y="10932"/>
                    </a:cubicBezTo>
                    <a:lnTo>
                      <a:pt x="6707" y="792"/>
                    </a:lnTo>
                    <a:cubicBezTo>
                      <a:pt x="6707" y="352"/>
                      <a:pt x="6355" y="0"/>
                      <a:pt x="5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3047797" y="3688171"/>
                <a:ext cx="210969" cy="368778"/>
              </a:xfrm>
              <a:custGeom>
                <a:rect b="b" l="l" r="r" t="t"/>
                <a:pathLst>
                  <a:path extrusionOk="0" h="11724" w="6707">
                    <a:moveTo>
                      <a:pt x="775" y="0"/>
                    </a:moveTo>
                    <a:cubicBezTo>
                      <a:pt x="352" y="0"/>
                      <a:pt x="0" y="352"/>
                      <a:pt x="0" y="792"/>
                    </a:cubicBezTo>
                    <a:lnTo>
                      <a:pt x="0" y="10932"/>
                    </a:lnTo>
                    <a:cubicBezTo>
                      <a:pt x="0" y="11372"/>
                      <a:pt x="352" y="11724"/>
                      <a:pt x="775" y="11724"/>
                    </a:cubicBezTo>
                    <a:lnTo>
                      <a:pt x="5915" y="11724"/>
                    </a:lnTo>
                    <a:cubicBezTo>
                      <a:pt x="6355" y="11724"/>
                      <a:pt x="6707" y="11372"/>
                      <a:pt x="6707" y="10932"/>
                    </a:cubicBezTo>
                    <a:lnTo>
                      <a:pt x="6707" y="792"/>
                    </a:lnTo>
                    <a:cubicBezTo>
                      <a:pt x="6707" y="352"/>
                      <a:pt x="6355" y="0"/>
                      <a:pt x="59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3123098" y="3750166"/>
                <a:ext cx="60362" cy="59827"/>
              </a:xfrm>
              <a:custGeom>
                <a:rect b="b" l="l" r="r" t="t"/>
                <a:pathLst>
                  <a:path extrusionOk="0" h="1902" w="1919">
                    <a:moveTo>
                      <a:pt x="405" y="1"/>
                    </a:moveTo>
                    <a:cubicBezTo>
                      <a:pt x="176" y="1"/>
                      <a:pt x="0" y="177"/>
                      <a:pt x="0" y="406"/>
                    </a:cubicBezTo>
                    <a:lnTo>
                      <a:pt x="0" y="1497"/>
                    </a:lnTo>
                    <a:cubicBezTo>
                      <a:pt x="0" y="1726"/>
                      <a:pt x="176" y="1902"/>
                      <a:pt x="405" y="1902"/>
                    </a:cubicBezTo>
                    <a:lnTo>
                      <a:pt x="1514" y="1902"/>
                    </a:lnTo>
                    <a:cubicBezTo>
                      <a:pt x="1725" y="1902"/>
                      <a:pt x="1919" y="1726"/>
                      <a:pt x="1919" y="1497"/>
                    </a:cubicBezTo>
                    <a:lnTo>
                      <a:pt x="1919" y="406"/>
                    </a:lnTo>
                    <a:cubicBezTo>
                      <a:pt x="1919" y="177"/>
                      <a:pt x="1725" y="1"/>
                      <a:pt x="15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3134704" y="3766239"/>
                <a:ext cx="32713" cy="27649"/>
              </a:xfrm>
              <a:custGeom>
                <a:rect b="b" l="l" r="r" t="t"/>
                <a:pathLst>
                  <a:path extrusionOk="0" h="879" w="1040">
                    <a:moveTo>
                      <a:pt x="599" y="0"/>
                    </a:moveTo>
                    <a:cubicBezTo>
                      <a:pt x="194" y="0"/>
                      <a:pt x="1" y="475"/>
                      <a:pt x="282" y="757"/>
                    </a:cubicBezTo>
                    <a:cubicBezTo>
                      <a:pt x="372" y="841"/>
                      <a:pt x="481" y="879"/>
                      <a:pt x="588" y="879"/>
                    </a:cubicBezTo>
                    <a:cubicBezTo>
                      <a:pt x="818" y="879"/>
                      <a:pt x="1039" y="705"/>
                      <a:pt x="1039" y="440"/>
                    </a:cubicBezTo>
                    <a:cubicBezTo>
                      <a:pt x="1039" y="194"/>
                      <a:pt x="846" y="0"/>
                      <a:pt x="5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2886722" y="3804895"/>
                <a:ext cx="394760" cy="268500"/>
              </a:xfrm>
              <a:custGeom>
                <a:rect b="b" l="l" r="r" t="t"/>
                <a:pathLst>
                  <a:path extrusionOk="0" h="8536" w="12550">
                    <a:moveTo>
                      <a:pt x="5337" y="0"/>
                    </a:moveTo>
                    <a:cubicBezTo>
                      <a:pt x="5324" y="0"/>
                      <a:pt x="5311" y="1"/>
                      <a:pt x="5297" y="3"/>
                    </a:cubicBezTo>
                    <a:cubicBezTo>
                      <a:pt x="4628" y="109"/>
                      <a:pt x="4135" y="3295"/>
                      <a:pt x="1442" y="3929"/>
                    </a:cubicBezTo>
                    <a:cubicBezTo>
                      <a:pt x="1442" y="3929"/>
                      <a:pt x="1" y="8055"/>
                      <a:pt x="1738" y="8055"/>
                    </a:cubicBezTo>
                    <a:cubicBezTo>
                      <a:pt x="1872" y="8055"/>
                      <a:pt x="2025" y="8031"/>
                      <a:pt x="2199" y="7978"/>
                    </a:cubicBezTo>
                    <a:cubicBezTo>
                      <a:pt x="2665" y="7835"/>
                      <a:pt x="3127" y="7779"/>
                      <a:pt x="3587" y="7779"/>
                    </a:cubicBezTo>
                    <a:cubicBezTo>
                      <a:pt x="5276" y="7779"/>
                      <a:pt x="6941" y="8535"/>
                      <a:pt x="8689" y="8535"/>
                    </a:cubicBezTo>
                    <a:cubicBezTo>
                      <a:pt x="8930" y="8535"/>
                      <a:pt x="9172" y="8521"/>
                      <a:pt x="9416" y="8488"/>
                    </a:cubicBezTo>
                    <a:cubicBezTo>
                      <a:pt x="11916" y="8136"/>
                      <a:pt x="11845" y="6693"/>
                      <a:pt x="11141" y="6429"/>
                    </a:cubicBezTo>
                    <a:cubicBezTo>
                      <a:pt x="11951" y="6129"/>
                      <a:pt x="12550" y="4598"/>
                      <a:pt x="11529" y="4281"/>
                    </a:cubicBezTo>
                    <a:cubicBezTo>
                      <a:pt x="12162" y="3929"/>
                      <a:pt x="12356" y="2890"/>
                      <a:pt x="11863" y="2468"/>
                    </a:cubicBezTo>
                    <a:cubicBezTo>
                      <a:pt x="11783" y="2399"/>
                      <a:pt x="11708" y="2370"/>
                      <a:pt x="11628" y="2370"/>
                    </a:cubicBezTo>
                    <a:cubicBezTo>
                      <a:pt x="11238" y="2370"/>
                      <a:pt x="10730" y="3054"/>
                      <a:pt x="8872" y="3054"/>
                    </a:cubicBezTo>
                    <a:cubicBezTo>
                      <a:pt x="8781" y="3054"/>
                      <a:pt x="8686" y="3052"/>
                      <a:pt x="8589" y="3049"/>
                    </a:cubicBezTo>
                    <a:cubicBezTo>
                      <a:pt x="6089" y="2943"/>
                      <a:pt x="5632" y="2503"/>
                      <a:pt x="5632" y="2503"/>
                    </a:cubicBezTo>
                    <a:cubicBezTo>
                      <a:pt x="5632" y="2503"/>
                      <a:pt x="5970" y="0"/>
                      <a:pt x="5337" y="0"/>
                    </a:cubicBezTo>
                    <a:close/>
                  </a:path>
                </a:pathLst>
              </a:custGeom>
              <a:solidFill>
                <a:srgbClr val="FF9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3118097" y="3939548"/>
                <a:ext cx="131828" cy="22176"/>
              </a:xfrm>
              <a:custGeom>
                <a:rect b="b" l="l" r="r" t="t"/>
                <a:pathLst>
                  <a:path extrusionOk="0" fill="none" h="705" w="4191">
                    <a:moveTo>
                      <a:pt x="4190" y="0"/>
                    </a:moveTo>
                    <a:cubicBezTo>
                      <a:pt x="2694" y="704"/>
                      <a:pt x="1" y="229"/>
                      <a:pt x="1" y="229"/>
                    </a:cubicBezTo>
                  </a:path>
                </a:pathLst>
              </a:custGeom>
              <a:solidFill>
                <a:schemeClr val="accent4"/>
              </a:solidFill>
              <a:ln cap="rnd" cmpd="sng" w="48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3118097" y="4003210"/>
                <a:ext cx="119089" cy="28278"/>
              </a:xfrm>
              <a:custGeom>
                <a:rect b="b" l="l" r="r" t="t"/>
                <a:pathLst>
                  <a:path extrusionOk="0" fill="none" h="899" w="3786">
                    <a:moveTo>
                      <a:pt x="3785" y="124"/>
                    </a:moveTo>
                    <a:cubicBezTo>
                      <a:pt x="1884" y="898"/>
                      <a:pt x="1" y="0"/>
                      <a:pt x="1" y="0"/>
                    </a:cubicBezTo>
                  </a:path>
                </a:pathLst>
              </a:custGeom>
              <a:solidFill>
                <a:schemeClr val="accent4"/>
              </a:solidFill>
              <a:ln cap="rnd" cmpd="sng" w="48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3330725" y="3383637"/>
                <a:ext cx="473461" cy="833400"/>
              </a:xfrm>
              <a:custGeom>
                <a:rect b="b" l="l" r="r" t="t"/>
                <a:pathLst>
                  <a:path extrusionOk="0" h="26495" w="15052">
                    <a:moveTo>
                      <a:pt x="4313" y="0"/>
                    </a:moveTo>
                    <a:lnTo>
                      <a:pt x="4489" y="1092"/>
                    </a:lnTo>
                    <a:lnTo>
                      <a:pt x="6830" y="14946"/>
                    </a:lnTo>
                    <a:lnTo>
                      <a:pt x="6848" y="15034"/>
                    </a:lnTo>
                    <a:lnTo>
                      <a:pt x="5545" y="13907"/>
                    </a:lnTo>
                    <a:lnTo>
                      <a:pt x="4278" y="12798"/>
                    </a:lnTo>
                    <a:lnTo>
                      <a:pt x="3644" y="13572"/>
                    </a:lnTo>
                    <a:lnTo>
                      <a:pt x="916" y="16952"/>
                    </a:lnTo>
                    <a:lnTo>
                      <a:pt x="0" y="18079"/>
                    </a:lnTo>
                    <a:cubicBezTo>
                      <a:pt x="0" y="18079"/>
                      <a:pt x="352" y="18589"/>
                      <a:pt x="951" y="19346"/>
                    </a:cubicBezTo>
                    <a:lnTo>
                      <a:pt x="1162" y="19593"/>
                    </a:lnTo>
                    <a:cubicBezTo>
                      <a:pt x="2430" y="21177"/>
                      <a:pt x="4612" y="23624"/>
                      <a:pt x="7006" y="25138"/>
                    </a:cubicBezTo>
                    <a:cubicBezTo>
                      <a:pt x="7869" y="25701"/>
                      <a:pt x="8802" y="26106"/>
                      <a:pt x="9805" y="26352"/>
                    </a:cubicBezTo>
                    <a:cubicBezTo>
                      <a:pt x="10256" y="26449"/>
                      <a:pt x="10672" y="26494"/>
                      <a:pt x="11055" y="26494"/>
                    </a:cubicBezTo>
                    <a:cubicBezTo>
                      <a:pt x="12484" y="26494"/>
                      <a:pt x="13458" y="25871"/>
                      <a:pt x="14083" y="24997"/>
                    </a:cubicBezTo>
                    <a:cubicBezTo>
                      <a:pt x="14224" y="24803"/>
                      <a:pt x="14347" y="24592"/>
                      <a:pt x="14453" y="24363"/>
                    </a:cubicBezTo>
                    <a:cubicBezTo>
                      <a:pt x="14541" y="24170"/>
                      <a:pt x="14611" y="23976"/>
                      <a:pt x="14681" y="23782"/>
                    </a:cubicBezTo>
                    <a:cubicBezTo>
                      <a:pt x="14963" y="22902"/>
                      <a:pt x="15051" y="21987"/>
                      <a:pt x="14928" y="21089"/>
                    </a:cubicBezTo>
                    <a:cubicBezTo>
                      <a:pt x="14893" y="20843"/>
                      <a:pt x="14840" y="20614"/>
                      <a:pt x="14752" y="20385"/>
                    </a:cubicBezTo>
                    <a:lnTo>
                      <a:pt x="14752" y="20350"/>
                    </a:lnTo>
                    <a:cubicBezTo>
                      <a:pt x="14012" y="18237"/>
                      <a:pt x="11654" y="6390"/>
                      <a:pt x="10298" y="4067"/>
                    </a:cubicBezTo>
                    <a:cubicBezTo>
                      <a:pt x="8960" y="1761"/>
                      <a:pt x="4313" y="0"/>
                      <a:pt x="4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3330725" y="3786715"/>
                <a:ext cx="173883" cy="213768"/>
              </a:xfrm>
              <a:custGeom>
                <a:rect b="b" l="l" r="r" t="t"/>
                <a:pathLst>
                  <a:path extrusionOk="0" h="6796" w="5528">
                    <a:moveTo>
                      <a:pt x="4278" y="1"/>
                    </a:moveTo>
                    <a:lnTo>
                      <a:pt x="3644" y="757"/>
                    </a:lnTo>
                    <a:lnTo>
                      <a:pt x="916" y="4137"/>
                    </a:lnTo>
                    <a:lnTo>
                      <a:pt x="0" y="5264"/>
                    </a:lnTo>
                    <a:cubicBezTo>
                      <a:pt x="0" y="5264"/>
                      <a:pt x="352" y="5774"/>
                      <a:pt x="951" y="6531"/>
                    </a:cubicBezTo>
                    <a:lnTo>
                      <a:pt x="1162" y="6795"/>
                    </a:lnTo>
                    <a:lnTo>
                      <a:pt x="5528" y="1074"/>
                    </a:lnTo>
                    <a:lnTo>
                      <a:pt x="42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3330159" y="3367564"/>
                <a:ext cx="473461" cy="764168"/>
              </a:xfrm>
              <a:custGeom>
                <a:rect b="b" l="l" r="r" t="t"/>
                <a:pathLst>
                  <a:path extrusionOk="0" h="24294" w="15052">
                    <a:moveTo>
                      <a:pt x="441" y="1"/>
                    </a:moveTo>
                    <a:lnTo>
                      <a:pt x="1" y="775"/>
                    </a:lnTo>
                    <a:cubicBezTo>
                      <a:pt x="318" y="775"/>
                      <a:pt x="599" y="793"/>
                      <a:pt x="881" y="828"/>
                    </a:cubicBezTo>
                    <a:cubicBezTo>
                      <a:pt x="1268" y="846"/>
                      <a:pt x="1638" y="899"/>
                      <a:pt x="1990" y="951"/>
                    </a:cubicBezTo>
                    <a:cubicBezTo>
                      <a:pt x="2852" y="1075"/>
                      <a:pt x="3680" y="1286"/>
                      <a:pt x="4507" y="1585"/>
                    </a:cubicBezTo>
                    <a:cubicBezTo>
                      <a:pt x="4789" y="1691"/>
                      <a:pt x="5070" y="1814"/>
                      <a:pt x="5352" y="1937"/>
                    </a:cubicBezTo>
                    <a:cubicBezTo>
                      <a:pt x="8926" y="3627"/>
                      <a:pt x="10527" y="6848"/>
                      <a:pt x="11249" y="9894"/>
                    </a:cubicBezTo>
                    <a:cubicBezTo>
                      <a:pt x="12024" y="13186"/>
                      <a:pt x="14400" y="20051"/>
                      <a:pt x="14699" y="24293"/>
                    </a:cubicBezTo>
                    <a:cubicBezTo>
                      <a:pt x="14981" y="23413"/>
                      <a:pt x="15051" y="22480"/>
                      <a:pt x="14928" y="21582"/>
                    </a:cubicBezTo>
                    <a:cubicBezTo>
                      <a:pt x="14893" y="21336"/>
                      <a:pt x="14840" y="21107"/>
                      <a:pt x="14752" y="20878"/>
                    </a:cubicBezTo>
                    <a:lnTo>
                      <a:pt x="14752" y="20843"/>
                    </a:lnTo>
                    <a:cubicBezTo>
                      <a:pt x="14013" y="18731"/>
                      <a:pt x="11654" y="6884"/>
                      <a:pt x="10299" y="4560"/>
                    </a:cubicBezTo>
                    <a:cubicBezTo>
                      <a:pt x="8961" y="2236"/>
                      <a:pt x="4313" y="476"/>
                      <a:pt x="4313" y="476"/>
                    </a:cubicBezTo>
                    <a:cubicBezTo>
                      <a:pt x="3609" y="265"/>
                      <a:pt x="2888" y="142"/>
                      <a:pt x="2148" y="71"/>
                    </a:cubicBezTo>
                    <a:lnTo>
                      <a:pt x="1743" y="36"/>
                    </a:lnTo>
                    <a:lnTo>
                      <a:pt x="1427" y="18"/>
                    </a:lnTo>
                    <a:lnTo>
                      <a:pt x="1251" y="18"/>
                    </a:lnTo>
                    <a:lnTo>
                      <a:pt x="89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3464718" y="3786149"/>
                <a:ext cx="210434" cy="175016"/>
              </a:xfrm>
              <a:custGeom>
                <a:rect b="b" l="l" r="r" t="t"/>
                <a:pathLst>
                  <a:path extrusionOk="0" fill="none" h="5564" w="6690">
                    <a:moveTo>
                      <a:pt x="0" y="1"/>
                    </a:moveTo>
                    <a:lnTo>
                      <a:pt x="6690" y="5564"/>
                    </a:lnTo>
                  </a:path>
                </a:pathLst>
              </a:custGeom>
              <a:solidFill>
                <a:schemeClr val="accent4"/>
              </a:solidFill>
              <a:ln cap="rnd" cmpd="sng" w="57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2854545" y="3684270"/>
                <a:ext cx="37683" cy="315116"/>
              </a:xfrm>
              <a:custGeom>
                <a:rect b="b" l="l" r="r" t="t"/>
                <a:pathLst>
                  <a:path extrusionOk="0" fill="none" h="10018" w="1198">
                    <a:moveTo>
                      <a:pt x="0" y="10017"/>
                    </a:moveTo>
                    <a:lnTo>
                      <a:pt x="1198" y="1"/>
                    </a:lnTo>
                  </a:path>
                </a:pathLst>
              </a:custGeom>
              <a:solidFill>
                <a:schemeClr val="accent4"/>
              </a:solidFill>
              <a:ln cap="rnd" cmpd="sng" w="57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2484112" y="3887492"/>
                <a:ext cx="488968" cy="291619"/>
              </a:xfrm>
              <a:custGeom>
                <a:rect b="b" l="l" r="r" t="t"/>
                <a:pathLst>
                  <a:path extrusionOk="0" h="9271" w="15545">
                    <a:moveTo>
                      <a:pt x="14788" y="0"/>
                    </a:moveTo>
                    <a:cubicBezTo>
                      <a:pt x="14788" y="0"/>
                      <a:pt x="14172" y="106"/>
                      <a:pt x="13221" y="247"/>
                    </a:cubicBezTo>
                    <a:cubicBezTo>
                      <a:pt x="11425" y="528"/>
                      <a:pt x="8415" y="951"/>
                      <a:pt x="5704" y="1092"/>
                    </a:cubicBezTo>
                    <a:cubicBezTo>
                      <a:pt x="1550" y="1321"/>
                      <a:pt x="793" y="4049"/>
                      <a:pt x="476" y="5088"/>
                    </a:cubicBezTo>
                    <a:cubicBezTo>
                      <a:pt x="159" y="6144"/>
                      <a:pt x="1" y="8802"/>
                      <a:pt x="3328" y="9224"/>
                    </a:cubicBezTo>
                    <a:cubicBezTo>
                      <a:pt x="3578" y="9256"/>
                      <a:pt x="3860" y="9270"/>
                      <a:pt x="4168" y="9270"/>
                    </a:cubicBezTo>
                    <a:cubicBezTo>
                      <a:pt x="6791" y="9270"/>
                      <a:pt x="11295" y="8217"/>
                      <a:pt x="13784" y="7587"/>
                    </a:cubicBezTo>
                    <a:cubicBezTo>
                      <a:pt x="14840" y="7306"/>
                      <a:pt x="15545" y="7112"/>
                      <a:pt x="15545" y="7112"/>
                    </a:cubicBezTo>
                    <a:cubicBezTo>
                      <a:pt x="15545" y="7112"/>
                      <a:pt x="15474" y="2588"/>
                      <a:pt x="14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2899932" y="3887492"/>
                <a:ext cx="73133" cy="238681"/>
              </a:xfrm>
              <a:custGeom>
                <a:rect b="b" l="l" r="r" t="t"/>
                <a:pathLst>
                  <a:path extrusionOk="0" h="7588" w="2325">
                    <a:moveTo>
                      <a:pt x="1568" y="0"/>
                    </a:moveTo>
                    <a:cubicBezTo>
                      <a:pt x="1568" y="0"/>
                      <a:pt x="952" y="106"/>
                      <a:pt x="1" y="264"/>
                    </a:cubicBezTo>
                    <a:cubicBezTo>
                      <a:pt x="124" y="1866"/>
                      <a:pt x="388" y="5845"/>
                      <a:pt x="564" y="7587"/>
                    </a:cubicBezTo>
                    <a:cubicBezTo>
                      <a:pt x="1620" y="7306"/>
                      <a:pt x="2325" y="7112"/>
                      <a:pt x="2325" y="7112"/>
                    </a:cubicBezTo>
                    <a:cubicBezTo>
                      <a:pt x="2325" y="7112"/>
                      <a:pt x="2254" y="2588"/>
                      <a:pt x="15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2666828" y="3887492"/>
                <a:ext cx="281900" cy="34349"/>
              </a:xfrm>
              <a:custGeom>
                <a:rect b="b" l="l" r="r" t="t"/>
                <a:pathLst>
                  <a:path extrusionOk="0" fill="none" h="1092" w="8962">
                    <a:moveTo>
                      <a:pt x="1" y="1092"/>
                    </a:moveTo>
                    <a:cubicBezTo>
                      <a:pt x="1" y="1092"/>
                      <a:pt x="7007" y="564"/>
                      <a:pt x="8961" y="0"/>
                    </a:cubicBezTo>
                  </a:path>
                </a:pathLst>
              </a:custGeom>
              <a:solidFill>
                <a:schemeClr val="accent4"/>
              </a:solidFill>
              <a:ln cap="rnd" cmpd="sng" w="57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2678466" y="4111191"/>
                <a:ext cx="294041" cy="67565"/>
              </a:xfrm>
              <a:custGeom>
                <a:rect b="b" l="l" r="r" t="t"/>
                <a:pathLst>
                  <a:path extrusionOk="0" fill="none" h="2148" w="9348">
                    <a:moveTo>
                      <a:pt x="1" y="2148"/>
                    </a:moveTo>
                    <a:lnTo>
                      <a:pt x="9348" y="0"/>
                    </a:lnTo>
                  </a:path>
                </a:pathLst>
              </a:custGeom>
              <a:solidFill>
                <a:schemeClr val="accent4"/>
              </a:solidFill>
              <a:ln cap="rnd" cmpd="sng" w="57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3360606" y="3992139"/>
                <a:ext cx="184987" cy="178318"/>
              </a:xfrm>
              <a:custGeom>
                <a:rect b="b" l="l" r="r" t="t"/>
                <a:pathLst>
                  <a:path extrusionOk="0" fill="none" h="5669" w="5881">
                    <a:moveTo>
                      <a:pt x="1" y="0"/>
                    </a:moveTo>
                    <a:lnTo>
                      <a:pt x="5880" y="5669"/>
                    </a:lnTo>
                  </a:path>
                </a:pathLst>
              </a:custGeom>
              <a:solidFill>
                <a:schemeClr val="accent4"/>
              </a:solidFill>
              <a:ln cap="rnd" cmpd="sng" w="57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3526714" y="3684270"/>
                <a:ext cx="18873" cy="171681"/>
              </a:xfrm>
              <a:custGeom>
                <a:rect b="b" l="l" r="r" t="t"/>
                <a:pathLst>
                  <a:path extrusionOk="0" fill="none" h="5458" w="600">
                    <a:moveTo>
                      <a:pt x="1" y="1"/>
                    </a:moveTo>
                    <a:lnTo>
                      <a:pt x="599" y="5458"/>
                    </a:lnTo>
                  </a:path>
                </a:pathLst>
              </a:custGeom>
              <a:solidFill>
                <a:schemeClr val="accent4"/>
              </a:solidFill>
              <a:ln cap="rnd" cmpd="sng" w="57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3071576" y="3366746"/>
                <a:ext cx="326723" cy="125380"/>
              </a:xfrm>
              <a:custGeom>
                <a:rect b="b" l="l" r="r" t="t"/>
                <a:pathLst>
                  <a:path extrusionOk="0" h="3986" w="10387">
                    <a:moveTo>
                      <a:pt x="8284" y="0"/>
                    </a:moveTo>
                    <a:cubicBezTo>
                      <a:pt x="6201" y="0"/>
                      <a:pt x="3797" y="247"/>
                      <a:pt x="1480" y="713"/>
                    </a:cubicBezTo>
                    <a:cubicBezTo>
                      <a:pt x="1480" y="713"/>
                      <a:pt x="1" y="3495"/>
                      <a:pt x="4296" y="3935"/>
                    </a:cubicBezTo>
                    <a:cubicBezTo>
                      <a:pt x="4625" y="3969"/>
                      <a:pt x="4939" y="3985"/>
                      <a:pt x="5238" y="3985"/>
                    </a:cubicBezTo>
                    <a:cubicBezTo>
                      <a:pt x="8785" y="3985"/>
                      <a:pt x="10289" y="1704"/>
                      <a:pt x="10387" y="97"/>
                    </a:cubicBezTo>
                    <a:cubicBezTo>
                      <a:pt x="9740" y="32"/>
                      <a:pt x="9032" y="0"/>
                      <a:pt x="8284"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2919340" y="2726224"/>
                <a:ext cx="556313" cy="442163"/>
              </a:xfrm>
              <a:custGeom>
                <a:rect b="b" l="l" r="r" t="t"/>
                <a:pathLst>
                  <a:path extrusionOk="0" h="14057" w="17686">
                    <a:moveTo>
                      <a:pt x="9062" y="1"/>
                    </a:moveTo>
                    <a:cubicBezTo>
                      <a:pt x="8931" y="1"/>
                      <a:pt x="8797" y="2"/>
                      <a:pt x="8661" y="6"/>
                    </a:cubicBezTo>
                    <a:cubicBezTo>
                      <a:pt x="4207" y="112"/>
                      <a:pt x="3327" y="2770"/>
                      <a:pt x="1919" y="2805"/>
                    </a:cubicBezTo>
                    <a:cubicBezTo>
                      <a:pt x="493" y="2840"/>
                      <a:pt x="0" y="4548"/>
                      <a:pt x="1972" y="5270"/>
                    </a:cubicBezTo>
                    <a:cubicBezTo>
                      <a:pt x="1956" y="5269"/>
                      <a:pt x="1940" y="5269"/>
                      <a:pt x="1924" y="5269"/>
                    </a:cubicBezTo>
                    <a:cubicBezTo>
                      <a:pt x="1467" y="5269"/>
                      <a:pt x="1049" y="5513"/>
                      <a:pt x="827" y="5921"/>
                    </a:cubicBezTo>
                    <a:cubicBezTo>
                      <a:pt x="405" y="6783"/>
                      <a:pt x="1003" y="8156"/>
                      <a:pt x="2693" y="8156"/>
                    </a:cubicBezTo>
                    <a:cubicBezTo>
                      <a:pt x="2693" y="8156"/>
                      <a:pt x="10756" y="13895"/>
                      <a:pt x="12921" y="14054"/>
                    </a:cubicBezTo>
                    <a:cubicBezTo>
                      <a:pt x="12955" y="14056"/>
                      <a:pt x="12988" y="14057"/>
                      <a:pt x="13022" y="14057"/>
                    </a:cubicBezTo>
                    <a:cubicBezTo>
                      <a:pt x="14820" y="14057"/>
                      <a:pt x="15260" y="10812"/>
                      <a:pt x="16107" y="8755"/>
                    </a:cubicBezTo>
                    <a:cubicBezTo>
                      <a:pt x="16230" y="8456"/>
                      <a:pt x="16371" y="8174"/>
                      <a:pt x="16530" y="7910"/>
                    </a:cubicBezTo>
                    <a:cubicBezTo>
                      <a:pt x="17686" y="6091"/>
                      <a:pt x="17249" y="3517"/>
                      <a:pt x="14982" y="3517"/>
                    </a:cubicBezTo>
                    <a:cubicBezTo>
                      <a:pt x="14902" y="3517"/>
                      <a:pt x="14819" y="3520"/>
                      <a:pt x="14734" y="3527"/>
                    </a:cubicBezTo>
                    <a:cubicBezTo>
                      <a:pt x="14973" y="1871"/>
                      <a:pt x="13243" y="1"/>
                      <a:pt x="90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2932047" y="2898055"/>
                <a:ext cx="493969" cy="270324"/>
              </a:xfrm>
              <a:custGeom>
                <a:rect b="b" l="l" r="r" t="t"/>
                <a:pathLst>
                  <a:path extrusionOk="0" h="8594" w="15704">
                    <a:moveTo>
                      <a:pt x="12957" y="0"/>
                    </a:moveTo>
                    <a:cubicBezTo>
                      <a:pt x="11346" y="546"/>
                      <a:pt x="8759" y="704"/>
                      <a:pt x="6301" y="704"/>
                    </a:cubicBezTo>
                    <a:cubicBezTo>
                      <a:pt x="3843" y="704"/>
                      <a:pt x="1515" y="546"/>
                      <a:pt x="423" y="458"/>
                    </a:cubicBezTo>
                    <a:lnTo>
                      <a:pt x="423" y="458"/>
                    </a:lnTo>
                    <a:cubicBezTo>
                      <a:pt x="1" y="1320"/>
                      <a:pt x="599" y="2693"/>
                      <a:pt x="2289" y="2693"/>
                    </a:cubicBezTo>
                    <a:cubicBezTo>
                      <a:pt x="2289" y="2693"/>
                      <a:pt x="10352" y="8432"/>
                      <a:pt x="12517" y="8591"/>
                    </a:cubicBezTo>
                    <a:cubicBezTo>
                      <a:pt x="12551" y="8593"/>
                      <a:pt x="12584" y="8594"/>
                      <a:pt x="12618" y="8594"/>
                    </a:cubicBezTo>
                    <a:cubicBezTo>
                      <a:pt x="14416" y="8594"/>
                      <a:pt x="14856" y="5349"/>
                      <a:pt x="15703" y="3292"/>
                    </a:cubicBezTo>
                    <a:cubicBezTo>
                      <a:pt x="13432" y="2993"/>
                      <a:pt x="12957" y="0"/>
                      <a:pt x="12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3119197" y="3161039"/>
                <a:ext cx="239813" cy="295174"/>
              </a:xfrm>
              <a:custGeom>
                <a:rect b="b" l="l" r="r" t="t"/>
                <a:pathLst>
                  <a:path extrusionOk="0" h="9384" w="7624">
                    <a:moveTo>
                      <a:pt x="6708" y="1"/>
                    </a:moveTo>
                    <a:lnTo>
                      <a:pt x="1" y="2782"/>
                    </a:lnTo>
                    <a:cubicBezTo>
                      <a:pt x="476" y="3645"/>
                      <a:pt x="723" y="4912"/>
                      <a:pt x="846" y="6003"/>
                    </a:cubicBezTo>
                    <a:cubicBezTo>
                      <a:pt x="916" y="6690"/>
                      <a:pt x="951" y="7359"/>
                      <a:pt x="951" y="8045"/>
                    </a:cubicBezTo>
                    <a:lnTo>
                      <a:pt x="951" y="8151"/>
                    </a:lnTo>
                    <a:cubicBezTo>
                      <a:pt x="951" y="8151"/>
                      <a:pt x="1075" y="9383"/>
                      <a:pt x="3328" y="9383"/>
                    </a:cubicBezTo>
                    <a:cubicBezTo>
                      <a:pt x="7060" y="9383"/>
                      <a:pt x="7623" y="7465"/>
                      <a:pt x="7623" y="7465"/>
                    </a:cubicBezTo>
                    <a:cubicBezTo>
                      <a:pt x="7623" y="7465"/>
                      <a:pt x="7429" y="6866"/>
                      <a:pt x="7201" y="5986"/>
                    </a:cubicBezTo>
                    <a:cubicBezTo>
                      <a:pt x="6884" y="4718"/>
                      <a:pt x="6514" y="2905"/>
                      <a:pt x="6514" y="1462"/>
                    </a:cubicBezTo>
                    <a:cubicBezTo>
                      <a:pt x="6496" y="969"/>
                      <a:pt x="6567" y="476"/>
                      <a:pt x="6708" y="1"/>
                    </a:cubicBezTo>
                    <a:close/>
                  </a:path>
                </a:pathLst>
              </a:custGeom>
              <a:solidFill>
                <a:srgbClr val="FF9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2991872" y="2910794"/>
                <a:ext cx="467893" cy="367017"/>
              </a:xfrm>
              <a:custGeom>
                <a:rect b="b" l="l" r="r" t="t"/>
                <a:pathLst>
                  <a:path extrusionOk="0" h="11668" w="14875">
                    <a:moveTo>
                      <a:pt x="10650" y="0"/>
                    </a:moveTo>
                    <a:lnTo>
                      <a:pt x="10650" y="0"/>
                    </a:lnTo>
                    <a:cubicBezTo>
                      <a:pt x="8880" y="1131"/>
                      <a:pt x="6512" y="1593"/>
                      <a:pt x="4134" y="1593"/>
                    </a:cubicBezTo>
                    <a:cubicBezTo>
                      <a:pt x="2775" y="1593"/>
                      <a:pt x="1413" y="1442"/>
                      <a:pt x="159" y="1179"/>
                    </a:cubicBezTo>
                    <a:cubicBezTo>
                      <a:pt x="123" y="1356"/>
                      <a:pt x="123" y="1549"/>
                      <a:pt x="106" y="1743"/>
                    </a:cubicBezTo>
                    <a:cubicBezTo>
                      <a:pt x="88" y="2869"/>
                      <a:pt x="546" y="3486"/>
                      <a:pt x="423" y="4559"/>
                    </a:cubicBezTo>
                    <a:cubicBezTo>
                      <a:pt x="299" y="5792"/>
                      <a:pt x="0" y="11002"/>
                      <a:pt x="4647" y="11618"/>
                    </a:cubicBezTo>
                    <a:cubicBezTo>
                      <a:pt x="4900" y="11652"/>
                      <a:pt x="5146" y="11668"/>
                      <a:pt x="5385" y="11668"/>
                    </a:cubicBezTo>
                    <a:cubicBezTo>
                      <a:pt x="9524" y="11668"/>
                      <a:pt x="11601" y="6901"/>
                      <a:pt x="11601" y="6901"/>
                    </a:cubicBezTo>
                    <a:cubicBezTo>
                      <a:pt x="11601" y="6901"/>
                      <a:pt x="11954" y="7334"/>
                      <a:pt x="12567" y="7334"/>
                    </a:cubicBezTo>
                    <a:cubicBezTo>
                      <a:pt x="12863" y="7334"/>
                      <a:pt x="13219" y="7233"/>
                      <a:pt x="13625" y="6936"/>
                    </a:cubicBezTo>
                    <a:cubicBezTo>
                      <a:pt x="14875" y="6020"/>
                      <a:pt x="14012" y="3890"/>
                      <a:pt x="12850" y="3890"/>
                    </a:cubicBezTo>
                    <a:cubicBezTo>
                      <a:pt x="11671" y="3890"/>
                      <a:pt x="11266" y="5281"/>
                      <a:pt x="10949" y="6425"/>
                    </a:cubicBezTo>
                    <a:cubicBezTo>
                      <a:pt x="10650" y="5246"/>
                      <a:pt x="10456" y="4066"/>
                      <a:pt x="10316" y="2869"/>
                    </a:cubicBezTo>
                    <a:cubicBezTo>
                      <a:pt x="10210" y="1655"/>
                      <a:pt x="10245" y="493"/>
                      <a:pt x="10650" y="0"/>
                    </a:cubicBezTo>
                    <a:close/>
                  </a:path>
                </a:pathLst>
              </a:custGeom>
              <a:solidFill>
                <a:srgbClr val="FF9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3366708" y="3064162"/>
                <a:ext cx="29945" cy="48189"/>
              </a:xfrm>
              <a:custGeom>
                <a:rect b="b" l="l" r="r" t="t"/>
                <a:pathLst>
                  <a:path extrusionOk="0" fill="none" h="1532" w="952">
                    <a:moveTo>
                      <a:pt x="881" y="0"/>
                    </a:moveTo>
                    <a:cubicBezTo>
                      <a:pt x="265" y="0"/>
                      <a:pt x="0" y="1532"/>
                      <a:pt x="951" y="1479"/>
                    </a:cubicBezTo>
                  </a:path>
                </a:pathLst>
              </a:custGeom>
              <a:solidFill>
                <a:schemeClr val="accent4"/>
              </a:solidFill>
              <a:ln cap="rnd" cmpd="sng" w="57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3377780" y="3087406"/>
                <a:ext cx="21075" cy="8336"/>
              </a:xfrm>
              <a:custGeom>
                <a:rect b="b" l="l" r="r" t="t"/>
                <a:pathLst>
                  <a:path extrusionOk="0" fill="none" h="265" w="670">
                    <a:moveTo>
                      <a:pt x="1" y="265"/>
                    </a:moveTo>
                    <a:lnTo>
                      <a:pt x="669" y="1"/>
                    </a:lnTo>
                  </a:path>
                </a:pathLst>
              </a:custGeom>
              <a:solidFill>
                <a:schemeClr val="accent4"/>
              </a:solidFill>
              <a:ln cap="rnd" cmpd="sng" w="57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3101489" y="3057494"/>
                <a:ext cx="33814" cy="90842"/>
              </a:xfrm>
              <a:custGeom>
                <a:rect b="b" l="l" r="r" t="t"/>
                <a:pathLst>
                  <a:path extrusionOk="0" fill="none" h="2888" w="1075">
                    <a:moveTo>
                      <a:pt x="564" y="1"/>
                    </a:moveTo>
                    <a:lnTo>
                      <a:pt x="71" y="1990"/>
                    </a:lnTo>
                    <a:cubicBezTo>
                      <a:pt x="1" y="2272"/>
                      <a:pt x="159" y="2571"/>
                      <a:pt x="441" y="2677"/>
                    </a:cubicBezTo>
                    <a:lnTo>
                      <a:pt x="1074" y="2888"/>
                    </a:lnTo>
                  </a:path>
                </a:pathLst>
              </a:custGeom>
              <a:solidFill>
                <a:schemeClr val="accent4"/>
              </a:solidFill>
              <a:ln cap="rnd" cmpd="sng" w="57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3181791" y="3023744"/>
                <a:ext cx="55392" cy="18842"/>
              </a:xfrm>
              <a:custGeom>
                <a:rect b="b" l="l" r="r" t="t"/>
                <a:pathLst>
                  <a:path extrusionOk="0" fill="none" h="599" w="1761">
                    <a:moveTo>
                      <a:pt x="0" y="599"/>
                    </a:moveTo>
                    <a:cubicBezTo>
                      <a:pt x="0" y="599"/>
                      <a:pt x="528" y="0"/>
                      <a:pt x="1760" y="458"/>
                    </a:cubicBezTo>
                  </a:path>
                </a:pathLst>
              </a:custGeom>
              <a:solidFill>
                <a:schemeClr val="accent2"/>
              </a:solidFill>
              <a:ln cap="rnd" cmpd="sng" w="57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3028956" y="3023744"/>
                <a:ext cx="55392" cy="18842"/>
              </a:xfrm>
              <a:custGeom>
                <a:rect b="b" l="l" r="r" t="t"/>
                <a:pathLst>
                  <a:path extrusionOk="0" fill="none" h="599" w="1761">
                    <a:moveTo>
                      <a:pt x="1761" y="599"/>
                    </a:moveTo>
                    <a:cubicBezTo>
                      <a:pt x="1761" y="599"/>
                      <a:pt x="1233" y="0"/>
                      <a:pt x="1" y="458"/>
                    </a:cubicBezTo>
                  </a:path>
                </a:pathLst>
              </a:custGeom>
              <a:solidFill>
                <a:schemeClr val="accent2"/>
              </a:solidFill>
              <a:ln cap="rnd" cmpd="sng" w="57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3162384" y="3170475"/>
                <a:ext cx="75335" cy="42653"/>
              </a:xfrm>
              <a:custGeom>
                <a:rect b="b" l="l" r="r" t="t"/>
                <a:pathLst>
                  <a:path extrusionOk="0" h="1356" w="2395">
                    <a:moveTo>
                      <a:pt x="2131" y="0"/>
                    </a:moveTo>
                    <a:lnTo>
                      <a:pt x="1" y="651"/>
                    </a:lnTo>
                    <a:cubicBezTo>
                      <a:pt x="1" y="651"/>
                      <a:pt x="81" y="1356"/>
                      <a:pt x="852" y="1356"/>
                    </a:cubicBezTo>
                    <a:cubicBezTo>
                      <a:pt x="968" y="1356"/>
                      <a:pt x="1101" y="1340"/>
                      <a:pt x="1251" y="1303"/>
                    </a:cubicBezTo>
                    <a:cubicBezTo>
                      <a:pt x="2395" y="1021"/>
                      <a:pt x="2131" y="0"/>
                      <a:pt x="2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9" name="Google Shape;2619;p56"/>
            <p:cNvSpPr/>
            <p:nvPr/>
          </p:nvSpPr>
          <p:spPr>
            <a:xfrm>
              <a:off x="3043825" y="3061145"/>
              <a:ext cx="34976" cy="48876"/>
            </a:xfrm>
            <a:custGeom>
              <a:rect b="b" l="l" r="r" t="t"/>
              <a:pathLst>
                <a:path extrusionOk="0" h="1728" w="1236">
                  <a:moveTo>
                    <a:pt x="602" y="0"/>
                  </a:moveTo>
                  <a:cubicBezTo>
                    <a:pt x="596" y="0"/>
                    <a:pt x="591" y="0"/>
                    <a:pt x="585" y="1"/>
                  </a:cubicBezTo>
                  <a:cubicBezTo>
                    <a:pt x="253" y="14"/>
                    <a:pt x="1" y="412"/>
                    <a:pt x="27" y="890"/>
                  </a:cubicBezTo>
                  <a:cubicBezTo>
                    <a:pt x="40" y="1360"/>
                    <a:pt x="310" y="1727"/>
                    <a:pt x="634" y="1727"/>
                  </a:cubicBezTo>
                  <a:cubicBezTo>
                    <a:pt x="640" y="1727"/>
                    <a:pt x="646" y="1727"/>
                    <a:pt x="652" y="1727"/>
                  </a:cubicBezTo>
                  <a:cubicBezTo>
                    <a:pt x="984" y="1714"/>
                    <a:pt x="1236" y="1315"/>
                    <a:pt x="1209" y="837"/>
                  </a:cubicBezTo>
                  <a:cubicBezTo>
                    <a:pt x="1196" y="367"/>
                    <a:pt x="914" y="0"/>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3177350" y="3061145"/>
              <a:ext cx="34976" cy="48876"/>
            </a:xfrm>
            <a:custGeom>
              <a:rect b="b" l="l" r="r" t="t"/>
              <a:pathLst>
                <a:path extrusionOk="0" h="1728" w="1236">
                  <a:moveTo>
                    <a:pt x="602" y="0"/>
                  </a:moveTo>
                  <a:cubicBezTo>
                    <a:pt x="596" y="0"/>
                    <a:pt x="591" y="0"/>
                    <a:pt x="585" y="1"/>
                  </a:cubicBezTo>
                  <a:cubicBezTo>
                    <a:pt x="253" y="14"/>
                    <a:pt x="1" y="412"/>
                    <a:pt x="27" y="890"/>
                  </a:cubicBezTo>
                  <a:cubicBezTo>
                    <a:pt x="40" y="1360"/>
                    <a:pt x="310" y="1727"/>
                    <a:pt x="634" y="1727"/>
                  </a:cubicBezTo>
                  <a:cubicBezTo>
                    <a:pt x="640" y="1727"/>
                    <a:pt x="646" y="1727"/>
                    <a:pt x="652" y="1727"/>
                  </a:cubicBezTo>
                  <a:cubicBezTo>
                    <a:pt x="984" y="1714"/>
                    <a:pt x="1236" y="1315"/>
                    <a:pt x="1209" y="837"/>
                  </a:cubicBezTo>
                  <a:cubicBezTo>
                    <a:pt x="1196" y="367"/>
                    <a:pt x="914" y="0"/>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1" name="Google Shape;2621;p56"/>
          <p:cNvGrpSpPr/>
          <p:nvPr/>
        </p:nvGrpSpPr>
        <p:grpSpPr>
          <a:xfrm>
            <a:off x="5125888" y="2604491"/>
            <a:ext cx="3746678" cy="2510446"/>
            <a:chOff x="5125888" y="2604491"/>
            <a:chExt cx="3746678" cy="2510446"/>
          </a:xfrm>
        </p:grpSpPr>
        <p:sp>
          <p:nvSpPr>
            <p:cNvPr id="2622" name="Google Shape;2622;p56"/>
            <p:cNvSpPr/>
            <p:nvPr/>
          </p:nvSpPr>
          <p:spPr>
            <a:xfrm flipH="1">
              <a:off x="6986693" y="3656186"/>
              <a:ext cx="1568856" cy="1443187"/>
            </a:xfrm>
            <a:custGeom>
              <a:rect b="b" l="l" r="r" t="t"/>
              <a:pathLst>
                <a:path extrusionOk="0" h="58092" w="63143">
                  <a:moveTo>
                    <a:pt x="21718" y="1"/>
                  </a:moveTo>
                  <a:cubicBezTo>
                    <a:pt x="8867" y="1"/>
                    <a:pt x="1" y="8616"/>
                    <a:pt x="4306" y="22769"/>
                  </a:cubicBezTo>
                  <a:cubicBezTo>
                    <a:pt x="6524" y="30121"/>
                    <a:pt x="10714" y="40266"/>
                    <a:pt x="16074" y="49178"/>
                  </a:cubicBezTo>
                  <a:cubicBezTo>
                    <a:pt x="30551" y="54887"/>
                    <a:pt x="46816" y="57824"/>
                    <a:pt x="63142" y="58091"/>
                  </a:cubicBezTo>
                  <a:cubicBezTo>
                    <a:pt x="58049" y="37760"/>
                    <a:pt x="46816" y="6279"/>
                    <a:pt x="31743" y="1596"/>
                  </a:cubicBezTo>
                  <a:cubicBezTo>
                    <a:pt x="28252" y="518"/>
                    <a:pt x="24865" y="1"/>
                    <a:pt x="217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flipH="1">
              <a:off x="7644403" y="3655217"/>
              <a:ext cx="738351" cy="1251299"/>
            </a:xfrm>
            <a:custGeom>
              <a:rect b="b" l="l" r="r" t="t"/>
              <a:pathLst>
                <a:path extrusionOk="0" h="50368" w="29717">
                  <a:moveTo>
                    <a:pt x="16696" y="1"/>
                  </a:moveTo>
                  <a:cubicBezTo>
                    <a:pt x="11757" y="1"/>
                    <a:pt x="7775" y="1350"/>
                    <a:pt x="5052" y="4038"/>
                  </a:cubicBezTo>
                  <a:cubicBezTo>
                    <a:pt x="863" y="8145"/>
                    <a:pt x="1" y="15025"/>
                    <a:pt x="2629" y="23424"/>
                  </a:cubicBezTo>
                  <a:cubicBezTo>
                    <a:pt x="5381" y="32193"/>
                    <a:pt x="10002" y="42235"/>
                    <a:pt x="15012" y="50306"/>
                  </a:cubicBezTo>
                  <a:cubicBezTo>
                    <a:pt x="15033" y="50347"/>
                    <a:pt x="15095" y="50367"/>
                    <a:pt x="15156" y="50367"/>
                  </a:cubicBezTo>
                  <a:cubicBezTo>
                    <a:pt x="15177" y="50367"/>
                    <a:pt x="15197" y="50367"/>
                    <a:pt x="15238" y="50347"/>
                  </a:cubicBezTo>
                  <a:cubicBezTo>
                    <a:pt x="15320" y="50306"/>
                    <a:pt x="15341" y="50203"/>
                    <a:pt x="15279" y="50121"/>
                  </a:cubicBezTo>
                  <a:cubicBezTo>
                    <a:pt x="10310" y="42091"/>
                    <a:pt x="5689" y="32070"/>
                    <a:pt x="2958" y="23321"/>
                  </a:cubicBezTo>
                  <a:cubicBezTo>
                    <a:pt x="370" y="15045"/>
                    <a:pt x="1192" y="8289"/>
                    <a:pt x="5278" y="4264"/>
                  </a:cubicBezTo>
                  <a:cubicBezTo>
                    <a:pt x="7942" y="1647"/>
                    <a:pt x="11839" y="329"/>
                    <a:pt x="16679" y="329"/>
                  </a:cubicBezTo>
                  <a:cubicBezTo>
                    <a:pt x="20423" y="329"/>
                    <a:pt x="24732" y="1118"/>
                    <a:pt x="29470" y="2703"/>
                  </a:cubicBezTo>
                  <a:cubicBezTo>
                    <a:pt x="29484" y="2707"/>
                    <a:pt x="29499" y="2708"/>
                    <a:pt x="29513" y="2708"/>
                  </a:cubicBezTo>
                  <a:cubicBezTo>
                    <a:pt x="29585" y="2708"/>
                    <a:pt x="29662" y="2669"/>
                    <a:pt x="29696" y="2600"/>
                  </a:cubicBezTo>
                  <a:cubicBezTo>
                    <a:pt x="29716" y="2498"/>
                    <a:pt x="29675" y="2416"/>
                    <a:pt x="29572" y="2375"/>
                  </a:cubicBezTo>
                  <a:cubicBezTo>
                    <a:pt x="24811" y="790"/>
                    <a:pt x="20473" y="1"/>
                    <a:pt x="166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flipH="1">
              <a:off x="6743835" y="3656534"/>
              <a:ext cx="1600037" cy="1443262"/>
            </a:xfrm>
            <a:custGeom>
              <a:rect b="b" l="l" r="r" t="t"/>
              <a:pathLst>
                <a:path extrusionOk="0" h="58095" w="64398">
                  <a:moveTo>
                    <a:pt x="15761" y="0"/>
                  </a:moveTo>
                  <a:cubicBezTo>
                    <a:pt x="4601" y="0"/>
                    <a:pt x="0" y="8071"/>
                    <a:pt x="4370" y="22221"/>
                  </a:cubicBezTo>
                  <a:cubicBezTo>
                    <a:pt x="6999" y="30785"/>
                    <a:pt x="12297" y="43065"/>
                    <a:pt x="19033" y="52943"/>
                  </a:cubicBezTo>
                  <a:cubicBezTo>
                    <a:pt x="31141" y="56397"/>
                    <a:pt x="44106" y="58094"/>
                    <a:pt x="57060" y="58094"/>
                  </a:cubicBezTo>
                  <a:cubicBezTo>
                    <a:pt x="59508" y="58094"/>
                    <a:pt x="61956" y="58033"/>
                    <a:pt x="64397" y="57913"/>
                  </a:cubicBezTo>
                  <a:cubicBezTo>
                    <a:pt x="57497" y="37520"/>
                    <a:pt x="41417" y="6449"/>
                    <a:pt x="25933" y="1726"/>
                  </a:cubicBezTo>
                  <a:cubicBezTo>
                    <a:pt x="22115" y="563"/>
                    <a:pt x="18709" y="0"/>
                    <a:pt x="157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flipH="1">
              <a:off x="8178297" y="3477653"/>
              <a:ext cx="185575" cy="142674"/>
            </a:xfrm>
            <a:custGeom>
              <a:rect b="b" l="l" r="r" t="t"/>
              <a:pathLst>
                <a:path extrusionOk="0" h="5743" w="7469">
                  <a:moveTo>
                    <a:pt x="5040" y="1"/>
                  </a:moveTo>
                  <a:cubicBezTo>
                    <a:pt x="4604" y="1"/>
                    <a:pt x="4192" y="113"/>
                    <a:pt x="3964" y="301"/>
                  </a:cubicBezTo>
                  <a:cubicBezTo>
                    <a:pt x="3081" y="1020"/>
                    <a:pt x="1643" y="2293"/>
                    <a:pt x="0" y="3833"/>
                  </a:cubicBezTo>
                  <a:lnTo>
                    <a:pt x="3964" y="5743"/>
                  </a:lnTo>
                  <a:cubicBezTo>
                    <a:pt x="4744" y="4757"/>
                    <a:pt x="5463" y="3813"/>
                    <a:pt x="6058" y="2930"/>
                  </a:cubicBezTo>
                  <a:cubicBezTo>
                    <a:pt x="7468" y="763"/>
                    <a:pt x="6175" y="1"/>
                    <a:pt x="5040" y="1"/>
                  </a:cubicBezTo>
                  <a:close/>
                </a:path>
              </a:pathLst>
            </a:custGeom>
            <a:solidFill>
              <a:srgbClr val="E76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flipH="1">
              <a:off x="8201604" y="3510125"/>
              <a:ext cx="140852" cy="133681"/>
            </a:xfrm>
            <a:custGeom>
              <a:rect b="b" l="l" r="r" t="t"/>
              <a:pathLst>
                <a:path extrusionOk="0" h="5381" w="5669">
                  <a:moveTo>
                    <a:pt x="1274" y="0"/>
                  </a:moveTo>
                  <a:lnTo>
                    <a:pt x="1" y="1027"/>
                  </a:lnTo>
                  <a:cubicBezTo>
                    <a:pt x="1069" y="2074"/>
                    <a:pt x="4108" y="5381"/>
                    <a:pt x="4108" y="5381"/>
                  </a:cubicBezTo>
                  <a:cubicBezTo>
                    <a:pt x="4642" y="4847"/>
                    <a:pt x="5135" y="4251"/>
                    <a:pt x="5669" y="3717"/>
                  </a:cubicBezTo>
                  <a:cubicBezTo>
                    <a:pt x="4396" y="2280"/>
                    <a:pt x="2917" y="1006"/>
                    <a:pt x="1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flipH="1">
              <a:off x="8025523" y="3342126"/>
              <a:ext cx="259269" cy="228085"/>
            </a:xfrm>
            <a:custGeom>
              <a:rect b="b" l="l" r="r" t="t"/>
              <a:pathLst>
                <a:path extrusionOk="0" h="9181" w="10435">
                  <a:moveTo>
                    <a:pt x="7507" y="1"/>
                  </a:moveTo>
                  <a:cubicBezTo>
                    <a:pt x="7286" y="1"/>
                    <a:pt x="6980" y="140"/>
                    <a:pt x="6716" y="396"/>
                  </a:cubicBezTo>
                  <a:cubicBezTo>
                    <a:pt x="5709" y="1361"/>
                    <a:pt x="4909" y="2100"/>
                    <a:pt x="4005" y="3045"/>
                  </a:cubicBezTo>
                  <a:cubicBezTo>
                    <a:pt x="4292" y="2388"/>
                    <a:pt x="4662" y="1813"/>
                    <a:pt x="4909" y="1156"/>
                  </a:cubicBezTo>
                  <a:cubicBezTo>
                    <a:pt x="5163" y="449"/>
                    <a:pt x="4883" y="200"/>
                    <a:pt x="4589" y="200"/>
                  </a:cubicBezTo>
                  <a:cubicBezTo>
                    <a:pt x="4456" y="200"/>
                    <a:pt x="4321" y="251"/>
                    <a:pt x="4231" y="334"/>
                  </a:cubicBezTo>
                  <a:cubicBezTo>
                    <a:pt x="3368" y="1156"/>
                    <a:pt x="2609" y="2100"/>
                    <a:pt x="1972" y="3127"/>
                  </a:cubicBezTo>
                  <a:cubicBezTo>
                    <a:pt x="1171" y="4339"/>
                    <a:pt x="0" y="6002"/>
                    <a:pt x="801" y="7460"/>
                  </a:cubicBezTo>
                  <a:cubicBezTo>
                    <a:pt x="1212" y="8159"/>
                    <a:pt x="1849" y="8672"/>
                    <a:pt x="2629" y="8898"/>
                  </a:cubicBezTo>
                  <a:cubicBezTo>
                    <a:pt x="3191" y="9092"/>
                    <a:pt x="3788" y="9181"/>
                    <a:pt x="4390" y="9181"/>
                  </a:cubicBezTo>
                  <a:cubicBezTo>
                    <a:pt x="5506" y="9181"/>
                    <a:pt x="6639" y="8878"/>
                    <a:pt x="7599" y="8385"/>
                  </a:cubicBezTo>
                  <a:cubicBezTo>
                    <a:pt x="7825" y="8282"/>
                    <a:pt x="8194" y="8118"/>
                    <a:pt x="8297" y="7871"/>
                  </a:cubicBezTo>
                  <a:cubicBezTo>
                    <a:pt x="8518" y="7382"/>
                    <a:pt x="7465" y="7305"/>
                    <a:pt x="6714" y="7305"/>
                  </a:cubicBezTo>
                  <a:cubicBezTo>
                    <a:pt x="6488" y="7305"/>
                    <a:pt x="6289" y="7312"/>
                    <a:pt x="6161" y="7317"/>
                  </a:cubicBezTo>
                  <a:cubicBezTo>
                    <a:pt x="7311" y="6475"/>
                    <a:pt x="10412" y="5263"/>
                    <a:pt x="10104" y="4483"/>
                  </a:cubicBezTo>
                  <a:cubicBezTo>
                    <a:pt x="10060" y="4365"/>
                    <a:pt x="9928" y="4316"/>
                    <a:pt x="9734" y="4316"/>
                  </a:cubicBezTo>
                  <a:cubicBezTo>
                    <a:pt x="8845" y="4316"/>
                    <a:pt x="6665" y="5348"/>
                    <a:pt x="5771" y="5551"/>
                  </a:cubicBezTo>
                  <a:cubicBezTo>
                    <a:pt x="6798" y="4729"/>
                    <a:pt x="8400" y="3702"/>
                    <a:pt x="9509" y="2922"/>
                  </a:cubicBezTo>
                  <a:cubicBezTo>
                    <a:pt x="10434" y="2289"/>
                    <a:pt x="10363" y="1703"/>
                    <a:pt x="9731" y="1703"/>
                  </a:cubicBezTo>
                  <a:cubicBezTo>
                    <a:pt x="9521" y="1703"/>
                    <a:pt x="9250" y="1768"/>
                    <a:pt x="8934" y="1916"/>
                  </a:cubicBezTo>
                  <a:cubicBezTo>
                    <a:pt x="7619" y="2552"/>
                    <a:pt x="6367" y="3333"/>
                    <a:pt x="5093" y="4031"/>
                  </a:cubicBezTo>
                  <a:cubicBezTo>
                    <a:pt x="5874" y="3004"/>
                    <a:pt x="6757" y="2080"/>
                    <a:pt x="7496" y="1012"/>
                  </a:cubicBezTo>
                  <a:cubicBezTo>
                    <a:pt x="7976" y="311"/>
                    <a:pt x="7837" y="1"/>
                    <a:pt x="7507" y="1"/>
                  </a:cubicBezTo>
                  <a:close/>
                </a:path>
              </a:pathLst>
            </a:custGeom>
            <a:solidFill>
              <a:srgbClr val="E76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flipH="1">
              <a:off x="7752033" y="3523889"/>
              <a:ext cx="1120533" cy="580361"/>
            </a:xfrm>
            <a:custGeom>
              <a:rect b="b" l="l" r="r" t="t"/>
              <a:pathLst>
                <a:path extrusionOk="0" h="23361" w="45099">
                  <a:moveTo>
                    <a:pt x="21297" y="1"/>
                  </a:moveTo>
                  <a:cubicBezTo>
                    <a:pt x="21297" y="1"/>
                    <a:pt x="1" y="16060"/>
                    <a:pt x="6449" y="21646"/>
                  </a:cubicBezTo>
                  <a:cubicBezTo>
                    <a:pt x="7776" y="22781"/>
                    <a:pt x="15893" y="23360"/>
                    <a:pt x="23692" y="23360"/>
                  </a:cubicBezTo>
                  <a:cubicBezTo>
                    <a:pt x="27606" y="23360"/>
                    <a:pt x="31441" y="23214"/>
                    <a:pt x="34296" y="22919"/>
                  </a:cubicBezTo>
                  <a:cubicBezTo>
                    <a:pt x="39286" y="22426"/>
                    <a:pt x="45098" y="12158"/>
                    <a:pt x="35960" y="11973"/>
                  </a:cubicBezTo>
                  <a:cubicBezTo>
                    <a:pt x="35847" y="11971"/>
                    <a:pt x="35731" y="11970"/>
                    <a:pt x="35613" y="11970"/>
                  </a:cubicBezTo>
                  <a:cubicBezTo>
                    <a:pt x="31187" y="11970"/>
                    <a:pt x="22635" y="13438"/>
                    <a:pt x="17374" y="14458"/>
                  </a:cubicBezTo>
                  <a:cubicBezTo>
                    <a:pt x="21194" y="10659"/>
                    <a:pt x="26698" y="4005"/>
                    <a:pt x="26698" y="4005"/>
                  </a:cubicBezTo>
                  <a:lnTo>
                    <a:pt x="212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flipH="1">
              <a:off x="7572508" y="3296313"/>
              <a:ext cx="217229" cy="111272"/>
            </a:xfrm>
            <a:custGeom>
              <a:rect b="b" l="l" r="r" t="t"/>
              <a:pathLst>
                <a:path extrusionOk="0" h="4479" w="8743">
                  <a:moveTo>
                    <a:pt x="3418" y="0"/>
                  </a:moveTo>
                  <a:cubicBezTo>
                    <a:pt x="2328" y="0"/>
                    <a:pt x="1" y="2074"/>
                    <a:pt x="3260" y="3349"/>
                  </a:cubicBezTo>
                  <a:cubicBezTo>
                    <a:pt x="4266" y="3739"/>
                    <a:pt x="5395" y="4109"/>
                    <a:pt x="6586" y="4478"/>
                  </a:cubicBezTo>
                  <a:lnTo>
                    <a:pt x="8743" y="618"/>
                  </a:lnTo>
                  <a:cubicBezTo>
                    <a:pt x="6484" y="310"/>
                    <a:pt x="4594" y="84"/>
                    <a:pt x="3465" y="2"/>
                  </a:cubicBezTo>
                  <a:cubicBezTo>
                    <a:pt x="3450" y="1"/>
                    <a:pt x="3434" y="0"/>
                    <a:pt x="3418" y="0"/>
                  </a:cubicBezTo>
                  <a:close/>
                </a:path>
              </a:pathLst>
            </a:custGeom>
            <a:solidFill>
              <a:srgbClr val="E76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flipH="1">
              <a:off x="7609236" y="3285630"/>
              <a:ext cx="76576" cy="151543"/>
            </a:xfrm>
            <a:custGeom>
              <a:rect b="b" l="l" r="r" t="t"/>
              <a:pathLst>
                <a:path extrusionOk="0" h="6100" w="3082">
                  <a:moveTo>
                    <a:pt x="1438" y="0"/>
                  </a:moveTo>
                  <a:cubicBezTo>
                    <a:pt x="678" y="1787"/>
                    <a:pt x="206" y="3697"/>
                    <a:pt x="1" y="5627"/>
                  </a:cubicBezTo>
                  <a:cubicBezTo>
                    <a:pt x="740" y="5750"/>
                    <a:pt x="1500" y="5956"/>
                    <a:pt x="2239" y="6100"/>
                  </a:cubicBezTo>
                  <a:lnTo>
                    <a:pt x="2280" y="4703"/>
                  </a:lnTo>
                  <a:cubicBezTo>
                    <a:pt x="2547" y="3224"/>
                    <a:pt x="2794" y="1602"/>
                    <a:pt x="3081" y="124"/>
                  </a:cubicBezTo>
                  <a:lnTo>
                    <a:pt x="14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flipH="1">
              <a:off x="6955102" y="3283593"/>
              <a:ext cx="946561" cy="645425"/>
            </a:xfrm>
            <a:custGeom>
              <a:rect b="b" l="l" r="r" t="t"/>
              <a:pathLst>
                <a:path extrusionOk="0" h="25980" w="38097">
                  <a:moveTo>
                    <a:pt x="11441" y="0"/>
                  </a:moveTo>
                  <a:lnTo>
                    <a:pt x="9325" y="6387"/>
                  </a:lnTo>
                  <a:cubicBezTo>
                    <a:pt x="9325" y="6387"/>
                    <a:pt x="18259" y="9057"/>
                    <a:pt x="23598" y="9365"/>
                  </a:cubicBezTo>
                  <a:cubicBezTo>
                    <a:pt x="18135" y="11521"/>
                    <a:pt x="9490" y="14950"/>
                    <a:pt x="6019" y="17497"/>
                  </a:cubicBezTo>
                  <a:cubicBezTo>
                    <a:pt x="1" y="21923"/>
                    <a:pt x="6600" y="25979"/>
                    <a:pt x="11607" y="25979"/>
                  </a:cubicBezTo>
                  <a:cubicBezTo>
                    <a:pt x="12733" y="25979"/>
                    <a:pt x="13779" y="25774"/>
                    <a:pt x="14583" y="25321"/>
                  </a:cubicBezTo>
                  <a:cubicBezTo>
                    <a:pt x="22058" y="21111"/>
                    <a:pt x="35406" y="11665"/>
                    <a:pt x="36043" y="9139"/>
                  </a:cubicBezTo>
                  <a:cubicBezTo>
                    <a:pt x="38096" y="842"/>
                    <a:pt x="11441" y="0"/>
                    <a:pt x="114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flipH="1">
              <a:off x="6516301" y="4773918"/>
              <a:ext cx="1275622" cy="325867"/>
            </a:xfrm>
            <a:custGeom>
              <a:rect b="b" l="l" r="r" t="t"/>
              <a:pathLst>
                <a:path extrusionOk="0" h="13117" w="51341">
                  <a:moveTo>
                    <a:pt x="25486" y="0"/>
                  </a:moveTo>
                  <a:lnTo>
                    <a:pt x="0" y="4867"/>
                  </a:lnTo>
                  <a:cubicBezTo>
                    <a:pt x="370" y="6448"/>
                    <a:pt x="1007" y="7947"/>
                    <a:pt x="1849" y="9344"/>
                  </a:cubicBezTo>
                  <a:cubicBezTo>
                    <a:pt x="12498" y="11875"/>
                    <a:pt x="23690" y="13117"/>
                    <a:pt x="34878" y="13117"/>
                  </a:cubicBezTo>
                  <a:cubicBezTo>
                    <a:pt x="40389" y="13117"/>
                    <a:pt x="45898" y="12815"/>
                    <a:pt x="51340" y="12219"/>
                  </a:cubicBezTo>
                  <a:cubicBezTo>
                    <a:pt x="41093" y="7311"/>
                    <a:pt x="33454" y="2998"/>
                    <a:pt x="25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flipH="1">
              <a:off x="7012776" y="4773918"/>
              <a:ext cx="779148" cy="283162"/>
            </a:xfrm>
            <a:custGeom>
              <a:rect b="b" l="l" r="r" t="t"/>
              <a:pathLst>
                <a:path extrusionOk="0" h="11398" w="31359">
                  <a:moveTo>
                    <a:pt x="25506" y="0"/>
                  </a:moveTo>
                  <a:lnTo>
                    <a:pt x="0" y="4867"/>
                  </a:lnTo>
                  <a:cubicBezTo>
                    <a:pt x="370" y="6448"/>
                    <a:pt x="1007" y="7947"/>
                    <a:pt x="1849" y="9344"/>
                  </a:cubicBezTo>
                  <a:cubicBezTo>
                    <a:pt x="5299" y="10165"/>
                    <a:pt x="8790" y="10843"/>
                    <a:pt x="12342" y="11398"/>
                  </a:cubicBezTo>
                  <a:cubicBezTo>
                    <a:pt x="21645" y="10124"/>
                    <a:pt x="28915" y="6736"/>
                    <a:pt x="31359" y="2444"/>
                  </a:cubicBezTo>
                  <a:cubicBezTo>
                    <a:pt x="29387" y="1561"/>
                    <a:pt x="27457" y="760"/>
                    <a:pt x="255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flipH="1">
              <a:off x="7017845" y="3702124"/>
              <a:ext cx="1198078" cy="1294700"/>
            </a:xfrm>
            <a:custGeom>
              <a:rect b="b" l="l" r="r" t="t"/>
              <a:pathLst>
                <a:path extrusionOk="0" h="52115" w="48220">
                  <a:moveTo>
                    <a:pt x="19293" y="0"/>
                  </a:moveTo>
                  <a:cubicBezTo>
                    <a:pt x="15069" y="0"/>
                    <a:pt x="9205" y="4343"/>
                    <a:pt x="6388" y="7797"/>
                  </a:cubicBezTo>
                  <a:cubicBezTo>
                    <a:pt x="1" y="15560"/>
                    <a:pt x="17498" y="52114"/>
                    <a:pt x="17498" y="52114"/>
                  </a:cubicBezTo>
                  <a:cubicBezTo>
                    <a:pt x="17498" y="52114"/>
                    <a:pt x="34933" y="52114"/>
                    <a:pt x="48219" y="44803"/>
                  </a:cubicBezTo>
                  <a:cubicBezTo>
                    <a:pt x="44810" y="36589"/>
                    <a:pt x="33269" y="1986"/>
                    <a:pt x="20085" y="55"/>
                  </a:cubicBezTo>
                  <a:cubicBezTo>
                    <a:pt x="19829" y="18"/>
                    <a:pt x="19564" y="0"/>
                    <a:pt x="19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flipH="1">
              <a:off x="7765345" y="3289704"/>
              <a:ext cx="335273" cy="565306"/>
            </a:xfrm>
            <a:custGeom>
              <a:rect b="b" l="l" r="r" t="t"/>
              <a:pathLst>
                <a:path extrusionOk="0" h="22755" w="13494">
                  <a:moveTo>
                    <a:pt x="1" y="1"/>
                  </a:moveTo>
                  <a:cubicBezTo>
                    <a:pt x="1911" y="7229"/>
                    <a:pt x="5238" y="19900"/>
                    <a:pt x="5238" y="19900"/>
                  </a:cubicBezTo>
                  <a:lnTo>
                    <a:pt x="13493" y="22755"/>
                  </a:lnTo>
                  <a:lnTo>
                    <a:pt x="13185" y="16655"/>
                  </a:lnTo>
                  <a:cubicBezTo>
                    <a:pt x="13185" y="16655"/>
                    <a:pt x="11152" y="10844"/>
                    <a:pt x="9591" y="6490"/>
                  </a:cubicBezTo>
                  <a:lnTo>
                    <a:pt x="1" y="1"/>
                  </a:lnTo>
                  <a:close/>
                </a:path>
              </a:pathLst>
            </a:custGeom>
            <a:solidFill>
              <a:srgbClr val="FF9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flipH="1">
              <a:off x="7778614" y="3449281"/>
              <a:ext cx="308613" cy="242245"/>
            </a:xfrm>
            <a:custGeom>
              <a:rect b="b" l="l" r="r" t="t"/>
              <a:pathLst>
                <a:path extrusionOk="0" h="9751" w="12421">
                  <a:moveTo>
                    <a:pt x="7598" y="0"/>
                  </a:moveTo>
                  <a:cubicBezTo>
                    <a:pt x="4975" y="0"/>
                    <a:pt x="1" y="633"/>
                    <a:pt x="3117" y="5797"/>
                  </a:cubicBezTo>
                  <a:cubicBezTo>
                    <a:pt x="4330" y="7788"/>
                    <a:pt x="8257" y="9750"/>
                    <a:pt x="11023" y="9750"/>
                  </a:cubicBezTo>
                  <a:cubicBezTo>
                    <a:pt x="11537" y="9750"/>
                    <a:pt x="12011" y="9682"/>
                    <a:pt x="12420" y="9534"/>
                  </a:cubicBezTo>
                  <a:cubicBezTo>
                    <a:pt x="11147" y="6002"/>
                    <a:pt x="10326" y="3599"/>
                    <a:pt x="9052" y="67"/>
                  </a:cubicBezTo>
                  <a:cubicBezTo>
                    <a:pt x="9052" y="67"/>
                    <a:pt x="8449" y="0"/>
                    <a:pt x="7598" y="0"/>
                  </a:cubicBezTo>
                  <a:close/>
                </a:path>
              </a:pathLst>
            </a:custGeom>
            <a:solidFill>
              <a:srgbClr val="E76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flipH="1">
              <a:off x="7797004" y="3755018"/>
              <a:ext cx="214819" cy="157679"/>
            </a:xfrm>
            <a:custGeom>
              <a:rect b="b" l="l" r="r" t="t"/>
              <a:pathLst>
                <a:path extrusionOk="0" h="6347" w="8646">
                  <a:moveTo>
                    <a:pt x="1335" y="0"/>
                  </a:moveTo>
                  <a:lnTo>
                    <a:pt x="0" y="2670"/>
                  </a:lnTo>
                  <a:lnTo>
                    <a:pt x="7167" y="6346"/>
                  </a:lnTo>
                  <a:lnTo>
                    <a:pt x="8646" y="3574"/>
                  </a:lnTo>
                  <a:lnTo>
                    <a:pt x="13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flipH="1">
              <a:off x="7704143" y="3686149"/>
              <a:ext cx="74513" cy="158673"/>
            </a:xfrm>
            <a:custGeom>
              <a:rect b="b" l="l" r="r" t="t"/>
              <a:pathLst>
                <a:path extrusionOk="0" h="6387" w="2999">
                  <a:moveTo>
                    <a:pt x="0" y="0"/>
                  </a:moveTo>
                  <a:lnTo>
                    <a:pt x="452" y="5483"/>
                  </a:lnTo>
                  <a:lnTo>
                    <a:pt x="2998" y="6387"/>
                  </a:lnTo>
                  <a:lnTo>
                    <a:pt x="2998" y="6387"/>
                  </a:lnTo>
                  <a:lnTo>
                    <a:pt x="1890" y="637"/>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flipH="1">
              <a:off x="7693154" y="3011495"/>
              <a:ext cx="211539" cy="282814"/>
            </a:xfrm>
            <a:custGeom>
              <a:rect b="b" l="l" r="r" t="t"/>
              <a:pathLst>
                <a:path extrusionOk="0" h="11384" w="8514">
                  <a:moveTo>
                    <a:pt x="354" y="0"/>
                  </a:moveTo>
                  <a:cubicBezTo>
                    <a:pt x="238" y="0"/>
                    <a:pt x="121" y="2"/>
                    <a:pt x="1" y="6"/>
                  </a:cubicBezTo>
                  <a:lnTo>
                    <a:pt x="5196" y="11383"/>
                  </a:lnTo>
                  <a:cubicBezTo>
                    <a:pt x="6735" y="9865"/>
                    <a:pt x="8514" y="0"/>
                    <a:pt x="354" y="0"/>
                  </a:cubicBezTo>
                  <a:close/>
                </a:path>
              </a:pathLst>
            </a:custGeom>
            <a:solidFill>
              <a:srgbClr val="210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flipH="1">
              <a:off x="7693154" y="3011495"/>
              <a:ext cx="211539" cy="282814"/>
            </a:xfrm>
            <a:custGeom>
              <a:rect b="b" l="l" r="r" t="t"/>
              <a:pathLst>
                <a:path extrusionOk="0" h="11384" w="8514">
                  <a:moveTo>
                    <a:pt x="354" y="0"/>
                  </a:moveTo>
                  <a:cubicBezTo>
                    <a:pt x="238" y="0"/>
                    <a:pt x="121" y="2"/>
                    <a:pt x="1" y="6"/>
                  </a:cubicBezTo>
                  <a:lnTo>
                    <a:pt x="5196" y="11383"/>
                  </a:lnTo>
                  <a:cubicBezTo>
                    <a:pt x="6735" y="9865"/>
                    <a:pt x="8514" y="0"/>
                    <a:pt x="3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flipH="1">
              <a:off x="7919435" y="3307046"/>
              <a:ext cx="287817" cy="241351"/>
            </a:xfrm>
            <a:custGeom>
              <a:rect b="b" l="l" r="r" t="t"/>
              <a:pathLst>
                <a:path extrusionOk="0" h="9715" w="11584">
                  <a:moveTo>
                    <a:pt x="8852" y="1"/>
                  </a:moveTo>
                  <a:lnTo>
                    <a:pt x="2219" y="3492"/>
                  </a:lnTo>
                  <a:cubicBezTo>
                    <a:pt x="617" y="4334"/>
                    <a:pt x="1" y="6346"/>
                    <a:pt x="843" y="7948"/>
                  </a:cubicBezTo>
                  <a:cubicBezTo>
                    <a:pt x="1441" y="9073"/>
                    <a:pt x="2582" y="9714"/>
                    <a:pt x="3759" y="9714"/>
                  </a:cubicBezTo>
                  <a:cubicBezTo>
                    <a:pt x="4280" y="9714"/>
                    <a:pt x="4808" y="9589"/>
                    <a:pt x="5299" y="9324"/>
                  </a:cubicBezTo>
                  <a:lnTo>
                    <a:pt x="11583" y="6038"/>
                  </a:lnTo>
                  <a:lnTo>
                    <a:pt x="8852" y="1"/>
                  </a:lnTo>
                  <a:close/>
                </a:path>
              </a:pathLst>
            </a:custGeom>
            <a:solidFill>
              <a:srgbClr val="FF9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flipH="1">
              <a:off x="7608709" y="3007197"/>
              <a:ext cx="617922" cy="625848"/>
            </a:xfrm>
            <a:custGeom>
              <a:rect b="b" l="l" r="r" t="t"/>
              <a:pathLst>
                <a:path extrusionOk="0" h="25192" w="24870">
                  <a:moveTo>
                    <a:pt x="10009" y="0"/>
                  </a:moveTo>
                  <a:cubicBezTo>
                    <a:pt x="8537" y="0"/>
                    <a:pt x="6792" y="473"/>
                    <a:pt x="4703" y="1658"/>
                  </a:cubicBezTo>
                  <a:cubicBezTo>
                    <a:pt x="1479" y="3486"/>
                    <a:pt x="534" y="4492"/>
                    <a:pt x="247" y="7080"/>
                  </a:cubicBezTo>
                  <a:cubicBezTo>
                    <a:pt x="1" y="9380"/>
                    <a:pt x="391" y="11700"/>
                    <a:pt x="1376" y="13795"/>
                  </a:cubicBezTo>
                  <a:cubicBezTo>
                    <a:pt x="3081" y="17450"/>
                    <a:pt x="6264" y="23365"/>
                    <a:pt x="9406" y="24371"/>
                  </a:cubicBezTo>
                  <a:cubicBezTo>
                    <a:pt x="10958" y="24870"/>
                    <a:pt x="12843" y="25191"/>
                    <a:pt x="14708" y="25191"/>
                  </a:cubicBezTo>
                  <a:cubicBezTo>
                    <a:pt x="17828" y="25191"/>
                    <a:pt x="20891" y="24292"/>
                    <a:pt x="22241" y="21824"/>
                  </a:cubicBezTo>
                  <a:cubicBezTo>
                    <a:pt x="24870" y="17019"/>
                    <a:pt x="18647" y="7429"/>
                    <a:pt x="16717" y="4574"/>
                  </a:cubicBezTo>
                  <a:cubicBezTo>
                    <a:pt x="15330" y="2486"/>
                    <a:pt x="13385" y="0"/>
                    <a:pt x="10009" y="0"/>
                  </a:cubicBezTo>
                  <a:close/>
                </a:path>
              </a:pathLst>
            </a:custGeom>
            <a:solidFill>
              <a:srgbClr val="FF9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flipH="1">
              <a:off x="7775097" y="3435492"/>
              <a:ext cx="115311" cy="43525"/>
            </a:xfrm>
            <a:custGeom>
              <a:rect b="b" l="l" r="r" t="t"/>
              <a:pathLst>
                <a:path extrusionOk="0" h="1752" w="4641">
                  <a:moveTo>
                    <a:pt x="4312" y="0"/>
                  </a:moveTo>
                  <a:cubicBezTo>
                    <a:pt x="4258" y="0"/>
                    <a:pt x="4201" y="20"/>
                    <a:pt x="4149" y="68"/>
                  </a:cubicBezTo>
                  <a:cubicBezTo>
                    <a:pt x="3328" y="856"/>
                    <a:pt x="2243" y="1277"/>
                    <a:pt x="1128" y="1277"/>
                  </a:cubicBezTo>
                  <a:cubicBezTo>
                    <a:pt x="849" y="1277"/>
                    <a:pt x="568" y="1250"/>
                    <a:pt x="288" y="1197"/>
                  </a:cubicBezTo>
                  <a:cubicBezTo>
                    <a:pt x="267" y="1190"/>
                    <a:pt x="245" y="1186"/>
                    <a:pt x="224" y="1186"/>
                  </a:cubicBezTo>
                  <a:cubicBezTo>
                    <a:pt x="125" y="1186"/>
                    <a:pt x="38" y="1263"/>
                    <a:pt x="21" y="1382"/>
                  </a:cubicBezTo>
                  <a:cubicBezTo>
                    <a:pt x="1" y="1505"/>
                    <a:pt x="83" y="1628"/>
                    <a:pt x="206" y="1669"/>
                  </a:cubicBezTo>
                  <a:cubicBezTo>
                    <a:pt x="514" y="1731"/>
                    <a:pt x="843" y="1751"/>
                    <a:pt x="1171" y="1751"/>
                  </a:cubicBezTo>
                  <a:cubicBezTo>
                    <a:pt x="2424" y="1751"/>
                    <a:pt x="3615" y="1259"/>
                    <a:pt x="4498" y="396"/>
                  </a:cubicBezTo>
                  <a:cubicBezTo>
                    <a:pt x="4640" y="222"/>
                    <a:pt x="4491" y="0"/>
                    <a:pt x="43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flipH="1">
              <a:off x="8099546" y="3438672"/>
              <a:ext cx="72501" cy="67375"/>
            </a:xfrm>
            <a:custGeom>
              <a:rect b="b" l="l" r="r" t="t"/>
              <a:pathLst>
                <a:path extrusionOk="0" h="2712" w="2918">
                  <a:moveTo>
                    <a:pt x="324" y="0"/>
                  </a:moveTo>
                  <a:cubicBezTo>
                    <a:pt x="298" y="0"/>
                    <a:pt x="273" y="0"/>
                    <a:pt x="247" y="1"/>
                  </a:cubicBezTo>
                  <a:cubicBezTo>
                    <a:pt x="104" y="1"/>
                    <a:pt x="1" y="124"/>
                    <a:pt x="1" y="268"/>
                  </a:cubicBezTo>
                  <a:cubicBezTo>
                    <a:pt x="1" y="382"/>
                    <a:pt x="107" y="496"/>
                    <a:pt x="236" y="496"/>
                  </a:cubicBezTo>
                  <a:cubicBezTo>
                    <a:pt x="247" y="496"/>
                    <a:pt x="257" y="496"/>
                    <a:pt x="268" y="494"/>
                  </a:cubicBezTo>
                  <a:cubicBezTo>
                    <a:pt x="294" y="493"/>
                    <a:pt x="319" y="493"/>
                    <a:pt x="345" y="493"/>
                  </a:cubicBezTo>
                  <a:cubicBezTo>
                    <a:pt x="1461" y="493"/>
                    <a:pt x="2384" y="1362"/>
                    <a:pt x="2445" y="2486"/>
                  </a:cubicBezTo>
                  <a:cubicBezTo>
                    <a:pt x="2465" y="2609"/>
                    <a:pt x="2568" y="2712"/>
                    <a:pt x="2691" y="2712"/>
                  </a:cubicBezTo>
                  <a:cubicBezTo>
                    <a:pt x="2835" y="2691"/>
                    <a:pt x="2917" y="2589"/>
                    <a:pt x="2917" y="2445"/>
                  </a:cubicBezTo>
                  <a:cubicBezTo>
                    <a:pt x="2836" y="1074"/>
                    <a:pt x="1687" y="0"/>
                    <a:pt x="3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flipH="1">
              <a:off x="7769408" y="3192587"/>
              <a:ext cx="108229" cy="228756"/>
            </a:xfrm>
            <a:custGeom>
              <a:rect b="b" l="l" r="r" t="t"/>
              <a:pathLst>
                <a:path extrusionOk="0" h="9208" w="4356">
                  <a:moveTo>
                    <a:pt x="2332" y="0"/>
                  </a:moveTo>
                  <a:cubicBezTo>
                    <a:pt x="1981" y="0"/>
                    <a:pt x="1660" y="99"/>
                    <a:pt x="1397" y="254"/>
                  </a:cubicBezTo>
                  <a:cubicBezTo>
                    <a:pt x="411" y="870"/>
                    <a:pt x="0" y="2102"/>
                    <a:pt x="431" y="3170"/>
                  </a:cubicBezTo>
                  <a:cubicBezTo>
                    <a:pt x="822" y="4197"/>
                    <a:pt x="1684" y="5060"/>
                    <a:pt x="2403" y="5737"/>
                  </a:cubicBezTo>
                  <a:cubicBezTo>
                    <a:pt x="3101" y="6436"/>
                    <a:pt x="3697" y="7072"/>
                    <a:pt x="3594" y="7503"/>
                  </a:cubicBezTo>
                  <a:cubicBezTo>
                    <a:pt x="3491" y="7914"/>
                    <a:pt x="2752" y="8345"/>
                    <a:pt x="1376" y="8736"/>
                  </a:cubicBezTo>
                  <a:cubicBezTo>
                    <a:pt x="1253" y="8777"/>
                    <a:pt x="1191" y="8900"/>
                    <a:pt x="1212" y="9044"/>
                  </a:cubicBezTo>
                  <a:cubicBezTo>
                    <a:pt x="1253" y="9146"/>
                    <a:pt x="1335" y="9208"/>
                    <a:pt x="1438" y="9208"/>
                  </a:cubicBezTo>
                  <a:lnTo>
                    <a:pt x="1520" y="9208"/>
                  </a:lnTo>
                  <a:cubicBezTo>
                    <a:pt x="3122" y="8736"/>
                    <a:pt x="3902" y="8243"/>
                    <a:pt x="4066" y="7606"/>
                  </a:cubicBezTo>
                  <a:cubicBezTo>
                    <a:pt x="4251" y="6887"/>
                    <a:pt x="3553" y="6210"/>
                    <a:pt x="2732" y="5409"/>
                  </a:cubicBezTo>
                  <a:cubicBezTo>
                    <a:pt x="2033" y="4711"/>
                    <a:pt x="1232" y="3930"/>
                    <a:pt x="883" y="3006"/>
                  </a:cubicBezTo>
                  <a:cubicBezTo>
                    <a:pt x="534" y="2143"/>
                    <a:pt x="842" y="1158"/>
                    <a:pt x="1623" y="665"/>
                  </a:cubicBezTo>
                  <a:cubicBezTo>
                    <a:pt x="1845" y="534"/>
                    <a:pt x="2080" y="470"/>
                    <a:pt x="2319" y="470"/>
                  </a:cubicBezTo>
                  <a:cubicBezTo>
                    <a:pt x="2830" y="470"/>
                    <a:pt x="3358" y="763"/>
                    <a:pt x="3820" y="1322"/>
                  </a:cubicBezTo>
                  <a:cubicBezTo>
                    <a:pt x="3869" y="1392"/>
                    <a:pt x="3933" y="1421"/>
                    <a:pt x="3997" y="1421"/>
                  </a:cubicBezTo>
                  <a:cubicBezTo>
                    <a:pt x="4177" y="1421"/>
                    <a:pt x="4356" y="1195"/>
                    <a:pt x="4190" y="1014"/>
                  </a:cubicBezTo>
                  <a:cubicBezTo>
                    <a:pt x="3575" y="272"/>
                    <a:pt x="2913" y="0"/>
                    <a:pt x="23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flipH="1">
              <a:off x="7908214" y="3260462"/>
              <a:ext cx="124529" cy="96093"/>
            </a:xfrm>
            <a:custGeom>
              <a:rect b="b" l="l" r="r" t="t"/>
              <a:pathLst>
                <a:path extrusionOk="0" h="3868" w="5012">
                  <a:moveTo>
                    <a:pt x="3034" y="0"/>
                  </a:moveTo>
                  <a:cubicBezTo>
                    <a:pt x="2623" y="0"/>
                    <a:pt x="2209" y="97"/>
                    <a:pt x="1828" y="295"/>
                  </a:cubicBezTo>
                  <a:cubicBezTo>
                    <a:pt x="637" y="890"/>
                    <a:pt x="0" y="2225"/>
                    <a:pt x="267" y="3662"/>
                  </a:cubicBezTo>
                  <a:cubicBezTo>
                    <a:pt x="288" y="3786"/>
                    <a:pt x="390" y="3868"/>
                    <a:pt x="493" y="3868"/>
                  </a:cubicBezTo>
                  <a:lnTo>
                    <a:pt x="575" y="3868"/>
                  </a:lnTo>
                  <a:cubicBezTo>
                    <a:pt x="698" y="3847"/>
                    <a:pt x="781" y="3724"/>
                    <a:pt x="760" y="3601"/>
                  </a:cubicBezTo>
                  <a:cubicBezTo>
                    <a:pt x="514" y="2102"/>
                    <a:pt x="1273" y="1137"/>
                    <a:pt x="2074" y="746"/>
                  </a:cubicBezTo>
                  <a:cubicBezTo>
                    <a:pt x="2383" y="576"/>
                    <a:pt x="2721" y="494"/>
                    <a:pt x="3058" y="494"/>
                  </a:cubicBezTo>
                  <a:cubicBezTo>
                    <a:pt x="3616" y="494"/>
                    <a:pt x="4170" y="721"/>
                    <a:pt x="4580" y="1157"/>
                  </a:cubicBezTo>
                  <a:cubicBezTo>
                    <a:pt x="4621" y="1198"/>
                    <a:pt x="4677" y="1219"/>
                    <a:pt x="4736" y="1219"/>
                  </a:cubicBezTo>
                  <a:cubicBezTo>
                    <a:pt x="4795" y="1219"/>
                    <a:pt x="4857" y="1198"/>
                    <a:pt x="4908" y="1157"/>
                  </a:cubicBezTo>
                  <a:cubicBezTo>
                    <a:pt x="5011" y="1054"/>
                    <a:pt x="5011" y="911"/>
                    <a:pt x="4908" y="808"/>
                  </a:cubicBezTo>
                  <a:cubicBezTo>
                    <a:pt x="4417" y="278"/>
                    <a:pt x="3731" y="0"/>
                    <a:pt x="30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flipH="1">
              <a:off x="8050569" y="3165382"/>
              <a:ext cx="220459" cy="267759"/>
            </a:xfrm>
            <a:custGeom>
              <a:rect b="b" l="l" r="r" t="t"/>
              <a:pathLst>
                <a:path extrusionOk="0" h="10778" w="8873">
                  <a:moveTo>
                    <a:pt x="4432" y="1"/>
                  </a:moveTo>
                  <a:cubicBezTo>
                    <a:pt x="4324" y="1"/>
                    <a:pt x="4216" y="5"/>
                    <a:pt x="4108" y="14"/>
                  </a:cubicBezTo>
                  <a:cubicBezTo>
                    <a:pt x="720" y="302"/>
                    <a:pt x="1" y="4450"/>
                    <a:pt x="905" y="7202"/>
                  </a:cubicBezTo>
                  <a:cubicBezTo>
                    <a:pt x="1505" y="8973"/>
                    <a:pt x="3423" y="10778"/>
                    <a:pt x="5293" y="10778"/>
                  </a:cubicBezTo>
                  <a:cubicBezTo>
                    <a:pt x="5981" y="10778"/>
                    <a:pt x="6663" y="10534"/>
                    <a:pt x="7271" y="9954"/>
                  </a:cubicBezTo>
                  <a:cubicBezTo>
                    <a:pt x="8872" y="8393"/>
                    <a:pt x="7353" y="6134"/>
                    <a:pt x="6244" y="4758"/>
                  </a:cubicBezTo>
                  <a:lnTo>
                    <a:pt x="6244" y="4758"/>
                  </a:lnTo>
                  <a:cubicBezTo>
                    <a:pt x="6435" y="4845"/>
                    <a:pt x="6627" y="4885"/>
                    <a:pt x="6812" y="4885"/>
                  </a:cubicBezTo>
                  <a:cubicBezTo>
                    <a:pt x="7502" y="4885"/>
                    <a:pt x="8093" y="4328"/>
                    <a:pt x="8174" y="3567"/>
                  </a:cubicBezTo>
                  <a:cubicBezTo>
                    <a:pt x="8277" y="2602"/>
                    <a:pt x="7661" y="1493"/>
                    <a:pt x="6839" y="836"/>
                  </a:cubicBezTo>
                  <a:cubicBezTo>
                    <a:pt x="6146" y="289"/>
                    <a:pt x="5291" y="1"/>
                    <a:pt x="4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flipH="1">
              <a:off x="7786350" y="2924589"/>
              <a:ext cx="572851" cy="290839"/>
            </a:xfrm>
            <a:custGeom>
              <a:rect b="b" l="l" r="r" t="t"/>
              <a:pathLst>
                <a:path extrusionOk="0" h="11707" w="23056">
                  <a:moveTo>
                    <a:pt x="17676" y="1"/>
                  </a:moveTo>
                  <a:cubicBezTo>
                    <a:pt x="10973" y="1"/>
                    <a:pt x="0" y="3500"/>
                    <a:pt x="5193" y="11185"/>
                  </a:cubicBezTo>
                  <a:cubicBezTo>
                    <a:pt x="5436" y="11545"/>
                    <a:pt x="5919" y="11707"/>
                    <a:pt x="6575" y="11707"/>
                  </a:cubicBezTo>
                  <a:cubicBezTo>
                    <a:pt x="10962" y="11707"/>
                    <a:pt x="23055" y="4488"/>
                    <a:pt x="22340" y="1451"/>
                  </a:cubicBezTo>
                  <a:cubicBezTo>
                    <a:pt x="22116" y="496"/>
                    <a:pt x="20198" y="1"/>
                    <a:pt x="176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flipH="1">
              <a:off x="7919583" y="3105407"/>
              <a:ext cx="299122" cy="116912"/>
            </a:xfrm>
            <a:custGeom>
              <a:rect b="b" l="l" r="r" t="t"/>
              <a:pathLst>
                <a:path extrusionOk="0" h="4706" w="12039">
                  <a:moveTo>
                    <a:pt x="6948" y="1"/>
                  </a:moveTo>
                  <a:cubicBezTo>
                    <a:pt x="3764" y="1"/>
                    <a:pt x="21" y="882"/>
                    <a:pt x="10" y="2490"/>
                  </a:cubicBezTo>
                  <a:cubicBezTo>
                    <a:pt x="1" y="4020"/>
                    <a:pt x="1945" y="4705"/>
                    <a:pt x="4236" y="4705"/>
                  </a:cubicBezTo>
                  <a:cubicBezTo>
                    <a:pt x="6957" y="4705"/>
                    <a:pt x="10167" y="3740"/>
                    <a:pt x="11182" y="2079"/>
                  </a:cubicBezTo>
                  <a:cubicBezTo>
                    <a:pt x="12039" y="660"/>
                    <a:pt x="9703" y="1"/>
                    <a:pt x="69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flipH="1">
              <a:off x="8069948" y="3039197"/>
              <a:ext cx="205154" cy="393938"/>
            </a:xfrm>
            <a:custGeom>
              <a:rect b="b" l="l" r="r" t="t"/>
              <a:pathLst>
                <a:path extrusionOk="0" h="15857" w="8257">
                  <a:moveTo>
                    <a:pt x="1438" y="0"/>
                  </a:moveTo>
                  <a:cubicBezTo>
                    <a:pt x="185" y="1664"/>
                    <a:pt x="1" y="3820"/>
                    <a:pt x="1746" y="6469"/>
                  </a:cubicBezTo>
                  <a:cubicBezTo>
                    <a:pt x="596" y="7989"/>
                    <a:pt x="452" y="10453"/>
                    <a:pt x="1069" y="12281"/>
                  </a:cubicBezTo>
                  <a:cubicBezTo>
                    <a:pt x="1669" y="14052"/>
                    <a:pt x="3587" y="15857"/>
                    <a:pt x="5457" y="15857"/>
                  </a:cubicBezTo>
                  <a:cubicBezTo>
                    <a:pt x="6145" y="15857"/>
                    <a:pt x="6827" y="15613"/>
                    <a:pt x="7435" y="15033"/>
                  </a:cubicBezTo>
                  <a:cubicBezTo>
                    <a:pt x="8010" y="14478"/>
                    <a:pt x="8256" y="13657"/>
                    <a:pt x="8071" y="12876"/>
                  </a:cubicBezTo>
                  <a:lnTo>
                    <a:pt x="8071" y="12876"/>
                  </a:lnTo>
                  <a:cubicBezTo>
                    <a:pt x="7551" y="13267"/>
                    <a:pt x="6986" y="13435"/>
                    <a:pt x="6415" y="13435"/>
                  </a:cubicBezTo>
                  <a:cubicBezTo>
                    <a:pt x="4552" y="13435"/>
                    <a:pt x="2631" y="11639"/>
                    <a:pt x="2034" y="9878"/>
                  </a:cubicBezTo>
                  <a:cubicBezTo>
                    <a:pt x="1418" y="8051"/>
                    <a:pt x="1541" y="5586"/>
                    <a:pt x="2711" y="4067"/>
                  </a:cubicBezTo>
                  <a:cubicBezTo>
                    <a:pt x="1705" y="2547"/>
                    <a:pt x="1335" y="1191"/>
                    <a:pt x="14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flipH="1">
              <a:off x="7457690" y="4196854"/>
              <a:ext cx="402109" cy="41066"/>
            </a:xfrm>
            <a:custGeom>
              <a:rect b="b" l="l" r="r" t="t"/>
              <a:pathLst>
                <a:path extrusionOk="0" h="1653" w="16184">
                  <a:moveTo>
                    <a:pt x="1" y="1"/>
                  </a:moveTo>
                  <a:lnTo>
                    <a:pt x="1" y="1"/>
                  </a:lnTo>
                  <a:cubicBezTo>
                    <a:pt x="2645" y="1103"/>
                    <a:pt x="5451" y="1652"/>
                    <a:pt x="8258" y="1652"/>
                  </a:cubicBezTo>
                  <a:cubicBezTo>
                    <a:pt x="10944" y="1652"/>
                    <a:pt x="13633" y="1149"/>
                    <a:pt x="16183" y="144"/>
                  </a:cubicBezTo>
                  <a:lnTo>
                    <a:pt x="16183" y="144"/>
                  </a:lnTo>
                  <a:cubicBezTo>
                    <a:pt x="13669" y="452"/>
                    <a:pt x="11141" y="606"/>
                    <a:pt x="8614" y="606"/>
                  </a:cubicBezTo>
                  <a:cubicBezTo>
                    <a:pt x="5734" y="606"/>
                    <a:pt x="2856" y="40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7357205" y="2894303"/>
              <a:ext cx="114814" cy="143891"/>
            </a:xfrm>
            <a:custGeom>
              <a:rect b="b" l="l" r="r" t="t"/>
              <a:pathLst>
                <a:path extrusionOk="0" h="5792" w="4621">
                  <a:moveTo>
                    <a:pt x="123" y="0"/>
                  </a:moveTo>
                  <a:lnTo>
                    <a:pt x="123" y="1622"/>
                  </a:lnTo>
                  <a:lnTo>
                    <a:pt x="2198" y="1622"/>
                  </a:lnTo>
                  <a:lnTo>
                    <a:pt x="0" y="4641"/>
                  </a:lnTo>
                  <a:lnTo>
                    <a:pt x="0" y="5791"/>
                  </a:lnTo>
                  <a:lnTo>
                    <a:pt x="4621" y="5791"/>
                  </a:lnTo>
                  <a:lnTo>
                    <a:pt x="4621" y="4169"/>
                  </a:lnTo>
                  <a:lnTo>
                    <a:pt x="2341" y="4169"/>
                  </a:lnTo>
                  <a:lnTo>
                    <a:pt x="4518" y="1171"/>
                  </a:lnTo>
                  <a:lnTo>
                    <a:pt x="4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7461279" y="2604491"/>
              <a:ext cx="204110" cy="255636"/>
            </a:xfrm>
            <a:custGeom>
              <a:rect b="b" l="l" r="r" t="t"/>
              <a:pathLst>
                <a:path extrusionOk="0" h="10290" w="8215">
                  <a:moveTo>
                    <a:pt x="226" y="1"/>
                  </a:moveTo>
                  <a:lnTo>
                    <a:pt x="226" y="2876"/>
                  </a:lnTo>
                  <a:lnTo>
                    <a:pt x="3882" y="2876"/>
                  </a:lnTo>
                  <a:lnTo>
                    <a:pt x="1" y="8195"/>
                  </a:lnTo>
                  <a:lnTo>
                    <a:pt x="1" y="10248"/>
                  </a:lnTo>
                  <a:lnTo>
                    <a:pt x="8215" y="10289"/>
                  </a:lnTo>
                  <a:lnTo>
                    <a:pt x="8215" y="7414"/>
                  </a:lnTo>
                  <a:lnTo>
                    <a:pt x="4128" y="7414"/>
                  </a:lnTo>
                  <a:lnTo>
                    <a:pt x="8030" y="2095"/>
                  </a:lnTo>
                  <a:lnTo>
                    <a:pt x="8030" y="42"/>
                  </a:lnTo>
                  <a:lnTo>
                    <a:pt x="2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flipH="1">
              <a:off x="7498522" y="4624611"/>
              <a:ext cx="209229" cy="44395"/>
            </a:xfrm>
            <a:custGeom>
              <a:rect b="b" l="l" r="r" t="t"/>
              <a:pathLst>
                <a:path extrusionOk="0" h="1787" w="8421">
                  <a:moveTo>
                    <a:pt x="473" y="0"/>
                  </a:moveTo>
                  <a:lnTo>
                    <a:pt x="0" y="1787"/>
                  </a:lnTo>
                  <a:lnTo>
                    <a:pt x="8420" y="1787"/>
                  </a:lnTo>
                  <a:lnTo>
                    <a:pt x="79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flipH="1">
              <a:off x="7481701" y="4698574"/>
              <a:ext cx="243392" cy="315831"/>
            </a:xfrm>
            <a:custGeom>
              <a:rect b="b" l="l" r="r" t="t"/>
              <a:pathLst>
                <a:path extrusionOk="0" h="12713" w="9796">
                  <a:moveTo>
                    <a:pt x="0" y="1"/>
                  </a:moveTo>
                  <a:lnTo>
                    <a:pt x="1622" y="12713"/>
                  </a:lnTo>
                  <a:lnTo>
                    <a:pt x="8173" y="12713"/>
                  </a:lnTo>
                  <a:lnTo>
                    <a:pt x="9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flipH="1">
              <a:off x="7480160" y="4762349"/>
              <a:ext cx="246473" cy="157158"/>
            </a:xfrm>
            <a:custGeom>
              <a:rect b="b" l="l" r="r" t="t"/>
              <a:pathLst>
                <a:path extrusionOk="0" h="6326" w="9920">
                  <a:moveTo>
                    <a:pt x="0" y="1"/>
                  </a:moveTo>
                  <a:lnTo>
                    <a:pt x="822" y="6326"/>
                  </a:lnTo>
                  <a:lnTo>
                    <a:pt x="9118" y="6326"/>
                  </a:lnTo>
                  <a:lnTo>
                    <a:pt x="99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flipH="1">
              <a:off x="7476085" y="4663369"/>
              <a:ext cx="254623" cy="44420"/>
            </a:xfrm>
            <a:custGeom>
              <a:rect b="b" l="l" r="r" t="t"/>
              <a:pathLst>
                <a:path extrusionOk="0" h="1788" w="10248">
                  <a:moveTo>
                    <a:pt x="0" y="1"/>
                  </a:moveTo>
                  <a:lnTo>
                    <a:pt x="0" y="1788"/>
                  </a:lnTo>
                  <a:lnTo>
                    <a:pt x="10248" y="1788"/>
                  </a:lnTo>
                  <a:lnTo>
                    <a:pt x="10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flipH="1">
              <a:off x="5125888" y="5014919"/>
              <a:ext cx="3158905" cy="100018"/>
            </a:xfrm>
            <a:custGeom>
              <a:rect b="b" l="l" r="r" t="t"/>
              <a:pathLst>
                <a:path extrusionOk="0" h="4026" w="127139">
                  <a:moveTo>
                    <a:pt x="2013" y="0"/>
                  </a:moveTo>
                  <a:cubicBezTo>
                    <a:pt x="904" y="0"/>
                    <a:pt x="0" y="904"/>
                    <a:pt x="0" y="2013"/>
                  </a:cubicBezTo>
                  <a:cubicBezTo>
                    <a:pt x="0" y="3122"/>
                    <a:pt x="904" y="4025"/>
                    <a:pt x="2013" y="4025"/>
                  </a:cubicBezTo>
                  <a:lnTo>
                    <a:pt x="125126" y="4025"/>
                  </a:lnTo>
                  <a:cubicBezTo>
                    <a:pt x="126235" y="4025"/>
                    <a:pt x="127118" y="3122"/>
                    <a:pt x="127118" y="2013"/>
                  </a:cubicBezTo>
                  <a:cubicBezTo>
                    <a:pt x="127139" y="904"/>
                    <a:pt x="126235" y="0"/>
                    <a:pt x="125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flipH="1">
              <a:off x="7705159" y="5014919"/>
              <a:ext cx="579634" cy="100018"/>
            </a:xfrm>
            <a:custGeom>
              <a:rect b="b" l="l" r="r" t="t"/>
              <a:pathLst>
                <a:path extrusionOk="0" h="4026" w="23329">
                  <a:moveTo>
                    <a:pt x="2013" y="0"/>
                  </a:moveTo>
                  <a:cubicBezTo>
                    <a:pt x="904" y="0"/>
                    <a:pt x="0" y="904"/>
                    <a:pt x="0" y="2013"/>
                  </a:cubicBezTo>
                  <a:cubicBezTo>
                    <a:pt x="0" y="3122"/>
                    <a:pt x="904" y="4025"/>
                    <a:pt x="2013" y="4025"/>
                  </a:cubicBezTo>
                  <a:lnTo>
                    <a:pt x="21316" y="4025"/>
                  </a:lnTo>
                  <a:cubicBezTo>
                    <a:pt x="22405" y="4025"/>
                    <a:pt x="23308" y="3122"/>
                    <a:pt x="23308" y="2013"/>
                  </a:cubicBezTo>
                  <a:cubicBezTo>
                    <a:pt x="23329" y="904"/>
                    <a:pt x="22425" y="0"/>
                    <a:pt x="21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flipH="1">
              <a:off x="5360188" y="4260315"/>
              <a:ext cx="1162871" cy="661722"/>
            </a:xfrm>
            <a:custGeom>
              <a:rect b="b" l="l" r="r" t="t"/>
              <a:pathLst>
                <a:path extrusionOk="0" h="26636" w="46803">
                  <a:moveTo>
                    <a:pt x="6778" y="0"/>
                  </a:moveTo>
                  <a:lnTo>
                    <a:pt x="1" y="26636"/>
                  </a:lnTo>
                  <a:lnTo>
                    <a:pt x="40026" y="26636"/>
                  </a:lnTo>
                  <a:lnTo>
                    <a:pt x="46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flipH="1">
              <a:off x="6559231" y="4921032"/>
              <a:ext cx="472995" cy="94404"/>
            </a:xfrm>
            <a:custGeom>
              <a:rect b="b" l="l" r="r" t="t"/>
              <a:pathLst>
                <a:path extrusionOk="0" h="3800" w="19037">
                  <a:moveTo>
                    <a:pt x="19037" y="1"/>
                  </a:moveTo>
                  <a:lnTo>
                    <a:pt x="411" y="1027"/>
                  </a:lnTo>
                  <a:lnTo>
                    <a:pt x="0" y="3800"/>
                  </a:lnTo>
                  <a:lnTo>
                    <a:pt x="18359" y="3800"/>
                  </a:lnTo>
                  <a:lnTo>
                    <a:pt x="190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flipH="1">
              <a:off x="5559674" y="4921032"/>
              <a:ext cx="1016950" cy="93907"/>
            </a:xfrm>
            <a:custGeom>
              <a:rect b="b" l="l" r="r" t="t"/>
              <a:pathLst>
                <a:path extrusionOk="0" h="3780" w="40930">
                  <a:moveTo>
                    <a:pt x="678" y="1"/>
                  </a:moveTo>
                  <a:lnTo>
                    <a:pt x="1" y="3779"/>
                  </a:lnTo>
                  <a:lnTo>
                    <a:pt x="40251" y="3779"/>
                  </a:lnTo>
                  <a:lnTo>
                    <a:pt x="409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flipH="1">
              <a:off x="6354650" y="4260315"/>
              <a:ext cx="204110" cy="661722"/>
            </a:xfrm>
            <a:custGeom>
              <a:rect b="b" l="l" r="r" t="t"/>
              <a:pathLst>
                <a:path extrusionOk="0" h="26636" w="8215">
                  <a:moveTo>
                    <a:pt x="6757" y="0"/>
                  </a:moveTo>
                  <a:lnTo>
                    <a:pt x="0" y="26636"/>
                  </a:lnTo>
                  <a:lnTo>
                    <a:pt x="1438" y="26636"/>
                  </a:lnTo>
                  <a:lnTo>
                    <a:pt x="82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flipH="1">
              <a:off x="5839322" y="4499941"/>
              <a:ext cx="208707" cy="182026"/>
            </a:xfrm>
            <a:custGeom>
              <a:rect b="b" l="l" r="r" t="t"/>
              <a:pathLst>
                <a:path extrusionOk="0" h="7327" w="8400">
                  <a:moveTo>
                    <a:pt x="4850" y="1"/>
                  </a:moveTo>
                  <a:cubicBezTo>
                    <a:pt x="3854" y="1"/>
                    <a:pt x="2791" y="403"/>
                    <a:pt x="1930" y="1198"/>
                  </a:cubicBezTo>
                  <a:cubicBezTo>
                    <a:pt x="308" y="2677"/>
                    <a:pt x="0" y="4998"/>
                    <a:pt x="1253" y="6374"/>
                  </a:cubicBezTo>
                  <a:cubicBezTo>
                    <a:pt x="1843" y="7012"/>
                    <a:pt x="2670" y="7327"/>
                    <a:pt x="3551" y="7327"/>
                  </a:cubicBezTo>
                  <a:cubicBezTo>
                    <a:pt x="4541" y="7327"/>
                    <a:pt x="5600" y="6930"/>
                    <a:pt x="6469" y="6148"/>
                  </a:cubicBezTo>
                  <a:cubicBezTo>
                    <a:pt x="8091" y="4649"/>
                    <a:pt x="8399" y="2328"/>
                    <a:pt x="7147" y="952"/>
                  </a:cubicBezTo>
                  <a:cubicBezTo>
                    <a:pt x="6559" y="316"/>
                    <a:pt x="5731" y="1"/>
                    <a:pt x="48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flipH="1">
              <a:off x="5843426" y="4499892"/>
              <a:ext cx="128082" cy="182373"/>
            </a:xfrm>
            <a:custGeom>
              <a:rect b="b" l="l" r="r" t="t"/>
              <a:pathLst>
                <a:path extrusionOk="0" h="7341" w="5155">
                  <a:moveTo>
                    <a:pt x="1626" y="1"/>
                  </a:moveTo>
                  <a:cubicBezTo>
                    <a:pt x="1516" y="1"/>
                    <a:pt x="1410" y="15"/>
                    <a:pt x="1294" y="30"/>
                  </a:cubicBezTo>
                  <a:cubicBezTo>
                    <a:pt x="3060" y="256"/>
                    <a:pt x="4169" y="1796"/>
                    <a:pt x="3861" y="3665"/>
                  </a:cubicBezTo>
                  <a:cubicBezTo>
                    <a:pt x="3471" y="5575"/>
                    <a:pt x="1931" y="7033"/>
                    <a:pt x="0" y="7300"/>
                  </a:cubicBezTo>
                  <a:cubicBezTo>
                    <a:pt x="165" y="7320"/>
                    <a:pt x="308" y="7341"/>
                    <a:pt x="473" y="7341"/>
                  </a:cubicBezTo>
                  <a:cubicBezTo>
                    <a:pt x="2506" y="7341"/>
                    <a:pt x="4436" y="5698"/>
                    <a:pt x="4785" y="3665"/>
                  </a:cubicBezTo>
                  <a:cubicBezTo>
                    <a:pt x="5155" y="1652"/>
                    <a:pt x="3800" y="9"/>
                    <a:pt x="1767" y="9"/>
                  </a:cubicBezTo>
                  <a:cubicBezTo>
                    <a:pt x="1718" y="3"/>
                    <a:pt x="1672" y="1"/>
                    <a:pt x="16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rot="1800064">
              <a:off x="7900560" y="3318454"/>
              <a:ext cx="39174" cy="54752"/>
            </a:xfrm>
            <a:custGeom>
              <a:rect b="b" l="l" r="r" t="t"/>
              <a:pathLst>
                <a:path extrusionOk="0" h="1728" w="1236">
                  <a:moveTo>
                    <a:pt x="602" y="0"/>
                  </a:moveTo>
                  <a:cubicBezTo>
                    <a:pt x="596" y="0"/>
                    <a:pt x="591" y="0"/>
                    <a:pt x="585" y="1"/>
                  </a:cubicBezTo>
                  <a:cubicBezTo>
                    <a:pt x="253" y="14"/>
                    <a:pt x="1" y="412"/>
                    <a:pt x="27" y="890"/>
                  </a:cubicBezTo>
                  <a:cubicBezTo>
                    <a:pt x="40" y="1360"/>
                    <a:pt x="310" y="1727"/>
                    <a:pt x="634" y="1727"/>
                  </a:cubicBezTo>
                  <a:cubicBezTo>
                    <a:pt x="640" y="1727"/>
                    <a:pt x="646" y="1727"/>
                    <a:pt x="652" y="1727"/>
                  </a:cubicBezTo>
                  <a:cubicBezTo>
                    <a:pt x="984" y="1714"/>
                    <a:pt x="1236" y="1315"/>
                    <a:pt x="1209" y="837"/>
                  </a:cubicBezTo>
                  <a:cubicBezTo>
                    <a:pt x="1196" y="367"/>
                    <a:pt x="914" y="0"/>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rot="1800064">
              <a:off x="7777423" y="3258929"/>
              <a:ext cx="39174" cy="54752"/>
            </a:xfrm>
            <a:custGeom>
              <a:rect b="b" l="l" r="r" t="t"/>
              <a:pathLst>
                <a:path extrusionOk="0" h="1728" w="1236">
                  <a:moveTo>
                    <a:pt x="602" y="0"/>
                  </a:moveTo>
                  <a:cubicBezTo>
                    <a:pt x="596" y="0"/>
                    <a:pt x="591" y="0"/>
                    <a:pt x="585" y="1"/>
                  </a:cubicBezTo>
                  <a:cubicBezTo>
                    <a:pt x="253" y="14"/>
                    <a:pt x="1" y="412"/>
                    <a:pt x="27" y="890"/>
                  </a:cubicBezTo>
                  <a:cubicBezTo>
                    <a:pt x="40" y="1360"/>
                    <a:pt x="310" y="1727"/>
                    <a:pt x="634" y="1727"/>
                  </a:cubicBezTo>
                  <a:cubicBezTo>
                    <a:pt x="640" y="1727"/>
                    <a:pt x="646" y="1727"/>
                    <a:pt x="652" y="1727"/>
                  </a:cubicBezTo>
                  <a:cubicBezTo>
                    <a:pt x="984" y="1714"/>
                    <a:pt x="1236" y="1315"/>
                    <a:pt x="1209" y="837"/>
                  </a:cubicBezTo>
                  <a:cubicBezTo>
                    <a:pt x="1196" y="367"/>
                    <a:pt x="914" y="0"/>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1" name="Shape 2671"/>
        <p:cNvGrpSpPr/>
        <p:nvPr/>
      </p:nvGrpSpPr>
      <p:grpSpPr>
        <a:xfrm>
          <a:off x="0" y="0"/>
          <a:ext cx="0" cy="0"/>
          <a:chOff x="0" y="0"/>
          <a:chExt cx="0" cy="0"/>
        </a:xfrm>
      </p:grpSpPr>
      <p:sp>
        <p:nvSpPr>
          <p:cNvPr id="2672" name="Google Shape;2672;p57"/>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
        <p:nvSpPr>
          <p:cNvPr id="2673" name="Google Shape;2673;p57"/>
          <p:cNvSpPr txBox="1"/>
          <p:nvPr>
            <p:ph idx="1" type="subTitle"/>
          </p:nvPr>
        </p:nvSpPr>
        <p:spPr>
          <a:xfrm>
            <a:off x="618975" y="1126400"/>
            <a:ext cx="3848700" cy="348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a:t>
            </a:r>
            <a:endParaRPr/>
          </a:p>
          <a:p>
            <a:pPr indent="0" lvl="0" marL="0" rtl="0" algn="l">
              <a:spcBef>
                <a:spcPts val="0"/>
              </a:spcBef>
              <a:spcAft>
                <a:spcPts val="0"/>
              </a:spcAft>
              <a:buNone/>
            </a:pPr>
            <a:r>
              <a:rPr lang="en"/>
              <a:t>at our other websites:</a:t>
            </a:r>
            <a:endParaRPr/>
          </a:p>
          <a:p>
            <a:pPr indent="0" lvl="0" marL="0" rtl="0" algn="l">
              <a:spcBef>
                <a:spcPts val="0"/>
              </a:spcBef>
              <a:spcAft>
                <a:spcPts val="0"/>
              </a:spcAft>
              <a:buNone/>
            </a:pPr>
            <a:r>
              <a:rPr lang="en" sz="2600">
                <a:latin typeface="Changa Medium"/>
                <a:ea typeface="Changa Medium"/>
                <a:cs typeface="Changa Medium"/>
                <a:sym typeface="Changa Medium"/>
              </a:rPr>
              <a:t>Photos:</a:t>
            </a:r>
            <a:endParaRPr sz="2600">
              <a:latin typeface="Changa Medium"/>
              <a:ea typeface="Changa Medium"/>
              <a:cs typeface="Changa Medium"/>
              <a:sym typeface="Changa Medium"/>
            </a:endParaRPr>
          </a:p>
          <a:p>
            <a:pPr indent="-330200" lvl="0" marL="457200" rtl="0" algn="l">
              <a:spcBef>
                <a:spcPts val="0"/>
              </a:spcBef>
              <a:spcAft>
                <a:spcPts val="0"/>
              </a:spcAft>
              <a:buSzPts val="1600"/>
              <a:buChar char="●"/>
            </a:pPr>
            <a:r>
              <a:rPr lang="en">
                <a:solidFill>
                  <a:schemeClr val="hlink"/>
                </a:solidFill>
                <a:uFill>
                  <a:noFill/>
                </a:uFill>
                <a:hlinkClick r:id="rId3"/>
              </a:rPr>
              <a:t>Guy at an office desk</a:t>
            </a:r>
            <a:endParaRPr/>
          </a:p>
          <a:p>
            <a:pPr indent="-330200" lvl="0" marL="457200" rtl="0" algn="l">
              <a:spcBef>
                <a:spcPts val="0"/>
              </a:spcBef>
              <a:spcAft>
                <a:spcPts val="0"/>
              </a:spcAft>
              <a:buSzPts val="1600"/>
              <a:buChar char="●"/>
            </a:pPr>
            <a:r>
              <a:rPr lang="en">
                <a:solidFill>
                  <a:schemeClr val="hlink"/>
                </a:solidFill>
                <a:uFill>
                  <a:noFill/>
                </a:uFill>
                <a:hlinkClick r:id="rId4"/>
              </a:rPr>
              <a:t>College student using his phone</a:t>
            </a:r>
            <a:endParaRPr/>
          </a:p>
          <a:p>
            <a:pPr indent="0" lvl="0" marL="0" rtl="0" algn="l">
              <a:spcBef>
                <a:spcPts val="0"/>
              </a:spcBef>
              <a:spcAft>
                <a:spcPts val="0"/>
              </a:spcAft>
              <a:buNone/>
            </a:pPr>
            <a:r>
              <a:rPr lang="en" sz="2600">
                <a:latin typeface="Changa Medium"/>
                <a:ea typeface="Changa Medium"/>
                <a:cs typeface="Changa Medium"/>
                <a:sym typeface="Changa Medium"/>
              </a:rPr>
              <a:t>Vectors:</a:t>
            </a:r>
            <a:endParaRPr sz="2600">
              <a:latin typeface="Changa Medium"/>
              <a:ea typeface="Changa Medium"/>
              <a:cs typeface="Changa Medium"/>
              <a:sym typeface="Changa Medium"/>
            </a:endParaRPr>
          </a:p>
          <a:p>
            <a:pPr indent="-330200" lvl="0" marL="457200" rtl="0" algn="l">
              <a:spcBef>
                <a:spcPts val="0"/>
              </a:spcBef>
              <a:spcAft>
                <a:spcPts val="0"/>
              </a:spcAft>
              <a:buSzPts val="1600"/>
              <a:buChar char="●"/>
            </a:pPr>
            <a:r>
              <a:rPr lang="en">
                <a:solidFill>
                  <a:schemeClr val="hlink"/>
                </a:solidFill>
                <a:uFill>
                  <a:noFill/>
                </a:uFill>
                <a:hlinkClick r:id="rId5"/>
              </a:rPr>
              <a:t>Postponed concept I</a:t>
            </a:r>
            <a:endParaRPr/>
          </a:p>
          <a:p>
            <a:pPr indent="-330200" lvl="0" marL="457200" rtl="0" algn="l">
              <a:spcBef>
                <a:spcPts val="0"/>
              </a:spcBef>
              <a:spcAft>
                <a:spcPts val="0"/>
              </a:spcAft>
              <a:buSzPts val="1600"/>
              <a:buChar char="●"/>
            </a:pPr>
            <a:r>
              <a:rPr lang="en">
                <a:solidFill>
                  <a:schemeClr val="hlink"/>
                </a:solidFill>
                <a:uFill>
                  <a:noFill/>
                </a:uFill>
                <a:hlinkClick r:id="rId6"/>
              </a:rPr>
              <a:t>Postponed concept II</a:t>
            </a:r>
            <a:endParaRPr/>
          </a:p>
          <a:p>
            <a:pPr indent="-330200" lvl="0" marL="457200" rtl="0" algn="l">
              <a:spcBef>
                <a:spcPts val="0"/>
              </a:spcBef>
              <a:spcAft>
                <a:spcPts val="0"/>
              </a:spcAft>
              <a:buSzPts val="1600"/>
              <a:buChar char="●"/>
            </a:pPr>
            <a:r>
              <a:rPr lang="en">
                <a:solidFill>
                  <a:schemeClr val="hlink"/>
                </a:solidFill>
                <a:uFill>
                  <a:noFill/>
                </a:uFill>
                <a:hlinkClick r:id="rId7"/>
              </a:rPr>
              <a:t>Postponed concept III</a:t>
            </a:r>
            <a:endParaRPr/>
          </a:p>
          <a:p>
            <a:pPr indent="-330200" lvl="0" marL="457200" rtl="0" algn="l">
              <a:spcBef>
                <a:spcPts val="0"/>
              </a:spcBef>
              <a:spcAft>
                <a:spcPts val="0"/>
              </a:spcAft>
              <a:buSzPts val="1600"/>
              <a:buChar char="●"/>
            </a:pPr>
            <a:r>
              <a:rPr lang="en">
                <a:solidFill>
                  <a:schemeClr val="hlink"/>
                </a:solidFill>
                <a:uFill>
                  <a:noFill/>
                </a:uFill>
                <a:hlinkClick r:id="rId8"/>
              </a:rPr>
              <a:t>Postponed concept IV</a:t>
            </a:r>
            <a:endParaRPr/>
          </a:p>
          <a:p>
            <a:pPr indent="-330200" lvl="0" marL="457200" rtl="0" algn="l">
              <a:spcBef>
                <a:spcPts val="0"/>
              </a:spcBef>
              <a:spcAft>
                <a:spcPts val="0"/>
              </a:spcAft>
              <a:buSzPts val="1600"/>
              <a:buChar char="●"/>
            </a:pPr>
            <a:r>
              <a:rPr lang="en">
                <a:solidFill>
                  <a:schemeClr val="hlink"/>
                </a:solidFill>
                <a:uFill>
                  <a:noFill/>
                </a:uFill>
                <a:hlinkClick r:id="rId9"/>
              </a:rPr>
              <a:t>Postponed concept V</a:t>
            </a:r>
            <a:endParaRPr/>
          </a:p>
        </p:txBody>
      </p:sp>
      <p:sp>
        <p:nvSpPr>
          <p:cNvPr id="2674" name="Google Shape;2674;p57"/>
          <p:cNvSpPr txBox="1"/>
          <p:nvPr>
            <p:ph idx="2" type="subTitle"/>
          </p:nvPr>
        </p:nvSpPr>
        <p:spPr>
          <a:xfrm>
            <a:off x="4674100" y="1126400"/>
            <a:ext cx="3848700" cy="34821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solidFill>
                  <a:schemeClr val="hlink"/>
                </a:solidFill>
                <a:uFill>
                  <a:noFill/>
                </a:uFill>
                <a:hlinkClick r:id="rId10"/>
              </a:rPr>
              <a:t>Postponed concept VI</a:t>
            </a:r>
            <a:endParaRPr sz="2600">
              <a:latin typeface="Changa Medium"/>
              <a:ea typeface="Changa Medium"/>
              <a:cs typeface="Changa Medium"/>
              <a:sym typeface="Changa Medium"/>
            </a:endParaRPr>
          </a:p>
          <a:p>
            <a:pPr indent="-330200" lvl="0" marL="457200" rtl="0" algn="l">
              <a:spcBef>
                <a:spcPts val="0"/>
              </a:spcBef>
              <a:spcAft>
                <a:spcPts val="0"/>
              </a:spcAft>
              <a:buSzPts val="1600"/>
              <a:buFont typeface="Changa Medium"/>
              <a:buChar char="●"/>
            </a:pPr>
            <a:r>
              <a:rPr lang="en">
                <a:solidFill>
                  <a:schemeClr val="hlink"/>
                </a:solidFill>
                <a:uFill>
                  <a:noFill/>
                </a:uFill>
                <a:hlinkClick r:id="rId11"/>
              </a:rPr>
              <a:t>Postponed concept VII</a:t>
            </a:r>
            <a:endParaRPr sz="2600">
              <a:latin typeface="Changa Medium"/>
              <a:ea typeface="Changa Medium"/>
              <a:cs typeface="Changa Medium"/>
              <a:sym typeface="Changa Medium"/>
            </a:endParaRPr>
          </a:p>
          <a:p>
            <a:pPr indent="-330200" lvl="0" marL="457200" rtl="0" algn="l">
              <a:spcBef>
                <a:spcPts val="0"/>
              </a:spcBef>
              <a:spcAft>
                <a:spcPts val="0"/>
              </a:spcAft>
              <a:buSzPts val="1600"/>
              <a:buFont typeface="Changa Medium"/>
              <a:buChar char="●"/>
            </a:pPr>
            <a:r>
              <a:rPr lang="en">
                <a:solidFill>
                  <a:schemeClr val="hlink"/>
                </a:solidFill>
                <a:uFill>
                  <a:noFill/>
                </a:uFill>
                <a:hlinkClick r:id="rId12"/>
              </a:rPr>
              <a:t>Map of europe</a:t>
            </a:r>
            <a:endParaRPr sz="2600">
              <a:latin typeface="Changa Medium"/>
              <a:ea typeface="Changa Medium"/>
              <a:cs typeface="Changa Medium"/>
              <a:sym typeface="Changa Medium"/>
            </a:endParaRPr>
          </a:p>
          <a:p>
            <a:pPr indent="0" lvl="0" marL="0" rtl="0" algn="l">
              <a:spcBef>
                <a:spcPts val="0"/>
              </a:spcBef>
              <a:spcAft>
                <a:spcPts val="0"/>
              </a:spcAft>
              <a:buNone/>
            </a:pPr>
            <a:r>
              <a:rPr lang="en" sz="2600">
                <a:latin typeface="Changa Medium"/>
                <a:ea typeface="Changa Medium"/>
                <a:cs typeface="Changa Medium"/>
                <a:sym typeface="Changa Medium"/>
              </a:rPr>
              <a:t>Icon pack:</a:t>
            </a:r>
            <a:endParaRPr sz="2600">
              <a:latin typeface="Changa Medium"/>
              <a:ea typeface="Changa Medium"/>
              <a:cs typeface="Changa Medium"/>
              <a:sym typeface="Changa Medium"/>
            </a:endParaRPr>
          </a:p>
          <a:p>
            <a:pPr indent="-330200" lvl="0" marL="457200" rtl="0" algn="l">
              <a:spcBef>
                <a:spcPts val="0"/>
              </a:spcBef>
              <a:spcAft>
                <a:spcPts val="0"/>
              </a:spcAft>
              <a:buSzPts val="1600"/>
              <a:buChar char="●"/>
            </a:pPr>
            <a:r>
              <a:rPr lang="en">
                <a:solidFill>
                  <a:schemeClr val="hlink"/>
                </a:solidFill>
                <a:uFill>
                  <a:noFill/>
                </a:uFill>
                <a:hlinkClick r:id="rId13"/>
              </a:rPr>
              <a:t>Motivation</a:t>
            </a:r>
            <a:endParaRPr/>
          </a:p>
          <a:p>
            <a:pPr indent="0" lvl="0" marL="0" rtl="0" algn="l">
              <a:spcBef>
                <a:spcPts val="0"/>
              </a:spcBef>
              <a:spcAft>
                <a:spcPts val="0"/>
              </a:spcAft>
              <a:buNone/>
            </a:pPr>
            <a:r>
              <a:t/>
            </a:r>
            <a:endParaRPr/>
          </a:p>
        </p:txBody>
      </p:sp>
      <p:grpSp>
        <p:nvGrpSpPr>
          <p:cNvPr id="2675" name="Google Shape;2675;p57"/>
          <p:cNvGrpSpPr/>
          <p:nvPr/>
        </p:nvGrpSpPr>
        <p:grpSpPr>
          <a:xfrm>
            <a:off x="5017274" y="3275112"/>
            <a:ext cx="743073" cy="475610"/>
            <a:chOff x="7061736" y="298488"/>
            <a:chExt cx="743073" cy="475610"/>
          </a:xfrm>
        </p:grpSpPr>
        <p:sp>
          <p:nvSpPr>
            <p:cNvPr id="2676" name="Google Shape;2676;p57"/>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7" name="Google Shape;2677;p57"/>
            <p:cNvGrpSpPr/>
            <p:nvPr/>
          </p:nvGrpSpPr>
          <p:grpSpPr>
            <a:xfrm>
              <a:off x="7061736" y="466928"/>
              <a:ext cx="743073" cy="133995"/>
              <a:chOff x="7710900" y="455075"/>
              <a:chExt cx="1449050" cy="261300"/>
            </a:xfrm>
          </p:grpSpPr>
          <p:sp>
            <p:nvSpPr>
              <p:cNvPr id="2678" name="Google Shape;2678;p57"/>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7"/>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0" name="Google Shape;2680;p57"/>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57"/>
          <p:cNvGrpSpPr/>
          <p:nvPr/>
        </p:nvGrpSpPr>
        <p:grpSpPr>
          <a:xfrm>
            <a:off x="7507024" y="445013"/>
            <a:ext cx="743073" cy="302435"/>
            <a:chOff x="7061736" y="298488"/>
            <a:chExt cx="743073" cy="302435"/>
          </a:xfrm>
        </p:grpSpPr>
        <p:sp>
          <p:nvSpPr>
            <p:cNvPr id="2682" name="Google Shape;2682;p57"/>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3" name="Google Shape;2683;p57"/>
            <p:cNvGrpSpPr/>
            <p:nvPr/>
          </p:nvGrpSpPr>
          <p:grpSpPr>
            <a:xfrm>
              <a:off x="7061736" y="466928"/>
              <a:ext cx="743073" cy="133995"/>
              <a:chOff x="7710900" y="455075"/>
              <a:chExt cx="1449050" cy="261300"/>
            </a:xfrm>
          </p:grpSpPr>
          <p:sp>
            <p:nvSpPr>
              <p:cNvPr id="2684" name="Google Shape;2684;p57"/>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7"/>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89" name="Shape 2689"/>
        <p:cNvGrpSpPr/>
        <p:nvPr/>
      </p:nvGrpSpPr>
      <p:grpSpPr>
        <a:xfrm>
          <a:off x="0" y="0"/>
          <a:ext cx="0" cy="0"/>
          <a:chOff x="0" y="0"/>
          <a:chExt cx="0" cy="0"/>
        </a:xfrm>
      </p:grpSpPr>
      <p:sp>
        <p:nvSpPr>
          <p:cNvPr id="2690" name="Google Shape;2690;p5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2691" name="Google Shape;2691;p5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692" name="Google Shape;2692;p58"/>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96" name="Shape 2696"/>
        <p:cNvGrpSpPr/>
        <p:nvPr/>
      </p:nvGrpSpPr>
      <p:grpSpPr>
        <a:xfrm>
          <a:off x="0" y="0"/>
          <a:ext cx="0" cy="0"/>
          <a:chOff x="0" y="0"/>
          <a:chExt cx="0" cy="0"/>
        </a:xfrm>
      </p:grpSpPr>
      <p:sp>
        <p:nvSpPr>
          <p:cNvPr id="2697" name="Google Shape;2697;p59"/>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a:solidFill>
                  <a:schemeClr val="lt1"/>
                </a:solidFill>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698" name="Google Shape;2698;p5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
        <p:nvSpPr>
          <p:cNvPr id="2699" name="Google Shape;2699;p5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3"/>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389" name="Google Shape;389;p33"/>
          <p:cNvSpPr txBox="1"/>
          <p:nvPr>
            <p:ph idx="1" type="body"/>
          </p:nvPr>
        </p:nvSpPr>
        <p:spPr>
          <a:xfrm>
            <a:off x="621100" y="1075900"/>
            <a:ext cx="7901700" cy="342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 </a:t>
            </a:r>
            <a:r>
              <a:rPr b="1" lang="en">
                <a:uFill>
                  <a:noFill/>
                </a:uFill>
                <a:hlinkClick r:id="rId3"/>
              </a:rPr>
              <a:t>Slidesgo</a:t>
            </a:r>
            <a:r>
              <a:rPr lang="en"/>
              <a:t> template: </a:t>
            </a:r>
            <a:endParaRPr/>
          </a:p>
          <a:p>
            <a:pPr indent="-304800" lvl="0" marL="457200" rtl="0" algn="l">
              <a:spcBef>
                <a:spcPts val="0"/>
              </a:spcBef>
              <a:spcAft>
                <a:spcPts val="0"/>
              </a:spcAft>
              <a:buSzPts val="1200"/>
              <a:buAutoNum type="arabicPeriod"/>
            </a:pPr>
            <a:r>
              <a:rPr lang="en"/>
              <a:t>A slide structure based on a workshop presentation,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304800" lvl="0" marL="457200" rtl="0" algn="l">
              <a:spcBef>
                <a:spcPts val="0"/>
              </a:spcBef>
              <a:spcAft>
                <a:spcPts val="0"/>
              </a:spcAft>
              <a:buSzPts val="1200"/>
              <a:buAutoNum type="arabicPeriod"/>
            </a:pPr>
            <a:r>
              <a:rPr lang="en"/>
              <a:t>To view this template with the correct fonts in ppt format, download and install on your computer the </a:t>
            </a:r>
            <a:r>
              <a:rPr b="1" lang="en">
                <a:solidFill>
                  <a:schemeClr val="hlink"/>
                </a:solidFill>
                <a:uFill>
                  <a:noFill/>
                </a:uFill>
                <a:hlinkClick action="ppaction://hlinksldjump" r:id="rId6"/>
              </a:rPr>
              <a:t>fonts that we have used</a:t>
            </a:r>
            <a:r>
              <a:rPr lang="en"/>
              <a:t>. You can learn how to download and install fonts </a:t>
            </a:r>
            <a:r>
              <a:rPr b="1" lang="en">
                <a:uFill>
                  <a:noFill/>
                </a:uFill>
                <a:hlinkClick r:id="rId7"/>
              </a:rPr>
              <a:t>here</a:t>
            </a:r>
            <a:r>
              <a:rPr lang="en"/>
              <a:t>.</a:t>
            </a:r>
            <a:endParaRPr/>
          </a:p>
          <a:p>
            <a:pPr indent="-304800" lvl="0" marL="457200" rtl="0" algn="l">
              <a:spcBef>
                <a:spcPts val="0"/>
              </a:spcBef>
              <a:spcAft>
                <a:spcPts val="0"/>
              </a:spcAft>
              <a:buSzPts val="1200"/>
              <a:buAutoNum type="arabicPeriod"/>
            </a:pPr>
            <a:r>
              <a:rPr lang="en"/>
              <a:t>An assortment of graphic resources that are suitable for use in the presentation can be found in the </a:t>
            </a:r>
            <a:r>
              <a:rPr b="1" lang="en">
                <a:solidFill>
                  <a:schemeClr val="hlink"/>
                </a:solidFill>
                <a:uFill>
                  <a:noFill/>
                </a:uFill>
                <a:hlinkClick action="ppaction://hlinksldjump" r:id="rId8"/>
              </a:rPr>
              <a:t>alternative resources slide</a:t>
            </a:r>
            <a:r>
              <a:rPr lang="en"/>
              <a:t>.</a:t>
            </a:r>
            <a:endParaRPr/>
          </a:p>
          <a:p>
            <a:pPr indent="-304800" lvl="0" marL="457200" rtl="0" algn="l">
              <a:spcBef>
                <a:spcPts val="0"/>
              </a:spcBef>
              <a:spcAft>
                <a:spcPts val="0"/>
              </a:spcAft>
              <a:buSzPts val="1200"/>
              <a:buAutoNum type="arabicPeriod"/>
            </a:pPr>
            <a:r>
              <a:rPr lang="en"/>
              <a:t>A </a:t>
            </a:r>
            <a:r>
              <a:rPr b="1" lang="en">
                <a:solidFill>
                  <a:schemeClr val="hlink"/>
                </a:solidFill>
                <a:uFill>
                  <a:noFill/>
                </a:uFill>
                <a:hlinkClick action="ppaction://hlinksldjump" r:id="rId9"/>
              </a:rPr>
              <a:t>thanks slide</a:t>
            </a:r>
            <a:r>
              <a:rPr lang="en"/>
              <a:t>, which you must keep so that proper credits for our design are given.</a:t>
            </a:r>
            <a:endParaRPr/>
          </a:p>
          <a:p>
            <a:pPr indent="-304800" lvl="0" marL="457200" rtl="0" algn="l">
              <a:spcBef>
                <a:spcPts val="0"/>
              </a:spcBef>
              <a:spcAft>
                <a:spcPts val="0"/>
              </a:spcAft>
              <a:buSzPts val="1200"/>
              <a:buAutoNum type="arabicPeriod"/>
            </a:pPr>
            <a:r>
              <a:rPr lang="en"/>
              <a:t>A </a:t>
            </a:r>
            <a:r>
              <a:rPr b="1" lang="en">
                <a:solidFill>
                  <a:schemeClr val="hlink"/>
                </a:solidFill>
                <a:uFill>
                  <a:noFill/>
                </a:uFill>
                <a:hlinkClick action="ppaction://hlinksldjump" r:id="rId10"/>
              </a:rPr>
              <a:t>resources slide</a:t>
            </a:r>
            <a:r>
              <a:rPr lang="en"/>
              <a:t>, where you’ll find links to all the elements used in the template.</a:t>
            </a:r>
            <a:endParaRPr/>
          </a:p>
          <a:p>
            <a:pPr indent="-304800" lvl="0" marL="457200" rtl="0" algn="l">
              <a:spcBef>
                <a:spcPts val="0"/>
              </a:spcBef>
              <a:spcAft>
                <a:spcPts val="0"/>
              </a:spcAft>
              <a:buSzPts val="1200"/>
              <a:buAutoNum type="arabicPeriod"/>
            </a:pPr>
            <a:r>
              <a:rPr b="1" lang="en">
                <a:solidFill>
                  <a:schemeClr val="hlink"/>
                </a:solidFill>
                <a:uFill>
                  <a:noFill/>
                </a:uFill>
                <a:hlinkClick action="ppaction://hlinksldjump" r:id="rId11"/>
              </a:rPr>
              <a:t>Instructions for use</a:t>
            </a:r>
            <a:r>
              <a:rPr lang="en"/>
              <a:t>.</a:t>
            </a:r>
            <a:endParaRPr/>
          </a:p>
          <a:p>
            <a:pPr indent="-304800" lvl="0" marL="457200" rtl="0" algn="l">
              <a:spcBef>
                <a:spcPts val="0"/>
              </a:spcBef>
              <a:spcAft>
                <a:spcPts val="0"/>
              </a:spcAft>
              <a:buSzPts val="1200"/>
              <a:buAutoNum type="arabicPeriod"/>
            </a:pPr>
            <a:r>
              <a:rPr lang="en"/>
              <a:t>Final slides with:</a:t>
            </a:r>
            <a:endParaRPr/>
          </a:p>
          <a:p>
            <a:pPr indent="-304800" lvl="0" marL="914400" rtl="0" algn="l">
              <a:spcBef>
                <a:spcPts val="0"/>
              </a:spcBef>
              <a:spcAft>
                <a:spcPts val="0"/>
              </a:spcAft>
              <a:buSzPts val="1200"/>
              <a:buChar char="●"/>
            </a:pPr>
            <a:r>
              <a:rPr lang="en"/>
              <a:t>The</a:t>
            </a:r>
            <a:r>
              <a:rPr lang="en">
                <a:solidFill>
                  <a:schemeClr val="hlink"/>
                </a:solidFill>
                <a:uFill>
                  <a:noFill/>
                </a:uFill>
                <a:hlinkClick action="ppaction://hlinksldjump" r:id="rId12"/>
              </a:rPr>
              <a:t> </a:t>
            </a:r>
            <a:r>
              <a:rPr b="1" lang="en">
                <a:solidFill>
                  <a:schemeClr val="hlink"/>
                </a:solidFill>
                <a:uFill>
                  <a:noFill/>
                </a:uFill>
                <a:hlinkClick action="ppaction://hlinksldjump" r:id="rId13"/>
              </a:rPr>
              <a:t>fonts and colors</a:t>
            </a:r>
            <a:r>
              <a:rPr lang="en"/>
              <a:t> used in the template.</a:t>
            </a:r>
            <a:endParaRPr/>
          </a:p>
          <a:p>
            <a:pPr indent="-304800" lvl="0" marL="914400" rtl="0" algn="l">
              <a:spcBef>
                <a:spcPts val="0"/>
              </a:spcBef>
              <a:spcAft>
                <a:spcPts val="0"/>
              </a:spcAft>
              <a:buSzPts val="1200"/>
              <a:buChar char="●"/>
            </a:pPr>
            <a:r>
              <a:rPr lang="en"/>
              <a:t>A </a:t>
            </a:r>
            <a:r>
              <a:rPr b="1" lang="en"/>
              <a:t>selection of </a:t>
            </a:r>
            <a:r>
              <a:rPr b="1" lang="en">
                <a:solidFill>
                  <a:schemeClr val="hlink"/>
                </a:solidFill>
                <a:uFill>
                  <a:noFill/>
                </a:uFill>
                <a:hlinkClick action="ppaction://hlinksldjump" r:id="rId14"/>
              </a:rPr>
              <a:t>illustrations</a:t>
            </a:r>
            <a:r>
              <a:rPr b="1" lang="en"/>
              <a:t>.</a:t>
            </a:r>
            <a:r>
              <a:rPr lang="en"/>
              <a:t> You can also customize and animate them as you wish with the online editor. Visit</a:t>
            </a:r>
            <a:r>
              <a:rPr b="1" lang="en"/>
              <a:t> </a:t>
            </a:r>
            <a:r>
              <a:rPr b="1" lang="en">
                <a:uFill>
                  <a:noFill/>
                </a:uFill>
                <a:hlinkClick r:id="rId15"/>
              </a:rPr>
              <a:t>Storyset</a:t>
            </a:r>
            <a:r>
              <a:rPr lang="en"/>
              <a:t> to find more. </a:t>
            </a:r>
            <a:endParaRPr/>
          </a:p>
          <a:p>
            <a:pPr indent="-304800" lvl="0" marL="914400" rtl="0" algn="l">
              <a:spcBef>
                <a:spcPts val="0"/>
              </a:spcBef>
              <a:spcAft>
                <a:spcPts val="0"/>
              </a:spcAft>
              <a:buSzPts val="1200"/>
              <a:buChar char="●"/>
            </a:pPr>
            <a:r>
              <a:rPr lang="en"/>
              <a:t>More</a:t>
            </a:r>
            <a:r>
              <a:rPr lang="en">
                <a:solidFill>
                  <a:schemeClr val="hlink"/>
                </a:solidFill>
                <a:uFill>
                  <a:noFill/>
                </a:uFill>
                <a:hlinkClick action="ppaction://hlinksldjump" r:id="rId16"/>
              </a:rPr>
              <a:t> </a:t>
            </a:r>
            <a:r>
              <a:rPr b="1" lang="en">
                <a:solidFill>
                  <a:schemeClr val="hlink"/>
                </a:solidFill>
                <a:uFill>
                  <a:noFill/>
                </a:uFill>
                <a:hlinkClick action="ppaction://hlinksldjump" r:id="rId17"/>
              </a:rPr>
              <a:t>infographic resources</a:t>
            </a:r>
            <a:r>
              <a:rPr lang="en"/>
              <a:t>, whose size and color can be edited. </a:t>
            </a:r>
            <a:endParaRPr/>
          </a:p>
          <a:p>
            <a:pPr indent="-304800" lvl="0" marL="914400" rtl="0" algn="l">
              <a:spcBef>
                <a:spcPts val="0"/>
              </a:spcBef>
              <a:spcAft>
                <a:spcPts val="0"/>
              </a:spcAft>
              <a:buSzPts val="1200"/>
              <a:buChar char="●"/>
            </a:pPr>
            <a:r>
              <a:rPr lang="en"/>
              <a:t>Sets of </a:t>
            </a:r>
            <a:r>
              <a:rPr b="1" lang="en">
                <a:solidFill>
                  <a:schemeClr val="hlink"/>
                </a:solidFill>
                <a:uFill>
                  <a:noFill/>
                </a:uFill>
                <a:hlinkClick action="ppaction://hlinksldjump" r:id="rId18"/>
              </a:rPr>
              <a:t>customizable icons</a:t>
            </a:r>
            <a:r>
              <a:rPr lang="en"/>
              <a:t> of the following themes: general, business, avatar, creative process, education, help &amp; support, medical, nature, performing arts, SEO &amp; marketing, and teamwork.</a:t>
            </a:r>
            <a:endParaRPr/>
          </a:p>
          <a:p>
            <a:pPr indent="0" lvl="0" marL="0" rtl="0" algn="l">
              <a:spcBef>
                <a:spcPts val="0"/>
              </a:spcBef>
              <a:spcAft>
                <a:spcPts val="0"/>
              </a:spcAft>
              <a:buNone/>
            </a:pPr>
            <a:r>
              <a:rPr lang="en"/>
              <a:t>You can delete this slide when you’re done editing the presentation.</a:t>
            </a:r>
            <a:endParaRPr/>
          </a:p>
        </p:txBody>
      </p:sp>
      <p:grpSp>
        <p:nvGrpSpPr>
          <p:cNvPr id="390" name="Google Shape;390;p33"/>
          <p:cNvGrpSpPr/>
          <p:nvPr/>
        </p:nvGrpSpPr>
        <p:grpSpPr>
          <a:xfrm>
            <a:off x="6824161" y="493563"/>
            <a:ext cx="743073" cy="475610"/>
            <a:chOff x="7061736" y="298488"/>
            <a:chExt cx="743073" cy="475610"/>
          </a:xfrm>
        </p:grpSpPr>
        <p:sp>
          <p:nvSpPr>
            <p:cNvPr id="391" name="Google Shape;391;p33"/>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33"/>
            <p:cNvGrpSpPr/>
            <p:nvPr/>
          </p:nvGrpSpPr>
          <p:grpSpPr>
            <a:xfrm>
              <a:off x="7061736" y="466928"/>
              <a:ext cx="743073" cy="133995"/>
              <a:chOff x="7710900" y="455075"/>
              <a:chExt cx="1449050" cy="261300"/>
            </a:xfrm>
          </p:grpSpPr>
          <p:sp>
            <p:nvSpPr>
              <p:cNvPr id="393" name="Google Shape;393;p33"/>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3"/>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33"/>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 name="Google Shape;396;p33"/>
          <p:cNvSpPr/>
          <p:nvPr/>
        </p:nvSpPr>
        <p:spPr>
          <a:xfrm>
            <a:off x="8254425" y="4823888"/>
            <a:ext cx="643500" cy="1617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 name="Google Shape;397;p33"/>
          <p:cNvGrpSpPr/>
          <p:nvPr/>
        </p:nvGrpSpPr>
        <p:grpSpPr>
          <a:xfrm>
            <a:off x="8204638" y="3559375"/>
            <a:ext cx="743069" cy="1351794"/>
            <a:chOff x="8204638" y="3357950"/>
            <a:chExt cx="743069" cy="1351794"/>
          </a:xfrm>
        </p:grpSpPr>
        <p:sp>
          <p:nvSpPr>
            <p:cNvPr id="398" name="Google Shape;398;p33"/>
            <p:cNvSpPr/>
            <p:nvPr/>
          </p:nvSpPr>
          <p:spPr>
            <a:xfrm>
              <a:off x="8565955" y="3840246"/>
              <a:ext cx="48592" cy="463262"/>
            </a:xfrm>
            <a:custGeom>
              <a:rect b="b" l="l" r="r" t="t"/>
              <a:pathLst>
                <a:path extrusionOk="0" h="11469" w="1203">
                  <a:moveTo>
                    <a:pt x="1110" y="0"/>
                  </a:moveTo>
                  <a:cubicBezTo>
                    <a:pt x="1085" y="0"/>
                    <a:pt x="1062" y="15"/>
                    <a:pt x="1056" y="50"/>
                  </a:cubicBezTo>
                  <a:cubicBezTo>
                    <a:pt x="990" y="408"/>
                    <a:pt x="937" y="767"/>
                    <a:pt x="937" y="1125"/>
                  </a:cubicBezTo>
                  <a:cubicBezTo>
                    <a:pt x="844" y="2029"/>
                    <a:pt x="764" y="2932"/>
                    <a:pt x="671" y="3835"/>
                  </a:cubicBezTo>
                  <a:cubicBezTo>
                    <a:pt x="499" y="5867"/>
                    <a:pt x="313" y="7899"/>
                    <a:pt x="140" y="9944"/>
                  </a:cubicBezTo>
                  <a:cubicBezTo>
                    <a:pt x="100" y="10409"/>
                    <a:pt x="47" y="10874"/>
                    <a:pt x="7" y="11339"/>
                  </a:cubicBezTo>
                  <a:cubicBezTo>
                    <a:pt x="1" y="11425"/>
                    <a:pt x="67" y="11468"/>
                    <a:pt x="137" y="11468"/>
                  </a:cubicBezTo>
                  <a:cubicBezTo>
                    <a:pt x="206" y="11468"/>
                    <a:pt x="280" y="11425"/>
                    <a:pt x="286" y="11339"/>
                  </a:cubicBezTo>
                  <a:cubicBezTo>
                    <a:pt x="565" y="8164"/>
                    <a:pt x="844" y="4711"/>
                    <a:pt x="1083" y="1457"/>
                  </a:cubicBezTo>
                  <a:cubicBezTo>
                    <a:pt x="1123" y="993"/>
                    <a:pt x="1203" y="514"/>
                    <a:pt x="1176" y="63"/>
                  </a:cubicBezTo>
                  <a:cubicBezTo>
                    <a:pt x="1176" y="25"/>
                    <a:pt x="1142" y="0"/>
                    <a:pt x="11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3"/>
            <p:cNvSpPr/>
            <p:nvPr/>
          </p:nvSpPr>
          <p:spPr>
            <a:xfrm>
              <a:off x="8528672" y="4050251"/>
              <a:ext cx="15874" cy="253382"/>
            </a:xfrm>
            <a:custGeom>
              <a:rect b="b" l="l" r="r" t="t"/>
              <a:pathLst>
                <a:path extrusionOk="0" h="6273" w="393">
                  <a:moveTo>
                    <a:pt x="67" y="0"/>
                  </a:moveTo>
                  <a:cubicBezTo>
                    <a:pt x="34" y="0"/>
                    <a:pt x="1" y="24"/>
                    <a:pt x="1" y="70"/>
                  </a:cubicBezTo>
                  <a:cubicBezTo>
                    <a:pt x="40" y="2089"/>
                    <a:pt x="80" y="4121"/>
                    <a:pt x="147" y="6153"/>
                  </a:cubicBezTo>
                  <a:cubicBezTo>
                    <a:pt x="147" y="6233"/>
                    <a:pt x="210" y="6272"/>
                    <a:pt x="271" y="6272"/>
                  </a:cubicBezTo>
                  <a:cubicBezTo>
                    <a:pt x="333" y="6272"/>
                    <a:pt x="392" y="6233"/>
                    <a:pt x="386" y="6153"/>
                  </a:cubicBezTo>
                  <a:cubicBezTo>
                    <a:pt x="319" y="4121"/>
                    <a:pt x="226" y="2089"/>
                    <a:pt x="133" y="70"/>
                  </a:cubicBezTo>
                  <a:cubicBezTo>
                    <a:pt x="133" y="24"/>
                    <a:pt x="100" y="0"/>
                    <a:pt x="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3"/>
            <p:cNvSpPr/>
            <p:nvPr/>
          </p:nvSpPr>
          <p:spPr>
            <a:xfrm>
              <a:off x="8615033" y="4113708"/>
              <a:ext cx="55742" cy="187906"/>
            </a:xfrm>
            <a:custGeom>
              <a:rect b="b" l="l" r="r" t="t"/>
              <a:pathLst>
                <a:path extrusionOk="0" h="4652" w="1380">
                  <a:moveTo>
                    <a:pt x="1199" y="0"/>
                  </a:moveTo>
                  <a:cubicBezTo>
                    <a:pt x="1141" y="0"/>
                    <a:pt x="1084" y="32"/>
                    <a:pt x="1063" y="106"/>
                  </a:cubicBezTo>
                  <a:cubicBezTo>
                    <a:pt x="691" y="1580"/>
                    <a:pt x="333" y="3068"/>
                    <a:pt x="1" y="4555"/>
                  </a:cubicBezTo>
                  <a:cubicBezTo>
                    <a:pt x="1" y="4614"/>
                    <a:pt x="48" y="4651"/>
                    <a:pt x="96" y="4651"/>
                  </a:cubicBezTo>
                  <a:cubicBezTo>
                    <a:pt x="125" y="4651"/>
                    <a:pt x="154" y="4638"/>
                    <a:pt x="174" y="4608"/>
                  </a:cubicBezTo>
                  <a:cubicBezTo>
                    <a:pt x="599" y="3148"/>
                    <a:pt x="984" y="1660"/>
                    <a:pt x="1356" y="186"/>
                  </a:cubicBezTo>
                  <a:cubicBezTo>
                    <a:pt x="1380" y="74"/>
                    <a:pt x="1288" y="0"/>
                    <a:pt x="11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3"/>
            <p:cNvSpPr/>
            <p:nvPr/>
          </p:nvSpPr>
          <p:spPr>
            <a:xfrm>
              <a:off x="8204638" y="3700606"/>
              <a:ext cx="356787" cy="385021"/>
            </a:xfrm>
            <a:custGeom>
              <a:rect b="b" l="l" r="r" t="t"/>
              <a:pathLst>
                <a:path extrusionOk="0" h="9532" w="8833">
                  <a:moveTo>
                    <a:pt x="147" y="0"/>
                  </a:moveTo>
                  <a:cubicBezTo>
                    <a:pt x="54" y="40"/>
                    <a:pt x="1" y="133"/>
                    <a:pt x="14" y="226"/>
                  </a:cubicBezTo>
                  <a:cubicBezTo>
                    <a:pt x="41" y="558"/>
                    <a:pt x="1" y="890"/>
                    <a:pt x="14" y="1222"/>
                  </a:cubicBezTo>
                  <a:cubicBezTo>
                    <a:pt x="67" y="2670"/>
                    <a:pt x="413" y="4091"/>
                    <a:pt x="1010" y="5406"/>
                  </a:cubicBezTo>
                  <a:cubicBezTo>
                    <a:pt x="1302" y="6043"/>
                    <a:pt x="1674" y="6641"/>
                    <a:pt x="2112" y="7186"/>
                  </a:cubicBezTo>
                  <a:cubicBezTo>
                    <a:pt x="2923" y="8168"/>
                    <a:pt x="3892" y="8925"/>
                    <a:pt x="5127" y="9311"/>
                  </a:cubicBezTo>
                  <a:cubicBezTo>
                    <a:pt x="5605" y="9458"/>
                    <a:pt x="6105" y="9532"/>
                    <a:pt x="6606" y="9532"/>
                  </a:cubicBezTo>
                  <a:cubicBezTo>
                    <a:pt x="6871" y="9532"/>
                    <a:pt x="7136" y="9511"/>
                    <a:pt x="7398" y="9470"/>
                  </a:cubicBezTo>
                  <a:cubicBezTo>
                    <a:pt x="7624" y="9443"/>
                    <a:pt x="7850" y="9377"/>
                    <a:pt x="8062" y="9324"/>
                  </a:cubicBezTo>
                  <a:cubicBezTo>
                    <a:pt x="8142" y="9311"/>
                    <a:pt x="8195" y="9271"/>
                    <a:pt x="8235" y="9204"/>
                  </a:cubicBezTo>
                  <a:cubicBezTo>
                    <a:pt x="8620" y="8514"/>
                    <a:pt x="8819" y="7730"/>
                    <a:pt x="8833" y="6946"/>
                  </a:cubicBezTo>
                  <a:cubicBezTo>
                    <a:pt x="8833" y="5764"/>
                    <a:pt x="8448" y="4622"/>
                    <a:pt x="7744" y="3693"/>
                  </a:cubicBezTo>
                  <a:cubicBezTo>
                    <a:pt x="7040" y="2723"/>
                    <a:pt x="6137" y="1939"/>
                    <a:pt x="5087" y="1368"/>
                  </a:cubicBezTo>
                  <a:cubicBezTo>
                    <a:pt x="4145" y="837"/>
                    <a:pt x="3135" y="465"/>
                    <a:pt x="2073" y="239"/>
                  </a:cubicBezTo>
                  <a:cubicBezTo>
                    <a:pt x="1541" y="133"/>
                    <a:pt x="1010" y="54"/>
                    <a:pt x="466" y="27"/>
                  </a:cubicBezTo>
                  <a:cubicBezTo>
                    <a:pt x="439" y="14"/>
                    <a:pt x="399" y="14"/>
                    <a:pt x="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3"/>
            <p:cNvSpPr/>
            <p:nvPr/>
          </p:nvSpPr>
          <p:spPr>
            <a:xfrm>
              <a:off x="8252948" y="3743504"/>
              <a:ext cx="262874" cy="298743"/>
            </a:xfrm>
            <a:custGeom>
              <a:rect b="b" l="l" r="r" t="t"/>
              <a:pathLst>
                <a:path extrusionOk="0" h="7396" w="6508">
                  <a:moveTo>
                    <a:pt x="153" y="1"/>
                  </a:moveTo>
                  <a:cubicBezTo>
                    <a:pt x="96" y="1"/>
                    <a:pt x="40" y="27"/>
                    <a:pt x="0" y="81"/>
                  </a:cubicBezTo>
                  <a:lnTo>
                    <a:pt x="0" y="134"/>
                  </a:lnTo>
                  <a:cubicBezTo>
                    <a:pt x="27" y="147"/>
                    <a:pt x="40" y="174"/>
                    <a:pt x="53" y="200"/>
                  </a:cubicBezTo>
                  <a:cubicBezTo>
                    <a:pt x="611" y="838"/>
                    <a:pt x="1169" y="1488"/>
                    <a:pt x="1713" y="2126"/>
                  </a:cubicBezTo>
                  <a:lnTo>
                    <a:pt x="3015" y="3653"/>
                  </a:lnTo>
                  <a:cubicBezTo>
                    <a:pt x="3023" y="3677"/>
                    <a:pt x="3017" y="3682"/>
                    <a:pt x="3007" y="3682"/>
                  </a:cubicBezTo>
                  <a:cubicBezTo>
                    <a:pt x="3001" y="3682"/>
                    <a:pt x="2994" y="3680"/>
                    <a:pt x="2988" y="3680"/>
                  </a:cubicBezTo>
                  <a:lnTo>
                    <a:pt x="2524" y="3587"/>
                  </a:lnTo>
                  <a:lnTo>
                    <a:pt x="1195" y="3281"/>
                  </a:lnTo>
                  <a:cubicBezTo>
                    <a:pt x="1179" y="3276"/>
                    <a:pt x="1162" y="3273"/>
                    <a:pt x="1146" y="3273"/>
                  </a:cubicBezTo>
                  <a:cubicBezTo>
                    <a:pt x="1085" y="3273"/>
                    <a:pt x="1033" y="3311"/>
                    <a:pt x="1023" y="3374"/>
                  </a:cubicBezTo>
                  <a:cubicBezTo>
                    <a:pt x="1009" y="3441"/>
                    <a:pt x="1049" y="3507"/>
                    <a:pt x="1129" y="3520"/>
                  </a:cubicBezTo>
                  <a:lnTo>
                    <a:pt x="1275" y="3560"/>
                  </a:lnTo>
                  <a:lnTo>
                    <a:pt x="3254" y="4012"/>
                  </a:lnTo>
                  <a:cubicBezTo>
                    <a:pt x="3307" y="4012"/>
                    <a:pt x="3360" y="4038"/>
                    <a:pt x="3387" y="4092"/>
                  </a:cubicBezTo>
                  <a:cubicBezTo>
                    <a:pt x="3666" y="4410"/>
                    <a:pt x="3931" y="4729"/>
                    <a:pt x="4210" y="5048"/>
                  </a:cubicBezTo>
                  <a:cubicBezTo>
                    <a:pt x="4223" y="5061"/>
                    <a:pt x="4250" y="5061"/>
                    <a:pt x="4237" y="5088"/>
                  </a:cubicBezTo>
                  <a:cubicBezTo>
                    <a:pt x="4230" y="5101"/>
                    <a:pt x="4220" y="5104"/>
                    <a:pt x="4210" y="5104"/>
                  </a:cubicBezTo>
                  <a:cubicBezTo>
                    <a:pt x="4200" y="5104"/>
                    <a:pt x="4190" y="5101"/>
                    <a:pt x="4184" y="5101"/>
                  </a:cubicBezTo>
                  <a:lnTo>
                    <a:pt x="4144" y="5088"/>
                  </a:lnTo>
                  <a:cubicBezTo>
                    <a:pt x="3480" y="4955"/>
                    <a:pt x="2816" y="4795"/>
                    <a:pt x="2152" y="4729"/>
                  </a:cubicBezTo>
                  <a:cubicBezTo>
                    <a:pt x="2138" y="4727"/>
                    <a:pt x="2125" y="4726"/>
                    <a:pt x="2113" y="4726"/>
                  </a:cubicBezTo>
                  <a:cubicBezTo>
                    <a:pt x="2032" y="4726"/>
                    <a:pt x="1991" y="4764"/>
                    <a:pt x="1979" y="4822"/>
                  </a:cubicBezTo>
                  <a:cubicBezTo>
                    <a:pt x="1966" y="4902"/>
                    <a:pt x="2019" y="4955"/>
                    <a:pt x="2112" y="4968"/>
                  </a:cubicBezTo>
                  <a:cubicBezTo>
                    <a:pt x="2643" y="5034"/>
                    <a:pt x="3174" y="5141"/>
                    <a:pt x="3706" y="5247"/>
                  </a:cubicBezTo>
                  <a:cubicBezTo>
                    <a:pt x="3945" y="5287"/>
                    <a:pt x="4184" y="5340"/>
                    <a:pt x="4396" y="5433"/>
                  </a:cubicBezTo>
                  <a:cubicBezTo>
                    <a:pt x="4416" y="5440"/>
                    <a:pt x="4433" y="5443"/>
                    <a:pt x="4448" y="5443"/>
                  </a:cubicBezTo>
                  <a:cubicBezTo>
                    <a:pt x="4463" y="5443"/>
                    <a:pt x="4476" y="5440"/>
                    <a:pt x="4489" y="5433"/>
                  </a:cubicBezTo>
                  <a:cubicBezTo>
                    <a:pt x="4499" y="5430"/>
                    <a:pt x="4509" y="5428"/>
                    <a:pt x="4519" y="5428"/>
                  </a:cubicBezTo>
                  <a:cubicBezTo>
                    <a:pt x="4548" y="5428"/>
                    <a:pt x="4575" y="5443"/>
                    <a:pt x="4595" y="5473"/>
                  </a:cubicBezTo>
                  <a:cubicBezTo>
                    <a:pt x="5113" y="6084"/>
                    <a:pt x="5645" y="6695"/>
                    <a:pt x="6163" y="7319"/>
                  </a:cubicBezTo>
                  <a:cubicBezTo>
                    <a:pt x="6192" y="7368"/>
                    <a:pt x="6251" y="7395"/>
                    <a:pt x="6306" y="7395"/>
                  </a:cubicBezTo>
                  <a:cubicBezTo>
                    <a:pt x="6326" y="7395"/>
                    <a:pt x="6345" y="7392"/>
                    <a:pt x="6362" y="7385"/>
                  </a:cubicBezTo>
                  <a:cubicBezTo>
                    <a:pt x="6495" y="7345"/>
                    <a:pt x="6508" y="7319"/>
                    <a:pt x="6428" y="7226"/>
                  </a:cubicBezTo>
                  <a:lnTo>
                    <a:pt x="4808" y="5340"/>
                  </a:lnTo>
                  <a:cubicBezTo>
                    <a:pt x="4781" y="5313"/>
                    <a:pt x="4768" y="5274"/>
                    <a:pt x="4755" y="5247"/>
                  </a:cubicBezTo>
                  <a:cubicBezTo>
                    <a:pt x="4648" y="4835"/>
                    <a:pt x="4529" y="4437"/>
                    <a:pt x="4436" y="4025"/>
                  </a:cubicBezTo>
                  <a:cubicBezTo>
                    <a:pt x="4409" y="3866"/>
                    <a:pt x="4356" y="3706"/>
                    <a:pt x="4316" y="3547"/>
                  </a:cubicBezTo>
                  <a:cubicBezTo>
                    <a:pt x="4305" y="3489"/>
                    <a:pt x="4253" y="3451"/>
                    <a:pt x="4196" y="3451"/>
                  </a:cubicBezTo>
                  <a:cubicBezTo>
                    <a:pt x="4188" y="3451"/>
                    <a:pt x="4179" y="3452"/>
                    <a:pt x="4170" y="3454"/>
                  </a:cubicBezTo>
                  <a:cubicBezTo>
                    <a:pt x="4104" y="3467"/>
                    <a:pt x="4064" y="3534"/>
                    <a:pt x="4077" y="3600"/>
                  </a:cubicBezTo>
                  <a:cubicBezTo>
                    <a:pt x="4091" y="3640"/>
                    <a:pt x="4104" y="3680"/>
                    <a:pt x="4117" y="3720"/>
                  </a:cubicBezTo>
                  <a:lnTo>
                    <a:pt x="4370" y="4756"/>
                  </a:lnTo>
                  <a:cubicBezTo>
                    <a:pt x="4370" y="4769"/>
                    <a:pt x="4396" y="4795"/>
                    <a:pt x="4343" y="4795"/>
                  </a:cubicBezTo>
                  <a:lnTo>
                    <a:pt x="3878" y="4251"/>
                  </a:lnTo>
                  <a:lnTo>
                    <a:pt x="1700" y="1714"/>
                  </a:lnTo>
                  <a:cubicBezTo>
                    <a:pt x="1235" y="1170"/>
                    <a:pt x="770" y="625"/>
                    <a:pt x="306" y="81"/>
                  </a:cubicBezTo>
                  <a:cubicBezTo>
                    <a:pt x="266" y="27"/>
                    <a:pt x="209"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3"/>
            <p:cNvSpPr/>
            <p:nvPr/>
          </p:nvSpPr>
          <p:spPr>
            <a:xfrm>
              <a:off x="8410643" y="3827239"/>
              <a:ext cx="12926" cy="23347"/>
            </a:xfrm>
            <a:custGeom>
              <a:rect b="b" l="l" r="r" t="t"/>
              <a:pathLst>
                <a:path extrusionOk="0" h="578" w="320">
                  <a:moveTo>
                    <a:pt x="106" y="1"/>
                  </a:moveTo>
                  <a:cubicBezTo>
                    <a:pt x="61" y="1"/>
                    <a:pt x="24" y="42"/>
                    <a:pt x="1" y="119"/>
                  </a:cubicBezTo>
                  <a:cubicBezTo>
                    <a:pt x="14" y="252"/>
                    <a:pt x="54" y="385"/>
                    <a:pt x="94" y="518"/>
                  </a:cubicBezTo>
                  <a:cubicBezTo>
                    <a:pt x="127" y="558"/>
                    <a:pt x="167" y="577"/>
                    <a:pt x="203" y="577"/>
                  </a:cubicBezTo>
                  <a:cubicBezTo>
                    <a:pt x="240" y="577"/>
                    <a:pt x="273" y="558"/>
                    <a:pt x="293" y="518"/>
                  </a:cubicBezTo>
                  <a:cubicBezTo>
                    <a:pt x="319" y="478"/>
                    <a:pt x="293" y="438"/>
                    <a:pt x="293" y="398"/>
                  </a:cubicBezTo>
                  <a:cubicBezTo>
                    <a:pt x="280" y="279"/>
                    <a:pt x="253" y="172"/>
                    <a:pt x="213" y="66"/>
                  </a:cubicBezTo>
                  <a:cubicBezTo>
                    <a:pt x="174" y="22"/>
                    <a:pt x="138" y="1"/>
                    <a:pt x="1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3"/>
            <p:cNvSpPr/>
            <p:nvPr/>
          </p:nvSpPr>
          <p:spPr>
            <a:xfrm>
              <a:off x="8414400" y="3843316"/>
              <a:ext cx="9694" cy="8402"/>
            </a:xfrm>
            <a:custGeom>
              <a:rect b="b" l="l" r="r" t="t"/>
              <a:pathLst>
                <a:path extrusionOk="0" h="208" w="240">
                  <a:moveTo>
                    <a:pt x="213" y="0"/>
                  </a:moveTo>
                  <a:cubicBezTo>
                    <a:pt x="200" y="40"/>
                    <a:pt x="226" y="106"/>
                    <a:pt x="173" y="146"/>
                  </a:cubicBezTo>
                  <a:cubicBezTo>
                    <a:pt x="150" y="156"/>
                    <a:pt x="126" y="160"/>
                    <a:pt x="104" y="160"/>
                  </a:cubicBezTo>
                  <a:cubicBezTo>
                    <a:pt x="63" y="160"/>
                    <a:pt x="26" y="145"/>
                    <a:pt x="1" y="120"/>
                  </a:cubicBezTo>
                  <a:lnTo>
                    <a:pt x="1" y="120"/>
                  </a:lnTo>
                  <a:cubicBezTo>
                    <a:pt x="11" y="172"/>
                    <a:pt x="54" y="208"/>
                    <a:pt x="105" y="208"/>
                  </a:cubicBezTo>
                  <a:cubicBezTo>
                    <a:pt x="118" y="208"/>
                    <a:pt x="133" y="205"/>
                    <a:pt x="147" y="199"/>
                  </a:cubicBezTo>
                  <a:cubicBezTo>
                    <a:pt x="200" y="186"/>
                    <a:pt x="240" y="133"/>
                    <a:pt x="240" y="67"/>
                  </a:cubicBezTo>
                  <a:cubicBezTo>
                    <a:pt x="240" y="40"/>
                    <a:pt x="226" y="13"/>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3"/>
            <p:cNvSpPr/>
            <p:nvPr/>
          </p:nvSpPr>
          <p:spPr>
            <a:xfrm>
              <a:off x="8409593" y="3826876"/>
              <a:ext cx="9694" cy="5211"/>
            </a:xfrm>
            <a:custGeom>
              <a:rect b="b" l="l" r="r" t="t"/>
              <a:pathLst>
                <a:path extrusionOk="0" h="129" w="240">
                  <a:moveTo>
                    <a:pt x="143" y="0"/>
                  </a:moveTo>
                  <a:cubicBezTo>
                    <a:pt x="130" y="0"/>
                    <a:pt x="118" y="3"/>
                    <a:pt x="106" y="9"/>
                  </a:cubicBezTo>
                  <a:cubicBezTo>
                    <a:pt x="40" y="9"/>
                    <a:pt x="0" y="62"/>
                    <a:pt x="27" y="128"/>
                  </a:cubicBezTo>
                  <a:cubicBezTo>
                    <a:pt x="60" y="69"/>
                    <a:pt x="94" y="27"/>
                    <a:pt x="141" y="27"/>
                  </a:cubicBezTo>
                  <a:cubicBezTo>
                    <a:pt x="168" y="27"/>
                    <a:pt x="200" y="41"/>
                    <a:pt x="239" y="75"/>
                  </a:cubicBezTo>
                  <a:cubicBezTo>
                    <a:pt x="229" y="34"/>
                    <a:pt x="186" y="0"/>
                    <a:pt x="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3"/>
            <p:cNvSpPr/>
            <p:nvPr/>
          </p:nvSpPr>
          <p:spPr>
            <a:xfrm>
              <a:off x="8617174" y="3732032"/>
              <a:ext cx="330532" cy="414710"/>
            </a:xfrm>
            <a:custGeom>
              <a:rect b="b" l="l" r="r" t="t"/>
              <a:pathLst>
                <a:path extrusionOk="0" h="10267" w="8183">
                  <a:moveTo>
                    <a:pt x="7783" y="1"/>
                  </a:moveTo>
                  <a:cubicBezTo>
                    <a:pt x="7756" y="1"/>
                    <a:pt x="7730" y="7"/>
                    <a:pt x="7704" y="19"/>
                  </a:cubicBezTo>
                  <a:cubicBezTo>
                    <a:pt x="7385" y="112"/>
                    <a:pt x="7053" y="152"/>
                    <a:pt x="6735" y="245"/>
                  </a:cubicBezTo>
                  <a:cubicBezTo>
                    <a:pt x="5327" y="643"/>
                    <a:pt x="4025" y="1294"/>
                    <a:pt x="2883" y="2197"/>
                  </a:cubicBezTo>
                  <a:cubicBezTo>
                    <a:pt x="2338" y="2622"/>
                    <a:pt x="1847" y="3127"/>
                    <a:pt x="1422" y="3672"/>
                  </a:cubicBezTo>
                  <a:cubicBezTo>
                    <a:pt x="638" y="4694"/>
                    <a:pt x="147" y="5810"/>
                    <a:pt x="54" y="7098"/>
                  </a:cubicBezTo>
                  <a:cubicBezTo>
                    <a:pt x="1" y="7868"/>
                    <a:pt x="121" y="8639"/>
                    <a:pt x="413" y="9356"/>
                  </a:cubicBezTo>
                  <a:cubicBezTo>
                    <a:pt x="506" y="9555"/>
                    <a:pt x="612" y="9754"/>
                    <a:pt x="705" y="9967"/>
                  </a:cubicBezTo>
                  <a:cubicBezTo>
                    <a:pt x="745" y="10033"/>
                    <a:pt x="798" y="10073"/>
                    <a:pt x="878" y="10086"/>
                  </a:cubicBezTo>
                  <a:cubicBezTo>
                    <a:pt x="1302" y="10205"/>
                    <a:pt x="1742" y="10266"/>
                    <a:pt x="2184" y="10266"/>
                  </a:cubicBezTo>
                  <a:cubicBezTo>
                    <a:pt x="2530" y="10266"/>
                    <a:pt x="2876" y="10229"/>
                    <a:pt x="3215" y="10153"/>
                  </a:cubicBezTo>
                  <a:cubicBezTo>
                    <a:pt x="4357" y="9874"/>
                    <a:pt x="5380" y="9236"/>
                    <a:pt x="6124" y="8333"/>
                  </a:cubicBezTo>
                  <a:cubicBezTo>
                    <a:pt x="6894" y="7430"/>
                    <a:pt x="7452" y="6354"/>
                    <a:pt x="7757" y="5212"/>
                  </a:cubicBezTo>
                  <a:cubicBezTo>
                    <a:pt x="8049" y="4163"/>
                    <a:pt x="8182" y="3087"/>
                    <a:pt x="8156" y="2011"/>
                  </a:cubicBezTo>
                  <a:cubicBezTo>
                    <a:pt x="8129" y="1467"/>
                    <a:pt x="8076" y="922"/>
                    <a:pt x="7983" y="391"/>
                  </a:cubicBezTo>
                  <a:cubicBezTo>
                    <a:pt x="7983" y="365"/>
                    <a:pt x="7983" y="325"/>
                    <a:pt x="7983" y="298"/>
                  </a:cubicBezTo>
                  <a:cubicBezTo>
                    <a:pt x="7970" y="232"/>
                    <a:pt x="7943" y="152"/>
                    <a:pt x="7930" y="72"/>
                  </a:cubicBezTo>
                  <a:cubicBezTo>
                    <a:pt x="7894" y="27"/>
                    <a:pt x="7839" y="1"/>
                    <a:pt x="77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3"/>
            <p:cNvSpPr/>
            <p:nvPr/>
          </p:nvSpPr>
          <p:spPr>
            <a:xfrm>
              <a:off x="8674048" y="3787492"/>
              <a:ext cx="234478" cy="322696"/>
            </a:xfrm>
            <a:custGeom>
              <a:rect b="b" l="l" r="r" t="t"/>
              <a:pathLst>
                <a:path extrusionOk="0" h="7989" w="5805">
                  <a:moveTo>
                    <a:pt x="5659" y="1"/>
                  </a:moveTo>
                  <a:lnTo>
                    <a:pt x="5619" y="14"/>
                  </a:lnTo>
                  <a:cubicBezTo>
                    <a:pt x="5605" y="41"/>
                    <a:pt x="5592" y="67"/>
                    <a:pt x="5579" y="81"/>
                  </a:cubicBezTo>
                  <a:lnTo>
                    <a:pt x="4078" y="2139"/>
                  </a:lnTo>
                  <a:lnTo>
                    <a:pt x="2896" y="3773"/>
                  </a:lnTo>
                  <a:cubicBezTo>
                    <a:pt x="2891" y="3775"/>
                    <a:pt x="2887" y="3776"/>
                    <a:pt x="2884" y="3776"/>
                  </a:cubicBezTo>
                  <a:cubicBezTo>
                    <a:pt x="2869" y="3776"/>
                    <a:pt x="2869" y="3755"/>
                    <a:pt x="2869" y="3733"/>
                  </a:cubicBezTo>
                  <a:cubicBezTo>
                    <a:pt x="2856" y="3587"/>
                    <a:pt x="2856" y="3427"/>
                    <a:pt x="2856" y="3281"/>
                  </a:cubicBezTo>
                  <a:cubicBezTo>
                    <a:pt x="2843" y="2817"/>
                    <a:pt x="2843" y="2365"/>
                    <a:pt x="2830" y="1900"/>
                  </a:cubicBezTo>
                  <a:cubicBezTo>
                    <a:pt x="2830" y="1820"/>
                    <a:pt x="2790" y="1767"/>
                    <a:pt x="2710" y="1767"/>
                  </a:cubicBezTo>
                  <a:cubicBezTo>
                    <a:pt x="2644" y="1767"/>
                    <a:pt x="2591" y="1820"/>
                    <a:pt x="2591" y="1913"/>
                  </a:cubicBezTo>
                  <a:lnTo>
                    <a:pt x="2591" y="2060"/>
                  </a:lnTo>
                  <a:cubicBezTo>
                    <a:pt x="2591" y="2737"/>
                    <a:pt x="2604" y="3414"/>
                    <a:pt x="2617" y="4078"/>
                  </a:cubicBezTo>
                  <a:cubicBezTo>
                    <a:pt x="2617" y="4131"/>
                    <a:pt x="2604" y="4198"/>
                    <a:pt x="2564" y="4238"/>
                  </a:cubicBezTo>
                  <a:lnTo>
                    <a:pt x="1834" y="5247"/>
                  </a:lnTo>
                  <a:cubicBezTo>
                    <a:pt x="1823" y="5269"/>
                    <a:pt x="1812" y="5290"/>
                    <a:pt x="1801" y="5290"/>
                  </a:cubicBezTo>
                  <a:cubicBezTo>
                    <a:pt x="1799" y="5290"/>
                    <a:pt x="1796" y="5289"/>
                    <a:pt x="1794" y="5287"/>
                  </a:cubicBezTo>
                  <a:cubicBezTo>
                    <a:pt x="1767" y="5287"/>
                    <a:pt x="1767" y="5260"/>
                    <a:pt x="1767" y="5234"/>
                  </a:cubicBezTo>
                  <a:cubicBezTo>
                    <a:pt x="1767" y="5220"/>
                    <a:pt x="1767" y="5207"/>
                    <a:pt x="1767" y="5194"/>
                  </a:cubicBezTo>
                  <a:cubicBezTo>
                    <a:pt x="1741" y="4517"/>
                    <a:pt x="1741" y="3839"/>
                    <a:pt x="1648" y="3162"/>
                  </a:cubicBezTo>
                  <a:cubicBezTo>
                    <a:pt x="1636" y="3078"/>
                    <a:pt x="1602" y="3027"/>
                    <a:pt x="1538" y="3027"/>
                  </a:cubicBezTo>
                  <a:cubicBezTo>
                    <a:pt x="1531" y="3027"/>
                    <a:pt x="1523" y="3028"/>
                    <a:pt x="1515" y="3029"/>
                  </a:cubicBezTo>
                  <a:cubicBezTo>
                    <a:pt x="1448" y="3042"/>
                    <a:pt x="1409" y="3109"/>
                    <a:pt x="1409" y="3202"/>
                  </a:cubicBezTo>
                  <a:cubicBezTo>
                    <a:pt x="1475" y="3733"/>
                    <a:pt x="1502" y="4277"/>
                    <a:pt x="1502" y="4809"/>
                  </a:cubicBezTo>
                  <a:cubicBezTo>
                    <a:pt x="1528" y="5048"/>
                    <a:pt x="1528" y="5300"/>
                    <a:pt x="1488" y="5539"/>
                  </a:cubicBezTo>
                  <a:cubicBezTo>
                    <a:pt x="1475" y="5566"/>
                    <a:pt x="1488" y="5592"/>
                    <a:pt x="1502" y="5619"/>
                  </a:cubicBezTo>
                  <a:cubicBezTo>
                    <a:pt x="1528" y="5659"/>
                    <a:pt x="1515" y="5699"/>
                    <a:pt x="1488" y="5725"/>
                  </a:cubicBezTo>
                  <a:cubicBezTo>
                    <a:pt x="1010" y="6389"/>
                    <a:pt x="545" y="7040"/>
                    <a:pt x="67" y="7691"/>
                  </a:cubicBezTo>
                  <a:cubicBezTo>
                    <a:pt x="1" y="7744"/>
                    <a:pt x="1" y="7837"/>
                    <a:pt x="41" y="7890"/>
                  </a:cubicBezTo>
                  <a:cubicBezTo>
                    <a:pt x="70" y="7955"/>
                    <a:pt x="94" y="7989"/>
                    <a:pt x="122" y="7989"/>
                  </a:cubicBezTo>
                  <a:cubicBezTo>
                    <a:pt x="145" y="7989"/>
                    <a:pt x="170" y="7965"/>
                    <a:pt x="200" y="7917"/>
                  </a:cubicBezTo>
                  <a:lnTo>
                    <a:pt x="1661" y="5911"/>
                  </a:lnTo>
                  <a:cubicBezTo>
                    <a:pt x="1674" y="5885"/>
                    <a:pt x="1701" y="5858"/>
                    <a:pt x="1741" y="5831"/>
                  </a:cubicBezTo>
                  <a:cubicBezTo>
                    <a:pt x="2112" y="5632"/>
                    <a:pt x="2471" y="5433"/>
                    <a:pt x="2856" y="5247"/>
                  </a:cubicBezTo>
                  <a:cubicBezTo>
                    <a:pt x="3002" y="5181"/>
                    <a:pt x="3148" y="5088"/>
                    <a:pt x="3294" y="5008"/>
                  </a:cubicBezTo>
                  <a:cubicBezTo>
                    <a:pt x="3348" y="4981"/>
                    <a:pt x="3374" y="4902"/>
                    <a:pt x="3348" y="4849"/>
                  </a:cubicBezTo>
                  <a:cubicBezTo>
                    <a:pt x="3330" y="4803"/>
                    <a:pt x="3287" y="4777"/>
                    <a:pt x="3245" y="4777"/>
                  </a:cubicBezTo>
                  <a:cubicBezTo>
                    <a:pt x="3225" y="4777"/>
                    <a:pt x="3205" y="4783"/>
                    <a:pt x="3188" y="4795"/>
                  </a:cubicBezTo>
                  <a:cubicBezTo>
                    <a:pt x="3148" y="4809"/>
                    <a:pt x="3109" y="4835"/>
                    <a:pt x="3069" y="4849"/>
                  </a:cubicBezTo>
                  <a:lnTo>
                    <a:pt x="2126" y="5340"/>
                  </a:lnTo>
                  <a:cubicBezTo>
                    <a:pt x="2118" y="5340"/>
                    <a:pt x="2106" y="5349"/>
                    <a:pt x="2097" y="5349"/>
                  </a:cubicBezTo>
                  <a:cubicBezTo>
                    <a:pt x="2091" y="5349"/>
                    <a:pt x="2086" y="5344"/>
                    <a:pt x="2086" y="5327"/>
                  </a:cubicBezTo>
                  <a:cubicBezTo>
                    <a:pt x="2219" y="5127"/>
                    <a:pt x="2365" y="4942"/>
                    <a:pt x="2511" y="4742"/>
                  </a:cubicBezTo>
                  <a:cubicBezTo>
                    <a:pt x="3162" y="3839"/>
                    <a:pt x="3812" y="2936"/>
                    <a:pt x="4463" y="2046"/>
                  </a:cubicBezTo>
                  <a:lnTo>
                    <a:pt x="5725" y="293"/>
                  </a:lnTo>
                  <a:cubicBezTo>
                    <a:pt x="5805" y="200"/>
                    <a:pt x="5778" y="54"/>
                    <a:pt x="5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3"/>
            <p:cNvSpPr/>
            <p:nvPr/>
          </p:nvSpPr>
          <p:spPr>
            <a:xfrm>
              <a:off x="8839822" y="3960254"/>
              <a:ext cx="23630" cy="15753"/>
            </a:xfrm>
            <a:custGeom>
              <a:rect b="b" l="l" r="r" t="t"/>
              <a:pathLst>
                <a:path extrusionOk="0" h="390" w="585">
                  <a:moveTo>
                    <a:pt x="412" y="0"/>
                  </a:moveTo>
                  <a:cubicBezTo>
                    <a:pt x="280" y="54"/>
                    <a:pt x="160" y="120"/>
                    <a:pt x="40" y="186"/>
                  </a:cubicBezTo>
                  <a:cubicBezTo>
                    <a:pt x="1" y="279"/>
                    <a:pt x="1" y="359"/>
                    <a:pt x="94" y="386"/>
                  </a:cubicBezTo>
                  <a:cubicBezTo>
                    <a:pt x="101" y="388"/>
                    <a:pt x="109" y="389"/>
                    <a:pt x="116" y="389"/>
                  </a:cubicBezTo>
                  <a:cubicBezTo>
                    <a:pt x="149" y="389"/>
                    <a:pt x="181" y="370"/>
                    <a:pt x="213" y="359"/>
                  </a:cubicBezTo>
                  <a:cubicBezTo>
                    <a:pt x="319" y="319"/>
                    <a:pt x="412" y="266"/>
                    <a:pt x="519" y="200"/>
                  </a:cubicBezTo>
                  <a:cubicBezTo>
                    <a:pt x="585" y="80"/>
                    <a:pt x="545" y="14"/>
                    <a:pt x="4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3"/>
            <p:cNvSpPr/>
            <p:nvPr/>
          </p:nvSpPr>
          <p:spPr>
            <a:xfrm>
              <a:off x="8730397" y="3875509"/>
              <a:ext cx="10744" cy="17732"/>
            </a:xfrm>
            <a:custGeom>
              <a:rect b="b" l="l" r="r" t="t"/>
              <a:pathLst>
                <a:path extrusionOk="0" h="439" w="266">
                  <a:moveTo>
                    <a:pt x="120" y="0"/>
                  </a:moveTo>
                  <a:cubicBezTo>
                    <a:pt x="53" y="13"/>
                    <a:pt x="14" y="66"/>
                    <a:pt x="14" y="146"/>
                  </a:cubicBezTo>
                  <a:lnTo>
                    <a:pt x="14" y="306"/>
                  </a:lnTo>
                  <a:cubicBezTo>
                    <a:pt x="0" y="372"/>
                    <a:pt x="53" y="425"/>
                    <a:pt x="133" y="438"/>
                  </a:cubicBezTo>
                  <a:cubicBezTo>
                    <a:pt x="200" y="438"/>
                    <a:pt x="253" y="385"/>
                    <a:pt x="253" y="319"/>
                  </a:cubicBezTo>
                  <a:cubicBezTo>
                    <a:pt x="266" y="252"/>
                    <a:pt x="266" y="186"/>
                    <a:pt x="253" y="120"/>
                  </a:cubicBezTo>
                  <a:cubicBezTo>
                    <a:pt x="253" y="53"/>
                    <a:pt x="186" y="0"/>
                    <a:pt x="1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3"/>
            <p:cNvSpPr/>
            <p:nvPr/>
          </p:nvSpPr>
          <p:spPr>
            <a:xfrm>
              <a:off x="8837681" y="3967768"/>
              <a:ext cx="10785" cy="9048"/>
            </a:xfrm>
            <a:custGeom>
              <a:rect b="b" l="l" r="r" t="t"/>
              <a:pathLst>
                <a:path extrusionOk="0" h="224" w="267">
                  <a:moveTo>
                    <a:pt x="93" y="0"/>
                  </a:moveTo>
                  <a:cubicBezTo>
                    <a:pt x="27" y="27"/>
                    <a:pt x="1" y="107"/>
                    <a:pt x="40" y="160"/>
                  </a:cubicBezTo>
                  <a:cubicBezTo>
                    <a:pt x="60" y="199"/>
                    <a:pt x="101" y="223"/>
                    <a:pt x="142" y="223"/>
                  </a:cubicBezTo>
                  <a:cubicBezTo>
                    <a:pt x="157" y="223"/>
                    <a:pt x="172" y="220"/>
                    <a:pt x="186" y="213"/>
                  </a:cubicBezTo>
                  <a:cubicBezTo>
                    <a:pt x="213" y="213"/>
                    <a:pt x="240" y="200"/>
                    <a:pt x="266" y="173"/>
                  </a:cubicBezTo>
                  <a:lnTo>
                    <a:pt x="266" y="173"/>
                  </a:lnTo>
                  <a:cubicBezTo>
                    <a:pt x="233" y="181"/>
                    <a:pt x="200" y="200"/>
                    <a:pt x="167" y="200"/>
                  </a:cubicBezTo>
                  <a:cubicBezTo>
                    <a:pt x="147" y="200"/>
                    <a:pt x="127" y="193"/>
                    <a:pt x="107" y="173"/>
                  </a:cubicBezTo>
                  <a:cubicBezTo>
                    <a:pt x="67" y="120"/>
                    <a:pt x="67" y="54"/>
                    <a:pt x="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3"/>
            <p:cNvSpPr/>
            <p:nvPr/>
          </p:nvSpPr>
          <p:spPr>
            <a:xfrm>
              <a:off x="8856464" y="3959850"/>
              <a:ext cx="6988" cy="9008"/>
            </a:xfrm>
            <a:custGeom>
              <a:rect b="b" l="l" r="r" t="t"/>
              <a:pathLst>
                <a:path extrusionOk="0" h="223" w="173">
                  <a:moveTo>
                    <a:pt x="45" y="0"/>
                  </a:moveTo>
                  <a:cubicBezTo>
                    <a:pt x="30" y="0"/>
                    <a:pt x="15" y="3"/>
                    <a:pt x="0" y="10"/>
                  </a:cubicBezTo>
                  <a:cubicBezTo>
                    <a:pt x="107" y="50"/>
                    <a:pt x="160" y="90"/>
                    <a:pt x="107" y="223"/>
                  </a:cubicBezTo>
                  <a:cubicBezTo>
                    <a:pt x="160" y="183"/>
                    <a:pt x="173" y="117"/>
                    <a:pt x="146" y="64"/>
                  </a:cubicBezTo>
                  <a:cubicBezTo>
                    <a:pt x="127" y="25"/>
                    <a:pt x="86" y="0"/>
                    <a:pt x="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3"/>
            <p:cNvSpPr/>
            <p:nvPr/>
          </p:nvSpPr>
          <p:spPr>
            <a:xfrm>
              <a:off x="8489531" y="3357950"/>
              <a:ext cx="273619" cy="495252"/>
            </a:xfrm>
            <a:custGeom>
              <a:rect b="b" l="l" r="r" t="t"/>
              <a:pathLst>
                <a:path extrusionOk="0" h="12261" w="6774">
                  <a:moveTo>
                    <a:pt x="3678" y="0"/>
                  </a:moveTo>
                  <a:cubicBezTo>
                    <a:pt x="3614" y="0"/>
                    <a:pt x="3559" y="30"/>
                    <a:pt x="3520" y="90"/>
                  </a:cubicBezTo>
                  <a:cubicBezTo>
                    <a:pt x="3294" y="329"/>
                    <a:pt x="3041" y="555"/>
                    <a:pt x="2816" y="807"/>
                  </a:cubicBezTo>
                  <a:cubicBezTo>
                    <a:pt x="1846" y="1869"/>
                    <a:pt x="1089" y="3131"/>
                    <a:pt x="598" y="4499"/>
                  </a:cubicBezTo>
                  <a:cubicBezTo>
                    <a:pt x="372" y="5150"/>
                    <a:pt x="213" y="5840"/>
                    <a:pt x="146" y="6531"/>
                  </a:cubicBezTo>
                  <a:cubicBezTo>
                    <a:pt x="0" y="7780"/>
                    <a:pt x="239" y="9041"/>
                    <a:pt x="810" y="10157"/>
                  </a:cubicBezTo>
                  <a:cubicBezTo>
                    <a:pt x="1182" y="10834"/>
                    <a:pt x="1687" y="11419"/>
                    <a:pt x="2324" y="11870"/>
                  </a:cubicBezTo>
                  <a:cubicBezTo>
                    <a:pt x="2510" y="12003"/>
                    <a:pt x="2696" y="12109"/>
                    <a:pt x="2895" y="12229"/>
                  </a:cubicBezTo>
                  <a:cubicBezTo>
                    <a:pt x="2932" y="12251"/>
                    <a:pt x="2968" y="12260"/>
                    <a:pt x="3005" y="12260"/>
                  </a:cubicBezTo>
                  <a:cubicBezTo>
                    <a:pt x="3035" y="12260"/>
                    <a:pt x="3065" y="12254"/>
                    <a:pt x="3095" y="12242"/>
                  </a:cubicBezTo>
                  <a:cubicBezTo>
                    <a:pt x="3852" y="12029"/>
                    <a:pt x="4542" y="11618"/>
                    <a:pt x="5113" y="11060"/>
                  </a:cubicBezTo>
                  <a:cubicBezTo>
                    <a:pt x="5937" y="10210"/>
                    <a:pt x="6455" y="9134"/>
                    <a:pt x="6601" y="7965"/>
                  </a:cubicBezTo>
                  <a:cubicBezTo>
                    <a:pt x="6773" y="6783"/>
                    <a:pt x="6680" y="5588"/>
                    <a:pt x="6322" y="4446"/>
                  </a:cubicBezTo>
                  <a:cubicBezTo>
                    <a:pt x="6016" y="3410"/>
                    <a:pt x="5552" y="2427"/>
                    <a:pt x="4954" y="1537"/>
                  </a:cubicBezTo>
                  <a:cubicBezTo>
                    <a:pt x="4648" y="1086"/>
                    <a:pt x="4316" y="661"/>
                    <a:pt x="3958" y="249"/>
                  </a:cubicBezTo>
                  <a:cubicBezTo>
                    <a:pt x="3931" y="223"/>
                    <a:pt x="3918" y="196"/>
                    <a:pt x="3905" y="183"/>
                  </a:cubicBezTo>
                  <a:lnTo>
                    <a:pt x="3745" y="10"/>
                  </a:lnTo>
                  <a:cubicBezTo>
                    <a:pt x="3722" y="3"/>
                    <a:pt x="3700" y="0"/>
                    <a:pt x="36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3"/>
            <p:cNvSpPr/>
            <p:nvPr/>
          </p:nvSpPr>
          <p:spPr>
            <a:xfrm>
              <a:off x="8559250" y="3421044"/>
              <a:ext cx="107323" cy="392534"/>
            </a:xfrm>
            <a:custGeom>
              <a:rect b="b" l="l" r="r" t="t"/>
              <a:pathLst>
                <a:path extrusionOk="0" h="9718" w="2657">
                  <a:moveTo>
                    <a:pt x="1987" y="1"/>
                  </a:moveTo>
                  <a:cubicBezTo>
                    <a:pt x="1980" y="1"/>
                    <a:pt x="1973" y="1"/>
                    <a:pt x="1966" y="2"/>
                  </a:cubicBezTo>
                  <a:lnTo>
                    <a:pt x="1926" y="42"/>
                  </a:lnTo>
                  <a:cubicBezTo>
                    <a:pt x="1926" y="68"/>
                    <a:pt x="1926" y="95"/>
                    <a:pt x="1926" y="121"/>
                  </a:cubicBezTo>
                  <a:lnTo>
                    <a:pt x="1754" y="2658"/>
                  </a:lnTo>
                  <a:lnTo>
                    <a:pt x="1621" y="4664"/>
                  </a:lnTo>
                  <a:cubicBezTo>
                    <a:pt x="1610" y="4679"/>
                    <a:pt x="1602" y="4685"/>
                    <a:pt x="1596" y="4685"/>
                  </a:cubicBezTo>
                  <a:cubicBezTo>
                    <a:pt x="1586" y="4685"/>
                    <a:pt x="1581" y="4672"/>
                    <a:pt x="1581" y="4664"/>
                  </a:cubicBezTo>
                  <a:cubicBezTo>
                    <a:pt x="1488" y="4531"/>
                    <a:pt x="1408" y="4398"/>
                    <a:pt x="1315" y="4278"/>
                  </a:cubicBezTo>
                  <a:cubicBezTo>
                    <a:pt x="1063" y="3893"/>
                    <a:pt x="824" y="3508"/>
                    <a:pt x="572" y="3123"/>
                  </a:cubicBezTo>
                  <a:cubicBezTo>
                    <a:pt x="554" y="3078"/>
                    <a:pt x="505" y="3051"/>
                    <a:pt x="459" y="3051"/>
                  </a:cubicBezTo>
                  <a:cubicBezTo>
                    <a:pt x="437" y="3051"/>
                    <a:pt x="416" y="3057"/>
                    <a:pt x="399" y="3070"/>
                  </a:cubicBezTo>
                  <a:cubicBezTo>
                    <a:pt x="333" y="3110"/>
                    <a:pt x="319" y="3203"/>
                    <a:pt x="359" y="3256"/>
                  </a:cubicBezTo>
                  <a:cubicBezTo>
                    <a:pt x="386" y="3296"/>
                    <a:pt x="412" y="3336"/>
                    <a:pt x="439" y="3389"/>
                  </a:cubicBezTo>
                  <a:cubicBezTo>
                    <a:pt x="811" y="3946"/>
                    <a:pt x="1183" y="4518"/>
                    <a:pt x="1541" y="5089"/>
                  </a:cubicBezTo>
                  <a:cubicBezTo>
                    <a:pt x="1581" y="5128"/>
                    <a:pt x="1594" y="5182"/>
                    <a:pt x="1581" y="5235"/>
                  </a:cubicBezTo>
                  <a:lnTo>
                    <a:pt x="1501" y="6496"/>
                  </a:lnTo>
                  <a:cubicBezTo>
                    <a:pt x="1501" y="6510"/>
                    <a:pt x="1515" y="6536"/>
                    <a:pt x="1488" y="6550"/>
                  </a:cubicBezTo>
                  <a:cubicBezTo>
                    <a:pt x="1484" y="6551"/>
                    <a:pt x="1481" y="6552"/>
                    <a:pt x="1478" y="6552"/>
                  </a:cubicBezTo>
                  <a:cubicBezTo>
                    <a:pt x="1458" y="6552"/>
                    <a:pt x="1446" y="6521"/>
                    <a:pt x="1435" y="6510"/>
                  </a:cubicBezTo>
                  <a:cubicBezTo>
                    <a:pt x="1435" y="6496"/>
                    <a:pt x="1422" y="6496"/>
                    <a:pt x="1422" y="6483"/>
                  </a:cubicBezTo>
                  <a:cubicBezTo>
                    <a:pt x="1037" y="5912"/>
                    <a:pt x="678" y="5341"/>
                    <a:pt x="240" y="4823"/>
                  </a:cubicBezTo>
                  <a:cubicBezTo>
                    <a:pt x="206" y="4772"/>
                    <a:pt x="166" y="4748"/>
                    <a:pt x="125" y="4748"/>
                  </a:cubicBezTo>
                  <a:cubicBezTo>
                    <a:pt x="101" y="4748"/>
                    <a:pt x="78" y="4756"/>
                    <a:pt x="54" y="4770"/>
                  </a:cubicBezTo>
                  <a:cubicBezTo>
                    <a:pt x="1" y="4823"/>
                    <a:pt x="1" y="4916"/>
                    <a:pt x="54" y="4969"/>
                  </a:cubicBezTo>
                  <a:cubicBezTo>
                    <a:pt x="399" y="5394"/>
                    <a:pt x="705" y="5832"/>
                    <a:pt x="997" y="6284"/>
                  </a:cubicBezTo>
                  <a:cubicBezTo>
                    <a:pt x="1143" y="6470"/>
                    <a:pt x="1276" y="6682"/>
                    <a:pt x="1369" y="6908"/>
                  </a:cubicBezTo>
                  <a:cubicBezTo>
                    <a:pt x="1369" y="6935"/>
                    <a:pt x="1395" y="6961"/>
                    <a:pt x="1422" y="6975"/>
                  </a:cubicBezTo>
                  <a:cubicBezTo>
                    <a:pt x="1462" y="6988"/>
                    <a:pt x="1475" y="7028"/>
                    <a:pt x="1475" y="7068"/>
                  </a:cubicBezTo>
                  <a:cubicBezTo>
                    <a:pt x="1408" y="7878"/>
                    <a:pt x="1355" y="8688"/>
                    <a:pt x="1302" y="9485"/>
                  </a:cubicBezTo>
                  <a:cubicBezTo>
                    <a:pt x="1289" y="9564"/>
                    <a:pt x="1315" y="9644"/>
                    <a:pt x="1395" y="9684"/>
                  </a:cubicBezTo>
                  <a:cubicBezTo>
                    <a:pt x="1441" y="9704"/>
                    <a:pt x="1476" y="9717"/>
                    <a:pt x="1500" y="9717"/>
                  </a:cubicBezTo>
                  <a:cubicBezTo>
                    <a:pt x="1540" y="9717"/>
                    <a:pt x="1555" y="9686"/>
                    <a:pt x="1555" y="9604"/>
                  </a:cubicBezTo>
                  <a:lnTo>
                    <a:pt x="1714" y="7134"/>
                  </a:lnTo>
                  <a:cubicBezTo>
                    <a:pt x="1714" y="7094"/>
                    <a:pt x="1727" y="7054"/>
                    <a:pt x="1740" y="7014"/>
                  </a:cubicBezTo>
                  <a:cubicBezTo>
                    <a:pt x="1953" y="6656"/>
                    <a:pt x="2152" y="6284"/>
                    <a:pt x="2378" y="5939"/>
                  </a:cubicBezTo>
                  <a:cubicBezTo>
                    <a:pt x="2458" y="5793"/>
                    <a:pt x="2537" y="5646"/>
                    <a:pt x="2617" y="5500"/>
                  </a:cubicBezTo>
                  <a:cubicBezTo>
                    <a:pt x="2657" y="5447"/>
                    <a:pt x="2630" y="5368"/>
                    <a:pt x="2577" y="5341"/>
                  </a:cubicBezTo>
                  <a:cubicBezTo>
                    <a:pt x="2557" y="5326"/>
                    <a:pt x="2534" y="5319"/>
                    <a:pt x="2510" y="5319"/>
                  </a:cubicBezTo>
                  <a:cubicBezTo>
                    <a:pt x="2472" y="5319"/>
                    <a:pt x="2434" y="5339"/>
                    <a:pt x="2418" y="5381"/>
                  </a:cubicBezTo>
                  <a:cubicBezTo>
                    <a:pt x="2391" y="5407"/>
                    <a:pt x="2365" y="5447"/>
                    <a:pt x="2351" y="5487"/>
                  </a:cubicBezTo>
                  <a:lnTo>
                    <a:pt x="1807" y="6403"/>
                  </a:lnTo>
                  <a:cubicBezTo>
                    <a:pt x="1798" y="6413"/>
                    <a:pt x="1795" y="6434"/>
                    <a:pt x="1786" y="6434"/>
                  </a:cubicBezTo>
                  <a:cubicBezTo>
                    <a:pt x="1781" y="6434"/>
                    <a:pt x="1775" y="6429"/>
                    <a:pt x="1767" y="6417"/>
                  </a:cubicBezTo>
                  <a:cubicBezTo>
                    <a:pt x="1780" y="6178"/>
                    <a:pt x="1794" y="5939"/>
                    <a:pt x="1820" y="5700"/>
                  </a:cubicBezTo>
                  <a:cubicBezTo>
                    <a:pt x="1887" y="4584"/>
                    <a:pt x="1966" y="3468"/>
                    <a:pt x="2033" y="2366"/>
                  </a:cubicBezTo>
                  <a:cubicBezTo>
                    <a:pt x="2086" y="1649"/>
                    <a:pt x="2126" y="932"/>
                    <a:pt x="2179" y="214"/>
                  </a:cubicBezTo>
                  <a:cubicBezTo>
                    <a:pt x="2191" y="102"/>
                    <a:pt x="2097" y="1"/>
                    <a:pt x="19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3"/>
            <p:cNvSpPr/>
            <p:nvPr/>
          </p:nvSpPr>
          <p:spPr>
            <a:xfrm>
              <a:off x="8382772" y="4293418"/>
              <a:ext cx="391646" cy="416325"/>
            </a:xfrm>
            <a:custGeom>
              <a:rect b="b" l="l" r="r" t="t"/>
              <a:pathLst>
                <a:path extrusionOk="0" h="10307" w="9696">
                  <a:moveTo>
                    <a:pt x="345" y="0"/>
                  </a:moveTo>
                  <a:cubicBezTo>
                    <a:pt x="146" y="0"/>
                    <a:pt x="0" y="173"/>
                    <a:pt x="40" y="359"/>
                  </a:cubicBezTo>
                  <a:lnTo>
                    <a:pt x="2032" y="10306"/>
                  </a:lnTo>
                  <a:lnTo>
                    <a:pt x="6787" y="10306"/>
                  </a:lnTo>
                  <a:cubicBezTo>
                    <a:pt x="7331" y="10306"/>
                    <a:pt x="7796" y="9921"/>
                    <a:pt x="7902" y="9390"/>
                  </a:cubicBezTo>
                  <a:lnTo>
                    <a:pt x="9669" y="359"/>
                  </a:lnTo>
                  <a:cubicBezTo>
                    <a:pt x="9695" y="173"/>
                    <a:pt x="9549" y="0"/>
                    <a:pt x="93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3"/>
            <p:cNvSpPr/>
            <p:nvPr/>
          </p:nvSpPr>
          <p:spPr>
            <a:xfrm>
              <a:off x="8610752" y="4348111"/>
              <a:ext cx="154542" cy="40271"/>
            </a:xfrm>
            <a:custGeom>
              <a:rect b="b" l="l" r="r" t="t"/>
              <a:pathLst>
                <a:path extrusionOk="0" h="997" w="3826">
                  <a:moveTo>
                    <a:pt x="3826" y="1"/>
                  </a:moveTo>
                  <a:lnTo>
                    <a:pt x="3826" y="1"/>
                  </a:lnTo>
                  <a:cubicBezTo>
                    <a:pt x="3162" y="134"/>
                    <a:pt x="612" y="612"/>
                    <a:pt x="1" y="718"/>
                  </a:cubicBezTo>
                  <a:cubicBezTo>
                    <a:pt x="67" y="718"/>
                    <a:pt x="2471" y="917"/>
                    <a:pt x="3626" y="997"/>
                  </a:cubicBezTo>
                  <a:lnTo>
                    <a:pt x="38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03" name="Shape 2703"/>
        <p:cNvGrpSpPr/>
        <p:nvPr/>
      </p:nvGrpSpPr>
      <p:grpSpPr>
        <a:xfrm>
          <a:off x="0" y="0"/>
          <a:ext cx="0" cy="0"/>
          <a:chOff x="0" y="0"/>
          <a:chExt cx="0" cy="0"/>
        </a:xfrm>
      </p:grpSpPr>
      <p:sp>
        <p:nvSpPr>
          <p:cNvPr id="2704" name="Google Shape;2704;p60"/>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705" name="Google Shape;2705;p60"/>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Changa</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https://fonts.google.com/specimen/Changa</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Asap</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https://fonts.google.com/specimen/Asap</a:t>
            </a:r>
            <a:r>
              <a:rPr lang="en" sz="1100">
                <a:solidFill>
                  <a:schemeClr val="lt1"/>
                </a:solidFill>
              </a:rPr>
              <a:t>)</a:t>
            </a:r>
            <a:endParaRPr sz="1100">
              <a:solidFill>
                <a:schemeClr val="lt1"/>
              </a:solidFill>
            </a:endParaRPr>
          </a:p>
        </p:txBody>
      </p:sp>
      <p:sp>
        <p:nvSpPr>
          <p:cNvPr id="2706" name="Google Shape;2706;p60"/>
          <p:cNvSpPr/>
          <p:nvPr/>
        </p:nvSpPr>
        <p:spPr>
          <a:xfrm>
            <a:off x="2052650" y="2988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0"/>
          <p:cNvSpPr/>
          <p:nvPr/>
        </p:nvSpPr>
        <p:spPr>
          <a:xfrm>
            <a:off x="3114470" y="2988225"/>
            <a:ext cx="791400" cy="754200"/>
          </a:xfrm>
          <a:prstGeom prst="roundRect">
            <a:avLst>
              <a:gd fmla="val 16667" name="adj"/>
            </a:avLst>
          </a:prstGeom>
          <a:solidFill>
            <a:srgbClr val="7A88E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0"/>
          <p:cNvSpPr/>
          <p:nvPr/>
        </p:nvSpPr>
        <p:spPr>
          <a:xfrm>
            <a:off x="4176289" y="2988225"/>
            <a:ext cx="791400" cy="754200"/>
          </a:xfrm>
          <a:prstGeom prst="roundRect">
            <a:avLst>
              <a:gd fmla="val 16667" name="adj"/>
            </a:avLst>
          </a:prstGeom>
          <a:solidFill>
            <a:srgbClr val="9DA6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0"/>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710" name="Google Shape;2710;p60"/>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#7a88ed</a:t>
            </a:r>
            <a:endParaRPr sz="1000">
              <a:solidFill>
                <a:srgbClr val="FFFFFF"/>
              </a:solidFill>
            </a:endParaRPr>
          </a:p>
        </p:txBody>
      </p:sp>
      <p:sp>
        <p:nvSpPr>
          <p:cNvPr id="2711" name="Google Shape;2711;p60"/>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#9da6f8</a:t>
            </a:r>
            <a:endParaRPr sz="1000">
              <a:solidFill>
                <a:srgbClr val="FFFFFF"/>
              </a:solidFill>
            </a:endParaRPr>
          </a:p>
        </p:txBody>
      </p:sp>
      <p:sp>
        <p:nvSpPr>
          <p:cNvPr id="2712" name="Google Shape;2712;p60"/>
          <p:cNvSpPr/>
          <p:nvPr/>
        </p:nvSpPr>
        <p:spPr>
          <a:xfrm>
            <a:off x="5238125" y="2988225"/>
            <a:ext cx="791400" cy="754200"/>
          </a:xfrm>
          <a:prstGeom prst="roundRect">
            <a:avLst>
              <a:gd fmla="val 16667" name="adj"/>
            </a:avLst>
          </a:prstGeom>
          <a:solidFill>
            <a:srgbClr val="3A4AB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0"/>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#3a4ab1</a:t>
            </a:r>
            <a:endParaRPr sz="1000">
              <a:solidFill>
                <a:srgbClr val="FFFFFF"/>
              </a:solidFill>
            </a:endParaRPr>
          </a:p>
        </p:txBody>
      </p:sp>
      <p:sp>
        <p:nvSpPr>
          <p:cNvPr id="2714" name="Google Shape;2714;p60"/>
          <p:cNvSpPr/>
          <p:nvPr/>
        </p:nvSpPr>
        <p:spPr>
          <a:xfrm>
            <a:off x="6299938" y="3015225"/>
            <a:ext cx="791400" cy="754200"/>
          </a:xfrm>
          <a:prstGeom prst="roundRect">
            <a:avLst>
              <a:gd fmla="val 16667" name="adj"/>
            </a:avLst>
          </a:prstGeom>
          <a:solidFill>
            <a:srgbClr val="FFD29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0"/>
          <p:cNvSpPr/>
          <p:nvPr/>
        </p:nvSpPr>
        <p:spPr>
          <a:xfrm>
            <a:off x="5769082" y="3919325"/>
            <a:ext cx="791400" cy="754200"/>
          </a:xfrm>
          <a:prstGeom prst="roundRect">
            <a:avLst>
              <a:gd fmla="val 16667" name="adj"/>
            </a:avLst>
          </a:prstGeom>
          <a:solidFill>
            <a:srgbClr val="EEB0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0"/>
          <p:cNvSpPr/>
          <p:nvPr/>
        </p:nvSpPr>
        <p:spPr>
          <a:xfrm>
            <a:off x="4707202" y="3919325"/>
            <a:ext cx="791400" cy="754200"/>
          </a:xfrm>
          <a:prstGeom prst="roundRect">
            <a:avLst>
              <a:gd fmla="val 16667" name="adj"/>
            </a:avLst>
          </a:prstGeom>
          <a:solidFill>
            <a:srgbClr val="E2E3E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0"/>
          <p:cNvSpPr txBox="1"/>
          <p:nvPr/>
        </p:nvSpPr>
        <p:spPr>
          <a:xfrm>
            <a:off x="6299938" y="3172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#ffd29c</a:t>
            </a:r>
            <a:endParaRPr sz="1000">
              <a:solidFill>
                <a:srgbClr val="FFFFFF"/>
              </a:solidFill>
            </a:endParaRPr>
          </a:p>
        </p:txBody>
      </p:sp>
      <p:sp>
        <p:nvSpPr>
          <p:cNvPr id="2718" name="Google Shape;2718;p60"/>
          <p:cNvSpPr txBox="1"/>
          <p:nvPr/>
        </p:nvSpPr>
        <p:spPr>
          <a:xfrm>
            <a:off x="57690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#eeb066</a:t>
            </a:r>
            <a:endParaRPr sz="1000">
              <a:solidFill>
                <a:srgbClr val="FFFFFF"/>
              </a:solidFill>
            </a:endParaRPr>
          </a:p>
        </p:txBody>
      </p:sp>
      <p:sp>
        <p:nvSpPr>
          <p:cNvPr id="2719" name="Google Shape;2719;p60"/>
          <p:cNvSpPr txBox="1"/>
          <p:nvPr/>
        </p:nvSpPr>
        <p:spPr>
          <a:xfrm>
            <a:off x="47072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#e2e3e8</a:t>
            </a:r>
            <a:endParaRPr sz="1000">
              <a:solidFill>
                <a:schemeClr val="dk1"/>
              </a:solidFill>
            </a:endParaRPr>
          </a:p>
        </p:txBody>
      </p:sp>
      <p:sp>
        <p:nvSpPr>
          <p:cNvPr id="2720" name="Google Shape;2720;p60"/>
          <p:cNvSpPr/>
          <p:nvPr/>
        </p:nvSpPr>
        <p:spPr>
          <a:xfrm>
            <a:off x="3645363" y="3919325"/>
            <a:ext cx="791400" cy="754200"/>
          </a:xfrm>
          <a:prstGeom prst="roundRect">
            <a:avLst>
              <a:gd fmla="val 16667" name="adj"/>
            </a:avLst>
          </a:prstGeom>
          <a:solidFill>
            <a:srgbClr val="3F454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0"/>
          <p:cNvSpPr txBox="1"/>
          <p:nvPr/>
        </p:nvSpPr>
        <p:spPr>
          <a:xfrm>
            <a:off x="36453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#3f454a</a:t>
            </a:r>
            <a:endParaRPr sz="1000">
              <a:solidFill>
                <a:srgbClr val="FFFFFF"/>
              </a:solidFill>
            </a:endParaRPr>
          </a:p>
        </p:txBody>
      </p:sp>
      <p:sp>
        <p:nvSpPr>
          <p:cNvPr id="2722" name="Google Shape;2722;p60"/>
          <p:cNvSpPr/>
          <p:nvPr/>
        </p:nvSpPr>
        <p:spPr>
          <a:xfrm>
            <a:off x="2583550" y="3919325"/>
            <a:ext cx="791400" cy="754200"/>
          </a:xfrm>
          <a:prstGeom prst="roundRect">
            <a:avLst>
              <a:gd fmla="val 16667" name="adj"/>
            </a:avLst>
          </a:prstGeom>
          <a:solidFill>
            <a:srgbClr val="F9737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0"/>
          <p:cNvSpPr txBox="1"/>
          <p:nvPr/>
        </p:nvSpPr>
        <p:spPr>
          <a:xfrm>
            <a:off x="25835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#f9737a</a:t>
            </a:r>
            <a:endParaRPr sz="1000">
              <a:solidFill>
                <a:srgbClr val="FFFFFF"/>
              </a:solidFill>
            </a:endParaRPr>
          </a:p>
        </p:txBody>
      </p:sp>
      <p:sp>
        <p:nvSpPr>
          <p:cNvPr id="2724" name="Google Shape;2724;p6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28" name="Shape 2728"/>
        <p:cNvGrpSpPr/>
        <p:nvPr/>
      </p:nvGrpSpPr>
      <p:grpSpPr>
        <a:xfrm>
          <a:off x="0" y="0"/>
          <a:ext cx="0" cy="0"/>
          <a:chOff x="0" y="0"/>
          <a:chExt cx="0" cy="0"/>
        </a:xfrm>
      </p:grpSpPr>
      <p:sp>
        <p:nvSpPr>
          <p:cNvPr id="2729" name="Google Shape;2729;p61"/>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pic>
        <p:nvPicPr>
          <p:cNvPr id="2730" name="Google Shape;2730;p61"/>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731" name="Google Shape;2731;p61">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732" name="Google Shape;2732;p61">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733" name="Google Shape;2733;p61">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734" name="Google Shape;2734;p61">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735" name="Google Shape;2735;p61"/>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2736" name="Google Shape;2736;p61"/>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2737" name="Google Shape;2737;p61"/>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2738" name="Google Shape;2738;p61"/>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2739" name="Google Shape;2739;p61">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2740" name="Google Shape;2740;p6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44" name="Shape 2744"/>
        <p:cNvGrpSpPr/>
        <p:nvPr/>
      </p:nvGrpSpPr>
      <p:grpSpPr>
        <a:xfrm>
          <a:off x="0" y="0"/>
          <a:ext cx="0" cy="0"/>
          <a:chOff x="0" y="0"/>
          <a:chExt cx="0" cy="0"/>
        </a:xfrm>
      </p:grpSpPr>
      <p:grpSp>
        <p:nvGrpSpPr>
          <p:cNvPr id="2745" name="Google Shape;2745;p62"/>
          <p:cNvGrpSpPr/>
          <p:nvPr/>
        </p:nvGrpSpPr>
        <p:grpSpPr>
          <a:xfrm>
            <a:off x="5082708" y="3095784"/>
            <a:ext cx="442841" cy="514271"/>
            <a:chOff x="4727025" y="1332775"/>
            <a:chExt cx="59900" cy="69625"/>
          </a:xfrm>
        </p:grpSpPr>
        <p:sp>
          <p:nvSpPr>
            <p:cNvPr id="2746" name="Google Shape;2746;p6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8" name="Google Shape;2748;p62"/>
          <p:cNvGrpSpPr/>
          <p:nvPr/>
        </p:nvGrpSpPr>
        <p:grpSpPr>
          <a:xfrm>
            <a:off x="5758025" y="2343272"/>
            <a:ext cx="500909" cy="500899"/>
            <a:chOff x="4820425" y="1329900"/>
            <a:chExt cx="70175" cy="70350"/>
          </a:xfrm>
        </p:grpSpPr>
        <p:sp>
          <p:nvSpPr>
            <p:cNvPr id="2749" name="Google Shape;2749;p6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3" name="Google Shape;2753;p62"/>
          <p:cNvGrpSpPr/>
          <p:nvPr/>
        </p:nvGrpSpPr>
        <p:grpSpPr>
          <a:xfrm>
            <a:off x="6410648" y="2355062"/>
            <a:ext cx="538135" cy="493119"/>
            <a:chOff x="4903200" y="1331525"/>
            <a:chExt cx="73575" cy="67425"/>
          </a:xfrm>
        </p:grpSpPr>
        <p:sp>
          <p:nvSpPr>
            <p:cNvPr id="2754" name="Google Shape;2754;p6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755" name="Google Shape;2755;p6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6" name="Google Shape;2756;p62"/>
          <p:cNvGrpSpPr/>
          <p:nvPr/>
        </p:nvGrpSpPr>
        <p:grpSpPr>
          <a:xfrm>
            <a:off x="5670599" y="3097040"/>
            <a:ext cx="544563" cy="511895"/>
            <a:chOff x="4815575" y="1416800"/>
            <a:chExt cx="73750" cy="71400"/>
          </a:xfrm>
        </p:grpSpPr>
        <p:sp>
          <p:nvSpPr>
            <p:cNvPr id="2757" name="Google Shape;2757;p6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0" name="Google Shape;2760;p62"/>
          <p:cNvGrpSpPr/>
          <p:nvPr/>
        </p:nvGrpSpPr>
        <p:grpSpPr>
          <a:xfrm>
            <a:off x="6367224" y="3096746"/>
            <a:ext cx="602914" cy="512477"/>
            <a:chOff x="4902475" y="1418875"/>
            <a:chExt cx="74500" cy="63775"/>
          </a:xfrm>
        </p:grpSpPr>
        <p:sp>
          <p:nvSpPr>
            <p:cNvPr id="2761" name="Google Shape;2761;p6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3" name="Google Shape;2763;p62"/>
          <p:cNvGrpSpPr/>
          <p:nvPr/>
        </p:nvGrpSpPr>
        <p:grpSpPr>
          <a:xfrm>
            <a:off x="5783096" y="3835985"/>
            <a:ext cx="515391" cy="525699"/>
            <a:chOff x="4818100" y="1507675"/>
            <a:chExt cx="71225" cy="71625"/>
          </a:xfrm>
        </p:grpSpPr>
        <p:sp>
          <p:nvSpPr>
            <p:cNvPr id="2764" name="Google Shape;2764;p6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8" name="Google Shape;2768;p62"/>
          <p:cNvGrpSpPr/>
          <p:nvPr/>
        </p:nvGrpSpPr>
        <p:grpSpPr>
          <a:xfrm>
            <a:off x="5121199" y="3857517"/>
            <a:ext cx="522956" cy="489869"/>
            <a:chOff x="4721450" y="1509475"/>
            <a:chExt cx="79350" cy="74325"/>
          </a:xfrm>
        </p:grpSpPr>
        <p:sp>
          <p:nvSpPr>
            <p:cNvPr id="2769" name="Google Shape;2769;p6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3" name="Google Shape;2773;p62"/>
          <p:cNvGrpSpPr/>
          <p:nvPr/>
        </p:nvGrpSpPr>
        <p:grpSpPr>
          <a:xfrm>
            <a:off x="6444441" y="3837269"/>
            <a:ext cx="525704" cy="535436"/>
            <a:chOff x="4906800" y="1507500"/>
            <a:chExt cx="70350" cy="71075"/>
          </a:xfrm>
        </p:grpSpPr>
        <p:sp>
          <p:nvSpPr>
            <p:cNvPr id="2774" name="Google Shape;2774;p6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9" name="Google Shape;2779;p62"/>
          <p:cNvGrpSpPr/>
          <p:nvPr/>
        </p:nvGrpSpPr>
        <p:grpSpPr>
          <a:xfrm>
            <a:off x="4477263" y="2343250"/>
            <a:ext cx="508054" cy="508095"/>
            <a:chOff x="3736598" y="2170606"/>
            <a:chExt cx="404889" cy="404889"/>
          </a:xfrm>
        </p:grpSpPr>
        <p:sp>
          <p:nvSpPr>
            <p:cNvPr id="2780" name="Google Shape;2780;p6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4" name="Google Shape;2784;p62"/>
          <p:cNvGrpSpPr/>
          <p:nvPr/>
        </p:nvGrpSpPr>
        <p:grpSpPr>
          <a:xfrm>
            <a:off x="3765303" y="2343345"/>
            <a:ext cx="575790" cy="507904"/>
            <a:chOff x="3161917" y="2170682"/>
            <a:chExt cx="458870" cy="404737"/>
          </a:xfrm>
        </p:grpSpPr>
        <p:sp>
          <p:nvSpPr>
            <p:cNvPr id="2785" name="Google Shape;2785;p6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786" name="Google Shape;2786;p6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8" name="Google Shape;2788;p62"/>
          <p:cNvGrpSpPr/>
          <p:nvPr/>
        </p:nvGrpSpPr>
        <p:grpSpPr>
          <a:xfrm>
            <a:off x="3792833" y="3103717"/>
            <a:ext cx="520730" cy="498567"/>
            <a:chOff x="3179914" y="2889488"/>
            <a:chExt cx="422876" cy="404911"/>
          </a:xfrm>
        </p:grpSpPr>
        <p:sp>
          <p:nvSpPr>
            <p:cNvPr id="2789" name="Google Shape;2789;p6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5" name="Google Shape;2795;p62"/>
          <p:cNvGrpSpPr/>
          <p:nvPr/>
        </p:nvGrpSpPr>
        <p:grpSpPr>
          <a:xfrm>
            <a:off x="4421513" y="3103677"/>
            <a:ext cx="516145" cy="498648"/>
            <a:chOff x="3729467" y="2889422"/>
            <a:chExt cx="419153" cy="404977"/>
          </a:xfrm>
        </p:grpSpPr>
        <p:sp>
          <p:nvSpPr>
            <p:cNvPr id="2796" name="Google Shape;2796;p6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3" name="Google Shape;2803;p6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7" name="Google Shape;2807;p62"/>
          <p:cNvGrpSpPr/>
          <p:nvPr/>
        </p:nvGrpSpPr>
        <p:grpSpPr>
          <a:xfrm>
            <a:off x="7141841" y="2550562"/>
            <a:ext cx="166473" cy="141497"/>
            <a:chOff x="4660325" y="1866850"/>
            <a:chExt cx="68350" cy="58100"/>
          </a:xfrm>
        </p:grpSpPr>
        <p:sp>
          <p:nvSpPr>
            <p:cNvPr id="2808" name="Google Shape;2808;p6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0" name="Google Shape;2810;p62"/>
          <p:cNvGrpSpPr/>
          <p:nvPr/>
        </p:nvGrpSpPr>
        <p:grpSpPr>
          <a:xfrm>
            <a:off x="7451186" y="2576286"/>
            <a:ext cx="162515" cy="90049"/>
            <a:chOff x="4791775" y="1877500"/>
            <a:chExt cx="66725" cy="36975"/>
          </a:xfrm>
        </p:grpSpPr>
        <p:sp>
          <p:nvSpPr>
            <p:cNvPr id="2811" name="Google Shape;2811;p6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3" name="Google Shape;2813;p62"/>
          <p:cNvGrpSpPr/>
          <p:nvPr/>
        </p:nvGrpSpPr>
        <p:grpSpPr>
          <a:xfrm>
            <a:off x="7772899" y="2576286"/>
            <a:ext cx="144979" cy="90049"/>
            <a:chOff x="4923925" y="1877500"/>
            <a:chExt cx="59525" cy="36975"/>
          </a:xfrm>
        </p:grpSpPr>
        <p:sp>
          <p:nvSpPr>
            <p:cNvPr id="2814" name="Google Shape;2814;p6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6" name="Google Shape;2816;p62"/>
          <p:cNvGrpSpPr/>
          <p:nvPr/>
        </p:nvGrpSpPr>
        <p:grpSpPr>
          <a:xfrm>
            <a:off x="8067390" y="2558477"/>
            <a:ext cx="141447" cy="125667"/>
            <a:chOff x="5058450" y="1870100"/>
            <a:chExt cx="58075" cy="51600"/>
          </a:xfrm>
        </p:grpSpPr>
        <p:sp>
          <p:nvSpPr>
            <p:cNvPr id="2817" name="Google Shape;2817;p6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9" name="Google Shape;2819;p62"/>
          <p:cNvGrpSpPr/>
          <p:nvPr/>
        </p:nvGrpSpPr>
        <p:grpSpPr>
          <a:xfrm>
            <a:off x="7481905" y="2980885"/>
            <a:ext cx="101077" cy="107645"/>
            <a:chOff x="4811425" y="2065025"/>
            <a:chExt cx="41500" cy="44200"/>
          </a:xfrm>
        </p:grpSpPr>
        <p:sp>
          <p:nvSpPr>
            <p:cNvPr id="2820" name="Google Shape;2820;p6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2" name="Google Shape;2822;p62"/>
          <p:cNvGrpSpPr/>
          <p:nvPr/>
        </p:nvGrpSpPr>
        <p:grpSpPr>
          <a:xfrm>
            <a:off x="7774342" y="2981098"/>
            <a:ext cx="120867" cy="107218"/>
            <a:chOff x="4929875" y="2065025"/>
            <a:chExt cx="49625" cy="44025"/>
          </a:xfrm>
        </p:grpSpPr>
        <p:sp>
          <p:nvSpPr>
            <p:cNvPr id="2823" name="Google Shape;2823;p6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62"/>
          <p:cNvGrpSpPr/>
          <p:nvPr/>
        </p:nvGrpSpPr>
        <p:grpSpPr>
          <a:xfrm>
            <a:off x="8103011" y="2984112"/>
            <a:ext cx="70206" cy="101191"/>
            <a:chOff x="5083925" y="2066350"/>
            <a:chExt cx="28825" cy="41550"/>
          </a:xfrm>
        </p:grpSpPr>
        <p:sp>
          <p:nvSpPr>
            <p:cNvPr id="2826" name="Google Shape;2826;p6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8" name="Google Shape;2828;p62"/>
          <p:cNvGrpSpPr/>
          <p:nvPr/>
        </p:nvGrpSpPr>
        <p:grpSpPr>
          <a:xfrm>
            <a:off x="7134565" y="2999759"/>
            <a:ext cx="181026" cy="69896"/>
            <a:chOff x="4659775" y="2072775"/>
            <a:chExt cx="74325" cy="28700"/>
          </a:xfrm>
        </p:grpSpPr>
        <p:sp>
          <p:nvSpPr>
            <p:cNvPr id="2829" name="Google Shape;2829;p6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2" name="Google Shape;2832;p62"/>
          <p:cNvGrpSpPr/>
          <p:nvPr/>
        </p:nvGrpSpPr>
        <p:grpSpPr>
          <a:xfrm>
            <a:off x="8054421" y="2790324"/>
            <a:ext cx="167387" cy="89197"/>
            <a:chOff x="4662475" y="1976500"/>
            <a:chExt cx="68725" cy="36625"/>
          </a:xfrm>
        </p:grpSpPr>
        <p:sp>
          <p:nvSpPr>
            <p:cNvPr id="2833" name="Google Shape;2833;p6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6" name="Google Shape;2836;p62"/>
          <p:cNvGrpSpPr/>
          <p:nvPr/>
        </p:nvGrpSpPr>
        <p:grpSpPr>
          <a:xfrm>
            <a:off x="7751326" y="2793764"/>
            <a:ext cx="166899" cy="82317"/>
            <a:chOff x="4920150" y="1977875"/>
            <a:chExt cx="68525" cy="33800"/>
          </a:xfrm>
        </p:grpSpPr>
        <p:sp>
          <p:nvSpPr>
            <p:cNvPr id="2837" name="Google Shape;2837;p6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62"/>
          <p:cNvGrpSpPr/>
          <p:nvPr/>
        </p:nvGrpSpPr>
        <p:grpSpPr>
          <a:xfrm>
            <a:off x="7162483" y="3197682"/>
            <a:ext cx="125190" cy="127859"/>
            <a:chOff x="4676550" y="2160575"/>
            <a:chExt cx="51400" cy="52500"/>
          </a:xfrm>
        </p:grpSpPr>
        <p:sp>
          <p:nvSpPr>
            <p:cNvPr id="2841" name="Google Shape;2841;p6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4" name="Google Shape;2844;p62"/>
          <p:cNvGrpSpPr/>
          <p:nvPr/>
        </p:nvGrpSpPr>
        <p:grpSpPr>
          <a:xfrm>
            <a:off x="7459741" y="3204714"/>
            <a:ext cx="145405" cy="113794"/>
            <a:chOff x="4768325" y="2163475"/>
            <a:chExt cx="59700" cy="46725"/>
          </a:xfrm>
        </p:grpSpPr>
        <p:sp>
          <p:nvSpPr>
            <p:cNvPr id="2845" name="Google Shape;2845;p6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7" name="Google Shape;2847;p6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3" name="Google Shape;2853;p62"/>
          <p:cNvGrpSpPr/>
          <p:nvPr/>
        </p:nvGrpSpPr>
        <p:grpSpPr>
          <a:xfrm>
            <a:off x="7476059" y="3459808"/>
            <a:ext cx="112768" cy="106853"/>
            <a:chOff x="4768575" y="2253950"/>
            <a:chExt cx="46300" cy="43875"/>
          </a:xfrm>
        </p:grpSpPr>
        <p:sp>
          <p:nvSpPr>
            <p:cNvPr id="2854" name="Google Shape;2854;p6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6" name="Google Shape;2856;p62"/>
          <p:cNvGrpSpPr/>
          <p:nvPr/>
        </p:nvGrpSpPr>
        <p:grpSpPr>
          <a:xfrm>
            <a:off x="7775682" y="3948834"/>
            <a:ext cx="118187" cy="146246"/>
            <a:chOff x="4960900" y="2433225"/>
            <a:chExt cx="48525" cy="60050"/>
          </a:xfrm>
        </p:grpSpPr>
        <p:sp>
          <p:nvSpPr>
            <p:cNvPr id="2857" name="Google Shape;2857;p6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9" name="Google Shape;2859;p62"/>
          <p:cNvGrpSpPr/>
          <p:nvPr/>
        </p:nvGrpSpPr>
        <p:grpSpPr>
          <a:xfrm>
            <a:off x="7464247" y="4212895"/>
            <a:ext cx="136394" cy="143810"/>
            <a:chOff x="4854075" y="2527625"/>
            <a:chExt cx="56000" cy="59050"/>
          </a:xfrm>
        </p:grpSpPr>
        <p:sp>
          <p:nvSpPr>
            <p:cNvPr id="2860" name="Google Shape;2860;p6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2" name="Google Shape;2862;p6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5" name="Google Shape;2865;p62"/>
          <p:cNvGrpSpPr/>
          <p:nvPr/>
        </p:nvGrpSpPr>
        <p:grpSpPr>
          <a:xfrm>
            <a:off x="8088458" y="3676639"/>
            <a:ext cx="99312" cy="160797"/>
            <a:chOff x="5059700" y="2334775"/>
            <a:chExt cx="40775" cy="66025"/>
          </a:xfrm>
        </p:grpSpPr>
        <p:sp>
          <p:nvSpPr>
            <p:cNvPr id="2866" name="Google Shape;2866;p6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5" name="Google Shape;2875;p62"/>
          <p:cNvGrpSpPr/>
          <p:nvPr/>
        </p:nvGrpSpPr>
        <p:grpSpPr>
          <a:xfrm>
            <a:off x="8045622" y="3941771"/>
            <a:ext cx="184984" cy="160371"/>
            <a:chOff x="5037700" y="2430325"/>
            <a:chExt cx="75950" cy="65850"/>
          </a:xfrm>
        </p:grpSpPr>
        <p:sp>
          <p:nvSpPr>
            <p:cNvPr id="2876" name="Google Shape;2876;p6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8" name="Google Shape;2878;p62"/>
          <p:cNvGrpSpPr/>
          <p:nvPr/>
        </p:nvGrpSpPr>
        <p:grpSpPr>
          <a:xfrm>
            <a:off x="7465128" y="3708223"/>
            <a:ext cx="173014" cy="97629"/>
            <a:chOff x="4756975" y="2341800"/>
            <a:chExt cx="91975" cy="51925"/>
          </a:xfrm>
        </p:grpSpPr>
        <p:sp>
          <p:nvSpPr>
            <p:cNvPr id="2879" name="Google Shape;2879;p6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62"/>
          <p:cNvGrpSpPr/>
          <p:nvPr/>
        </p:nvGrpSpPr>
        <p:grpSpPr>
          <a:xfrm>
            <a:off x="7732065" y="4196920"/>
            <a:ext cx="212497" cy="175761"/>
            <a:chOff x="4943575" y="2516350"/>
            <a:chExt cx="98675" cy="81700"/>
          </a:xfrm>
        </p:grpSpPr>
        <p:sp>
          <p:nvSpPr>
            <p:cNvPr id="2900" name="Google Shape;2900;p6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8" name="Google Shape;2978;p62"/>
          <p:cNvGrpSpPr/>
          <p:nvPr/>
        </p:nvGrpSpPr>
        <p:grpSpPr>
          <a:xfrm>
            <a:off x="1990126" y="3423163"/>
            <a:ext cx="965351" cy="134611"/>
            <a:chOff x="4411970" y="2962952"/>
            <a:chExt cx="706544" cy="104212"/>
          </a:xfrm>
        </p:grpSpPr>
        <p:sp>
          <p:nvSpPr>
            <p:cNvPr id="2979" name="Google Shape;2979;p6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3" name="Google Shape;2983;p62"/>
          <p:cNvGrpSpPr/>
          <p:nvPr/>
        </p:nvGrpSpPr>
        <p:grpSpPr>
          <a:xfrm>
            <a:off x="1990126" y="3012077"/>
            <a:ext cx="960158" cy="289172"/>
            <a:chOff x="4411970" y="2726085"/>
            <a:chExt cx="643107" cy="193659"/>
          </a:xfrm>
        </p:grpSpPr>
        <p:sp>
          <p:nvSpPr>
            <p:cNvPr id="2984" name="Google Shape;2984;p6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62"/>
          <p:cNvGrpSpPr/>
          <p:nvPr/>
        </p:nvGrpSpPr>
        <p:grpSpPr>
          <a:xfrm>
            <a:off x="993018" y="3278187"/>
            <a:ext cx="833173" cy="259209"/>
            <a:chOff x="4411970" y="4340222"/>
            <a:chExt cx="779467" cy="242683"/>
          </a:xfrm>
        </p:grpSpPr>
        <p:sp>
          <p:nvSpPr>
            <p:cNvPr id="2988" name="Google Shape;2988;p6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1" name="Google Shape;2991;p62"/>
          <p:cNvGrpSpPr/>
          <p:nvPr/>
        </p:nvGrpSpPr>
        <p:grpSpPr>
          <a:xfrm>
            <a:off x="1990126" y="2673933"/>
            <a:ext cx="965160" cy="216230"/>
            <a:chOff x="4411970" y="2468674"/>
            <a:chExt cx="747317" cy="167425"/>
          </a:xfrm>
        </p:grpSpPr>
        <p:sp>
          <p:nvSpPr>
            <p:cNvPr id="2992" name="Google Shape;2992;p6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4" name="Google Shape;2994;p62"/>
          <p:cNvGrpSpPr/>
          <p:nvPr/>
        </p:nvGrpSpPr>
        <p:grpSpPr>
          <a:xfrm>
            <a:off x="988873" y="2578650"/>
            <a:ext cx="810451" cy="319148"/>
            <a:chOff x="4411970" y="3686602"/>
            <a:chExt cx="797845" cy="314215"/>
          </a:xfrm>
        </p:grpSpPr>
        <p:sp>
          <p:nvSpPr>
            <p:cNvPr id="2995" name="Google Shape;2995;p6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0" name="Google Shape;3000;p62"/>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1" name="Google Shape;3001;p62"/>
          <p:cNvGrpSpPr/>
          <p:nvPr/>
        </p:nvGrpSpPr>
        <p:grpSpPr>
          <a:xfrm>
            <a:off x="988970" y="2333174"/>
            <a:ext cx="1970333" cy="208784"/>
            <a:chOff x="6336019" y="3733725"/>
            <a:chExt cx="2566206" cy="351310"/>
          </a:xfrm>
        </p:grpSpPr>
        <p:sp>
          <p:nvSpPr>
            <p:cNvPr id="3002" name="Google Shape;3002;p6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6" name="Google Shape;3006;p62"/>
          <p:cNvGrpSpPr/>
          <p:nvPr/>
        </p:nvGrpSpPr>
        <p:grpSpPr>
          <a:xfrm>
            <a:off x="1990126" y="3940729"/>
            <a:ext cx="946551" cy="153200"/>
            <a:chOff x="4404545" y="3301592"/>
            <a:chExt cx="782403" cy="129272"/>
          </a:xfrm>
        </p:grpSpPr>
        <p:sp>
          <p:nvSpPr>
            <p:cNvPr id="3007" name="Google Shape;3007;p6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9" name="Google Shape;3009;p62"/>
          <p:cNvGrpSpPr/>
          <p:nvPr/>
        </p:nvGrpSpPr>
        <p:grpSpPr>
          <a:xfrm>
            <a:off x="1990126" y="3679688"/>
            <a:ext cx="962257" cy="139127"/>
            <a:chOff x="4411970" y="3131459"/>
            <a:chExt cx="710520" cy="117397"/>
          </a:xfrm>
        </p:grpSpPr>
        <p:sp>
          <p:nvSpPr>
            <p:cNvPr id="3010" name="Google Shape;3010;p6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012" name="Google Shape;3012;p62"/>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3" name="Google Shape;3013;p62"/>
          <p:cNvGrpSpPr/>
          <p:nvPr/>
        </p:nvGrpSpPr>
        <p:grpSpPr>
          <a:xfrm>
            <a:off x="990271" y="3614482"/>
            <a:ext cx="823838" cy="458988"/>
            <a:chOff x="4411970" y="1801825"/>
            <a:chExt cx="734586" cy="409262"/>
          </a:xfrm>
        </p:grpSpPr>
        <p:sp>
          <p:nvSpPr>
            <p:cNvPr id="3014" name="Google Shape;3014;p6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6" name="Google Shape;3016;p62"/>
          <p:cNvGrpSpPr/>
          <p:nvPr/>
        </p:nvGrpSpPr>
        <p:grpSpPr>
          <a:xfrm>
            <a:off x="990271" y="4162908"/>
            <a:ext cx="856348" cy="212039"/>
            <a:chOff x="4411970" y="2233974"/>
            <a:chExt cx="763574" cy="189068"/>
          </a:xfrm>
        </p:grpSpPr>
        <p:sp>
          <p:nvSpPr>
            <p:cNvPr id="3017" name="Google Shape;3017;p6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9" name="Google Shape;3019;p62"/>
          <p:cNvGrpSpPr/>
          <p:nvPr/>
        </p:nvGrpSpPr>
        <p:grpSpPr>
          <a:xfrm>
            <a:off x="3100467" y="2338244"/>
            <a:ext cx="511602" cy="511602"/>
            <a:chOff x="5681300" y="2527788"/>
            <a:chExt cx="805800" cy="805800"/>
          </a:xfrm>
        </p:grpSpPr>
        <p:sp>
          <p:nvSpPr>
            <p:cNvPr id="3020" name="Google Shape;3020;p6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2" name="Google Shape;3022;p62"/>
          <p:cNvGrpSpPr/>
          <p:nvPr/>
        </p:nvGrpSpPr>
        <p:grpSpPr>
          <a:xfrm>
            <a:off x="3097662" y="3104827"/>
            <a:ext cx="513021" cy="512935"/>
            <a:chOff x="4049800" y="640400"/>
            <a:chExt cx="858900" cy="858900"/>
          </a:xfrm>
        </p:grpSpPr>
        <p:sp>
          <p:nvSpPr>
            <p:cNvPr id="3023" name="Google Shape;3023;p6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5" name="Google Shape;3025;p62"/>
          <p:cNvGrpSpPr/>
          <p:nvPr/>
        </p:nvGrpSpPr>
        <p:grpSpPr>
          <a:xfrm>
            <a:off x="3014861" y="3756719"/>
            <a:ext cx="686489" cy="686585"/>
            <a:chOff x="5080188" y="927900"/>
            <a:chExt cx="961200" cy="961200"/>
          </a:xfrm>
        </p:grpSpPr>
        <p:sp>
          <p:nvSpPr>
            <p:cNvPr id="3026" name="Google Shape;3026;p6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4" name="Google Shape;3034;p62"/>
          <p:cNvGrpSpPr/>
          <p:nvPr/>
        </p:nvGrpSpPr>
        <p:grpSpPr>
          <a:xfrm>
            <a:off x="3798012" y="3849448"/>
            <a:ext cx="510373" cy="510937"/>
            <a:chOff x="7508249" y="1522825"/>
            <a:chExt cx="1326332" cy="1322987"/>
          </a:xfrm>
        </p:grpSpPr>
        <p:sp>
          <p:nvSpPr>
            <p:cNvPr id="3035" name="Google Shape;3035;p6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5" name="Google Shape;3045;p62"/>
          <p:cNvGrpSpPr/>
          <p:nvPr/>
        </p:nvGrpSpPr>
        <p:grpSpPr>
          <a:xfrm>
            <a:off x="4489605" y="3850853"/>
            <a:ext cx="492652" cy="503348"/>
            <a:chOff x="6039282" y="1042577"/>
            <a:chExt cx="734315" cy="731929"/>
          </a:xfrm>
        </p:grpSpPr>
        <p:sp>
          <p:nvSpPr>
            <p:cNvPr id="3046" name="Google Shape;3046;p6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7" name="Google Shape;3067;p62"/>
          <p:cNvGrpSpPr/>
          <p:nvPr/>
        </p:nvGrpSpPr>
        <p:grpSpPr>
          <a:xfrm>
            <a:off x="5130019" y="2346894"/>
            <a:ext cx="483304" cy="504902"/>
            <a:chOff x="1825800" y="1651625"/>
            <a:chExt cx="568125" cy="591775"/>
          </a:xfrm>
        </p:grpSpPr>
        <p:sp>
          <p:nvSpPr>
            <p:cNvPr id="3068" name="Google Shape;3068;p6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4" name="Google Shape;3074;p6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2"/>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2"/>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2"/>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3079" name="Google Shape;3079;p6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3" name="Shape 3083"/>
        <p:cNvGrpSpPr/>
        <p:nvPr/>
      </p:nvGrpSpPr>
      <p:grpSpPr>
        <a:xfrm>
          <a:off x="0" y="0"/>
          <a:ext cx="0" cy="0"/>
          <a:chOff x="0" y="0"/>
          <a:chExt cx="0" cy="0"/>
        </a:xfrm>
      </p:grpSpPr>
      <p:grpSp>
        <p:nvGrpSpPr>
          <p:cNvPr id="3084" name="Google Shape;3084;p63"/>
          <p:cNvGrpSpPr/>
          <p:nvPr/>
        </p:nvGrpSpPr>
        <p:grpSpPr>
          <a:xfrm>
            <a:off x="722058" y="957091"/>
            <a:ext cx="2492868" cy="1379876"/>
            <a:chOff x="2654821" y="2311071"/>
            <a:chExt cx="2279715" cy="1262120"/>
          </a:xfrm>
        </p:grpSpPr>
        <p:grpSp>
          <p:nvGrpSpPr>
            <p:cNvPr id="3085" name="Google Shape;3085;p63"/>
            <p:cNvGrpSpPr/>
            <p:nvPr/>
          </p:nvGrpSpPr>
          <p:grpSpPr>
            <a:xfrm>
              <a:off x="4034269" y="2840745"/>
              <a:ext cx="40212" cy="36437"/>
              <a:chOff x="4293400" y="2574725"/>
              <a:chExt cx="84425" cy="80100"/>
            </a:xfrm>
          </p:grpSpPr>
          <p:sp>
            <p:nvSpPr>
              <p:cNvPr id="3086" name="Google Shape;3086;p6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087" name="Google Shape;3087;p6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8" name="Google Shape;3088;p63"/>
            <p:cNvGrpSpPr/>
            <p:nvPr/>
          </p:nvGrpSpPr>
          <p:grpSpPr>
            <a:xfrm>
              <a:off x="3894606" y="2334874"/>
              <a:ext cx="913198" cy="518984"/>
              <a:chOff x="4000175" y="1462675"/>
              <a:chExt cx="1917275" cy="1140875"/>
            </a:xfrm>
          </p:grpSpPr>
          <p:sp>
            <p:nvSpPr>
              <p:cNvPr id="3089" name="Google Shape;3089;p6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090" name="Google Shape;3090;p63"/>
              <p:cNvGrpSpPr/>
              <p:nvPr/>
            </p:nvGrpSpPr>
            <p:grpSpPr>
              <a:xfrm>
                <a:off x="4000175" y="1462675"/>
                <a:ext cx="1917275" cy="1140875"/>
                <a:chOff x="4000175" y="1462675"/>
                <a:chExt cx="1917275" cy="1140875"/>
              </a:xfrm>
            </p:grpSpPr>
            <p:sp>
              <p:nvSpPr>
                <p:cNvPr id="3091" name="Google Shape;3091;p6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092" name="Google Shape;3092;p6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096" name="Google Shape;3096;p6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97" name="Google Shape;3097;p63"/>
            <p:cNvGrpSpPr/>
            <p:nvPr/>
          </p:nvGrpSpPr>
          <p:grpSpPr>
            <a:xfrm>
              <a:off x="3875768" y="2846704"/>
              <a:ext cx="44796" cy="47366"/>
              <a:chOff x="3960625" y="2587825"/>
              <a:chExt cx="94050" cy="104125"/>
            </a:xfrm>
          </p:grpSpPr>
          <p:sp>
            <p:nvSpPr>
              <p:cNvPr id="3098" name="Google Shape;3098;p6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099" name="Google Shape;3099;p6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0" name="Google Shape;3100;p63"/>
            <p:cNvGrpSpPr/>
            <p:nvPr/>
          </p:nvGrpSpPr>
          <p:grpSpPr>
            <a:xfrm>
              <a:off x="3782759" y="2807162"/>
              <a:ext cx="82686" cy="85487"/>
              <a:chOff x="3765350" y="2500900"/>
              <a:chExt cx="173600" cy="187925"/>
            </a:xfrm>
          </p:grpSpPr>
          <p:sp>
            <p:nvSpPr>
              <p:cNvPr id="3101" name="Google Shape;3101;p6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102" name="Google Shape;3102;p6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7" name="Google Shape;3107;p63"/>
            <p:cNvGrpSpPr/>
            <p:nvPr/>
          </p:nvGrpSpPr>
          <p:grpSpPr>
            <a:xfrm>
              <a:off x="3775674" y="2798496"/>
              <a:ext cx="40545" cy="23564"/>
              <a:chOff x="3750475" y="2481850"/>
              <a:chExt cx="85125" cy="51800"/>
            </a:xfrm>
          </p:grpSpPr>
          <p:sp>
            <p:nvSpPr>
              <p:cNvPr id="3108" name="Google Shape;3108;p6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110" name="Google Shape;3110;p63"/>
            <p:cNvGrpSpPr/>
            <p:nvPr/>
          </p:nvGrpSpPr>
          <p:grpSpPr>
            <a:xfrm>
              <a:off x="3716946" y="2776024"/>
              <a:ext cx="81971" cy="76912"/>
              <a:chOff x="3627175" y="2432450"/>
              <a:chExt cx="172100" cy="169075"/>
            </a:xfrm>
          </p:grpSpPr>
          <p:sp>
            <p:nvSpPr>
              <p:cNvPr id="3111" name="Google Shape;3111;p6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113" name="Google Shape;3113;p6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114" name="Google Shape;3114;p63"/>
            <p:cNvGrpSpPr/>
            <p:nvPr/>
          </p:nvGrpSpPr>
          <p:grpSpPr>
            <a:xfrm>
              <a:off x="3685682" y="2845624"/>
              <a:ext cx="29311" cy="45055"/>
              <a:chOff x="3561536" y="2585450"/>
              <a:chExt cx="61539" cy="99045"/>
            </a:xfrm>
          </p:grpSpPr>
          <p:sp>
            <p:nvSpPr>
              <p:cNvPr id="3115" name="Google Shape;3115;p6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117" name="Google Shape;3117;p63"/>
            <p:cNvGrpSpPr/>
            <p:nvPr/>
          </p:nvGrpSpPr>
          <p:grpSpPr>
            <a:xfrm>
              <a:off x="3849905" y="2572252"/>
              <a:ext cx="74339" cy="119559"/>
              <a:chOff x="3906325" y="1984500"/>
              <a:chExt cx="156075" cy="262825"/>
            </a:xfrm>
          </p:grpSpPr>
          <p:sp>
            <p:nvSpPr>
              <p:cNvPr id="3118" name="Google Shape;3118;p6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119" name="Google Shape;3119;p6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0" name="Google Shape;3120;p63"/>
            <p:cNvGrpSpPr/>
            <p:nvPr/>
          </p:nvGrpSpPr>
          <p:grpSpPr>
            <a:xfrm>
              <a:off x="2654821" y="2414345"/>
              <a:ext cx="667570" cy="558731"/>
              <a:chOff x="1397225" y="1637375"/>
              <a:chExt cx="1401575" cy="1228250"/>
            </a:xfrm>
          </p:grpSpPr>
          <p:sp>
            <p:nvSpPr>
              <p:cNvPr id="3121" name="Google Shape;3121;p6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122" name="Google Shape;3122;p63"/>
              <p:cNvGrpSpPr/>
              <p:nvPr/>
            </p:nvGrpSpPr>
            <p:grpSpPr>
              <a:xfrm>
                <a:off x="1397225" y="1637375"/>
                <a:ext cx="1398775" cy="1228250"/>
                <a:chOff x="1397225" y="1637375"/>
                <a:chExt cx="1398775" cy="1228250"/>
              </a:xfrm>
            </p:grpSpPr>
            <p:sp>
              <p:nvSpPr>
                <p:cNvPr id="3123" name="Google Shape;3123;p6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25" name="Google Shape;3125;p63"/>
            <p:cNvGrpSpPr/>
            <p:nvPr/>
          </p:nvGrpSpPr>
          <p:grpSpPr>
            <a:xfrm>
              <a:off x="3230417" y="3103734"/>
              <a:ext cx="282982" cy="280332"/>
              <a:chOff x="2605700" y="3152850"/>
              <a:chExt cx="594125" cy="616250"/>
            </a:xfrm>
          </p:grpSpPr>
          <p:sp>
            <p:nvSpPr>
              <p:cNvPr id="3126" name="Google Shape;3126;p6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127" name="Google Shape;3127;p6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128" name="Google Shape;3128;p63"/>
            <p:cNvGrpSpPr/>
            <p:nvPr/>
          </p:nvGrpSpPr>
          <p:grpSpPr>
            <a:xfrm>
              <a:off x="3265985" y="3226989"/>
              <a:ext cx="87151" cy="346202"/>
              <a:chOff x="2680375" y="3423800"/>
              <a:chExt cx="182975" cy="761050"/>
            </a:xfrm>
          </p:grpSpPr>
          <p:sp>
            <p:nvSpPr>
              <p:cNvPr id="3129" name="Google Shape;3129;p6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130" name="Google Shape;3130;p6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1" name="Google Shape;3131;p63"/>
            <p:cNvGrpSpPr/>
            <p:nvPr/>
          </p:nvGrpSpPr>
          <p:grpSpPr>
            <a:xfrm>
              <a:off x="3855466" y="3289811"/>
              <a:ext cx="112514" cy="94210"/>
              <a:chOff x="3918000" y="3561900"/>
              <a:chExt cx="236225" cy="207100"/>
            </a:xfrm>
          </p:grpSpPr>
          <p:sp>
            <p:nvSpPr>
              <p:cNvPr id="3132" name="Google Shape;3132;p6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133" name="Google Shape;3133;p6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4" name="Google Shape;3134;p6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137" name="Google Shape;3137;p63"/>
            <p:cNvGrpSpPr/>
            <p:nvPr/>
          </p:nvGrpSpPr>
          <p:grpSpPr>
            <a:xfrm>
              <a:off x="2905224" y="2311071"/>
              <a:ext cx="596721" cy="528992"/>
              <a:chOff x="1922950" y="1410350"/>
              <a:chExt cx="1252825" cy="1162875"/>
            </a:xfrm>
          </p:grpSpPr>
          <p:sp>
            <p:nvSpPr>
              <p:cNvPr id="3138" name="Google Shape;3138;p6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154" name="Google Shape;3154;p6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174" name="Google Shape;3174;p6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175" name="Google Shape;3175;p6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6" name="Google Shape;3176;p63"/>
            <p:cNvGrpSpPr/>
            <p:nvPr/>
          </p:nvGrpSpPr>
          <p:grpSpPr>
            <a:xfrm>
              <a:off x="3280929" y="3294542"/>
              <a:ext cx="109894" cy="272224"/>
              <a:chOff x="2711750" y="3572300"/>
              <a:chExt cx="230725" cy="598425"/>
            </a:xfrm>
          </p:grpSpPr>
          <p:sp>
            <p:nvSpPr>
              <p:cNvPr id="3177" name="Google Shape;3177;p6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9" name="Google Shape;3179;p6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0" name="Google Shape;3180;p63"/>
            <p:cNvGrpSpPr/>
            <p:nvPr/>
          </p:nvGrpSpPr>
          <p:grpSpPr>
            <a:xfrm>
              <a:off x="3790439" y="2408636"/>
              <a:ext cx="73017" cy="75684"/>
              <a:chOff x="3781475" y="1624825"/>
              <a:chExt cx="153300" cy="166375"/>
            </a:xfrm>
          </p:grpSpPr>
          <p:sp>
            <p:nvSpPr>
              <p:cNvPr id="3181" name="Google Shape;3181;p6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5" name="Google Shape;3185;p6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2" name="Google Shape;3192;p63"/>
            <p:cNvGrpSpPr/>
            <p:nvPr/>
          </p:nvGrpSpPr>
          <p:grpSpPr>
            <a:xfrm>
              <a:off x="4403342" y="3107749"/>
              <a:ext cx="316680" cy="101374"/>
              <a:chOff x="5068275" y="3161675"/>
              <a:chExt cx="664875" cy="222850"/>
            </a:xfrm>
          </p:grpSpPr>
          <p:sp>
            <p:nvSpPr>
              <p:cNvPr id="3193" name="Google Shape;3193;p6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7" name="Google Shape;3197;p6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6" name="Google Shape;3226;p63"/>
            <p:cNvGrpSpPr/>
            <p:nvPr/>
          </p:nvGrpSpPr>
          <p:grpSpPr>
            <a:xfrm>
              <a:off x="3697513" y="2707266"/>
              <a:ext cx="59549" cy="79733"/>
              <a:chOff x="3586375" y="2281300"/>
              <a:chExt cx="125025" cy="175275"/>
            </a:xfrm>
          </p:grpSpPr>
          <p:sp>
            <p:nvSpPr>
              <p:cNvPr id="3227" name="Google Shape;3227;p6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9" name="Google Shape;3229;p6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0" name="Google Shape;3230;p63"/>
            <p:cNvGrpSpPr/>
            <p:nvPr/>
          </p:nvGrpSpPr>
          <p:grpSpPr>
            <a:xfrm>
              <a:off x="4513224" y="3221724"/>
              <a:ext cx="274563" cy="280321"/>
              <a:chOff x="5298975" y="3412225"/>
              <a:chExt cx="576450" cy="616225"/>
            </a:xfrm>
          </p:grpSpPr>
          <p:sp>
            <p:nvSpPr>
              <p:cNvPr id="3231" name="Google Shape;3231;p6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32" name="Google Shape;3232;p6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63"/>
            <p:cNvGrpSpPr/>
            <p:nvPr/>
          </p:nvGrpSpPr>
          <p:grpSpPr>
            <a:xfrm>
              <a:off x="4824403" y="3421846"/>
              <a:ext cx="110132" cy="130647"/>
              <a:chOff x="5952300" y="3852150"/>
              <a:chExt cx="231225" cy="287200"/>
            </a:xfrm>
          </p:grpSpPr>
          <p:sp>
            <p:nvSpPr>
              <p:cNvPr id="3234" name="Google Shape;3234;p6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6" name="Google Shape;3236;p6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4" name="Google Shape;3244;p63"/>
            <p:cNvGrpSpPr/>
            <p:nvPr/>
          </p:nvGrpSpPr>
          <p:grpSpPr>
            <a:xfrm>
              <a:off x="4295710" y="3079670"/>
              <a:ext cx="14968" cy="27135"/>
              <a:chOff x="4842300" y="3099950"/>
              <a:chExt cx="31425" cy="59650"/>
            </a:xfrm>
          </p:grpSpPr>
          <p:sp>
            <p:nvSpPr>
              <p:cNvPr id="3245" name="Google Shape;3245;p6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9" name="Google Shape;3249;p6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7" name="Google Shape;3257;p63"/>
            <p:cNvGrpSpPr/>
            <p:nvPr/>
          </p:nvGrpSpPr>
          <p:grpSpPr>
            <a:xfrm>
              <a:off x="3831056" y="2816010"/>
              <a:ext cx="37378" cy="27612"/>
              <a:chOff x="3866750" y="2520350"/>
              <a:chExt cx="78475" cy="60700"/>
            </a:xfrm>
          </p:grpSpPr>
          <p:sp>
            <p:nvSpPr>
              <p:cNvPr id="3258" name="Google Shape;3258;p6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2" name="Google Shape;3262;p6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279" name="Google Shape;3279;p6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291" name="Google Shape;3291;p6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4" name="Google Shape;3304;p63"/>
            <p:cNvGrpSpPr/>
            <p:nvPr/>
          </p:nvGrpSpPr>
          <p:grpSpPr>
            <a:xfrm>
              <a:off x="3632736" y="3051591"/>
              <a:ext cx="63288" cy="45217"/>
              <a:chOff x="3450375" y="3038225"/>
              <a:chExt cx="132875" cy="99400"/>
            </a:xfrm>
          </p:grpSpPr>
          <p:sp>
            <p:nvSpPr>
              <p:cNvPr id="3305" name="Google Shape;3305;p6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7" name="Google Shape;3307;p6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16" name="Google Shape;3316;p6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26" name="Google Shape;3326;p6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332" name="Google Shape;3332;p6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2" name="Google Shape;3342;p63"/>
          <p:cNvGrpSpPr/>
          <p:nvPr/>
        </p:nvGrpSpPr>
        <p:grpSpPr>
          <a:xfrm>
            <a:off x="3530618" y="1021765"/>
            <a:ext cx="2078182" cy="1366558"/>
            <a:chOff x="235800" y="830650"/>
            <a:chExt cx="6978450" cy="4588844"/>
          </a:xfrm>
        </p:grpSpPr>
        <p:sp>
          <p:nvSpPr>
            <p:cNvPr id="3343" name="Google Shape;3343;p6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9" name="Google Shape;3349;p63"/>
          <p:cNvGrpSpPr/>
          <p:nvPr/>
        </p:nvGrpSpPr>
        <p:grpSpPr>
          <a:xfrm>
            <a:off x="719115" y="2852867"/>
            <a:ext cx="2622876" cy="1333540"/>
            <a:chOff x="238125" y="1038125"/>
            <a:chExt cx="7146800" cy="3633625"/>
          </a:xfrm>
        </p:grpSpPr>
        <p:sp>
          <p:nvSpPr>
            <p:cNvPr id="3350" name="Google Shape;3350;p6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63"/>
          <p:cNvGrpSpPr/>
          <p:nvPr/>
        </p:nvGrpSpPr>
        <p:grpSpPr>
          <a:xfrm>
            <a:off x="5834043" y="994977"/>
            <a:ext cx="2590840" cy="1380235"/>
            <a:chOff x="233350" y="949250"/>
            <a:chExt cx="7137300" cy="3802300"/>
          </a:xfrm>
        </p:grpSpPr>
        <p:sp>
          <p:nvSpPr>
            <p:cNvPr id="4923" name="Google Shape;4923;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4" name="Google Shape;4974;p63"/>
          <p:cNvGrpSpPr/>
          <p:nvPr/>
        </p:nvGrpSpPr>
        <p:grpSpPr>
          <a:xfrm>
            <a:off x="7648472" y="3039750"/>
            <a:ext cx="104231" cy="320340"/>
            <a:chOff x="7564426" y="3224343"/>
            <a:chExt cx="119985" cy="368801"/>
          </a:xfrm>
        </p:grpSpPr>
        <p:sp>
          <p:nvSpPr>
            <p:cNvPr id="4975" name="Google Shape;4975;p6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7" name="Google Shape;4977;p63"/>
          <p:cNvGrpSpPr/>
          <p:nvPr/>
        </p:nvGrpSpPr>
        <p:grpSpPr>
          <a:xfrm>
            <a:off x="7347961" y="3033852"/>
            <a:ext cx="189489" cy="332132"/>
            <a:chOff x="8370831" y="3202002"/>
            <a:chExt cx="218129" cy="382376"/>
          </a:xfrm>
        </p:grpSpPr>
        <p:sp>
          <p:nvSpPr>
            <p:cNvPr id="4978" name="Google Shape;4978;p6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0" name="Google Shape;4980;p63"/>
          <p:cNvGrpSpPr/>
          <p:nvPr/>
        </p:nvGrpSpPr>
        <p:grpSpPr>
          <a:xfrm>
            <a:off x="8071350" y="3444984"/>
            <a:ext cx="309429" cy="267000"/>
            <a:chOff x="6742064" y="3750480"/>
            <a:chExt cx="399315" cy="344560"/>
          </a:xfrm>
        </p:grpSpPr>
        <p:sp>
          <p:nvSpPr>
            <p:cNvPr id="4981" name="Google Shape;4981;p6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3" name="Google Shape;4983;p63"/>
          <p:cNvGrpSpPr/>
          <p:nvPr/>
        </p:nvGrpSpPr>
        <p:grpSpPr>
          <a:xfrm>
            <a:off x="7610369" y="3796031"/>
            <a:ext cx="180437" cy="281608"/>
            <a:chOff x="7248525" y="3739696"/>
            <a:chExt cx="230531" cy="359790"/>
          </a:xfrm>
        </p:grpSpPr>
        <p:sp>
          <p:nvSpPr>
            <p:cNvPr id="4984" name="Google Shape;4984;p6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6" name="Google Shape;4986;p63"/>
          <p:cNvGrpSpPr/>
          <p:nvPr/>
        </p:nvGrpSpPr>
        <p:grpSpPr>
          <a:xfrm>
            <a:off x="7856288" y="3439255"/>
            <a:ext cx="162896" cy="278710"/>
            <a:chOff x="7601242" y="3729267"/>
            <a:chExt cx="222566" cy="380803"/>
          </a:xfrm>
        </p:grpSpPr>
        <p:sp>
          <p:nvSpPr>
            <p:cNvPr id="4987" name="Google Shape;4987;p6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9" name="Google Shape;4989;p63"/>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0" name="Google Shape;4990;p63"/>
          <p:cNvGrpSpPr/>
          <p:nvPr/>
        </p:nvGrpSpPr>
        <p:grpSpPr>
          <a:xfrm>
            <a:off x="7345934" y="3440396"/>
            <a:ext cx="193543" cy="275990"/>
            <a:chOff x="8304647" y="3738687"/>
            <a:chExt cx="225076" cy="320956"/>
          </a:xfrm>
        </p:grpSpPr>
        <p:sp>
          <p:nvSpPr>
            <p:cNvPr id="4991" name="Google Shape;4991;p6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63"/>
          <p:cNvGrpSpPr/>
          <p:nvPr/>
        </p:nvGrpSpPr>
        <p:grpSpPr>
          <a:xfrm>
            <a:off x="7618426" y="3440396"/>
            <a:ext cx="178492" cy="275990"/>
            <a:chOff x="8615101" y="3738687"/>
            <a:chExt cx="207573" cy="320956"/>
          </a:xfrm>
        </p:grpSpPr>
        <p:sp>
          <p:nvSpPr>
            <p:cNvPr id="4995" name="Google Shape;4995;p6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8" name="Google Shape;4998;p63"/>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9" name="Google Shape;4999;p63"/>
          <p:cNvGrpSpPr/>
          <p:nvPr/>
        </p:nvGrpSpPr>
        <p:grpSpPr>
          <a:xfrm>
            <a:off x="6013131" y="3561884"/>
            <a:ext cx="557670" cy="511283"/>
            <a:chOff x="6015419" y="3716859"/>
            <a:chExt cx="557671" cy="511283"/>
          </a:xfrm>
        </p:grpSpPr>
        <p:sp>
          <p:nvSpPr>
            <p:cNvPr id="5000" name="Google Shape;5000;p6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1" name="Google Shape;5001;p63"/>
            <p:cNvGrpSpPr/>
            <p:nvPr/>
          </p:nvGrpSpPr>
          <p:grpSpPr>
            <a:xfrm>
              <a:off x="6036094" y="3716980"/>
              <a:ext cx="529860" cy="510468"/>
              <a:chOff x="6036094" y="3716980"/>
              <a:chExt cx="529860" cy="510468"/>
            </a:xfrm>
          </p:grpSpPr>
          <p:sp>
            <p:nvSpPr>
              <p:cNvPr id="5002" name="Google Shape;5002;p6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2" name="Google Shape;5012;p63"/>
          <p:cNvGrpSpPr/>
          <p:nvPr/>
        </p:nvGrpSpPr>
        <p:grpSpPr>
          <a:xfrm>
            <a:off x="6642016" y="2918653"/>
            <a:ext cx="576302" cy="511871"/>
            <a:chOff x="6644304" y="3073628"/>
            <a:chExt cx="576302" cy="511871"/>
          </a:xfrm>
        </p:grpSpPr>
        <p:sp>
          <p:nvSpPr>
            <p:cNvPr id="5013" name="Google Shape;5013;p6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4" name="Google Shape;5014;p63"/>
            <p:cNvGrpSpPr/>
            <p:nvPr/>
          </p:nvGrpSpPr>
          <p:grpSpPr>
            <a:xfrm>
              <a:off x="6712169" y="3085440"/>
              <a:ext cx="481622" cy="494913"/>
              <a:chOff x="6712169" y="3085440"/>
              <a:chExt cx="481622" cy="494913"/>
            </a:xfrm>
          </p:grpSpPr>
          <p:sp>
            <p:nvSpPr>
              <p:cNvPr id="5015" name="Google Shape;5015;p6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0" name="Google Shape;5020;p6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3" name="Google Shape;5023;p63"/>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4" name="Google Shape;5024;p63"/>
          <p:cNvGrpSpPr/>
          <p:nvPr/>
        </p:nvGrpSpPr>
        <p:grpSpPr>
          <a:xfrm>
            <a:off x="6649867" y="3561648"/>
            <a:ext cx="560631" cy="511352"/>
            <a:chOff x="6652154" y="3716623"/>
            <a:chExt cx="560631" cy="511352"/>
          </a:xfrm>
        </p:grpSpPr>
        <p:sp>
          <p:nvSpPr>
            <p:cNvPr id="5025" name="Google Shape;5025;p6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6" name="Google Shape;5026;p63"/>
            <p:cNvGrpSpPr/>
            <p:nvPr/>
          </p:nvGrpSpPr>
          <p:grpSpPr>
            <a:xfrm>
              <a:off x="6669657" y="3716715"/>
              <a:ext cx="466779" cy="464290"/>
              <a:chOff x="6669657" y="3716715"/>
              <a:chExt cx="466779" cy="464290"/>
            </a:xfrm>
          </p:grpSpPr>
          <p:sp>
            <p:nvSpPr>
              <p:cNvPr id="5027" name="Google Shape;5027;p6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0" name="Google Shape;5040;p63"/>
          <p:cNvGrpSpPr/>
          <p:nvPr/>
        </p:nvGrpSpPr>
        <p:grpSpPr>
          <a:xfrm>
            <a:off x="7843958" y="3843056"/>
            <a:ext cx="187557" cy="187557"/>
            <a:chOff x="8565775" y="671075"/>
            <a:chExt cx="441000" cy="441000"/>
          </a:xfrm>
        </p:grpSpPr>
        <p:sp>
          <p:nvSpPr>
            <p:cNvPr id="5041" name="Google Shape;5041;p6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3" name="Google Shape;5043;p63"/>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3"/>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5" name="Google Shape;5045;p63"/>
          <p:cNvGrpSpPr/>
          <p:nvPr/>
        </p:nvGrpSpPr>
        <p:grpSpPr>
          <a:xfrm>
            <a:off x="5997813" y="2921275"/>
            <a:ext cx="587871" cy="512373"/>
            <a:chOff x="6000100" y="3076250"/>
            <a:chExt cx="587871" cy="512373"/>
          </a:xfrm>
        </p:grpSpPr>
        <p:sp>
          <p:nvSpPr>
            <p:cNvPr id="5046" name="Google Shape;5046;p6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7" name="Google Shape;5047;p63"/>
            <p:cNvGrpSpPr/>
            <p:nvPr/>
          </p:nvGrpSpPr>
          <p:grpSpPr>
            <a:xfrm>
              <a:off x="6031360" y="3076713"/>
              <a:ext cx="539107" cy="480965"/>
              <a:chOff x="6031360" y="3076713"/>
              <a:chExt cx="539107" cy="480965"/>
            </a:xfrm>
          </p:grpSpPr>
          <p:sp>
            <p:nvSpPr>
              <p:cNvPr id="5048" name="Google Shape;5048;p6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5" name="Google Shape;5055;p63"/>
          <p:cNvGrpSpPr/>
          <p:nvPr/>
        </p:nvGrpSpPr>
        <p:grpSpPr>
          <a:xfrm>
            <a:off x="3574273" y="2854307"/>
            <a:ext cx="2241344" cy="1330656"/>
            <a:chOff x="3597785" y="3065882"/>
            <a:chExt cx="2241344" cy="1330656"/>
          </a:xfrm>
        </p:grpSpPr>
        <p:grpSp>
          <p:nvGrpSpPr>
            <p:cNvPr id="5056" name="Google Shape;5056;p63"/>
            <p:cNvGrpSpPr/>
            <p:nvPr/>
          </p:nvGrpSpPr>
          <p:grpSpPr>
            <a:xfrm>
              <a:off x="5296908" y="3937355"/>
              <a:ext cx="143198" cy="32380"/>
              <a:chOff x="5296908" y="3937355"/>
              <a:chExt cx="143198" cy="32380"/>
            </a:xfrm>
          </p:grpSpPr>
          <p:sp>
            <p:nvSpPr>
              <p:cNvPr id="5057" name="Google Shape;5057;p63"/>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8" name="Google Shape;5058;p63"/>
              <p:cNvGrpSpPr/>
              <p:nvPr/>
            </p:nvGrpSpPr>
            <p:grpSpPr>
              <a:xfrm>
                <a:off x="5402331" y="3937355"/>
                <a:ext cx="37776" cy="32380"/>
                <a:chOff x="5402331" y="3937355"/>
                <a:chExt cx="37776" cy="32380"/>
              </a:xfrm>
            </p:grpSpPr>
            <p:sp>
              <p:nvSpPr>
                <p:cNvPr id="5059" name="Google Shape;5059;p6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63"/>
              <p:cNvGrpSpPr/>
              <p:nvPr/>
            </p:nvGrpSpPr>
            <p:grpSpPr>
              <a:xfrm>
                <a:off x="5296908" y="3937355"/>
                <a:ext cx="37783" cy="32380"/>
                <a:chOff x="5296908" y="3937355"/>
                <a:chExt cx="37783" cy="32380"/>
              </a:xfrm>
            </p:grpSpPr>
            <p:sp>
              <p:nvSpPr>
                <p:cNvPr id="5062" name="Google Shape;5062;p6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4" name="Google Shape;5064;p63"/>
            <p:cNvGrpSpPr/>
            <p:nvPr/>
          </p:nvGrpSpPr>
          <p:grpSpPr>
            <a:xfrm>
              <a:off x="4724163" y="3119631"/>
              <a:ext cx="120838" cy="84218"/>
              <a:chOff x="4724163" y="3119631"/>
              <a:chExt cx="120838" cy="84218"/>
            </a:xfrm>
          </p:grpSpPr>
          <p:grpSp>
            <p:nvGrpSpPr>
              <p:cNvPr id="5065" name="Google Shape;5065;p63"/>
              <p:cNvGrpSpPr/>
              <p:nvPr/>
            </p:nvGrpSpPr>
            <p:grpSpPr>
              <a:xfrm>
                <a:off x="4746712" y="3132773"/>
                <a:ext cx="86869" cy="56424"/>
                <a:chOff x="4746712" y="3132773"/>
                <a:chExt cx="86869" cy="56424"/>
              </a:xfrm>
            </p:grpSpPr>
            <p:sp>
              <p:nvSpPr>
                <p:cNvPr id="5066" name="Google Shape;5066;p6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3"/>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63"/>
              <p:cNvGrpSpPr/>
              <p:nvPr/>
            </p:nvGrpSpPr>
            <p:grpSpPr>
              <a:xfrm>
                <a:off x="4773634" y="3143336"/>
                <a:ext cx="37776" cy="32451"/>
                <a:chOff x="4773634" y="3143336"/>
                <a:chExt cx="37776" cy="32451"/>
              </a:xfrm>
            </p:grpSpPr>
            <p:sp>
              <p:nvSpPr>
                <p:cNvPr id="5069" name="Google Shape;5069;p6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63"/>
              <p:cNvGrpSpPr/>
              <p:nvPr/>
            </p:nvGrpSpPr>
            <p:grpSpPr>
              <a:xfrm>
                <a:off x="4724163" y="3131248"/>
                <a:ext cx="37776" cy="32459"/>
                <a:chOff x="4724163" y="3131248"/>
                <a:chExt cx="37776" cy="32459"/>
              </a:xfrm>
            </p:grpSpPr>
            <p:sp>
              <p:nvSpPr>
                <p:cNvPr id="5072" name="Google Shape;5072;p6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4" name="Google Shape;5074;p63"/>
              <p:cNvGrpSpPr/>
              <p:nvPr/>
            </p:nvGrpSpPr>
            <p:grpSpPr>
              <a:xfrm>
                <a:off x="4755081" y="3176054"/>
                <a:ext cx="32357" cy="27795"/>
                <a:chOff x="4755081" y="3176054"/>
                <a:chExt cx="32357" cy="27795"/>
              </a:xfrm>
            </p:grpSpPr>
            <p:sp>
              <p:nvSpPr>
                <p:cNvPr id="5075" name="Google Shape;5075;p6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7" name="Google Shape;5077;p63"/>
              <p:cNvGrpSpPr/>
              <p:nvPr/>
            </p:nvGrpSpPr>
            <p:grpSpPr>
              <a:xfrm>
                <a:off x="4812550" y="3119631"/>
                <a:ext cx="32451" cy="27803"/>
                <a:chOff x="4812550" y="3119631"/>
                <a:chExt cx="32451" cy="27803"/>
              </a:xfrm>
            </p:grpSpPr>
            <p:sp>
              <p:nvSpPr>
                <p:cNvPr id="5078" name="Google Shape;5078;p6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0" name="Google Shape;5080;p63"/>
            <p:cNvGrpSpPr/>
            <p:nvPr/>
          </p:nvGrpSpPr>
          <p:grpSpPr>
            <a:xfrm>
              <a:off x="5382826" y="4027197"/>
              <a:ext cx="268967" cy="250422"/>
              <a:chOff x="5382826" y="4027197"/>
              <a:chExt cx="268967" cy="250422"/>
            </a:xfrm>
          </p:grpSpPr>
          <p:grpSp>
            <p:nvGrpSpPr>
              <p:cNvPr id="5081" name="Google Shape;5081;p63"/>
              <p:cNvGrpSpPr/>
              <p:nvPr/>
            </p:nvGrpSpPr>
            <p:grpSpPr>
              <a:xfrm>
                <a:off x="5405280" y="4042510"/>
                <a:ext cx="237570" cy="218647"/>
                <a:chOff x="5405280" y="4042510"/>
                <a:chExt cx="237570" cy="218647"/>
              </a:xfrm>
            </p:grpSpPr>
            <p:sp>
              <p:nvSpPr>
                <p:cNvPr id="5082" name="Google Shape;5082;p6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3"/>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3"/>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3"/>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3"/>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63"/>
              <p:cNvGrpSpPr/>
              <p:nvPr/>
            </p:nvGrpSpPr>
            <p:grpSpPr>
              <a:xfrm>
                <a:off x="5382826" y="4125549"/>
                <a:ext cx="37776" cy="32380"/>
                <a:chOff x="5382826" y="4125549"/>
                <a:chExt cx="37776" cy="32380"/>
              </a:xfrm>
            </p:grpSpPr>
            <p:sp>
              <p:nvSpPr>
                <p:cNvPr id="5089" name="Google Shape;5089;p6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63"/>
              <p:cNvGrpSpPr/>
              <p:nvPr/>
            </p:nvGrpSpPr>
            <p:grpSpPr>
              <a:xfrm>
                <a:off x="5475680" y="4195587"/>
                <a:ext cx="37783" cy="32364"/>
                <a:chOff x="5475680" y="4195587"/>
                <a:chExt cx="37783" cy="32364"/>
              </a:xfrm>
            </p:grpSpPr>
            <p:sp>
              <p:nvSpPr>
                <p:cNvPr id="5092" name="Google Shape;5092;p6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63"/>
              <p:cNvGrpSpPr/>
              <p:nvPr/>
            </p:nvGrpSpPr>
            <p:grpSpPr>
              <a:xfrm>
                <a:off x="5532575" y="4027197"/>
                <a:ext cx="33308" cy="32262"/>
                <a:chOff x="5532575" y="4027197"/>
                <a:chExt cx="33308" cy="32262"/>
              </a:xfrm>
            </p:grpSpPr>
            <p:sp>
              <p:nvSpPr>
                <p:cNvPr id="5095" name="Google Shape;5095;p6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63"/>
              <p:cNvGrpSpPr/>
              <p:nvPr/>
            </p:nvGrpSpPr>
            <p:grpSpPr>
              <a:xfrm>
                <a:off x="5590706" y="4245348"/>
                <a:ext cx="33497" cy="32270"/>
                <a:chOff x="5590706" y="4245348"/>
                <a:chExt cx="33497" cy="32270"/>
              </a:xfrm>
            </p:grpSpPr>
            <p:sp>
              <p:nvSpPr>
                <p:cNvPr id="5098" name="Google Shape;5098;p6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63"/>
              <p:cNvGrpSpPr/>
              <p:nvPr/>
            </p:nvGrpSpPr>
            <p:grpSpPr>
              <a:xfrm>
                <a:off x="5618681" y="4109677"/>
                <a:ext cx="33112" cy="32357"/>
                <a:chOff x="5618681" y="4109677"/>
                <a:chExt cx="33112" cy="32357"/>
              </a:xfrm>
            </p:grpSpPr>
            <p:sp>
              <p:nvSpPr>
                <p:cNvPr id="5101" name="Google Shape;5101;p6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63"/>
              <p:cNvGrpSpPr/>
              <p:nvPr/>
            </p:nvGrpSpPr>
            <p:grpSpPr>
              <a:xfrm>
                <a:off x="5479298" y="4128262"/>
                <a:ext cx="31405" cy="26906"/>
                <a:chOff x="5479298" y="4128262"/>
                <a:chExt cx="31405" cy="26906"/>
              </a:xfrm>
            </p:grpSpPr>
            <p:sp>
              <p:nvSpPr>
                <p:cNvPr id="5104" name="Google Shape;5104;p6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6" name="Google Shape;5106;p63"/>
              <p:cNvGrpSpPr/>
              <p:nvPr/>
            </p:nvGrpSpPr>
            <p:grpSpPr>
              <a:xfrm>
                <a:off x="5582903" y="4180116"/>
                <a:ext cx="31499" cy="26898"/>
                <a:chOff x="5582903" y="4180116"/>
                <a:chExt cx="31499" cy="26898"/>
              </a:xfrm>
            </p:grpSpPr>
            <p:sp>
              <p:nvSpPr>
                <p:cNvPr id="5107" name="Google Shape;5107;p6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9" name="Google Shape;5109;p63"/>
            <p:cNvGrpSpPr/>
            <p:nvPr/>
          </p:nvGrpSpPr>
          <p:grpSpPr>
            <a:xfrm>
              <a:off x="3977681" y="3230323"/>
              <a:ext cx="94584" cy="84085"/>
              <a:chOff x="3977681" y="3230323"/>
              <a:chExt cx="94584" cy="84085"/>
            </a:xfrm>
          </p:grpSpPr>
          <p:grpSp>
            <p:nvGrpSpPr>
              <p:cNvPr id="5110" name="Google Shape;5110;p63"/>
              <p:cNvGrpSpPr/>
              <p:nvPr/>
            </p:nvGrpSpPr>
            <p:grpSpPr>
              <a:xfrm>
                <a:off x="4000135" y="3243041"/>
                <a:ext cx="59570" cy="57186"/>
                <a:chOff x="4000135" y="3243041"/>
                <a:chExt cx="59570" cy="57186"/>
              </a:xfrm>
            </p:grpSpPr>
            <p:sp>
              <p:nvSpPr>
                <p:cNvPr id="5111" name="Google Shape;5111;p6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3"/>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3"/>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63"/>
              <p:cNvGrpSpPr/>
              <p:nvPr/>
            </p:nvGrpSpPr>
            <p:grpSpPr>
              <a:xfrm>
                <a:off x="3977681" y="3245872"/>
                <a:ext cx="37783" cy="32380"/>
                <a:chOff x="3977681" y="3245872"/>
                <a:chExt cx="37783" cy="32380"/>
              </a:xfrm>
            </p:grpSpPr>
            <p:sp>
              <p:nvSpPr>
                <p:cNvPr id="5115" name="Google Shape;5115;p6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63"/>
              <p:cNvGrpSpPr/>
              <p:nvPr/>
            </p:nvGrpSpPr>
            <p:grpSpPr>
              <a:xfrm>
                <a:off x="4040860" y="3262672"/>
                <a:ext cx="31405" cy="27001"/>
                <a:chOff x="4040860" y="3262672"/>
                <a:chExt cx="31405" cy="27001"/>
              </a:xfrm>
            </p:grpSpPr>
            <p:sp>
              <p:nvSpPr>
                <p:cNvPr id="5118" name="Google Shape;5118;p6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63"/>
              <p:cNvGrpSpPr/>
              <p:nvPr/>
            </p:nvGrpSpPr>
            <p:grpSpPr>
              <a:xfrm>
                <a:off x="4021072" y="3230323"/>
                <a:ext cx="31397" cy="26906"/>
                <a:chOff x="4021072" y="3230323"/>
                <a:chExt cx="31397" cy="26906"/>
              </a:xfrm>
            </p:grpSpPr>
            <p:sp>
              <p:nvSpPr>
                <p:cNvPr id="5121" name="Google Shape;5121;p6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3" name="Google Shape;5123;p63"/>
              <p:cNvGrpSpPr/>
              <p:nvPr/>
            </p:nvGrpSpPr>
            <p:grpSpPr>
              <a:xfrm>
                <a:off x="4001472" y="3287462"/>
                <a:ext cx="31499" cy="26945"/>
                <a:chOff x="4001472" y="3287462"/>
                <a:chExt cx="31499" cy="26945"/>
              </a:xfrm>
            </p:grpSpPr>
            <p:sp>
              <p:nvSpPr>
                <p:cNvPr id="5124" name="Google Shape;5124;p6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6" name="Google Shape;5126;p63"/>
            <p:cNvGrpSpPr/>
            <p:nvPr/>
          </p:nvGrpSpPr>
          <p:grpSpPr>
            <a:xfrm>
              <a:off x="4084715" y="3258865"/>
              <a:ext cx="184961" cy="137268"/>
              <a:chOff x="4084715" y="3258865"/>
              <a:chExt cx="184961" cy="137268"/>
            </a:xfrm>
          </p:grpSpPr>
          <p:grpSp>
            <p:nvGrpSpPr>
              <p:cNvPr id="5127" name="Google Shape;5127;p63"/>
              <p:cNvGrpSpPr/>
              <p:nvPr/>
            </p:nvGrpSpPr>
            <p:grpSpPr>
              <a:xfrm>
                <a:off x="4107453" y="3271583"/>
                <a:ext cx="153470" cy="110275"/>
                <a:chOff x="4107453" y="3271583"/>
                <a:chExt cx="153470" cy="110275"/>
              </a:xfrm>
            </p:grpSpPr>
            <p:sp>
              <p:nvSpPr>
                <p:cNvPr id="5128" name="Google Shape;5128;p6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3"/>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3"/>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3"/>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63"/>
              <p:cNvGrpSpPr/>
              <p:nvPr/>
            </p:nvGrpSpPr>
            <p:grpSpPr>
              <a:xfrm>
                <a:off x="4136947" y="3258865"/>
                <a:ext cx="31499" cy="27001"/>
                <a:chOff x="4136947" y="3258865"/>
                <a:chExt cx="31499" cy="27001"/>
              </a:xfrm>
            </p:grpSpPr>
            <p:sp>
              <p:nvSpPr>
                <p:cNvPr id="5133" name="Google Shape;5133;p6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63"/>
              <p:cNvGrpSpPr/>
              <p:nvPr/>
            </p:nvGrpSpPr>
            <p:grpSpPr>
              <a:xfrm>
                <a:off x="4084715" y="3266478"/>
                <a:ext cx="31468" cy="26898"/>
                <a:chOff x="4084715" y="3266478"/>
                <a:chExt cx="31468" cy="26898"/>
              </a:xfrm>
            </p:grpSpPr>
            <p:sp>
              <p:nvSpPr>
                <p:cNvPr id="5136" name="Google Shape;5136;p6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63"/>
              <p:cNvGrpSpPr/>
              <p:nvPr/>
            </p:nvGrpSpPr>
            <p:grpSpPr>
              <a:xfrm>
                <a:off x="4159213" y="3279849"/>
                <a:ext cx="31405" cy="26945"/>
                <a:chOff x="4159213" y="3279849"/>
                <a:chExt cx="31405" cy="26945"/>
              </a:xfrm>
            </p:grpSpPr>
            <p:sp>
              <p:nvSpPr>
                <p:cNvPr id="5139" name="Google Shape;5139;p6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1" name="Google Shape;5141;p63"/>
              <p:cNvGrpSpPr/>
              <p:nvPr/>
            </p:nvGrpSpPr>
            <p:grpSpPr>
              <a:xfrm>
                <a:off x="4201550" y="3266502"/>
                <a:ext cx="31405" cy="26883"/>
                <a:chOff x="4201550" y="3266502"/>
                <a:chExt cx="31405" cy="26883"/>
              </a:xfrm>
            </p:grpSpPr>
            <p:sp>
              <p:nvSpPr>
                <p:cNvPr id="5142" name="Google Shape;5142;p6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63"/>
              <p:cNvGrpSpPr/>
              <p:nvPr/>
            </p:nvGrpSpPr>
            <p:grpSpPr>
              <a:xfrm>
                <a:off x="4201550" y="3338278"/>
                <a:ext cx="31405" cy="26930"/>
                <a:chOff x="4201550" y="3338278"/>
                <a:chExt cx="31405" cy="26930"/>
              </a:xfrm>
            </p:grpSpPr>
            <p:sp>
              <p:nvSpPr>
                <p:cNvPr id="5145" name="Google Shape;5145;p6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63"/>
              <p:cNvGrpSpPr/>
              <p:nvPr/>
            </p:nvGrpSpPr>
            <p:grpSpPr>
              <a:xfrm>
                <a:off x="4238272" y="3369132"/>
                <a:ext cx="31405" cy="27001"/>
                <a:chOff x="4238272" y="3369132"/>
                <a:chExt cx="31405" cy="27001"/>
              </a:xfrm>
            </p:grpSpPr>
            <p:sp>
              <p:nvSpPr>
                <p:cNvPr id="5148" name="Google Shape;5148;p6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0" name="Google Shape;5150;p63"/>
            <p:cNvGrpSpPr/>
            <p:nvPr/>
          </p:nvGrpSpPr>
          <p:grpSpPr>
            <a:xfrm>
              <a:off x="4068639" y="3200169"/>
              <a:ext cx="77643" cy="37272"/>
              <a:chOff x="4068639" y="3200169"/>
              <a:chExt cx="77643" cy="37272"/>
            </a:xfrm>
          </p:grpSpPr>
          <p:sp>
            <p:nvSpPr>
              <p:cNvPr id="5151" name="Google Shape;5151;p63"/>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2" name="Google Shape;5152;p63"/>
              <p:cNvGrpSpPr/>
              <p:nvPr/>
            </p:nvGrpSpPr>
            <p:grpSpPr>
              <a:xfrm>
                <a:off x="4114878" y="3200169"/>
                <a:ext cx="31405" cy="26993"/>
                <a:chOff x="4114878" y="3200169"/>
                <a:chExt cx="31405" cy="26993"/>
              </a:xfrm>
            </p:grpSpPr>
            <p:sp>
              <p:nvSpPr>
                <p:cNvPr id="5153" name="Google Shape;5153;p6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63"/>
              <p:cNvGrpSpPr/>
              <p:nvPr/>
            </p:nvGrpSpPr>
            <p:grpSpPr>
              <a:xfrm>
                <a:off x="4068639" y="3210535"/>
                <a:ext cx="31499" cy="26906"/>
                <a:chOff x="4068639" y="3210535"/>
                <a:chExt cx="31499" cy="26906"/>
              </a:xfrm>
            </p:grpSpPr>
            <p:sp>
              <p:nvSpPr>
                <p:cNvPr id="5156" name="Google Shape;5156;p6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8" name="Google Shape;5158;p63"/>
            <p:cNvGrpSpPr/>
            <p:nvPr/>
          </p:nvGrpSpPr>
          <p:grpSpPr>
            <a:xfrm>
              <a:off x="3869702" y="3066935"/>
              <a:ext cx="382664" cy="190294"/>
              <a:chOff x="3869702" y="3066935"/>
              <a:chExt cx="382664" cy="190294"/>
            </a:xfrm>
          </p:grpSpPr>
          <p:grpSp>
            <p:nvGrpSpPr>
              <p:cNvPr id="5159" name="Google Shape;5159;p63"/>
              <p:cNvGrpSpPr/>
              <p:nvPr/>
            </p:nvGrpSpPr>
            <p:grpSpPr>
              <a:xfrm>
                <a:off x="3888633" y="3082351"/>
                <a:ext cx="351172" cy="160698"/>
                <a:chOff x="3888633" y="3082351"/>
                <a:chExt cx="351172" cy="160698"/>
              </a:xfrm>
            </p:grpSpPr>
            <p:sp>
              <p:nvSpPr>
                <p:cNvPr id="5160" name="Google Shape;5160;p6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3"/>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3"/>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3"/>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3"/>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3"/>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63"/>
              <p:cNvGrpSpPr/>
              <p:nvPr/>
            </p:nvGrpSpPr>
            <p:grpSpPr>
              <a:xfrm>
                <a:off x="4143703" y="3066935"/>
                <a:ext cx="37783" cy="32357"/>
                <a:chOff x="4143703" y="3066935"/>
                <a:chExt cx="37783" cy="32357"/>
              </a:xfrm>
            </p:grpSpPr>
            <p:sp>
              <p:nvSpPr>
                <p:cNvPr id="5167" name="Google Shape;5167;p6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63"/>
              <p:cNvGrpSpPr/>
              <p:nvPr/>
            </p:nvGrpSpPr>
            <p:grpSpPr>
              <a:xfrm>
                <a:off x="4044565" y="3103563"/>
                <a:ext cx="37783" cy="32451"/>
                <a:chOff x="4044565" y="3103563"/>
                <a:chExt cx="37783" cy="32451"/>
              </a:xfrm>
            </p:grpSpPr>
            <p:sp>
              <p:nvSpPr>
                <p:cNvPr id="5170" name="Google Shape;5170;p6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63"/>
              <p:cNvGrpSpPr/>
              <p:nvPr/>
            </p:nvGrpSpPr>
            <p:grpSpPr>
              <a:xfrm>
                <a:off x="4017454" y="3188237"/>
                <a:ext cx="37776" cy="32357"/>
                <a:chOff x="4017454" y="3188237"/>
                <a:chExt cx="37776" cy="32357"/>
              </a:xfrm>
            </p:grpSpPr>
            <p:sp>
              <p:nvSpPr>
                <p:cNvPr id="5173" name="Google Shape;5173;p6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63"/>
              <p:cNvGrpSpPr/>
              <p:nvPr/>
            </p:nvGrpSpPr>
            <p:grpSpPr>
              <a:xfrm>
                <a:off x="3921548" y="3157509"/>
                <a:ext cx="37783" cy="32357"/>
                <a:chOff x="3921548" y="3157509"/>
                <a:chExt cx="37783" cy="32357"/>
              </a:xfrm>
            </p:grpSpPr>
            <p:sp>
              <p:nvSpPr>
                <p:cNvPr id="5176" name="Google Shape;5176;p6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8" name="Google Shape;5178;p63"/>
              <p:cNvGrpSpPr/>
              <p:nvPr/>
            </p:nvGrpSpPr>
            <p:grpSpPr>
              <a:xfrm>
                <a:off x="3939056" y="3211620"/>
                <a:ext cx="37783" cy="32380"/>
                <a:chOff x="3939056" y="3211620"/>
                <a:chExt cx="37783" cy="32380"/>
              </a:xfrm>
            </p:grpSpPr>
            <p:sp>
              <p:nvSpPr>
                <p:cNvPr id="5179" name="Google Shape;5179;p6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1" name="Google Shape;5181;p63"/>
              <p:cNvGrpSpPr/>
              <p:nvPr/>
            </p:nvGrpSpPr>
            <p:grpSpPr>
              <a:xfrm>
                <a:off x="4176240" y="3136965"/>
                <a:ext cx="31405" cy="26930"/>
                <a:chOff x="4176240" y="3136965"/>
                <a:chExt cx="31405" cy="26930"/>
              </a:xfrm>
            </p:grpSpPr>
            <p:sp>
              <p:nvSpPr>
                <p:cNvPr id="5182" name="Google Shape;5182;p6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4" name="Google Shape;5184;p63"/>
              <p:cNvGrpSpPr/>
              <p:nvPr/>
            </p:nvGrpSpPr>
            <p:grpSpPr>
              <a:xfrm>
                <a:off x="4133148" y="3152593"/>
                <a:ext cx="31499" cy="27001"/>
                <a:chOff x="4133148" y="3152593"/>
                <a:chExt cx="31499" cy="27001"/>
              </a:xfrm>
            </p:grpSpPr>
            <p:sp>
              <p:nvSpPr>
                <p:cNvPr id="5185" name="Google Shape;5185;p6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63"/>
              <p:cNvGrpSpPr/>
              <p:nvPr/>
            </p:nvGrpSpPr>
            <p:grpSpPr>
              <a:xfrm>
                <a:off x="4220866" y="3073534"/>
                <a:ext cx="31499" cy="26898"/>
                <a:chOff x="4220866" y="3073534"/>
                <a:chExt cx="31499" cy="26898"/>
              </a:xfrm>
            </p:grpSpPr>
            <p:sp>
              <p:nvSpPr>
                <p:cNvPr id="5188" name="Google Shape;5188;p6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63"/>
              <p:cNvGrpSpPr/>
              <p:nvPr/>
            </p:nvGrpSpPr>
            <p:grpSpPr>
              <a:xfrm>
                <a:off x="3869702" y="3230323"/>
                <a:ext cx="31499" cy="26906"/>
                <a:chOff x="3869702" y="3230323"/>
                <a:chExt cx="31499" cy="26906"/>
              </a:xfrm>
            </p:grpSpPr>
            <p:sp>
              <p:nvSpPr>
                <p:cNvPr id="5191" name="Google Shape;5191;p6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3" name="Google Shape;5193;p63"/>
            <p:cNvGrpSpPr/>
            <p:nvPr/>
          </p:nvGrpSpPr>
          <p:grpSpPr>
            <a:xfrm>
              <a:off x="4271383" y="3065882"/>
              <a:ext cx="304556" cy="341663"/>
              <a:chOff x="4271383" y="3065882"/>
              <a:chExt cx="304556" cy="341663"/>
            </a:xfrm>
          </p:grpSpPr>
          <p:grpSp>
            <p:nvGrpSpPr>
              <p:cNvPr id="5194" name="Google Shape;5194;p63"/>
              <p:cNvGrpSpPr/>
              <p:nvPr/>
            </p:nvGrpSpPr>
            <p:grpSpPr>
              <a:xfrm>
                <a:off x="4293838" y="3078639"/>
                <a:ext cx="269353" cy="311973"/>
                <a:chOff x="4293838" y="3078639"/>
                <a:chExt cx="269353" cy="311973"/>
              </a:xfrm>
            </p:grpSpPr>
            <p:sp>
              <p:nvSpPr>
                <p:cNvPr id="5195" name="Google Shape;5195;p6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3"/>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3"/>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3"/>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3"/>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3"/>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3"/>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3"/>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3"/>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3"/>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3"/>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3"/>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3"/>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3"/>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3"/>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3"/>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3"/>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63"/>
              <p:cNvGrpSpPr/>
              <p:nvPr/>
            </p:nvGrpSpPr>
            <p:grpSpPr>
              <a:xfrm>
                <a:off x="4538164" y="3342061"/>
                <a:ext cx="37776" cy="32380"/>
                <a:chOff x="4538164" y="3342061"/>
                <a:chExt cx="37776" cy="32380"/>
              </a:xfrm>
            </p:grpSpPr>
            <p:sp>
              <p:nvSpPr>
                <p:cNvPr id="5213" name="Google Shape;5213;p6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63"/>
              <p:cNvGrpSpPr/>
              <p:nvPr/>
            </p:nvGrpSpPr>
            <p:grpSpPr>
              <a:xfrm>
                <a:off x="4271383" y="3194742"/>
                <a:ext cx="37783" cy="32420"/>
                <a:chOff x="4271383" y="3194742"/>
                <a:chExt cx="37783" cy="32420"/>
              </a:xfrm>
            </p:grpSpPr>
            <p:sp>
              <p:nvSpPr>
                <p:cNvPr id="5216" name="Google Shape;5216;p6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8" name="Google Shape;5218;p63"/>
              <p:cNvGrpSpPr/>
              <p:nvPr/>
            </p:nvGrpSpPr>
            <p:grpSpPr>
              <a:xfrm>
                <a:off x="4284416" y="3084058"/>
                <a:ext cx="37783" cy="32357"/>
                <a:chOff x="4284416" y="3084058"/>
                <a:chExt cx="37783" cy="32357"/>
              </a:xfrm>
            </p:grpSpPr>
            <p:sp>
              <p:nvSpPr>
                <p:cNvPr id="5219" name="Google Shape;5219;p6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63"/>
              <p:cNvGrpSpPr/>
              <p:nvPr/>
            </p:nvGrpSpPr>
            <p:grpSpPr>
              <a:xfrm>
                <a:off x="4478697" y="3297561"/>
                <a:ext cx="37776" cy="32451"/>
                <a:chOff x="4478697" y="3297561"/>
                <a:chExt cx="37776" cy="32451"/>
              </a:xfrm>
            </p:grpSpPr>
            <p:sp>
              <p:nvSpPr>
                <p:cNvPr id="5222" name="Google Shape;5222;p6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63"/>
              <p:cNvGrpSpPr/>
              <p:nvPr/>
            </p:nvGrpSpPr>
            <p:grpSpPr>
              <a:xfrm>
                <a:off x="4411813" y="3331711"/>
                <a:ext cx="37776" cy="32451"/>
                <a:chOff x="4411813" y="3331711"/>
                <a:chExt cx="37776" cy="32451"/>
              </a:xfrm>
            </p:grpSpPr>
            <p:sp>
              <p:nvSpPr>
                <p:cNvPr id="5225" name="Google Shape;5225;p6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63"/>
              <p:cNvGrpSpPr/>
              <p:nvPr/>
            </p:nvGrpSpPr>
            <p:grpSpPr>
              <a:xfrm>
                <a:off x="4337984" y="3375188"/>
                <a:ext cx="37776" cy="32357"/>
                <a:chOff x="4337984" y="3375188"/>
                <a:chExt cx="37776" cy="32357"/>
              </a:xfrm>
            </p:grpSpPr>
            <p:sp>
              <p:nvSpPr>
                <p:cNvPr id="5228" name="Google Shape;5228;p6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0" name="Google Shape;5230;p63"/>
              <p:cNvGrpSpPr/>
              <p:nvPr/>
            </p:nvGrpSpPr>
            <p:grpSpPr>
              <a:xfrm>
                <a:off x="4494867" y="3090530"/>
                <a:ext cx="37878" cy="32451"/>
                <a:chOff x="4494867" y="3090530"/>
                <a:chExt cx="37878" cy="32451"/>
              </a:xfrm>
            </p:grpSpPr>
            <p:sp>
              <p:nvSpPr>
                <p:cNvPr id="5231" name="Google Shape;5231;p6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63"/>
              <p:cNvGrpSpPr/>
              <p:nvPr/>
            </p:nvGrpSpPr>
            <p:grpSpPr>
              <a:xfrm>
                <a:off x="4525124" y="3207774"/>
                <a:ext cx="37783" cy="32420"/>
                <a:chOff x="4525124" y="3207774"/>
                <a:chExt cx="37783" cy="32420"/>
              </a:xfrm>
            </p:grpSpPr>
            <p:sp>
              <p:nvSpPr>
                <p:cNvPr id="5234" name="Google Shape;5234;p6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63"/>
              <p:cNvGrpSpPr/>
              <p:nvPr/>
            </p:nvGrpSpPr>
            <p:grpSpPr>
              <a:xfrm>
                <a:off x="4440544" y="3176479"/>
                <a:ext cx="31499" cy="26898"/>
                <a:chOff x="4440544" y="3176479"/>
                <a:chExt cx="31499" cy="26898"/>
              </a:xfrm>
            </p:grpSpPr>
            <p:sp>
              <p:nvSpPr>
                <p:cNvPr id="5237" name="Google Shape;5237;p6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63"/>
              <p:cNvGrpSpPr/>
              <p:nvPr/>
            </p:nvGrpSpPr>
            <p:grpSpPr>
              <a:xfrm>
                <a:off x="4350545" y="3156400"/>
                <a:ext cx="31405" cy="27001"/>
                <a:chOff x="4350545" y="3156400"/>
                <a:chExt cx="31405" cy="27001"/>
              </a:xfrm>
            </p:grpSpPr>
            <p:sp>
              <p:nvSpPr>
                <p:cNvPr id="5240" name="Google Shape;5240;p6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63"/>
              <p:cNvGrpSpPr/>
              <p:nvPr/>
            </p:nvGrpSpPr>
            <p:grpSpPr>
              <a:xfrm>
                <a:off x="4376703" y="3255058"/>
                <a:ext cx="31405" cy="27001"/>
                <a:chOff x="4376703" y="3255058"/>
                <a:chExt cx="31405" cy="27001"/>
              </a:xfrm>
            </p:grpSpPr>
            <p:sp>
              <p:nvSpPr>
                <p:cNvPr id="5243" name="Google Shape;5243;p6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63"/>
              <p:cNvGrpSpPr/>
              <p:nvPr/>
            </p:nvGrpSpPr>
            <p:grpSpPr>
              <a:xfrm>
                <a:off x="4331322" y="3283656"/>
                <a:ext cx="31405" cy="26945"/>
                <a:chOff x="4331322" y="3283656"/>
                <a:chExt cx="31405" cy="26945"/>
              </a:xfrm>
            </p:grpSpPr>
            <p:sp>
              <p:nvSpPr>
                <p:cNvPr id="5246" name="Google Shape;5246;p6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63"/>
              <p:cNvGrpSpPr/>
              <p:nvPr/>
            </p:nvGrpSpPr>
            <p:grpSpPr>
              <a:xfrm>
                <a:off x="4380510" y="3065882"/>
                <a:ext cx="31405" cy="26938"/>
                <a:chOff x="4380510" y="3065882"/>
                <a:chExt cx="31405" cy="26938"/>
              </a:xfrm>
            </p:grpSpPr>
            <p:sp>
              <p:nvSpPr>
                <p:cNvPr id="5249" name="Google Shape;5249;p6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1" name="Google Shape;5251;p63"/>
            <p:cNvGrpSpPr/>
            <p:nvPr/>
          </p:nvGrpSpPr>
          <p:grpSpPr>
            <a:xfrm>
              <a:off x="4558998" y="3188237"/>
              <a:ext cx="1280131" cy="1052746"/>
              <a:chOff x="4558998" y="3188237"/>
              <a:chExt cx="1280131" cy="1052746"/>
            </a:xfrm>
          </p:grpSpPr>
          <p:sp>
            <p:nvSpPr>
              <p:cNvPr id="5252" name="Google Shape;5252;p63"/>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3" name="Google Shape;5253;p63"/>
              <p:cNvGrpSpPr/>
              <p:nvPr/>
            </p:nvGrpSpPr>
            <p:grpSpPr>
              <a:xfrm>
                <a:off x="4579164" y="3203653"/>
                <a:ext cx="1244833" cy="1020397"/>
                <a:chOff x="4579164" y="3203653"/>
                <a:chExt cx="1244833" cy="1020397"/>
              </a:xfrm>
            </p:grpSpPr>
            <p:sp>
              <p:nvSpPr>
                <p:cNvPr id="5254" name="Google Shape;5254;p63"/>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3"/>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6" name="Google Shape;5256;p63"/>
                <p:cNvGrpSpPr/>
                <p:nvPr/>
              </p:nvGrpSpPr>
              <p:grpSpPr>
                <a:xfrm>
                  <a:off x="4579164" y="3203653"/>
                  <a:ext cx="1244833" cy="1020397"/>
                  <a:chOff x="4579164" y="3203653"/>
                  <a:chExt cx="1244833" cy="1020397"/>
                </a:xfrm>
              </p:grpSpPr>
              <p:sp>
                <p:nvSpPr>
                  <p:cNvPr id="5257" name="Google Shape;5257;p63"/>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3"/>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9" name="Google Shape;5259;p63"/>
                  <p:cNvGrpSpPr/>
                  <p:nvPr/>
                </p:nvGrpSpPr>
                <p:grpSpPr>
                  <a:xfrm>
                    <a:off x="4579164" y="3203653"/>
                    <a:ext cx="1244833" cy="1020397"/>
                    <a:chOff x="4579164" y="3203653"/>
                    <a:chExt cx="1244833" cy="1020397"/>
                  </a:xfrm>
                </p:grpSpPr>
                <p:sp>
                  <p:nvSpPr>
                    <p:cNvPr id="5260" name="Google Shape;5260;p63"/>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3"/>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3"/>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3"/>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3"/>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3"/>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3"/>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3"/>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8" name="Google Shape;5268;p63"/>
                    <p:cNvGrpSpPr/>
                    <p:nvPr/>
                  </p:nvGrpSpPr>
                  <p:grpSpPr>
                    <a:xfrm>
                      <a:off x="4579164" y="3203653"/>
                      <a:ext cx="1244833" cy="1020397"/>
                      <a:chOff x="4579164" y="3203653"/>
                      <a:chExt cx="1244833" cy="1020397"/>
                    </a:xfrm>
                  </p:grpSpPr>
                  <p:sp>
                    <p:nvSpPr>
                      <p:cNvPr id="5269" name="Google Shape;5269;p63"/>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3"/>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3"/>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3"/>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3"/>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3"/>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3"/>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3"/>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3"/>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3"/>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3"/>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3"/>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3"/>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3"/>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3" name="Google Shape;5283;p63"/>
                      <p:cNvGrpSpPr/>
                      <p:nvPr/>
                    </p:nvGrpSpPr>
                    <p:grpSpPr>
                      <a:xfrm>
                        <a:off x="4579164" y="3203653"/>
                        <a:ext cx="1244833" cy="1020397"/>
                        <a:chOff x="4579164" y="3203653"/>
                        <a:chExt cx="1244833" cy="1020397"/>
                      </a:xfrm>
                    </p:grpSpPr>
                    <p:sp>
                      <p:nvSpPr>
                        <p:cNvPr id="5284" name="Google Shape;5284;p63"/>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3"/>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3"/>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3"/>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3"/>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3"/>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3"/>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3"/>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3"/>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3"/>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3"/>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3"/>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3"/>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3"/>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3"/>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3"/>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3"/>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3"/>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3"/>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3"/>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3"/>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8" name="Google Shape;5308;p63"/>
                        <p:cNvGrpSpPr/>
                        <p:nvPr/>
                      </p:nvGrpSpPr>
                      <p:grpSpPr>
                        <a:xfrm>
                          <a:off x="4579164" y="3203653"/>
                          <a:ext cx="1244833" cy="1020397"/>
                          <a:chOff x="4579164" y="3203653"/>
                          <a:chExt cx="1244833" cy="1020397"/>
                        </a:xfrm>
                      </p:grpSpPr>
                      <p:sp>
                        <p:nvSpPr>
                          <p:cNvPr id="5309" name="Google Shape;5309;p63"/>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0" name="Google Shape;5310;p63"/>
                          <p:cNvGrpSpPr/>
                          <p:nvPr/>
                        </p:nvGrpSpPr>
                        <p:grpSpPr>
                          <a:xfrm>
                            <a:off x="4579164" y="3203653"/>
                            <a:ext cx="1244833" cy="1020397"/>
                            <a:chOff x="4579164" y="3203653"/>
                            <a:chExt cx="1244833" cy="1020397"/>
                          </a:xfrm>
                        </p:grpSpPr>
                        <p:sp>
                          <p:nvSpPr>
                            <p:cNvPr id="5311" name="Google Shape;5311;p63"/>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3"/>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3"/>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3"/>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3"/>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3"/>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3"/>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8" name="Google Shape;5318;p63"/>
                            <p:cNvGrpSpPr/>
                            <p:nvPr/>
                          </p:nvGrpSpPr>
                          <p:grpSpPr>
                            <a:xfrm>
                              <a:off x="4579164" y="3203653"/>
                              <a:ext cx="1244833" cy="1020397"/>
                              <a:chOff x="4579164" y="3203653"/>
                              <a:chExt cx="1244833" cy="1020397"/>
                            </a:xfrm>
                          </p:grpSpPr>
                          <p:sp>
                            <p:nvSpPr>
                              <p:cNvPr id="5319" name="Google Shape;5319;p63"/>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3"/>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3"/>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3"/>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3"/>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3"/>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3"/>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3"/>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3"/>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3"/>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3"/>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3"/>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3"/>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2" name="Google Shape;5332;p63"/>
                              <p:cNvGrpSpPr/>
                              <p:nvPr/>
                            </p:nvGrpSpPr>
                            <p:grpSpPr>
                              <a:xfrm>
                                <a:off x="4579164" y="3203653"/>
                                <a:ext cx="1244833" cy="1020397"/>
                                <a:chOff x="4579164" y="3203653"/>
                                <a:chExt cx="1244833" cy="1020397"/>
                              </a:xfrm>
                            </p:grpSpPr>
                            <p:sp>
                              <p:nvSpPr>
                                <p:cNvPr id="5333" name="Google Shape;5333;p63"/>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3"/>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3"/>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3"/>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3"/>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3"/>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3"/>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0" name="Google Shape;5340;p63"/>
                                <p:cNvGrpSpPr/>
                                <p:nvPr/>
                              </p:nvGrpSpPr>
                              <p:grpSpPr>
                                <a:xfrm>
                                  <a:off x="4579164" y="3203653"/>
                                  <a:ext cx="1244833" cy="1020397"/>
                                  <a:chOff x="4579164" y="3203653"/>
                                  <a:chExt cx="1244833" cy="1020397"/>
                                </a:xfrm>
                              </p:grpSpPr>
                              <p:sp>
                                <p:nvSpPr>
                                  <p:cNvPr id="5341" name="Google Shape;5341;p63"/>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3"/>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3"/>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3"/>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3"/>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6" name="Google Shape;5346;p63"/>
                                  <p:cNvGrpSpPr/>
                                  <p:nvPr/>
                                </p:nvGrpSpPr>
                                <p:grpSpPr>
                                  <a:xfrm>
                                    <a:off x="4579164" y="3203653"/>
                                    <a:ext cx="1244833" cy="1020397"/>
                                    <a:chOff x="4579164" y="3203653"/>
                                    <a:chExt cx="1244833" cy="1020397"/>
                                  </a:xfrm>
                                </p:grpSpPr>
                                <p:sp>
                                  <p:nvSpPr>
                                    <p:cNvPr id="5347" name="Google Shape;5347;p6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3"/>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351" name="Google Shape;5351;p63"/>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3"/>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3"/>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54" name="Google Shape;5354;p63"/>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355" name="Google Shape;5355;p63"/>
              <p:cNvGrpSpPr/>
              <p:nvPr/>
            </p:nvGrpSpPr>
            <p:grpSpPr>
              <a:xfrm>
                <a:off x="4595437" y="3598775"/>
                <a:ext cx="37776" cy="32451"/>
                <a:chOff x="4595437" y="3598775"/>
                <a:chExt cx="37776" cy="32451"/>
              </a:xfrm>
            </p:grpSpPr>
            <p:sp>
              <p:nvSpPr>
                <p:cNvPr id="5356" name="Google Shape;5356;p6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8" name="Google Shape;5358;p63"/>
              <p:cNvGrpSpPr/>
              <p:nvPr/>
            </p:nvGrpSpPr>
            <p:grpSpPr>
              <a:xfrm>
                <a:off x="4641864" y="3524443"/>
                <a:ext cx="37776" cy="32380"/>
                <a:chOff x="4641864" y="3524443"/>
                <a:chExt cx="37776" cy="32380"/>
              </a:xfrm>
            </p:grpSpPr>
            <p:sp>
              <p:nvSpPr>
                <p:cNvPr id="5359" name="Google Shape;5359;p6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63"/>
              <p:cNvGrpSpPr/>
              <p:nvPr/>
            </p:nvGrpSpPr>
            <p:grpSpPr>
              <a:xfrm>
                <a:off x="4648431" y="3893901"/>
                <a:ext cx="37776" cy="32357"/>
                <a:chOff x="4648431" y="3893901"/>
                <a:chExt cx="37776" cy="32357"/>
              </a:xfrm>
            </p:grpSpPr>
            <p:sp>
              <p:nvSpPr>
                <p:cNvPr id="5362" name="Google Shape;5362;p6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63"/>
              <p:cNvGrpSpPr/>
              <p:nvPr/>
            </p:nvGrpSpPr>
            <p:grpSpPr>
              <a:xfrm>
                <a:off x="4567752" y="3722908"/>
                <a:ext cx="37870" cy="32380"/>
                <a:chOff x="4567752" y="3722908"/>
                <a:chExt cx="37870" cy="32380"/>
              </a:xfrm>
            </p:grpSpPr>
            <p:sp>
              <p:nvSpPr>
                <p:cNvPr id="5365" name="Google Shape;5365;p6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63"/>
              <p:cNvGrpSpPr/>
              <p:nvPr/>
            </p:nvGrpSpPr>
            <p:grpSpPr>
              <a:xfrm>
                <a:off x="4617506" y="3652052"/>
                <a:ext cx="37783" cy="32357"/>
                <a:chOff x="4617506" y="3652052"/>
                <a:chExt cx="37783" cy="32357"/>
              </a:xfrm>
            </p:grpSpPr>
            <p:sp>
              <p:nvSpPr>
                <p:cNvPr id="5368" name="Google Shape;5368;p6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63"/>
              <p:cNvGrpSpPr/>
              <p:nvPr/>
            </p:nvGrpSpPr>
            <p:grpSpPr>
              <a:xfrm>
                <a:off x="4739005" y="3554149"/>
                <a:ext cx="37870" cy="32357"/>
                <a:chOff x="4739005" y="3554149"/>
                <a:chExt cx="37870" cy="32357"/>
              </a:xfrm>
            </p:grpSpPr>
            <p:sp>
              <p:nvSpPr>
                <p:cNvPr id="5371" name="Google Shape;5371;p6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63"/>
              <p:cNvGrpSpPr/>
              <p:nvPr/>
            </p:nvGrpSpPr>
            <p:grpSpPr>
              <a:xfrm>
                <a:off x="4806557" y="3630258"/>
                <a:ext cx="37776" cy="32364"/>
                <a:chOff x="4806557" y="3630258"/>
                <a:chExt cx="37776" cy="32364"/>
              </a:xfrm>
            </p:grpSpPr>
            <p:sp>
              <p:nvSpPr>
                <p:cNvPr id="5374" name="Google Shape;5374;p6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63"/>
              <p:cNvGrpSpPr/>
              <p:nvPr/>
            </p:nvGrpSpPr>
            <p:grpSpPr>
              <a:xfrm>
                <a:off x="4737007" y="4004357"/>
                <a:ext cx="37870" cy="32357"/>
                <a:chOff x="4737007" y="4004357"/>
                <a:chExt cx="37870" cy="32357"/>
              </a:xfrm>
            </p:grpSpPr>
            <p:sp>
              <p:nvSpPr>
                <p:cNvPr id="5377" name="Google Shape;5377;p6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63"/>
              <p:cNvGrpSpPr/>
              <p:nvPr/>
            </p:nvGrpSpPr>
            <p:grpSpPr>
              <a:xfrm>
                <a:off x="4773634" y="4208627"/>
                <a:ext cx="37776" cy="32357"/>
                <a:chOff x="4773634" y="4208627"/>
                <a:chExt cx="37776" cy="32357"/>
              </a:xfrm>
            </p:grpSpPr>
            <p:sp>
              <p:nvSpPr>
                <p:cNvPr id="5380" name="Google Shape;5380;p6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63"/>
              <p:cNvGrpSpPr/>
              <p:nvPr/>
            </p:nvGrpSpPr>
            <p:grpSpPr>
              <a:xfrm>
                <a:off x="4888282" y="4074764"/>
                <a:ext cx="37776" cy="32451"/>
                <a:chOff x="4888282" y="4074764"/>
                <a:chExt cx="37776" cy="32451"/>
              </a:xfrm>
            </p:grpSpPr>
            <p:sp>
              <p:nvSpPr>
                <p:cNvPr id="5383" name="Google Shape;5383;p6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63"/>
              <p:cNvGrpSpPr/>
              <p:nvPr/>
            </p:nvGrpSpPr>
            <p:grpSpPr>
              <a:xfrm>
                <a:off x="4901315" y="3804271"/>
                <a:ext cx="37776" cy="32364"/>
                <a:chOff x="4901315" y="3804271"/>
                <a:chExt cx="37776" cy="32364"/>
              </a:xfrm>
            </p:grpSpPr>
            <p:sp>
              <p:nvSpPr>
                <p:cNvPr id="5386" name="Google Shape;5386;p6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63"/>
              <p:cNvGrpSpPr/>
              <p:nvPr/>
            </p:nvGrpSpPr>
            <p:grpSpPr>
              <a:xfrm>
                <a:off x="4866394" y="3715035"/>
                <a:ext cx="37846" cy="32357"/>
                <a:chOff x="4866394" y="3715035"/>
                <a:chExt cx="37846" cy="32357"/>
              </a:xfrm>
            </p:grpSpPr>
            <p:sp>
              <p:nvSpPr>
                <p:cNvPr id="5389" name="Google Shape;5389;p6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63"/>
              <p:cNvGrpSpPr/>
              <p:nvPr/>
            </p:nvGrpSpPr>
            <p:grpSpPr>
              <a:xfrm>
                <a:off x="4979233" y="3839798"/>
                <a:ext cx="37878" cy="32420"/>
                <a:chOff x="4979233" y="3839798"/>
                <a:chExt cx="37878" cy="32420"/>
              </a:xfrm>
            </p:grpSpPr>
            <p:sp>
              <p:nvSpPr>
                <p:cNvPr id="5392" name="Google Shape;5392;p6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63"/>
              <p:cNvGrpSpPr/>
              <p:nvPr/>
            </p:nvGrpSpPr>
            <p:grpSpPr>
              <a:xfrm>
                <a:off x="4790662" y="3679147"/>
                <a:ext cx="37783" cy="32380"/>
                <a:chOff x="4790662" y="3679147"/>
                <a:chExt cx="37783" cy="32380"/>
              </a:xfrm>
            </p:grpSpPr>
            <p:sp>
              <p:nvSpPr>
                <p:cNvPr id="5395" name="Google Shape;5395;p6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63"/>
              <p:cNvGrpSpPr/>
              <p:nvPr/>
            </p:nvGrpSpPr>
            <p:grpSpPr>
              <a:xfrm>
                <a:off x="4857263" y="3557861"/>
                <a:ext cx="37776" cy="32357"/>
                <a:chOff x="4857263" y="3557861"/>
                <a:chExt cx="37776" cy="32357"/>
              </a:xfrm>
            </p:grpSpPr>
            <p:sp>
              <p:nvSpPr>
                <p:cNvPr id="5398" name="Google Shape;5398;p6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63"/>
              <p:cNvGrpSpPr/>
              <p:nvPr/>
            </p:nvGrpSpPr>
            <p:grpSpPr>
              <a:xfrm>
                <a:off x="4883902" y="3648033"/>
                <a:ext cx="37783" cy="32380"/>
                <a:chOff x="4883902" y="3648033"/>
                <a:chExt cx="37783" cy="32380"/>
              </a:xfrm>
            </p:grpSpPr>
            <p:sp>
              <p:nvSpPr>
                <p:cNvPr id="5401" name="Google Shape;5401;p6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63"/>
              <p:cNvGrpSpPr/>
              <p:nvPr/>
            </p:nvGrpSpPr>
            <p:grpSpPr>
              <a:xfrm>
                <a:off x="4907780" y="3347220"/>
                <a:ext cx="37878" cy="32357"/>
                <a:chOff x="4907780" y="3347220"/>
                <a:chExt cx="37878" cy="32357"/>
              </a:xfrm>
            </p:grpSpPr>
            <p:sp>
              <p:nvSpPr>
                <p:cNvPr id="5404" name="Google Shape;5404;p6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6" name="Google Shape;5406;p63"/>
              <p:cNvGrpSpPr/>
              <p:nvPr/>
            </p:nvGrpSpPr>
            <p:grpSpPr>
              <a:xfrm>
                <a:off x="5065048" y="3738150"/>
                <a:ext cx="37783" cy="32364"/>
                <a:chOff x="5065048" y="3738150"/>
                <a:chExt cx="37783" cy="32364"/>
              </a:xfrm>
            </p:grpSpPr>
            <p:sp>
              <p:nvSpPr>
                <p:cNvPr id="5407" name="Google Shape;5407;p6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9" name="Google Shape;5409;p63"/>
              <p:cNvGrpSpPr/>
              <p:nvPr/>
            </p:nvGrpSpPr>
            <p:grpSpPr>
              <a:xfrm>
                <a:off x="5071616" y="3284615"/>
                <a:ext cx="37783" cy="32357"/>
                <a:chOff x="5071616" y="3284615"/>
                <a:chExt cx="37783" cy="32357"/>
              </a:xfrm>
            </p:grpSpPr>
            <p:sp>
              <p:nvSpPr>
                <p:cNvPr id="5410" name="Google Shape;5410;p6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63"/>
              <p:cNvGrpSpPr/>
              <p:nvPr/>
            </p:nvGrpSpPr>
            <p:grpSpPr>
              <a:xfrm>
                <a:off x="5389291" y="3759921"/>
                <a:ext cx="37783" cy="32380"/>
                <a:chOff x="5389291" y="3759921"/>
                <a:chExt cx="37783" cy="32380"/>
              </a:xfrm>
            </p:grpSpPr>
            <p:sp>
              <p:nvSpPr>
                <p:cNvPr id="5413" name="Google Shape;5413;p6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5" name="Google Shape;5415;p63"/>
              <p:cNvGrpSpPr/>
              <p:nvPr/>
            </p:nvGrpSpPr>
            <p:grpSpPr>
              <a:xfrm>
                <a:off x="5431534" y="3632932"/>
                <a:ext cx="37878" cy="32451"/>
                <a:chOff x="5431534" y="3632932"/>
                <a:chExt cx="37878" cy="32451"/>
              </a:xfrm>
            </p:grpSpPr>
            <p:sp>
              <p:nvSpPr>
                <p:cNvPr id="5416" name="Google Shape;5416;p6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8" name="Google Shape;5418;p63"/>
              <p:cNvGrpSpPr/>
              <p:nvPr/>
            </p:nvGrpSpPr>
            <p:grpSpPr>
              <a:xfrm>
                <a:off x="5540755" y="3544829"/>
                <a:ext cx="37783" cy="32357"/>
                <a:chOff x="5540755" y="3544829"/>
                <a:chExt cx="37783" cy="32357"/>
              </a:xfrm>
            </p:grpSpPr>
            <p:sp>
              <p:nvSpPr>
                <p:cNvPr id="5419" name="Google Shape;5419;p6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63"/>
              <p:cNvGrpSpPr/>
              <p:nvPr/>
            </p:nvGrpSpPr>
            <p:grpSpPr>
              <a:xfrm>
                <a:off x="5579293" y="3412107"/>
                <a:ext cx="37776" cy="32357"/>
                <a:chOff x="5579293" y="3412107"/>
                <a:chExt cx="37776" cy="32357"/>
              </a:xfrm>
            </p:grpSpPr>
            <p:sp>
              <p:nvSpPr>
                <p:cNvPr id="5422" name="Google Shape;5422;p6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63"/>
              <p:cNvGrpSpPr/>
              <p:nvPr/>
            </p:nvGrpSpPr>
            <p:grpSpPr>
              <a:xfrm>
                <a:off x="5801346" y="3284615"/>
                <a:ext cx="37783" cy="32357"/>
                <a:chOff x="5801346" y="3284615"/>
                <a:chExt cx="37783" cy="32357"/>
              </a:xfrm>
            </p:grpSpPr>
            <p:sp>
              <p:nvSpPr>
                <p:cNvPr id="5425" name="Google Shape;5425;p6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7" name="Google Shape;5427;p63"/>
              <p:cNvGrpSpPr/>
              <p:nvPr/>
            </p:nvGrpSpPr>
            <p:grpSpPr>
              <a:xfrm>
                <a:off x="5763578" y="3399067"/>
                <a:ext cx="37776" cy="32364"/>
                <a:chOff x="5763578" y="3399067"/>
                <a:chExt cx="37776" cy="32364"/>
              </a:xfrm>
            </p:grpSpPr>
            <p:sp>
              <p:nvSpPr>
                <p:cNvPr id="5428" name="Google Shape;5428;p6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63"/>
              <p:cNvGrpSpPr/>
              <p:nvPr/>
            </p:nvGrpSpPr>
            <p:grpSpPr>
              <a:xfrm>
                <a:off x="5395858" y="3230952"/>
                <a:ext cx="37776" cy="32364"/>
                <a:chOff x="5395858" y="3230952"/>
                <a:chExt cx="37776" cy="32364"/>
              </a:xfrm>
            </p:grpSpPr>
            <p:sp>
              <p:nvSpPr>
                <p:cNvPr id="5431" name="Google Shape;5431;p6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3" name="Google Shape;5433;p63"/>
              <p:cNvGrpSpPr/>
              <p:nvPr/>
            </p:nvGrpSpPr>
            <p:grpSpPr>
              <a:xfrm>
                <a:off x="5264088" y="3188237"/>
                <a:ext cx="37776" cy="32357"/>
                <a:chOff x="5264088" y="3188237"/>
                <a:chExt cx="37776" cy="32357"/>
              </a:xfrm>
            </p:grpSpPr>
            <p:sp>
              <p:nvSpPr>
                <p:cNvPr id="5434" name="Google Shape;5434;p6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63"/>
              <p:cNvGrpSpPr/>
              <p:nvPr/>
            </p:nvGrpSpPr>
            <p:grpSpPr>
              <a:xfrm>
                <a:off x="5585758" y="3237425"/>
                <a:ext cx="37878" cy="32357"/>
                <a:chOff x="5585758" y="3237425"/>
                <a:chExt cx="37878" cy="32357"/>
              </a:xfrm>
            </p:grpSpPr>
            <p:sp>
              <p:nvSpPr>
                <p:cNvPr id="5437" name="Google Shape;5437;p6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63"/>
              <p:cNvGrpSpPr/>
              <p:nvPr/>
            </p:nvGrpSpPr>
            <p:grpSpPr>
              <a:xfrm>
                <a:off x="4874196" y="3291088"/>
                <a:ext cx="37878" cy="32451"/>
                <a:chOff x="4874196" y="3291088"/>
                <a:chExt cx="37878" cy="32451"/>
              </a:xfrm>
            </p:grpSpPr>
            <p:sp>
              <p:nvSpPr>
                <p:cNvPr id="5440" name="Google Shape;5440;p6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63"/>
              <p:cNvGrpSpPr/>
              <p:nvPr/>
            </p:nvGrpSpPr>
            <p:grpSpPr>
              <a:xfrm>
                <a:off x="5197770" y="3785466"/>
                <a:ext cx="37783" cy="32427"/>
                <a:chOff x="5197770" y="3785466"/>
                <a:chExt cx="37783" cy="32427"/>
              </a:xfrm>
            </p:grpSpPr>
            <p:sp>
              <p:nvSpPr>
                <p:cNvPr id="5443" name="Google Shape;5443;p6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63"/>
              <p:cNvGrpSpPr/>
              <p:nvPr/>
            </p:nvGrpSpPr>
            <p:grpSpPr>
              <a:xfrm>
                <a:off x="5177699" y="3492117"/>
                <a:ext cx="37776" cy="32357"/>
                <a:chOff x="5177699" y="3492117"/>
                <a:chExt cx="37776" cy="32357"/>
              </a:xfrm>
            </p:grpSpPr>
            <p:sp>
              <p:nvSpPr>
                <p:cNvPr id="5446" name="Google Shape;5446;p6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63"/>
              <p:cNvGrpSpPr/>
              <p:nvPr/>
            </p:nvGrpSpPr>
            <p:grpSpPr>
              <a:xfrm>
                <a:off x="5349431" y="3622346"/>
                <a:ext cx="37870" cy="32380"/>
                <a:chOff x="5349431" y="3622346"/>
                <a:chExt cx="37870" cy="32380"/>
              </a:xfrm>
            </p:grpSpPr>
            <p:sp>
              <p:nvSpPr>
                <p:cNvPr id="5449" name="Google Shape;5449;p6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63"/>
              <p:cNvGrpSpPr/>
              <p:nvPr/>
            </p:nvGrpSpPr>
            <p:grpSpPr>
              <a:xfrm>
                <a:off x="5068855" y="3563980"/>
                <a:ext cx="53954" cy="46223"/>
                <a:chOff x="5068855" y="3563980"/>
                <a:chExt cx="53954" cy="46223"/>
              </a:xfrm>
            </p:grpSpPr>
            <p:sp>
              <p:nvSpPr>
                <p:cNvPr id="5452" name="Google Shape;5452;p6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63"/>
              <p:cNvGrpSpPr/>
              <p:nvPr/>
            </p:nvGrpSpPr>
            <p:grpSpPr>
              <a:xfrm>
                <a:off x="5037654" y="3392507"/>
                <a:ext cx="37870" cy="32451"/>
                <a:chOff x="5037654" y="3392507"/>
                <a:chExt cx="37870" cy="32451"/>
              </a:xfrm>
            </p:grpSpPr>
            <p:sp>
              <p:nvSpPr>
                <p:cNvPr id="5455" name="Google Shape;5455;p6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63"/>
              <p:cNvGrpSpPr/>
              <p:nvPr/>
            </p:nvGrpSpPr>
            <p:grpSpPr>
              <a:xfrm>
                <a:off x="5456560" y="3368629"/>
                <a:ext cx="37870" cy="32451"/>
                <a:chOff x="5456560" y="3368629"/>
                <a:chExt cx="37870" cy="32451"/>
              </a:xfrm>
            </p:grpSpPr>
            <p:sp>
              <p:nvSpPr>
                <p:cNvPr id="5458" name="Google Shape;5458;p6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0" name="Google Shape;5460;p63"/>
              <p:cNvGrpSpPr/>
              <p:nvPr/>
            </p:nvGrpSpPr>
            <p:grpSpPr>
              <a:xfrm>
                <a:off x="4755749" y="3501516"/>
                <a:ext cx="46246" cy="39608"/>
                <a:chOff x="4755749" y="3501516"/>
                <a:chExt cx="46246" cy="39608"/>
              </a:xfrm>
            </p:grpSpPr>
            <p:sp>
              <p:nvSpPr>
                <p:cNvPr id="5461" name="Google Shape;5461;p6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63"/>
              <p:cNvGrpSpPr/>
              <p:nvPr/>
            </p:nvGrpSpPr>
            <p:grpSpPr>
              <a:xfrm>
                <a:off x="4681346" y="3485582"/>
                <a:ext cx="37783" cy="32427"/>
                <a:chOff x="4681346" y="3485582"/>
                <a:chExt cx="37783" cy="32427"/>
              </a:xfrm>
            </p:grpSpPr>
            <p:sp>
              <p:nvSpPr>
                <p:cNvPr id="5464" name="Google Shape;5464;p6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63"/>
              <p:cNvGrpSpPr/>
              <p:nvPr/>
            </p:nvGrpSpPr>
            <p:grpSpPr>
              <a:xfrm>
                <a:off x="4767067" y="3291088"/>
                <a:ext cx="37878" cy="32451"/>
                <a:chOff x="4767067" y="3291088"/>
                <a:chExt cx="37878" cy="32451"/>
              </a:xfrm>
            </p:grpSpPr>
            <p:sp>
              <p:nvSpPr>
                <p:cNvPr id="5467" name="Google Shape;5467;p6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9" name="Google Shape;5469;p63"/>
              <p:cNvGrpSpPr/>
              <p:nvPr/>
            </p:nvGrpSpPr>
            <p:grpSpPr>
              <a:xfrm>
                <a:off x="4687819" y="3405539"/>
                <a:ext cx="37776" cy="32451"/>
                <a:chOff x="4687819" y="3405539"/>
                <a:chExt cx="37776" cy="32451"/>
              </a:xfrm>
            </p:grpSpPr>
            <p:sp>
              <p:nvSpPr>
                <p:cNvPr id="5470" name="Google Shape;5470;p6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2" name="Google Shape;5472;p63"/>
              <p:cNvGrpSpPr/>
              <p:nvPr/>
            </p:nvGrpSpPr>
            <p:grpSpPr>
              <a:xfrm>
                <a:off x="4923101" y="3444809"/>
                <a:ext cx="52813" cy="45318"/>
                <a:chOff x="4923101" y="3444809"/>
                <a:chExt cx="52813" cy="45318"/>
              </a:xfrm>
            </p:grpSpPr>
            <p:sp>
              <p:nvSpPr>
                <p:cNvPr id="5473" name="Google Shape;5473;p6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5" name="Google Shape;5475;p63"/>
              <p:cNvGrpSpPr/>
              <p:nvPr/>
            </p:nvGrpSpPr>
            <p:grpSpPr>
              <a:xfrm>
                <a:off x="4846040" y="3654750"/>
                <a:ext cx="31405" cy="26993"/>
                <a:chOff x="4846040" y="3654750"/>
                <a:chExt cx="31405" cy="26993"/>
              </a:xfrm>
            </p:grpSpPr>
            <p:sp>
              <p:nvSpPr>
                <p:cNvPr id="5476" name="Google Shape;5476;p6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8" name="Google Shape;5478;p63"/>
              <p:cNvGrpSpPr/>
              <p:nvPr/>
            </p:nvGrpSpPr>
            <p:grpSpPr>
              <a:xfrm>
                <a:off x="4925673" y="3691700"/>
                <a:ext cx="40253" cy="34472"/>
                <a:chOff x="4925673" y="3691700"/>
                <a:chExt cx="40253" cy="34472"/>
              </a:xfrm>
            </p:grpSpPr>
            <p:sp>
              <p:nvSpPr>
                <p:cNvPr id="5479" name="Google Shape;5479;p6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63"/>
              <p:cNvGrpSpPr/>
              <p:nvPr/>
            </p:nvGrpSpPr>
            <p:grpSpPr>
              <a:xfrm>
                <a:off x="4894653" y="3740848"/>
                <a:ext cx="31405" cy="26906"/>
                <a:chOff x="4894653" y="3740848"/>
                <a:chExt cx="31405" cy="26906"/>
              </a:xfrm>
            </p:grpSpPr>
            <p:sp>
              <p:nvSpPr>
                <p:cNvPr id="5482" name="Google Shape;5482;p6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63"/>
              <p:cNvGrpSpPr/>
              <p:nvPr/>
            </p:nvGrpSpPr>
            <p:grpSpPr>
              <a:xfrm>
                <a:off x="4962300" y="3696348"/>
                <a:ext cx="38255" cy="32773"/>
                <a:chOff x="4962300" y="3696348"/>
                <a:chExt cx="38255" cy="32773"/>
              </a:xfrm>
            </p:grpSpPr>
            <p:sp>
              <p:nvSpPr>
                <p:cNvPr id="5485" name="Google Shape;5485;p6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7" name="Google Shape;5487;p63"/>
              <p:cNvGrpSpPr/>
              <p:nvPr/>
            </p:nvGrpSpPr>
            <p:grpSpPr>
              <a:xfrm>
                <a:off x="4980185" y="3743349"/>
                <a:ext cx="31499" cy="26969"/>
                <a:chOff x="4980185" y="3743349"/>
                <a:chExt cx="31499" cy="26969"/>
              </a:xfrm>
            </p:grpSpPr>
            <p:sp>
              <p:nvSpPr>
                <p:cNvPr id="5488" name="Google Shape;5488;p6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0" name="Google Shape;5490;p63"/>
              <p:cNvGrpSpPr/>
              <p:nvPr/>
            </p:nvGrpSpPr>
            <p:grpSpPr>
              <a:xfrm>
                <a:off x="5013768" y="3734312"/>
                <a:ext cx="31499" cy="26969"/>
                <a:chOff x="5013768" y="3734312"/>
                <a:chExt cx="31499" cy="26969"/>
              </a:xfrm>
            </p:grpSpPr>
            <p:sp>
              <p:nvSpPr>
                <p:cNvPr id="5491" name="Google Shape;5491;p6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63"/>
              <p:cNvGrpSpPr/>
              <p:nvPr/>
            </p:nvGrpSpPr>
            <p:grpSpPr>
              <a:xfrm>
                <a:off x="5036703" y="3764545"/>
                <a:ext cx="31499" cy="26898"/>
                <a:chOff x="5036703" y="3764545"/>
                <a:chExt cx="31499" cy="26898"/>
              </a:xfrm>
            </p:grpSpPr>
            <p:sp>
              <p:nvSpPr>
                <p:cNvPr id="5494" name="Google Shape;5494;p6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63"/>
              <p:cNvGrpSpPr/>
              <p:nvPr/>
            </p:nvGrpSpPr>
            <p:grpSpPr>
              <a:xfrm>
                <a:off x="4953546" y="3768352"/>
                <a:ext cx="31405" cy="26898"/>
                <a:chOff x="4953546" y="3768352"/>
                <a:chExt cx="31405" cy="26898"/>
              </a:xfrm>
            </p:grpSpPr>
            <p:sp>
              <p:nvSpPr>
                <p:cNvPr id="5497" name="Google Shape;5497;p6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63"/>
              <p:cNvGrpSpPr/>
              <p:nvPr/>
            </p:nvGrpSpPr>
            <p:grpSpPr>
              <a:xfrm>
                <a:off x="4964770" y="3814016"/>
                <a:ext cx="31499" cy="26993"/>
                <a:chOff x="4964770" y="3814016"/>
                <a:chExt cx="31499" cy="26993"/>
              </a:xfrm>
            </p:grpSpPr>
            <p:sp>
              <p:nvSpPr>
                <p:cNvPr id="5500" name="Google Shape;5500;p6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63"/>
              <p:cNvGrpSpPr/>
              <p:nvPr/>
            </p:nvGrpSpPr>
            <p:grpSpPr>
              <a:xfrm>
                <a:off x="4923290" y="3800504"/>
                <a:ext cx="31468" cy="26898"/>
                <a:chOff x="4923290" y="3800504"/>
                <a:chExt cx="31468" cy="26898"/>
              </a:xfrm>
            </p:grpSpPr>
            <p:sp>
              <p:nvSpPr>
                <p:cNvPr id="5503" name="Google Shape;5503;p6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63"/>
              <p:cNvGrpSpPr/>
              <p:nvPr/>
            </p:nvGrpSpPr>
            <p:grpSpPr>
              <a:xfrm>
                <a:off x="5108534" y="3650943"/>
                <a:ext cx="31405" cy="26993"/>
                <a:chOff x="5108534" y="3650943"/>
                <a:chExt cx="31405" cy="26993"/>
              </a:xfrm>
            </p:grpSpPr>
            <p:sp>
              <p:nvSpPr>
                <p:cNvPr id="5506" name="Google Shape;5506;p6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63"/>
              <p:cNvGrpSpPr/>
              <p:nvPr/>
            </p:nvGrpSpPr>
            <p:grpSpPr>
              <a:xfrm>
                <a:off x="5119380" y="3760739"/>
                <a:ext cx="31499" cy="26993"/>
                <a:chOff x="5119380" y="3760739"/>
                <a:chExt cx="31499" cy="26993"/>
              </a:xfrm>
            </p:grpSpPr>
            <p:sp>
              <p:nvSpPr>
                <p:cNvPr id="5509" name="Google Shape;5509;p6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63"/>
              <p:cNvGrpSpPr/>
              <p:nvPr/>
            </p:nvGrpSpPr>
            <p:grpSpPr>
              <a:xfrm>
                <a:off x="5119380" y="3788235"/>
                <a:ext cx="31499" cy="26993"/>
                <a:chOff x="5119380" y="3788235"/>
                <a:chExt cx="31499" cy="26993"/>
              </a:xfrm>
            </p:grpSpPr>
            <p:sp>
              <p:nvSpPr>
                <p:cNvPr id="5512" name="Google Shape;5512;p6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63"/>
              <p:cNvGrpSpPr/>
              <p:nvPr/>
            </p:nvGrpSpPr>
            <p:grpSpPr>
              <a:xfrm>
                <a:off x="5158005" y="3875284"/>
                <a:ext cx="31405" cy="27001"/>
                <a:chOff x="5158005" y="3875284"/>
                <a:chExt cx="31405" cy="27001"/>
              </a:xfrm>
            </p:grpSpPr>
            <p:sp>
              <p:nvSpPr>
                <p:cNvPr id="5515" name="Google Shape;5515;p6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63"/>
              <p:cNvGrpSpPr/>
              <p:nvPr/>
            </p:nvGrpSpPr>
            <p:grpSpPr>
              <a:xfrm>
                <a:off x="5233163" y="3764545"/>
                <a:ext cx="31499" cy="26898"/>
                <a:chOff x="5233163" y="3764545"/>
                <a:chExt cx="31499" cy="26898"/>
              </a:xfrm>
            </p:grpSpPr>
            <p:sp>
              <p:nvSpPr>
                <p:cNvPr id="5518" name="Google Shape;5518;p6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0" name="Google Shape;5520;p63"/>
              <p:cNvGrpSpPr/>
              <p:nvPr/>
            </p:nvGrpSpPr>
            <p:grpSpPr>
              <a:xfrm>
                <a:off x="5276168" y="3805545"/>
                <a:ext cx="31499" cy="26906"/>
                <a:chOff x="5276168" y="3805545"/>
                <a:chExt cx="31499" cy="26906"/>
              </a:xfrm>
            </p:grpSpPr>
            <p:sp>
              <p:nvSpPr>
                <p:cNvPr id="5521" name="Google Shape;5521;p6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63"/>
              <p:cNvGrpSpPr/>
              <p:nvPr/>
            </p:nvGrpSpPr>
            <p:grpSpPr>
              <a:xfrm>
                <a:off x="5294053" y="3851933"/>
                <a:ext cx="31405" cy="26945"/>
                <a:chOff x="5294053" y="3851933"/>
                <a:chExt cx="31405" cy="26945"/>
              </a:xfrm>
            </p:grpSpPr>
            <p:sp>
              <p:nvSpPr>
                <p:cNvPr id="5524" name="Google Shape;5524;p6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63"/>
              <p:cNvGrpSpPr/>
              <p:nvPr/>
            </p:nvGrpSpPr>
            <p:grpSpPr>
              <a:xfrm>
                <a:off x="5341723" y="3851902"/>
                <a:ext cx="31405" cy="26977"/>
                <a:chOff x="5341723" y="3851902"/>
                <a:chExt cx="31405" cy="26977"/>
              </a:xfrm>
            </p:grpSpPr>
            <p:sp>
              <p:nvSpPr>
                <p:cNvPr id="5527" name="Google Shape;5527;p6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63"/>
              <p:cNvGrpSpPr/>
              <p:nvPr/>
            </p:nvGrpSpPr>
            <p:grpSpPr>
              <a:xfrm>
                <a:off x="5054871" y="3507855"/>
                <a:ext cx="31405" cy="26993"/>
                <a:chOff x="5054871" y="3507855"/>
                <a:chExt cx="31405" cy="26993"/>
              </a:xfrm>
            </p:grpSpPr>
            <p:sp>
              <p:nvSpPr>
                <p:cNvPr id="5530" name="Google Shape;5530;p6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63"/>
              <p:cNvGrpSpPr/>
              <p:nvPr/>
            </p:nvGrpSpPr>
            <p:grpSpPr>
              <a:xfrm>
                <a:off x="4876579" y="3675325"/>
                <a:ext cx="31405" cy="26969"/>
                <a:chOff x="4876579" y="3675325"/>
                <a:chExt cx="31405" cy="26969"/>
              </a:xfrm>
            </p:grpSpPr>
            <p:sp>
              <p:nvSpPr>
                <p:cNvPr id="5533" name="Google Shape;5533;p6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63"/>
              <p:cNvGrpSpPr/>
              <p:nvPr/>
            </p:nvGrpSpPr>
            <p:grpSpPr>
              <a:xfrm>
                <a:off x="4842233" y="3688333"/>
                <a:ext cx="31405" cy="26993"/>
                <a:chOff x="4842233" y="3688333"/>
                <a:chExt cx="31405" cy="26993"/>
              </a:xfrm>
            </p:grpSpPr>
            <p:sp>
              <p:nvSpPr>
                <p:cNvPr id="5536" name="Google Shape;5536;p6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63"/>
              <p:cNvGrpSpPr/>
              <p:nvPr/>
            </p:nvGrpSpPr>
            <p:grpSpPr>
              <a:xfrm>
                <a:off x="5187876" y="3608032"/>
                <a:ext cx="31405" cy="27001"/>
                <a:chOff x="5187876" y="3608032"/>
                <a:chExt cx="31405" cy="27001"/>
              </a:xfrm>
            </p:grpSpPr>
            <p:sp>
              <p:nvSpPr>
                <p:cNvPr id="5539" name="Google Shape;5539;p6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1" name="Google Shape;5541;p63"/>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3"/>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3" name="Google Shape;5543;p63"/>
              <p:cNvGrpSpPr/>
              <p:nvPr/>
            </p:nvGrpSpPr>
            <p:grpSpPr>
              <a:xfrm>
                <a:off x="5269224" y="3304167"/>
                <a:ext cx="40253" cy="34402"/>
                <a:chOff x="5269224" y="3304167"/>
                <a:chExt cx="40253" cy="34402"/>
              </a:xfrm>
            </p:grpSpPr>
            <p:sp>
              <p:nvSpPr>
                <p:cNvPr id="5544" name="Google Shape;5544;p6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63"/>
              <p:cNvGrpSpPr/>
              <p:nvPr/>
            </p:nvGrpSpPr>
            <p:grpSpPr>
              <a:xfrm>
                <a:off x="5327354" y="3476615"/>
                <a:ext cx="49864" cy="42723"/>
                <a:chOff x="5327354" y="3476615"/>
                <a:chExt cx="49864" cy="42723"/>
              </a:xfrm>
            </p:grpSpPr>
            <p:sp>
              <p:nvSpPr>
                <p:cNvPr id="5547" name="Google Shape;5547;p6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9" name="Google Shape;5549;p63"/>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3"/>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1" name="Google Shape;5551;p63"/>
              <p:cNvGrpSpPr/>
              <p:nvPr/>
            </p:nvGrpSpPr>
            <p:grpSpPr>
              <a:xfrm>
                <a:off x="5341723" y="3775957"/>
                <a:ext cx="31405" cy="26898"/>
                <a:chOff x="5341723" y="3775957"/>
                <a:chExt cx="31405" cy="26898"/>
              </a:xfrm>
            </p:grpSpPr>
            <p:sp>
              <p:nvSpPr>
                <p:cNvPr id="5552" name="Google Shape;5552;p6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63"/>
              <p:cNvGrpSpPr/>
              <p:nvPr/>
            </p:nvGrpSpPr>
            <p:grpSpPr>
              <a:xfrm>
                <a:off x="5439053" y="3699274"/>
                <a:ext cx="31405" cy="26898"/>
                <a:chOff x="5439053" y="3699274"/>
                <a:chExt cx="31405" cy="26898"/>
              </a:xfrm>
            </p:grpSpPr>
            <p:sp>
              <p:nvSpPr>
                <p:cNvPr id="5555" name="Google Shape;5555;p6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63"/>
              <p:cNvGrpSpPr/>
              <p:nvPr/>
            </p:nvGrpSpPr>
            <p:grpSpPr>
              <a:xfrm>
                <a:off x="5412414" y="3622307"/>
                <a:ext cx="31499" cy="26993"/>
                <a:chOff x="5412414" y="3622307"/>
                <a:chExt cx="31499" cy="26993"/>
              </a:xfrm>
            </p:grpSpPr>
            <p:sp>
              <p:nvSpPr>
                <p:cNvPr id="5558" name="Google Shape;5558;p6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63"/>
              <p:cNvGrpSpPr/>
              <p:nvPr/>
            </p:nvGrpSpPr>
            <p:grpSpPr>
              <a:xfrm>
                <a:off x="5476254" y="3473949"/>
                <a:ext cx="26835" cy="26930"/>
                <a:chOff x="5476254" y="3473949"/>
                <a:chExt cx="26835" cy="26930"/>
              </a:xfrm>
            </p:grpSpPr>
            <p:sp>
              <p:nvSpPr>
                <p:cNvPr id="5561" name="Google Shape;5561;p6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63"/>
              <p:cNvGrpSpPr/>
              <p:nvPr/>
            </p:nvGrpSpPr>
            <p:grpSpPr>
              <a:xfrm>
                <a:off x="5564547" y="3481594"/>
                <a:ext cx="31397" cy="26898"/>
                <a:chOff x="5564547" y="3481594"/>
                <a:chExt cx="31397" cy="26898"/>
              </a:xfrm>
            </p:grpSpPr>
            <p:sp>
              <p:nvSpPr>
                <p:cNvPr id="5564" name="Google Shape;5564;p6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6" name="Google Shape;5566;p63"/>
              <p:cNvGrpSpPr/>
              <p:nvPr/>
            </p:nvGrpSpPr>
            <p:grpSpPr>
              <a:xfrm>
                <a:off x="5534101" y="3470174"/>
                <a:ext cx="31397" cy="26906"/>
                <a:chOff x="5534101" y="3470174"/>
                <a:chExt cx="31397" cy="26906"/>
              </a:xfrm>
            </p:grpSpPr>
            <p:sp>
              <p:nvSpPr>
                <p:cNvPr id="5567" name="Google Shape;5567;p6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63"/>
              <p:cNvGrpSpPr/>
              <p:nvPr/>
            </p:nvGrpSpPr>
            <p:grpSpPr>
              <a:xfrm>
                <a:off x="5610879" y="3314486"/>
                <a:ext cx="31499" cy="26938"/>
                <a:chOff x="5610879" y="3314486"/>
                <a:chExt cx="31499" cy="26938"/>
              </a:xfrm>
            </p:grpSpPr>
            <p:sp>
              <p:nvSpPr>
                <p:cNvPr id="5570" name="Google Shape;5570;p6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63"/>
              <p:cNvGrpSpPr/>
              <p:nvPr/>
            </p:nvGrpSpPr>
            <p:grpSpPr>
              <a:xfrm>
                <a:off x="4834525" y="3501382"/>
                <a:ext cx="31499" cy="26898"/>
                <a:chOff x="4834525" y="3501382"/>
                <a:chExt cx="31499" cy="26898"/>
              </a:xfrm>
            </p:grpSpPr>
            <p:sp>
              <p:nvSpPr>
                <p:cNvPr id="5573" name="Google Shape;5573;p6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63"/>
              <p:cNvGrpSpPr/>
              <p:nvPr/>
            </p:nvGrpSpPr>
            <p:grpSpPr>
              <a:xfrm>
                <a:off x="4898460" y="3580158"/>
                <a:ext cx="31405" cy="26898"/>
                <a:chOff x="4898460" y="3580158"/>
                <a:chExt cx="31405" cy="26898"/>
              </a:xfrm>
            </p:grpSpPr>
            <p:sp>
              <p:nvSpPr>
                <p:cNvPr id="5576" name="Google Shape;5576;p6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63"/>
              <p:cNvGrpSpPr/>
              <p:nvPr/>
            </p:nvGrpSpPr>
            <p:grpSpPr>
              <a:xfrm>
                <a:off x="4882667" y="3608032"/>
                <a:ext cx="31499" cy="27001"/>
                <a:chOff x="4882667" y="3608032"/>
                <a:chExt cx="31499" cy="27001"/>
              </a:xfrm>
            </p:grpSpPr>
            <p:sp>
              <p:nvSpPr>
                <p:cNvPr id="5579" name="Google Shape;5579;p6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63"/>
              <p:cNvGrpSpPr/>
              <p:nvPr/>
            </p:nvGrpSpPr>
            <p:grpSpPr>
              <a:xfrm>
                <a:off x="4843373" y="3631407"/>
                <a:ext cx="16273" cy="16186"/>
                <a:chOff x="4843373" y="3631407"/>
                <a:chExt cx="16273" cy="16186"/>
              </a:xfrm>
            </p:grpSpPr>
            <p:sp>
              <p:nvSpPr>
                <p:cNvPr id="5582" name="Google Shape;5582;p6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63"/>
              <p:cNvGrpSpPr/>
              <p:nvPr/>
            </p:nvGrpSpPr>
            <p:grpSpPr>
              <a:xfrm>
                <a:off x="4727773" y="3591578"/>
                <a:ext cx="31499" cy="26898"/>
                <a:chOff x="4727773" y="3591578"/>
                <a:chExt cx="31499" cy="26898"/>
              </a:xfrm>
            </p:grpSpPr>
            <p:sp>
              <p:nvSpPr>
                <p:cNvPr id="5585" name="Google Shape;5585;p6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7" name="Google Shape;5587;p63"/>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3"/>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9" name="Google Shape;5589;p63"/>
              <p:cNvGrpSpPr/>
              <p:nvPr/>
            </p:nvGrpSpPr>
            <p:grpSpPr>
              <a:xfrm>
                <a:off x="4609421" y="3577398"/>
                <a:ext cx="31499" cy="27001"/>
                <a:chOff x="4609421" y="3577398"/>
                <a:chExt cx="31499" cy="27001"/>
              </a:xfrm>
            </p:grpSpPr>
            <p:sp>
              <p:nvSpPr>
                <p:cNvPr id="5590" name="Google Shape;5590;p6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63"/>
              <p:cNvGrpSpPr/>
              <p:nvPr/>
            </p:nvGrpSpPr>
            <p:grpSpPr>
              <a:xfrm>
                <a:off x="4649289" y="3577398"/>
                <a:ext cx="31499" cy="27001"/>
                <a:chOff x="4649289" y="3577398"/>
                <a:chExt cx="31499" cy="27001"/>
              </a:xfrm>
            </p:grpSpPr>
            <p:sp>
              <p:nvSpPr>
                <p:cNvPr id="5593" name="Google Shape;5593;p6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63"/>
              <p:cNvGrpSpPr/>
              <p:nvPr/>
            </p:nvGrpSpPr>
            <p:grpSpPr>
              <a:xfrm>
                <a:off x="4605614" y="3639523"/>
                <a:ext cx="31499" cy="26906"/>
                <a:chOff x="4605614" y="3639523"/>
                <a:chExt cx="31499" cy="26906"/>
              </a:xfrm>
            </p:grpSpPr>
            <p:sp>
              <p:nvSpPr>
                <p:cNvPr id="5596" name="Google Shape;5596;p6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63"/>
              <p:cNvGrpSpPr/>
              <p:nvPr/>
            </p:nvGrpSpPr>
            <p:grpSpPr>
              <a:xfrm>
                <a:off x="4785149" y="3618846"/>
                <a:ext cx="26930" cy="26843"/>
                <a:chOff x="4785149" y="3618846"/>
                <a:chExt cx="26930" cy="26843"/>
              </a:xfrm>
            </p:grpSpPr>
            <p:sp>
              <p:nvSpPr>
                <p:cNvPr id="5599" name="Google Shape;5599;p6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63"/>
              <p:cNvGrpSpPr/>
              <p:nvPr/>
            </p:nvGrpSpPr>
            <p:grpSpPr>
              <a:xfrm>
                <a:off x="4810167" y="3601567"/>
                <a:ext cx="31405" cy="26898"/>
                <a:chOff x="4810167" y="3601567"/>
                <a:chExt cx="31405" cy="26898"/>
              </a:xfrm>
            </p:grpSpPr>
            <p:sp>
              <p:nvSpPr>
                <p:cNvPr id="5602" name="Google Shape;5602;p6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63"/>
              <p:cNvGrpSpPr/>
              <p:nvPr/>
            </p:nvGrpSpPr>
            <p:grpSpPr>
              <a:xfrm>
                <a:off x="4831002" y="3373230"/>
                <a:ext cx="31405" cy="26898"/>
                <a:chOff x="4831002" y="3373230"/>
                <a:chExt cx="31405" cy="26898"/>
              </a:xfrm>
            </p:grpSpPr>
            <p:sp>
              <p:nvSpPr>
                <p:cNvPr id="5605" name="Google Shape;5605;p6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63"/>
              <p:cNvGrpSpPr/>
              <p:nvPr/>
            </p:nvGrpSpPr>
            <p:grpSpPr>
              <a:xfrm>
                <a:off x="4719311" y="3355054"/>
                <a:ext cx="31499" cy="27001"/>
                <a:chOff x="4719311" y="3355054"/>
                <a:chExt cx="31499" cy="27001"/>
              </a:xfrm>
            </p:grpSpPr>
            <p:sp>
              <p:nvSpPr>
                <p:cNvPr id="5608" name="Google Shape;5608;p6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63"/>
              <p:cNvGrpSpPr/>
              <p:nvPr/>
            </p:nvGrpSpPr>
            <p:grpSpPr>
              <a:xfrm>
                <a:off x="4798755" y="3450260"/>
                <a:ext cx="26930" cy="26930"/>
                <a:chOff x="4798755" y="3450260"/>
                <a:chExt cx="26930" cy="26930"/>
              </a:xfrm>
            </p:grpSpPr>
            <p:sp>
              <p:nvSpPr>
                <p:cNvPr id="5611" name="Google Shape;5611;p6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63"/>
              <p:cNvGrpSpPr/>
              <p:nvPr/>
            </p:nvGrpSpPr>
            <p:grpSpPr>
              <a:xfrm>
                <a:off x="4645576" y="3467555"/>
                <a:ext cx="31405" cy="26953"/>
                <a:chOff x="4645576" y="3467555"/>
                <a:chExt cx="31405" cy="26953"/>
              </a:xfrm>
            </p:grpSpPr>
            <p:sp>
              <p:nvSpPr>
                <p:cNvPr id="5614" name="Google Shape;5614;p6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63"/>
              <p:cNvGrpSpPr/>
              <p:nvPr/>
            </p:nvGrpSpPr>
            <p:grpSpPr>
              <a:xfrm>
                <a:off x="4687631" y="3583965"/>
                <a:ext cx="31499" cy="26898"/>
                <a:chOff x="4687631" y="3583965"/>
                <a:chExt cx="31499" cy="26898"/>
              </a:xfrm>
            </p:grpSpPr>
            <p:sp>
              <p:nvSpPr>
                <p:cNvPr id="5617" name="Google Shape;5617;p6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63"/>
              <p:cNvGrpSpPr/>
              <p:nvPr/>
            </p:nvGrpSpPr>
            <p:grpSpPr>
              <a:xfrm>
                <a:off x="4719311" y="3471314"/>
                <a:ext cx="31499" cy="27001"/>
                <a:chOff x="4719311" y="3471314"/>
                <a:chExt cx="31499" cy="27001"/>
              </a:xfrm>
            </p:grpSpPr>
            <p:sp>
              <p:nvSpPr>
                <p:cNvPr id="5620" name="Google Shape;5620;p6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63"/>
              <p:cNvGrpSpPr/>
              <p:nvPr/>
            </p:nvGrpSpPr>
            <p:grpSpPr>
              <a:xfrm>
                <a:off x="4719311" y="3434404"/>
                <a:ext cx="31499" cy="26898"/>
                <a:chOff x="4719311" y="3434404"/>
                <a:chExt cx="31499" cy="26898"/>
              </a:xfrm>
            </p:grpSpPr>
            <p:sp>
              <p:nvSpPr>
                <p:cNvPr id="5623" name="Google Shape;5623;p6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63"/>
              <p:cNvGrpSpPr/>
              <p:nvPr/>
            </p:nvGrpSpPr>
            <p:grpSpPr>
              <a:xfrm>
                <a:off x="4768876" y="3401772"/>
                <a:ext cx="31499" cy="26898"/>
                <a:chOff x="4768876" y="3401772"/>
                <a:chExt cx="31499" cy="26898"/>
              </a:xfrm>
            </p:grpSpPr>
            <p:sp>
              <p:nvSpPr>
                <p:cNvPr id="5626" name="Google Shape;5626;p6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63"/>
              <p:cNvGrpSpPr/>
              <p:nvPr/>
            </p:nvGrpSpPr>
            <p:grpSpPr>
              <a:xfrm>
                <a:off x="4762214" y="3471377"/>
                <a:ext cx="26938" cy="26938"/>
                <a:chOff x="4762214" y="3471377"/>
                <a:chExt cx="26938" cy="26938"/>
              </a:xfrm>
            </p:grpSpPr>
            <p:sp>
              <p:nvSpPr>
                <p:cNvPr id="5629" name="Google Shape;5629;p6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63"/>
              <p:cNvGrpSpPr/>
              <p:nvPr/>
            </p:nvGrpSpPr>
            <p:grpSpPr>
              <a:xfrm>
                <a:off x="4790473" y="3344782"/>
                <a:ext cx="31405" cy="26898"/>
                <a:chOff x="4790473" y="3344782"/>
                <a:chExt cx="31405" cy="26898"/>
              </a:xfrm>
            </p:grpSpPr>
            <p:sp>
              <p:nvSpPr>
                <p:cNvPr id="5632" name="Google Shape;5632;p6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63"/>
              <p:cNvGrpSpPr/>
              <p:nvPr/>
            </p:nvGrpSpPr>
            <p:grpSpPr>
              <a:xfrm>
                <a:off x="4823774" y="3950733"/>
                <a:ext cx="37398" cy="32034"/>
                <a:chOff x="4823774" y="3950733"/>
                <a:chExt cx="37398" cy="32034"/>
              </a:xfrm>
            </p:grpSpPr>
            <p:sp>
              <p:nvSpPr>
                <p:cNvPr id="5635" name="Google Shape;5635;p6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63"/>
              <p:cNvGrpSpPr/>
              <p:nvPr/>
            </p:nvGrpSpPr>
            <p:grpSpPr>
              <a:xfrm>
                <a:off x="4823396" y="4110566"/>
                <a:ext cx="31405" cy="26906"/>
                <a:chOff x="4823396" y="4110566"/>
                <a:chExt cx="31405" cy="26906"/>
              </a:xfrm>
            </p:grpSpPr>
            <p:sp>
              <p:nvSpPr>
                <p:cNvPr id="5638" name="Google Shape;5638;p6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63"/>
              <p:cNvGrpSpPr/>
              <p:nvPr/>
            </p:nvGrpSpPr>
            <p:grpSpPr>
              <a:xfrm>
                <a:off x="4838332" y="3821150"/>
                <a:ext cx="31499" cy="26898"/>
                <a:chOff x="4838332" y="3821150"/>
                <a:chExt cx="31499" cy="26898"/>
              </a:xfrm>
            </p:grpSpPr>
            <p:sp>
              <p:nvSpPr>
                <p:cNvPr id="5641" name="Google Shape;5641;p6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63"/>
              <p:cNvGrpSpPr/>
              <p:nvPr/>
            </p:nvGrpSpPr>
            <p:grpSpPr>
              <a:xfrm>
                <a:off x="4661275" y="3815007"/>
                <a:ext cx="36824" cy="31523"/>
                <a:chOff x="4661275" y="3815007"/>
                <a:chExt cx="36824" cy="31523"/>
              </a:xfrm>
            </p:grpSpPr>
            <p:sp>
              <p:nvSpPr>
                <p:cNvPr id="5644" name="Google Shape;5644;p6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63"/>
              <p:cNvGrpSpPr/>
              <p:nvPr/>
            </p:nvGrpSpPr>
            <p:grpSpPr>
              <a:xfrm>
                <a:off x="4558998" y="3851037"/>
                <a:ext cx="33591" cy="28699"/>
                <a:chOff x="4558998" y="3851037"/>
                <a:chExt cx="33591" cy="28699"/>
              </a:xfrm>
            </p:grpSpPr>
            <p:sp>
              <p:nvSpPr>
                <p:cNvPr id="5647" name="Google Shape;5647;p6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63"/>
              <p:cNvGrpSpPr/>
              <p:nvPr/>
            </p:nvGrpSpPr>
            <p:grpSpPr>
              <a:xfrm>
                <a:off x="4696762" y="3638587"/>
                <a:ext cx="33591" cy="28794"/>
                <a:chOff x="4696762" y="3638587"/>
                <a:chExt cx="33591" cy="28794"/>
              </a:xfrm>
            </p:grpSpPr>
            <p:sp>
              <p:nvSpPr>
                <p:cNvPr id="5650" name="Google Shape;5650;p6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63"/>
              <p:cNvGrpSpPr/>
              <p:nvPr/>
            </p:nvGrpSpPr>
            <p:grpSpPr>
              <a:xfrm>
                <a:off x="4929479" y="3939140"/>
                <a:ext cx="33497" cy="28692"/>
                <a:chOff x="4929479" y="3939140"/>
                <a:chExt cx="33497" cy="28692"/>
              </a:xfrm>
            </p:grpSpPr>
            <p:sp>
              <p:nvSpPr>
                <p:cNvPr id="5653" name="Google Shape;5653;p6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63"/>
              <p:cNvGrpSpPr/>
              <p:nvPr/>
            </p:nvGrpSpPr>
            <p:grpSpPr>
              <a:xfrm>
                <a:off x="4907119" y="3986039"/>
                <a:ext cx="33497" cy="28699"/>
                <a:chOff x="4907119" y="3986039"/>
                <a:chExt cx="33497" cy="28699"/>
              </a:xfrm>
            </p:grpSpPr>
            <p:sp>
              <p:nvSpPr>
                <p:cNvPr id="5656" name="Google Shape;5656;p6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63"/>
              <p:cNvGrpSpPr/>
              <p:nvPr/>
            </p:nvGrpSpPr>
            <p:grpSpPr>
              <a:xfrm>
                <a:off x="4911783" y="4048102"/>
                <a:ext cx="33591" cy="28762"/>
                <a:chOff x="4911783" y="4048102"/>
                <a:chExt cx="33591" cy="28762"/>
              </a:xfrm>
            </p:grpSpPr>
            <p:sp>
              <p:nvSpPr>
                <p:cNvPr id="5659" name="Google Shape;5659;p6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1" name="Google Shape;5661;p63"/>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3"/>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3" name="Google Shape;5663;p63"/>
              <p:cNvGrpSpPr/>
              <p:nvPr/>
            </p:nvGrpSpPr>
            <p:grpSpPr>
              <a:xfrm>
                <a:off x="4762623" y="3837847"/>
                <a:ext cx="42416" cy="36273"/>
                <a:chOff x="4762623" y="3837847"/>
                <a:chExt cx="42416" cy="36273"/>
              </a:xfrm>
            </p:grpSpPr>
            <p:sp>
              <p:nvSpPr>
                <p:cNvPr id="5664" name="Google Shape;5664;p6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63"/>
              <p:cNvGrpSpPr/>
              <p:nvPr/>
            </p:nvGrpSpPr>
            <p:grpSpPr>
              <a:xfrm>
                <a:off x="4746044" y="4104966"/>
                <a:ext cx="33497" cy="28699"/>
                <a:chOff x="4746044" y="4104966"/>
                <a:chExt cx="33497" cy="28699"/>
              </a:xfrm>
            </p:grpSpPr>
            <p:sp>
              <p:nvSpPr>
                <p:cNvPr id="5667" name="Google Shape;5667;p6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63"/>
              <p:cNvGrpSpPr/>
              <p:nvPr/>
            </p:nvGrpSpPr>
            <p:grpSpPr>
              <a:xfrm>
                <a:off x="4859646" y="4162554"/>
                <a:ext cx="33591" cy="28762"/>
                <a:chOff x="4859646" y="4162554"/>
                <a:chExt cx="33591" cy="28762"/>
              </a:xfrm>
            </p:grpSpPr>
            <p:sp>
              <p:nvSpPr>
                <p:cNvPr id="5670" name="Google Shape;5670;p6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2" name="Google Shape;5672;p63"/>
            <p:cNvGrpSpPr/>
            <p:nvPr/>
          </p:nvGrpSpPr>
          <p:grpSpPr>
            <a:xfrm>
              <a:off x="3597785" y="3274438"/>
              <a:ext cx="855610" cy="1122100"/>
              <a:chOff x="3597785" y="3274438"/>
              <a:chExt cx="855610" cy="1122100"/>
            </a:xfrm>
          </p:grpSpPr>
          <p:grpSp>
            <p:nvGrpSpPr>
              <p:cNvPr id="5673" name="Google Shape;5673;p63"/>
              <p:cNvGrpSpPr/>
              <p:nvPr/>
            </p:nvGrpSpPr>
            <p:grpSpPr>
              <a:xfrm>
                <a:off x="3617857" y="3284717"/>
                <a:ext cx="826785" cy="1099165"/>
                <a:chOff x="3617857" y="3284717"/>
                <a:chExt cx="826785" cy="1099165"/>
              </a:xfrm>
            </p:grpSpPr>
            <p:sp>
              <p:nvSpPr>
                <p:cNvPr id="5674" name="Google Shape;5674;p6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3"/>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3"/>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3"/>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3"/>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3"/>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3"/>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3"/>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3"/>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3"/>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3"/>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3"/>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3"/>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3"/>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3"/>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3"/>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3"/>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3"/>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3"/>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3"/>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3"/>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3"/>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3"/>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3"/>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3"/>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3"/>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3"/>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3"/>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3"/>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3"/>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3"/>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3"/>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3"/>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3"/>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3"/>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3"/>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3"/>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3"/>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3"/>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3"/>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3"/>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3"/>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3"/>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3"/>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3"/>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3"/>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3"/>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3"/>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3"/>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3"/>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3"/>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3"/>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3"/>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3"/>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0" name="Google Shape;5730;p63"/>
              <p:cNvGrpSpPr/>
              <p:nvPr/>
            </p:nvGrpSpPr>
            <p:grpSpPr>
              <a:xfrm>
                <a:off x="4180904" y="4251758"/>
                <a:ext cx="37783" cy="32420"/>
                <a:chOff x="4180904" y="4251758"/>
                <a:chExt cx="37783" cy="32420"/>
              </a:xfrm>
            </p:grpSpPr>
            <p:sp>
              <p:nvSpPr>
                <p:cNvPr id="5731" name="Google Shape;5731;p6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63"/>
              <p:cNvGrpSpPr/>
              <p:nvPr/>
            </p:nvGrpSpPr>
            <p:grpSpPr>
              <a:xfrm>
                <a:off x="4201644" y="4081324"/>
                <a:ext cx="37783" cy="32364"/>
                <a:chOff x="4201644" y="4081324"/>
                <a:chExt cx="37783" cy="32364"/>
              </a:xfrm>
            </p:grpSpPr>
            <p:sp>
              <p:nvSpPr>
                <p:cNvPr id="5734" name="Google Shape;5734;p6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63"/>
              <p:cNvGrpSpPr/>
              <p:nvPr/>
            </p:nvGrpSpPr>
            <p:grpSpPr>
              <a:xfrm>
                <a:off x="4284416" y="3887428"/>
                <a:ext cx="37783" cy="32451"/>
                <a:chOff x="4284416" y="3887428"/>
                <a:chExt cx="37783" cy="32451"/>
              </a:xfrm>
            </p:grpSpPr>
            <p:sp>
              <p:nvSpPr>
                <p:cNvPr id="5737" name="Google Shape;5737;p6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63"/>
              <p:cNvGrpSpPr/>
              <p:nvPr/>
            </p:nvGrpSpPr>
            <p:grpSpPr>
              <a:xfrm>
                <a:off x="4223721" y="3860404"/>
                <a:ext cx="37870" cy="32364"/>
                <a:chOff x="4223721" y="3860404"/>
                <a:chExt cx="37870" cy="32364"/>
              </a:xfrm>
            </p:grpSpPr>
            <p:sp>
              <p:nvSpPr>
                <p:cNvPr id="5740" name="Google Shape;5740;p6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63"/>
              <p:cNvGrpSpPr/>
              <p:nvPr/>
            </p:nvGrpSpPr>
            <p:grpSpPr>
              <a:xfrm>
                <a:off x="4104889" y="3699242"/>
                <a:ext cx="37776" cy="32357"/>
                <a:chOff x="4104889" y="3699242"/>
                <a:chExt cx="37776" cy="32357"/>
              </a:xfrm>
            </p:grpSpPr>
            <p:sp>
              <p:nvSpPr>
                <p:cNvPr id="5743" name="Google Shape;5743;p6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63"/>
              <p:cNvGrpSpPr/>
              <p:nvPr/>
            </p:nvGrpSpPr>
            <p:grpSpPr>
              <a:xfrm>
                <a:off x="4143608" y="3475121"/>
                <a:ext cx="37878" cy="32420"/>
                <a:chOff x="4143608" y="3475121"/>
                <a:chExt cx="37878" cy="32420"/>
              </a:xfrm>
            </p:grpSpPr>
            <p:sp>
              <p:nvSpPr>
                <p:cNvPr id="5746" name="Google Shape;5746;p6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8" name="Google Shape;5748;p63"/>
              <p:cNvGrpSpPr/>
              <p:nvPr/>
            </p:nvGrpSpPr>
            <p:grpSpPr>
              <a:xfrm>
                <a:off x="4217248" y="3570893"/>
                <a:ext cx="37776" cy="32364"/>
                <a:chOff x="4217248" y="3570893"/>
                <a:chExt cx="37776" cy="32364"/>
              </a:xfrm>
            </p:grpSpPr>
            <p:sp>
              <p:nvSpPr>
                <p:cNvPr id="5749" name="Google Shape;5749;p6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63"/>
              <p:cNvGrpSpPr/>
              <p:nvPr/>
            </p:nvGrpSpPr>
            <p:grpSpPr>
              <a:xfrm>
                <a:off x="4255307" y="3431612"/>
                <a:ext cx="37776" cy="32451"/>
                <a:chOff x="4255307" y="3431612"/>
                <a:chExt cx="37776" cy="32451"/>
              </a:xfrm>
            </p:grpSpPr>
            <p:sp>
              <p:nvSpPr>
                <p:cNvPr id="5752" name="Google Shape;5752;p6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63"/>
              <p:cNvGrpSpPr/>
              <p:nvPr/>
            </p:nvGrpSpPr>
            <p:grpSpPr>
              <a:xfrm>
                <a:off x="3853052" y="3577398"/>
                <a:ext cx="37776" cy="32420"/>
                <a:chOff x="3853052" y="3577398"/>
                <a:chExt cx="37776" cy="32420"/>
              </a:xfrm>
            </p:grpSpPr>
            <p:sp>
              <p:nvSpPr>
                <p:cNvPr id="5755" name="Google Shape;5755;p6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63"/>
              <p:cNvGrpSpPr/>
              <p:nvPr/>
            </p:nvGrpSpPr>
            <p:grpSpPr>
              <a:xfrm>
                <a:off x="4039908" y="3412107"/>
                <a:ext cx="37776" cy="32357"/>
                <a:chOff x="4039908" y="3412107"/>
                <a:chExt cx="37776" cy="32357"/>
              </a:xfrm>
            </p:grpSpPr>
            <p:sp>
              <p:nvSpPr>
                <p:cNvPr id="5758" name="Google Shape;5758;p6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63"/>
              <p:cNvGrpSpPr/>
              <p:nvPr/>
            </p:nvGrpSpPr>
            <p:grpSpPr>
              <a:xfrm>
                <a:off x="4017360" y="3342061"/>
                <a:ext cx="37870" cy="32380"/>
                <a:chOff x="4017360" y="3342061"/>
                <a:chExt cx="37870" cy="32380"/>
              </a:xfrm>
            </p:grpSpPr>
            <p:sp>
              <p:nvSpPr>
                <p:cNvPr id="5761" name="Google Shape;5761;p6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3" name="Google Shape;5763;p63"/>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3"/>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5" name="Google Shape;5765;p63"/>
              <p:cNvGrpSpPr/>
              <p:nvPr/>
            </p:nvGrpSpPr>
            <p:grpSpPr>
              <a:xfrm>
                <a:off x="3750870" y="3418650"/>
                <a:ext cx="37776" cy="32380"/>
                <a:chOff x="3750870" y="3418650"/>
                <a:chExt cx="37776" cy="32380"/>
              </a:xfrm>
            </p:grpSpPr>
            <p:sp>
              <p:nvSpPr>
                <p:cNvPr id="5766" name="Google Shape;5766;p6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63"/>
              <p:cNvGrpSpPr/>
              <p:nvPr/>
            </p:nvGrpSpPr>
            <p:grpSpPr>
              <a:xfrm>
                <a:off x="3632509" y="3274438"/>
                <a:ext cx="37783" cy="32357"/>
                <a:chOff x="3632509" y="3274438"/>
                <a:chExt cx="37783" cy="32357"/>
              </a:xfrm>
            </p:grpSpPr>
            <p:sp>
              <p:nvSpPr>
                <p:cNvPr id="5769" name="Google Shape;5769;p6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63"/>
              <p:cNvGrpSpPr/>
              <p:nvPr/>
            </p:nvGrpSpPr>
            <p:grpSpPr>
              <a:xfrm>
                <a:off x="3906424" y="3297561"/>
                <a:ext cx="37776" cy="32451"/>
                <a:chOff x="3906424" y="3297561"/>
                <a:chExt cx="37776" cy="32451"/>
              </a:xfrm>
            </p:grpSpPr>
            <p:sp>
              <p:nvSpPr>
                <p:cNvPr id="5772" name="Google Shape;5772;p6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63"/>
              <p:cNvGrpSpPr/>
              <p:nvPr/>
            </p:nvGrpSpPr>
            <p:grpSpPr>
              <a:xfrm>
                <a:off x="3866084" y="3412107"/>
                <a:ext cx="37776" cy="32357"/>
                <a:chOff x="3866084" y="3412107"/>
                <a:chExt cx="37776" cy="32357"/>
              </a:xfrm>
            </p:grpSpPr>
            <p:sp>
              <p:nvSpPr>
                <p:cNvPr id="5775" name="Google Shape;5775;p6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63"/>
              <p:cNvGrpSpPr/>
              <p:nvPr/>
            </p:nvGrpSpPr>
            <p:grpSpPr>
              <a:xfrm>
                <a:off x="4023919" y="3766409"/>
                <a:ext cx="37783" cy="32357"/>
                <a:chOff x="4023919" y="3766409"/>
                <a:chExt cx="37783" cy="32357"/>
              </a:xfrm>
            </p:grpSpPr>
            <p:sp>
              <p:nvSpPr>
                <p:cNvPr id="5778" name="Google Shape;5778;p6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63"/>
              <p:cNvGrpSpPr/>
              <p:nvPr/>
            </p:nvGrpSpPr>
            <p:grpSpPr>
              <a:xfrm>
                <a:off x="3973882" y="3779449"/>
                <a:ext cx="37776" cy="32357"/>
                <a:chOff x="3973882" y="3779449"/>
                <a:chExt cx="37776" cy="32357"/>
              </a:xfrm>
            </p:grpSpPr>
            <p:sp>
              <p:nvSpPr>
                <p:cNvPr id="5781" name="Google Shape;5781;p6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63"/>
              <p:cNvGrpSpPr/>
              <p:nvPr/>
            </p:nvGrpSpPr>
            <p:grpSpPr>
              <a:xfrm>
                <a:off x="4073398" y="3838028"/>
                <a:ext cx="37776" cy="32380"/>
                <a:chOff x="4073398" y="3838028"/>
                <a:chExt cx="37776" cy="32380"/>
              </a:xfrm>
            </p:grpSpPr>
            <p:sp>
              <p:nvSpPr>
                <p:cNvPr id="5784" name="Google Shape;5784;p6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63"/>
              <p:cNvGrpSpPr/>
              <p:nvPr/>
            </p:nvGrpSpPr>
            <p:grpSpPr>
              <a:xfrm>
                <a:off x="4342672" y="4144496"/>
                <a:ext cx="37752" cy="32364"/>
                <a:chOff x="4342672" y="4144496"/>
                <a:chExt cx="37752" cy="32364"/>
              </a:xfrm>
            </p:grpSpPr>
            <p:sp>
              <p:nvSpPr>
                <p:cNvPr id="5787" name="Google Shape;5787;p6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63"/>
              <p:cNvGrpSpPr/>
              <p:nvPr/>
            </p:nvGrpSpPr>
            <p:grpSpPr>
              <a:xfrm>
                <a:off x="4406386" y="4056872"/>
                <a:ext cx="37783" cy="32364"/>
                <a:chOff x="4406386" y="4056872"/>
                <a:chExt cx="37783" cy="32364"/>
              </a:xfrm>
            </p:grpSpPr>
            <p:sp>
              <p:nvSpPr>
                <p:cNvPr id="5790" name="Google Shape;5790;p6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63"/>
              <p:cNvGrpSpPr/>
              <p:nvPr/>
            </p:nvGrpSpPr>
            <p:grpSpPr>
              <a:xfrm>
                <a:off x="4284416" y="4245254"/>
                <a:ext cx="37783" cy="32357"/>
                <a:chOff x="4284416" y="4245254"/>
                <a:chExt cx="37783" cy="32357"/>
              </a:xfrm>
            </p:grpSpPr>
            <p:sp>
              <p:nvSpPr>
                <p:cNvPr id="5793" name="Google Shape;5793;p6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63"/>
              <p:cNvGrpSpPr/>
              <p:nvPr/>
            </p:nvGrpSpPr>
            <p:grpSpPr>
              <a:xfrm>
                <a:off x="4219057" y="4331258"/>
                <a:ext cx="37776" cy="32364"/>
                <a:chOff x="4219057" y="4331258"/>
                <a:chExt cx="37776" cy="32364"/>
              </a:xfrm>
            </p:grpSpPr>
            <p:sp>
              <p:nvSpPr>
                <p:cNvPr id="5796" name="Google Shape;5796;p6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63"/>
              <p:cNvGrpSpPr/>
              <p:nvPr/>
            </p:nvGrpSpPr>
            <p:grpSpPr>
              <a:xfrm>
                <a:off x="4204122" y="4141688"/>
                <a:ext cx="33497" cy="28699"/>
                <a:chOff x="4204122" y="4141688"/>
                <a:chExt cx="33497" cy="28699"/>
              </a:xfrm>
            </p:grpSpPr>
            <p:sp>
              <p:nvSpPr>
                <p:cNvPr id="5799" name="Google Shape;5799;p6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63"/>
              <p:cNvGrpSpPr/>
              <p:nvPr/>
            </p:nvGrpSpPr>
            <p:grpSpPr>
              <a:xfrm>
                <a:off x="4301546" y="4003869"/>
                <a:ext cx="38916" cy="33324"/>
                <a:chOff x="4301546" y="4003869"/>
                <a:chExt cx="38916" cy="33324"/>
              </a:xfrm>
            </p:grpSpPr>
            <p:sp>
              <p:nvSpPr>
                <p:cNvPr id="5802" name="Google Shape;5802;p6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63"/>
              <p:cNvGrpSpPr/>
              <p:nvPr/>
            </p:nvGrpSpPr>
            <p:grpSpPr>
              <a:xfrm>
                <a:off x="4210681" y="3924669"/>
                <a:ext cx="36549" cy="31366"/>
                <a:chOff x="4210681" y="3924669"/>
                <a:chExt cx="36549" cy="31366"/>
              </a:xfrm>
            </p:grpSpPr>
            <p:sp>
              <p:nvSpPr>
                <p:cNvPr id="5805" name="Google Shape;5805;p6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63"/>
              <p:cNvGrpSpPr/>
              <p:nvPr/>
            </p:nvGrpSpPr>
            <p:grpSpPr>
              <a:xfrm>
                <a:off x="3987771" y="3628874"/>
                <a:ext cx="31499" cy="26993"/>
                <a:chOff x="3987771" y="3628874"/>
                <a:chExt cx="31499" cy="26993"/>
              </a:xfrm>
            </p:grpSpPr>
            <p:sp>
              <p:nvSpPr>
                <p:cNvPr id="5808" name="Google Shape;5808;p6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63"/>
              <p:cNvGrpSpPr/>
              <p:nvPr/>
            </p:nvGrpSpPr>
            <p:grpSpPr>
              <a:xfrm>
                <a:off x="4087382" y="3775674"/>
                <a:ext cx="31405" cy="26898"/>
                <a:chOff x="4087382" y="3775674"/>
                <a:chExt cx="31405" cy="26898"/>
              </a:xfrm>
            </p:grpSpPr>
            <p:sp>
              <p:nvSpPr>
                <p:cNvPr id="5811" name="Google Shape;5811;p6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63"/>
              <p:cNvGrpSpPr/>
              <p:nvPr/>
            </p:nvGrpSpPr>
            <p:grpSpPr>
              <a:xfrm>
                <a:off x="4118873" y="3856637"/>
                <a:ext cx="31405" cy="26906"/>
                <a:chOff x="4118873" y="3856637"/>
                <a:chExt cx="31405" cy="26906"/>
              </a:xfrm>
            </p:grpSpPr>
            <p:sp>
              <p:nvSpPr>
                <p:cNvPr id="5814" name="Google Shape;5814;p6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6" name="Google Shape;5816;p63"/>
              <p:cNvGrpSpPr/>
              <p:nvPr/>
            </p:nvGrpSpPr>
            <p:grpSpPr>
              <a:xfrm>
                <a:off x="4168541" y="3639523"/>
                <a:ext cx="31499" cy="26906"/>
                <a:chOff x="4168541" y="3639523"/>
                <a:chExt cx="31499" cy="26906"/>
              </a:xfrm>
            </p:grpSpPr>
            <p:sp>
              <p:nvSpPr>
                <p:cNvPr id="5817" name="Google Shape;5817;p6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63"/>
              <p:cNvGrpSpPr/>
              <p:nvPr/>
            </p:nvGrpSpPr>
            <p:grpSpPr>
              <a:xfrm>
                <a:off x="3965789" y="3393545"/>
                <a:ext cx="31405" cy="26945"/>
                <a:chOff x="3965789" y="3393545"/>
                <a:chExt cx="31405" cy="26945"/>
              </a:xfrm>
            </p:grpSpPr>
            <p:sp>
              <p:nvSpPr>
                <p:cNvPr id="5820" name="Google Shape;5820;p6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2" name="Google Shape;5822;p63"/>
              <p:cNvGrpSpPr/>
              <p:nvPr/>
            </p:nvGrpSpPr>
            <p:grpSpPr>
              <a:xfrm>
                <a:off x="3925166" y="3491008"/>
                <a:ext cx="31405" cy="27001"/>
                <a:chOff x="3925166" y="3491008"/>
                <a:chExt cx="31405" cy="27001"/>
              </a:xfrm>
            </p:grpSpPr>
            <p:sp>
              <p:nvSpPr>
                <p:cNvPr id="5823" name="Google Shape;5823;p6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63"/>
              <p:cNvGrpSpPr/>
              <p:nvPr/>
            </p:nvGrpSpPr>
            <p:grpSpPr>
              <a:xfrm>
                <a:off x="3682845" y="3340976"/>
                <a:ext cx="31397" cy="26898"/>
                <a:chOff x="3682845" y="3340976"/>
                <a:chExt cx="31397" cy="26898"/>
              </a:xfrm>
            </p:grpSpPr>
            <p:sp>
              <p:nvSpPr>
                <p:cNvPr id="5826" name="Google Shape;5826;p6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63"/>
              <p:cNvGrpSpPr/>
              <p:nvPr/>
            </p:nvGrpSpPr>
            <p:grpSpPr>
              <a:xfrm>
                <a:off x="3795393" y="3353725"/>
                <a:ext cx="31499" cy="26993"/>
                <a:chOff x="3795393" y="3353725"/>
                <a:chExt cx="31499" cy="26993"/>
              </a:xfrm>
            </p:grpSpPr>
            <p:sp>
              <p:nvSpPr>
                <p:cNvPr id="5829" name="Google Shape;5829;p6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63"/>
              <p:cNvGrpSpPr/>
              <p:nvPr/>
            </p:nvGrpSpPr>
            <p:grpSpPr>
              <a:xfrm>
                <a:off x="4176909" y="4363221"/>
                <a:ext cx="38924" cy="33316"/>
                <a:chOff x="4176909" y="4363221"/>
                <a:chExt cx="38924" cy="33316"/>
              </a:xfrm>
            </p:grpSpPr>
            <p:sp>
              <p:nvSpPr>
                <p:cNvPr id="5832" name="Google Shape;5832;p6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63"/>
              <p:cNvGrpSpPr/>
              <p:nvPr/>
            </p:nvGrpSpPr>
            <p:grpSpPr>
              <a:xfrm>
                <a:off x="4226191" y="4007660"/>
                <a:ext cx="33560" cy="28770"/>
                <a:chOff x="4226191" y="4007660"/>
                <a:chExt cx="33560" cy="28770"/>
              </a:xfrm>
            </p:grpSpPr>
            <p:sp>
              <p:nvSpPr>
                <p:cNvPr id="5835" name="Google Shape;5835;p6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63"/>
              <p:cNvGrpSpPr/>
              <p:nvPr/>
            </p:nvGrpSpPr>
            <p:grpSpPr>
              <a:xfrm>
                <a:off x="3597785" y="3377045"/>
                <a:ext cx="33591" cy="28699"/>
                <a:chOff x="3597785" y="3377045"/>
                <a:chExt cx="33591" cy="28699"/>
              </a:xfrm>
            </p:grpSpPr>
            <p:sp>
              <p:nvSpPr>
                <p:cNvPr id="5838" name="Google Shape;5838;p6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63"/>
              <p:cNvGrpSpPr/>
              <p:nvPr/>
            </p:nvGrpSpPr>
            <p:grpSpPr>
              <a:xfrm>
                <a:off x="3887870" y="3669796"/>
                <a:ext cx="33591" cy="28692"/>
                <a:chOff x="3887870" y="3669796"/>
                <a:chExt cx="33591" cy="28692"/>
              </a:xfrm>
            </p:grpSpPr>
            <p:sp>
              <p:nvSpPr>
                <p:cNvPr id="5841" name="Google Shape;5841;p6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63"/>
              <p:cNvGrpSpPr/>
              <p:nvPr/>
            </p:nvGrpSpPr>
            <p:grpSpPr>
              <a:xfrm>
                <a:off x="3818320" y="3481625"/>
                <a:ext cx="33497" cy="28770"/>
                <a:chOff x="3818320" y="3481625"/>
                <a:chExt cx="33497" cy="28770"/>
              </a:xfrm>
            </p:grpSpPr>
            <p:sp>
              <p:nvSpPr>
                <p:cNvPr id="5844" name="Google Shape;5844;p6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63"/>
              <p:cNvGrpSpPr/>
              <p:nvPr/>
            </p:nvGrpSpPr>
            <p:grpSpPr>
              <a:xfrm>
                <a:off x="4278139" y="4120948"/>
                <a:ext cx="37492" cy="32129"/>
                <a:chOff x="4278139" y="4120948"/>
                <a:chExt cx="37492" cy="32129"/>
              </a:xfrm>
            </p:grpSpPr>
            <p:sp>
              <p:nvSpPr>
                <p:cNvPr id="5847" name="Google Shape;5847;p6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63"/>
              <p:cNvGrpSpPr/>
              <p:nvPr/>
            </p:nvGrpSpPr>
            <p:grpSpPr>
              <a:xfrm>
                <a:off x="4419898" y="3977388"/>
                <a:ext cx="33497" cy="28692"/>
                <a:chOff x="4419898" y="3977388"/>
                <a:chExt cx="33497" cy="28692"/>
              </a:xfrm>
            </p:grpSpPr>
            <p:sp>
              <p:nvSpPr>
                <p:cNvPr id="5850" name="Google Shape;5850;p6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63"/>
              <p:cNvGrpSpPr/>
              <p:nvPr/>
            </p:nvGrpSpPr>
            <p:grpSpPr>
              <a:xfrm>
                <a:off x="4158930" y="4034684"/>
                <a:ext cx="33497" cy="28762"/>
                <a:chOff x="4158930" y="4034684"/>
                <a:chExt cx="33497" cy="28762"/>
              </a:xfrm>
            </p:grpSpPr>
            <p:sp>
              <p:nvSpPr>
                <p:cNvPr id="5853" name="Google Shape;5853;p6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63"/>
              <p:cNvGrpSpPr/>
              <p:nvPr/>
            </p:nvGrpSpPr>
            <p:grpSpPr>
              <a:xfrm>
                <a:off x="4134949" y="3957049"/>
                <a:ext cx="33497" cy="28770"/>
                <a:chOff x="4134949" y="3957049"/>
                <a:chExt cx="33497" cy="28770"/>
              </a:xfrm>
            </p:grpSpPr>
            <p:sp>
              <p:nvSpPr>
                <p:cNvPr id="5856" name="Google Shape;5856;p6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63"/>
              <p:cNvGrpSpPr/>
              <p:nvPr/>
            </p:nvGrpSpPr>
            <p:grpSpPr>
              <a:xfrm>
                <a:off x="4193653" y="4184403"/>
                <a:ext cx="43580" cy="37264"/>
                <a:chOff x="4193653" y="4184403"/>
                <a:chExt cx="43580" cy="37264"/>
              </a:xfrm>
            </p:grpSpPr>
            <p:sp>
              <p:nvSpPr>
                <p:cNvPr id="5859" name="Google Shape;5859;p6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63"/>
              <p:cNvGrpSpPr/>
              <p:nvPr/>
            </p:nvGrpSpPr>
            <p:grpSpPr>
              <a:xfrm>
                <a:off x="4343600" y="3943844"/>
                <a:ext cx="43580" cy="37312"/>
                <a:chOff x="4343600" y="3943844"/>
                <a:chExt cx="43580" cy="37312"/>
              </a:xfrm>
            </p:grpSpPr>
            <p:sp>
              <p:nvSpPr>
                <p:cNvPr id="5862" name="Google Shape;5862;p6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63"/>
              <p:cNvGrpSpPr/>
              <p:nvPr/>
            </p:nvGrpSpPr>
            <p:grpSpPr>
              <a:xfrm>
                <a:off x="4172339" y="3381693"/>
                <a:ext cx="31499" cy="27001"/>
                <a:chOff x="4172339" y="3381693"/>
                <a:chExt cx="31499" cy="27001"/>
              </a:xfrm>
            </p:grpSpPr>
            <p:sp>
              <p:nvSpPr>
                <p:cNvPr id="5865" name="Google Shape;5865;p6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0" name="Shape 5870"/>
        <p:cNvGrpSpPr/>
        <p:nvPr/>
      </p:nvGrpSpPr>
      <p:grpSpPr>
        <a:xfrm>
          <a:off x="0" y="0"/>
          <a:ext cx="0" cy="0"/>
          <a:chOff x="0" y="0"/>
          <a:chExt cx="0" cy="0"/>
        </a:xfrm>
      </p:grpSpPr>
      <p:grpSp>
        <p:nvGrpSpPr>
          <p:cNvPr id="5871" name="Google Shape;5871;p64"/>
          <p:cNvGrpSpPr/>
          <p:nvPr/>
        </p:nvGrpSpPr>
        <p:grpSpPr>
          <a:xfrm>
            <a:off x="729274" y="969771"/>
            <a:ext cx="2507799" cy="206239"/>
            <a:chOff x="106648" y="895722"/>
            <a:chExt cx="4481413" cy="374300"/>
          </a:xfrm>
        </p:grpSpPr>
        <p:grpSp>
          <p:nvGrpSpPr>
            <p:cNvPr id="5872" name="Google Shape;5872;p64"/>
            <p:cNvGrpSpPr/>
            <p:nvPr/>
          </p:nvGrpSpPr>
          <p:grpSpPr>
            <a:xfrm>
              <a:off x="2233276" y="895722"/>
              <a:ext cx="1082667" cy="223591"/>
              <a:chOff x="4808316" y="2800065"/>
              <a:chExt cx="1999386" cy="412910"/>
            </a:xfrm>
          </p:grpSpPr>
          <p:sp>
            <p:nvSpPr>
              <p:cNvPr id="5873" name="Google Shape;5873;p6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4" name="Google Shape;5874;p64"/>
              <p:cNvGrpSpPr/>
              <p:nvPr/>
            </p:nvGrpSpPr>
            <p:grpSpPr>
              <a:xfrm>
                <a:off x="4808316" y="2800065"/>
                <a:ext cx="92400" cy="411825"/>
                <a:chOff x="845575" y="2563700"/>
                <a:chExt cx="92400" cy="411825"/>
              </a:xfrm>
            </p:grpSpPr>
            <p:cxnSp>
              <p:nvCxnSpPr>
                <p:cNvPr id="5875" name="Google Shape;5875;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876" name="Google Shape;5876;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7" name="Google Shape;5877;p64"/>
            <p:cNvGrpSpPr/>
            <p:nvPr/>
          </p:nvGrpSpPr>
          <p:grpSpPr>
            <a:xfrm>
              <a:off x="106648" y="895722"/>
              <a:ext cx="1088401" cy="223591"/>
              <a:chOff x="881025" y="2800065"/>
              <a:chExt cx="2009975" cy="412910"/>
            </a:xfrm>
          </p:grpSpPr>
          <p:sp>
            <p:nvSpPr>
              <p:cNvPr id="5878" name="Google Shape;5878;p6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9" name="Google Shape;5879;p64"/>
              <p:cNvGrpSpPr/>
              <p:nvPr/>
            </p:nvGrpSpPr>
            <p:grpSpPr>
              <a:xfrm>
                <a:off x="881025" y="2800065"/>
                <a:ext cx="92400" cy="411825"/>
                <a:chOff x="845575" y="2563700"/>
                <a:chExt cx="92400" cy="411825"/>
              </a:xfrm>
            </p:grpSpPr>
            <p:cxnSp>
              <p:nvCxnSpPr>
                <p:cNvPr id="5880" name="Google Shape;5880;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881" name="Google Shape;5881;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82" name="Google Shape;5882;p64"/>
            <p:cNvGrpSpPr/>
            <p:nvPr/>
          </p:nvGrpSpPr>
          <p:grpSpPr>
            <a:xfrm>
              <a:off x="1172346" y="1047018"/>
              <a:ext cx="1083151" cy="223003"/>
              <a:chOff x="2849073" y="3079467"/>
              <a:chExt cx="2000279" cy="411825"/>
            </a:xfrm>
          </p:grpSpPr>
          <p:sp>
            <p:nvSpPr>
              <p:cNvPr id="5883" name="Google Shape;5883;p6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4" name="Google Shape;5884;p64"/>
              <p:cNvGrpSpPr/>
              <p:nvPr/>
            </p:nvGrpSpPr>
            <p:grpSpPr>
              <a:xfrm rot="10800000">
                <a:off x="2849073" y="3079467"/>
                <a:ext cx="92400" cy="411825"/>
                <a:chOff x="2070100" y="2563700"/>
                <a:chExt cx="92400" cy="411825"/>
              </a:xfrm>
            </p:grpSpPr>
            <p:cxnSp>
              <p:nvCxnSpPr>
                <p:cNvPr id="5885" name="Google Shape;5885;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886" name="Google Shape;5886;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87" name="Google Shape;5887;p64"/>
            <p:cNvGrpSpPr/>
            <p:nvPr/>
          </p:nvGrpSpPr>
          <p:grpSpPr>
            <a:xfrm>
              <a:off x="3290132" y="1047018"/>
              <a:ext cx="1297929" cy="223003"/>
              <a:chOff x="6760035" y="3079467"/>
              <a:chExt cx="2396914" cy="411825"/>
            </a:xfrm>
          </p:grpSpPr>
          <p:sp>
            <p:nvSpPr>
              <p:cNvPr id="5888" name="Google Shape;5888;p6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9" name="Google Shape;5889;p64"/>
              <p:cNvGrpSpPr/>
              <p:nvPr/>
            </p:nvGrpSpPr>
            <p:grpSpPr>
              <a:xfrm rot="10800000">
                <a:off x="6760035" y="3079467"/>
                <a:ext cx="92400" cy="411825"/>
                <a:chOff x="2070100" y="2563700"/>
                <a:chExt cx="92400" cy="411825"/>
              </a:xfrm>
            </p:grpSpPr>
            <p:cxnSp>
              <p:nvCxnSpPr>
                <p:cNvPr id="5890" name="Google Shape;5890;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891" name="Google Shape;5891;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92" name="Google Shape;5892;p64"/>
          <p:cNvGrpSpPr/>
          <p:nvPr/>
        </p:nvGrpSpPr>
        <p:grpSpPr>
          <a:xfrm>
            <a:off x="2147036" y="3369142"/>
            <a:ext cx="1086701" cy="799429"/>
            <a:chOff x="2183288" y="3555572"/>
            <a:chExt cx="1136241" cy="835873"/>
          </a:xfrm>
        </p:grpSpPr>
        <p:sp>
          <p:nvSpPr>
            <p:cNvPr id="5893" name="Google Shape;5893;p6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4" name="Google Shape;5894;p64"/>
            <p:cNvGrpSpPr/>
            <p:nvPr/>
          </p:nvGrpSpPr>
          <p:grpSpPr>
            <a:xfrm>
              <a:off x="2205895" y="3637269"/>
              <a:ext cx="1089848" cy="724993"/>
              <a:chOff x="2205895" y="3637269"/>
              <a:chExt cx="1089848" cy="724993"/>
            </a:xfrm>
          </p:grpSpPr>
          <p:sp>
            <p:nvSpPr>
              <p:cNvPr id="5895" name="Google Shape;5895;p6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1" name="Google Shape;5901;p6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02" name="Google Shape;5902;p6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903" name="Google Shape;5903;p64"/>
            <p:cNvGrpSpPr/>
            <p:nvPr/>
          </p:nvGrpSpPr>
          <p:grpSpPr>
            <a:xfrm>
              <a:off x="3173850" y="3779426"/>
              <a:ext cx="145679" cy="70048"/>
              <a:chOff x="3173850" y="3779426"/>
              <a:chExt cx="145679" cy="70048"/>
            </a:xfrm>
          </p:grpSpPr>
          <p:cxnSp>
            <p:nvCxnSpPr>
              <p:cNvPr id="5904" name="Google Shape;5904;p6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905" name="Google Shape;5905;p6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64"/>
            <p:cNvGrpSpPr/>
            <p:nvPr/>
          </p:nvGrpSpPr>
          <p:grpSpPr>
            <a:xfrm>
              <a:off x="2183288" y="4139483"/>
              <a:ext cx="145133" cy="70048"/>
              <a:chOff x="2183288" y="4139483"/>
              <a:chExt cx="145133" cy="70048"/>
            </a:xfrm>
          </p:grpSpPr>
          <p:cxnSp>
            <p:nvCxnSpPr>
              <p:cNvPr id="5907" name="Google Shape;5907;p6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908" name="Google Shape;5908;p6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9" name="Google Shape;5909;p6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10" name="Google Shape;5910;p6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911" name="Google Shape;5911;p64"/>
            <p:cNvGrpSpPr/>
            <p:nvPr/>
          </p:nvGrpSpPr>
          <p:grpSpPr>
            <a:xfrm>
              <a:off x="2943836" y="4268886"/>
              <a:ext cx="60717" cy="122559"/>
              <a:chOff x="2943836" y="4268886"/>
              <a:chExt cx="60717" cy="122559"/>
            </a:xfrm>
          </p:grpSpPr>
          <p:sp>
            <p:nvSpPr>
              <p:cNvPr id="5912" name="Google Shape;5912;p6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13" name="Google Shape;5913;p6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914" name="Google Shape;5914;p64"/>
          <p:cNvGrpSpPr/>
          <p:nvPr/>
        </p:nvGrpSpPr>
        <p:grpSpPr>
          <a:xfrm>
            <a:off x="3409981" y="1290142"/>
            <a:ext cx="1675870" cy="758251"/>
            <a:chOff x="3530532" y="1496185"/>
            <a:chExt cx="1562000" cy="706730"/>
          </a:xfrm>
        </p:grpSpPr>
        <p:cxnSp>
          <p:nvCxnSpPr>
            <p:cNvPr id="5915" name="Google Shape;5915;p6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916" name="Google Shape;5916;p64"/>
            <p:cNvGrpSpPr/>
            <p:nvPr/>
          </p:nvGrpSpPr>
          <p:grpSpPr>
            <a:xfrm>
              <a:off x="3530532" y="1496185"/>
              <a:ext cx="323430" cy="463587"/>
              <a:chOff x="3530532" y="1496185"/>
              <a:chExt cx="323430" cy="463587"/>
            </a:xfrm>
          </p:grpSpPr>
          <p:grpSp>
            <p:nvGrpSpPr>
              <p:cNvPr id="5917" name="Google Shape;5917;p64"/>
              <p:cNvGrpSpPr/>
              <p:nvPr/>
            </p:nvGrpSpPr>
            <p:grpSpPr>
              <a:xfrm>
                <a:off x="3567462" y="1496185"/>
                <a:ext cx="286500" cy="361376"/>
                <a:chOff x="3567462" y="1496185"/>
                <a:chExt cx="286500" cy="361376"/>
              </a:xfrm>
            </p:grpSpPr>
            <p:cxnSp>
              <p:nvCxnSpPr>
                <p:cNvPr id="5918" name="Google Shape;5918;p6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919" name="Google Shape;5919;p6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0" name="Google Shape;5920;p6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64"/>
            <p:cNvGrpSpPr/>
            <p:nvPr/>
          </p:nvGrpSpPr>
          <p:grpSpPr>
            <a:xfrm>
              <a:off x="3891569" y="1779209"/>
              <a:ext cx="323945" cy="423706"/>
              <a:chOff x="3891569" y="1779209"/>
              <a:chExt cx="323945" cy="423706"/>
            </a:xfrm>
          </p:grpSpPr>
          <p:grpSp>
            <p:nvGrpSpPr>
              <p:cNvPr id="5922" name="Google Shape;5922;p64"/>
              <p:cNvGrpSpPr/>
              <p:nvPr/>
            </p:nvGrpSpPr>
            <p:grpSpPr>
              <a:xfrm>
                <a:off x="3929014" y="1881638"/>
                <a:ext cx="286500" cy="321278"/>
                <a:chOff x="3929014" y="1881638"/>
                <a:chExt cx="286500" cy="321278"/>
              </a:xfrm>
            </p:grpSpPr>
            <p:cxnSp>
              <p:nvCxnSpPr>
                <p:cNvPr id="5923" name="Google Shape;5923;p6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924" name="Google Shape;5924;p6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5" name="Google Shape;5925;p6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64"/>
            <p:cNvGrpSpPr/>
            <p:nvPr/>
          </p:nvGrpSpPr>
          <p:grpSpPr>
            <a:xfrm>
              <a:off x="4252606" y="1496185"/>
              <a:ext cx="324721" cy="463587"/>
              <a:chOff x="4252606" y="1496185"/>
              <a:chExt cx="324721" cy="463587"/>
            </a:xfrm>
          </p:grpSpPr>
          <p:grpSp>
            <p:nvGrpSpPr>
              <p:cNvPr id="5927" name="Google Shape;5927;p64"/>
              <p:cNvGrpSpPr/>
              <p:nvPr/>
            </p:nvGrpSpPr>
            <p:grpSpPr>
              <a:xfrm>
                <a:off x="4290828" y="1496185"/>
                <a:ext cx="286500" cy="361376"/>
                <a:chOff x="4290828" y="1496185"/>
                <a:chExt cx="286500" cy="361376"/>
              </a:xfrm>
            </p:grpSpPr>
            <p:cxnSp>
              <p:nvCxnSpPr>
                <p:cNvPr id="5928" name="Google Shape;5928;p6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929" name="Google Shape;5929;p6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0" name="Google Shape;5930;p6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64"/>
            <p:cNvGrpSpPr/>
            <p:nvPr/>
          </p:nvGrpSpPr>
          <p:grpSpPr>
            <a:xfrm>
              <a:off x="4613643" y="1763716"/>
              <a:ext cx="325308" cy="439200"/>
              <a:chOff x="4613643" y="1763716"/>
              <a:chExt cx="325308" cy="439200"/>
            </a:xfrm>
          </p:grpSpPr>
          <p:grpSp>
            <p:nvGrpSpPr>
              <p:cNvPr id="5932" name="Google Shape;5932;p64"/>
              <p:cNvGrpSpPr/>
              <p:nvPr/>
            </p:nvGrpSpPr>
            <p:grpSpPr>
              <a:xfrm>
                <a:off x="4652451" y="1879538"/>
                <a:ext cx="286500" cy="323378"/>
                <a:chOff x="4652451" y="1879538"/>
                <a:chExt cx="286500" cy="323378"/>
              </a:xfrm>
            </p:grpSpPr>
            <p:cxnSp>
              <p:nvCxnSpPr>
                <p:cNvPr id="5933" name="Google Shape;5933;p6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934" name="Google Shape;5934;p6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5" name="Google Shape;5935;p6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6" name="Google Shape;5936;p64"/>
          <p:cNvGrpSpPr/>
          <p:nvPr/>
        </p:nvGrpSpPr>
        <p:grpSpPr>
          <a:xfrm>
            <a:off x="3421841" y="2143768"/>
            <a:ext cx="1652173" cy="391517"/>
            <a:chOff x="3512551" y="2358270"/>
            <a:chExt cx="1597383" cy="378533"/>
          </a:xfrm>
        </p:grpSpPr>
        <p:cxnSp>
          <p:nvCxnSpPr>
            <p:cNvPr id="5937" name="Google Shape;5937;p64"/>
            <p:cNvCxnSpPr>
              <a:stCxn id="5938" idx="6"/>
              <a:endCxn id="593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940" name="Google Shape;5940;p64"/>
            <p:cNvGrpSpPr/>
            <p:nvPr/>
          </p:nvGrpSpPr>
          <p:grpSpPr>
            <a:xfrm>
              <a:off x="3512551" y="2358270"/>
              <a:ext cx="225647" cy="307714"/>
              <a:chOff x="2182679" y="2004714"/>
              <a:chExt cx="792300" cy="1080458"/>
            </a:xfrm>
          </p:grpSpPr>
          <p:cxnSp>
            <p:nvCxnSpPr>
              <p:cNvPr id="5941" name="Google Shape;5941;p64"/>
              <p:cNvCxnSpPr>
                <a:stCxn id="594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938" name="Google Shape;5938;p6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64"/>
            <p:cNvGrpSpPr/>
            <p:nvPr/>
          </p:nvGrpSpPr>
          <p:grpSpPr>
            <a:xfrm>
              <a:off x="3969644" y="2440153"/>
              <a:ext cx="225853" cy="296651"/>
              <a:chOff x="3775710" y="1729289"/>
              <a:chExt cx="136500" cy="179289"/>
            </a:xfrm>
          </p:grpSpPr>
          <p:cxnSp>
            <p:nvCxnSpPr>
              <p:cNvPr id="5944" name="Google Shape;5944;p6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945" name="Google Shape;5945;p6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64"/>
            <p:cNvGrpSpPr/>
            <p:nvPr/>
          </p:nvGrpSpPr>
          <p:grpSpPr>
            <a:xfrm>
              <a:off x="4427051" y="2358270"/>
              <a:ext cx="225647" cy="307714"/>
              <a:chOff x="5393704" y="2004714"/>
              <a:chExt cx="792300" cy="1080458"/>
            </a:xfrm>
          </p:grpSpPr>
          <p:cxnSp>
            <p:nvCxnSpPr>
              <p:cNvPr id="5948" name="Google Shape;5948;p64"/>
              <p:cNvCxnSpPr>
                <a:stCxn id="594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950" name="Google Shape;5950;p6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64"/>
            <p:cNvGrpSpPr/>
            <p:nvPr/>
          </p:nvGrpSpPr>
          <p:grpSpPr>
            <a:xfrm>
              <a:off x="4884287" y="2440252"/>
              <a:ext cx="225647" cy="296532"/>
              <a:chOff x="6999166" y="2292572"/>
              <a:chExt cx="792300" cy="1041192"/>
            </a:xfrm>
          </p:grpSpPr>
          <p:cxnSp>
            <p:nvCxnSpPr>
              <p:cNvPr id="5952" name="Google Shape;5952;p6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939" name="Google Shape;5939;p6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54" name="Google Shape;5954;p64"/>
          <p:cNvGrpSpPr/>
          <p:nvPr/>
        </p:nvGrpSpPr>
        <p:grpSpPr>
          <a:xfrm>
            <a:off x="6842649" y="979967"/>
            <a:ext cx="1581844" cy="732818"/>
            <a:chOff x="634175" y="2986275"/>
            <a:chExt cx="3147949" cy="1458344"/>
          </a:xfrm>
        </p:grpSpPr>
        <p:cxnSp>
          <p:nvCxnSpPr>
            <p:cNvPr id="5955" name="Google Shape;5955;p64"/>
            <p:cNvCxnSpPr>
              <a:stCxn id="5956" idx="4"/>
              <a:endCxn id="595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958" name="Google Shape;5958;p64"/>
            <p:cNvCxnSpPr>
              <a:stCxn id="5957" idx="0"/>
              <a:endCxn id="595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960" name="Google Shape;5960;p64"/>
            <p:cNvCxnSpPr>
              <a:stCxn id="5959" idx="4"/>
              <a:endCxn id="596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962" name="Google Shape;5962;p64"/>
            <p:cNvCxnSpPr>
              <a:stCxn id="5961" idx="0"/>
              <a:endCxn id="596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963" name="Google Shape;5963;p6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959" name="Google Shape;5959;p6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956" name="Google Shape;5956;p6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961" name="Google Shape;5961;p6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957" name="Google Shape;5957;p6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964" name="Google Shape;5964;p64"/>
          <p:cNvGrpSpPr/>
          <p:nvPr/>
        </p:nvGrpSpPr>
        <p:grpSpPr>
          <a:xfrm>
            <a:off x="3410364" y="2674277"/>
            <a:ext cx="1675128" cy="313674"/>
            <a:chOff x="998425" y="1182125"/>
            <a:chExt cx="1065400" cy="199500"/>
          </a:xfrm>
        </p:grpSpPr>
        <p:sp>
          <p:nvSpPr>
            <p:cNvPr id="5965" name="Google Shape;5965;p6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64"/>
          <p:cNvGrpSpPr/>
          <p:nvPr/>
        </p:nvGrpSpPr>
        <p:grpSpPr>
          <a:xfrm>
            <a:off x="3410363" y="3630244"/>
            <a:ext cx="1675129" cy="525345"/>
            <a:chOff x="5194708" y="3484366"/>
            <a:chExt cx="3148148" cy="987304"/>
          </a:xfrm>
        </p:grpSpPr>
        <p:grpSp>
          <p:nvGrpSpPr>
            <p:cNvPr id="5971" name="Google Shape;5971;p64"/>
            <p:cNvGrpSpPr/>
            <p:nvPr/>
          </p:nvGrpSpPr>
          <p:grpSpPr>
            <a:xfrm>
              <a:off x="7531521" y="3484366"/>
              <a:ext cx="811335" cy="987304"/>
              <a:chOff x="3379425" y="1617275"/>
              <a:chExt cx="1090650" cy="1327200"/>
            </a:xfrm>
          </p:grpSpPr>
          <p:sp>
            <p:nvSpPr>
              <p:cNvPr id="5972" name="Google Shape;5972;p6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64"/>
            <p:cNvGrpSpPr/>
            <p:nvPr/>
          </p:nvGrpSpPr>
          <p:grpSpPr>
            <a:xfrm>
              <a:off x="6752546" y="3484366"/>
              <a:ext cx="811428" cy="987304"/>
              <a:chOff x="2332275" y="1617275"/>
              <a:chExt cx="1090775" cy="1327200"/>
            </a:xfrm>
          </p:grpSpPr>
          <p:sp>
            <p:nvSpPr>
              <p:cNvPr id="5976" name="Google Shape;5976;p6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64"/>
            <p:cNvGrpSpPr/>
            <p:nvPr/>
          </p:nvGrpSpPr>
          <p:grpSpPr>
            <a:xfrm>
              <a:off x="5973664" y="3484366"/>
              <a:ext cx="811335" cy="987304"/>
              <a:chOff x="1285250" y="1617275"/>
              <a:chExt cx="1090650" cy="1327200"/>
            </a:xfrm>
          </p:grpSpPr>
          <p:sp>
            <p:nvSpPr>
              <p:cNvPr id="5980" name="Google Shape;5980;p6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64"/>
            <p:cNvGrpSpPr/>
            <p:nvPr/>
          </p:nvGrpSpPr>
          <p:grpSpPr>
            <a:xfrm>
              <a:off x="5194708" y="3484366"/>
              <a:ext cx="811409" cy="987304"/>
              <a:chOff x="238125" y="1617275"/>
              <a:chExt cx="1090750" cy="1327200"/>
            </a:xfrm>
          </p:grpSpPr>
          <p:sp>
            <p:nvSpPr>
              <p:cNvPr id="5984" name="Google Shape;5984;p6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87" name="Google Shape;5987;p64"/>
          <p:cNvGrpSpPr/>
          <p:nvPr/>
        </p:nvGrpSpPr>
        <p:grpSpPr>
          <a:xfrm>
            <a:off x="6844048" y="2276133"/>
            <a:ext cx="1579046" cy="522230"/>
            <a:chOff x="6853641" y="2534077"/>
            <a:chExt cx="1515545" cy="501229"/>
          </a:xfrm>
        </p:grpSpPr>
        <p:grpSp>
          <p:nvGrpSpPr>
            <p:cNvPr id="5988" name="Google Shape;5988;p64"/>
            <p:cNvGrpSpPr/>
            <p:nvPr/>
          </p:nvGrpSpPr>
          <p:grpSpPr>
            <a:xfrm>
              <a:off x="6853641" y="2618923"/>
              <a:ext cx="1515545" cy="324556"/>
              <a:chOff x="6853641" y="2618923"/>
              <a:chExt cx="1515545" cy="324556"/>
            </a:xfrm>
          </p:grpSpPr>
          <p:sp>
            <p:nvSpPr>
              <p:cNvPr id="5989" name="Google Shape;5989;p6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4" name="Google Shape;5994;p6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64"/>
          <p:cNvGrpSpPr/>
          <p:nvPr/>
        </p:nvGrpSpPr>
        <p:grpSpPr>
          <a:xfrm>
            <a:off x="3438940" y="3151173"/>
            <a:ext cx="1617976" cy="346616"/>
            <a:chOff x="1808063" y="4294338"/>
            <a:chExt cx="3370782" cy="721817"/>
          </a:xfrm>
        </p:grpSpPr>
        <p:sp>
          <p:nvSpPr>
            <p:cNvPr id="6000" name="Google Shape;6000;p6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64"/>
          <p:cNvGrpSpPr/>
          <p:nvPr/>
        </p:nvGrpSpPr>
        <p:grpSpPr>
          <a:xfrm>
            <a:off x="5264936" y="3817923"/>
            <a:ext cx="1417067" cy="350605"/>
            <a:chOff x="4234950" y="2101012"/>
            <a:chExt cx="4219974" cy="1044090"/>
          </a:xfrm>
        </p:grpSpPr>
        <p:sp>
          <p:nvSpPr>
            <p:cNvPr id="6011" name="Google Shape;6011;p6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64"/>
          <p:cNvGrpSpPr/>
          <p:nvPr/>
        </p:nvGrpSpPr>
        <p:grpSpPr>
          <a:xfrm>
            <a:off x="6840408" y="1808681"/>
            <a:ext cx="1586327" cy="371557"/>
            <a:chOff x="1247650" y="2075423"/>
            <a:chExt cx="6648477" cy="1557238"/>
          </a:xfrm>
        </p:grpSpPr>
        <p:sp>
          <p:nvSpPr>
            <p:cNvPr id="6028" name="Google Shape;6028;p6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64"/>
          <p:cNvGrpSpPr/>
          <p:nvPr/>
        </p:nvGrpSpPr>
        <p:grpSpPr>
          <a:xfrm>
            <a:off x="5271678" y="961870"/>
            <a:ext cx="1415601" cy="1648533"/>
            <a:chOff x="1839112" y="2209163"/>
            <a:chExt cx="1918159" cy="2233784"/>
          </a:xfrm>
        </p:grpSpPr>
        <p:sp>
          <p:nvSpPr>
            <p:cNvPr id="6035" name="Google Shape;6035;p6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38" name="Google Shape;6038;p64"/>
            <p:cNvCxnSpPr>
              <a:stCxn id="6035" idx="6"/>
              <a:endCxn id="603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039" name="Google Shape;6039;p64"/>
            <p:cNvCxnSpPr>
              <a:stCxn id="6036" idx="4"/>
              <a:endCxn id="604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041" name="Google Shape;6041;p64"/>
            <p:cNvCxnSpPr>
              <a:stCxn id="6040" idx="6"/>
              <a:endCxn id="603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042" name="Google Shape;6042;p64"/>
            <p:cNvCxnSpPr>
              <a:stCxn id="6037" idx="4"/>
              <a:endCxn id="604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040" name="Google Shape;6040;p6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5" name="Google Shape;6045;p64"/>
            <p:cNvCxnSpPr>
              <a:endCxn id="604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046" name="Google Shape;6046;p64"/>
          <p:cNvGrpSpPr/>
          <p:nvPr/>
        </p:nvGrpSpPr>
        <p:grpSpPr>
          <a:xfrm>
            <a:off x="3428944" y="979954"/>
            <a:ext cx="1637968" cy="154942"/>
            <a:chOff x="238125" y="2506075"/>
            <a:chExt cx="7115411" cy="673075"/>
          </a:xfrm>
        </p:grpSpPr>
        <p:sp>
          <p:nvSpPr>
            <p:cNvPr id="6047" name="Google Shape;6047;p6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64"/>
          <p:cNvGrpSpPr/>
          <p:nvPr/>
        </p:nvGrpSpPr>
        <p:grpSpPr>
          <a:xfrm>
            <a:off x="1969680" y="1294672"/>
            <a:ext cx="1262932" cy="785408"/>
            <a:chOff x="548861" y="389676"/>
            <a:chExt cx="3843371" cy="2390163"/>
          </a:xfrm>
        </p:grpSpPr>
        <p:cxnSp>
          <p:nvCxnSpPr>
            <p:cNvPr id="6053" name="Google Shape;6053;p6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054" name="Google Shape;6054;p6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055" name="Google Shape;6055;p6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056" name="Google Shape;6056;p6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057" name="Google Shape;6057;p6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058" name="Google Shape;6058;p6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9" name="Google Shape;6059;p6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060" name="Google Shape;6060;p6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64"/>
          <p:cNvGrpSpPr/>
          <p:nvPr/>
        </p:nvGrpSpPr>
        <p:grpSpPr>
          <a:xfrm>
            <a:off x="757812" y="2401550"/>
            <a:ext cx="1412054" cy="633562"/>
            <a:chOff x="1187400" y="2529299"/>
            <a:chExt cx="6769193" cy="2241903"/>
          </a:xfrm>
        </p:grpSpPr>
        <p:sp>
          <p:nvSpPr>
            <p:cNvPr id="6067" name="Google Shape;6067;p6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068" name="Google Shape;6068;p6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69" name="Google Shape;6069;p6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70" name="Google Shape;6070;p6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71" name="Google Shape;6071;p6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72" name="Google Shape;6072;p6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73" name="Google Shape;6073;p6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074" name="Google Shape;6074;p64"/>
            <p:cNvCxnSpPr>
              <a:stCxn id="6067" idx="2"/>
              <a:endCxn id="606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075" name="Google Shape;6075;p64"/>
            <p:cNvCxnSpPr>
              <a:stCxn id="6069" idx="0"/>
              <a:endCxn id="606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076" name="Google Shape;6076;p64"/>
            <p:cNvCxnSpPr>
              <a:stCxn id="6069" idx="2"/>
              <a:endCxn id="607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077" name="Google Shape;6077;p64"/>
            <p:cNvCxnSpPr>
              <a:stCxn id="6070" idx="0"/>
              <a:endCxn id="606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078" name="Google Shape;6078;p64"/>
            <p:cNvCxnSpPr>
              <a:stCxn id="6068" idx="2"/>
              <a:endCxn id="607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079" name="Google Shape;6079;p64"/>
            <p:cNvCxnSpPr>
              <a:stCxn id="6072" idx="0"/>
              <a:endCxn id="606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080" name="Google Shape;6080;p64"/>
          <p:cNvGrpSpPr/>
          <p:nvPr/>
        </p:nvGrpSpPr>
        <p:grpSpPr>
          <a:xfrm>
            <a:off x="6844058" y="2894258"/>
            <a:ext cx="1579035" cy="540873"/>
            <a:chOff x="6895650" y="3126697"/>
            <a:chExt cx="1436662" cy="492105"/>
          </a:xfrm>
        </p:grpSpPr>
        <p:sp>
          <p:nvSpPr>
            <p:cNvPr id="6081" name="Google Shape;6081;p6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6" name="Google Shape;6086;p64"/>
            <p:cNvGrpSpPr/>
            <p:nvPr/>
          </p:nvGrpSpPr>
          <p:grpSpPr>
            <a:xfrm>
              <a:off x="6995957" y="3335810"/>
              <a:ext cx="1230393" cy="71754"/>
              <a:chOff x="6995957" y="3287964"/>
              <a:chExt cx="1230393" cy="71754"/>
            </a:xfrm>
          </p:grpSpPr>
          <p:sp>
            <p:nvSpPr>
              <p:cNvPr id="6087" name="Google Shape;6087;p6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2" name="Google Shape;6092;p64"/>
          <p:cNvGrpSpPr/>
          <p:nvPr/>
        </p:nvGrpSpPr>
        <p:grpSpPr>
          <a:xfrm>
            <a:off x="6842640" y="3531021"/>
            <a:ext cx="1581862" cy="650625"/>
            <a:chOff x="6777990" y="3710194"/>
            <a:chExt cx="1646915" cy="677382"/>
          </a:xfrm>
        </p:grpSpPr>
        <p:grpSp>
          <p:nvGrpSpPr>
            <p:cNvPr id="6093" name="Google Shape;6093;p64"/>
            <p:cNvGrpSpPr/>
            <p:nvPr/>
          </p:nvGrpSpPr>
          <p:grpSpPr>
            <a:xfrm>
              <a:off x="6777990" y="3874492"/>
              <a:ext cx="411129" cy="513083"/>
              <a:chOff x="6777990" y="3874492"/>
              <a:chExt cx="411129" cy="513083"/>
            </a:xfrm>
          </p:grpSpPr>
          <p:cxnSp>
            <p:nvCxnSpPr>
              <p:cNvPr id="6094" name="Google Shape;6094;p6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095" name="Google Shape;6095;p6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64"/>
            <p:cNvGrpSpPr/>
            <p:nvPr/>
          </p:nvGrpSpPr>
          <p:grpSpPr>
            <a:xfrm>
              <a:off x="7188425" y="3710194"/>
              <a:ext cx="411123" cy="520535"/>
              <a:chOff x="7188425" y="3710194"/>
              <a:chExt cx="411123" cy="520535"/>
            </a:xfrm>
          </p:grpSpPr>
          <p:cxnSp>
            <p:nvCxnSpPr>
              <p:cNvPr id="6097" name="Google Shape;6097;p6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098" name="Google Shape;6098;p6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64"/>
            <p:cNvGrpSpPr/>
            <p:nvPr/>
          </p:nvGrpSpPr>
          <p:grpSpPr>
            <a:xfrm>
              <a:off x="7603341" y="3874492"/>
              <a:ext cx="411474" cy="513083"/>
              <a:chOff x="7603341" y="3874492"/>
              <a:chExt cx="411474" cy="513083"/>
            </a:xfrm>
          </p:grpSpPr>
          <p:cxnSp>
            <p:nvCxnSpPr>
              <p:cNvPr id="6100" name="Google Shape;6100;p6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01" name="Google Shape;6101;p6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64"/>
            <p:cNvGrpSpPr/>
            <p:nvPr/>
          </p:nvGrpSpPr>
          <p:grpSpPr>
            <a:xfrm>
              <a:off x="8013776" y="3722847"/>
              <a:ext cx="411129" cy="507881"/>
              <a:chOff x="8013776" y="3722847"/>
              <a:chExt cx="411129" cy="507881"/>
            </a:xfrm>
          </p:grpSpPr>
          <p:cxnSp>
            <p:nvCxnSpPr>
              <p:cNvPr id="6103" name="Google Shape;6103;p6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104" name="Google Shape;6104;p6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5" name="Google Shape;6105;p64"/>
          <p:cNvGrpSpPr/>
          <p:nvPr/>
        </p:nvGrpSpPr>
        <p:grpSpPr>
          <a:xfrm>
            <a:off x="5262155" y="2703861"/>
            <a:ext cx="1421889" cy="1020603"/>
            <a:chOff x="5190863" y="2824811"/>
            <a:chExt cx="1544860" cy="1108869"/>
          </a:xfrm>
        </p:grpSpPr>
        <p:grpSp>
          <p:nvGrpSpPr>
            <p:cNvPr id="6106" name="Google Shape;6106;p64"/>
            <p:cNvGrpSpPr/>
            <p:nvPr/>
          </p:nvGrpSpPr>
          <p:grpSpPr>
            <a:xfrm>
              <a:off x="5938695" y="3176919"/>
              <a:ext cx="685761" cy="404739"/>
              <a:chOff x="5938695" y="3176919"/>
              <a:chExt cx="685761" cy="404739"/>
            </a:xfrm>
          </p:grpSpPr>
          <p:grpSp>
            <p:nvGrpSpPr>
              <p:cNvPr id="6107" name="Google Shape;6107;p64"/>
              <p:cNvGrpSpPr/>
              <p:nvPr/>
            </p:nvGrpSpPr>
            <p:grpSpPr>
              <a:xfrm>
                <a:off x="5938695" y="3176919"/>
                <a:ext cx="685761" cy="404739"/>
                <a:chOff x="5938695" y="3176919"/>
                <a:chExt cx="685761" cy="404739"/>
              </a:xfrm>
            </p:grpSpPr>
            <p:sp>
              <p:nvSpPr>
                <p:cNvPr id="6108" name="Google Shape;6108;p6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0" name="Google Shape;6110;p6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64"/>
            <p:cNvGrpSpPr/>
            <p:nvPr/>
          </p:nvGrpSpPr>
          <p:grpSpPr>
            <a:xfrm>
              <a:off x="5305233" y="3176835"/>
              <a:ext cx="685971" cy="404655"/>
              <a:chOff x="5305233" y="3176835"/>
              <a:chExt cx="685971" cy="404655"/>
            </a:xfrm>
          </p:grpSpPr>
          <p:grpSp>
            <p:nvGrpSpPr>
              <p:cNvPr id="6112" name="Google Shape;6112;p64"/>
              <p:cNvGrpSpPr/>
              <p:nvPr/>
            </p:nvGrpSpPr>
            <p:grpSpPr>
              <a:xfrm>
                <a:off x="5305233" y="3176835"/>
                <a:ext cx="685971" cy="404655"/>
                <a:chOff x="5305233" y="3176835"/>
                <a:chExt cx="685971" cy="404655"/>
              </a:xfrm>
            </p:grpSpPr>
            <p:sp>
              <p:nvSpPr>
                <p:cNvPr id="6113" name="Google Shape;6113;p6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5" name="Google Shape;6115;p6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6" name="Google Shape;6116;p6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7" name="Google Shape;6117;p64"/>
            <p:cNvGrpSpPr/>
            <p:nvPr/>
          </p:nvGrpSpPr>
          <p:grpSpPr>
            <a:xfrm>
              <a:off x="5657361" y="2824811"/>
              <a:ext cx="1078361" cy="404655"/>
              <a:chOff x="5657361" y="2824811"/>
              <a:chExt cx="1078361" cy="404655"/>
            </a:xfrm>
          </p:grpSpPr>
          <p:grpSp>
            <p:nvGrpSpPr>
              <p:cNvPr id="6118" name="Google Shape;6118;p64"/>
              <p:cNvGrpSpPr/>
              <p:nvPr/>
            </p:nvGrpSpPr>
            <p:grpSpPr>
              <a:xfrm>
                <a:off x="5657361" y="2824811"/>
                <a:ext cx="1078361" cy="404655"/>
                <a:chOff x="5657361" y="2824811"/>
                <a:chExt cx="1078361" cy="404655"/>
              </a:xfrm>
            </p:grpSpPr>
            <p:grpSp>
              <p:nvGrpSpPr>
                <p:cNvPr id="6119" name="Google Shape;6119;p64"/>
                <p:cNvGrpSpPr/>
                <p:nvPr/>
              </p:nvGrpSpPr>
              <p:grpSpPr>
                <a:xfrm>
                  <a:off x="5938485" y="2824811"/>
                  <a:ext cx="797237" cy="404655"/>
                  <a:chOff x="5938485" y="2824811"/>
                  <a:chExt cx="797237" cy="404655"/>
                </a:xfrm>
              </p:grpSpPr>
              <p:sp>
                <p:nvSpPr>
                  <p:cNvPr id="6120" name="Google Shape;6120;p6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2" name="Google Shape;6122;p6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3" name="Google Shape;6123;p6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64"/>
            <p:cNvGrpSpPr/>
            <p:nvPr/>
          </p:nvGrpSpPr>
          <p:grpSpPr>
            <a:xfrm>
              <a:off x="5190863" y="3528942"/>
              <a:ext cx="1078026" cy="404739"/>
              <a:chOff x="5190863" y="3528942"/>
              <a:chExt cx="1078026" cy="404739"/>
            </a:xfrm>
          </p:grpSpPr>
          <p:sp>
            <p:nvSpPr>
              <p:cNvPr id="6125" name="Google Shape;6125;p6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6" name="Google Shape;6126;p64"/>
              <p:cNvGrpSpPr/>
              <p:nvPr/>
            </p:nvGrpSpPr>
            <p:grpSpPr>
              <a:xfrm>
                <a:off x="5190863" y="3528942"/>
                <a:ext cx="1078026" cy="404739"/>
                <a:chOff x="5190863" y="3528942"/>
                <a:chExt cx="1078026" cy="404739"/>
              </a:xfrm>
            </p:grpSpPr>
            <p:sp>
              <p:nvSpPr>
                <p:cNvPr id="6127" name="Google Shape;6127;p6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29" name="Google Shape;6129;p64"/>
          <p:cNvGrpSpPr/>
          <p:nvPr/>
        </p:nvGrpSpPr>
        <p:grpSpPr>
          <a:xfrm>
            <a:off x="728162" y="1268329"/>
            <a:ext cx="1086719" cy="879487"/>
            <a:chOff x="803162" y="1474292"/>
            <a:chExt cx="1086719" cy="879487"/>
          </a:xfrm>
        </p:grpSpPr>
        <p:grpSp>
          <p:nvGrpSpPr>
            <p:cNvPr id="6130" name="Google Shape;6130;p64"/>
            <p:cNvGrpSpPr/>
            <p:nvPr/>
          </p:nvGrpSpPr>
          <p:grpSpPr>
            <a:xfrm>
              <a:off x="803162" y="1625948"/>
              <a:ext cx="445856" cy="576579"/>
              <a:chOff x="803162" y="1625948"/>
              <a:chExt cx="445856" cy="576579"/>
            </a:xfrm>
          </p:grpSpPr>
          <p:sp>
            <p:nvSpPr>
              <p:cNvPr id="6131" name="Google Shape;6131;p6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2" name="Google Shape;6132;p64"/>
              <p:cNvGrpSpPr/>
              <p:nvPr/>
            </p:nvGrpSpPr>
            <p:grpSpPr>
              <a:xfrm>
                <a:off x="1056023" y="1625948"/>
                <a:ext cx="192995" cy="576579"/>
                <a:chOff x="1056023" y="1625948"/>
                <a:chExt cx="192995" cy="576579"/>
              </a:xfrm>
            </p:grpSpPr>
            <p:sp>
              <p:nvSpPr>
                <p:cNvPr id="6133" name="Google Shape;6133;p6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38" name="Google Shape;6138;p64"/>
            <p:cNvGrpSpPr/>
            <p:nvPr/>
          </p:nvGrpSpPr>
          <p:grpSpPr>
            <a:xfrm>
              <a:off x="1371406" y="1474292"/>
              <a:ext cx="518475" cy="879487"/>
              <a:chOff x="1398231" y="1474292"/>
              <a:chExt cx="518475" cy="879487"/>
            </a:xfrm>
          </p:grpSpPr>
          <p:grpSp>
            <p:nvGrpSpPr>
              <p:cNvPr id="6139" name="Google Shape;6139;p64"/>
              <p:cNvGrpSpPr/>
              <p:nvPr/>
            </p:nvGrpSpPr>
            <p:grpSpPr>
              <a:xfrm>
                <a:off x="1398231" y="1474292"/>
                <a:ext cx="518475" cy="341643"/>
                <a:chOff x="1398231" y="1474292"/>
                <a:chExt cx="518475" cy="341643"/>
              </a:xfrm>
            </p:grpSpPr>
            <p:sp>
              <p:nvSpPr>
                <p:cNvPr id="6140" name="Google Shape;6140;p6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1" name="Google Shape;6141;p64"/>
                <p:cNvGrpSpPr/>
                <p:nvPr/>
              </p:nvGrpSpPr>
              <p:grpSpPr>
                <a:xfrm>
                  <a:off x="1616453" y="1474292"/>
                  <a:ext cx="300253" cy="341643"/>
                  <a:chOff x="1616453" y="1475379"/>
                  <a:chExt cx="300253" cy="341643"/>
                </a:xfrm>
              </p:grpSpPr>
              <p:sp>
                <p:nvSpPr>
                  <p:cNvPr id="6142" name="Google Shape;6142;p6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9" name="Google Shape;6149;p64"/>
                  <p:cNvGrpSpPr/>
                  <p:nvPr/>
                </p:nvGrpSpPr>
                <p:grpSpPr>
                  <a:xfrm>
                    <a:off x="1839639" y="1475379"/>
                    <a:ext cx="77067" cy="341643"/>
                    <a:chOff x="1839639" y="1475379"/>
                    <a:chExt cx="77067" cy="341643"/>
                  </a:xfrm>
                </p:grpSpPr>
                <p:sp>
                  <p:nvSpPr>
                    <p:cNvPr id="6150" name="Google Shape;6150;p6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52" name="Google Shape;6152;p64"/>
              <p:cNvGrpSpPr/>
              <p:nvPr/>
            </p:nvGrpSpPr>
            <p:grpSpPr>
              <a:xfrm>
                <a:off x="1398451" y="2012951"/>
                <a:ext cx="518255" cy="340828"/>
                <a:chOff x="1398451" y="2012951"/>
                <a:chExt cx="518255" cy="340828"/>
              </a:xfrm>
            </p:grpSpPr>
            <p:sp>
              <p:nvSpPr>
                <p:cNvPr id="6153" name="Google Shape;6153;p6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4" name="Google Shape;6154;p64"/>
                <p:cNvGrpSpPr/>
                <p:nvPr/>
              </p:nvGrpSpPr>
              <p:grpSpPr>
                <a:xfrm>
                  <a:off x="1616453" y="2012951"/>
                  <a:ext cx="300253" cy="340828"/>
                  <a:chOff x="1616453" y="2013538"/>
                  <a:chExt cx="300253" cy="340828"/>
                </a:xfrm>
              </p:grpSpPr>
              <p:sp>
                <p:nvSpPr>
                  <p:cNvPr id="6155" name="Google Shape;6155;p6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2" name="Google Shape;6162;p64"/>
                  <p:cNvGrpSpPr/>
                  <p:nvPr/>
                </p:nvGrpSpPr>
                <p:grpSpPr>
                  <a:xfrm>
                    <a:off x="1839639" y="2013538"/>
                    <a:ext cx="77067" cy="340828"/>
                    <a:chOff x="1839639" y="2013538"/>
                    <a:chExt cx="77067" cy="340828"/>
                  </a:xfrm>
                </p:grpSpPr>
                <p:sp>
                  <p:nvSpPr>
                    <p:cNvPr id="6163" name="Google Shape;6163;p6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165" name="Google Shape;6165;p64"/>
          <p:cNvGrpSpPr/>
          <p:nvPr/>
        </p:nvGrpSpPr>
        <p:grpSpPr>
          <a:xfrm>
            <a:off x="724986" y="3399516"/>
            <a:ext cx="1368681" cy="682918"/>
            <a:chOff x="724986" y="3605478"/>
            <a:chExt cx="1368681" cy="682918"/>
          </a:xfrm>
        </p:grpSpPr>
        <p:grpSp>
          <p:nvGrpSpPr>
            <p:cNvPr id="6166" name="Google Shape;6166;p64"/>
            <p:cNvGrpSpPr/>
            <p:nvPr/>
          </p:nvGrpSpPr>
          <p:grpSpPr>
            <a:xfrm>
              <a:off x="1289102" y="3823629"/>
              <a:ext cx="240442" cy="250435"/>
              <a:chOff x="-165066" y="3843615"/>
              <a:chExt cx="221259" cy="230455"/>
            </a:xfrm>
          </p:grpSpPr>
          <p:sp>
            <p:nvSpPr>
              <p:cNvPr id="6167" name="Google Shape;6167;p6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64"/>
            <p:cNvGrpSpPr/>
            <p:nvPr/>
          </p:nvGrpSpPr>
          <p:grpSpPr>
            <a:xfrm>
              <a:off x="724986" y="3605478"/>
              <a:ext cx="1368681" cy="682918"/>
              <a:chOff x="724986" y="3605478"/>
              <a:chExt cx="1368681" cy="682918"/>
            </a:xfrm>
          </p:grpSpPr>
          <p:grpSp>
            <p:nvGrpSpPr>
              <p:cNvPr id="6188" name="Google Shape;6188;p64"/>
              <p:cNvGrpSpPr/>
              <p:nvPr/>
            </p:nvGrpSpPr>
            <p:grpSpPr>
              <a:xfrm>
                <a:off x="1498221" y="4047614"/>
                <a:ext cx="529172" cy="240783"/>
                <a:chOff x="1498221" y="4047614"/>
                <a:chExt cx="529172" cy="240783"/>
              </a:xfrm>
            </p:grpSpPr>
            <p:grpSp>
              <p:nvGrpSpPr>
                <p:cNvPr id="6189" name="Google Shape;6189;p64"/>
                <p:cNvGrpSpPr/>
                <p:nvPr/>
              </p:nvGrpSpPr>
              <p:grpSpPr>
                <a:xfrm>
                  <a:off x="1826655" y="4224370"/>
                  <a:ext cx="200738" cy="25631"/>
                  <a:chOff x="1826655" y="4224370"/>
                  <a:chExt cx="200738" cy="25631"/>
                </a:xfrm>
              </p:grpSpPr>
              <p:sp>
                <p:nvSpPr>
                  <p:cNvPr id="6190" name="Google Shape;6190;p6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2" name="Google Shape;6192;p64"/>
                <p:cNvGrpSpPr/>
                <p:nvPr/>
              </p:nvGrpSpPr>
              <p:grpSpPr>
                <a:xfrm>
                  <a:off x="1498221" y="4047614"/>
                  <a:ext cx="328444" cy="240783"/>
                  <a:chOff x="1498221" y="4047614"/>
                  <a:chExt cx="328444" cy="240783"/>
                </a:xfrm>
              </p:grpSpPr>
              <p:sp>
                <p:nvSpPr>
                  <p:cNvPr id="6193" name="Google Shape;6193;p6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4" name="Google Shape;6194;p64"/>
                  <p:cNvGrpSpPr/>
                  <p:nvPr/>
                </p:nvGrpSpPr>
                <p:grpSpPr>
                  <a:xfrm>
                    <a:off x="1498221" y="4047614"/>
                    <a:ext cx="150566" cy="190416"/>
                    <a:chOff x="1498221" y="4047614"/>
                    <a:chExt cx="150566" cy="190416"/>
                  </a:xfrm>
                </p:grpSpPr>
                <p:sp>
                  <p:nvSpPr>
                    <p:cNvPr id="6195" name="Google Shape;6195;p6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97" name="Google Shape;6197;p64"/>
              <p:cNvGrpSpPr/>
              <p:nvPr/>
            </p:nvGrpSpPr>
            <p:grpSpPr>
              <a:xfrm>
                <a:off x="1560718" y="3800594"/>
                <a:ext cx="532948" cy="302090"/>
                <a:chOff x="1560718" y="3800594"/>
                <a:chExt cx="532948" cy="302090"/>
              </a:xfrm>
            </p:grpSpPr>
            <p:grpSp>
              <p:nvGrpSpPr>
                <p:cNvPr id="6198" name="Google Shape;6198;p64"/>
                <p:cNvGrpSpPr/>
                <p:nvPr/>
              </p:nvGrpSpPr>
              <p:grpSpPr>
                <a:xfrm>
                  <a:off x="1912179" y="3827344"/>
                  <a:ext cx="181487" cy="25631"/>
                  <a:chOff x="1912179" y="3827344"/>
                  <a:chExt cx="181487" cy="25631"/>
                </a:xfrm>
              </p:grpSpPr>
              <p:sp>
                <p:nvSpPr>
                  <p:cNvPr id="6199" name="Google Shape;6199;p6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64"/>
                <p:cNvGrpSpPr/>
                <p:nvPr/>
              </p:nvGrpSpPr>
              <p:grpSpPr>
                <a:xfrm>
                  <a:off x="1912179" y="4044505"/>
                  <a:ext cx="181487" cy="25622"/>
                  <a:chOff x="1912179" y="4044506"/>
                  <a:chExt cx="181487" cy="25622"/>
                </a:xfrm>
              </p:grpSpPr>
              <p:sp>
                <p:nvSpPr>
                  <p:cNvPr id="6202" name="Google Shape;6202;p6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4" name="Google Shape;6204;p64"/>
                <p:cNvGrpSpPr/>
                <p:nvPr/>
              </p:nvGrpSpPr>
              <p:grpSpPr>
                <a:xfrm>
                  <a:off x="1560718" y="3800594"/>
                  <a:ext cx="351472" cy="302090"/>
                  <a:chOff x="1560718" y="3800594"/>
                  <a:chExt cx="351472" cy="302090"/>
                </a:xfrm>
              </p:grpSpPr>
              <p:grpSp>
                <p:nvGrpSpPr>
                  <p:cNvPr id="6205" name="Google Shape;6205;p64"/>
                  <p:cNvGrpSpPr/>
                  <p:nvPr/>
                </p:nvGrpSpPr>
                <p:grpSpPr>
                  <a:xfrm>
                    <a:off x="1560718" y="3842857"/>
                    <a:ext cx="173586" cy="217131"/>
                    <a:chOff x="1560718" y="3842857"/>
                    <a:chExt cx="173586" cy="217131"/>
                  </a:xfrm>
                </p:grpSpPr>
                <p:sp>
                  <p:nvSpPr>
                    <p:cNvPr id="6206" name="Google Shape;6206;p6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9" name="Google Shape;6209;p6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11" name="Google Shape;6211;p6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2" name="Google Shape;6212;p64"/>
              <p:cNvGrpSpPr/>
              <p:nvPr/>
            </p:nvGrpSpPr>
            <p:grpSpPr>
              <a:xfrm>
                <a:off x="785350" y="3605478"/>
                <a:ext cx="535311" cy="249245"/>
                <a:chOff x="785350" y="3605478"/>
                <a:chExt cx="535311" cy="249245"/>
              </a:xfrm>
            </p:grpSpPr>
            <p:grpSp>
              <p:nvGrpSpPr>
                <p:cNvPr id="6213" name="Google Shape;6213;p64"/>
                <p:cNvGrpSpPr/>
                <p:nvPr/>
              </p:nvGrpSpPr>
              <p:grpSpPr>
                <a:xfrm>
                  <a:off x="785350" y="3605478"/>
                  <a:ext cx="376191" cy="102736"/>
                  <a:chOff x="785350" y="3605478"/>
                  <a:chExt cx="376191" cy="102736"/>
                </a:xfrm>
              </p:grpSpPr>
              <p:sp>
                <p:nvSpPr>
                  <p:cNvPr id="6214" name="Google Shape;6214;p6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64"/>
                <p:cNvGrpSpPr/>
                <p:nvPr/>
              </p:nvGrpSpPr>
              <p:grpSpPr>
                <a:xfrm>
                  <a:off x="1161530" y="3655851"/>
                  <a:ext cx="159131" cy="198872"/>
                  <a:chOff x="1161530" y="3655851"/>
                  <a:chExt cx="159131" cy="198872"/>
                </a:xfrm>
              </p:grpSpPr>
              <p:sp>
                <p:nvSpPr>
                  <p:cNvPr id="6218" name="Google Shape;6218;p6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20" name="Google Shape;6220;p64"/>
              <p:cNvGrpSpPr/>
              <p:nvPr/>
            </p:nvGrpSpPr>
            <p:grpSpPr>
              <a:xfrm>
                <a:off x="785350" y="4047614"/>
                <a:ext cx="535311" cy="240783"/>
                <a:chOff x="785350" y="4047614"/>
                <a:chExt cx="535311" cy="240783"/>
              </a:xfrm>
            </p:grpSpPr>
            <p:grpSp>
              <p:nvGrpSpPr>
                <p:cNvPr id="6221" name="Google Shape;6221;p64"/>
                <p:cNvGrpSpPr/>
                <p:nvPr/>
              </p:nvGrpSpPr>
              <p:grpSpPr>
                <a:xfrm>
                  <a:off x="1161636" y="4047614"/>
                  <a:ext cx="159025" cy="190415"/>
                  <a:chOff x="1161636" y="4047614"/>
                  <a:chExt cx="159025" cy="190415"/>
                </a:xfrm>
              </p:grpSpPr>
              <p:sp>
                <p:nvSpPr>
                  <p:cNvPr id="6222" name="Google Shape;6222;p6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64"/>
                <p:cNvGrpSpPr/>
                <p:nvPr/>
              </p:nvGrpSpPr>
              <p:grpSpPr>
                <a:xfrm>
                  <a:off x="785350" y="4185661"/>
                  <a:ext cx="376191" cy="102736"/>
                  <a:chOff x="785350" y="4185661"/>
                  <a:chExt cx="376191" cy="102736"/>
                </a:xfrm>
              </p:grpSpPr>
              <p:sp>
                <p:nvSpPr>
                  <p:cNvPr id="6225" name="Google Shape;6225;p6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28" name="Google Shape;6228;p64"/>
              <p:cNvGrpSpPr/>
              <p:nvPr/>
            </p:nvGrpSpPr>
            <p:grpSpPr>
              <a:xfrm>
                <a:off x="1501054" y="3605478"/>
                <a:ext cx="526340" cy="249240"/>
                <a:chOff x="1501054" y="3605478"/>
                <a:chExt cx="526340" cy="249240"/>
              </a:xfrm>
            </p:grpSpPr>
            <p:grpSp>
              <p:nvGrpSpPr>
                <p:cNvPr id="6229" name="Google Shape;6229;p64"/>
                <p:cNvGrpSpPr/>
                <p:nvPr/>
              </p:nvGrpSpPr>
              <p:grpSpPr>
                <a:xfrm>
                  <a:off x="1834208" y="3643867"/>
                  <a:ext cx="193185" cy="25622"/>
                  <a:chOff x="1834208" y="3643867"/>
                  <a:chExt cx="193185" cy="25622"/>
                </a:xfrm>
              </p:grpSpPr>
              <p:sp>
                <p:nvSpPr>
                  <p:cNvPr id="6230" name="Google Shape;6230;p6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2" name="Google Shape;6232;p64"/>
                <p:cNvGrpSpPr/>
                <p:nvPr/>
              </p:nvGrpSpPr>
              <p:grpSpPr>
                <a:xfrm>
                  <a:off x="1501054" y="3605478"/>
                  <a:ext cx="333165" cy="249240"/>
                  <a:chOff x="1501054" y="3605478"/>
                  <a:chExt cx="333165" cy="249240"/>
                </a:xfrm>
              </p:grpSpPr>
              <p:sp>
                <p:nvSpPr>
                  <p:cNvPr id="6233" name="Google Shape;6233;p6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4" name="Google Shape;6234;p64"/>
                  <p:cNvGrpSpPr/>
                  <p:nvPr/>
                </p:nvGrpSpPr>
                <p:grpSpPr>
                  <a:xfrm>
                    <a:off x="1501054" y="3655851"/>
                    <a:ext cx="155286" cy="198867"/>
                    <a:chOff x="1501054" y="3655851"/>
                    <a:chExt cx="155286" cy="198867"/>
                  </a:xfrm>
                </p:grpSpPr>
                <p:sp>
                  <p:nvSpPr>
                    <p:cNvPr id="6235" name="Google Shape;6235;p6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37" name="Google Shape;6237;p64"/>
              <p:cNvGrpSpPr/>
              <p:nvPr/>
            </p:nvGrpSpPr>
            <p:grpSpPr>
              <a:xfrm>
                <a:off x="724986" y="3800594"/>
                <a:ext cx="532950" cy="302090"/>
                <a:chOff x="724986" y="3800594"/>
                <a:chExt cx="532950" cy="302090"/>
              </a:xfrm>
            </p:grpSpPr>
            <p:grpSp>
              <p:nvGrpSpPr>
                <p:cNvPr id="6238" name="Google Shape;6238;p64"/>
                <p:cNvGrpSpPr/>
                <p:nvPr/>
              </p:nvGrpSpPr>
              <p:grpSpPr>
                <a:xfrm>
                  <a:off x="724986" y="4044367"/>
                  <a:ext cx="181314" cy="25626"/>
                  <a:chOff x="724986" y="4044367"/>
                  <a:chExt cx="181314" cy="25626"/>
                </a:xfrm>
              </p:grpSpPr>
              <p:sp>
                <p:nvSpPr>
                  <p:cNvPr id="6239" name="Google Shape;6239;p6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64"/>
                <p:cNvGrpSpPr/>
                <p:nvPr/>
              </p:nvGrpSpPr>
              <p:grpSpPr>
                <a:xfrm>
                  <a:off x="906290" y="3800594"/>
                  <a:ext cx="351646" cy="302090"/>
                  <a:chOff x="906290" y="3800594"/>
                  <a:chExt cx="351646" cy="302090"/>
                </a:xfrm>
              </p:grpSpPr>
              <p:grpSp>
                <p:nvGrpSpPr>
                  <p:cNvPr id="6242" name="Google Shape;6242;p64"/>
                  <p:cNvGrpSpPr/>
                  <p:nvPr/>
                </p:nvGrpSpPr>
                <p:grpSpPr>
                  <a:xfrm>
                    <a:off x="1084172" y="3842857"/>
                    <a:ext cx="173764" cy="217131"/>
                    <a:chOff x="1084172" y="3842857"/>
                    <a:chExt cx="173764" cy="217131"/>
                  </a:xfrm>
                </p:grpSpPr>
                <p:grpSp>
                  <p:nvGrpSpPr>
                    <p:cNvPr id="6243" name="Google Shape;6243;p64"/>
                    <p:cNvGrpSpPr/>
                    <p:nvPr/>
                  </p:nvGrpSpPr>
                  <p:grpSpPr>
                    <a:xfrm>
                      <a:off x="1156862" y="3936509"/>
                      <a:ext cx="101073" cy="25622"/>
                      <a:chOff x="1156862" y="3936509"/>
                      <a:chExt cx="101073" cy="25622"/>
                    </a:xfrm>
                  </p:grpSpPr>
                  <p:sp>
                    <p:nvSpPr>
                      <p:cNvPr id="6244" name="Google Shape;6244;p6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6" name="Google Shape;6246;p6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7" name="Google Shape;6247;p6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9" name="Google Shape;6249;p64"/>
                <p:cNvGrpSpPr/>
                <p:nvPr/>
              </p:nvGrpSpPr>
              <p:grpSpPr>
                <a:xfrm>
                  <a:off x="724986" y="3830189"/>
                  <a:ext cx="189533" cy="25626"/>
                  <a:chOff x="724986" y="3830189"/>
                  <a:chExt cx="189533" cy="25626"/>
                </a:xfrm>
              </p:grpSpPr>
              <p:sp>
                <p:nvSpPr>
                  <p:cNvPr id="6250" name="Google Shape;6250;p6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252" name="Google Shape;6252;p64"/>
          <p:cNvGrpSpPr/>
          <p:nvPr/>
        </p:nvGrpSpPr>
        <p:grpSpPr>
          <a:xfrm>
            <a:off x="2253298" y="2249677"/>
            <a:ext cx="948701" cy="935378"/>
            <a:chOff x="2253298" y="2428317"/>
            <a:chExt cx="948701" cy="935378"/>
          </a:xfrm>
        </p:grpSpPr>
        <p:sp>
          <p:nvSpPr>
            <p:cNvPr id="6253" name="Google Shape;6253;p6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9" name="Shape 6289"/>
        <p:cNvGrpSpPr/>
        <p:nvPr/>
      </p:nvGrpSpPr>
      <p:grpSpPr>
        <a:xfrm>
          <a:off x="0" y="0"/>
          <a:ext cx="0" cy="0"/>
          <a:chOff x="0" y="0"/>
          <a:chExt cx="0" cy="0"/>
        </a:xfrm>
      </p:grpSpPr>
      <p:grpSp>
        <p:nvGrpSpPr>
          <p:cNvPr id="6290" name="Google Shape;6290;p65"/>
          <p:cNvGrpSpPr/>
          <p:nvPr/>
        </p:nvGrpSpPr>
        <p:grpSpPr>
          <a:xfrm>
            <a:off x="3339744" y="952977"/>
            <a:ext cx="2363393" cy="1017867"/>
            <a:chOff x="3292400" y="1219146"/>
            <a:chExt cx="2615240" cy="1110239"/>
          </a:xfrm>
        </p:grpSpPr>
        <p:sp>
          <p:nvSpPr>
            <p:cNvPr id="6291" name="Google Shape;6291;p6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292" name="Google Shape;6292;p6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293" name="Google Shape;6293;p6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294" name="Google Shape;6294;p6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295" name="Google Shape;6295;p6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296" name="Google Shape;6296;p6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297" name="Google Shape;6297;p6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298" name="Google Shape;6298;p6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299" name="Google Shape;6299;p6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300" name="Google Shape;6300;p6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301" name="Google Shape;6301;p6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02" name="Google Shape;6302;p6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303" name="Google Shape;6303;p6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04" name="Google Shape;6304;p6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305" name="Google Shape;6305;p65"/>
            <p:cNvGrpSpPr/>
            <p:nvPr/>
          </p:nvGrpSpPr>
          <p:grpSpPr>
            <a:xfrm>
              <a:off x="3748438" y="1378608"/>
              <a:ext cx="2159202" cy="903971"/>
              <a:chOff x="1683525" y="2179850"/>
              <a:chExt cx="4519050" cy="2134525"/>
            </a:xfrm>
          </p:grpSpPr>
          <p:sp>
            <p:nvSpPr>
              <p:cNvPr id="6306" name="Google Shape;6306;p6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07" name="Google Shape;6307;p6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08" name="Google Shape;6308;p6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09" name="Google Shape;6309;p6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10" name="Google Shape;6310;p6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11" name="Google Shape;6311;p6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12" name="Google Shape;6312;p6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13" name="Google Shape;6313;p6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14" name="Google Shape;6314;p6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15" name="Google Shape;6315;p6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16" name="Google Shape;6316;p6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17" name="Google Shape;6317;p6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318" name="Google Shape;6318;p65"/>
          <p:cNvGraphicFramePr/>
          <p:nvPr/>
        </p:nvGraphicFramePr>
        <p:xfrm>
          <a:off x="5935838" y="2130450"/>
          <a:ext cx="3000000" cy="3000000"/>
        </p:xfrm>
        <a:graphic>
          <a:graphicData uri="http://schemas.openxmlformats.org/drawingml/2006/table">
            <a:tbl>
              <a:tblPr>
                <a:noFill/>
                <a:tableStyleId>{E815145D-1CD7-41DA-BC4C-D20ED50252A2}</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319" name="Google Shape;6319;p65"/>
          <p:cNvGrpSpPr/>
          <p:nvPr/>
        </p:nvGrpSpPr>
        <p:grpSpPr>
          <a:xfrm>
            <a:off x="5913087" y="3189047"/>
            <a:ext cx="2519825" cy="1001454"/>
            <a:chOff x="1906114" y="789980"/>
            <a:chExt cx="1487676" cy="606868"/>
          </a:xfrm>
        </p:grpSpPr>
        <p:cxnSp>
          <p:nvCxnSpPr>
            <p:cNvPr id="6320" name="Google Shape;6320;p6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321" name="Google Shape;6321;p6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322" name="Google Shape;6322;p6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323" name="Google Shape;6323;p6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324" name="Google Shape;6324;p6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325" name="Google Shape;6325;p6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326" name="Google Shape;6326;p6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327" name="Google Shape;6327;p6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334" name="Google Shape;6334;p6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335" name="Google Shape;6335;p6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336" name="Google Shape;6336;p6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65"/>
          <p:cNvGrpSpPr/>
          <p:nvPr/>
        </p:nvGrpSpPr>
        <p:grpSpPr>
          <a:xfrm>
            <a:off x="712562" y="998005"/>
            <a:ext cx="2394370" cy="976502"/>
            <a:chOff x="749309" y="1112739"/>
            <a:chExt cx="2371603" cy="976502"/>
          </a:xfrm>
        </p:grpSpPr>
        <p:sp>
          <p:nvSpPr>
            <p:cNvPr id="6338" name="Google Shape;6338;p6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370" name="Google Shape;6370;p65"/>
          <p:cNvGraphicFramePr/>
          <p:nvPr/>
        </p:nvGraphicFramePr>
        <p:xfrm>
          <a:off x="5935863" y="996300"/>
          <a:ext cx="3000000" cy="3000000"/>
        </p:xfrm>
        <a:graphic>
          <a:graphicData uri="http://schemas.openxmlformats.org/drawingml/2006/table">
            <a:tbl>
              <a:tblPr>
                <a:noFill/>
                <a:tableStyleId>{E815145D-1CD7-41DA-BC4C-D20ED50252A2}</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371" name="Google Shape;6371;p65"/>
          <p:cNvGraphicFramePr/>
          <p:nvPr/>
        </p:nvGraphicFramePr>
        <p:xfrm>
          <a:off x="3342575" y="2130450"/>
          <a:ext cx="3000000" cy="3000000"/>
        </p:xfrm>
        <a:graphic>
          <a:graphicData uri="http://schemas.openxmlformats.org/drawingml/2006/table">
            <a:tbl>
              <a:tblPr>
                <a:noFill/>
                <a:tableStyleId>{E815145D-1CD7-41DA-BC4C-D20ED50252A2}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372" name="Google Shape;6372;p65"/>
          <p:cNvGrpSpPr/>
          <p:nvPr/>
        </p:nvGrpSpPr>
        <p:grpSpPr>
          <a:xfrm>
            <a:off x="4086504" y="2517093"/>
            <a:ext cx="1517436" cy="74460"/>
            <a:chOff x="3980086" y="2804397"/>
            <a:chExt cx="1227600" cy="66900"/>
          </a:xfrm>
        </p:grpSpPr>
        <p:sp>
          <p:nvSpPr>
            <p:cNvPr id="6373" name="Google Shape;6373;p6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65"/>
          <p:cNvGrpSpPr/>
          <p:nvPr/>
        </p:nvGrpSpPr>
        <p:grpSpPr>
          <a:xfrm>
            <a:off x="4711569" y="2809680"/>
            <a:ext cx="892956" cy="74460"/>
            <a:chOff x="3980086" y="2804397"/>
            <a:chExt cx="1227600" cy="66900"/>
          </a:xfrm>
        </p:grpSpPr>
        <p:sp>
          <p:nvSpPr>
            <p:cNvPr id="6376" name="Google Shape;6376;p6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8" name="Google Shape;6378;p65"/>
          <p:cNvGrpSpPr/>
          <p:nvPr/>
        </p:nvGrpSpPr>
        <p:grpSpPr>
          <a:xfrm>
            <a:off x="3344661" y="3168563"/>
            <a:ext cx="2363244" cy="1005943"/>
            <a:chOff x="3358415" y="3361302"/>
            <a:chExt cx="2363244" cy="1024695"/>
          </a:xfrm>
        </p:grpSpPr>
        <p:grpSp>
          <p:nvGrpSpPr>
            <p:cNvPr id="6379" name="Google Shape;6379;p65"/>
            <p:cNvGrpSpPr/>
            <p:nvPr/>
          </p:nvGrpSpPr>
          <p:grpSpPr>
            <a:xfrm>
              <a:off x="3358415" y="3361302"/>
              <a:ext cx="441300" cy="1024695"/>
              <a:chOff x="3358415" y="3361302"/>
              <a:chExt cx="441300" cy="1024695"/>
            </a:xfrm>
          </p:grpSpPr>
          <p:sp>
            <p:nvSpPr>
              <p:cNvPr id="6380" name="Google Shape;6380;p6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65"/>
            <p:cNvGrpSpPr/>
            <p:nvPr/>
          </p:nvGrpSpPr>
          <p:grpSpPr>
            <a:xfrm>
              <a:off x="3838901" y="3361302"/>
              <a:ext cx="441300" cy="1024695"/>
              <a:chOff x="3838901" y="3361302"/>
              <a:chExt cx="441300" cy="1024695"/>
            </a:xfrm>
          </p:grpSpPr>
          <p:sp>
            <p:nvSpPr>
              <p:cNvPr id="6387" name="Google Shape;6387;p6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65"/>
            <p:cNvGrpSpPr/>
            <p:nvPr/>
          </p:nvGrpSpPr>
          <p:grpSpPr>
            <a:xfrm>
              <a:off x="4319387" y="3361302"/>
              <a:ext cx="441300" cy="1024695"/>
              <a:chOff x="4319387" y="3361302"/>
              <a:chExt cx="441300" cy="1024695"/>
            </a:xfrm>
          </p:grpSpPr>
          <p:sp>
            <p:nvSpPr>
              <p:cNvPr id="6394" name="Google Shape;6394;p6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65"/>
            <p:cNvGrpSpPr/>
            <p:nvPr/>
          </p:nvGrpSpPr>
          <p:grpSpPr>
            <a:xfrm>
              <a:off x="4799873" y="3361302"/>
              <a:ext cx="441300" cy="1024695"/>
              <a:chOff x="4799873" y="3361302"/>
              <a:chExt cx="441300" cy="1024695"/>
            </a:xfrm>
          </p:grpSpPr>
          <p:sp>
            <p:nvSpPr>
              <p:cNvPr id="6401" name="Google Shape;6401;p6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65"/>
            <p:cNvGrpSpPr/>
            <p:nvPr/>
          </p:nvGrpSpPr>
          <p:grpSpPr>
            <a:xfrm>
              <a:off x="5280360" y="3361302"/>
              <a:ext cx="441300" cy="1024695"/>
              <a:chOff x="5280360" y="3361302"/>
              <a:chExt cx="441300" cy="1024695"/>
            </a:xfrm>
          </p:grpSpPr>
          <p:sp>
            <p:nvSpPr>
              <p:cNvPr id="6408" name="Google Shape;6408;p6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414" name="Google Shape;6414;p65"/>
          <p:cNvGraphicFramePr/>
          <p:nvPr/>
        </p:nvGraphicFramePr>
        <p:xfrm>
          <a:off x="711088" y="2130450"/>
          <a:ext cx="3000000" cy="3000000"/>
        </p:xfrm>
        <a:graphic>
          <a:graphicData uri="http://schemas.openxmlformats.org/drawingml/2006/table">
            <a:tbl>
              <a:tblPr>
                <a:noFill/>
                <a:tableStyleId>{E815145D-1CD7-41DA-BC4C-D20ED50252A2}</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415" name="Google Shape;6415;p65"/>
          <p:cNvGrpSpPr/>
          <p:nvPr/>
        </p:nvGrpSpPr>
        <p:grpSpPr>
          <a:xfrm>
            <a:off x="712613" y="3180175"/>
            <a:ext cx="2403614" cy="1005900"/>
            <a:chOff x="726450" y="3372825"/>
            <a:chExt cx="2403614" cy="1005900"/>
          </a:xfrm>
        </p:grpSpPr>
        <p:grpSp>
          <p:nvGrpSpPr>
            <p:cNvPr id="6416" name="Google Shape;6416;p65"/>
            <p:cNvGrpSpPr/>
            <p:nvPr/>
          </p:nvGrpSpPr>
          <p:grpSpPr>
            <a:xfrm>
              <a:off x="726450" y="3696000"/>
              <a:ext cx="2403614" cy="500898"/>
              <a:chOff x="726450" y="3696000"/>
              <a:chExt cx="2403614" cy="500898"/>
            </a:xfrm>
          </p:grpSpPr>
          <p:sp>
            <p:nvSpPr>
              <p:cNvPr id="6417" name="Google Shape;6417;p6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18" name="Google Shape;6418;p6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419" name="Google Shape;6419;p65"/>
            <p:cNvGrpSpPr/>
            <p:nvPr/>
          </p:nvGrpSpPr>
          <p:grpSpPr>
            <a:xfrm>
              <a:off x="1348050" y="3372825"/>
              <a:ext cx="1720425" cy="1005900"/>
              <a:chOff x="1348050" y="3372825"/>
              <a:chExt cx="1720425" cy="1005900"/>
            </a:xfrm>
          </p:grpSpPr>
          <p:sp>
            <p:nvSpPr>
              <p:cNvPr id="6420" name="Google Shape;6420;p6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21" name="Google Shape;6421;p6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22" name="Google Shape;6422;p6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23" name="Google Shape;6423;p6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24" name="Google Shape;6424;p6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425" name="Google Shape;6425;p65"/>
            <p:cNvGrpSpPr/>
            <p:nvPr/>
          </p:nvGrpSpPr>
          <p:grpSpPr>
            <a:xfrm>
              <a:off x="1455707" y="3731058"/>
              <a:ext cx="1491150" cy="417657"/>
              <a:chOff x="1455707" y="3731058"/>
              <a:chExt cx="1491150" cy="417657"/>
            </a:xfrm>
          </p:grpSpPr>
          <p:grpSp>
            <p:nvGrpSpPr>
              <p:cNvPr id="6426" name="Google Shape;6426;p65"/>
              <p:cNvGrpSpPr/>
              <p:nvPr/>
            </p:nvGrpSpPr>
            <p:grpSpPr>
              <a:xfrm>
                <a:off x="1472938" y="3745828"/>
                <a:ext cx="72126" cy="53788"/>
                <a:chOff x="1472938" y="3745828"/>
                <a:chExt cx="72126" cy="53788"/>
              </a:xfrm>
            </p:grpSpPr>
            <p:sp>
              <p:nvSpPr>
                <p:cNvPr id="6427" name="Google Shape;6427;p6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65"/>
              <p:cNvGrpSpPr/>
              <p:nvPr/>
            </p:nvGrpSpPr>
            <p:grpSpPr>
              <a:xfrm>
                <a:off x="1819181" y="4089633"/>
                <a:ext cx="72126" cy="53788"/>
                <a:chOff x="1819181" y="4089633"/>
                <a:chExt cx="72126" cy="53788"/>
              </a:xfrm>
            </p:grpSpPr>
            <p:sp>
              <p:nvSpPr>
                <p:cNvPr id="6430" name="Google Shape;6430;p6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2" name="Google Shape;6432;p65"/>
              <p:cNvGrpSpPr/>
              <p:nvPr/>
            </p:nvGrpSpPr>
            <p:grpSpPr>
              <a:xfrm>
                <a:off x="1455707" y="4084171"/>
                <a:ext cx="64321" cy="64544"/>
                <a:chOff x="1455707" y="4084171"/>
                <a:chExt cx="64321" cy="64544"/>
              </a:xfrm>
            </p:grpSpPr>
            <p:sp>
              <p:nvSpPr>
                <p:cNvPr id="6433" name="Google Shape;6433;p6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65"/>
              <p:cNvGrpSpPr/>
              <p:nvPr/>
            </p:nvGrpSpPr>
            <p:grpSpPr>
              <a:xfrm>
                <a:off x="1818610" y="3731058"/>
                <a:ext cx="64321" cy="64544"/>
                <a:chOff x="1818610" y="3731058"/>
                <a:chExt cx="64321" cy="64544"/>
              </a:xfrm>
            </p:grpSpPr>
            <p:sp>
              <p:nvSpPr>
                <p:cNvPr id="6436" name="Google Shape;6436;p6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8" name="Google Shape;6438;p65"/>
              <p:cNvGrpSpPr/>
              <p:nvPr/>
            </p:nvGrpSpPr>
            <p:grpSpPr>
              <a:xfrm>
                <a:off x="2172491" y="4089633"/>
                <a:ext cx="72126" cy="53788"/>
                <a:chOff x="2172491" y="4089633"/>
                <a:chExt cx="72126" cy="53788"/>
              </a:xfrm>
            </p:grpSpPr>
            <p:sp>
              <p:nvSpPr>
                <p:cNvPr id="6439" name="Google Shape;6439;p6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1" name="Google Shape;6441;p65"/>
              <p:cNvGrpSpPr/>
              <p:nvPr/>
            </p:nvGrpSpPr>
            <p:grpSpPr>
              <a:xfrm>
                <a:off x="2171920" y="3731058"/>
                <a:ext cx="64321" cy="64544"/>
                <a:chOff x="2171920" y="3731058"/>
                <a:chExt cx="64321" cy="64544"/>
              </a:xfrm>
            </p:grpSpPr>
            <p:sp>
              <p:nvSpPr>
                <p:cNvPr id="6442" name="Google Shape;6442;p6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65"/>
              <p:cNvGrpSpPr/>
              <p:nvPr/>
            </p:nvGrpSpPr>
            <p:grpSpPr>
              <a:xfrm>
                <a:off x="2874730" y="3745828"/>
                <a:ext cx="72126" cy="53788"/>
                <a:chOff x="2874730" y="3745828"/>
                <a:chExt cx="72126" cy="53788"/>
              </a:xfrm>
            </p:grpSpPr>
            <p:sp>
              <p:nvSpPr>
                <p:cNvPr id="6445" name="Google Shape;6445;p6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65"/>
              <p:cNvGrpSpPr/>
              <p:nvPr/>
            </p:nvGrpSpPr>
            <p:grpSpPr>
              <a:xfrm>
                <a:off x="2878589" y="4081481"/>
                <a:ext cx="64321" cy="64544"/>
                <a:chOff x="2878589" y="4081481"/>
                <a:chExt cx="64321" cy="64544"/>
              </a:xfrm>
            </p:grpSpPr>
            <p:sp>
              <p:nvSpPr>
                <p:cNvPr id="6448" name="Google Shape;6448;p6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65"/>
              <p:cNvGrpSpPr/>
              <p:nvPr/>
            </p:nvGrpSpPr>
            <p:grpSpPr>
              <a:xfrm>
                <a:off x="2525796" y="4089633"/>
                <a:ext cx="72126" cy="53788"/>
                <a:chOff x="2525796" y="4089633"/>
                <a:chExt cx="72126" cy="53788"/>
              </a:xfrm>
            </p:grpSpPr>
            <p:sp>
              <p:nvSpPr>
                <p:cNvPr id="6451" name="Google Shape;6451;p6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65"/>
              <p:cNvGrpSpPr/>
              <p:nvPr/>
            </p:nvGrpSpPr>
            <p:grpSpPr>
              <a:xfrm>
                <a:off x="2525225" y="3731058"/>
                <a:ext cx="64321" cy="64544"/>
                <a:chOff x="2525225" y="3731058"/>
                <a:chExt cx="64321" cy="64544"/>
              </a:xfrm>
            </p:grpSpPr>
            <p:sp>
              <p:nvSpPr>
                <p:cNvPr id="6454" name="Google Shape;6454;p6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9" name="Shape 6459"/>
        <p:cNvGrpSpPr/>
        <p:nvPr/>
      </p:nvGrpSpPr>
      <p:grpSpPr>
        <a:xfrm>
          <a:off x="0" y="0"/>
          <a:ext cx="0" cy="0"/>
          <a:chOff x="0" y="0"/>
          <a:chExt cx="0" cy="0"/>
        </a:xfrm>
      </p:grpSpPr>
      <p:grpSp>
        <p:nvGrpSpPr>
          <p:cNvPr id="6460" name="Google Shape;6460;p66"/>
          <p:cNvGrpSpPr/>
          <p:nvPr/>
        </p:nvGrpSpPr>
        <p:grpSpPr>
          <a:xfrm>
            <a:off x="716991" y="971306"/>
            <a:ext cx="845921" cy="690752"/>
            <a:chOff x="732428" y="1198513"/>
            <a:chExt cx="845921" cy="690752"/>
          </a:xfrm>
        </p:grpSpPr>
        <p:grpSp>
          <p:nvGrpSpPr>
            <p:cNvPr id="6461" name="Google Shape;6461;p66"/>
            <p:cNvGrpSpPr/>
            <p:nvPr/>
          </p:nvGrpSpPr>
          <p:grpSpPr>
            <a:xfrm>
              <a:off x="823030" y="1198513"/>
              <a:ext cx="755319" cy="690752"/>
              <a:chOff x="823030" y="1198513"/>
              <a:chExt cx="755319" cy="690752"/>
            </a:xfrm>
          </p:grpSpPr>
          <p:sp>
            <p:nvSpPr>
              <p:cNvPr id="6462" name="Google Shape;6462;p6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66"/>
            <p:cNvGrpSpPr/>
            <p:nvPr/>
          </p:nvGrpSpPr>
          <p:grpSpPr>
            <a:xfrm>
              <a:off x="732428" y="1239937"/>
              <a:ext cx="739912" cy="607886"/>
              <a:chOff x="732428" y="1239937"/>
              <a:chExt cx="739912" cy="607886"/>
            </a:xfrm>
          </p:grpSpPr>
          <p:sp>
            <p:nvSpPr>
              <p:cNvPr id="6465" name="Google Shape;6465;p6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66"/>
            <p:cNvGrpSpPr/>
            <p:nvPr/>
          </p:nvGrpSpPr>
          <p:grpSpPr>
            <a:xfrm>
              <a:off x="732428" y="1277018"/>
              <a:ext cx="702832" cy="533758"/>
              <a:chOff x="732428" y="1277018"/>
              <a:chExt cx="702832" cy="533758"/>
            </a:xfrm>
          </p:grpSpPr>
          <p:sp>
            <p:nvSpPr>
              <p:cNvPr id="6468" name="Google Shape;6468;p6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66"/>
            <p:cNvGrpSpPr/>
            <p:nvPr/>
          </p:nvGrpSpPr>
          <p:grpSpPr>
            <a:xfrm>
              <a:off x="931170" y="1306653"/>
              <a:ext cx="647179" cy="474455"/>
              <a:chOff x="931170" y="1306653"/>
              <a:chExt cx="647179" cy="474455"/>
            </a:xfrm>
          </p:grpSpPr>
          <p:sp>
            <p:nvSpPr>
              <p:cNvPr id="6471" name="Google Shape;6471;p6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3" name="Google Shape;6473;p6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66"/>
          <p:cNvGrpSpPr/>
          <p:nvPr/>
        </p:nvGrpSpPr>
        <p:grpSpPr>
          <a:xfrm>
            <a:off x="3948600" y="971313"/>
            <a:ext cx="634656" cy="699982"/>
            <a:chOff x="5985650" y="2860025"/>
            <a:chExt cx="1396075" cy="1539775"/>
          </a:xfrm>
        </p:grpSpPr>
        <p:sp>
          <p:nvSpPr>
            <p:cNvPr id="6475" name="Google Shape;6475;p6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66"/>
          <p:cNvGrpSpPr/>
          <p:nvPr/>
        </p:nvGrpSpPr>
        <p:grpSpPr>
          <a:xfrm>
            <a:off x="4704250" y="971306"/>
            <a:ext cx="725845" cy="699975"/>
            <a:chOff x="4249973" y="1201875"/>
            <a:chExt cx="1958568" cy="1888762"/>
          </a:xfrm>
        </p:grpSpPr>
        <p:sp>
          <p:nvSpPr>
            <p:cNvPr id="6508" name="Google Shape;6508;p6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9" name="Google Shape;6509;p66"/>
            <p:cNvGrpSpPr/>
            <p:nvPr/>
          </p:nvGrpSpPr>
          <p:grpSpPr>
            <a:xfrm>
              <a:off x="5853086" y="1789142"/>
              <a:ext cx="355454" cy="1048099"/>
              <a:chOff x="5576108" y="2016725"/>
              <a:chExt cx="565200" cy="1666560"/>
            </a:xfrm>
          </p:grpSpPr>
          <p:sp>
            <p:nvSpPr>
              <p:cNvPr id="6510" name="Google Shape;6510;p6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11" name="Google Shape;6511;p6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66"/>
            <p:cNvGrpSpPr/>
            <p:nvPr/>
          </p:nvGrpSpPr>
          <p:grpSpPr>
            <a:xfrm>
              <a:off x="4869455" y="2691676"/>
              <a:ext cx="1013897" cy="398961"/>
              <a:chOff x="4012057" y="3451825"/>
              <a:chExt cx="1612175" cy="634379"/>
            </a:xfrm>
          </p:grpSpPr>
          <p:sp>
            <p:nvSpPr>
              <p:cNvPr id="6513" name="Google Shape;6513;p6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14" name="Google Shape;6514;p6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66"/>
            <p:cNvGrpSpPr/>
            <p:nvPr/>
          </p:nvGrpSpPr>
          <p:grpSpPr>
            <a:xfrm>
              <a:off x="4276937" y="2155961"/>
              <a:ext cx="651965" cy="891358"/>
              <a:chOff x="3069908" y="2599997"/>
              <a:chExt cx="1036675" cy="1417328"/>
            </a:xfrm>
          </p:grpSpPr>
          <p:sp>
            <p:nvSpPr>
              <p:cNvPr id="6516" name="Google Shape;6516;p6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17" name="Google Shape;6517;p6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66"/>
            <p:cNvGrpSpPr/>
            <p:nvPr/>
          </p:nvGrpSpPr>
          <p:grpSpPr>
            <a:xfrm>
              <a:off x="5054918" y="1201875"/>
              <a:ext cx="999548" cy="602711"/>
              <a:chOff x="4306958" y="1082925"/>
              <a:chExt cx="1589359" cy="958358"/>
            </a:xfrm>
          </p:grpSpPr>
          <p:sp>
            <p:nvSpPr>
              <p:cNvPr id="6519" name="Google Shape;6519;p6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20" name="Google Shape;6520;p6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66"/>
            <p:cNvGrpSpPr/>
            <p:nvPr/>
          </p:nvGrpSpPr>
          <p:grpSpPr>
            <a:xfrm>
              <a:off x="4249973" y="1303451"/>
              <a:ext cx="799317" cy="841334"/>
              <a:chOff x="3027033" y="1244439"/>
              <a:chExt cx="1270977" cy="1337786"/>
            </a:xfrm>
          </p:grpSpPr>
          <p:sp>
            <p:nvSpPr>
              <p:cNvPr id="6522" name="Google Shape;6522;p6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23" name="Google Shape;6523;p6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4" name="Google Shape;6524;p66"/>
          <p:cNvGrpSpPr/>
          <p:nvPr/>
        </p:nvGrpSpPr>
        <p:grpSpPr>
          <a:xfrm>
            <a:off x="4057114" y="1858087"/>
            <a:ext cx="750769" cy="683784"/>
            <a:chOff x="4204684" y="2104422"/>
            <a:chExt cx="699822" cy="637382"/>
          </a:xfrm>
        </p:grpSpPr>
        <p:grpSp>
          <p:nvGrpSpPr>
            <p:cNvPr id="6525" name="Google Shape;6525;p66"/>
            <p:cNvGrpSpPr/>
            <p:nvPr/>
          </p:nvGrpSpPr>
          <p:grpSpPr>
            <a:xfrm>
              <a:off x="4204684" y="2430067"/>
              <a:ext cx="342957" cy="311738"/>
              <a:chOff x="4204684" y="2430067"/>
              <a:chExt cx="342957" cy="311738"/>
            </a:xfrm>
          </p:grpSpPr>
          <p:sp>
            <p:nvSpPr>
              <p:cNvPr id="6526" name="Google Shape;6526;p6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66"/>
            <p:cNvGrpSpPr/>
            <p:nvPr/>
          </p:nvGrpSpPr>
          <p:grpSpPr>
            <a:xfrm>
              <a:off x="4561586" y="2430067"/>
              <a:ext cx="342920" cy="311738"/>
              <a:chOff x="4561586" y="2430067"/>
              <a:chExt cx="342920" cy="311738"/>
            </a:xfrm>
          </p:grpSpPr>
          <p:sp>
            <p:nvSpPr>
              <p:cNvPr id="6529" name="Google Shape;6529;p6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66"/>
            <p:cNvGrpSpPr/>
            <p:nvPr/>
          </p:nvGrpSpPr>
          <p:grpSpPr>
            <a:xfrm>
              <a:off x="4561586" y="2104422"/>
              <a:ext cx="342920" cy="311738"/>
              <a:chOff x="4561586" y="2104422"/>
              <a:chExt cx="342920" cy="311738"/>
            </a:xfrm>
          </p:grpSpPr>
          <p:sp>
            <p:nvSpPr>
              <p:cNvPr id="6532" name="Google Shape;6532;p6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66"/>
            <p:cNvGrpSpPr/>
            <p:nvPr/>
          </p:nvGrpSpPr>
          <p:grpSpPr>
            <a:xfrm>
              <a:off x="4204684" y="2104422"/>
              <a:ext cx="342957" cy="311664"/>
              <a:chOff x="4204684" y="2104422"/>
              <a:chExt cx="342957" cy="311664"/>
            </a:xfrm>
          </p:grpSpPr>
          <p:sp>
            <p:nvSpPr>
              <p:cNvPr id="6535" name="Google Shape;6535;p6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37" name="Google Shape;6537;p66"/>
          <p:cNvGrpSpPr/>
          <p:nvPr/>
        </p:nvGrpSpPr>
        <p:grpSpPr>
          <a:xfrm>
            <a:off x="5521547" y="971301"/>
            <a:ext cx="660591" cy="688867"/>
            <a:chOff x="5830645" y="1267368"/>
            <a:chExt cx="530340" cy="553040"/>
          </a:xfrm>
        </p:grpSpPr>
        <p:sp>
          <p:nvSpPr>
            <p:cNvPr id="6538" name="Google Shape;6538;p6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9" name="Google Shape;6539;p66"/>
            <p:cNvGrpSpPr/>
            <p:nvPr/>
          </p:nvGrpSpPr>
          <p:grpSpPr>
            <a:xfrm>
              <a:off x="5830645" y="1267368"/>
              <a:ext cx="259743" cy="269909"/>
              <a:chOff x="5830645" y="1267368"/>
              <a:chExt cx="259743" cy="269909"/>
            </a:xfrm>
          </p:grpSpPr>
          <p:sp>
            <p:nvSpPr>
              <p:cNvPr id="6540" name="Google Shape;6540;p6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66"/>
            <p:cNvGrpSpPr/>
            <p:nvPr/>
          </p:nvGrpSpPr>
          <p:grpSpPr>
            <a:xfrm>
              <a:off x="6101293" y="1267368"/>
              <a:ext cx="259692" cy="269909"/>
              <a:chOff x="6101293" y="1267368"/>
              <a:chExt cx="259692" cy="269909"/>
            </a:xfrm>
          </p:grpSpPr>
          <p:sp>
            <p:nvSpPr>
              <p:cNvPr id="6543" name="Google Shape;6543;p6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66"/>
            <p:cNvGrpSpPr/>
            <p:nvPr/>
          </p:nvGrpSpPr>
          <p:grpSpPr>
            <a:xfrm>
              <a:off x="5830645" y="1550500"/>
              <a:ext cx="259692" cy="269909"/>
              <a:chOff x="5830645" y="1550500"/>
              <a:chExt cx="259692" cy="269909"/>
            </a:xfrm>
          </p:grpSpPr>
          <p:sp>
            <p:nvSpPr>
              <p:cNvPr id="6546" name="Google Shape;6546;p6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66"/>
            <p:cNvGrpSpPr/>
            <p:nvPr/>
          </p:nvGrpSpPr>
          <p:grpSpPr>
            <a:xfrm>
              <a:off x="6101293" y="1550500"/>
              <a:ext cx="259692" cy="269909"/>
              <a:chOff x="6101293" y="1550500"/>
              <a:chExt cx="259692" cy="269909"/>
            </a:xfrm>
          </p:grpSpPr>
          <p:sp>
            <p:nvSpPr>
              <p:cNvPr id="6549" name="Google Shape;6549;p6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1" name="Google Shape;6551;p66"/>
          <p:cNvGrpSpPr/>
          <p:nvPr/>
        </p:nvGrpSpPr>
        <p:grpSpPr>
          <a:xfrm>
            <a:off x="723700" y="1861760"/>
            <a:ext cx="697154" cy="679574"/>
            <a:chOff x="2679875" y="2361475"/>
            <a:chExt cx="780425" cy="760575"/>
          </a:xfrm>
        </p:grpSpPr>
        <p:sp>
          <p:nvSpPr>
            <p:cNvPr id="6552" name="Google Shape;6552;p6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66"/>
          <p:cNvGrpSpPr/>
          <p:nvPr/>
        </p:nvGrpSpPr>
        <p:grpSpPr>
          <a:xfrm>
            <a:off x="3122859" y="971352"/>
            <a:ext cx="735829" cy="684547"/>
            <a:chOff x="3351965" y="1148808"/>
            <a:chExt cx="750770" cy="698375"/>
          </a:xfrm>
        </p:grpSpPr>
        <p:grpSp>
          <p:nvGrpSpPr>
            <p:cNvPr id="6559" name="Google Shape;6559;p66"/>
            <p:cNvGrpSpPr/>
            <p:nvPr/>
          </p:nvGrpSpPr>
          <p:grpSpPr>
            <a:xfrm>
              <a:off x="3586796" y="1148808"/>
              <a:ext cx="294857" cy="286830"/>
              <a:chOff x="3750225" y="1774000"/>
              <a:chExt cx="149575" cy="145525"/>
            </a:xfrm>
          </p:grpSpPr>
          <p:sp>
            <p:nvSpPr>
              <p:cNvPr id="6560" name="Google Shape;6560;p6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66"/>
            <p:cNvGrpSpPr/>
            <p:nvPr/>
          </p:nvGrpSpPr>
          <p:grpSpPr>
            <a:xfrm>
              <a:off x="3779245" y="1375768"/>
              <a:ext cx="323490" cy="286978"/>
              <a:chOff x="3847850" y="1889150"/>
              <a:chExt cx="164100" cy="145600"/>
            </a:xfrm>
          </p:grpSpPr>
          <p:sp>
            <p:nvSpPr>
              <p:cNvPr id="6563" name="Google Shape;6563;p6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66"/>
            <p:cNvGrpSpPr/>
            <p:nvPr/>
          </p:nvGrpSpPr>
          <p:grpSpPr>
            <a:xfrm>
              <a:off x="3351965" y="1330435"/>
              <a:ext cx="295449" cy="285401"/>
              <a:chOff x="3631100" y="1866150"/>
              <a:chExt cx="149875" cy="144800"/>
            </a:xfrm>
          </p:grpSpPr>
          <p:sp>
            <p:nvSpPr>
              <p:cNvPr id="6566" name="Google Shape;6566;p6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66"/>
            <p:cNvGrpSpPr/>
            <p:nvPr/>
          </p:nvGrpSpPr>
          <p:grpSpPr>
            <a:xfrm>
              <a:off x="3548208" y="1560352"/>
              <a:ext cx="294808" cy="286830"/>
              <a:chOff x="3730650" y="1982800"/>
              <a:chExt cx="149550" cy="145525"/>
            </a:xfrm>
          </p:grpSpPr>
          <p:sp>
            <p:nvSpPr>
              <p:cNvPr id="6569" name="Google Shape;6569;p6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1" name="Google Shape;6571;p66"/>
          <p:cNvGrpSpPr/>
          <p:nvPr/>
        </p:nvGrpSpPr>
        <p:grpSpPr>
          <a:xfrm>
            <a:off x="7624512" y="971306"/>
            <a:ext cx="804565" cy="677795"/>
            <a:chOff x="7636443" y="1204988"/>
            <a:chExt cx="804565" cy="677795"/>
          </a:xfrm>
        </p:grpSpPr>
        <p:grpSp>
          <p:nvGrpSpPr>
            <p:cNvPr id="6572" name="Google Shape;6572;p66"/>
            <p:cNvGrpSpPr/>
            <p:nvPr/>
          </p:nvGrpSpPr>
          <p:grpSpPr>
            <a:xfrm>
              <a:off x="7636443" y="1509705"/>
              <a:ext cx="804565" cy="373078"/>
              <a:chOff x="7636443" y="1509705"/>
              <a:chExt cx="804565" cy="373078"/>
            </a:xfrm>
          </p:grpSpPr>
          <p:sp>
            <p:nvSpPr>
              <p:cNvPr id="6573" name="Google Shape;6573;p6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66"/>
            <p:cNvGrpSpPr/>
            <p:nvPr/>
          </p:nvGrpSpPr>
          <p:grpSpPr>
            <a:xfrm>
              <a:off x="7636443" y="1408133"/>
              <a:ext cx="804565" cy="373078"/>
              <a:chOff x="7636443" y="1408133"/>
              <a:chExt cx="804565" cy="373078"/>
            </a:xfrm>
          </p:grpSpPr>
          <p:sp>
            <p:nvSpPr>
              <p:cNvPr id="6576" name="Google Shape;6576;p6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66"/>
            <p:cNvGrpSpPr/>
            <p:nvPr/>
          </p:nvGrpSpPr>
          <p:grpSpPr>
            <a:xfrm>
              <a:off x="7636443" y="1306560"/>
              <a:ext cx="804565" cy="373078"/>
              <a:chOff x="7636443" y="1306560"/>
              <a:chExt cx="804565" cy="373078"/>
            </a:xfrm>
          </p:grpSpPr>
          <p:sp>
            <p:nvSpPr>
              <p:cNvPr id="6579" name="Google Shape;6579;p6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66"/>
            <p:cNvGrpSpPr/>
            <p:nvPr/>
          </p:nvGrpSpPr>
          <p:grpSpPr>
            <a:xfrm>
              <a:off x="7636443" y="1204988"/>
              <a:ext cx="804565" cy="373078"/>
              <a:chOff x="7636443" y="1204988"/>
              <a:chExt cx="804565" cy="373078"/>
            </a:xfrm>
          </p:grpSpPr>
          <p:sp>
            <p:nvSpPr>
              <p:cNvPr id="6582" name="Google Shape;6582;p6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4" name="Google Shape;6584;p66"/>
          <p:cNvGrpSpPr/>
          <p:nvPr/>
        </p:nvGrpSpPr>
        <p:grpSpPr>
          <a:xfrm>
            <a:off x="4963358" y="1878721"/>
            <a:ext cx="661339" cy="661188"/>
            <a:chOff x="3990000" y="975400"/>
            <a:chExt cx="3934200" cy="3933300"/>
          </a:xfrm>
        </p:grpSpPr>
        <p:sp>
          <p:nvSpPr>
            <p:cNvPr id="6585" name="Google Shape;6585;p6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66"/>
          <p:cNvGrpSpPr/>
          <p:nvPr/>
        </p:nvGrpSpPr>
        <p:grpSpPr>
          <a:xfrm>
            <a:off x="6607006" y="1857359"/>
            <a:ext cx="868881" cy="684241"/>
            <a:chOff x="6598259" y="2078634"/>
            <a:chExt cx="868881" cy="684241"/>
          </a:xfrm>
        </p:grpSpPr>
        <p:sp>
          <p:nvSpPr>
            <p:cNvPr id="6590" name="Google Shape;6590;p6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6" name="Google Shape;6596;p66"/>
            <p:cNvGrpSpPr/>
            <p:nvPr/>
          </p:nvGrpSpPr>
          <p:grpSpPr>
            <a:xfrm>
              <a:off x="6808175" y="2078634"/>
              <a:ext cx="452229" cy="684241"/>
              <a:chOff x="6808175" y="2078634"/>
              <a:chExt cx="452229" cy="684241"/>
            </a:xfrm>
          </p:grpSpPr>
          <p:sp>
            <p:nvSpPr>
              <p:cNvPr id="6597" name="Google Shape;6597;p6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3" name="Google Shape;6603;p66"/>
              <p:cNvGrpSpPr/>
              <p:nvPr/>
            </p:nvGrpSpPr>
            <p:grpSpPr>
              <a:xfrm>
                <a:off x="6821586" y="2078634"/>
                <a:ext cx="426871" cy="684241"/>
                <a:chOff x="6821586" y="2078634"/>
                <a:chExt cx="426871" cy="684241"/>
              </a:xfrm>
            </p:grpSpPr>
            <p:grpSp>
              <p:nvGrpSpPr>
                <p:cNvPr id="6604" name="Google Shape;6604;p66"/>
                <p:cNvGrpSpPr/>
                <p:nvPr/>
              </p:nvGrpSpPr>
              <p:grpSpPr>
                <a:xfrm>
                  <a:off x="6821586" y="2078634"/>
                  <a:ext cx="426871" cy="684241"/>
                  <a:chOff x="6821586" y="2078634"/>
                  <a:chExt cx="426871" cy="684241"/>
                </a:xfrm>
              </p:grpSpPr>
              <p:sp>
                <p:nvSpPr>
                  <p:cNvPr id="6605" name="Google Shape;6605;p6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4" name="Google Shape;6624;p6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30" name="Google Shape;6630;p66"/>
          <p:cNvGrpSpPr/>
          <p:nvPr/>
        </p:nvGrpSpPr>
        <p:grpSpPr>
          <a:xfrm>
            <a:off x="5780173" y="1862968"/>
            <a:ext cx="671358" cy="671358"/>
            <a:chOff x="6535625" y="760425"/>
            <a:chExt cx="1665900" cy="1665900"/>
          </a:xfrm>
        </p:grpSpPr>
        <p:sp>
          <p:nvSpPr>
            <p:cNvPr id="6631" name="Google Shape;6631;p66"/>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6"/>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6"/>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6"/>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66"/>
          <p:cNvGrpSpPr/>
          <p:nvPr/>
        </p:nvGrpSpPr>
        <p:grpSpPr>
          <a:xfrm>
            <a:off x="716989" y="3531368"/>
            <a:ext cx="1340789" cy="640830"/>
            <a:chOff x="238125" y="1151100"/>
            <a:chExt cx="7139450" cy="3412300"/>
          </a:xfrm>
        </p:grpSpPr>
        <p:sp>
          <p:nvSpPr>
            <p:cNvPr id="6636" name="Google Shape;6636;p6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66"/>
          <p:cNvGrpSpPr/>
          <p:nvPr/>
        </p:nvGrpSpPr>
        <p:grpSpPr>
          <a:xfrm>
            <a:off x="5584212" y="2734649"/>
            <a:ext cx="985357" cy="585764"/>
            <a:chOff x="5145061" y="2881789"/>
            <a:chExt cx="1107641" cy="658458"/>
          </a:xfrm>
        </p:grpSpPr>
        <p:grpSp>
          <p:nvGrpSpPr>
            <p:cNvPr id="6649" name="Google Shape;6649;p66"/>
            <p:cNvGrpSpPr/>
            <p:nvPr/>
          </p:nvGrpSpPr>
          <p:grpSpPr>
            <a:xfrm>
              <a:off x="5722989" y="3244587"/>
              <a:ext cx="529713" cy="295659"/>
              <a:chOff x="5722989" y="3244587"/>
              <a:chExt cx="529713" cy="295659"/>
            </a:xfrm>
          </p:grpSpPr>
          <p:sp>
            <p:nvSpPr>
              <p:cNvPr id="6650" name="Google Shape;6650;p6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51" name="Google Shape;6651;p6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652" name="Google Shape;6652;p66"/>
            <p:cNvGrpSpPr/>
            <p:nvPr/>
          </p:nvGrpSpPr>
          <p:grpSpPr>
            <a:xfrm>
              <a:off x="5145061" y="3244587"/>
              <a:ext cx="536807" cy="295659"/>
              <a:chOff x="5145061" y="3244587"/>
              <a:chExt cx="536807" cy="295659"/>
            </a:xfrm>
          </p:grpSpPr>
          <p:sp>
            <p:nvSpPr>
              <p:cNvPr id="6653" name="Google Shape;6653;p6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54" name="Google Shape;6654;p6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655" name="Google Shape;6655;p66"/>
            <p:cNvGrpSpPr/>
            <p:nvPr/>
          </p:nvGrpSpPr>
          <p:grpSpPr>
            <a:xfrm>
              <a:off x="5341327" y="2898245"/>
              <a:ext cx="532309" cy="614891"/>
              <a:chOff x="5341327" y="2898245"/>
              <a:chExt cx="532309" cy="614891"/>
            </a:xfrm>
          </p:grpSpPr>
          <p:sp>
            <p:nvSpPr>
              <p:cNvPr id="6656" name="Google Shape;6656;p6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57" name="Google Shape;6657;p6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658" name="Google Shape;6658;p66"/>
            <p:cNvGrpSpPr/>
            <p:nvPr/>
          </p:nvGrpSpPr>
          <p:grpSpPr>
            <a:xfrm>
              <a:off x="5532290" y="2881789"/>
              <a:ext cx="620516" cy="305456"/>
              <a:chOff x="5532290" y="2881789"/>
              <a:chExt cx="620516" cy="305456"/>
            </a:xfrm>
          </p:grpSpPr>
          <p:sp>
            <p:nvSpPr>
              <p:cNvPr id="6659" name="Google Shape;6659;p6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60" name="Google Shape;6660;p6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661" name="Google Shape;6661;p66"/>
          <p:cNvGrpSpPr/>
          <p:nvPr/>
        </p:nvGrpSpPr>
        <p:grpSpPr>
          <a:xfrm>
            <a:off x="8163135" y="3526707"/>
            <a:ext cx="269068" cy="645491"/>
            <a:chOff x="7026852" y="3311869"/>
            <a:chExt cx="434331" cy="1041954"/>
          </a:xfrm>
        </p:grpSpPr>
        <p:sp>
          <p:nvSpPr>
            <p:cNvPr id="6662" name="Google Shape;6662;p6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66"/>
          <p:cNvGrpSpPr/>
          <p:nvPr/>
        </p:nvGrpSpPr>
        <p:grpSpPr>
          <a:xfrm>
            <a:off x="6179716" y="3565945"/>
            <a:ext cx="293882" cy="293836"/>
            <a:chOff x="4873519" y="3311869"/>
            <a:chExt cx="499374" cy="499296"/>
          </a:xfrm>
        </p:grpSpPr>
        <p:sp>
          <p:nvSpPr>
            <p:cNvPr id="6666" name="Google Shape;6666;p6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8" name="Google Shape;6668;p66"/>
          <p:cNvGrpSpPr/>
          <p:nvPr/>
        </p:nvGrpSpPr>
        <p:grpSpPr>
          <a:xfrm>
            <a:off x="6179716" y="3878316"/>
            <a:ext cx="293882" cy="293882"/>
            <a:chOff x="4873519" y="3875839"/>
            <a:chExt cx="499374" cy="499374"/>
          </a:xfrm>
        </p:grpSpPr>
        <p:sp>
          <p:nvSpPr>
            <p:cNvPr id="6669" name="Google Shape;6669;p6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66"/>
          <p:cNvGrpSpPr/>
          <p:nvPr/>
        </p:nvGrpSpPr>
        <p:grpSpPr>
          <a:xfrm>
            <a:off x="2410244" y="1850269"/>
            <a:ext cx="698104" cy="698208"/>
            <a:chOff x="2565073" y="2075876"/>
            <a:chExt cx="672482" cy="672518"/>
          </a:xfrm>
        </p:grpSpPr>
        <p:sp>
          <p:nvSpPr>
            <p:cNvPr id="6672" name="Google Shape;6672;p6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66"/>
          <p:cNvGrpSpPr/>
          <p:nvPr/>
        </p:nvGrpSpPr>
        <p:grpSpPr>
          <a:xfrm>
            <a:off x="5633655" y="3534869"/>
            <a:ext cx="438354" cy="637329"/>
            <a:chOff x="1697726" y="3244179"/>
            <a:chExt cx="788124" cy="1146069"/>
          </a:xfrm>
        </p:grpSpPr>
        <p:sp>
          <p:nvSpPr>
            <p:cNvPr id="6679" name="Google Shape;6679;p6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1" name="Google Shape;6681;p66"/>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2" name="Google Shape;6682;p66"/>
          <p:cNvGrpSpPr/>
          <p:nvPr/>
        </p:nvGrpSpPr>
        <p:grpSpPr>
          <a:xfrm>
            <a:off x="7634869" y="1863232"/>
            <a:ext cx="799565" cy="670282"/>
            <a:chOff x="7617850" y="2063282"/>
            <a:chExt cx="799565" cy="670282"/>
          </a:xfrm>
        </p:grpSpPr>
        <p:cxnSp>
          <p:nvCxnSpPr>
            <p:cNvPr id="6683" name="Google Shape;6683;p6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684" name="Google Shape;6684;p6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685" name="Google Shape;6685;p6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686" name="Google Shape;6686;p6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687" name="Google Shape;6687;p6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688" name="Google Shape;6688;p6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689" name="Google Shape;6689;p66"/>
            <p:cNvGrpSpPr/>
            <p:nvPr/>
          </p:nvGrpSpPr>
          <p:grpSpPr>
            <a:xfrm>
              <a:off x="7734309" y="2063282"/>
              <a:ext cx="570957" cy="620095"/>
              <a:chOff x="7734309" y="2063282"/>
              <a:chExt cx="570957" cy="620095"/>
            </a:xfrm>
          </p:grpSpPr>
          <p:grpSp>
            <p:nvGrpSpPr>
              <p:cNvPr id="6690" name="Google Shape;6690;p66"/>
              <p:cNvGrpSpPr/>
              <p:nvPr/>
            </p:nvGrpSpPr>
            <p:grpSpPr>
              <a:xfrm>
                <a:off x="8031573" y="2063282"/>
                <a:ext cx="273693" cy="620095"/>
                <a:chOff x="8031573" y="2063282"/>
                <a:chExt cx="273693" cy="620095"/>
              </a:xfrm>
            </p:grpSpPr>
            <p:sp>
              <p:nvSpPr>
                <p:cNvPr id="6691" name="Google Shape;6691;p6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66"/>
              <p:cNvGrpSpPr/>
              <p:nvPr/>
            </p:nvGrpSpPr>
            <p:grpSpPr>
              <a:xfrm flipH="1">
                <a:off x="7734309" y="2063282"/>
                <a:ext cx="273693" cy="620095"/>
                <a:chOff x="8031573" y="2063282"/>
                <a:chExt cx="273693" cy="620095"/>
              </a:xfrm>
            </p:grpSpPr>
            <p:sp>
              <p:nvSpPr>
                <p:cNvPr id="6696" name="Google Shape;6696;p6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700" name="Google Shape;6700;p66"/>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6"/>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2" name="Google Shape;6702;p66"/>
          <p:cNvGrpSpPr/>
          <p:nvPr/>
        </p:nvGrpSpPr>
        <p:grpSpPr>
          <a:xfrm>
            <a:off x="7821475" y="2716715"/>
            <a:ext cx="602567" cy="601884"/>
            <a:chOff x="1186975" y="238125"/>
            <a:chExt cx="5244275" cy="5238325"/>
          </a:xfrm>
        </p:grpSpPr>
        <p:sp>
          <p:nvSpPr>
            <p:cNvPr id="6703" name="Google Shape;6703;p6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66"/>
          <p:cNvGrpSpPr/>
          <p:nvPr/>
        </p:nvGrpSpPr>
        <p:grpSpPr>
          <a:xfrm>
            <a:off x="3264213" y="1856199"/>
            <a:ext cx="651848" cy="687338"/>
            <a:chOff x="3400515" y="2056248"/>
            <a:chExt cx="698134" cy="735987"/>
          </a:xfrm>
        </p:grpSpPr>
        <p:grpSp>
          <p:nvGrpSpPr>
            <p:cNvPr id="6708" name="Google Shape;6708;p66"/>
            <p:cNvGrpSpPr/>
            <p:nvPr/>
          </p:nvGrpSpPr>
          <p:grpSpPr>
            <a:xfrm>
              <a:off x="3400515" y="2283913"/>
              <a:ext cx="312919" cy="219900"/>
              <a:chOff x="3400515" y="2283913"/>
              <a:chExt cx="312919" cy="219900"/>
            </a:xfrm>
          </p:grpSpPr>
          <p:sp>
            <p:nvSpPr>
              <p:cNvPr id="6709" name="Google Shape;6709;p6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10" name="Google Shape;6710;p6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711" name="Google Shape;6711;p66"/>
            <p:cNvGrpSpPr/>
            <p:nvPr/>
          </p:nvGrpSpPr>
          <p:grpSpPr>
            <a:xfrm>
              <a:off x="3547823" y="2461089"/>
              <a:ext cx="219900" cy="331146"/>
              <a:chOff x="3547823" y="2461089"/>
              <a:chExt cx="219900" cy="331146"/>
            </a:xfrm>
          </p:grpSpPr>
          <p:sp>
            <p:nvSpPr>
              <p:cNvPr id="6712" name="Google Shape;6712;p6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13" name="Google Shape;6713;p6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714" name="Google Shape;6714;p66"/>
            <p:cNvGrpSpPr/>
            <p:nvPr/>
          </p:nvGrpSpPr>
          <p:grpSpPr>
            <a:xfrm>
              <a:off x="3734138" y="2461089"/>
              <a:ext cx="219900" cy="331146"/>
              <a:chOff x="3734138" y="2461089"/>
              <a:chExt cx="219900" cy="331146"/>
            </a:xfrm>
          </p:grpSpPr>
          <p:sp>
            <p:nvSpPr>
              <p:cNvPr id="6715" name="Google Shape;6715;p6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16" name="Google Shape;6716;p6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717" name="Google Shape;6717;p66"/>
            <p:cNvGrpSpPr/>
            <p:nvPr/>
          </p:nvGrpSpPr>
          <p:grpSpPr>
            <a:xfrm>
              <a:off x="3787560" y="2281742"/>
              <a:ext cx="311089" cy="219900"/>
              <a:chOff x="3787560" y="2281742"/>
              <a:chExt cx="311089" cy="219900"/>
            </a:xfrm>
          </p:grpSpPr>
          <p:sp>
            <p:nvSpPr>
              <p:cNvPr id="6718" name="Google Shape;6718;p6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19" name="Google Shape;6719;p6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720" name="Google Shape;6720;p66"/>
            <p:cNvGrpSpPr/>
            <p:nvPr/>
          </p:nvGrpSpPr>
          <p:grpSpPr>
            <a:xfrm>
              <a:off x="3637290" y="2056248"/>
              <a:ext cx="219900" cy="330736"/>
              <a:chOff x="3637290" y="2056248"/>
              <a:chExt cx="219900" cy="330736"/>
            </a:xfrm>
          </p:grpSpPr>
          <p:sp>
            <p:nvSpPr>
              <p:cNvPr id="6721" name="Google Shape;6721;p6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722" name="Google Shape;6722;p6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723" name="Google Shape;6723;p66"/>
          <p:cNvGrpSpPr/>
          <p:nvPr/>
        </p:nvGrpSpPr>
        <p:grpSpPr>
          <a:xfrm>
            <a:off x="2555919" y="2726205"/>
            <a:ext cx="1268144" cy="592394"/>
            <a:chOff x="238125" y="1188750"/>
            <a:chExt cx="7140450" cy="3335550"/>
          </a:xfrm>
        </p:grpSpPr>
        <p:sp>
          <p:nvSpPr>
            <p:cNvPr id="6724" name="Google Shape;6724;p6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66"/>
          <p:cNvGrpSpPr/>
          <p:nvPr/>
        </p:nvGrpSpPr>
        <p:grpSpPr>
          <a:xfrm>
            <a:off x="6663819" y="2728360"/>
            <a:ext cx="1053944" cy="590147"/>
            <a:chOff x="238125" y="1335475"/>
            <a:chExt cx="5418735" cy="3034175"/>
          </a:xfrm>
        </p:grpSpPr>
        <p:sp>
          <p:nvSpPr>
            <p:cNvPr id="6730" name="Google Shape;6730;p6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66"/>
          <p:cNvGrpSpPr/>
          <p:nvPr/>
        </p:nvGrpSpPr>
        <p:grpSpPr>
          <a:xfrm>
            <a:off x="4094628" y="3533259"/>
            <a:ext cx="1268207" cy="638939"/>
            <a:chOff x="3967651" y="3645904"/>
            <a:chExt cx="1479304" cy="745292"/>
          </a:xfrm>
        </p:grpSpPr>
        <p:grpSp>
          <p:nvGrpSpPr>
            <p:cNvPr id="6734" name="Google Shape;6734;p66"/>
            <p:cNvGrpSpPr/>
            <p:nvPr/>
          </p:nvGrpSpPr>
          <p:grpSpPr>
            <a:xfrm>
              <a:off x="3967651" y="4009026"/>
              <a:ext cx="1479304" cy="382170"/>
              <a:chOff x="3967651" y="4009026"/>
              <a:chExt cx="1479304" cy="382170"/>
            </a:xfrm>
          </p:grpSpPr>
          <p:grpSp>
            <p:nvGrpSpPr>
              <p:cNvPr id="6735" name="Google Shape;6735;p66"/>
              <p:cNvGrpSpPr/>
              <p:nvPr/>
            </p:nvGrpSpPr>
            <p:grpSpPr>
              <a:xfrm>
                <a:off x="4892216" y="4195630"/>
                <a:ext cx="554739" cy="195566"/>
                <a:chOff x="3604375" y="4892160"/>
                <a:chExt cx="1651500" cy="582215"/>
              </a:xfrm>
            </p:grpSpPr>
            <p:sp>
              <p:nvSpPr>
                <p:cNvPr id="6736" name="Google Shape;6736;p6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66"/>
              <p:cNvGrpSpPr/>
              <p:nvPr/>
            </p:nvGrpSpPr>
            <p:grpSpPr>
              <a:xfrm>
                <a:off x="3967651" y="4146303"/>
                <a:ext cx="579402" cy="244893"/>
                <a:chOff x="851875" y="4745310"/>
                <a:chExt cx="1724925" cy="729065"/>
              </a:xfrm>
            </p:grpSpPr>
            <p:sp>
              <p:nvSpPr>
                <p:cNvPr id="6739" name="Google Shape;6739;p6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66"/>
              <p:cNvGrpSpPr/>
              <p:nvPr/>
            </p:nvGrpSpPr>
            <p:grpSpPr>
              <a:xfrm>
                <a:off x="4460753" y="4009026"/>
                <a:ext cx="493110" cy="382170"/>
                <a:chOff x="2319875" y="4336625"/>
                <a:chExt cx="1468025" cy="1137750"/>
              </a:xfrm>
            </p:grpSpPr>
            <p:sp>
              <p:nvSpPr>
                <p:cNvPr id="6742" name="Google Shape;6742;p6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44" name="Google Shape;6744;p66"/>
            <p:cNvGrpSpPr/>
            <p:nvPr/>
          </p:nvGrpSpPr>
          <p:grpSpPr>
            <a:xfrm>
              <a:off x="4479443" y="3645904"/>
              <a:ext cx="455965" cy="388789"/>
              <a:chOff x="2957425" y="238100"/>
              <a:chExt cx="1910200" cy="1628775"/>
            </a:xfrm>
          </p:grpSpPr>
          <p:sp>
            <p:nvSpPr>
              <p:cNvPr id="6745" name="Google Shape;6745;p6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5" name="Google Shape;6755;p66"/>
          <p:cNvGrpSpPr/>
          <p:nvPr/>
        </p:nvGrpSpPr>
        <p:grpSpPr>
          <a:xfrm>
            <a:off x="2480742" y="3534460"/>
            <a:ext cx="1243128" cy="637739"/>
            <a:chOff x="2496310" y="3693351"/>
            <a:chExt cx="1342906" cy="688926"/>
          </a:xfrm>
        </p:grpSpPr>
        <p:grpSp>
          <p:nvGrpSpPr>
            <p:cNvPr id="6756" name="Google Shape;6756;p66"/>
            <p:cNvGrpSpPr/>
            <p:nvPr/>
          </p:nvGrpSpPr>
          <p:grpSpPr>
            <a:xfrm>
              <a:off x="2496310" y="3693351"/>
              <a:ext cx="1342906" cy="688875"/>
              <a:chOff x="2496310" y="3693351"/>
              <a:chExt cx="1342906" cy="688875"/>
            </a:xfrm>
          </p:grpSpPr>
          <p:sp>
            <p:nvSpPr>
              <p:cNvPr id="6757" name="Google Shape;6757;p6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63" name="Google Shape;6763;p66"/>
              <p:cNvCxnSpPr>
                <a:stCxn id="676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764" name="Google Shape;6764;p66"/>
              <p:cNvCxnSpPr>
                <a:stCxn id="675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765" name="Google Shape;6765;p66"/>
              <p:cNvCxnSpPr>
                <a:stCxn id="675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766" name="Google Shape;6766;p66"/>
              <p:cNvCxnSpPr>
                <a:stCxn id="676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767" name="Google Shape;6767;p66"/>
              <p:cNvCxnSpPr>
                <a:stCxn id="676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768" name="Google Shape;6768;p66"/>
            <p:cNvGrpSpPr/>
            <p:nvPr/>
          </p:nvGrpSpPr>
          <p:grpSpPr>
            <a:xfrm>
              <a:off x="2675275" y="3930557"/>
              <a:ext cx="1003306" cy="451719"/>
              <a:chOff x="2675275" y="4174282"/>
              <a:chExt cx="1003306" cy="451719"/>
            </a:xfrm>
          </p:grpSpPr>
          <p:sp>
            <p:nvSpPr>
              <p:cNvPr id="6769" name="Google Shape;6769;p6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72" name="Google Shape;6772;p66"/>
          <p:cNvGrpSpPr/>
          <p:nvPr/>
        </p:nvGrpSpPr>
        <p:grpSpPr>
          <a:xfrm>
            <a:off x="1654412" y="971306"/>
            <a:ext cx="574511" cy="874709"/>
            <a:chOff x="1715404" y="1112080"/>
            <a:chExt cx="642270" cy="977984"/>
          </a:xfrm>
        </p:grpSpPr>
        <p:grpSp>
          <p:nvGrpSpPr>
            <p:cNvPr id="6773" name="Google Shape;6773;p66"/>
            <p:cNvGrpSpPr/>
            <p:nvPr/>
          </p:nvGrpSpPr>
          <p:grpSpPr>
            <a:xfrm>
              <a:off x="1715404" y="1112080"/>
              <a:ext cx="642270" cy="977984"/>
              <a:chOff x="1715404" y="1112080"/>
              <a:chExt cx="642270" cy="977984"/>
            </a:xfrm>
          </p:grpSpPr>
          <p:sp>
            <p:nvSpPr>
              <p:cNvPr id="6774" name="Google Shape;6774;p6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66"/>
            <p:cNvGrpSpPr/>
            <p:nvPr/>
          </p:nvGrpSpPr>
          <p:grpSpPr>
            <a:xfrm>
              <a:off x="1768927" y="1165603"/>
              <a:ext cx="535225" cy="851367"/>
              <a:chOff x="1768927" y="1165603"/>
              <a:chExt cx="535225" cy="851367"/>
            </a:xfrm>
          </p:grpSpPr>
          <p:sp>
            <p:nvSpPr>
              <p:cNvPr id="6777" name="Google Shape;6777;p6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66"/>
            <p:cNvGrpSpPr/>
            <p:nvPr/>
          </p:nvGrpSpPr>
          <p:grpSpPr>
            <a:xfrm>
              <a:off x="1822449" y="1219125"/>
              <a:ext cx="428180" cy="718859"/>
              <a:chOff x="1822449" y="1219125"/>
              <a:chExt cx="428180" cy="718859"/>
            </a:xfrm>
          </p:grpSpPr>
          <p:sp>
            <p:nvSpPr>
              <p:cNvPr id="6780" name="Google Shape;6780;p6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66"/>
            <p:cNvGrpSpPr/>
            <p:nvPr/>
          </p:nvGrpSpPr>
          <p:grpSpPr>
            <a:xfrm>
              <a:off x="1875972" y="1272648"/>
              <a:ext cx="321135" cy="586939"/>
              <a:chOff x="1875972" y="1272648"/>
              <a:chExt cx="321135" cy="586939"/>
            </a:xfrm>
          </p:grpSpPr>
          <p:sp>
            <p:nvSpPr>
              <p:cNvPr id="6783" name="Google Shape;6783;p6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85" name="Google Shape;6785;p66"/>
          <p:cNvGrpSpPr/>
          <p:nvPr/>
        </p:nvGrpSpPr>
        <p:grpSpPr>
          <a:xfrm>
            <a:off x="7761573" y="3528028"/>
            <a:ext cx="293855" cy="644170"/>
            <a:chOff x="241025" y="3151575"/>
            <a:chExt cx="293855" cy="644170"/>
          </a:xfrm>
        </p:grpSpPr>
        <p:sp>
          <p:nvSpPr>
            <p:cNvPr id="6786" name="Google Shape;6786;p6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8" name="Google Shape;6788;p66"/>
          <p:cNvGrpSpPr/>
          <p:nvPr/>
        </p:nvGrpSpPr>
        <p:grpSpPr>
          <a:xfrm>
            <a:off x="709557" y="2728028"/>
            <a:ext cx="1779649" cy="591620"/>
            <a:chOff x="246070" y="1983375"/>
            <a:chExt cx="1855347" cy="616849"/>
          </a:xfrm>
        </p:grpSpPr>
        <p:sp>
          <p:nvSpPr>
            <p:cNvPr id="6789" name="Google Shape;6789;p6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66"/>
          <p:cNvGrpSpPr/>
          <p:nvPr/>
        </p:nvGrpSpPr>
        <p:grpSpPr>
          <a:xfrm>
            <a:off x="2320424" y="971306"/>
            <a:ext cx="711055" cy="745993"/>
            <a:chOff x="2496269" y="1171698"/>
            <a:chExt cx="761953" cy="799392"/>
          </a:xfrm>
        </p:grpSpPr>
        <p:grpSp>
          <p:nvGrpSpPr>
            <p:cNvPr id="6799" name="Google Shape;6799;p66"/>
            <p:cNvGrpSpPr/>
            <p:nvPr/>
          </p:nvGrpSpPr>
          <p:grpSpPr>
            <a:xfrm>
              <a:off x="2496269" y="1171698"/>
              <a:ext cx="761953" cy="723022"/>
              <a:chOff x="2496269" y="1171698"/>
              <a:chExt cx="761953" cy="723022"/>
            </a:xfrm>
          </p:grpSpPr>
          <p:sp>
            <p:nvSpPr>
              <p:cNvPr id="6800" name="Google Shape;6800;p6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2" name="Google Shape;6802;p66"/>
              <p:cNvGrpSpPr/>
              <p:nvPr/>
            </p:nvGrpSpPr>
            <p:grpSpPr>
              <a:xfrm>
                <a:off x="2496269" y="1171698"/>
                <a:ext cx="761953" cy="723022"/>
                <a:chOff x="2496269" y="1120652"/>
                <a:chExt cx="761953" cy="723022"/>
              </a:xfrm>
            </p:grpSpPr>
            <p:grpSp>
              <p:nvGrpSpPr>
                <p:cNvPr id="6803" name="Google Shape;6803;p66"/>
                <p:cNvGrpSpPr/>
                <p:nvPr/>
              </p:nvGrpSpPr>
              <p:grpSpPr>
                <a:xfrm>
                  <a:off x="2496269" y="1120652"/>
                  <a:ext cx="761953" cy="723022"/>
                  <a:chOff x="2496269" y="1120652"/>
                  <a:chExt cx="761953" cy="723022"/>
                </a:xfrm>
              </p:grpSpPr>
              <p:grpSp>
                <p:nvGrpSpPr>
                  <p:cNvPr id="6804" name="Google Shape;6804;p66"/>
                  <p:cNvGrpSpPr/>
                  <p:nvPr/>
                </p:nvGrpSpPr>
                <p:grpSpPr>
                  <a:xfrm>
                    <a:off x="2496269" y="1304589"/>
                    <a:ext cx="407089" cy="305057"/>
                    <a:chOff x="2496269" y="1304589"/>
                    <a:chExt cx="407089" cy="305057"/>
                  </a:xfrm>
                </p:grpSpPr>
                <p:sp>
                  <p:nvSpPr>
                    <p:cNvPr id="6805" name="Google Shape;6805;p6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66"/>
                  <p:cNvGrpSpPr/>
                  <p:nvPr/>
                </p:nvGrpSpPr>
                <p:grpSpPr>
                  <a:xfrm>
                    <a:off x="2586468" y="1493376"/>
                    <a:ext cx="358850" cy="349656"/>
                    <a:chOff x="2586468" y="1493376"/>
                    <a:chExt cx="358850" cy="349656"/>
                  </a:xfrm>
                </p:grpSpPr>
                <p:sp>
                  <p:nvSpPr>
                    <p:cNvPr id="6808" name="Google Shape;6808;p6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66"/>
                  <p:cNvGrpSpPr/>
                  <p:nvPr/>
                </p:nvGrpSpPr>
                <p:grpSpPr>
                  <a:xfrm>
                    <a:off x="2807939" y="1494024"/>
                    <a:ext cx="358857" cy="349650"/>
                    <a:chOff x="2807939" y="1494024"/>
                    <a:chExt cx="358857" cy="349650"/>
                  </a:xfrm>
                </p:grpSpPr>
                <p:sp>
                  <p:nvSpPr>
                    <p:cNvPr id="6811" name="Google Shape;6811;p6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66"/>
                  <p:cNvGrpSpPr/>
                  <p:nvPr/>
                </p:nvGrpSpPr>
                <p:grpSpPr>
                  <a:xfrm>
                    <a:off x="2851133" y="1305635"/>
                    <a:ext cx="407089" cy="305057"/>
                    <a:chOff x="2851133" y="1305635"/>
                    <a:chExt cx="407089" cy="305057"/>
                  </a:xfrm>
                </p:grpSpPr>
                <p:sp>
                  <p:nvSpPr>
                    <p:cNvPr id="6814" name="Google Shape;6814;p6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66"/>
                  <p:cNvGrpSpPr/>
                  <p:nvPr/>
                </p:nvGrpSpPr>
                <p:grpSpPr>
                  <a:xfrm>
                    <a:off x="2727495" y="1120652"/>
                    <a:ext cx="300271" cy="396358"/>
                    <a:chOff x="2727495" y="1120652"/>
                    <a:chExt cx="300271" cy="396358"/>
                  </a:xfrm>
                </p:grpSpPr>
                <p:sp>
                  <p:nvSpPr>
                    <p:cNvPr id="6817" name="Google Shape;6817;p6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9" name="Google Shape;6819;p66"/>
                <p:cNvGrpSpPr/>
                <p:nvPr/>
              </p:nvGrpSpPr>
              <p:grpSpPr>
                <a:xfrm>
                  <a:off x="2722305" y="1350460"/>
                  <a:ext cx="308357" cy="308344"/>
                  <a:chOff x="2722305" y="1350460"/>
                  <a:chExt cx="308357" cy="308344"/>
                </a:xfrm>
              </p:grpSpPr>
              <p:sp>
                <p:nvSpPr>
                  <p:cNvPr id="6820" name="Google Shape;6820;p6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1" name="Google Shape;6821;p66"/>
                  <p:cNvGrpSpPr/>
                  <p:nvPr/>
                </p:nvGrpSpPr>
                <p:grpSpPr>
                  <a:xfrm>
                    <a:off x="2725064" y="1364529"/>
                    <a:ext cx="297954" cy="280182"/>
                    <a:chOff x="2725064" y="1364529"/>
                    <a:chExt cx="297954" cy="280182"/>
                  </a:xfrm>
                </p:grpSpPr>
                <p:sp>
                  <p:nvSpPr>
                    <p:cNvPr id="6822" name="Google Shape;6822;p6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827" name="Google Shape;6827;p6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66"/>
          <p:cNvGrpSpPr/>
          <p:nvPr/>
        </p:nvGrpSpPr>
        <p:grpSpPr>
          <a:xfrm>
            <a:off x="3909124" y="2727412"/>
            <a:ext cx="1569144" cy="591015"/>
            <a:chOff x="3820100" y="3023049"/>
            <a:chExt cx="1303926" cy="491162"/>
          </a:xfrm>
        </p:grpSpPr>
        <p:grpSp>
          <p:nvGrpSpPr>
            <p:cNvPr id="6833" name="Google Shape;6833;p66"/>
            <p:cNvGrpSpPr/>
            <p:nvPr/>
          </p:nvGrpSpPr>
          <p:grpSpPr>
            <a:xfrm>
              <a:off x="3820100" y="3023072"/>
              <a:ext cx="1303926" cy="491139"/>
              <a:chOff x="3820100" y="3023072"/>
              <a:chExt cx="1303926" cy="491139"/>
            </a:xfrm>
          </p:grpSpPr>
          <p:sp>
            <p:nvSpPr>
              <p:cNvPr id="6834" name="Google Shape;6834;p6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66"/>
            <p:cNvGrpSpPr/>
            <p:nvPr/>
          </p:nvGrpSpPr>
          <p:grpSpPr>
            <a:xfrm>
              <a:off x="4132439" y="3023645"/>
              <a:ext cx="393633" cy="177096"/>
              <a:chOff x="4132439" y="3023645"/>
              <a:chExt cx="393633" cy="177096"/>
            </a:xfrm>
          </p:grpSpPr>
          <p:sp>
            <p:nvSpPr>
              <p:cNvPr id="6837" name="Google Shape;6837;p6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66"/>
            <p:cNvGrpSpPr/>
            <p:nvPr/>
          </p:nvGrpSpPr>
          <p:grpSpPr>
            <a:xfrm>
              <a:off x="3921811" y="3023049"/>
              <a:ext cx="1002397" cy="388943"/>
              <a:chOff x="3921811" y="3023049"/>
              <a:chExt cx="1002397" cy="388943"/>
            </a:xfrm>
          </p:grpSpPr>
          <p:sp>
            <p:nvSpPr>
              <p:cNvPr id="6840" name="Google Shape;6840;p6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66"/>
            <p:cNvGrpSpPr/>
            <p:nvPr/>
          </p:nvGrpSpPr>
          <p:grpSpPr>
            <a:xfrm>
              <a:off x="4023645" y="3023049"/>
              <a:ext cx="683032" cy="286722"/>
              <a:chOff x="4023645" y="3023049"/>
              <a:chExt cx="683032" cy="286722"/>
            </a:xfrm>
          </p:grpSpPr>
          <p:sp>
            <p:nvSpPr>
              <p:cNvPr id="6843" name="Google Shape;6843;p6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45" name="Google Shape;6845;p66"/>
          <p:cNvGrpSpPr/>
          <p:nvPr/>
        </p:nvGrpSpPr>
        <p:grpSpPr>
          <a:xfrm>
            <a:off x="1541246" y="1854257"/>
            <a:ext cx="713522" cy="688025"/>
            <a:chOff x="1706078" y="2092648"/>
            <a:chExt cx="660913" cy="637296"/>
          </a:xfrm>
        </p:grpSpPr>
        <p:sp>
          <p:nvSpPr>
            <p:cNvPr id="6846" name="Google Shape;6846;p6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7" name="Google Shape;6847;p66"/>
            <p:cNvGrpSpPr/>
            <p:nvPr/>
          </p:nvGrpSpPr>
          <p:grpSpPr>
            <a:xfrm>
              <a:off x="1706078" y="2092648"/>
              <a:ext cx="660913" cy="575241"/>
              <a:chOff x="1706078" y="2092648"/>
              <a:chExt cx="660913" cy="575241"/>
            </a:xfrm>
          </p:grpSpPr>
          <p:sp>
            <p:nvSpPr>
              <p:cNvPr id="6848" name="Google Shape;6848;p6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1" name="Google Shape;6851;p66"/>
          <p:cNvGrpSpPr/>
          <p:nvPr/>
        </p:nvGrpSpPr>
        <p:grpSpPr>
          <a:xfrm>
            <a:off x="6303104" y="971806"/>
            <a:ext cx="1317459" cy="684168"/>
            <a:chOff x="238125" y="999450"/>
            <a:chExt cx="7140700" cy="3708225"/>
          </a:xfrm>
        </p:grpSpPr>
        <p:sp>
          <p:nvSpPr>
            <p:cNvPr id="6852" name="Google Shape;6852;p6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4" name="Shape 6864"/>
        <p:cNvGrpSpPr/>
        <p:nvPr/>
      </p:nvGrpSpPr>
      <p:grpSpPr>
        <a:xfrm>
          <a:off x="0" y="0"/>
          <a:ext cx="0" cy="0"/>
          <a:chOff x="0" y="0"/>
          <a:chExt cx="0" cy="0"/>
        </a:xfrm>
      </p:grpSpPr>
      <p:grpSp>
        <p:nvGrpSpPr>
          <p:cNvPr id="6865" name="Google Shape;6865;p67"/>
          <p:cNvGrpSpPr/>
          <p:nvPr/>
        </p:nvGrpSpPr>
        <p:grpSpPr>
          <a:xfrm>
            <a:off x="717025" y="967615"/>
            <a:ext cx="1636117" cy="1526144"/>
            <a:chOff x="729238" y="1179665"/>
            <a:chExt cx="1636117" cy="1526144"/>
          </a:xfrm>
        </p:grpSpPr>
        <p:grpSp>
          <p:nvGrpSpPr>
            <p:cNvPr id="6866" name="Google Shape;6866;p67"/>
            <p:cNvGrpSpPr/>
            <p:nvPr/>
          </p:nvGrpSpPr>
          <p:grpSpPr>
            <a:xfrm>
              <a:off x="729238" y="1179665"/>
              <a:ext cx="80700" cy="1526144"/>
              <a:chOff x="729238" y="1179665"/>
              <a:chExt cx="80700" cy="1526144"/>
            </a:xfrm>
          </p:grpSpPr>
          <p:sp>
            <p:nvSpPr>
              <p:cNvPr id="6867" name="Google Shape;6867;p6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67"/>
            <p:cNvGrpSpPr/>
            <p:nvPr/>
          </p:nvGrpSpPr>
          <p:grpSpPr>
            <a:xfrm>
              <a:off x="903098" y="1179665"/>
              <a:ext cx="80700" cy="1526144"/>
              <a:chOff x="903098" y="1179665"/>
              <a:chExt cx="80700" cy="1526144"/>
            </a:xfrm>
          </p:grpSpPr>
          <p:sp>
            <p:nvSpPr>
              <p:cNvPr id="6878" name="Google Shape;6878;p6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67"/>
            <p:cNvGrpSpPr/>
            <p:nvPr/>
          </p:nvGrpSpPr>
          <p:grpSpPr>
            <a:xfrm>
              <a:off x="1076958" y="1179665"/>
              <a:ext cx="80700" cy="1526144"/>
              <a:chOff x="1076958" y="1179665"/>
              <a:chExt cx="80700" cy="1526144"/>
            </a:xfrm>
          </p:grpSpPr>
          <p:sp>
            <p:nvSpPr>
              <p:cNvPr id="6889" name="Google Shape;6889;p6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67"/>
            <p:cNvGrpSpPr/>
            <p:nvPr/>
          </p:nvGrpSpPr>
          <p:grpSpPr>
            <a:xfrm>
              <a:off x="1247707" y="1179665"/>
              <a:ext cx="80700" cy="1526144"/>
              <a:chOff x="1247707" y="1179665"/>
              <a:chExt cx="80700" cy="1526144"/>
            </a:xfrm>
          </p:grpSpPr>
          <p:sp>
            <p:nvSpPr>
              <p:cNvPr id="6900" name="Google Shape;6900;p6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67"/>
            <p:cNvGrpSpPr/>
            <p:nvPr/>
          </p:nvGrpSpPr>
          <p:grpSpPr>
            <a:xfrm>
              <a:off x="1421567" y="1179665"/>
              <a:ext cx="80700" cy="1526144"/>
              <a:chOff x="1421567" y="1179665"/>
              <a:chExt cx="80700" cy="1526144"/>
            </a:xfrm>
          </p:grpSpPr>
          <p:sp>
            <p:nvSpPr>
              <p:cNvPr id="6911" name="Google Shape;6911;p6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67"/>
            <p:cNvGrpSpPr/>
            <p:nvPr/>
          </p:nvGrpSpPr>
          <p:grpSpPr>
            <a:xfrm>
              <a:off x="1592327" y="1179665"/>
              <a:ext cx="80700" cy="1526144"/>
              <a:chOff x="1592327" y="1179665"/>
              <a:chExt cx="80700" cy="1526144"/>
            </a:xfrm>
          </p:grpSpPr>
          <p:sp>
            <p:nvSpPr>
              <p:cNvPr id="6922" name="Google Shape;6922;p6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67"/>
            <p:cNvGrpSpPr/>
            <p:nvPr/>
          </p:nvGrpSpPr>
          <p:grpSpPr>
            <a:xfrm>
              <a:off x="1766187" y="1179665"/>
              <a:ext cx="80700" cy="1526144"/>
              <a:chOff x="1766187" y="1179665"/>
              <a:chExt cx="80700" cy="1526144"/>
            </a:xfrm>
          </p:grpSpPr>
          <p:sp>
            <p:nvSpPr>
              <p:cNvPr id="6933" name="Google Shape;6933;p6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67"/>
            <p:cNvGrpSpPr/>
            <p:nvPr/>
          </p:nvGrpSpPr>
          <p:grpSpPr>
            <a:xfrm>
              <a:off x="1936935" y="1179665"/>
              <a:ext cx="80700" cy="1526144"/>
              <a:chOff x="1936935" y="1179665"/>
              <a:chExt cx="80700" cy="1526144"/>
            </a:xfrm>
          </p:grpSpPr>
          <p:sp>
            <p:nvSpPr>
              <p:cNvPr id="6944" name="Google Shape;6944;p6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67"/>
            <p:cNvGrpSpPr/>
            <p:nvPr/>
          </p:nvGrpSpPr>
          <p:grpSpPr>
            <a:xfrm>
              <a:off x="2110795" y="1179665"/>
              <a:ext cx="80700" cy="1526144"/>
              <a:chOff x="2110795" y="1179665"/>
              <a:chExt cx="80700" cy="1526144"/>
            </a:xfrm>
          </p:grpSpPr>
          <p:sp>
            <p:nvSpPr>
              <p:cNvPr id="6955" name="Google Shape;6955;p6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67"/>
            <p:cNvGrpSpPr/>
            <p:nvPr/>
          </p:nvGrpSpPr>
          <p:grpSpPr>
            <a:xfrm>
              <a:off x="2284655" y="1179665"/>
              <a:ext cx="80700" cy="1526144"/>
              <a:chOff x="2284655" y="1179665"/>
              <a:chExt cx="80700" cy="1526144"/>
            </a:xfrm>
          </p:grpSpPr>
          <p:sp>
            <p:nvSpPr>
              <p:cNvPr id="6966" name="Google Shape;6966;p6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6" name="Google Shape;6976;p67"/>
          <p:cNvGrpSpPr/>
          <p:nvPr/>
        </p:nvGrpSpPr>
        <p:grpSpPr>
          <a:xfrm>
            <a:off x="2611692" y="986753"/>
            <a:ext cx="1364248" cy="1102133"/>
            <a:chOff x="2623904" y="1198803"/>
            <a:chExt cx="1364248" cy="1102133"/>
          </a:xfrm>
        </p:grpSpPr>
        <p:grpSp>
          <p:nvGrpSpPr>
            <p:cNvPr id="6977" name="Google Shape;6977;p67"/>
            <p:cNvGrpSpPr/>
            <p:nvPr/>
          </p:nvGrpSpPr>
          <p:grpSpPr>
            <a:xfrm>
              <a:off x="2623907" y="1198803"/>
              <a:ext cx="1364245" cy="273000"/>
              <a:chOff x="2623907" y="1198803"/>
              <a:chExt cx="1364245" cy="273000"/>
            </a:xfrm>
          </p:grpSpPr>
          <p:sp>
            <p:nvSpPr>
              <p:cNvPr id="6978" name="Google Shape;6978;p6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67"/>
            <p:cNvGrpSpPr/>
            <p:nvPr/>
          </p:nvGrpSpPr>
          <p:grpSpPr>
            <a:xfrm>
              <a:off x="2623904" y="1476964"/>
              <a:ext cx="1364245" cy="273000"/>
              <a:chOff x="2623904" y="1476964"/>
              <a:chExt cx="1364245" cy="273000"/>
            </a:xfrm>
          </p:grpSpPr>
          <p:sp>
            <p:nvSpPr>
              <p:cNvPr id="6984" name="Google Shape;6984;p6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67"/>
            <p:cNvGrpSpPr/>
            <p:nvPr/>
          </p:nvGrpSpPr>
          <p:grpSpPr>
            <a:xfrm>
              <a:off x="2623907" y="1749775"/>
              <a:ext cx="1364245" cy="273000"/>
              <a:chOff x="2623907" y="1749775"/>
              <a:chExt cx="1364245" cy="273000"/>
            </a:xfrm>
          </p:grpSpPr>
          <p:sp>
            <p:nvSpPr>
              <p:cNvPr id="6990" name="Google Shape;6990;p6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67"/>
            <p:cNvGrpSpPr/>
            <p:nvPr/>
          </p:nvGrpSpPr>
          <p:grpSpPr>
            <a:xfrm>
              <a:off x="2623904" y="2027936"/>
              <a:ext cx="1364245" cy="273000"/>
              <a:chOff x="2623904" y="2027936"/>
              <a:chExt cx="1364245" cy="273000"/>
            </a:xfrm>
          </p:grpSpPr>
          <p:sp>
            <p:nvSpPr>
              <p:cNvPr id="6996" name="Google Shape;6996;p6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01" name="Google Shape;7001;p67"/>
          <p:cNvGrpSpPr/>
          <p:nvPr/>
        </p:nvGrpSpPr>
        <p:grpSpPr>
          <a:xfrm>
            <a:off x="2601153" y="2445826"/>
            <a:ext cx="1387541" cy="159124"/>
            <a:chOff x="3200660" y="2180272"/>
            <a:chExt cx="2563824" cy="378237"/>
          </a:xfrm>
        </p:grpSpPr>
        <p:sp>
          <p:nvSpPr>
            <p:cNvPr id="7002" name="Google Shape;7002;p6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67"/>
          <p:cNvGrpSpPr/>
          <p:nvPr/>
        </p:nvGrpSpPr>
        <p:grpSpPr>
          <a:xfrm>
            <a:off x="2597677" y="2723590"/>
            <a:ext cx="1390502" cy="159625"/>
            <a:chOff x="3530150" y="2790075"/>
            <a:chExt cx="1962600" cy="225300"/>
          </a:xfrm>
        </p:grpSpPr>
        <p:sp>
          <p:nvSpPr>
            <p:cNvPr id="7021" name="Google Shape;7021;p6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67"/>
          <p:cNvGrpSpPr/>
          <p:nvPr/>
        </p:nvGrpSpPr>
        <p:grpSpPr>
          <a:xfrm>
            <a:off x="2597735" y="3001855"/>
            <a:ext cx="1411629" cy="154175"/>
            <a:chOff x="3558802" y="4011244"/>
            <a:chExt cx="1866000" cy="111600"/>
          </a:xfrm>
        </p:grpSpPr>
        <p:sp>
          <p:nvSpPr>
            <p:cNvPr id="7024" name="Google Shape;7024;p6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67"/>
          <p:cNvGrpSpPr/>
          <p:nvPr/>
        </p:nvGrpSpPr>
        <p:grpSpPr>
          <a:xfrm>
            <a:off x="2598023" y="2207425"/>
            <a:ext cx="1383503" cy="119761"/>
            <a:chOff x="3465975" y="2270258"/>
            <a:chExt cx="1986364" cy="171947"/>
          </a:xfrm>
        </p:grpSpPr>
        <p:sp>
          <p:nvSpPr>
            <p:cNvPr id="7027" name="Google Shape;7027;p6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67"/>
          <p:cNvGrpSpPr/>
          <p:nvPr/>
        </p:nvGrpSpPr>
        <p:grpSpPr>
          <a:xfrm>
            <a:off x="2609030" y="3571198"/>
            <a:ext cx="1369531" cy="195460"/>
            <a:chOff x="723300" y="4253549"/>
            <a:chExt cx="2276482" cy="324900"/>
          </a:xfrm>
        </p:grpSpPr>
        <p:sp>
          <p:nvSpPr>
            <p:cNvPr id="7036" name="Google Shape;7036;p6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67"/>
          <p:cNvGrpSpPr/>
          <p:nvPr/>
        </p:nvGrpSpPr>
        <p:grpSpPr>
          <a:xfrm>
            <a:off x="2598591" y="3272439"/>
            <a:ext cx="1389066" cy="180119"/>
            <a:chOff x="705948" y="3788465"/>
            <a:chExt cx="2308953" cy="299400"/>
          </a:xfrm>
        </p:grpSpPr>
        <p:sp>
          <p:nvSpPr>
            <p:cNvPr id="7042" name="Google Shape;7042;p6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67"/>
          <p:cNvGrpSpPr/>
          <p:nvPr/>
        </p:nvGrpSpPr>
        <p:grpSpPr>
          <a:xfrm>
            <a:off x="4195581" y="1876393"/>
            <a:ext cx="1433821" cy="191501"/>
            <a:chOff x="4273350" y="2088443"/>
            <a:chExt cx="1433821" cy="191501"/>
          </a:xfrm>
        </p:grpSpPr>
        <p:grpSp>
          <p:nvGrpSpPr>
            <p:cNvPr id="7048" name="Google Shape;7048;p67"/>
            <p:cNvGrpSpPr/>
            <p:nvPr/>
          </p:nvGrpSpPr>
          <p:grpSpPr>
            <a:xfrm>
              <a:off x="4273350" y="2088443"/>
              <a:ext cx="1433821" cy="0"/>
              <a:chOff x="5224975" y="2962250"/>
              <a:chExt cx="1544400" cy="0"/>
            </a:xfrm>
          </p:grpSpPr>
          <p:cxnSp>
            <p:nvCxnSpPr>
              <p:cNvPr id="7049" name="Google Shape;7049;p6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050" name="Google Shape;7050;p6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051" name="Google Shape;7051;p67"/>
            <p:cNvGrpSpPr/>
            <p:nvPr/>
          </p:nvGrpSpPr>
          <p:grpSpPr>
            <a:xfrm>
              <a:off x="4273350" y="2279944"/>
              <a:ext cx="1433821" cy="0"/>
              <a:chOff x="5224975" y="2962250"/>
              <a:chExt cx="1544400" cy="0"/>
            </a:xfrm>
          </p:grpSpPr>
          <p:cxnSp>
            <p:nvCxnSpPr>
              <p:cNvPr id="7052" name="Google Shape;7052;p6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053" name="Google Shape;7053;p6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054" name="Google Shape;7054;p67"/>
          <p:cNvGrpSpPr/>
          <p:nvPr/>
        </p:nvGrpSpPr>
        <p:grpSpPr>
          <a:xfrm>
            <a:off x="2646528" y="3885297"/>
            <a:ext cx="1304609" cy="294074"/>
            <a:chOff x="2658741" y="4097347"/>
            <a:chExt cx="1304609" cy="294074"/>
          </a:xfrm>
        </p:grpSpPr>
        <p:grpSp>
          <p:nvGrpSpPr>
            <p:cNvPr id="7055" name="Google Shape;7055;p67"/>
            <p:cNvGrpSpPr/>
            <p:nvPr/>
          </p:nvGrpSpPr>
          <p:grpSpPr>
            <a:xfrm>
              <a:off x="2658741" y="4097347"/>
              <a:ext cx="118572" cy="294074"/>
              <a:chOff x="3343310" y="4475555"/>
              <a:chExt cx="127717" cy="316753"/>
            </a:xfrm>
          </p:grpSpPr>
          <p:sp>
            <p:nvSpPr>
              <p:cNvPr id="7056" name="Google Shape;7056;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67"/>
            <p:cNvGrpSpPr/>
            <p:nvPr/>
          </p:nvGrpSpPr>
          <p:grpSpPr>
            <a:xfrm>
              <a:off x="3815519" y="4098388"/>
              <a:ext cx="147831" cy="291991"/>
              <a:chOff x="3527539" y="4476677"/>
              <a:chExt cx="159232" cy="314510"/>
            </a:xfrm>
          </p:grpSpPr>
          <p:sp>
            <p:nvSpPr>
              <p:cNvPr id="7059" name="Google Shape;7059;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67"/>
            <p:cNvGrpSpPr/>
            <p:nvPr/>
          </p:nvGrpSpPr>
          <p:grpSpPr>
            <a:xfrm>
              <a:off x="3511696" y="4098388"/>
              <a:ext cx="147831" cy="291991"/>
              <a:chOff x="3527539" y="4476677"/>
              <a:chExt cx="159232" cy="314510"/>
            </a:xfrm>
          </p:grpSpPr>
          <p:sp>
            <p:nvSpPr>
              <p:cNvPr id="7062" name="Google Shape;7062;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67"/>
            <p:cNvGrpSpPr/>
            <p:nvPr/>
          </p:nvGrpSpPr>
          <p:grpSpPr>
            <a:xfrm>
              <a:off x="3207874" y="4098388"/>
              <a:ext cx="147831" cy="291991"/>
              <a:chOff x="3527539" y="4476677"/>
              <a:chExt cx="159232" cy="314510"/>
            </a:xfrm>
          </p:grpSpPr>
          <p:sp>
            <p:nvSpPr>
              <p:cNvPr id="7065" name="Google Shape;7065;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67"/>
            <p:cNvGrpSpPr/>
            <p:nvPr/>
          </p:nvGrpSpPr>
          <p:grpSpPr>
            <a:xfrm>
              <a:off x="2933305" y="4097347"/>
              <a:ext cx="118572" cy="294074"/>
              <a:chOff x="3343310" y="4475555"/>
              <a:chExt cx="127717" cy="316753"/>
            </a:xfrm>
          </p:grpSpPr>
          <p:sp>
            <p:nvSpPr>
              <p:cNvPr id="7068" name="Google Shape;7068;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0" name="Google Shape;7070;p67"/>
          <p:cNvGrpSpPr/>
          <p:nvPr/>
        </p:nvGrpSpPr>
        <p:grpSpPr>
          <a:xfrm>
            <a:off x="4197136" y="963991"/>
            <a:ext cx="1430711" cy="751237"/>
            <a:chOff x="5159450" y="1919950"/>
            <a:chExt cx="1541050" cy="862500"/>
          </a:xfrm>
        </p:grpSpPr>
        <p:sp>
          <p:nvSpPr>
            <p:cNvPr id="7071" name="Google Shape;7071;p6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072" name="Google Shape;7072;p67"/>
            <p:cNvGrpSpPr/>
            <p:nvPr/>
          </p:nvGrpSpPr>
          <p:grpSpPr>
            <a:xfrm>
              <a:off x="5159450" y="1919950"/>
              <a:ext cx="1541050" cy="862500"/>
              <a:chOff x="5159450" y="1919950"/>
              <a:chExt cx="1541050" cy="862500"/>
            </a:xfrm>
          </p:grpSpPr>
          <p:cxnSp>
            <p:nvCxnSpPr>
              <p:cNvPr id="7073" name="Google Shape;7073;p6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074" name="Google Shape;7074;p6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075" name="Google Shape;7075;p67"/>
          <p:cNvGrpSpPr/>
          <p:nvPr/>
        </p:nvGrpSpPr>
        <p:grpSpPr>
          <a:xfrm>
            <a:off x="4245274" y="2227761"/>
            <a:ext cx="1334436" cy="967914"/>
            <a:chOff x="4294923" y="2439811"/>
            <a:chExt cx="1334436" cy="967914"/>
          </a:xfrm>
        </p:grpSpPr>
        <p:grpSp>
          <p:nvGrpSpPr>
            <p:cNvPr id="7076" name="Google Shape;7076;p67"/>
            <p:cNvGrpSpPr/>
            <p:nvPr/>
          </p:nvGrpSpPr>
          <p:grpSpPr>
            <a:xfrm>
              <a:off x="4960455" y="2469658"/>
              <a:ext cx="668904" cy="885524"/>
              <a:chOff x="4960455" y="2469658"/>
              <a:chExt cx="668904" cy="885524"/>
            </a:xfrm>
          </p:grpSpPr>
          <p:sp>
            <p:nvSpPr>
              <p:cNvPr id="7077" name="Google Shape;7077;p6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67"/>
            <p:cNvGrpSpPr/>
            <p:nvPr/>
          </p:nvGrpSpPr>
          <p:grpSpPr>
            <a:xfrm>
              <a:off x="4294923" y="2469658"/>
              <a:ext cx="668951" cy="885524"/>
              <a:chOff x="4294923" y="2469658"/>
              <a:chExt cx="668951" cy="885524"/>
            </a:xfrm>
          </p:grpSpPr>
          <p:sp>
            <p:nvSpPr>
              <p:cNvPr id="7084" name="Google Shape;7084;p6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0" name="Google Shape;7090;p6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67"/>
          <p:cNvGrpSpPr/>
          <p:nvPr/>
        </p:nvGrpSpPr>
        <p:grpSpPr>
          <a:xfrm>
            <a:off x="4231477" y="3282206"/>
            <a:ext cx="1430949" cy="897289"/>
            <a:chOff x="4351371" y="3547942"/>
            <a:chExt cx="1345130" cy="843475"/>
          </a:xfrm>
        </p:grpSpPr>
        <p:grpSp>
          <p:nvGrpSpPr>
            <p:cNvPr id="7092" name="Google Shape;7092;p67"/>
            <p:cNvGrpSpPr/>
            <p:nvPr/>
          </p:nvGrpSpPr>
          <p:grpSpPr>
            <a:xfrm>
              <a:off x="4351371" y="4209917"/>
              <a:ext cx="1345130" cy="181500"/>
              <a:chOff x="4351371" y="4209917"/>
              <a:chExt cx="1345130" cy="181500"/>
            </a:xfrm>
          </p:grpSpPr>
          <p:sp>
            <p:nvSpPr>
              <p:cNvPr id="7093" name="Google Shape;7093;p6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94" name="Google Shape;7094;p6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095" name="Google Shape;7095;p67"/>
            <p:cNvGrpSpPr/>
            <p:nvPr/>
          </p:nvGrpSpPr>
          <p:grpSpPr>
            <a:xfrm>
              <a:off x="4403010" y="3985221"/>
              <a:ext cx="1109518" cy="181500"/>
              <a:chOff x="4403010" y="3985221"/>
              <a:chExt cx="1109518" cy="181500"/>
            </a:xfrm>
          </p:grpSpPr>
          <p:sp>
            <p:nvSpPr>
              <p:cNvPr id="7096" name="Google Shape;7096;p6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97" name="Google Shape;7097;p6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098" name="Google Shape;7098;p67"/>
            <p:cNvGrpSpPr/>
            <p:nvPr/>
          </p:nvGrpSpPr>
          <p:grpSpPr>
            <a:xfrm>
              <a:off x="4618704" y="3766582"/>
              <a:ext cx="807858" cy="181500"/>
              <a:chOff x="4618704" y="3766582"/>
              <a:chExt cx="807858" cy="181500"/>
            </a:xfrm>
          </p:grpSpPr>
          <p:sp>
            <p:nvSpPr>
              <p:cNvPr id="7099" name="Google Shape;7099;p6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00" name="Google Shape;7100;p6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101" name="Google Shape;7101;p67"/>
            <p:cNvGrpSpPr/>
            <p:nvPr/>
          </p:nvGrpSpPr>
          <p:grpSpPr>
            <a:xfrm>
              <a:off x="4735238" y="3547942"/>
              <a:ext cx="462839" cy="181500"/>
              <a:chOff x="4735238" y="3547942"/>
              <a:chExt cx="462839" cy="181500"/>
            </a:xfrm>
          </p:grpSpPr>
          <p:sp>
            <p:nvSpPr>
              <p:cNvPr id="7102" name="Google Shape;7102;p6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03" name="Google Shape;7103;p6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04" name="Google Shape;7104;p67"/>
          <p:cNvGrpSpPr/>
          <p:nvPr/>
        </p:nvGrpSpPr>
        <p:grpSpPr>
          <a:xfrm>
            <a:off x="7407835" y="2217530"/>
            <a:ext cx="1020955" cy="928853"/>
            <a:chOff x="926675" y="238125"/>
            <a:chExt cx="5755100" cy="5232975"/>
          </a:xfrm>
        </p:grpSpPr>
        <p:sp>
          <p:nvSpPr>
            <p:cNvPr id="7105" name="Google Shape;7105;p6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67"/>
          <p:cNvGrpSpPr/>
          <p:nvPr/>
        </p:nvGrpSpPr>
        <p:grpSpPr>
          <a:xfrm>
            <a:off x="715208" y="2616265"/>
            <a:ext cx="1695374" cy="1560837"/>
            <a:chOff x="727421" y="2828315"/>
            <a:chExt cx="1695374" cy="1560837"/>
          </a:xfrm>
        </p:grpSpPr>
        <p:grpSp>
          <p:nvGrpSpPr>
            <p:cNvPr id="7110" name="Google Shape;7110;p67"/>
            <p:cNvGrpSpPr/>
            <p:nvPr/>
          </p:nvGrpSpPr>
          <p:grpSpPr>
            <a:xfrm>
              <a:off x="727421" y="2828315"/>
              <a:ext cx="1695374" cy="1560837"/>
              <a:chOff x="734799" y="2782450"/>
              <a:chExt cx="1571100" cy="1577400"/>
            </a:xfrm>
          </p:grpSpPr>
          <p:cxnSp>
            <p:nvCxnSpPr>
              <p:cNvPr id="7111" name="Google Shape;7111;p6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112" name="Google Shape;7112;p6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113" name="Google Shape;7113;p67"/>
            <p:cNvGrpSpPr/>
            <p:nvPr/>
          </p:nvGrpSpPr>
          <p:grpSpPr>
            <a:xfrm>
              <a:off x="819108" y="2882501"/>
              <a:ext cx="1556791" cy="1426186"/>
              <a:chOff x="819108" y="2882501"/>
              <a:chExt cx="1556791" cy="1426186"/>
            </a:xfrm>
          </p:grpSpPr>
          <p:grpSp>
            <p:nvGrpSpPr>
              <p:cNvPr id="7114" name="Google Shape;7114;p67"/>
              <p:cNvGrpSpPr/>
              <p:nvPr/>
            </p:nvGrpSpPr>
            <p:grpSpPr>
              <a:xfrm>
                <a:off x="819108" y="2882501"/>
                <a:ext cx="103104" cy="1426186"/>
                <a:chOff x="4674013" y="3100904"/>
                <a:chExt cx="122758" cy="1698043"/>
              </a:xfrm>
            </p:grpSpPr>
            <p:sp>
              <p:nvSpPr>
                <p:cNvPr id="7115" name="Google Shape;7115;p6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67"/>
              <p:cNvGrpSpPr/>
              <p:nvPr/>
            </p:nvGrpSpPr>
            <p:grpSpPr>
              <a:xfrm>
                <a:off x="1062475" y="2882501"/>
                <a:ext cx="103104" cy="1426186"/>
                <a:chOff x="4940438" y="3100904"/>
                <a:chExt cx="122758" cy="1698043"/>
              </a:xfrm>
            </p:grpSpPr>
            <p:sp>
              <p:nvSpPr>
                <p:cNvPr id="7123" name="Google Shape;7123;p6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67"/>
              <p:cNvGrpSpPr/>
              <p:nvPr/>
            </p:nvGrpSpPr>
            <p:grpSpPr>
              <a:xfrm>
                <a:off x="1299324" y="2882501"/>
                <a:ext cx="103104" cy="1426186"/>
                <a:chOff x="5206863" y="3100904"/>
                <a:chExt cx="122758" cy="1698043"/>
              </a:xfrm>
            </p:grpSpPr>
            <p:sp>
              <p:nvSpPr>
                <p:cNvPr id="7131" name="Google Shape;7131;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67"/>
              <p:cNvGrpSpPr/>
              <p:nvPr/>
            </p:nvGrpSpPr>
            <p:grpSpPr>
              <a:xfrm>
                <a:off x="1786057" y="2882501"/>
                <a:ext cx="103104" cy="1426186"/>
                <a:chOff x="6006138" y="3143629"/>
                <a:chExt cx="122758" cy="1698043"/>
              </a:xfrm>
            </p:grpSpPr>
            <p:sp>
              <p:nvSpPr>
                <p:cNvPr id="7139" name="Google Shape;7139;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67"/>
              <p:cNvGrpSpPr/>
              <p:nvPr/>
            </p:nvGrpSpPr>
            <p:grpSpPr>
              <a:xfrm>
                <a:off x="2029422" y="2882501"/>
                <a:ext cx="103104" cy="1426186"/>
                <a:chOff x="6805413" y="3100904"/>
                <a:chExt cx="122758" cy="1698043"/>
              </a:xfrm>
            </p:grpSpPr>
            <p:sp>
              <p:nvSpPr>
                <p:cNvPr id="7147" name="Google Shape;7147;p6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67"/>
              <p:cNvGrpSpPr/>
              <p:nvPr/>
            </p:nvGrpSpPr>
            <p:grpSpPr>
              <a:xfrm>
                <a:off x="2272795" y="2882501"/>
                <a:ext cx="103104" cy="1426186"/>
                <a:chOff x="5206863" y="3100904"/>
                <a:chExt cx="122758" cy="1698043"/>
              </a:xfrm>
            </p:grpSpPr>
            <p:sp>
              <p:nvSpPr>
                <p:cNvPr id="7155" name="Google Shape;7155;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67"/>
              <p:cNvGrpSpPr/>
              <p:nvPr/>
            </p:nvGrpSpPr>
            <p:grpSpPr>
              <a:xfrm>
                <a:off x="1542694" y="2882501"/>
                <a:ext cx="103104" cy="1426186"/>
                <a:chOff x="6006138" y="3143629"/>
                <a:chExt cx="122758" cy="1698043"/>
              </a:xfrm>
            </p:grpSpPr>
            <p:sp>
              <p:nvSpPr>
                <p:cNvPr id="7163" name="Google Shape;7163;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70" name="Google Shape;7170;p67"/>
          <p:cNvGrpSpPr/>
          <p:nvPr/>
        </p:nvGrpSpPr>
        <p:grpSpPr>
          <a:xfrm>
            <a:off x="5671259" y="3305987"/>
            <a:ext cx="2749952" cy="870677"/>
            <a:chOff x="238125" y="1725700"/>
            <a:chExt cx="7139025" cy="2260325"/>
          </a:xfrm>
        </p:grpSpPr>
        <p:sp>
          <p:nvSpPr>
            <p:cNvPr id="7171" name="Google Shape;7171;p6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67"/>
          <p:cNvGrpSpPr/>
          <p:nvPr/>
        </p:nvGrpSpPr>
        <p:grpSpPr>
          <a:xfrm>
            <a:off x="5941423" y="2247733"/>
            <a:ext cx="1105452" cy="916747"/>
            <a:chOff x="5249100" y="1210600"/>
            <a:chExt cx="3502700" cy="2904775"/>
          </a:xfrm>
        </p:grpSpPr>
        <p:sp>
          <p:nvSpPr>
            <p:cNvPr id="7182" name="Google Shape;7182;p6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86" name="Google Shape;7186;p6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187" name="Google Shape;7187;p6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188" name="Google Shape;7188;p6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189" name="Google Shape;7189;p6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190" name="Google Shape;7190;p6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67"/>
          <p:cNvGrpSpPr/>
          <p:nvPr/>
        </p:nvGrpSpPr>
        <p:grpSpPr>
          <a:xfrm>
            <a:off x="7123971" y="967151"/>
            <a:ext cx="1304650" cy="1124856"/>
            <a:chOff x="7287122" y="1165658"/>
            <a:chExt cx="1219413" cy="1051365"/>
          </a:xfrm>
        </p:grpSpPr>
        <p:grpSp>
          <p:nvGrpSpPr>
            <p:cNvPr id="7192" name="Google Shape;7192;p67"/>
            <p:cNvGrpSpPr/>
            <p:nvPr/>
          </p:nvGrpSpPr>
          <p:grpSpPr>
            <a:xfrm>
              <a:off x="7287122" y="1969723"/>
              <a:ext cx="1219413" cy="247300"/>
              <a:chOff x="7287122" y="1969723"/>
              <a:chExt cx="1219413" cy="247300"/>
            </a:xfrm>
          </p:grpSpPr>
          <p:sp>
            <p:nvSpPr>
              <p:cNvPr id="7193" name="Google Shape;7193;p6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4" name="Google Shape;7194;p67"/>
              <p:cNvGrpSpPr/>
              <p:nvPr/>
            </p:nvGrpSpPr>
            <p:grpSpPr>
              <a:xfrm>
                <a:off x="7287122" y="2063892"/>
                <a:ext cx="1151753" cy="73428"/>
                <a:chOff x="7287122" y="2063892"/>
                <a:chExt cx="1151753" cy="73428"/>
              </a:xfrm>
            </p:grpSpPr>
            <p:sp>
              <p:nvSpPr>
                <p:cNvPr id="7195" name="Google Shape;7195;p6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96" name="Google Shape;7196;p6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197" name="Google Shape;7197;p67"/>
            <p:cNvGrpSpPr/>
            <p:nvPr/>
          </p:nvGrpSpPr>
          <p:grpSpPr>
            <a:xfrm>
              <a:off x="7287122" y="1712201"/>
              <a:ext cx="1219403" cy="246767"/>
              <a:chOff x="7287122" y="1712201"/>
              <a:chExt cx="1219403" cy="246767"/>
            </a:xfrm>
          </p:grpSpPr>
          <p:sp>
            <p:nvSpPr>
              <p:cNvPr id="7198" name="Google Shape;7198;p6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9" name="Google Shape;7199;p67"/>
              <p:cNvGrpSpPr/>
              <p:nvPr/>
            </p:nvGrpSpPr>
            <p:grpSpPr>
              <a:xfrm>
                <a:off x="7287122" y="1842861"/>
                <a:ext cx="1005303" cy="73419"/>
                <a:chOff x="7287122" y="1842861"/>
                <a:chExt cx="1005303" cy="73419"/>
              </a:xfrm>
            </p:grpSpPr>
            <p:sp>
              <p:nvSpPr>
                <p:cNvPr id="7200" name="Google Shape;7200;p6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01" name="Google Shape;7201;p6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202" name="Google Shape;7202;p67"/>
            <p:cNvGrpSpPr/>
            <p:nvPr/>
          </p:nvGrpSpPr>
          <p:grpSpPr>
            <a:xfrm>
              <a:off x="7287122" y="1447520"/>
              <a:ext cx="1219403" cy="286667"/>
              <a:chOff x="7287122" y="1447520"/>
              <a:chExt cx="1219403" cy="286667"/>
            </a:xfrm>
          </p:grpSpPr>
          <p:sp>
            <p:nvSpPr>
              <p:cNvPr id="7203" name="Google Shape;7203;p6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4" name="Google Shape;7204;p67"/>
              <p:cNvGrpSpPr/>
              <p:nvPr/>
            </p:nvGrpSpPr>
            <p:grpSpPr>
              <a:xfrm>
                <a:off x="7287122" y="1581977"/>
                <a:ext cx="852803" cy="73428"/>
                <a:chOff x="7287122" y="1581977"/>
                <a:chExt cx="852803" cy="73428"/>
              </a:xfrm>
            </p:grpSpPr>
            <p:sp>
              <p:nvSpPr>
                <p:cNvPr id="7205" name="Google Shape;7205;p6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06" name="Google Shape;7206;p6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207" name="Google Shape;7207;p67"/>
            <p:cNvGrpSpPr/>
            <p:nvPr/>
          </p:nvGrpSpPr>
          <p:grpSpPr>
            <a:xfrm>
              <a:off x="7287122" y="1165658"/>
              <a:ext cx="1219403" cy="344253"/>
              <a:chOff x="7287122" y="1165658"/>
              <a:chExt cx="1219403" cy="344253"/>
            </a:xfrm>
          </p:grpSpPr>
          <p:sp>
            <p:nvSpPr>
              <p:cNvPr id="7208" name="Google Shape;7208;p6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9" name="Google Shape;7209;p67"/>
              <p:cNvGrpSpPr/>
              <p:nvPr/>
            </p:nvGrpSpPr>
            <p:grpSpPr>
              <a:xfrm>
                <a:off x="7287122" y="1341025"/>
                <a:ext cx="695703" cy="73419"/>
                <a:chOff x="7287122" y="1341025"/>
                <a:chExt cx="695703" cy="73419"/>
              </a:xfrm>
            </p:grpSpPr>
            <p:sp>
              <p:nvSpPr>
                <p:cNvPr id="7210" name="Google Shape;7210;p6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11" name="Google Shape;7211;p6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212" name="Google Shape;7212;p67"/>
          <p:cNvGrpSpPr/>
          <p:nvPr/>
        </p:nvGrpSpPr>
        <p:grpSpPr>
          <a:xfrm>
            <a:off x="5790463" y="973174"/>
            <a:ext cx="1397729" cy="1098540"/>
            <a:chOff x="5900602" y="1193063"/>
            <a:chExt cx="1299851" cy="1021707"/>
          </a:xfrm>
        </p:grpSpPr>
        <p:grpSp>
          <p:nvGrpSpPr>
            <p:cNvPr id="7213" name="Google Shape;7213;p67"/>
            <p:cNvGrpSpPr/>
            <p:nvPr/>
          </p:nvGrpSpPr>
          <p:grpSpPr>
            <a:xfrm>
              <a:off x="6520337" y="1193063"/>
              <a:ext cx="341815" cy="799959"/>
              <a:chOff x="6520337" y="1193063"/>
              <a:chExt cx="341815" cy="799959"/>
            </a:xfrm>
          </p:grpSpPr>
          <p:grpSp>
            <p:nvGrpSpPr>
              <p:cNvPr id="7214" name="Google Shape;7214;p67"/>
              <p:cNvGrpSpPr/>
              <p:nvPr/>
            </p:nvGrpSpPr>
            <p:grpSpPr>
              <a:xfrm>
                <a:off x="6520337" y="1589527"/>
                <a:ext cx="213950" cy="403494"/>
                <a:chOff x="6520337" y="1589527"/>
                <a:chExt cx="213950" cy="403494"/>
              </a:xfrm>
            </p:grpSpPr>
            <p:sp>
              <p:nvSpPr>
                <p:cNvPr id="7215" name="Google Shape;7215;p6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67"/>
              <p:cNvGrpSpPr/>
              <p:nvPr/>
            </p:nvGrpSpPr>
            <p:grpSpPr>
              <a:xfrm>
                <a:off x="6577204" y="1193063"/>
                <a:ext cx="284947" cy="464512"/>
                <a:chOff x="6577204" y="1193063"/>
                <a:chExt cx="284947" cy="464512"/>
              </a:xfrm>
            </p:grpSpPr>
            <p:sp>
              <p:nvSpPr>
                <p:cNvPr id="7218" name="Google Shape;7218;p6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19" name="Google Shape;7219;p6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220" name="Google Shape;7220;p67"/>
            <p:cNvGrpSpPr/>
            <p:nvPr/>
          </p:nvGrpSpPr>
          <p:grpSpPr>
            <a:xfrm>
              <a:off x="6238903" y="1193063"/>
              <a:ext cx="300475" cy="900152"/>
              <a:chOff x="6238903" y="1193063"/>
              <a:chExt cx="300475" cy="900152"/>
            </a:xfrm>
          </p:grpSpPr>
          <p:grpSp>
            <p:nvGrpSpPr>
              <p:cNvPr id="7221" name="Google Shape;7221;p67"/>
              <p:cNvGrpSpPr/>
              <p:nvPr/>
            </p:nvGrpSpPr>
            <p:grpSpPr>
              <a:xfrm>
                <a:off x="6290865" y="1489315"/>
                <a:ext cx="248514" cy="603900"/>
                <a:chOff x="6290865" y="1489315"/>
                <a:chExt cx="248514" cy="603900"/>
              </a:xfrm>
            </p:grpSpPr>
            <p:sp>
              <p:nvSpPr>
                <p:cNvPr id="7222" name="Google Shape;7222;p6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67"/>
              <p:cNvGrpSpPr/>
              <p:nvPr/>
            </p:nvGrpSpPr>
            <p:grpSpPr>
              <a:xfrm>
                <a:off x="6238903" y="1193063"/>
                <a:ext cx="284947" cy="333087"/>
                <a:chOff x="6238903" y="1193063"/>
                <a:chExt cx="284947" cy="333087"/>
              </a:xfrm>
            </p:grpSpPr>
            <p:sp>
              <p:nvSpPr>
                <p:cNvPr id="7225" name="Google Shape;7225;p6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26" name="Google Shape;7226;p6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227" name="Google Shape;7227;p67"/>
            <p:cNvGrpSpPr/>
            <p:nvPr/>
          </p:nvGrpSpPr>
          <p:grpSpPr>
            <a:xfrm>
              <a:off x="5900602" y="1193063"/>
              <a:ext cx="444345" cy="1021707"/>
              <a:chOff x="5900602" y="1193063"/>
              <a:chExt cx="444345" cy="1021707"/>
            </a:xfrm>
          </p:grpSpPr>
          <p:grpSp>
            <p:nvGrpSpPr>
              <p:cNvPr id="7228" name="Google Shape;7228;p67"/>
              <p:cNvGrpSpPr/>
              <p:nvPr/>
            </p:nvGrpSpPr>
            <p:grpSpPr>
              <a:xfrm>
                <a:off x="6046501" y="1367785"/>
                <a:ext cx="298446" cy="846986"/>
                <a:chOff x="6046501" y="1367785"/>
                <a:chExt cx="298446" cy="846986"/>
              </a:xfrm>
            </p:grpSpPr>
            <p:sp>
              <p:nvSpPr>
                <p:cNvPr id="7229" name="Google Shape;7229;p6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67"/>
              <p:cNvGrpSpPr/>
              <p:nvPr/>
            </p:nvGrpSpPr>
            <p:grpSpPr>
              <a:xfrm>
                <a:off x="5900602" y="1193063"/>
                <a:ext cx="284947" cy="182312"/>
                <a:chOff x="5900602" y="1193063"/>
                <a:chExt cx="284947" cy="182312"/>
              </a:xfrm>
            </p:grpSpPr>
            <p:sp>
              <p:nvSpPr>
                <p:cNvPr id="7232" name="Google Shape;7232;p6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3" name="Google Shape;7233;p6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234" name="Google Shape;7234;p67"/>
            <p:cNvGrpSpPr/>
            <p:nvPr/>
          </p:nvGrpSpPr>
          <p:grpSpPr>
            <a:xfrm>
              <a:off x="6738300" y="1193063"/>
              <a:ext cx="462153" cy="707634"/>
              <a:chOff x="6738300" y="1193063"/>
              <a:chExt cx="462153" cy="707634"/>
            </a:xfrm>
          </p:grpSpPr>
          <p:grpSp>
            <p:nvGrpSpPr>
              <p:cNvPr id="7235" name="Google Shape;7235;p67"/>
              <p:cNvGrpSpPr/>
              <p:nvPr/>
            </p:nvGrpSpPr>
            <p:grpSpPr>
              <a:xfrm>
                <a:off x="6915505" y="1193063"/>
                <a:ext cx="284947" cy="597387"/>
                <a:chOff x="6915505" y="1193063"/>
                <a:chExt cx="284947" cy="597387"/>
              </a:xfrm>
            </p:grpSpPr>
            <p:sp>
              <p:nvSpPr>
                <p:cNvPr id="7236" name="Google Shape;7236;p6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7" name="Google Shape;7237;p6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238" name="Google Shape;7238;p67"/>
              <p:cNvGrpSpPr/>
              <p:nvPr/>
            </p:nvGrpSpPr>
            <p:grpSpPr>
              <a:xfrm>
                <a:off x="6738300" y="1684725"/>
                <a:ext cx="230066" cy="215971"/>
                <a:chOff x="6738300" y="1684725"/>
                <a:chExt cx="230066" cy="215971"/>
              </a:xfrm>
            </p:grpSpPr>
            <p:sp>
              <p:nvSpPr>
                <p:cNvPr id="7239" name="Google Shape;7239;p6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44" name="Shape 7244"/>
        <p:cNvGrpSpPr/>
        <p:nvPr/>
      </p:nvGrpSpPr>
      <p:grpSpPr>
        <a:xfrm>
          <a:off x="0" y="0"/>
          <a:ext cx="0" cy="0"/>
          <a:chOff x="0" y="0"/>
          <a:chExt cx="0" cy="0"/>
        </a:xfrm>
      </p:grpSpPr>
      <p:grpSp>
        <p:nvGrpSpPr>
          <p:cNvPr id="7245" name="Google Shape;7245;p68"/>
          <p:cNvGrpSpPr/>
          <p:nvPr/>
        </p:nvGrpSpPr>
        <p:grpSpPr>
          <a:xfrm>
            <a:off x="829359" y="2307635"/>
            <a:ext cx="339235" cy="298186"/>
            <a:chOff x="898875" y="244725"/>
            <a:chExt cx="481800" cy="423500"/>
          </a:xfrm>
        </p:grpSpPr>
        <p:sp>
          <p:nvSpPr>
            <p:cNvPr id="7246" name="Google Shape;7246;p6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7" name="Google Shape;7247;p6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8" name="Google Shape;7248;p6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9" name="Google Shape;7249;p6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0" name="Google Shape;7250;p6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1" name="Google Shape;7251;p6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2" name="Google Shape;7252;p68"/>
          <p:cNvGrpSpPr/>
          <p:nvPr/>
        </p:nvGrpSpPr>
        <p:grpSpPr>
          <a:xfrm>
            <a:off x="1267741" y="2287103"/>
            <a:ext cx="298169" cy="339253"/>
            <a:chOff x="1529350" y="258825"/>
            <a:chExt cx="423475" cy="481825"/>
          </a:xfrm>
        </p:grpSpPr>
        <p:sp>
          <p:nvSpPr>
            <p:cNvPr id="7253" name="Google Shape;7253;p6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4" name="Google Shape;7254;p6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5" name="Google Shape;7255;p68"/>
          <p:cNvGrpSpPr/>
          <p:nvPr/>
        </p:nvGrpSpPr>
        <p:grpSpPr>
          <a:xfrm>
            <a:off x="1660716" y="2367273"/>
            <a:ext cx="340890" cy="178912"/>
            <a:chOff x="2084325" y="363300"/>
            <a:chExt cx="484150" cy="254100"/>
          </a:xfrm>
        </p:grpSpPr>
        <p:sp>
          <p:nvSpPr>
            <p:cNvPr id="7256" name="Google Shape;7256;p6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7" name="Google Shape;7257;p6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8" name="Google Shape;7258;p68"/>
          <p:cNvGrpSpPr/>
          <p:nvPr/>
        </p:nvGrpSpPr>
        <p:grpSpPr>
          <a:xfrm>
            <a:off x="2110011" y="2287102"/>
            <a:ext cx="298169" cy="339253"/>
            <a:chOff x="2707500" y="249400"/>
            <a:chExt cx="423475" cy="481825"/>
          </a:xfrm>
        </p:grpSpPr>
        <p:sp>
          <p:nvSpPr>
            <p:cNvPr id="7259" name="Google Shape;7259;p6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0" name="Google Shape;7260;p6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1" name="Google Shape;7261;p68"/>
          <p:cNvGrpSpPr/>
          <p:nvPr/>
        </p:nvGrpSpPr>
        <p:grpSpPr>
          <a:xfrm>
            <a:off x="2523626" y="2287428"/>
            <a:ext cx="305386" cy="338602"/>
            <a:chOff x="3300325" y="249875"/>
            <a:chExt cx="433725" cy="480900"/>
          </a:xfrm>
        </p:grpSpPr>
        <p:sp>
          <p:nvSpPr>
            <p:cNvPr id="7262" name="Google Shape;7262;p6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3" name="Google Shape;7263;p6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4" name="Google Shape;7264;p6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5" name="Google Shape;7265;p6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6" name="Google Shape;7266;p6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7" name="Google Shape;7267;p6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8" name="Google Shape;7268;p68"/>
          <p:cNvGrpSpPr/>
          <p:nvPr/>
        </p:nvGrpSpPr>
        <p:grpSpPr>
          <a:xfrm>
            <a:off x="2912712" y="2287349"/>
            <a:ext cx="352349" cy="338760"/>
            <a:chOff x="3854700" y="249750"/>
            <a:chExt cx="500425" cy="481125"/>
          </a:xfrm>
        </p:grpSpPr>
        <p:sp>
          <p:nvSpPr>
            <p:cNvPr id="7269" name="Google Shape;7269;p6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0" name="Google Shape;7270;p6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1" name="Google Shape;7271;p6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2" name="Google Shape;7272;p6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3" name="Google Shape;7273;p6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4" name="Google Shape;7274;p6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5" name="Google Shape;7275;p6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6" name="Google Shape;7276;p6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77" name="Google Shape;7277;p68"/>
          <p:cNvGrpSpPr/>
          <p:nvPr/>
        </p:nvGrpSpPr>
        <p:grpSpPr>
          <a:xfrm>
            <a:off x="3330701" y="2287349"/>
            <a:ext cx="352349" cy="338760"/>
            <a:chOff x="4447550" y="249750"/>
            <a:chExt cx="500425" cy="481125"/>
          </a:xfrm>
        </p:grpSpPr>
        <p:sp>
          <p:nvSpPr>
            <p:cNvPr id="7278" name="Google Shape;7278;p6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9" name="Google Shape;7279;p6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80" name="Google Shape;7280;p68"/>
          <p:cNvGrpSpPr/>
          <p:nvPr/>
        </p:nvGrpSpPr>
        <p:grpSpPr>
          <a:xfrm>
            <a:off x="3759902" y="2287102"/>
            <a:ext cx="339253" cy="339253"/>
            <a:chOff x="5049725" y="249400"/>
            <a:chExt cx="481825" cy="481825"/>
          </a:xfrm>
        </p:grpSpPr>
        <p:sp>
          <p:nvSpPr>
            <p:cNvPr id="7281" name="Google Shape;7281;p6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2" name="Google Shape;7282;p6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83" name="Google Shape;7283;p68"/>
          <p:cNvGrpSpPr/>
          <p:nvPr/>
        </p:nvGrpSpPr>
        <p:grpSpPr>
          <a:xfrm>
            <a:off x="4173843" y="2287102"/>
            <a:ext cx="339253" cy="339253"/>
            <a:chOff x="5660400" y="238125"/>
            <a:chExt cx="481825" cy="481825"/>
          </a:xfrm>
        </p:grpSpPr>
        <p:sp>
          <p:nvSpPr>
            <p:cNvPr id="7284" name="Google Shape;7284;p6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5" name="Google Shape;7285;p6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86" name="Google Shape;7286;p68"/>
          <p:cNvGrpSpPr/>
          <p:nvPr/>
        </p:nvGrpSpPr>
        <p:grpSpPr>
          <a:xfrm>
            <a:off x="4590529" y="2287102"/>
            <a:ext cx="339253" cy="339253"/>
            <a:chOff x="6235400" y="249400"/>
            <a:chExt cx="481825" cy="481825"/>
          </a:xfrm>
        </p:grpSpPr>
        <p:sp>
          <p:nvSpPr>
            <p:cNvPr id="7287" name="Google Shape;7287;p6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8" name="Google Shape;7288;p6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9" name="Google Shape;7289;p6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0" name="Google Shape;7290;p6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1" name="Google Shape;7291;p6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92" name="Google Shape;7292;p68"/>
          <p:cNvGrpSpPr/>
          <p:nvPr/>
        </p:nvGrpSpPr>
        <p:grpSpPr>
          <a:xfrm>
            <a:off x="828875" y="2731810"/>
            <a:ext cx="340204" cy="298116"/>
            <a:chOff x="899850" y="871450"/>
            <a:chExt cx="483175" cy="423400"/>
          </a:xfrm>
        </p:grpSpPr>
        <p:sp>
          <p:nvSpPr>
            <p:cNvPr id="7293" name="Google Shape;7293;p6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4" name="Google Shape;7294;p6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5" name="Google Shape;7295;p6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6" name="Google Shape;7296;p6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97" name="Google Shape;7297;p68"/>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98" name="Google Shape;7298;p68"/>
          <p:cNvGrpSpPr/>
          <p:nvPr/>
        </p:nvGrpSpPr>
        <p:grpSpPr>
          <a:xfrm>
            <a:off x="1660875" y="2711232"/>
            <a:ext cx="340573" cy="339271"/>
            <a:chOff x="2085450" y="842250"/>
            <a:chExt cx="483700" cy="481850"/>
          </a:xfrm>
        </p:grpSpPr>
        <p:sp>
          <p:nvSpPr>
            <p:cNvPr id="7299" name="Google Shape;7299;p6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0" name="Google Shape;7300;p6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1" name="Google Shape;7301;p6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2" name="Google Shape;7302;p68"/>
          <p:cNvGrpSpPr/>
          <p:nvPr/>
        </p:nvGrpSpPr>
        <p:grpSpPr>
          <a:xfrm>
            <a:off x="2089443" y="2711241"/>
            <a:ext cx="339306" cy="339253"/>
            <a:chOff x="2685825" y="840375"/>
            <a:chExt cx="481900" cy="481825"/>
          </a:xfrm>
        </p:grpSpPr>
        <p:sp>
          <p:nvSpPr>
            <p:cNvPr id="7303" name="Google Shape;7303;p6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4" name="Google Shape;7304;p6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5" name="Google Shape;7305;p68"/>
          <p:cNvGrpSpPr/>
          <p:nvPr/>
        </p:nvGrpSpPr>
        <p:grpSpPr>
          <a:xfrm>
            <a:off x="2501104" y="2710924"/>
            <a:ext cx="350431" cy="339887"/>
            <a:chOff x="3270675" y="841800"/>
            <a:chExt cx="497700" cy="482725"/>
          </a:xfrm>
        </p:grpSpPr>
        <p:sp>
          <p:nvSpPr>
            <p:cNvPr id="7306" name="Google Shape;7306;p6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7" name="Google Shape;7307;p6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8" name="Google Shape;7308;p6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09" name="Google Shape;7309;p68"/>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10" name="Google Shape;7310;p68"/>
          <p:cNvGrpSpPr/>
          <p:nvPr/>
        </p:nvGrpSpPr>
        <p:grpSpPr>
          <a:xfrm>
            <a:off x="3337249" y="2731783"/>
            <a:ext cx="339253" cy="298169"/>
            <a:chOff x="4467200" y="877100"/>
            <a:chExt cx="481825" cy="423475"/>
          </a:xfrm>
        </p:grpSpPr>
        <p:sp>
          <p:nvSpPr>
            <p:cNvPr id="7311" name="Google Shape;7311;p6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2" name="Google Shape;7312;p6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3" name="Google Shape;7313;p6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4" name="Google Shape;7314;p6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5" name="Google Shape;7315;p68"/>
          <p:cNvGrpSpPr/>
          <p:nvPr/>
        </p:nvGrpSpPr>
        <p:grpSpPr>
          <a:xfrm>
            <a:off x="3752140" y="2711232"/>
            <a:ext cx="354778" cy="339271"/>
            <a:chOff x="5045500" y="842250"/>
            <a:chExt cx="503875" cy="481850"/>
          </a:xfrm>
        </p:grpSpPr>
        <p:sp>
          <p:nvSpPr>
            <p:cNvPr id="7316" name="Google Shape;7316;p6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7" name="Google Shape;7317;p6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8" name="Google Shape;7318;p68"/>
          <p:cNvGrpSpPr/>
          <p:nvPr/>
        </p:nvGrpSpPr>
        <p:grpSpPr>
          <a:xfrm>
            <a:off x="4174987" y="2737451"/>
            <a:ext cx="336965" cy="286833"/>
            <a:chOff x="5645200" y="879425"/>
            <a:chExt cx="478575" cy="407375"/>
          </a:xfrm>
        </p:grpSpPr>
        <p:sp>
          <p:nvSpPr>
            <p:cNvPr id="7319" name="Google Shape;7319;p6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0" name="Google Shape;7320;p6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1" name="Google Shape;7321;p6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2" name="Google Shape;7322;p6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3" name="Google Shape;7323;p6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4" name="Google Shape;7324;p6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5" name="Google Shape;7325;p68"/>
          <p:cNvGrpSpPr/>
          <p:nvPr/>
        </p:nvGrpSpPr>
        <p:grpSpPr>
          <a:xfrm>
            <a:off x="4611062" y="2711241"/>
            <a:ext cx="298186" cy="339253"/>
            <a:chOff x="6264525" y="842250"/>
            <a:chExt cx="423500" cy="481825"/>
          </a:xfrm>
        </p:grpSpPr>
        <p:sp>
          <p:nvSpPr>
            <p:cNvPr id="7326" name="Google Shape;7326;p6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7" name="Google Shape;7327;p6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8" name="Google Shape;7328;p6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9" name="Google Shape;7329;p6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0" name="Google Shape;7330;p6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1" name="Google Shape;7331;p6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2" name="Google Shape;7332;p6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3" name="Google Shape;7333;p68"/>
          <p:cNvGrpSpPr/>
          <p:nvPr/>
        </p:nvGrpSpPr>
        <p:grpSpPr>
          <a:xfrm>
            <a:off x="829350" y="3125895"/>
            <a:ext cx="339253" cy="339253"/>
            <a:chOff x="900750" y="1436075"/>
            <a:chExt cx="481825" cy="481825"/>
          </a:xfrm>
        </p:grpSpPr>
        <p:sp>
          <p:nvSpPr>
            <p:cNvPr id="7334" name="Google Shape;7334;p6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5" name="Google Shape;7335;p6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6" name="Google Shape;7336;p6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7" name="Google Shape;7337;p6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8" name="Google Shape;7338;p68"/>
          <p:cNvGrpSpPr/>
          <p:nvPr/>
        </p:nvGrpSpPr>
        <p:grpSpPr>
          <a:xfrm>
            <a:off x="1247198" y="3186183"/>
            <a:ext cx="339253" cy="218676"/>
            <a:chOff x="1492675" y="1520750"/>
            <a:chExt cx="481825" cy="310575"/>
          </a:xfrm>
        </p:grpSpPr>
        <p:sp>
          <p:nvSpPr>
            <p:cNvPr id="7339" name="Google Shape;7339;p6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0" name="Google Shape;7340;p6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1" name="Google Shape;7341;p68"/>
          <p:cNvGrpSpPr/>
          <p:nvPr/>
        </p:nvGrpSpPr>
        <p:grpSpPr>
          <a:xfrm>
            <a:off x="1654995" y="3125877"/>
            <a:ext cx="352332" cy="339288"/>
            <a:chOff x="2071000" y="1435025"/>
            <a:chExt cx="500400" cy="481875"/>
          </a:xfrm>
        </p:grpSpPr>
        <p:sp>
          <p:nvSpPr>
            <p:cNvPr id="7342" name="Google Shape;7342;p6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3" name="Google Shape;7343;p6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4" name="Google Shape;7344;p6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5" name="Google Shape;7345;p68"/>
          <p:cNvGrpSpPr/>
          <p:nvPr/>
        </p:nvGrpSpPr>
        <p:grpSpPr>
          <a:xfrm>
            <a:off x="2083159" y="3146709"/>
            <a:ext cx="351874" cy="297623"/>
            <a:chOff x="2678350" y="1464650"/>
            <a:chExt cx="499750" cy="422700"/>
          </a:xfrm>
        </p:grpSpPr>
        <p:sp>
          <p:nvSpPr>
            <p:cNvPr id="7346" name="Google Shape;7346;p6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7" name="Google Shape;7347;p6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8" name="Google Shape;7348;p6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9" name="Google Shape;7349;p68"/>
          <p:cNvGrpSpPr/>
          <p:nvPr/>
        </p:nvGrpSpPr>
        <p:grpSpPr>
          <a:xfrm>
            <a:off x="2506692" y="3125895"/>
            <a:ext cx="339253" cy="339253"/>
            <a:chOff x="3271200" y="1435075"/>
            <a:chExt cx="481825" cy="481825"/>
          </a:xfrm>
        </p:grpSpPr>
        <p:sp>
          <p:nvSpPr>
            <p:cNvPr id="7350" name="Google Shape;7350;p6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1" name="Google Shape;7351;p6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2" name="Google Shape;7352;p68"/>
          <p:cNvGrpSpPr/>
          <p:nvPr/>
        </p:nvGrpSpPr>
        <p:grpSpPr>
          <a:xfrm>
            <a:off x="2917165" y="3125877"/>
            <a:ext cx="343442" cy="339288"/>
            <a:chOff x="3858100" y="1435075"/>
            <a:chExt cx="487775" cy="481875"/>
          </a:xfrm>
        </p:grpSpPr>
        <p:sp>
          <p:nvSpPr>
            <p:cNvPr id="7353" name="Google Shape;7353;p6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4" name="Google Shape;7354;p6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5" name="Google Shape;7355;p6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6" name="Google Shape;7356;p6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7" name="Google Shape;7357;p6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8" name="Google Shape;7358;p68"/>
          <p:cNvGrpSpPr/>
          <p:nvPr/>
        </p:nvGrpSpPr>
        <p:grpSpPr>
          <a:xfrm>
            <a:off x="3337249" y="3125895"/>
            <a:ext cx="339253" cy="339253"/>
            <a:chOff x="4456875" y="1435075"/>
            <a:chExt cx="481825" cy="481825"/>
          </a:xfrm>
        </p:grpSpPr>
        <p:sp>
          <p:nvSpPr>
            <p:cNvPr id="7359" name="Google Shape;7359;p6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0" name="Google Shape;7360;p6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1" name="Google Shape;7361;p6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2" name="Google Shape;7362;p6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3" name="Google Shape;7363;p6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4" name="Google Shape;7364;p6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5" name="Google Shape;7365;p6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6" name="Google Shape;7366;p6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7" name="Google Shape;7367;p6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8" name="Google Shape;7368;p6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9" name="Google Shape;7369;p6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0" name="Google Shape;7370;p6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1" name="Google Shape;7371;p6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2" name="Google Shape;7372;p6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3" name="Google Shape;7373;p6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4" name="Google Shape;7374;p6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5" name="Google Shape;7375;p6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6" name="Google Shape;7376;p6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7" name="Google Shape;7377;p6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78" name="Google Shape;7378;p68"/>
          <p:cNvGrpSpPr/>
          <p:nvPr/>
        </p:nvGrpSpPr>
        <p:grpSpPr>
          <a:xfrm>
            <a:off x="3758239" y="3125886"/>
            <a:ext cx="342580" cy="339271"/>
            <a:chOff x="5049725" y="1435050"/>
            <a:chExt cx="486550" cy="481850"/>
          </a:xfrm>
        </p:grpSpPr>
        <p:sp>
          <p:nvSpPr>
            <p:cNvPr id="7379" name="Google Shape;7379;p6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0" name="Google Shape;7380;p6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1" name="Google Shape;7381;p6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2" name="Google Shape;7382;p6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83" name="Google Shape;7383;p68"/>
          <p:cNvGrpSpPr/>
          <p:nvPr/>
        </p:nvGrpSpPr>
        <p:grpSpPr>
          <a:xfrm>
            <a:off x="4173790" y="3125895"/>
            <a:ext cx="339359" cy="339253"/>
            <a:chOff x="5642475" y="1435075"/>
            <a:chExt cx="481975" cy="481825"/>
          </a:xfrm>
        </p:grpSpPr>
        <p:sp>
          <p:nvSpPr>
            <p:cNvPr id="7384" name="Google Shape;7384;p6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5" name="Google Shape;7385;p6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6" name="Google Shape;7386;p6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87" name="Google Shape;7387;p68"/>
          <p:cNvGrpSpPr/>
          <p:nvPr/>
        </p:nvGrpSpPr>
        <p:grpSpPr>
          <a:xfrm>
            <a:off x="4588276" y="3125886"/>
            <a:ext cx="343759" cy="339271"/>
            <a:chOff x="6232000" y="1435050"/>
            <a:chExt cx="488225" cy="481850"/>
          </a:xfrm>
        </p:grpSpPr>
        <p:sp>
          <p:nvSpPr>
            <p:cNvPr id="7388" name="Google Shape;7388;p6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9" name="Google Shape;7389;p6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0" name="Google Shape;7390;p6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1" name="Google Shape;7391;p6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2" name="Google Shape;7392;p6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3" name="Google Shape;7393;p68"/>
          <p:cNvGrpSpPr/>
          <p:nvPr/>
        </p:nvGrpSpPr>
        <p:grpSpPr>
          <a:xfrm>
            <a:off x="849012" y="3539545"/>
            <a:ext cx="299929" cy="337792"/>
            <a:chOff x="924450" y="2028975"/>
            <a:chExt cx="425975" cy="479750"/>
          </a:xfrm>
        </p:grpSpPr>
        <p:sp>
          <p:nvSpPr>
            <p:cNvPr id="7394" name="Google Shape;7394;p6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5" name="Google Shape;7395;p6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6" name="Google Shape;7396;p6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7" name="Google Shape;7397;p68"/>
          <p:cNvGrpSpPr/>
          <p:nvPr/>
        </p:nvGrpSpPr>
        <p:grpSpPr>
          <a:xfrm>
            <a:off x="1661509" y="3559347"/>
            <a:ext cx="339306" cy="298186"/>
            <a:chOff x="2085450" y="2057100"/>
            <a:chExt cx="481900" cy="423500"/>
          </a:xfrm>
        </p:grpSpPr>
        <p:sp>
          <p:nvSpPr>
            <p:cNvPr id="7398" name="Google Shape;7398;p6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9" name="Google Shape;7399;p6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0" name="Google Shape;7400;p6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1" name="Google Shape;7401;p68"/>
          <p:cNvGrpSpPr/>
          <p:nvPr/>
        </p:nvGrpSpPr>
        <p:grpSpPr>
          <a:xfrm>
            <a:off x="2089442" y="3582592"/>
            <a:ext cx="339306" cy="251698"/>
            <a:chOff x="2678275" y="2090100"/>
            <a:chExt cx="481900" cy="357475"/>
          </a:xfrm>
        </p:grpSpPr>
        <p:sp>
          <p:nvSpPr>
            <p:cNvPr id="7402" name="Google Shape;7402;p6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3" name="Google Shape;7403;p6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4" name="Google Shape;7404;p6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5" name="Google Shape;7405;p6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6" name="Google Shape;7406;p6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7" name="Google Shape;7407;p68"/>
          <p:cNvGrpSpPr/>
          <p:nvPr/>
        </p:nvGrpSpPr>
        <p:grpSpPr>
          <a:xfrm>
            <a:off x="2566646" y="3594790"/>
            <a:ext cx="219345" cy="227301"/>
            <a:chOff x="3357325" y="2093500"/>
            <a:chExt cx="311525" cy="322825"/>
          </a:xfrm>
        </p:grpSpPr>
        <p:sp>
          <p:nvSpPr>
            <p:cNvPr id="7408" name="Google Shape;7408;p6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9" name="Google Shape;7409;p6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0" name="Google Shape;7410;p6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11" name="Google Shape;7411;p68"/>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12" name="Google Shape;7412;p68"/>
          <p:cNvGrpSpPr/>
          <p:nvPr/>
        </p:nvGrpSpPr>
        <p:grpSpPr>
          <a:xfrm>
            <a:off x="3360836" y="3538814"/>
            <a:ext cx="292078" cy="339253"/>
            <a:chOff x="4492800" y="2027925"/>
            <a:chExt cx="414825" cy="481825"/>
          </a:xfrm>
        </p:grpSpPr>
        <p:sp>
          <p:nvSpPr>
            <p:cNvPr id="7413" name="Google Shape;7413;p6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4" name="Google Shape;7414;p6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5" name="Google Shape;7415;p68"/>
          <p:cNvGrpSpPr/>
          <p:nvPr/>
        </p:nvGrpSpPr>
        <p:grpSpPr>
          <a:xfrm>
            <a:off x="3759928" y="3538805"/>
            <a:ext cx="339200" cy="339271"/>
            <a:chOff x="5049725" y="2027900"/>
            <a:chExt cx="481750" cy="481850"/>
          </a:xfrm>
        </p:grpSpPr>
        <p:sp>
          <p:nvSpPr>
            <p:cNvPr id="7416" name="Google Shape;7416;p6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7" name="Google Shape;7417;p6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8" name="Google Shape;7418;p6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9" name="Google Shape;7419;p6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0" name="Google Shape;7420;p6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1" name="Google Shape;7421;p6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2" name="Google Shape;7422;p6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3" name="Google Shape;7423;p6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4" name="Google Shape;7424;p68"/>
          <p:cNvGrpSpPr/>
          <p:nvPr/>
        </p:nvGrpSpPr>
        <p:grpSpPr>
          <a:xfrm>
            <a:off x="4233524" y="3538893"/>
            <a:ext cx="219890" cy="339095"/>
            <a:chOff x="5726350" y="2028150"/>
            <a:chExt cx="312300" cy="481600"/>
          </a:xfrm>
        </p:grpSpPr>
        <p:sp>
          <p:nvSpPr>
            <p:cNvPr id="7425" name="Google Shape;7425;p6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6" name="Google Shape;7426;p6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7" name="Google Shape;7427;p6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8" name="Google Shape;7428;p68"/>
          <p:cNvGrpSpPr/>
          <p:nvPr/>
        </p:nvGrpSpPr>
        <p:grpSpPr>
          <a:xfrm>
            <a:off x="4593715" y="3542000"/>
            <a:ext cx="332881" cy="332881"/>
            <a:chOff x="6239925" y="2032450"/>
            <a:chExt cx="472775" cy="472775"/>
          </a:xfrm>
        </p:grpSpPr>
        <p:sp>
          <p:nvSpPr>
            <p:cNvPr id="7429" name="Google Shape;7429;p6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0" name="Google Shape;7430;p6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1" name="Google Shape;7431;p68"/>
          <p:cNvGrpSpPr/>
          <p:nvPr/>
        </p:nvGrpSpPr>
        <p:grpSpPr>
          <a:xfrm>
            <a:off x="5042807" y="2364092"/>
            <a:ext cx="334641" cy="185425"/>
            <a:chOff x="903075" y="2730000"/>
            <a:chExt cx="475275" cy="263350"/>
          </a:xfrm>
        </p:grpSpPr>
        <p:sp>
          <p:nvSpPr>
            <p:cNvPr id="7432" name="Google Shape;7432;p6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3" name="Google Shape;7433;p6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4" name="Google Shape;7434;p6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5" name="Google Shape;7435;p68"/>
          <p:cNvGrpSpPr/>
          <p:nvPr/>
        </p:nvGrpSpPr>
        <p:grpSpPr>
          <a:xfrm>
            <a:off x="1247198" y="3538814"/>
            <a:ext cx="339253" cy="339253"/>
            <a:chOff x="1492675" y="2027925"/>
            <a:chExt cx="481825" cy="481825"/>
          </a:xfrm>
        </p:grpSpPr>
        <p:sp>
          <p:nvSpPr>
            <p:cNvPr id="7436" name="Google Shape;7436;p6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7" name="Google Shape;7437;p6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8" name="Google Shape;7438;p6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9" name="Google Shape;7439;p6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0" name="Google Shape;7440;p6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1" name="Google Shape;7441;p68"/>
          <p:cNvGrpSpPr/>
          <p:nvPr/>
        </p:nvGrpSpPr>
        <p:grpSpPr>
          <a:xfrm>
            <a:off x="5473575" y="2287178"/>
            <a:ext cx="339253" cy="339253"/>
            <a:chOff x="1492675" y="2620775"/>
            <a:chExt cx="481825" cy="481825"/>
          </a:xfrm>
        </p:grpSpPr>
        <p:sp>
          <p:nvSpPr>
            <p:cNvPr id="7442" name="Google Shape;7442;p6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3" name="Google Shape;7443;p6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44" name="Google Shape;7444;p68"/>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45" name="Google Shape;7445;p68"/>
          <p:cNvGrpSpPr/>
          <p:nvPr/>
        </p:nvGrpSpPr>
        <p:grpSpPr>
          <a:xfrm>
            <a:off x="6297328" y="2303161"/>
            <a:ext cx="333585" cy="307287"/>
            <a:chOff x="2682350" y="2643425"/>
            <a:chExt cx="473775" cy="436425"/>
          </a:xfrm>
        </p:grpSpPr>
        <p:sp>
          <p:nvSpPr>
            <p:cNvPr id="7446" name="Google Shape;7446;p6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7" name="Google Shape;7447;p6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8" name="Google Shape;7448;p6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9" name="Google Shape;7449;p6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0" name="Google Shape;7450;p6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1" name="Google Shape;7451;p6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2" name="Google Shape;7452;p6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3" name="Google Shape;7453;p68"/>
          <p:cNvGrpSpPr/>
          <p:nvPr/>
        </p:nvGrpSpPr>
        <p:grpSpPr>
          <a:xfrm>
            <a:off x="6762818" y="2287178"/>
            <a:ext cx="238531" cy="339253"/>
            <a:chOff x="3342725" y="2620775"/>
            <a:chExt cx="338775" cy="481825"/>
          </a:xfrm>
        </p:grpSpPr>
        <p:sp>
          <p:nvSpPr>
            <p:cNvPr id="7454" name="Google Shape;7454;p6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5" name="Google Shape;7455;p6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6" name="Google Shape;7456;p6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7" name="Google Shape;7457;p68"/>
          <p:cNvGrpSpPr/>
          <p:nvPr/>
        </p:nvGrpSpPr>
        <p:grpSpPr>
          <a:xfrm>
            <a:off x="7156568" y="2287178"/>
            <a:ext cx="278296" cy="339253"/>
            <a:chOff x="3907325" y="2620775"/>
            <a:chExt cx="395250" cy="481825"/>
          </a:xfrm>
        </p:grpSpPr>
        <p:sp>
          <p:nvSpPr>
            <p:cNvPr id="7458" name="Google Shape;7458;p6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9" name="Google Shape;7459;p6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0" name="Google Shape;7460;p6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1" name="Google Shape;7461;p6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2" name="Google Shape;7462;p68"/>
          <p:cNvGrpSpPr/>
          <p:nvPr/>
        </p:nvGrpSpPr>
        <p:grpSpPr>
          <a:xfrm>
            <a:off x="7549755" y="2297783"/>
            <a:ext cx="339253" cy="318042"/>
            <a:chOff x="4456875" y="2635825"/>
            <a:chExt cx="481825" cy="451700"/>
          </a:xfrm>
        </p:grpSpPr>
        <p:sp>
          <p:nvSpPr>
            <p:cNvPr id="7463" name="Google Shape;7463;p6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4" name="Google Shape;7464;p6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5" name="Google Shape;7465;p6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6" name="Google Shape;7466;p6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7" name="Google Shape;7467;p6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8" name="Google Shape;7468;p6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9" name="Google Shape;7469;p68"/>
          <p:cNvGrpSpPr/>
          <p:nvPr/>
        </p:nvGrpSpPr>
        <p:grpSpPr>
          <a:xfrm>
            <a:off x="7974679" y="2297783"/>
            <a:ext cx="339253" cy="318042"/>
            <a:chOff x="5049725" y="2635825"/>
            <a:chExt cx="481825" cy="451700"/>
          </a:xfrm>
        </p:grpSpPr>
        <p:sp>
          <p:nvSpPr>
            <p:cNvPr id="7470" name="Google Shape;7470;p6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1" name="Google Shape;7471;p6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2" name="Google Shape;7472;p6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73" name="Google Shape;7473;p68"/>
          <p:cNvGrpSpPr/>
          <p:nvPr/>
        </p:nvGrpSpPr>
        <p:grpSpPr>
          <a:xfrm>
            <a:off x="2375386" y="3952243"/>
            <a:ext cx="338566" cy="338373"/>
            <a:chOff x="5643000" y="2621375"/>
            <a:chExt cx="480850" cy="480575"/>
          </a:xfrm>
        </p:grpSpPr>
        <p:sp>
          <p:nvSpPr>
            <p:cNvPr id="7474" name="Google Shape;7474;p6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5" name="Google Shape;7475;p6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6" name="Google Shape;7476;p6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7" name="Google Shape;7477;p6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8" name="Google Shape;7478;p6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9" name="Google Shape;7479;p6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0" name="Google Shape;7480;p6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1" name="Google Shape;7481;p68"/>
          <p:cNvGrpSpPr/>
          <p:nvPr/>
        </p:nvGrpSpPr>
        <p:grpSpPr>
          <a:xfrm>
            <a:off x="4192782" y="3951803"/>
            <a:ext cx="339359" cy="339253"/>
            <a:chOff x="6235250" y="2620775"/>
            <a:chExt cx="481975" cy="481825"/>
          </a:xfrm>
        </p:grpSpPr>
        <p:sp>
          <p:nvSpPr>
            <p:cNvPr id="7482" name="Google Shape;7482;p6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3" name="Google Shape;7483;p6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4" name="Google Shape;7484;p6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5" name="Google Shape;7485;p6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6" name="Google Shape;7486;p6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87" name="Google Shape;7487;p68"/>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88" name="Google Shape;7488;p68"/>
          <p:cNvGrpSpPr/>
          <p:nvPr/>
        </p:nvGrpSpPr>
        <p:grpSpPr>
          <a:xfrm>
            <a:off x="5472652" y="2711317"/>
            <a:ext cx="341101" cy="339253"/>
            <a:chOff x="1535000" y="3223325"/>
            <a:chExt cx="484450" cy="481825"/>
          </a:xfrm>
        </p:grpSpPr>
        <p:sp>
          <p:nvSpPr>
            <p:cNvPr id="7489" name="Google Shape;7489;p6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0" name="Google Shape;7490;p6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1" name="Google Shape;7491;p6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2" name="Google Shape;7492;p68"/>
          <p:cNvGrpSpPr/>
          <p:nvPr/>
        </p:nvGrpSpPr>
        <p:grpSpPr>
          <a:xfrm>
            <a:off x="5880219" y="2746618"/>
            <a:ext cx="339253" cy="268649"/>
            <a:chOff x="2085525" y="3263750"/>
            <a:chExt cx="481825" cy="381550"/>
          </a:xfrm>
        </p:grpSpPr>
        <p:sp>
          <p:nvSpPr>
            <p:cNvPr id="7493" name="Google Shape;7493;p6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4" name="Google Shape;7494;p6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95" name="Google Shape;7495;p68"/>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96" name="Google Shape;7496;p68"/>
          <p:cNvGrpSpPr/>
          <p:nvPr/>
        </p:nvGrpSpPr>
        <p:grpSpPr>
          <a:xfrm>
            <a:off x="6711982" y="2711308"/>
            <a:ext cx="340204" cy="339271"/>
            <a:chOff x="3270450" y="3213625"/>
            <a:chExt cx="483175" cy="481850"/>
          </a:xfrm>
        </p:grpSpPr>
        <p:sp>
          <p:nvSpPr>
            <p:cNvPr id="7497" name="Google Shape;7497;p6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8" name="Google Shape;7498;p6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9" name="Google Shape;7499;p68"/>
          <p:cNvGrpSpPr/>
          <p:nvPr/>
        </p:nvGrpSpPr>
        <p:grpSpPr>
          <a:xfrm>
            <a:off x="7211250" y="2711317"/>
            <a:ext cx="168931" cy="339253"/>
            <a:chOff x="3984950" y="3213600"/>
            <a:chExt cx="239925" cy="481825"/>
          </a:xfrm>
        </p:grpSpPr>
        <p:sp>
          <p:nvSpPr>
            <p:cNvPr id="7500" name="Google Shape;7500;p6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1" name="Google Shape;7501;p6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02" name="Google Shape;7502;p68"/>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3" name="Google Shape;7503;p68"/>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04" name="Google Shape;7504;p68"/>
          <p:cNvGrpSpPr/>
          <p:nvPr/>
        </p:nvGrpSpPr>
        <p:grpSpPr>
          <a:xfrm>
            <a:off x="1874281" y="3981487"/>
            <a:ext cx="355218" cy="279880"/>
            <a:chOff x="5629975" y="3255775"/>
            <a:chExt cx="504500" cy="397500"/>
          </a:xfrm>
        </p:grpSpPr>
        <p:sp>
          <p:nvSpPr>
            <p:cNvPr id="7505" name="Google Shape;7505;p6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6" name="Google Shape;7506;p6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7" name="Google Shape;7507;p6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8" name="Google Shape;7508;p6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9" name="Google Shape;7509;p6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10" name="Google Shape;7510;p68"/>
          <p:cNvGrpSpPr/>
          <p:nvPr/>
        </p:nvGrpSpPr>
        <p:grpSpPr>
          <a:xfrm>
            <a:off x="3755839" y="3981593"/>
            <a:ext cx="340256" cy="279669"/>
            <a:chOff x="6234950" y="3255925"/>
            <a:chExt cx="483250" cy="397200"/>
          </a:xfrm>
        </p:grpSpPr>
        <p:sp>
          <p:nvSpPr>
            <p:cNvPr id="7511" name="Google Shape;7511;p6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2" name="Google Shape;7512;p6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3" name="Google Shape;7513;p6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4" name="Google Shape;7514;p6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5" name="Google Shape;7515;p6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6" name="Google Shape;7516;p6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17" name="Google Shape;7517;p68"/>
          <p:cNvGrpSpPr/>
          <p:nvPr/>
        </p:nvGrpSpPr>
        <p:grpSpPr>
          <a:xfrm>
            <a:off x="5051107" y="3125970"/>
            <a:ext cx="318042" cy="339253"/>
            <a:chOff x="914900" y="3806450"/>
            <a:chExt cx="451700" cy="481825"/>
          </a:xfrm>
        </p:grpSpPr>
        <p:sp>
          <p:nvSpPr>
            <p:cNvPr id="7518" name="Google Shape;7518;p6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9" name="Google Shape;7519;p6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0" name="Google Shape;7520;p6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1" name="Google Shape;7521;p6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2" name="Google Shape;7522;p6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3" name="Google Shape;7523;p68"/>
          <p:cNvGrpSpPr/>
          <p:nvPr/>
        </p:nvGrpSpPr>
        <p:grpSpPr>
          <a:xfrm>
            <a:off x="5470028" y="3125785"/>
            <a:ext cx="346347" cy="339623"/>
            <a:chOff x="1490050" y="3805975"/>
            <a:chExt cx="491900" cy="482350"/>
          </a:xfrm>
        </p:grpSpPr>
        <p:sp>
          <p:nvSpPr>
            <p:cNvPr id="7524" name="Google Shape;7524;p6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5" name="Google Shape;7525;p6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6" name="Google Shape;7526;p6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7" name="Google Shape;7527;p6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8" name="Google Shape;7528;p68"/>
          <p:cNvGrpSpPr/>
          <p:nvPr/>
        </p:nvGrpSpPr>
        <p:grpSpPr>
          <a:xfrm>
            <a:off x="5893896" y="3125970"/>
            <a:ext cx="311899" cy="339253"/>
            <a:chOff x="2104275" y="3806450"/>
            <a:chExt cx="442975" cy="481825"/>
          </a:xfrm>
        </p:grpSpPr>
        <p:sp>
          <p:nvSpPr>
            <p:cNvPr id="7529" name="Google Shape;7529;p6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0" name="Google Shape;7530;p6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1" name="Google Shape;7531;p68"/>
          <p:cNvGrpSpPr/>
          <p:nvPr/>
        </p:nvGrpSpPr>
        <p:grpSpPr>
          <a:xfrm>
            <a:off x="6317413" y="3125970"/>
            <a:ext cx="293416" cy="339253"/>
            <a:chOff x="2710875" y="3806450"/>
            <a:chExt cx="416725" cy="481825"/>
          </a:xfrm>
        </p:grpSpPr>
        <p:sp>
          <p:nvSpPr>
            <p:cNvPr id="7532" name="Google Shape;7532;p6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3" name="Google Shape;7533;p6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4" name="Google Shape;7534;p68"/>
          <p:cNvGrpSpPr/>
          <p:nvPr/>
        </p:nvGrpSpPr>
        <p:grpSpPr>
          <a:xfrm>
            <a:off x="6712457" y="3166412"/>
            <a:ext cx="339253" cy="258369"/>
            <a:chOff x="3271200" y="3863875"/>
            <a:chExt cx="481825" cy="366950"/>
          </a:xfrm>
        </p:grpSpPr>
        <p:sp>
          <p:nvSpPr>
            <p:cNvPr id="7535" name="Google Shape;7535;p6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6" name="Google Shape;7536;p6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7" name="Google Shape;7537;p68"/>
          <p:cNvGrpSpPr/>
          <p:nvPr/>
        </p:nvGrpSpPr>
        <p:grpSpPr>
          <a:xfrm>
            <a:off x="7147952" y="3126199"/>
            <a:ext cx="295528" cy="338795"/>
            <a:chOff x="3895050" y="3806775"/>
            <a:chExt cx="419725" cy="481175"/>
          </a:xfrm>
        </p:grpSpPr>
        <p:sp>
          <p:nvSpPr>
            <p:cNvPr id="7538" name="Google Shape;7538;p6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9" name="Google Shape;7539;p6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0" name="Google Shape;7540;p68"/>
          <p:cNvGrpSpPr/>
          <p:nvPr/>
        </p:nvGrpSpPr>
        <p:grpSpPr>
          <a:xfrm>
            <a:off x="7551234" y="3125979"/>
            <a:ext cx="336296" cy="339235"/>
            <a:chOff x="4464775" y="3806475"/>
            <a:chExt cx="477625" cy="481800"/>
          </a:xfrm>
        </p:grpSpPr>
        <p:sp>
          <p:nvSpPr>
            <p:cNvPr id="7541" name="Google Shape;7541;p6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2" name="Google Shape;7542;p6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3" name="Google Shape;7543;p6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4" name="Google Shape;7544;p6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5" name="Google Shape;7545;p6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6" name="Google Shape;7546;p6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7" name="Google Shape;7547;p68"/>
          <p:cNvGrpSpPr/>
          <p:nvPr/>
        </p:nvGrpSpPr>
        <p:grpSpPr>
          <a:xfrm>
            <a:off x="7974679" y="3125970"/>
            <a:ext cx="339253" cy="339253"/>
            <a:chOff x="5049725" y="3806450"/>
            <a:chExt cx="481825" cy="481825"/>
          </a:xfrm>
        </p:grpSpPr>
        <p:sp>
          <p:nvSpPr>
            <p:cNvPr id="7548" name="Google Shape;7548;p6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9" name="Google Shape;7549;p6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0" name="Google Shape;7550;p6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51" name="Google Shape;7551;p68"/>
          <p:cNvGrpSpPr/>
          <p:nvPr/>
        </p:nvGrpSpPr>
        <p:grpSpPr>
          <a:xfrm>
            <a:off x="1461983" y="3951798"/>
            <a:ext cx="339253" cy="339253"/>
            <a:chOff x="5651375" y="3806450"/>
            <a:chExt cx="481825" cy="481825"/>
          </a:xfrm>
        </p:grpSpPr>
        <p:sp>
          <p:nvSpPr>
            <p:cNvPr id="7552" name="Google Shape;7552;p6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3" name="Google Shape;7553;p6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4" name="Google Shape;7554;p6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5" name="Google Shape;7555;p6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56" name="Google Shape;7556;p68"/>
          <p:cNvGrpSpPr/>
          <p:nvPr/>
        </p:nvGrpSpPr>
        <p:grpSpPr>
          <a:xfrm>
            <a:off x="3360663" y="3953787"/>
            <a:ext cx="298503" cy="335275"/>
            <a:chOff x="6264300" y="3809300"/>
            <a:chExt cx="423950" cy="476175"/>
          </a:xfrm>
        </p:grpSpPr>
        <p:sp>
          <p:nvSpPr>
            <p:cNvPr id="7557" name="Google Shape;7557;p6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8" name="Google Shape;7558;p6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9" name="Google Shape;7559;p6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0" name="Google Shape;7560;p68"/>
          <p:cNvGrpSpPr/>
          <p:nvPr/>
        </p:nvGrpSpPr>
        <p:grpSpPr>
          <a:xfrm>
            <a:off x="5039841" y="3538881"/>
            <a:ext cx="340573" cy="339271"/>
            <a:chOff x="898875" y="4399275"/>
            <a:chExt cx="483700" cy="481850"/>
          </a:xfrm>
        </p:grpSpPr>
        <p:sp>
          <p:nvSpPr>
            <p:cNvPr id="7561" name="Google Shape;7561;p6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2" name="Google Shape;7562;p68"/>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3" name="Google Shape;7563;p6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4" name="Google Shape;7564;p6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5" name="Google Shape;7565;p6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6" name="Google Shape;7566;p6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7" name="Google Shape;7567;p6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8" name="Google Shape;7568;p6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9" name="Google Shape;7569;p68"/>
          <p:cNvGrpSpPr/>
          <p:nvPr/>
        </p:nvGrpSpPr>
        <p:grpSpPr>
          <a:xfrm>
            <a:off x="5473575" y="3554133"/>
            <a:ext cx="339253" cy="308765"/>
            <a:chOff x="1492675" y="4420975"/>
            <a:chExt cx="481825" cy="438525"/>
          </a:xfrm>
        </p:grpSpPr>
        <p:sp>
          <p:nvSpPr>
            <p:cNvPr id="7570" name="Google Shape;7570;p6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1" name="Google Shape;7571;p6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2" name="Google Shape;7572;p6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3" name="Google Shape;7573;p6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4" name="Google Shape;7574;p6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5" name="Google Shape;7575;p68"/>
          <p:cNvGrpSpPr/>
          <p:nvPr/>
        </p:nvGrpSpPr>
        <p:grpSpPr>
          <a:xfrm>
            <a:off x="5878556" y="3539558"/>
            <a:ext cx="342580" cy="337915"/>
            <a:chOff x="2084100" y="4400250"/>
            <a:chExt cx="486550" cy="479925"/>
          </a:xfrm>
        </p:grpSpPr>
        <p:sp>
          <p:nvSpPr>
            <p:cNvPr id="7576" name="Google Shape;7576;p6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7" name="Google Shape;7577;p6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8" name="Google Shape;7578;p6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9" name="Google Shape;7579;p6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0" name="Google Shape;7580;p6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1" name="Google Shape;7581;p6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82" name="Google Shape;7582;p68"/>
          <p:cNvGrpSpPr/>
          <p:nvPr/>
        </p:nvGrpSpPr>
        <p:grpSpPr>
          <a:xfrm>
            <a:off x="6315036" y="3538907"/>
            <a:ext cx="298169" cy="339218"/>
            <a:chOff x="2707950" y="4399325"/>
            <a:chExt cx="423475" cy="481775"/>
          </a:xfrm>
        </p:grpSpPr>
        <p:sp>
          <p:nvSpPr>
            <p:cNvPr id="7583" name="Google Shape;7583;p6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4" name="Google Shape;7584;p6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5" name="Google Shape;7585;p6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6" name="Google Shape;7586;p6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7" name="Google Shape;7587;p6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8" name="Google Shape;7588;p6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9" name="Google Shape;7589;p6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0" name="Google Shape;7590;p6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1" name="Google Shape;7591;p6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2" name="Google Shape;7592;p6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3" name="Google Shape;7593;p6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4" name="Google Shape;7594;p6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5" name="Google Shape;7595;p68"/>
          <p:cNvGrpSpPr/>
          <p:nvPr/>
        </p:nvGrpSpPr>
        <p:grpSpPr>
          <a:xfrm>
            <a:off x="6744555" y="3538881"/>
            <a:ext cx="275057" cy="339271"/>
            <a:chOff x="3330525" y="4399275"/>
            <a:chExt cx="390650" cy="481850"/>
          </a:xfrm>
        </p:grpSpPr>
        <p:sp>
          <p:nvSpPr>
            <p:cNvPr id="7596" name="Google Shape;7596;p6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7" name="Google Shape;7597;p6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8" name="Google Shape;7598;p6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9" name="Google Shape;7599;p6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0" name="Google Shape;7600;p6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1" name="Google Shape;7601;p6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2" name="Google Shape;7602;p6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3" name="Google Shape;7603;p68"/>
          <p:cNvGrpSpPr/>
          <p:nvPr/>
        </p:nvGrpSpPr>
        <p:grpSpPr>
          <a:xfrm>
            <a:off x="7169084" y="3538890"/>
            <a:ext cx="253265" cy="339253"/>
            <a:chOff x="3938800" y="4399275"/>
            <a:chExt cx="359700" cy="481825"/>
          </a:xfrm>
        </p:grpSpPr>
        <p:sp>
          <p:nvSpPr>
            <p:cNvPr id="7604" name="Google Shape;7604;p6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5" name="Google Shape;7605;p6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6" name="Google Shape;7606;p6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7" name="Google Shape;7607;p6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8" name="Google Shape;7608;p6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9" name="Google Shape;7609;p68"/>
          <p:cNvGrpSpPr/>
          <p:nvPr/>
        </p:nvGrpSpPr>
        <p:grpSpPr>
          <a:xfrm>
            <a:off x="7639862" y="3538890"/>
            <a:ext cx="159039" cy="339253"/>
            <a:chOff x="4584850" y="4399275"/>
            <a:chExt cx="225875" cy="481825"/>
          </a:xfrm>
        </p:grpSpPr>
        <p:sp>
          <p:nvSpPr>
            <p:cNvPr id="7610" name="Google Shape;7610;p6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1" name="Google Shape;7611;p6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12" name="Google Shape;7612;p68"/>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13" name="Google Shape;7613;p68"/>
          <p:cNvGrpSpPr/>
          <p:nvPr/>
        </p:nvGrpSpPr>
        <p:grpSpPr>
          <a:xfrm>
            <a:off x="1049680" y="3951795"/>
            <a:ext cx="339253" cy="339253"/>
            <a:chOff x="5642550" y="4399275"/>
            <a:chExt cx="481825" cy="481825"/>
          </a:xfrm>
        </p:grpSpPr>
        <p:sp>
          <p:nvSpPr>
            <p:cNvPr id="7614" name="Google Shape;7614;p6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5" name="Google Shape;7615;p6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16" name="Google Shape;7616;p68"/>
          <p:cNvGrpSpPr/>
          <p:nvPr/>
        </p:nvGrpSpPr>
        <p:grpSpPr>
          <a:xfrm>
            <a:off x="2859815" y="3963703"/>
            <a:ext cx="363316" cy="315437"/>
            <a:chOff x="6218300" y="4416175"/>
            <a:chExt cx="516000" cy="448000"/>
          </a:xfrm>
        </p:grpSpPr>
        <p:sp>
          <p:nvSpPr>
            <p:cNvPr id="7617" name="Google Shape;7617;p6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8" name="Google Shape;7618;p6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9" name="Google Shape;7619;p6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20" name="Google Shape;7620;p68"/>
          <p:cNvGrpSpPr/>
          <p:nvPr/>
        </p:nvGrpSpPr>
        <p:grpSpPr>
          <a:xfrm>
            <a:off x="5918879" y="3951792"/>
            <a:ext cx="339253" cy="339253"/>
            <a:chOff x="899850" y="4992125"/>
            <a:chExt cx="481825" cy="481825"/>
          </a:xfrm>
        </p:grpSpPr>
        <p:sp>
          <p:nvSpPr>
            <p:cNvPr id="7621" name="Google Shape;7621;p6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2" name="Google Shape;7622;p6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3" name="Google Shape;7623;p6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24" name="Google Shape;7624;p68"/>
          <p:cNvGrpSpPr/>
          <p:nvPr/>
        </p:nvGrpSpPr>
        <p:grpSpPr>
          <a:xfrm>
            <a:off x="5461708" y="3951792"/>
            <a:ext cx="339253" cy="339253"/>
            <a:chOff x="1492675" y="4992125"/>
            <a:chExt cx="481825" cy="481825"/>
          </a:xfrm>
        </p:grpSpPr>
        <p:sp>
          <p:nvSpPr>
            <p:cNvPr id="7625" name="Google Shape;7625;p6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6" name="Google Shape;7626;p6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27" name="Google Shape;7627;p68"/>
          <p:cNvGrpSpPr/>
          <p:nvPr/>
        </p:nvGrpSpPr>
        <p:grpSpPr>
          <a:xfrm>
            <a:off x="5004462" y="3951792"/>
            <a:ext cx="339253" cy="339253"/>
            <a:chOff x="2085525" y="4992125"/>
            <a:chExt cx="481825" cy="481825"/>
          </a:xfrm>
        </p:grpSpPr>
        <p:sp>
          <p:nvSpPr>
            <p:cNvPr id="7628" name="Google Shape;7628;p6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9" name="Google Shape;7629;p6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0" name="Google Shape;7630;p68"/>
          <p:cNvGrpSpPr/>
          <p:nvPr/>
        </p:nvGrpSpPr>
        <p:grpSpPr>
          <a:xfrm>
            <a:off x="6833221" y="3951792"/>
            <a:ext cx="339253" cy="339253"/>
            <a:chOff x="2678350" y="4992125"/>
            <a:chExt cx="481825" cy="481825"/>
          </a:xfrm>
        </p:grpSpPr>
        <p:sp>
          <p:nvSpPr>
            <p:cNvPr id="7631" name="Google Shape;7631;p6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2" name="Google Shape;7632;p6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3" name="Google Shape;7633;p6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4" name="Google Shape;7634;p68"/>
          <p:cNvGrpSpPr/>
          <p:nvPr/>
        </p:nvGrpSpPr>
        <p:grpSpPr>
          <a:xfrm>
            <a:off x="4628816" y="3951792"/>
            <a:ext cx="339253" cy="339253"/>
            <a:chOff x="3271200" y="4992125"/>
            <a:chExt cx="481825" cy="481825"/>
          </a:xfrm>
        </p:grpSpPr>
        <p:sp>
          <p:nvSpPr>
            <p:cNvPr id="7635" name="Google Shape;7635;p6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6" name="Google Shape;7636;p6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7" name="Google Shape;7637;p6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8" name="Google Shape;7638;p68"/>
          <p:cNvGrpSpPr/>
          <p:nvPr/>
        </p:nvGrpSpPr>
        <p:grpSpPr>
          <a:xfrm>
            <a:off x="7290263" y="3952822"/>
            <a:ext cx="339411" cy="337193"/>
            <a:chOff x="3863900" y="4993625"/>
            <a:chExt cx="482050" cy="478900"/>
          </a:xfrm>
        </p:grpSpPr>
        <p:sp>
          <p:nvSpPr>
            <p:cNvPr id="7639" name="Google Shape;7639;p68"/>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0" name="Google Shape;7640;p68"/>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1" name="Google Shape;7641;p68"/>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2" name="Google Shape;7642;p68"/>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3" name="Google Shape;7643;p68"/>
          <p:cNvGrpSpPr/>
          <p:nvPr/>
        </p:nvGrpSpPr>
        <p:grpSpPr>
          <a:xfrm>
            <a:off x="7747437" y="3952822"/>
            <a:ext cx="339411" cy="337193"/>
            <a:chOff x="4456725" y="4993625"/>
            <a:chExt cx="482050" cy="478900"/>
          </a:xfrm>
        </p:grpSpPr>
        <p:sp>
          <p:nvSpPr>
            <p:cNvPr id="7644" name="Google Shape;7644;p68"/>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5" name="Google Shape;7645;p68"/>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6" name="Google Shape;7646;p68"/>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7" name="Google Shape;7647;p68"/>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8" name="Google Shape;7648;p68"/>
          <p:cNvGrpSpPr/>
          <p:nvPr/>
        </p:nvGrpSpPr>
        <p:grpSpPr>
          <a:xfrm>
            <a:off x="6376030" y="3952813"/>
            <a:ext cx="339411" cy="337211"/>
            <a:chOff x="5049575" y="4993600"/>
            <a:chExt cx="482050" cy="478925"/>
          </a:xfrm>
        </p:grpSpPr>
        <p:sp>
          <p:nvSpPr>
            <p:cNvPr id="7649" name="Google Shape;7649;p6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0" name="Google Shape;7650;p6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1" name="Google Shape;7651;p6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2" name="Google Shape;7652;p6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53" name="Google Shape;7653;p68"/>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654" name="Google Shape;7654;p6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58" name="Shape 7658"/>
        <p:cNvGrpSpPr/>
        <p:nvPr/>
      </p:nvGrpSpPr>
      <p:grpSpPr>
        <a:xfrm>
          <a:off x="0" y="0"/>
          <a:ext cx="0" cy="0"/>
          <a:chOff x="0" y="0"/>
          <a:chExt cx="0" cy="0"/>
        </a:xfrm>
      </p:grpSpPr>
      <p:grpSp>
        <p:nvGrpSpPr>
          <p:cNvPr id="7659" name="Google Shape;7659;p69"/>
          <p:cNvGrpSpPr/>
          <p:nvPr/>
        </p:nvGrpSpPr>
        <p:grpSpPr>
          <a:xfrm>
            <a:off x="876361" y="1308054"/>
            <a:ext cx="322099" cy="370529"/>
            <a:chOff x="-42971725" y="3217825"/>
            <a:chExt cx="275675" cy="317125"/>
          </a:xfrm>
        </p:grpSpPr>
        <p:sp>
          <p:nvSpPr>
            <p:cNvPr id="7660" name="Google Shape;7660;p6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69"/>
          <p:cNvGrpSpPr/>
          <p:nvPr/>
        </p:nvGrpSpPr>
        <p:grpSpPr>
          <a:xfrm>
            <a:off x="848276" y="1776710"/>
            <a:ext cx="378270" cy="337551"/>
            <a:chOff x="-42996150" y="3612600"/>
            <a:chExt cx="323750" cy="288900"/>
          </a:xfrm>
        </p:grpSpPr>
        <p:sp>
          <p:nvSpPr>
            <p:cNvPr id="7664" name="Google Shape;7664;p6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69"/>
          <p:cNvGrpSpPr/>
          <p:nvPr/>
        </p:nvGrpSpPr>
        <p:grpSpPr>
          <a:xfrm>
            <a:off x="851036" y="2186080"/>
            <a:ext cx="372749" cy="370909"/>
            <a:chOff x="-42994575" y="3950300"/>
            <a:chExt cx="319025" cy="317450"/>
          </a:xfrm>
        </p:grpSpPr>
        <p:sp>
          <p:nvSpPr>
            <p:cNvPr id="7668" name="Google Shape;7668;p6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69"/>
          <p:cNvGrpSpPr/>
          <p:nvPr/>
        </p:nvGrpSpPr>
        <p:grpSpPr>
          <a:xfrm>
            <a:off x="3004431" y="1332912"/>
            <a:ext cx="371785" cy="370879"/>
            <a:chOff x="-41111350" y="3239100"/>
            <a:chExt cx="318200" cy="317425"/>
          </a:xfrm>
        </p:grpSpPr>
        <p:sp>
          <p:nvSpPr>
            <p:cNvPr id="7672" name="Google Shape;7672;p6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69"/>
          <p:cNvGrpSpPr/>
          <p:nvPr/>
        </p:nvGrpSpPr>
        <p:grpSpPr>
          <a:xfrm>
            <a:off x="3000751" y="1768444"/>
            <a:ext cx="379146" cy="370967"/>
            <a:chOff x="-41117650" y="3605525"/>
            <a:chExt cx="324500" cy="317500"/>
          </a:xfrm>
        </p:grpSpPr>
        <p:sp>
          <p:nvSpPr>
            <p:cNvPr id="7677" name="Google Shape;7677;p6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0" name="Google Shape;7680;p69"/>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1" name="Google Shape;7681;p69"/>
          <p:cNvGrpSpPr/>
          <p:nvPr/>
        </p:nvGrpSpPr>
        <p:grpSpPr>
          <a:xfrm>
            <a:off x="1827005" y="2659967"/>
            <a:ext cx="216271" cy="371814"/>
            <a:chOff x="-39205300" y="3220175"/>
            <a:chExt cx="185100" cy="318225"/>
          </a:xfrm>
        </p:grpSpPr>
        <p:sp>
          <p:nvSpPr>
            <p:cNvPr id="7682" name="Google Shape;7682;p6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69"/>
          <p:cNvGrpSpPr/>
          <p:nvPr/>
        </p:nvGrpSpPr>
        <p:grpSpPr>
          <a:xfrm>
            <a:off x="1792533" y="3120038"/>
            <a:ext cx="300016" cy="369273"/>
            <a:chOff x="-39248625" y="3588600"/>
            <a:chExt cx="256775" cy="316050"/>
          </a:xfrm>
        </p:grpSpPr>
        <p:sp>
          <p:nvSpPr>
            <p:cNvPr id="7685" name="Google Shape;7685;p6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7" name="Google Shape;7687;p69"/>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9"/>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9" name="Google Shape;7689;p69"/>
          <p:cNvGrpSpPr/>
          <p:nvPr/>
        </p:nvGrpSpPr>
        <p:grpSpPr>
          <a:xfrm>
            <a:off x="1243246" y="1308054"/>
            <a:ext cx="429504" cy="370879"/>
            <a:chOff x="-42651700" y="3217825"/>
            <a:chExt cx="367600" cy="317425"/>
          </a:xfrm>
        </p:grpSpPr>
        <p:sp>
          <p:nvSpPr>
            <p:cNvPr id="7690" name="Google Shape;7690;p6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69"/>
          <p:cNvGrpSpPr/>
          <p:nvPr/>
        </p:nvGrpSpPr>
        <p:grpSpPr>
          <a:xfrm>
            <a:off x="1278678" y="1747704"/>
            <a:ext cx="358640" cy="363226"/>
            <a:chOff x="-42617300" y="3587775"/>
            <a:chExt cx="306950" cy="310875"/>
          </a:xfrm>
        </p:grpSpPr>
        <p:sp>
          <p:nvSpPr>
            <p:cNvPr id="7695" name="Google Shape;7695;p6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7" name="Google Shape;7697;p69"/>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8" name="Google Shape;7698;p69"/>
          <p:cNvGrpSpPr/>
          <p:nvPr/>
        </p:nvGrpSpPr>
        <p:grpSpPr>
          <a:xfrm>
            <a:off x="3450506" y="1332445"/>
            <a:ext cx="376926" cy="370324"/>
            <a:chOff x="-40748275" y="3238700"/>
            <a:chExt cx="322600" cy="316950"/>
          </a:xfrm>
        </p:grpSpPr>
        <p:sp>
          <p:nvSpPr>
            <p:cNvPr id="7699" name="Google Shape;7699;p6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69"/>
          <p:cNvGrpSpPr/>
          <p:nvPr/>
        </p:nvGrpSpPr>
        <p:grpSpPr>
          <a:xfrm>
            <a:off x="3453062" y="1800429"/>
            <a:ext cx="371814" cy="338690"/>
            <a:chOff x="-40745125" y="3632900"/>
            <a:chExt cx="318225" cy="289875"/>
          </a:xfrm>
        </p:grpSpPr>
        <p:sp>
          <p:nvSpPr>
            <p:cNvPr id="7706" name="Google Shape;7706;p6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69"/>
          <p:cNvGrpSpPr/>
          <p:nvPr/>
        </p:nvGrpSpPr>
        <p:grpSpPr>
          <a:xfrm>
            <a:off x="3457209" y="2211639"/>
            <a:ext cx="363518" cy="370178"/>
            <a:chOff x="-40742750" y="3972175"/>
            <a:chExt cx="311125" cy="316825"/>
          </a:xfrm>
        </p:grpSpPr>
        <p:sp>
          <p:nvSpPr>
            <p:cNvPr id="7714" name="Google Shape;7714;p6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69"/>
          <p:cNvGrpSpPr/>
          <p:nvPr/>
        </p:nvGrpSpPr>
        <p:grpSpPr>
          <a:xfrm>
            <a:off x="2239871" y="2661807"/>
            <a:ext cx="266892" cy="369974"/>
            <a:chOff x="-38860325" y="3221750"/>
            <a:chExt cx="228425" cy="316650"/>
          </a:xfrm>
        </p:grpSpPr>
        <p:sp>
          <p:nvSpPr>
            <p:cNvPr id="7717" name="Google Shape;7717;p6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69"/>
          <p:cNvGrpSpPr/>
          <p:nvPr/>
        </p:nvGrpSpPr>
        <p:grpSpPr>
          <a:xfrm>
            <a:off x="2190678" y="3123864"/>
            <a:ext cx="380081" cy="367111"/>
            <a:chOff x="-38905225" y="3591875"/>
            <a:chExt cx="325300" cy="314200"/>
          </a:xfrm>
        </p:grpSpPr>
        <p:sp>
          <p:nvSpPr>
            <p:cNvPr id="7722" name="Google Shape;7722;p6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5" name="Google Shape;7725;p69"/>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6" name="Google Shape;7726;p69"/>
          <p:cNvGrpSpPr/>
          <p:nvPr/>
        </p:nvGrpSpPr>
        <p:grpSpPr>
          <a:xfrm>
            <a:off x="3997427" y="3108944"/>
            <a:ext cx="290815" cy="369740"/>
            <a:chOff x="-37370925" y="3579105"/>
            <a:chExt cx="248900" cy="316450"/>
          </a:xfrm>
        </p:grpSpPr>
        <p:sp>
          <p:nvSpPr>
            <p:cNvPr id="7727" name="Google Shape;7727;p6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9" name="Google Shape;7729;p69"/>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9"/>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1" name="Google Shape;7731;p69"/>
          <p:cNvGrpSpPr/>
          <p:nvPr/>
        </p:nvGrpSpPr>
        <p:grpSpPr>
          <a:xfrm>
            <a:off x="1690803" y="2187015"/>
            <a:ext cx="371814" cy="369974"/>
            <a:chOff x="-42259725" y="3951100"/>
            <a:chExt cx="318225" cy="316650"/>
          </a:xfrm>
        </p:grpSpPr>
        <p:sp>
          <p:nvSpPr>
            <p:cNvPr id="7732" name="Google Shape;7732;p6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69"/>
          <p:cNvGrpSpPr/>
          <p:nvPr/>
        </p:nvGrpSpPr>
        <p:grpSpPr>
          <a:xfrm>
            <a:off x="3889164" y="1366036"/>
            <a:ext cx="370879" cy="337755"/>
            <a:chOff x="-40378075" y="3267450"/>
            <a:chExt cx="317425" cy="289075"/>
          </a:xfrm>
        </p:grpSpPr>
        <p:sp>
          <p:nvSpPr>
            <p:cNvPr id="7735" name="Google Shape;7735;p6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69"/>
          <p:cNvGrpSpPr/>
          <p:nvPr/>
        </p:nvGrpSpPr>
        <p:grpSpPr>
          <a:xfrm>
            <a:off x="3892830" y="1767304"/>
            <a:ext cx="363548" cy="369974"/>
            <a:chOff x="-40372575" y="3604550"/>
            <a:chExt cx="311150" cy="316650"/>
          </a:xfrm>
        </p:grpSpPr>
        <p:sp>
          <p:nvSpPr>
            <p:cNvPr id="7740" name="Google Shape;7740;p6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3" name="Google Shape;7743;p69"/>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4" name="Google Shape;7744;p69"/>
          <p:cNvGrpSpPr/>
          <p:nvPr/>
        </p:nvGrpSpPr>
        <p:grpSpPr>
          <a:xfrm>
            <a:off x="2616780" y="2659967"/>
            <a:ext cx="399038" cy="372165"/>
            <a:chOff x="-38542250" y="3220175"/>
            <a:chExt cx="341525" cy="318525"/>
          </a:xfrm>
        </p:grpSpPr>
        <p:sp>
          <p:nvSpPr>
            <p:cNvPr id="7745" name="Google Shape;7745;p6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69"/>
          <p:cNvGrpSpPr/>
          <p:nvPr/>
        </p:nvGrpSpPr>
        <p:grpSpPr>
          <a:xfrm>
            <a:off x="2638712" y="3119337"/>
            <a:ext cx="369974" cy="369068"/>
            <a:chOff x="-38537400" y="3588000"/>
            <a:chExt cx="316650" cy="315875"/>
          </a:xfrm>
        </p:grpSpPr>
        <p:sp>
          <p:nvSpPr>
            <p:cNvPr id="7749" name="Google Shape;7749;p6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69"/>
          <p:cNvGrpSpPr/>
          <p:nvPr/>
        </p:nvGrpSpPr>
        <p:grpSpPr>
          <a:xfrm>
            <a:off x="2637792" y="3576866"/>
            <a:ext cx="371814" cy="369974"/>
            <a:chOff x="-38538975" y="3954250"/>
            <a:chExt cx="318225" cy="316650"/>
          </a:xfrm>
        </p:grpSpPr>
        <p:sp>
          <p:nvSpPr>
            <p:cNvPr id="7754" name="Google Shape;7754;p6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69"/>
          <p:cNvGrpSpPr/>
          <p:nvPr/>
        </p:nvGrpSpPr>
        <p:grpSpPr>
          <a:xfrm>
            <a:off x="3955104" y="3571793"/>
            <a:ext cx="375465" cy="371814"/>
            <a:chOff x="-37385100" y="3949908"/>
            <a:chExt cx="321350" cy="318225"/>
          </a:xfrm>
        </p:grpSpPr>
        <p:sp>
          <p:nvSpPr>
            <p:cNvPr id="7757" name="Google Shape;7757;p6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69"/>
          <p:cNvGrpSpPr/>
          <p:nvPr/>
        </p:nvGrpSpPr>
        <p:grpSpPr>
          <a:xfrm>
            <a:off x="2130763" y="1307353"/>
            <a:ext cx="370909" cy="370675"/>
            <a:chOff x="-41895050" y="3217225"/>
            <a:chExt cx="317450" cy="317250"/>
          </a:xfrm>
        </p:grpSpPr>
        <p:sp>
          <p:nvSpPr>
            <p:cNvPr id="7760" name="Google Shape;7760;p6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69"/>
          <p:cNvGrpSpPr/>
          <p:nvPr/>
        </p:nvGrpSpPr>
        <p:grpSpPr>
          <a:xfrm>
            <a:off x="2130310" y="1744287"/>
            <a:ext cx="371814" cy="369974"/>
            <a:chOff x="-41893475" y="3584850"/>
            <a:chExt cx="318225" cy="316650"/>
          </a:xfrm>
        </p:grpSpPr>
        <p:sp>
          <p:nvSpPr>
            <p:cNvPr id="7766" name="Google Shape;7766;p6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0" name="Google Shape;7770;p69"/>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9"/>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2" name="Google Shape;7772;p69"/>
          <p:cNvGrpSpPr/>
          <p:nvPr/>
        </p:nvGrpSpPr>
        <p:grpSpPr>
          <a:xfrm>
            <a:off x="900338" y="3139579"/>
            <a:ext cx="337522" cy="370909"/>
            <a:chOff x="-39998250" y="3605325"/>
            <a:chExt cx="288875" cy="317450"/>
          </a:xfrm>
        </p:grpSpPr>
        <p:sp>
          <p:nvSpPr>
            <p:cNvPr id="7773" name="Google Shape;7773;p6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69"/>
          <p:cNvGrpSpPr/>
          <p:nvPr/>
        </p:nvGrpSpPr>
        <p:grpSpPr>
          <a:xfrm>
            <a:off x="884112" y="3598043"/>
            <a:ext cx="369974" cy="369945"/>
            <a:chOff x="-40011050" y="3972375"/>
            <a:chExt cx="316650" cy="316625"/>
          </a:xfrm>
        </p:grpSpPr>
        <p:sp>
          <p:nvSpPr>
            <p:cNvPr id="7776" name="Google Shape;7776;p6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69"/>
          <p:cNvGrpSpPr/>
          <p:nvPr/>
        </p:nvGrpSpPr>
        <p:grpSpPr>
          <a:xfrm>
            <a:off x="3116043" y="2662742"/>
            <a:ext cx="266921" cy="369039"/>
            <a:chOff x="-38129425" y="3222550"/>
            <a:chExt cx="228450" cy="315850"/>
          </a:xfrm>
        </p:grpSpPr>
        <p:sp>
          <p:nvSpPr>
            <p:cNvPr id="7779" name="Google Shape;7779;p6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69"/>
          <p:cNvGrpSpPr/>
          <p:nvPr/>
        </p:nvGrpSpPr>
        <p:grpSpPr>
          <a:xfrm>
            <a:off x="3071012" y="3119337"/>
            <a:ext cx="371785" cy="369974"/>
            <a:chOff x="-38172725" y="3588000"/>
            <a:chExt cx="318200" cy="316650"/>
          </a:xfrm>
        </p:grpSpPr>
        <p:sp>
          <p:nvSpPr>
            <p:cNvPr id="7782" name="Google Shape;7782;p6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69"/>
          <p:cNvGrpSpPr/>
          <p:nvPr/>
        </p:nvGrpSpPr>
        <p:grpSpPr>
          <a:xfrm>
            <a:off x="3146914" y="3577772"/>
            <a:ext cx="219981" cy="369974"/>
            <a:chOff x="-38109725" y="3955025"/>
            <a:chExt cx="188275" cy="316650"/>
          </a:xfrm>
        </p:grpSpPr>
        <p:sp>
          <p:nvSpPr>
            <p:cNvPr id="7791" name="Google Shape;7791;p6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3" name="Google Shape;7793;p69"/>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4" name="Google Shape;7794;p69"/>
          <p:cNvGrpSpPr/>
          <p:nvPr/>
        </p:nvGrpSpPr>
        <p:grpSpPr>
          <a:xfrm>
            <a:off x="2562313" y="1309193"/>
            <a:ext cx="373654" cy="369068"/>
            <a:chOff x="-41530375" y="3218800"/>
            <a:chExt cx="319800" cy="315875"/>
          </a:xfrm>
        </p:grpSpPr>
        <p:sp>
          <p:nvSpPr>
            <p:cNvPr id="7795" name="Google Shape;7795;p6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69"/>
          <p:cNvGrpSpPr/>
          <p:nvPr/>
        </p:nvGrpSpPr>
        <p:grpSpPr>
          <a:xfrm>
            <a:off x="2564607" y="1824351"/>
            <a:ext cx="369068" cy="289004"/>
            <a:chOff x="-41526450" y="3653375"/>
            <a:chExt cx="315875" cy="247350"/>
          </a:xfrm>
        </p:grpSpPr>
        <p:sp>
          <p:nvSpPr>
            <p:cNvPr id="7798" name="Google Shape;7798;p6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69"/>
          <p:cNvGrpSpPr/>
          <p:nvPr/>
        </p:nvGrpSpPr>
        <p:grpSpPr>
          <a:xfrm>
            <a:off x="2565994" y="2187015"/>
            <a:ext cx="366293" cy="369974"/>
            <a:chOff x="-41526450" y="3951100"/>
            <a:chExt cx="313500" cy="316650"/>
          </a:xfrm>
        </p:grpSpPr>
        <p:sp>
          <p:nvSpPr>
            <p:cNvPr id="7801" name="Google Shape;7801;p6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69"/>
          <p:cNvGrpSpPr/>
          <p:nvPr/>
        </p:nvGrpSpPr>
        <p:grpSpPr>
          <a:xfrm>
            <a:off x="1331249" y="2681144"/>
            <a:ext cx="339595" cy="371814"/>
            <a:chOff x="-39625900" y="3238300"/>
            <a:chExt cx="290650" cy="318225"/>
          </a:xfrm>
        </p:grpSpPr>
        <p:sp>
          <p:nvSpPr>
            <p:cNvPr id="7805" name="Google Shape;7805;p6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7" name="Google Shape;7807;p69"/>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8" name="Google Shape;7808;p69"/>
          <p:cNvGrpSpPr/>
          <p:nvPr/>
        </p:nvGrpSpPr>
        <p:grpSpPr>
          <a:xfrm>
            <a:off x="1325300" y="3597605"/>
            <a:ext cx="366293" cy="370441"/>
            <a:chOff x="-39647175" y="3972000"/>
            <a:chExt cx="313500" cy="317050"/>
          </a:xfrm>
        </p:grpSpPr>
        <p:sp>
          <p:nvSpPr>
            <p:cNvPr id="7809" name="Google Shape;7809;p6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69"/>
          <p:cNvGrpSpPr/>
          <p:nvPr/>
        </p:nvGrpSpPr>
        <p:grpSpPr>
          <a:xfrm>
            <a:off x="3494427" y="2661603"/>
            <a:ext cx="375495" cy="370879"/>
            <a:chOff x="-37808850" y="3221575"/>
            <a:chExt cx="321375" cy="317425"/>
          </a:xfrm>
        </p:grpSpPr>
        <p:sp>
          <p:nvSpPr>
            <p:cNvPr id="7813" name="Google Shape;7813;p6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69"/>
          <p:cNvGrpSpPr/>
          <p:nvPr/>
        </p:nvGrpSpPr>
        <p:grpSpPr>
          <a:xfrm>
            <a:off x="3503201" y="3183634"/>
            <a:ext cx="372749" cy="241158"/>
            <a:chOff x="-37806500" y="3643030"/>
            <a:chExt cx="319025" cy="206400"/>
          </a:xfrm>
        </p:grpSpPr>
        <p:sp>
          <p:nvSpPr>
            <p:cNvPr id="7816" name="Google Shape;7816;p6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69"/>
          <p:cNvGrpSpPr/>
          <p:nvPr/>
        </p:nvGrpSpPr>
        <p:grpSpPr>
          <a:xfrm>
            <a:off x="3505508" y="3575931"/>
            <a:ext cx="368134" cy="371814"/>
            <a:chOff x="-37804925" y="3953450"/>
            <a:chExt cx="315075" cy="318225"/>
          </a:xfrm>
        </p:grpSpPr>
        <p:sp>
          <p:nvSpPr>
            <p:cNvPr id="7819" name="Google Shape;7819;p6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2" name="Google Shape;7822;p69"/>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3" name="Google Shape;7823;p69"/>
          <p:cNvGrpSpPr/>
          <p:nvPr/>
        </p:nvGrpSpPr>
        <p:grpSpPr>
          <a:xfrm>
            <a:off x="4860977" y="1328538"/>
            <a:ext cx="355663" cy="308725"/>
            <a:chOff x="-28462125" y="3199700"/>
            <a:chExt cx="298550" cy="259150"/>
          </a:xfrm>
        </p:grpSpPr>
        <p:sp>
          <p:nvSpPr>
            <p:cNvPr id="7824" name="Google Shape;7824;p6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69"/>
          <p:cNvGrpSpPr/>
          <p:nvPr/>
        </p:nvGrpSpPr>
        <p:grpSpPr>
          <a:xfrm>
            <a:off x="4861930" y="1763228"/>
            <a:ext cx="353757" cy="352833"/>
            <a:chOff x="-28461325" y="3545475"/>
            <a:chExt cx="296950" cy="296175"/>
          </a:xfrm>
        </p:grpSpPr>
        <p:sp>
          <p:nvSpPr>
            <p:cNvPr id="7828" name="Google Shape;7828;p6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69"/>
          <p:cNvGrpSpPr/>
          <p:nvPr/>
        </p:nvGrpSpPr>
        <p:grpSpPr>
          <a:xfrm>
            <a:off x="4858162" y="2213272"/>
            <a:ext cx="361292" cy="352803"/>
            <a:chOff x="-28463700" y="3914875"/>
            <a:chExt cx="303275" cy="296150"/>
          </a:xfrm>
        </p:grpSpPr>
        <p:sp>
          <p:nvSpPr>
            <p:cNvPr id="7835" name="Google Shape;7835;p6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69"/>
          <p:cNvGrpSpPr/>
          <p:nvPr/>
        </p:nvGrpSpPr>
        <p:grpSpPr>
          <a:xfrm>
            <a:off x="7092947" y="1369355"/>
            <a:ext cx="351880" cy="227092"/>
            <a:chOff x="-26573400" y="3224125"/>
            <a:chExt cx="295375" cy="190625"/>
          </a:xfrm>
        </p:grpSpPr>
        <p:sp>
          <p:nvSpPr>
            <p:cNvPr id="7838" name="Google Shape;7838;p6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69"/>
          <p:cNvGrpSpPr/>
          <p:nvPr/>
        </p:nvGrpSpPr>
        <p:grpSpPr>
          <a:xfrm>
            <a:off x="7092947" y="1763690"/>
            <a:ext cx="351880" cy="351910"/>
            <a:chOff x="-26573400" y="3546250"/>
            <a:chExt cx="295375" cy="295400"/>
          </a:xfrm>
        </p:grpSpPr>
        <p:sp>
          <p:nvSpPr>
            <p:cNvPr id="7841" name="Google Shape;7841;p6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69"/>
          <p:cNvGrpSpPr/>
          <p:nvPr/>
        </p:nvGrpSpPr>
        <p:grpSpPr>
          <a:xfrm>
            <a:off x="7081228" y="2213599"/>
            <a:ext cx="375319" cy="352148"/>
            <a:chOff x="-26583625" y="3917025"/>
            <a:chExt cx="315050" cy="295600"/>
          </a:xfrm>
        </p:grpSpPr>
        <p:sp>
          <p:nvSpPr>
            <p:cNvPr id="7847" name="Google Shape;7847;p6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1" name="Google Shape;7851;p69"/>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2" name="Google Shape;7852;p69"/>
          <p:cNvGrpSpPr/>
          <p:nvPr/>
        </p:nvGrpSpPr>
        <p:grpSpPr>
          <a:xfrm>
            <a:off x="5779742" y="3172629"/>
            <a:ext cx="289039" cy="352833"/>
            <a:chOff x="-24694925" y="3518700"/>
            <a:chExt cx="242625" cy="296175"/>
          </a:xfrm>
        </p:grpSpPr>
        <p:sp>
          <p:nvSpPr>
            <p:cNvPr id="7853" name="Google Shape;7853;p6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69"/>
          <p:cNvGrpSpPr/>
          <p:nvPr/>
        </p:nvGrpSpPr>
        <p:grpSpPr>
          <a:xfrm>
            <a:off x="5779280" y="3622657"/>
            <a:ext cx="289962" cy="352833"/>
            <a:chOff x="-24709100" y="3888875"/>
            <a:chExt cx="243400" cy="296175"/>
          </a:xfrm>
        </p:grpSpPr>
        <p:sp>
          <p:nvSpPr>
            <p:cNvPr id="7858" name="Google Shape;7858;p6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69"/>
          <p:cNvGrpSpPr/>
          <p:nvPr/>
        </p:nvGrpSpPr>
        <p:grpSpPr>
          <a:xfrm>
            <a:off x="7979280" y="2695320"/>
            <a:ext cx="356556" cy="349557"/>
            <a:chOff x="-22863675" y="3131775"/>
            <a:chExt cx="299300" cy="293425"/>
          </a:xfrm>
        </p:grpSpPr>
        <p:sp>
          <p:nvSpPr>
            <p:cNvPr id="7862" name="Google Shape;7862;p6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69"/>
          <p:cNvGrpSpPr/>
          <p:nvPr/>
        </p:nvGrpSpPr>
        <p:grpSpPr>
          <a:xfrm>
            <a:off x="5322144" y="1306499"/>
            <a:ext cx="310602" cy="352803"/>
            <a:chOff x="-28069875" y="3175300"/>
            <a:chExt cx="260725" cy="296150"/>
          </a:xfrm>
        </p:grpSpPr>
        <p:sp>
          <p:nvSpPr>
            <p:cNvPr id="7866" name="Google Shape;7866;p6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5" name="Google Shape;7875;p69"/>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6" name="Google Shape;7876;p69"/>
          <p:cNvGrpSpPr/>
          <p:nvPr/>
        </p:nvGrpSpPr>
        <p:grpSpPr>
          <a:xfrm>
            <a:off x="5363423" y="2213733"/>
            <a:ext cx="228045" cy="351880"/>
            <a:chOff x="-28032075" y="3916450"/>
            <a:chExt cx="191425" cy="295375"/>
          </a:xfrm>
        </p:grpSpPr>
        <p:sp>
          <p:nvSpPr>
            <p:cNvPr id="7877" name="Google Shape;7877;p6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69"/>
          <p:cNvGrpSpPr/>
          <p:nvPr/>
        </p:nvGrpSpPr>
        <p:grpSpPr>
          <a:xfrm>
            <a:off x="7528769" y="1306484"/>
            <a:ext cx="352833" cy="352833"/>
            <a:chOff x="-26201650" y="3176075"/>
            <a:chExt cx="296175" cy="296175"/>
          </a:xfrm>
        </p:grpSpPr>
        <p:sp>
          <p:nvSpPr>
            <p:cNvPr id="7881" name="Google Shape;7881;p6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69"/>
          <p:cNvGrpSpPr/>
          <p:nvPr/>
        </p:nvGrpSpPr>
        <p:grpSpPr>
          <a:xfrm>
            <a:off x="7528293" y="1763705"/>
            <a:ext cx="353786" cy="351880"/>
            <a:chOff x="-26204800" y="3547050"/>
            <a:chExt cx="296975" cy="295375"/>
          </a:xfrm>
        </p:grpSpPr>
        <p:sp>
          <p:nvSpPr>
            <p:cNvPr id="7884" name="Google Shape;7884;p6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6" name="Google Shape;7886;p69"/>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7" name="Google Shape;7887;p69"/>
          <p:cNvGrpSpPr/>
          <p:nvPr/>
        </p:nvGrpSpPr>
        <p:grpSpPr>
          <a:xfrm>
            <a:off x="6199548" y="2693683"/>
            <a:ext cx="345328" cy="352833"/>
            <a:chOff x="-24353875" y="3147725"/>
            <a:chExt cx="289875" cy="296175"/>
          </a:xfrm>
        </p:grpSpPr>
        <p:sp>
          <p:nvSpPr>
            <p:cNvPr id="7888" name="Google Shape;7888;p6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69"/>
          <p:cNvGrpSpPr/>
          <p:nvPr/>
        </p:nvGrpSpPr>
        <p:grpSpPr>
          <a:xfrm>
            <a:off x="6207530" y="3173090"/>
            <a:ext cx="329365" cy="351910"/>
            <a:chOff x="-24344425" y="3519475"/>
            <a:chExt cx="276475" cy="295400"/>
          </a:xfrm>
        </p:grpSpPr>
        <p:sp>
          <p:nvSpPr>
            <p:cNvPr id="7891" name="Google Shape;7891;p6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69"/>
          <p:cNvGrpSpPr/>
          <p:nvPr/>
        </p:nvGrpSpPr>
        <p:grpSpPr>
          <a:xfrm>
            <a:off x="6197210" y="3625010"/>
            <a:ext cx="350004" cy="348128"/>
            <a:chOff x="-24353075" y="3891250"/>
            <a:chExt cx="293800" cy="292225"/>
          </a:xfrm>
        </p:grpSpPr>
        <p:sp>
          <p:nvSpPr>
            <p:cNvPr id="7894" name="Google Shape;7894;p6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9"/>
          <p:cNvGrpSpPr/>
          <p:nvPr/>
        </p:nvGrpSpPr>
        <p:grpSpPr>
          <a:xfrm>
            <a:off x="7980681" y="3173313"/>
            <a:ext cx="353757" cy="351463"/>
            <a:chOff x="-22845575" y="3504075"/>
            <a:chExt cx="296950" cy="295025"/>
          </a:xfrm>
        </p:grpSpPr>
        <p:sp>
          <p:nvSpPr>
            <p:cNvPr id="7897" name="Google Shape;7897;p6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69"/>
          <p:cNvGrpSpPr/>
          <p:nvPr/>
        </p:nvGrpSpPr>
        <p:grpSpPr>
          <a:xfrm>
            <a:off x="5773862" y="1306961"/>
            <a:ext cx="299344" cy="351880"/>
            <a:chOff x="-27691025" y="3175300"/>
            <a:chExt cx="251275" cy="295375"/>
          </a:xfrm>
        </p:grpSpPr>
        <p:sp>
          <p:nvSpPr>
            <p:cNvPr id="7900" name="Google Shape;7900;p6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69"/>
          <p:cNvGrpSpPr/>
          <p:nvPr/>
        </p:nvGrpSpPr>
        <p:grpSpPr>
          <a:xfrm>
            <a:off x="5746179" y="1825637"/>
            <a:ext cx="354710" cy="228015"/>
            <a:chOff x="-27721750" y="3598250"/>
            <a:chExt cx="297750" cy="191400"/>
          </a:xfrm>
        </p:grpSpPr>
        <p:sp>
          <p:nvSpPr>
            <p:cNvPr id="7905" name="Google Shape;7905;p6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69"/>
          <p:cNvGrpSpPr/>
          <p:nvPr/>
        </p:nvGrpSpPr>
        <p:grpSpPr>
          <a:xfrm>
            <a:off x="5747579" y="2219183"/>
            <a:ext cx="351910" cy="340980"/>
            <a:chOff x="-27719400" y="3925600"/>
            <a:chExt cx="295400" cy="286225"/>
          </a:xfrm>
        </p:grpSpPr>
        <p:sp>
          <p:nvSpPr>
            <p:cNvPr id="7908" name="Google Shape;7908;p6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69"/>
          <p:cNvGrpSpPr/>
          <p:nvPr/>
        </p:nvGrpSpPr>
        <p:grpSpPr>
          <a:xfrm>
            <a:off x="7968851" y="1306023"/>
            <a:ext cx="353757" cy="353757"/>
            <a:chOff x="-25834600" y="3176875"/>
            <a:chExt cx="296950" cy="296950"/>
          </a:xfrm>
        </p:grpSpPr>
        <p:sp>
          <p:nvSpPr>
            <p:cNvPr id="7911" name="Google Shape;7911;p6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69"/>
          <p:cNvGrpSpPr/>
          <p:nvPr/>
        </p:nvGrpSpPr>
        <p:grpSpPr>
          <a:xfrm>
            <a:off x="7968851" y="1774024"/>
            <a:ext cx="353757" cy="331241"/>
            <a:chOff x="-25834600" y="3564375"/>
            <a:chExt cx="296950" cy="278050"/>
          </a:xfrm>
        </p:grpSpPr>
        <p:sp>
          <p:nvSpPr>
            <p:cNvPr id="7917" name="Google Shape;7917;p6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69"/>
          <p:cNvGrpSpPr/>
          <p:nvPr/>
        </p:nvGrpSpPr>
        <p:grpSpPr>
          <a:xfrm>
            <a:off x="7966974" y="2213376"/>
            <a:ext cx="357509" cy="352595"/>
            <a:chOff x="-25834600" y="3915850"/>
            <a:chExt cx="300100" cy="295975"/>
          </a:xfrm>
        </p:grpSpPr>
        <p:sp>
          <p:nvSpPr>
            <p:cNvPr id="7926" name="Google Shape;7926;p6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69"/>
          <p:cNvGrpSpPr/>
          <p:nvPr/>
        </p:nvGrpSpPr>
        <p:grpSpPr>
          <a:xfrm>
            <a:off x="6702402" y="2694606"/>
            <a:ext cx="228968" cy="350987"/>
            <a:chOff x="-23930925" y="3149300"/>
            <a:chExt cx="192200" cy="294625"/>
          </a:xfrm>
        </p:grpSpPr>
        <p:sp>
          <p:nvSpPr>
            <p:cNvPr id="7930" name="Google Shape;7930;p6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69"/>
          <p:cNvGrpSpPr/>
          <p:nvPr/>
        </p:nvGrpSpPr>
        <p:grpSpPr>
          <a:xfrm>
            <a:off x="6659232" y="3173090"/>
            <a:ext cx="315307" cy="351910"/>
            <a:chOff x="-23962425" y="3519475"/>
            <a:chExt cx="264675" cy="295400"/>
          </a:xfrm>
        </p:grpSpPr>
        <p:sp>
          <p:nvSpPr>
            <p:cNvPr id="7935" name="Google Shape;7935;p6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7" name="Google Shape;7937;p69"/>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8" name="Google Shape;7938;p69"/>
          <p:cNvGrpSpPr/>
          <p:nvPr/>
        </p:nvGrpSpPr>
        <p:grpSpPr>
          <a:xfrm>
            <a:off x="8037908" y="3623134"/>
            <a:ext cx="239302" cy="351880"/>
            <a:chOff x="-22788075" y="3904625"/>
            <a:chExt cx="200875" cy="295375"/>
          </a:xfrm>
        </p:grpSpPr>
        <p:sp>
          <p:nvSpPr>
            <p:cNvPr id="7939" name="Google Shape;7939;p6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9"/>
          <p:cNvGrpSpPr/>
          <p:nvPr/>
        </p:nvGrpSpPr>
        <p:grpSpPr>
          <a:xfrm>
            <a:off x="6193206" y="1306499"/>
            <a:ext cx="354710" cy="352803"/>
            <a:chOff x="-27351575" y="3175300"/>
            <a:chExt cx="297750" cy="296150"/>
          </a:xfrm>
        </p:grpSpPr>
        <p:sp>
          <p:nvSpPr>
            <p:cNvPr id="7944" name="Google Shape;7944;p6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69"/>
          <p:cNvGrpSpPr/>
          <p:nvPr/>
        </p:nvGrpSpPr>
        <p:grpSpPr>
          <a:xfrm>
            <a:off x="6235914" y="1763109"/>
            <a:ext cx="269293" cy="353072"/>
            <a:chOff x="-27313750" y="3545275"/>
            <a:chExt cx="226050" cy="296375"/>
          </a:xfrm>
        </p:grpSpPr>
        <p:sp>
          <p:nvSpPr>
            <p:cNvPr id="7949" name="Google Shape;7949;p6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69"/>
          <p:cNvGrpSpPr/>
          <p:nvPr/>
        </p:nvGrpSpPr>
        <p:grpSpPr>
          <a:xfrm>
            <a:off x="6193206" y="2211380"/>
            <a:ext cx="354710" cy="356586"/>
            <a:chOff x="-27351575" y="3915650"/>
            <a:chExt cx="297750" cy="299325"/>
          </a:xfrm>
        </p:grpSpPr>
        <p:sp>
          <p:nvSpPr>
            <p:cNvPr id="7953" name="Google Shape;7953;p6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69"/>
          <p:cNvGrpSpPr/>
          <p:nvPr/>
        </p:nvGrpSpPr>
        <p:grpSpPr>
          <a:xfrm>
            <a:off x="4880696" y="2693579"/>
            <a:ext cx="319060" cy="353042"/>
            <a:chOff x="-25445525" y="3175900"/>
            <a:chExt cx="267825" cy="296350"/>
          </a:xfrm>
        </p:grpSpPr>
        <p:sp>
          <p:nvSpPr>
            <p:cNvPr id="7956" name="Google Shape;7956;p6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69"/>
          <p:cNvGrpSpPr/>
          <p:nvPr/>
        </p:nvGrpSpPr>
        <p:grpSpPr>
          <a:xfrm>
            <a:off x="4862410" y="3183902"/>
            <a:ext cx="355633" cy="330288"/>
            <a:chOff x="-25465200" y="3565175"/>
            <a:chExt cx="298525" cy="277250"/>
          </a:xfrm>
        </p:grpSpPr>
        <p:sp>
          <p:nvSpPr>
            <p:cNvPr id="7960" name="Google Shape;7960;p6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69"/>
          <p:cNvGrpSpPr/>
          <p:nvPr/>
        </p:nvGrpSpPr>
        <p:grpSpPr>
          <a:xfrm>
            <a:off x="4861948" y="3623432"/>
            <a:ext cx="356556" cy="351285"/>
            <a:chOff x="-25465200" y="3916150"/>
            <a:chExt cx="299300" cy="294875"/>
          </a:xfrm>
        </p:grpSpPr>
        <p:sp>
          <p:nvSpPr>
            <p:cNvPr id="7963" name="Google Shape;7963;p6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69"/>
          <p:cNvGrpSpPr/>
          <p:nvPr/>
        </p:nvGrpSpPr>
        <p:grpSpPr>
          <a:xfrm>
            <a:off x="7089388" y="2693698"/>
            <a:ext cx="351880" cy="352803"/>
            <a:chOff x="-23615075" y="3148525"/>
            <a:chExt cx="295375" cy="296150"/>
          </a:xfrm>
        </p:grpSpPr>
        <p:sp>
          <p:nvSpPr>
            <p:cNvPr id="7966" name="Google Shape;7966;p6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0" name="Google Shape;7970;p69"/>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1" name="Google Shape;7971;p69"/>
          <p:cNvGrpSpPr/>
          <p:nvPr/>
        </p:nvGrpSpPr>
        <p:grpSpPr>
          <a:xfrm>
            <a:off x="7088911" y="3632977"/>
            <a:ext cx="352833" cy="332194"/>
            <a:chOff x="-23615075" y="3906200"/>
            <a:chExt cx="296175" cy="278850"/>
          </a:xfrm>
        </p:grpSpPr>
        <p:sp>
          <p:nvSpPr>
            <p:cNvPr id="7972" name="Google Shape;7972;p6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5" name="Google Shape;7975;p69"/>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6" name="Google Shape;7976;p69"/>
          <p:cNvGrpSpPr/>
          <p:nvPr/>
        </p:nvGrpSpPr>
        <p:grpSpPr>
          <a:xfrm>
            <a:off x="6637880" y="1306618"/>
            <a:ext cx="353757" cy="352565"/>
            <a:chOff x="-26980600" y="3175500"/>
            <a:chExt cx="296950" cy="295950"/>
          </a:xfrm>
        </p:grpSpPr>
        <p:sp>
          <p:nvSpPr>
            <p:cNvPr id="7977" name="Google Shape;7977;p6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0" name="Google Shape;7980;p69"/>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1" name="Google Shape;7981;p69"/>
          <p:cNvGrpSpPr/>
          <p:nvPr/>
        </p:nvGrpSpPr>
        <p:grpSpPr>
          <a:xfrm>
            <a:off x="6638357" y="2245154"/>
            <a:ext cx="352803" cy="289039"/>
            <a:chOff x="-26981375" y="3951875"/>
            <a:chExt cx="296150" cy="242625"/>
          </a:xfrm>
        </p:grpSpPr>
        <p:sp>
          <p:nvSpPr>
            <p:cNvPr id="7982" name="Google Shape;7982;p6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9"/>
          <p:cNvGrpSpPr/>
          <p:nvPr/>
        </p:nvGrpSpPr>
        <p:grpSpPr>
          <a:xfrm>
            <a:off x="5303399" y="2692745"/>
            <a:ext cx="351910" cy="354710"/>
            <a:chOff x="-25094250" y="3176075"/>
            <a:chExt cx="295400" cy="297750"/>
          </a:xfrm>
        </p:grpSpPr>
        <p:sp>
          <p:nvSpPr>
            <p:cNvPr id="7986" name="Google Shape;7986;p6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69"/>
          <p:cNvGrpSpPr/>
          <p:nvPr/>
        </p:nvGrpSpPr>
        <p:grpSpPr>
          <a:xfrm>
            <a:off x="5303399" y="3173106"/>
            <a:ext cx="351910" cy="351880"/>
            <a:chOff x="-25094250" y="3547050"/>
            <a:chExt cx="295400" cy="295375"/>
          </a:xfrm>
        </p:grpSpPr>
        <p:sp>
          <p:nvSpPr>
            <p:cNvPr id="7990" name="Google Shape;7990;p6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5" name="Google Shape;7995;p69"/>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6" name="Google Shape;7996;p69"/>
          <p:cNvGrpSpPr/>
          <p:nvPr/>
        </p:nvGrpSpPr>
        <p:grpSpPr>
          <a:xfrm>
            <a:off x="7535476" y="2693698"/>
            <a:ext cx="352803" cy="352803"/>
            <a:chOff x="-23245675" y="3148525"/>
            <a:chExt cx="296150" cy="296150"/>
          </a:xfrm>
        </p:grpSpPr>
        <p:sp>
          <p:nvSpPr>
            <p:cNvPr id="7997" name="Google Shape;7997;p6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0" name="Google Shape;8000;p69"/>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1" name="Google Shape;8001;p69"/>
          <p:cNvGrpSpPr/>
          <p:nvPr/>
        </p:nvGrpSpPr>
        <p:grpSpPr>
          <a:xfrm>
            <a:off x="7535938" y="3622672"/>
            <a:ext cx="351880" cy="352803"/>
            <a:chOff x="-23244900" y="3888100"/>
            <a:chExt cx="295375" cy="296150"/>
          </a:xfrm>
        </p:grpSpPr>
        <p:sp>
          <p:nvSpPr>
            <p:cNvPr id="8002" name="Google Shape;8002;p6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3" name="Google Shape;8013;p69"/>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9"/>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015" name="Google Shape;8015;p69"/>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4"/>
          <p:cNvSpPr/>
          <p:nvPr/>
        </p:nvSpPr>
        <p:spPr>
          <a:xfrm rot="-4506264">
            <a:off x="1619731" y="1720858"/>
            <a:ext cx="746620" cy="78692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4"/>
          <p:cNvSpPr/>
          <p:nvPr/>
        </p:nvSpPr>
        <p:spPr>
          <a:xfrm rot="-4506264">
            <a:off x="5144381" y="1720858"/>
            <a:ext cx="746620" cy="78692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4"/>
          <p:cNvSpPr/>
          <p:nvPr/>
        </p:nvSpPr>
        <p:spPr>
          <a:xfrm rot="-4506264">
            <a:off x="1619731" y="2972508"/>
            <a:ext cx="746620" cy="78692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4"/>
          <p:cNvSpPr/>
          <p:nvPr/>
        </p:nvSpPr>
        <p:spPr>
          <a:xfrm>
            <a:off x="211125" y="4422298"/>
            <a:ext cx="1148700" cy="4767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4"/>
          <p:cNvSpPr/>
          <p:nvPr/>
        </p:nvSpPr>
        <p:spPr>
          <a:xfrm rot="-4506264">
            <a:off x="5144381" y="2972508"/>
            <a:ext cx="746620" cy="78692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4"/>
          <p:cNvSpPr txBox="1"/>
          <p:nvPr>
            <p:ph type="title"/>
          </p:nvPr>
        </p:nvSpPr>
        <p:spPr>
          <a:xfrm>
            <a:off x="621100" y="445025"/>
            <a:ext cx="79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26" name="Google Shape;426;p34"/>
          <p:cNvSpPr txBox="1"/>
          <p:nvPr>
            <p:ph idx="3" type="subTitle"/>
          </p:nvPr>
        </p:nvSpPr>
        <p:spPr>
          <a:xfrm>
            <a:off x="2512638" y="1652425"/>
            <a:ext cx="24855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Theory</a:t>
            </a:r>
            <a:endParaRPr/>
          </a:p>
        </p:txBody>
      </p:sp>
      <p:sp>
        <p:nvSpPr>
          <p:cNvPr id="427" name="Google Shape;427;p34"/>
          <p:cNvSpPr txBox="1"/>
          <p:nvPr>
            <p:ph idx="1" type="subTitle"/>
          </p:nvPr>
        </p:nvSpPr>
        <p:spPr>
          <a:xfrm>
            <a:off x="6037301" y="1652425"/>
            <a:ext cx="24855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Topic f</a:t>
            </a:r>
            <a:r>
              <a:rPr lang="en"/>
              <a:t>eatures</a:t>
            </a:r>
            <a:endParaRPr/>
          </a:p>
        </p:txBody>
      </p:sp>
      <p:sp>
        <p:nvSpPr>
          <p:cNvPr id="428" name="Google Shape;428;p34"/>
          <p:cNvSpPr txBox="1"/>
          <p:nvPr>
            <p:ph idx="2" type="subTitle"/>
          </p:nvPr>
        </p:nvSpPr>
        <p:spPr>
          <a:xfrm>
            <a:off x="6037288" y="1964600"/>
            <a:ext cx="2485500" cy="6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29" name="Google Shape;429;p34"/>
          <p:cNvSpPr txBox="1"/>
          <p:nvPr>
            <p:ph idx="4" type="subTitle"/>
          </p:nvPr>
        </p:nvSpPr>
        <p:spPr>
          <a:xfrm>
            <a:off x="2512637" y="1964600"/>
            <a:ext cx="2485500" cy="6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430" name="Google Shape;430;p34"/>
          <p:cNvSpPr txBox="1"/>
          <p:nvPr>
            <p:ph idx="5" type="subTitle"/>
          </p:nvPr>
        </p:nvSpPr>
        <p:spPr>
          <a:xfrm>
            <a:off x="6037301" y="2904075"/>
            <a:ext cx="24855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Practice</a:t>
            </a:r>
            <a:endParaRPr/>
          </a:p>
        </p:txBody>
      </p:sp>
      <p:sp>
        <p:nvSpPr>
          <p:cNvPr id="431" name="Google Shape;431;p34"/>
          <p:cNvSpPr txBox="1"/>
          <p:nvPr>
            <p:ph idx="6" type="subTitle"/>
          </p:nvPr>
        </p:nvSpPr>
        <p:spPr>
          <a:xfrm>
            <a:off x="6037288" y="3216250"/>
            <a:ext cx="2485500" cy="6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32" name="Google Shape;432;p34"/>
          <p:cNvSpPr txBox="1"/>
          <p:nvPr>
            <p:ph idx="7" type="subTitle"/>
          </p:nvPr>
        </p:nvSpPr>
        <p:spPr>
          <a:xfrm>
            <a:off x="2512638" y="2904075"/>
            <a:ext cx="24855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Tips</a:t>
            </a:r>
            <a:endParaRPr/>
          </a:p>
        </p:txBody>
      </p:sp>
      <p:sp>
        <p:nvSpPr>
          <p:cNvPr id="433" name="Google Shape;433;p34"/>
          <p:cNvSpPr txBox="1"/>
          <p:nvPr>
            <p:ph idx="8" type="subTitle"/>
          </p:nvPr>
        </p:nvSpPr>
        <p:spPr>
          <a:xfrm>
            <a:off x="2512637" y="3216250"/>
            <a:ext cx="2485500" cy="6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34" name="Google Shape;434;p34"/>
          <p:cNvSpPr txBox="1"/>
          <p:nvPr>
            <p:ph idx="9" type="title"/>
          </p:nvPr>
        </p:nvSpPr>
        <p:spPr>
          <a:xfrm>
            <a:off x="1473438" y="1753500"/>
            <a:ext cx="1039200" cy="58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35" name="Google Shape;435;p34"/>
          <p:cNvSpPr txBox="1"/>
          <p:nvPr>
            <p:ph idx="13" type="title"/>
          </p:nvPr>
        </p:nvSpPr>
        <p:spPr>
          <a:xfrm>
            <a:off x="4998088" y="1753500"/>
            <a:ext cx="1039200" cy="58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36" name="Google Shape;436;p34"/>
          <p:cNvSpPr txBox="1"/>
          <p:nvPr>
            <p:ph idx="14" type="title"/>
          </p:nvPr>
        </p:nvSpPr>
        <p:spPr>
          <a:xfrm>
            <a:off x="1473438" y="2994575"/>
            <a:ext cx="1039200" cy="58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37" name="Google Shape;437;p34"/>
          <p:cNvSpPr txBox="1"/>
          <p:nvPr>
            <p:ph idx="15" type="title"/>
          </p:nvPr>
        </p:nvSpPr>
        <p:spPr>
          <a:xfrm>
            <a:off x="4998088" y="2994586"/>
            <a:ext cx="1039200" cy="58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438" name="Google Shape;438;p34"/>
          <p:cNvGrpSpPr/>
          <p:nvPr/>
        </p:nvGrpSpPr>
        <p:grpSpPr>
          <a:xfrm>
            <a:off x="7653500" y="290659"/>
            <a:ext cx="1065743" cy="1011536"/>
            <a:chOff x="7411000" y="271659"/>
            <a:chExt cx="1065743" cy="1011536"/>
          </a:xfrm>
        </p:grpSpPr>
        <p:sp>
          <p:nvSpPr>
            <p:cNvPr id="439" name="Google Shape;439;p34"/>
            <p:cNvSpPr/>
            <p:nvPr/>
          </p:nvSpPr>
          <p:spPr>
            <a:xfrm>
              <a:off x="7480496" y="286949"/>
              <a:ext cx="996247" cy="996247"/>
            </a:xfrm>
            <a:custGeom>
              <a:rect b="b" l="l" r="r" t="t"/>
              <a:pathLst>
                <a:path extrusionOk="0" h="14335" w="14335">
                  <a:moveTo>
                    <a:pt x="7162" y="0"/>
                  </a:moveTo>
                  <a:cubicBezTo>
                    <a:pt x="3205" y="0"/>
                    <a:pt x="1" y="3204"/>
                    <a:pt x="1" y="7162"/>
                  </a:cubicBezTo>
                  <a:cubicBezTo>
                    <a:pt x="1" y="11119"/>
                    <a:pt x="3205" y="14334"/>
                    <a:pt x="7162" y="14334"/>
                  </a:cubicBezTo>
                  <a:cubicBezTo>
                    <a:pt x="11120" y="14334"/>
                    <a:pt x="14335" y="11119"/>
                    <a:pt x="14335" y="7162"/>
                  </a:cubicBezTo>
                  <a:cubicBezTo>
                    <a:pt x="14335" y="3204"/>
                    <a:pt x="11120" y="0"/>
                    <a:pt x="7162" y="0"/>
                  </a:cubicBezTo>
                  <a:close/>
                </a:path>
              </a:pathLst>
            </a:cu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4"/>
            <p:cNvSpPr/>
            <p:nvPr/>
          </p:nvSpPr>
          <p:spPr>
            <a:xfrm>
              <a:off x="8000881" y="383065"/>
              <a:ext cx="69" cy="67204"/>
            </a:xfrm>
            <a:custGeom>
              <a:rect b="b" l="l" r="r" t="t"/>
              <a:pathLst>
                <a:path extrusionOk="0" fill="none" h="967" w="1">
                  <a:moveTo>
                    <a:pt x="0" y="967"/>
                  </a:moveTo>
                  <a:lnTo>
                    <a:pt x="0"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4"/>
            <p:cNvSpPr/>
            <p:nvPr/>
          </p:nvSpPr>
          <p:spPr>
            <a:xfrm>
              <a:off x="7794617" y="438524"/>
              <a:ext cx="33637" cy="58656"/>
            </a:xfrm>
            <a:custGeom>
              <a:rect b="b" l="l" r="r" t="t"/>
              <a:pathLst>
                <a:path extrusionOk="0" fill="none" h="844" w="484">
                  <a:moveTo>
                    <a:pt x="484" y="843"/>
                  </a:moveTo>
                  <a:lnTo>
                    <a:pt x="0"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4"/>
            <p:cNvSpPr/>
            <p:nvPr/>
          </p:nvSpPr>
          <p:spPr>
            <a:xfrm>
              <a:off x="7643811" y="589334"/>
              <a:ext cx="57891" cy="33637"/>
            </a:xfrm>
            <a:custGeom>
              <a:rect b="b" l="l" r="r" t="t"/>
              <a:pathLst>
                <a:path extrusionOk="0" fill="none" h="484" w="833">
                  <a:moveTo>
                    <a:pt x="832" y="483"/>
                  </a:moveTo>
                  <a:lnTo>
                    <a:pt x="0"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4"/>
            <p:cNvSpPr/>
            <p:nvPr/>
          </p:nvSpPr>
          <p:spPr>
            <a:xfrm>
              <a:off x="7588354" y="796368"/>
              <a:ext cx="67274" cy="69"/>
            </a:xfrm>
            <a:custGeom>
              <a:rect b="b" l="l" r="r" t="t"/>
              <a:pathLst>
                <a:path extrusionOk="0" fill="none" h="1" w="968">
                  <a:moveTo>
                    <a:pt x="967" y="0"/>
                  </a:moveTo>
                  <a:lnTo>
                    <a:pt x="0"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4"/>
            <p:cNvSpPr/>
            <p:nvPr/>
          </p:nvSpPr>
          <p:spPr>
            <a:xfrm>
              <a:off x="7643811" y="969001"/>
              <a:ext cx="57891" cy="33706"/>
            </a:xfrm>
            <a:custGeom>
              <a:rect b="b" l="l" r="r" t="t"/>
              <a:pathLst>
                <a:path extrusionOk="0" fill="none" h="485" w="833">
                  <a:moveTo>
                    <a:pt x="832" y="1"/>
                  </a:moveTo>
                  <a:lnTo>
                    <a:pt x="0" y="484"/>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4"/>
            <p:cNvSpPr/>
            <p:nvPr/>
          </p:nvSpPr>
          <p:spPr>
            <a:xfrm>
              <a:off x="7794617" y="1094792"/>
              <a:ext cx="33637" cy="58725"/>
            </a:xfrm>
            <a:custGeom>
              <a:rect b="b" l="l" r="r" t="t"/>
              <a:pathLst>
                <a:path extrusionOk="0" fill="none" h="845" w="484">
                  <a:moveTo>
                    <a:pt x="484" y="1"/>
                  </a:moveTo>
                  <a:lnTo>
                    <a:pt x="0" y="844"/>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4"/>
            <p:cNvSpPr/>
            <p:nvPr/>
          </p:nvSpPr>
          <p:spPr>
            <a:xfrm>
              <a:off x="8000881" y="1141703"/>
              <a:ext cx="69" cy="67274"/>
            </a:xfrm>
            <a:custGeom>
              <a:rect b="b" l="l" r="r" t="t"/>
              <a:pathLst>
                <a:path extrusionOk="0" fill="none" h="968" w="1">
                  <a:moveTo>
                    <a:pt x="0" y="0"/>
                  </a:moveTo>
                  <a:lnTo>
                    <a:pt x="0" y="967"/>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4"/>
            <p:cNvSpPr/>
            <p:nvPr/>
          </p:nvSpPr>
          <p:spPr>
            <a:xfrm>
              <a:off x="8173509" y="1094792"/>
              <a:ext cx="33706" cy="58725"/>
            </a:xfrm>
            <a:custGeom>
              <a:rect b="b" l="l" r="r" t="t"/>
              <a:pathLst>
                <a:path extrusionOk="0" fill="none" h="845" w="485">
                  <a:moveTo>
                    <a:pt x="1" y="1"/>
                  </a:moveTo>
                  <a:lnTo>
                    <a:pt x="484" y="844"/>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p:nvPr/>
          </p:nvSpPr>
          <p:spPr>
            <a:xfrm>
              <a:off x="8300131" y="969001"/>
              <a:ext cx="58656" cy="33706"/>
            </a:xfrm>
            <a:custGeom>
              <a:rect b="b" l="l" r="r" t="t"/>
              <a:pathLst>
                <a:path extrusionOk="0" fill="none" h="485" w="844">
                  <a:moveTo>
                    <a:pt x="0" y="1"/>
                  </a:moveTo>
                  <a:lnTo>
                    <a:pt x="843" y="484"/>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4"/>
            <p:cNvSpPr/>
            <p:nvPr/>
          </p:nvSpPr>
          <p:spPr>
            <a:xfrm>
              <a:off x="8346207" y="796368"/>
              <a:ext cx="68038" cy="69"/>
            </a:xfrm>
            <a:custGeom>
              <a:rect b="b" l="l" r="r" t="t"/>
              <a:pathLst>
                <a:path extrusionOk="0" fill="none" h="1" w="979">
                  <a:moveTo>
                    <a:pt x="0" y="0"/>
                  </a:moveTo>
                  <a:lnTo>
                    <a:pt x="978"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a:off x="8300131" y="589334"/>
              <a:ext cx="58656" cy="33637"/>
            </a:xfrm>
            <a:custGeom>
              <a:rect b="b" l="l" r="r" t="t"/>
              <a:pathLst>
                <a:path extrusionOk="0" fill="none" h="484" w="844">
                  <a:moveTo>
                    <a:pt x="0" y="483"/>
                  </a:moveTo>
                  <a:lnTo>
                    <a:pt x="843"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4"/>
            <p:cNvSpPr/>
            <p:nvPr/>
          </p:nvSpPr>
          <p:spPr>
            <a:xfrm>
              <a:off x="8173509" y="438524"/>
              <a:ext cx="33706" cy="58656"/>
            </a:xfrm>
            <a:custGeom>
              <a:rect b="b" l="l" r="r" t="t"/>
              <a:pathLst>
                <a:path extrusionOk="0" fill="none" h="844" w="485">
                  <a:moveTo>
                    <a:pt x="1" y="843"/>
                  </a:moveTo>
                  <a:lnTo>
                    <a:pt x="484" y="0"/>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4"/>
            <p:cNvSpPr/>
            <p:nvPr/>
          </p:nvSpPr>
          <p:spPr>
            <a:xfrm>
              <a:off x="7876623" y="655705"/>
              <a:ext cx="195427" cy="384460"/>
            </a:xfrm>
            <a:custGeom>
              <a:rect b="b" l="l" r="r" t="t"/>
              <a:pathLst>
                <a:path extrusionOk="0" fill="none" h="5532" w="2812">
                  <a:moveTo>
                    <a:pt x="2811" y="1"/>
                  </a:moveTo>
                  <a:lnTo>
                    <a:pt x="1" y="5532"/>
                  </a:lnTo>
                </a:path>
              </a:pathLst>
            </a:custGeom>
            <a:noFill/>
            <a:ln cap="flat" cmpd="sng" w="2525">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4"/>
            <p:cNvSpPr/>
            <p:nvPr/>
          </p:nvSpPr>
          <p:spPr>
            <a:xfrm>
              <a:off x="7971207" y="644793"/>
              <a:ext cx="82841" cy="415734"/>
            </a:xfrm>
            <a:custGeom>
              <a:rect b="b" l="l" r="r" t="t"/>
              <a:pathLst>
                <a:path extrusionOk="0" fill="none" h="5982" w="1192">
                  <a:moveTo>
                    <a:pt x="0" y="0"/>
                  </a:moveTo>
                  <a:lnTo>
                    <a:pt x="1192" y="5981"/>
                  </a:lnTo>
                </a:path>
              </a:pathLst>
            </a:custGeom>
            <a:noFill/>
            <a:ln cap="flat" cmpd="sng" w="3650">
              <a:solidFill>
                <a:srgbClr val="000000"/>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4"/>
            <p:cNvSpPr/>
            <p:nvPr/>
          </p:nvSpPr>
          <p:spPr>
            <a:xfrm>
              <a:off x="7411000" y="271659"/>
              <a:ext cx="1043088" cy="951004"/>
            </a:xfrm>
            <a:custGeom>
              <a:rect b="b" l="l" r="r" t="t"/>
              <a:pathLst>
                <a:path extrusionOk="0" h="13684" w="15009">
                  <a:moveTo>
                    <a:pt x="7506" y="1"/>
                  </a:moveTo>
                  <a:cubicBezTo>
                    <a:pt x="5756" y="1"/>
                    <a:pt x="4008" y="670"/>
                    <a:pt x="2676" y="2008"/>
                  </a:cubicBezTo>
                  <a:cubicBezTo>
                    <a:pt x="0" y="4672"/>
                    <a:pt x="0" y="9012"/>
                    <a:pt x="2676" y="11676"/>
                  </a:cubicBezTo>
                  <a:cubicBezTo>
                    <a:pt x="4008" y="13014"/>
                    <a:pt x="5756" y="13683"/>
                    <a:pt x="7506" y="13683"/>
                  </a:cubicBezTo>
                  <a:cubicBezTo>
                    <a:pt x="9256" y="13683"/>
                    <a:pt x="11007" y="13014"/>
                    <a:pt x="12344" y="11676"/>
                  </a:cubicBezTo>
                  <a:cubicBezTo>
                    <a:pt x="15009" y="9012"/>
                    <a:pt x="15009" y="4672"/>
                    <a:pt x="12344" y="2008"/>
                  </a:cubicBezTo>
                  <a:cubicBezTo>
                    <a:pt x="11007" y="670"/>
                    <a:pt x="9256" y="1"/>
                    <a:pt x="75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4"/>
            <p:cNvSpPr/>
            <p:nvPr/>
          </p:nvSpPr>
          <p:spPr>
            <a:xfrm>
              <a:off x="7428165" y="300988"/>
              <a:ext cx="1009521" cy="890888"/>
            </a:xfrm>
            <a:custGeom>
              <a:rect b="b" l="l" r="r" t="t"/>
              <a:pathLst>
                <a:path extrusionOk="0" h="12819" w="14526">
                  <a:moveTo>
                    <a:pt x="7259" y="1"/>
                  </a:moveTo>
                  <a:cubicBezTo>
                    <a:pt x="6466" y="1"/>
                    <a:pt x="5660" y="149"/>
                    <a:pt x="4880" y="461"/>
                  </a:cubicBezTo>
                  <a:cubicBezTo>
                    <a:pt x="1597" y="1788"/>
                    <a:pt x="0" y="5509"/>
                    <a:pt x="1316" y="8803"/>
                  </a:cubicBezTo>
                  <a:cubicBezTo>
                    <a:pt x="2326" y="11303"/>
                    <a:pt x="4725" y="12819"/>
                    <a:pt x="7261" y="12819"/>
                  </a:cubicBezTo>
                  <a:cubicBezTo>
                    <a:pt x="8055" y="12819"/>
                    <a:pt x="8863" y="12670"/>
                    <a:pt x="9647" y="12356"/>
                  </a:cubicBezTo>
                  <a:cubicBezTo>
                    <a:pt x="12941" y="11041"/>
                    <a:pt x="14526" y="7308"/>
                    <a:pt x="13210" y="4025"/>
                  </a:cubicBezTo>
                  <a:cubicBezTo>
                    <a:pt x="12208" y="1523"/>
                    <a:pt x="9801" y="1"/>
                    <a:pt x="7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4"/>
            <p:cNvSpPr/>
            <p:nvPr/>
          </p:nvSpPr>
          <p:spPr>
            <a:xfrm>
              <a:off x="7932914" y="333791"/>
              <a:ext cx="69" cy="68038"/>
            </a:xfrm>
            <a:custGeom>
              <a:rect b="b" l="l" r="r" t="t"/>
              <a:pathLst>
                <a:path extrusionOk="0" fill="none" h="979" w="1">
                  <a:moveTo>
                    <a:pt x="0" y="979"/>
                  </a:moveTo>
                  <a:lnTo>
                    <a:pt x="0"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4"/>
            <p:cNvSpPr/>
            <p:nvPr/>
          </p:nvSpPr>
          <p:spPr>
            <a:xfrm>
              <a:off x="7725817" y="389250"/>
              <a:ext cx="34471" cy="58725"/>
            </a:xfrm>
            <a:custGeom>
              <a:rect b="b" l="l" r="r" t="t"/>
              <a:pathLst>
                <a:path extrusionOk="0" fill="none" h="845" w="496">
                  <a:moveTo>
                    <a:pt x="496" y="844"/>
                  </a:moveTo>
                  <a:lnTo>
                    <a:pt x="1"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4"/>
            <p:cNvSpPr/>
            <p:nvPr/>
          </p:nvSpPr>
          <p:spPr>
            <a:xfrm>
              <a:off x="7575080" y="540825"/>
              <a:ext cx="58656" cy="33706"/>
            </a:xfrm>
            <a:custGeom>
              <a:rect b="b" l="l" r="r" t="t"/>
              <a:pathLst>
                <a:path extrusionOk="0" fill="none" h="485" w="844">
                  <a:moveTo>
                    <a:pt x="843" y="484"/>
                  </a:moveTo>
                  <a:lnTo>
                    <a:pt x="0"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4"/>
            <p:cNvSpPr/>
            <p:nvPr/>
          </p:nvSpPr>
          <p:spPr>
            <a:xfrm>
              <a:off x="7519553" y="747094"/>
              <a:ext cx="68038" cy="69"/>
            </a:xfrm>
            <a:custGeom>
              <a:rect b="b" l="l" r="r" t="t"/>
              <a:pathLst>
                <a:path extrusionOk="0" fill="none" h="1" w="979">
                  <a:moveTo>
                    <a:pt x="979" y="1"/>
                  </a:moveTo>
                  <a:lnTo>
                    <a:pt x="1"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a:off x="7575080" y="919796"/>
              <a:ext cx="58656" cy="33637"/>
            </a:xfrm>
            <a:custGeom>
              <a:rect b="b" l="l" r="r" t="t"/>
              <a:pathLst>
                <a:path extrusionOk="0" fill="none" h="484" w="844">
                  <a:moveTo>
                    <a:pt x="843" y="1"/>
                  </a:moveTo>
                  <a:lnTo>
                    <a:pt x="0" y="484"/>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a:off x="7725817" y="1046352"/>
              <a:ext cx="34471" cy="58725"/>
            </a:xfrm>
            <a:custGeom>
              <a:rect b="b" l="l" r="r" t="t"/>
              <a:pathLst>
                <a:path extrusionOk="0" fill="none" h="845" w="496">
                  <a:moveTo>
                    <a:pt x="496" y="1"/>
                  </a:moveTo>
                  <a:lnTo>
                    <a:pt x="1" y="844"/>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a:off x="7932914" y="1092499"/>
              <a:ext cx="69" cy="67204"/>
            </a:xfrm>
            <a:custGeom>
              <a:rect b="b" l="l" r="r" t="t"/>
              <a:pathLst>
                <a:path extrusionOk="0" fill="none" h="967" w="1">
                  <a:moveTo>
                    <a:pt x="0" y="0"/>
                  </a:moveTo>
                  <a:lnTo>
                    <a:pt x="0" y="967"/>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4"/>
            <p:cNvSpPr/>
            <p:nvPr/>
          </p:nvSpPr>
          <p:spPr>
            <a:xfrm>
              <a:off x="8105542" y="1046352"/>
              <a:ext cx="33706" cy="58725"/>
            </a:xfrm>
            <a:custGeom>
              <a:rect b="b" l="l" r="r" t="t"/>
              <a:pathLst>
                <a:path extrusionOk="0" fill="none" h="845" w="485">
                  <a:moveTo>
                    <a:pt x="1" y="1"/>
                  </a:moveTo>
                  <a:lnTo>
                    <a:pt x="484" y="844"/>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4"/>
            <p:cNvSpPr/>
            <p:nvPr/>
          </p:nvSpPr>
          <p:spPr>
            <a:xfrm>
              <a:off x="8232094" y="919796"/>
              <a:ext cx="58725" cy="33637"/>
            </a:xfrm>
            <a:custGeom>
              <a:rect b="b" l="l" r="r" t="t"/>
              <a:pathLst>
                <a:path extrusionOk="0" fill="none" h="484" w="845">
                  <a:moveTo>
                    <a:pt x="1" y="1"/>
                  </a:moveTo>
                  <a:lnTo>
                    <a:pt x="844" y="484"/>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8278240" y="747094"/>
              <a:ext cx="67274" cy="69"/>
            </a:xfrm>
            <a:custGeom>
              <a:rect b="b" l="l" r="r" t="t"/>
              <a:pathLst>
                <a:path extrusionOk="0" fill="none" h="1" w="968">
                  <a:moveTo>
                    <a:pt x="0" y="1"/>
                  </a:moveTo>
                  <a:lnTo>
                    <a:pt x="967"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a:off x="8232094" y="540825"/>
              <a:ext cx="58725" cy="33706"/>
            </a:xfrm>
            <a:custGeom>
              <a:rect b="b" l="l" r="r" t="t"/>
              <a:pathLst>
                <a:path extrusionOk="0" fill="none" h="485" w="845">
                  <a:moveTo>
                    <a:pt x="1" y="484"/>
                  </a:moveTo>
                  <a:lnTo>
                    <a:pt x="844"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4"/>
            <p:cNvSpPr/>
            <p:nvPr/>
          </p:nvSpPr>
          <p:spPr>
            <a:xfrm>
              <a:off x="8105542" y="389250"/>
              <a:ext cx="33706" cy="58725"/>
            </a:xfrm>
            <a:custGeom>
              <a:rect b="b" l="l" r="r" t="t"/>
              <a:pathLst>
                <a:path extrusionOk="0" fill="none" h="845" w="485">
                  <a:moveTo>
                    <a:pt x="1" y="844"/>
                  </a:moveTo>
                  <a:lnTo>
                    <a:pt x="484" y="1"/>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rot="-9899997">
              <a:off x="7903167" y="421795"/>
              <a:ext cx="195429" cy="384464"/>
            </a:xfrm>
            <a:custGeom>
              <a:rect b="b" l="l" r="r" t="t"/>
              <a:pathLst>
                <a:path extrusionOk="0" fill="none" h="5532" w="2812">
                  <a:moveTo>
                    <a:pt x="2811" y="0"/>
                  </a:moveTo>
                  <a:lnTo>
                    <a:pt x="1" y="5532"/>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rot="-9899997">
              <a:off x="7923773" y="391038"/>
              <a:ext cx="83676" cy="416572"/>
            </a:xfrm>
            <a:custGeom>
              <a:rect b="b" l="l" r="r" t="t"/>
              <a:pathLst>
                <a:path extrusionOk="0" fill="none" h="5994" w="1204">
                  <a:moveTo>
                    <a:pt x="1" y="1"/>
                  </a:moveTo>
                  <a:lnTo>
                    <a:pt x="1204" y="5993"/>
                  </a:lnTo>
                </a:path>
              </a:pathLst>
            </a:custGeom>
            <a:noFill/>
            <a:ln cap="flat" cmpd="sng" w="9525">
              <a:solidFill>
                <a:schemeClr val="accent1"/>
              </a:solidFill>
              <a:prstDash val="solid"/>
              <a:miter lim="112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34"/>
          <p:cNvGrpSpPr/>
          <p:nvPr/>
        </p:nvGrpSpPr>
        <p:grpSpPr>
          <a:xfrm>
            <a:off x="211120" y="3042696"/>
            <a:ext cx="1039166" cy="1565889"/>
            <a:chOff x="8051900" y="3173429"/>
            <a:chExt cx="952402" cy="1435147"/>
          </a:xfrm>
        </p:grpSpPr>
        <p:sp>
          <p:nvSpPr>
            <p:cNvPr id="471" name="Google Shape;471;p34"/>
            <p:cNvSpPr/>
            <p:nvPr/>
          </p:nvSpPr>
          <p:spPr>
            <a:xfrm>
              <a:off x="8556277" y="3638764"/>
              <a:ext cx="448025" cy="841098"/>
            </a:xfrm>
            <a:custGeom>
              <a:rect b="b" l="l" r="r" t="t"/>
              <a:pathLst>
                <a:path extrusionOk="0" h="8403" w="4476">
                  <a:moveTo>
                    <a:pt x="4203" y="0"/>
                  </a:moveTo>
                  <a:cubicBezTo>
                    <a:pt x="4176" y="0"/>
                    <a:pt x="4147" y="11"/>
                    <a:pt x="4127" y="32"/>
                  </a:cubicBezTo>
                  <a:cubicBezTo>
                    <a:pt x="2328" y="2471"/>
                    <a:pt x="450" y="5304"/>
                    <a:pt x="1" y="8362"/>
                  </a:cubicBezTo>
                  <a:cubicBezTo>
                    <a:pt x="1" y="8387"/>
                    <a:pt x="22" y="8402"/>
                    <a:pt x="43" y="8402"/>
                  </a:cubicBezTo>
                  <a:cubicBezTo>
                    <a:pt x="59" y="8402"/>
                    <a:pt x="74" y="8393"/>
                    <a:pt x="79" y="8373"/>
                  </a:cubicBezTo>
                  <a:cubicBezTo>
                    <a:pt x="282" y="7542"/>
                    <a:pt x="552" y="6721"/>
                    <a:pt x="866" y="5923"/>
                  </a:cubicBezTo>
                  <a:cubicBezTo>
                    <a:pt x="2058" y="5597"/>
                    <a:pt x="3216" y="5327"/>
                    <a:pt x="3834" y="4158"/>
                  </a:cubicBezTo>
                  <a:cubicBezTo>
                    <a:pt x="4475" y="2943"/>
                    <a:pt x="4396" y="1369"/>
                    <a:pt x="4273" y="54"/>
                  </a:cubicBezTo>
                  <a:cubicBezTo>
                    <a:pt x="4267" y="17"/>
                    <a:pt x="4237" y="0"/>
                    <a:pt x="4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8644460" y="3715636"/>
              <a:ext cx="320104" cy="518792"/>
            </a:xfrm>
            <a:custGeom>
              <a:rect b="b" l="l" r="r" t="t"/>
              <a:pathLst>
                <a:path extrusionOk="0" h="5183" w="3198">
                  <a:moveTo>
                    <a:pt x="3188" y="1"/>
                  </a:moveTo>
                  <a:cubicBezTo>
                    <a:pt x="3185" y="1"/>
                    <a:pt x="3182" y="2"/>
                    <a:pt x="3178" y="6"/>
                  </a:cubicBezTo>
                  <a:cubicBezTo>
                    <a:pt x="1852" y="1501"/>
                    <a:pt x="817" y="3322"/>
                    <a:pt x="8" y="5132"/>
                  </a:cubicBezTo>
                  <a:cubicBezTo>
                    <a:pt x="0" y="5162"/>
                    <a:pt x="18" y="5182"/>
                    <a:pt x="37" y="5182"/>
                  </a:cubicBezTo>
                  <a:cubicBezTo>
                    <a:pt x="47" y="5182"/>
                    <a:pt x="57" y="5177"/>
                    <a:pt x="64" y="5166"/>
                  </a:cubicBezTo>
                  <a:cubicBezTo>
                    <a:pt x="154" y="4997"/>
                    <a:pt x="244" y="4829"/>
                    <a:pt x="345" y="4649"/>
                  </a:cubicBezTo>
                  <a:cubicBezTo>
                    <a:pt x="401" y="4626"/>
                    <a:pt x="458" y="4604"/>
                    <a:pt x="514" y="4570"/>
                  </a:cubicBezTo>
                  <a:cubicBezTo>
                    <a:pt x="525" y="4570"/>
                    <a:pt x="525" y="4559"/>
                    <a:pt x="514" y="4559"/>
                  </a:cubicBezTo>
                  <a:cubicBezTo>
                    <a:pt x="458" y="4581"/>
                    <a:pt x="413" y="4604"/>
                    <a:pt x="356" y="4637"/>
                  </a:cubicBezTo>
                  <a:cubicBezTo>
                    <a:pt x="559" y="4266"/>
                    <a:pt x="761" y="3907"/>
                    <a:pt x="952" y="3547"/>
                  </a:cubicBezTo>
                  <a:cubicBezTo>
                    <a:pt x="1683" y="3052"/>
                    <a:pt x="2301" y="2322"/>
                    <a:pt x="2863" y="1647"/>
                  </a:cubicBezTo>
                  <a:cubicBezTo>
                    <a:pt x="2872" y="1631"/>
                    <a:pt x="2862" y="1620"/>
                    <a:pt x="2852" y="1620"/>
                  </a:cubicBezTo>
                  <a:cubicBezTo>
                    <a:pt x="2848" y="1620"/>
                    <a:pt x="2844" y="1621"/>
                    <a:pt x="2841" y="1624"/>
                  </a:cubicBezTo>
                  <a:cubicBezTo>
                    <a:pt x="2279" y="2265"/>
                    <a:pt x="1627" y="2816"/>
                    <a:pt x="1031" y="3412"/>
                  </a:cubicBezTo>
                  <a:cubicBezTo>
                    <a:pt x="1672" y="2232"/>
                    <a:pt x="2324" y="1074"/>
                    <a:pt x="3189" y="17"/>
                  </a:cubicBezTo>
                  <a:cubicBezTo>
                    <a:pt x="3197" y="9"/>
                    <a:pt x="3194" y="1"/>
                    <a:pt x="31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a:off x="8703916" y="4073571"/>
              <a:ext cx="142435" cy="96391"/>
            </a:xfrm>
            <a:custGeom>
              <a:rect b="b" l="l" r="r" t="t"/>
              <a:pathLst>
                <a:path extrusionOk="0" h="963" w="1423">
                  <a:moveTo>
                    <a:pt x="1404" y="0"/>
                  </a:moveTo>
                  <a:cubicBezTo>
                    <a:pt x="1400" y="0"/>
                    <a:pt x="1396" y="1"/>
                    <a:pt x="1393" y="5"/>
                  </a:cubicBezTo>
                  <a:cubicBezTo>
                    <a:pt x="965" y="342"/>
                    <a:pt x="504" y="657"/>
                    <a:pt x="10" y="927"/>
                  </a:cubicBezTo>
                  <a:cubicBezTo>
                    <a:pt x="0" y="936"/>
                    <a:pt x="7" y="963"/>
                    <a:pt x="23" y="963"/>
                  </a:cubicBezTo>
                  <a:cubicBezTo>
                    <a:pt x="26" y="963"/>
                    <a:pt x="29" y="962"/>
                    <a:pt x="32" y="960"/>
                  </a:cubicBezTo>
                  <a:cubicBezTo>
                    <a:pt x="527" y="702"/>
                    <a:pt x="988" y="387"/>
                    <a:pt x="1415" y="16"/>
                  </a:cubicBezTo>
                  <a:cubicBezTo>
                    <a:pt x="1423" y="8"/>
                    <a:pt x="1414" y="0"/>
                    <a:pt x="1404" y="0"/>
                  </a:cubicBezTo>
                  <a:close/>
                </a:path>
              </a:pathLst>
            </a:custGeom>
            <a:solidFill>
              <a:srgbClr val="FFE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4"/>
            <p:cNvSpPr/>
            <p:nvPr/>
          </p:nvSpPr>
          <p:spPr>
            <a:xfrm>
              <a:off x="8514637" y="3173429"/>
              <a:ext cx="313898" cy="1259696"/>
            </a:xfrm>
            <a:custGeom>
              <a:rect b="b" l="l" r="r" t="t"/>
              <a:pathLst>
                <a:path extrusionOk="0" h="12585" w="3136">
                  <a:moveTo>
                    <a:pt x="2295" y="1"/>
                  </a:moveTo>
                  <a:cubicBezTo>
                    <a:pt x="2287" y="1"/>
                    <a:pt x="2280" y="2"/>
                    <a:pt x="2272" y="4"/>
                  </a:cubicBezTo>
                  <a:cubicBezTo>
                    <a:pt x="2036" y="71"/>
                    <a:pt x="1282" y="1836"/>
                    <a:pt x="1080" y="2410"/>
                  </a:cubicBezTo>
                  <a:cubicBezTo>
                    <a:pt x="754" y="3376"/>
                    <a:pt x="507" y="4355"/>
                    <a:pt x="360" y="5366"/>
                  </a:cubicBezTo>
                  <a:cubicBezTo>
                    <a:pt x="1" y="7739"/>
                    <a:pt x="23" y="10167"/>
                    <a:pt x="203" y="12550"/>
                  </a:cubicBezTo>
                  <a:cubicBezTo>
                    <a:pt x="203" y="12573"/>
                    <a:pt x="220" y="12584"/>
                    <a:pt x="237" y="12584"/>
                  </a:cubicBezTo>
                  <a:cubicBezTo>
                    <a:pt x="254" y="12584"/>
                    <a:pt x="271" y="12573"/>
                    <a:pt x="271" y="12550"/>
                  </a:cubicBezTo>
                  <a:cubicBezTo>
                    <a:pt x="282" y="11550"/>
                    <a:pt x="271" y="10538"/>
                    <a:pt x="282" y="9515"/>
                  </a:cubicBezTo>
                  <a:cubicBezTo>
                    <a:pt x="540" y="8998"/>
                    <a:pt x="1091" y="8717"/>
                    <a:pt x="1485" y="8289"/>
                  </a:cubicBezTo>
                  <a:cubicBezTo>
                    <a:pt x="1755" y="7986"/>
                    <a:pt x="2002" y="7649"/>
                    <a:pt x="2204" y="7289"/>
                  </a:cubicBezTo>
                  <a:cubicBezTo>
                    <a:pt x="2665" y="6434"/>
                    <a:pt x="2946" y="5490"/>
                    <a:pt x="3036" y="4512"/>
                  </a:cubicBezTo>
                  <a:cubicBezTo>
                    <a:pt x="3136" y="3451"/>
                    <a:pt x="2746" y="1"/>
                    <a:pt x="2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4"/>
            <p:cNvSpPr/>
            <p:nvPr/>
          </p:nvSpPr>
          <p:spPr>
            <a:xfrm>
              <a:off x="8531553" y="3236288"/>
              <a:ext cx="219508" cy="800560"/>
            </a:xfrm>
            <a:custGeom>
              <a:rect b="b" l="l" r="r" t="t"/>
              <a:pathLst>
                <a:path extrusionOk="0" h="7998" w="2193">
                  <a:moveTo>
                    <a:pt x="1963" y="1"/>
                  </a:moveTo>
                  <a:cubicBezTo>
                    <a:pt x="1957" y="1"/>
                    <a:pt x="1951" y="2"/>
                    <a:pt x="1945" y="5"/>
                  </a:cubicBezTo>
                  <a:cubicBezTo>
                    <a:pt x="1259" y="1197"/>
                    <a:pt x="922" y="2456"/>
                    <a:pt x="641" y="3783"/>
                  </a:cubicBezTo>
                  <a:cubicBezTo>
                    <a:pt x="371" y="5019"/>
                    <a:pt x="79" y="6301"/>
                    <a:pt x="23" y="7583"/>
                  </a:cubicBezTo>
                  <a:cubicBezTo>
                    <a:pt x="0" y="7583"/>
                    <a:pt x="0" y="7616"/>
                    <a:pt x="23" y="7628"/>
                  </a:cubicBezTo>
                  <a:cubicBezTo>
                    <a:pt x="12" y="7740"/>
                    <a:pt x="12" y="7864"/>
                    <a:pt x="12" y="7976"/>
                  </a:cubicBezTo>
                  <a:cubicBezTo>
                    <a:pt x="12" y="7989"/>
                    <a:pt x="25" y="7997"/>
                    <a:pt x="37" y="7997"/>
                  </a:cubicBezTo>
                  <a:cubicBezTo>
                    <a:pt x="47" y="7997"/>
                    <a:pt x="57" y="7991"/>
                    <a:pt x="57" y="7976"/>
                  </a:cubicBezTo>
                  <a:lnTo>
                    <a:pt x="113" y="7583"/>
                  </a:lnTo>
                  <a:cubicBezTo>
                    <a:pt x="1125" y="6897"/>
                    <a:pt x="1777" y="5885"/>
                    <a:pt x="2193" y="4761"/>
                  </a:cubicBezTo>
                  <a:lnTo>
                    <a:pt x="2181" y="4761"/>
                  </a:lnTo>
                  <a:cubicBezTo>
                    <a:pt x="1754" y="5851"/>
                    <a:pt x="1012" y="6740"/>
                    <a:pt x="124" y="7493"/>
                  </a:cubicBezTo>
                  <a:cubicBezTo>
                    <a:pt x="203" y="6998"/>
                    <a:pt x="270" y="6515"/>
                    <a:pt x="338" y="6020"/>
                  </a:cubicBezTo>
                  <a:cubicBezTo>
                    <a:pt x="360" y="5986"/>
                    <a:pt x="383" y="5953"/>
                    <a:pt x="394" y="5919"/>
                  </a:cubicBezTo>
                  <a:cubicBezTo>
                    <a:pt x="402" y="5911"/>
                    <a:pt x="393" y="5903"/>
                    <a:pt x="387" y="5903"/>
                  </a:cubicBezTo>
                  <a:cubicBezTo>
                    <a:pt x="385" y="5903"/>
                    <a:pt x="383" y="5904"/>
                    <a:pt x="383" y="5908"/>
                  </a:cubicBezTo>
                  <a:lnTo>
                    <a:pt x="349" y="5941"/>
                  </a:lnTo>
                  <a:cubicBezTo>
                    <a:pt x="495" y="4974"/>
                    <a:pt x="664" y="3996"/>
                    <a:pt x="900" y="3052"/>
                  </a:cubicBezTo>
                  <a:lnTo>
                    <a:pt x="911" y="3052"/>
                  </a:lnTo>
                  <a:cubicBezTo>
                    <a:pt x="990" y="2951"/>
                    <a:pt x="1057" y="2850"/>
                    <a:pt x="1125" y="2748"/>
                  </a:cubicBezTo>
                  <a:cubicBezTo>
                    <a:pt x="1133" y="2724"/>
                    <a:pt x="1117" y="2706"/>
                    <a:pt x="1100" y="2706"/>
                  </a:cubicBezTo>
                  <a:cubicBezTo>
                    <a:pt x="1093" y="2706"/>
                    <a:pt x="1086" y="2708"/>
                    <a:pt x="1080" y="2715"/>
                  </a:cubicBezTo>
                  <a:cubicBezTo>
                    <a:pt x="1035" y="2782"/>
                    <a:pt x="978" y="2861"/>
                    <a:pt x="933" y="2928"/>
                  </a:cubicBezTo>
                  <a:cubicBezTo>
                    <a:pt x="1170" y="1928"/>
                    <a:pt x="1529" y="950"/>
                    <a:pt x="1979" y="28"/>
                  </a:cubicBezTo>
                  <a:cubicBezTo>
                    <a:pt x="1987" y="11"/>
                    <a:pt x="1977" y="1"/>
                    <a:pt x="1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p:nvPr/>
          </p:nvSpPr>
          <p:spPr>
            <a:xfrm>
              <a:off x="8574594" y="3500735"/>
              <a:ext cx="182874" cy="312096"/>
            </a:xfrm>
            <a:custGeom>
              <a:rect b="b" l="l" r="r" t="t"/>
              <a:pathLst>
                <a:path extrusionOk="0" h="3118" w="1827">
                  <a:moveTo>
                    <a:pt x="1803" y="1"/>
                  </a:moveTo>
                  <a:cubicBezTo>
                    <a:pt x="1799" y="1"/>
                    <a:pt x="1796" y="2"/>
                    <a:pt x="1796" y="5"/>
                  </a:cubicBezTo>
                  <a:cubicBezTo>
                    <a:pt x="1302" y="1118"/>
                    <a:pt x="683" y="2085"/>
                    <a:pt x="9" y="3086"/>
                  </a:cubicBezTo>
                  <a:cubicBezTo>
                    <a:pt x="1" y="3102"/>
                    <a:pt x="15" y="3118"/>
                    <a:pt x="29" y="3118"/>
                  </a:cubicBezTo>
                  <a:cubicBezTo>
                    <a:pt x="34" y="3118"/>
                    <a:pt x="39" y="3115"/>
                    <a:pt x="43" y="3108"/>
                  </a:cubicBezTo>
                  <a:cubicBezTo>
                    <a:pt x="829" y="2231"/>
                    <a:pt x="1403" y="1118"/>
                    <a:pt x="1819" y="17"/>
                  </a:cubicBezTo>
                  <a:cubicBezTo>
                    <a:pt x="1827" y="9"/>
                    <a:pt x="1812" y="1"/>
                    <a:pt x="18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4"/>
            <p:cNvSpPr/>
            <p:nvPr/>
          </p:nvSpPr>
          <p:spPr>
            <a:xfrm>
              <a:off x="8663478" y="3328574"/>
              <a:ext cx="87283" cy="152244"/>
            </a:xfrm>
            <a:custGeom>
              <a:rect b="b" l="l" r="r" t="t"/>
              <a:pathLst>
                <a:path extrusionOk="0" h="1521" w="872">
                  <a:moveTo>
                    <a:pt x="851" y="1"/>
                  </a:moveTo>
                  <a:cubicBezTo>
                    <a:pt x="848" y="1"/>
                    <a:pt x="844" y="2"/>
                    <a:pt x="841" y="5"/>
                  </a:cubicBezTo>
                  <a:cubicBezTo>
                    <a:pt x="582" y="511"/>
                    <a:pt x="290" y="995"/>
                    <a:pt x="9" y="1478"/>
                  </a:cubicBezTo>
                  <a:cubicBezTo>
                    <a:pt x="1" y="1502"/>
                    <a:pt x="22" y="1521"/>
                    <a:pt x="39" y="1521"/>
                  </a:cubicBezTo>
                  <a:cubicBezTo>
                    <a:pt x="45" y="1521"/>
                    <a:pt x="51" y="1518"/>
                    <a:pt x="54" y="1512"/>
                  </a:cubicBezTo>
                  <a:cubicBezTo>
                    <a:pt x="380" y="1039"/>
                    <a:pt x="650" y="545"/>
                    <a:pt x="863" y="28"/>
                  </a:cubicBezTo>
                  <a:cubicBezTo>
                    <a:pt x="872" y="11"/>
                    <a:pt x="86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4"/>
            <p:cNvSpPr/>
            <p:nvPr/>
          </p:nvSpPr>
          <p:spPr>
            <a:xfrm>
              <a:off x="8653068" y="3497833"/>
              <a:ext cx="1201" cy="1201"/>
            </a:xfrm>
            <a:custGeom>
              <a:rect b="b" l="l" r="r" t="t"/>
              <a:pathLst>
                <a:path extrusionOk="0" h="12" w="12">
                  <a:moveTo>
                    <a:pt x="12" y="1"/>
                  </a:moveTo>
                  <a:cubicBezTo>
                    <a:pt x="1" y="1"/>
                    <a:pt x="12" y="12"/>
                    <a:pt x="12" y="12"/>
                  </a:cubicBezTo>
                  <a:lnTo>
                    <a:pt x="12" y="1"/>
                  </a:lnTo>
                  <a:close/>
                </a:path>
              </a:pathLst>
            </a:custGeom>
            <a:solidFill>
              <a:srgbClr val="FFE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4"/>
            <p:cNvSpPr/>
            <p:nvPr/>
          </p:nvSpPr>
          <p:spPr>
            <a:xfrm>
              <a:off x="8164707" y="3325972"/>
              <a:ext cx="319703" cy="1032880"/>
            </a:xfrm>
            <a:custGeom>
              <a:rect b="b" l="l" r="r" t="t"/>
              <a:pathLst>
                <a:path extrusionOk="0" h="10319" w="3194">
                  <a:moveTo>
                    <a:pt x="606" y="1"/>
                  </a:moveTo>
                  <a:cubicBezTo>
                    <a:pt x="573" y="1"/>
                    <a:pt x="539" y="19"/>
                    <a:pt x="517" y="54"/>
                  </a:cubicBezTo>
                  <a:cubicBezTo>
                    <a:pt x="0" y="1380"/>
                    <a:pt x="180" y="2954"/>
                    <a:pt x="630" y="4281"/>
                  </a:cubicBezTo>
                  <a:cubicBezTo>
                    <a:pt x="866" y="5000"/>
                    <a:pt x="1214" y="5675"/>
                    <a:pt x="1653" y="6293"/>
                  </a:cubicBezTo>
                  <a:cubicBezTo>
                    <a:pt x="2091" y="6912"/>
                    <a:pt x="2654" y="7440"/>
                    <a:pt x="3013" y="8115"/>
                  </a:cubicBezTo>
                  <a:cubicBezTo>
                    <a:pt x="3002" y="8778"/>
                    <a:pt x="2923" y="9452"/>
                    <a:pt x="2777" y="10104"/>
                  </a:cubicBezTo>
                  <a:cubicBezTo>
                    <a:pt x="2788" y="10172"/>
                    <a:pt x="2800" y="10239"/>
                    <a:pt x="2811" y="10318"/>
                  </a:cubicBezTo>
                  <a:cubicBezTo>
                    <a:pt x="3013" y="9599"/>
                    <a:pt x="3137" y="8857"/>
                    <a:pt x="3171" y="8103"/>
                  </a:cubicBezTo>
                  <a:cubicBezTo>
                    <a:pt x="3182" y="8081"/>
                    <a:pt x="3182" y="8058"/>
                    <a:pt x="3171" y="8036"/>
                  </a:cubicBezTo>
                  <a:cubicBezTo>
                    <a:pt x="3193" y="7035"/>
                    <a:pt x="3126" y="6023"/>
                    <a:pt x="2946" y="5034"/>
                  </a:cubicBezTo>
                  <a:cubicBezTo>
                    <a:pt x="2631" y="3190"/>
                    <a:pt x="1956" y="1414"/>
                    <a:pt x="664" y="20"/>
                  </a:cubicBezTo>
                  <a:cubicBezTo>
                    <a:pt x="647" y="7"/>
                    <a:pt x="627" y="1"/>
                    <a:pt x="6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4"/>
            <p:cNvSpPr/>
            <p:nvPr/>
          </p:nvSpPr>
          <p:spPr>
            <a:xfrm>
              <a:off x="8240678" y="3388630"/>
              <a:ext cx="224613" cy="674840"/>
            </a:xfrm>
            <a:custGeom>
              <a:rect b="b" l="l" r="r" t="t"/>
              <a:pathLst>
                <a:path extrusionOk="0" h="6742" w="2244">
                  <a:moveTo>
                    <a:pt x="42" y="0"/>
                  </a:moveTo>
                  <a:cubicBezTo>
                    <a:pt x="21" y="0"/>
                    <a:pt x="0" y="29"/>
                    <a:pt x="17" y="46"/>
                  </a:cubicBezTo>
                  <a:cubicBezTo>
                    <a:pt x="399" y="721"/>
                    <a:pt x="737" y="1418"/>
                    <a:pt x="1018" y="2137"/>
                  </a:cubicBezTo>
                  <a:cubicBezTo>
                    <a:pt x="928" y="2036"/>
                    <a:pt x="838" y="1957"/>
                    <a:pt x="759" y="1856"/>
                  </a:cubicBezTo>
                  <a:cubicBezTo>
                    <a:pt x="557" y="1620"/>
                    <a:pt x="377" y="1361"/>
                    <a:pt x="197" y="1103"/>
                  </a:cubicBezTo>
                  <a:cubicBezTo>
                    <a:pt x="194" y="1100"/>
                    <a:pt x="190" y="1098"/>
                    <a:pt x="187" y="1098"/>
                  </a:cubicBezTo>
                  <a:cubicBezTo>
                    <a:pt x="180" y="1098"/>
                    <a:pt x="174" y="1106"/>
                    <a:pt x="174" y="1114"/>
                  </a:cubicBezTo>
                  <a:cubicBezTo>
                    <a:pt x="411" y="1564"/>
                    <a:pt x="759" y="1890"/>
                    <a:pt x="1063" y="2261"/>
                  </a:cubicBezTo>
                  <a:cubicBezTo>
                    <a:pt x="1321" y="2924"/>
                    <a:pt x="1535" y="3599"/>
                    <a:pt x="1703" y="4284"/>
                  </a:cubicBezTo>
                  <a:lnTo>
                    <a:pt x="1681" y="4251"/>
                  </a:lnTo>
                  <a:cubicBezTo>
                    <a:pt x="1675" y="4245"/>
                    <a:pt x="1666" y="4242"/>
                    <a:pt x="1658" y="4242"/>
                  </a:cubicBezTo>
                  <a:cubicBezTo>
                    <a:pt x="1635" y="4242"/>
                    <a:pt x="1611" y="4263"/>
                    <a:pt x="1636" y="4296"/>
                  </a:cubicBezTo>
                  <a:cubicBezTo>
                    <a:pt x="1670" y="4329"/>
                    <a:pt x="1703" y="4363"/>
                    <a:pt x="1737" y="4408"/>
                  </a:cubicBezTo>
                  <a:cubicBezTo>
                    <a:pt x="1861" y="4914"/>
                    <a:pt x="1962" y="5420"/>
                    <a:pt x="2052" y="5937"/>
                  </a:cubicBezTo>
                  <a:cubicBezTo>
                    <a:pt x="1568" y="5476"/>
                    <a:pt x="1119" y="4981"/>
                    <a:pt x="703" y="4464"/>
                  </a:cubicBezTo>
                  <a:cubicBezTo>
                    <a:pt x="692" y="4464"/>
                    <a:pt x="680" y="4476"/>
                    <a:pt x="680" y="4487"/>
                  </a:cubicBezTo>
                  <a:cubicBezTo>
                    <a:pt x="1051" y="5094"/>
                    <a:pt x="1568" y="5600"/>
                    <a:pt x="2074" y="6083"/>
                  </a:cubicBezTo>
                  <a:cubicBezTo>
                    <a:pt x="2108" y="6286"/>
                    <a:pt x="2142" y="6499"/>
                    <a:pt x="2164" y="6713"/>
                  </a:cubicBezTo>
                  <a:cubicBezTo>
                    <a:pt x="2169" y="6732"/>
                    <a:pt x="2185" y="6741"/>
                    <a:pt x="2201" y="6741"/>
                  </a:cubicBezTo>
                  <a:cubicBezTo>
                    <a:pt x="2222" y="6741"/>
                    <a:pt x="2243" y="6727"/>
                    <a:pt x="2243" y="6702"/>
                  </a:cubicBezTo>
                  <a:cubicBezTo>
                    <a:pt x="2142" y="4352"/>
                    <a:pt x="1287" y="2002"/>
                    <a:pt x="62" y="12"/>
                  </a:cubicBezTo>
                  <a:cubicBezTo>
                    <a:pt x="56" y="4"/>
                    <a:pt x="49" y="0"/>
                    <a:pt x="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4"/>
            <p:cNvSpPr/>
            <p:nvPr/>
          </p:nvSpPr>
          <p:spPr>
            <a:xfrm>
              <a:off x="8267404" y="3634660"/>
              <a:ext cx="126620" cy="162454"/>
            </a:xfrm>
            <a:custGeom>
              <a:rect b="b" l="l" r="r" t="t"/>
              <a:pathLst>
                <a:path extrusionOk="0" h="1623" w="1265">
                  <a:moveTo>
                    <a:pt x="30" y="1"/>
                  </a:moveTo>
                  <a:cubicBezTo>
                    <a:pt x="16" y="1"/>
                    <a:pt x="0" y="11"/>
                    <a:pt x="9" y="28"/>
                  </a:cubicBezTo>
                  <a:cubicBezTo>
                    <a:pt x="357" y="567"/>
                    <a:pt x="751" y="1174"/>
                    <a:pt x="1223" y="1613"/>
                  </a:cubicBezTo>
                  <a:cubicBezTo>
                    <a:pt x="1226" y="1620"/>
                    <a:pt x="1232" y="1622"/>
                    <a:pt x="1238" y="1622"/>
                  </a:cubicBezTo>
                  <a:cubicBezTo>
                    <a:pt x="1251" y="1622"/>
                    <a:pt x="1264" y="1609"/>
                    <a:pt x="1257" y="1602"/>
                  </a:cubicBezTo>
                  <a:cubicBezTo>
                    <a:pt x="886" y="1051"/>
                    <a:pt x="436" y="534"/>
                    <a:pt x="42" y="5"/>
                  </a:cubicBezTo>
                  <a:cubicBezTo>
                    <a:pt x="39" y="2"/>
                    <a:pt x="35" y="1"/>
                    <a:pt x="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4"/>
            <p:cNvSpPr/>
            <p:nvPr/>
          </p:nvSpPr>
          <p:spPr>
            <a:xfrm>
              <a:off x="8395725" y="3806821"/>
              <a:ext cx="5205" cy="4304"/>
            </a:xfrm>
            <a:custGeom>
              <a:rect b="b" l="l" r="r" t="t"/>
              <a:pathLst>
                <a:path extrusionOk="0" h="43" w="52">
                  <a:moveTo>
                    <a:pt x="14" y="1"/>
                  </a:moveTo>
                  <a:cubicBezTo>
                    <a:pt x="4" y="1"/>
                    <a:pt x="0" y="9"/>
                    <a:pt x="8" y="16"/>
                  </a:cubicBezTo>
                  <a:lnTo>
                    <a:pt x="19" y="39"/>
                  </a:lnTo>
                  <a:cubicBezTo>
                    <a:pt x="22" y="41"/>
                    <a:pt x="24" y="42"/>
                    <a:pt x="27" y="42"/>
                  </a:cubicBezTo>
                  <a:cubicBezTo>
                    <a:pt x="38" y="42"/>
                    <a:pt x="51" y="26"/>
                    <a:pt x="42" y="16"/>
                  </a:cubicBezTo>
                  <a:lnTo>
                    <a:pt x="31" y="5"/>
                  </a:lnTo>
                  <a:cubicBezTo>
                    <a:pt x="24" y="2"/>
                    <a:pt x="19" y="1"/>
                    <a:pt x="14" y="1"/>
                  </a:cubicBezTo>
                  <a:close/>
                </a:path>
              </a:pathLst>
            </a:custGeom>
            <a:solidFill>
              <a:srgbClr val="FFE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4"/>
            <p:cNvSpPr/>
            <p:nvPr/>
          </p:nvSpPr>
          <p:spPr>
            <a:xfrm>
              <a:off x="8051900" y="3758676"/>
              <a:ext cx="431309" cy="640608"/>
            </a:xfrm>
            <a:custGeom>
              <a:rect b="b" l="l" r="r" t="t"/>
              <a:pathLst>
                <a:path extrusionOk="0" h="6400" w="4309">
                  <a:moveTo>
                    <a:pt x="127" y="0"/>
                  </a:moveTo>
                  <a:cubicBezTo>
                    <a:pt x="62" y="0"/>
                    <a:pt x="1" y="63"/>
                    <a:pt x="26" y="138"/>
                  </a:cubicBezTo>
                  <a:cubicBezTo>
                    <a:pt x="127" y="1161"/>
                    <a:pt x="666" y="2386"/>
                    <a:pt x="1318" y="3162"/>
                  </a:cubicBezTo>
                  <a:cubicBezTo>
                    <a:pt x="1611" y="3510"/>
                    <a:pt x="1970" y="3780"/>
                    <a:pt x="2375" y="3983"/>
                  </a:cubicBezTo>
                  <a:cubicBezTo>
                    <a:pt x="2825" y="4207"/>
                    <a:pt x="3297" y="4466"/>
                    <a:pt x="3781" y="4646"/>
                  </a:cubicBezTo>
                  <a:cubicBezTo>
                    <a:pt x="3994" y="5208"/>
                    <a:pt x="4163" y="5804"/>
                    <a:pt x="4275" y="6400"/>
                  </a:cubicBezTo>
                  <a:cubicBezTo>
                    <a:pt x="4286" y="6355"/>
                    <a:pt x="4298" y="6299"/>
                    <a:pt x="4309" y="6242"/>
                  </a:cubicBezTo>
                  <a:cubicBezTo>
                    <a:pt x="4017" y="3657"/>
                    <a:pt x="2341" y="1453"/>
                    <a:pt x="194" y="25"/>
                  </a:cubicBezTo>
                  <a:cubicBezTo>
                    <a:pt x="174" y="8"/>
                    <a:pt x="150"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4"/>
            <p:cNvSpPr/>
            <p:nvPr/>
          </p:nvSpPr>
          <p:spPr>
            <a:xfrm>
              <a:off x="8127672" y="3845357"/>
              <a:ext cx="277563" cy="341524"/>
            </a:xfrm>
            <a:custGeom>
              <a:rect b="b" l="l" r="r" t="t"/>
              <a:pathLst>
                <a:path extrusionOk="0" h="3412" w="2773">
                  <a:moveTo>
                    <a:pt x="24" y="0"/>
                  </a:moveTo>
                  <a:cubicBezTo>
                    <a:pt x="8" y="0"/>
                    <a:pt x="1" y="27"/>
                    <a:pt x="11" y="36"/>
                  </a:cubicBezTo>
                  <a:cubicBezTo>
                    <a:pt x="224" y="227"/>
                    <a:pt x="427" y="418"/>
                    <a:pt x="618" y="610"/>
                  </a:cubicBezTo>
                  <a:cubicBezTo>
                    <a:pt x="505" y="531"/>
                    <a:pt x="370" y="475"/>
                    <a:pt x="235" y="418"/>
                  </a:cubicBezTo>
                  <a:cubicBezTo>
                    <a:pt x="224" y="418"/>
                    <a:pt x="213" y="441"/>
                    <a:pt x="224" y="452"/>
                  </a:cubicBezTo>
                  <a:cubicBezTo>
                    <a:pt x="393" y="542"/>
                    <a:pt x="561" y="632"/>
                    <a:pt x="730" y="722"/>
                  </a:cubicBezTo>
                  <a:cubicBezTo>
                    <a:pt x="1067" y="1071"/>
                    <a:pt x="1393" y="1453"/>
                    <a:pt x="1686" y="1846"/>
                  </a:cubicBezTo>
                  <a:cubicBezTo>
                    <a:pt x="1225" y="1621"/>
                    <a:pt x="764" y="1385"/>
                    <a:pt x="325" y="1115"/>
                  </a:cubicBezTo>
                  <a:cubicBezTo>
                    <a:pt x="323" y="1113"/>
                    <a:pt x="321" y="1112"/>
                    <a:pt x="318" y="1112"/>
                  </a:cubicBezTo>
                  <a:cubicBezTo>
                    <a:pt x="307" y="1112"/>
                    <a:pt x="296" y="1129"/>
                    <a:pt x="314" y="1138"/>
                  </a:cubicBezTo>
                  <a:cubicBezTo>
                    <a:pt x="753" y="1486"/>
                    <a:pt x="1247" y="1756"/>
                    <a:pt x="1776" y="1959"/>
                  </a:cubicBezTo>
                  <a:cubicBezTo>
                    <a:pt x="1967" y="2228"/>
                    <a:pt x="2158" y="2510"/>
                    <a:pt x="2338" y="2791"/>
                  </a:cubicBezTo>
                  <a:cubicBezTo>
                    <a:pt x="2147" y="2712"/>
                    <a:pt x="1922" y="2644"/>
                    <a:pt x="1719" y="2543"/>
                  </a:cubicBezTo>
                  <a:cubicBezTo>
                    <a:pt x="1495" y="2431"/>
                    <a:pt x="1292" y="2285"/>
                    <a:pt x="1101" y="2116"/>
                  </a:cubicBezTo>
                  <a:cubicBezTo>
                    <a:pt x="1098" y="2113"/>
                    <a:pt x="1094" y="2111"/>
                    <a:pt x="1092" y="2111"/>
                  </a:cubicBezTo>
                  <a:cubicBezTo>
                    <a:pt x="1085" y="2111"/>
                    <a:pt x="1082" y="2119"/>
                    <a:pt x="1090" y="2127"/>
                  </a:cubicBezTo>
                  <a:cubicBezTo>
                    <a:pt x="1450" y="2453"/>
                    <a:pt x="1911" y="2802"/>
                    <a:pt x="2405" y="2892"/>
                  </a:cubicBezTo>
                  <a:cubicBezTo>
                    <a:pt x="2506" y="3060"/>
                    <a:pt x="2608" y="3229"/>
                    <a:pt x="2709" y="3398"/>
                  </a:cubicBezTo>
                  <a:cubicBezTo>
                    <a:pt x="2715" y="3408"/>
                    <a:pt x="2724" y="3412"/>
                    <a:pt x="2732" y="3412"/>
                  </a:cubicBezTo>
                  <a:cubicBezTo>
                    <a:pt x="2753" y="3412"/>
                    <a:pt x="2773" y="3388"/>
                    <a:pt x="2765" y="3364"/>
                  </a:cubicBezTo>
                  <a:cubicBezTo>
                    <a:pt x="2147" y="2037"/>
                    <a:pt x="1202" y="879"/>
                    <a:pt x="33" y="2"/>
                  </a:cubicBezTo>
                  <a:cubicBezTo>
                    <a:pt x="30" y="1"/>
                    <a:pt x="27" y="0"/>
                    <a:pt x="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4"/>
            <p:cNvSpPr/>
            <p:nvPr/>
          </p:nvSpPr>
          <p:spPr>
            <a:xfrm>
              <a:off x="8130274" y="3937543"/>
              <a:ext cx="10910" cy="8308"/>
            </a:xfrm>
            <a:custGeom>
              <a:rect b="b" l="l" r="r" t="t"/>
              <a:pathLst>
                <a:path extrusionOk="0" h="83" w="109">
                  <a:moveTo>
                    <a:pt x="22" y="0"/>
                  </a:moveTo>
                  <a:cubicBezTo>
                    <a:pt x="11" y="0"/>
                    <a:pt x="0" y="17"/>
                    <a:pt x="18" y="26"/>
                  </a:cubicBezTo>
                  <a:cubicBezTo>
                    <a:pt x="41" y="48"/>
                    <a:pt x="74" y="60"/>
                    <a:pt x="97" y="82"/>
                  </a:cubicBezTo>
                  <a:cubicBezTo>
                    <a:pt x="108" y="82"/>
                    <a:pt x="108" y="71"/>
                    <a:pt x="108" y="71"/>
                  </a:cubicBezTo>
                  <a:cubicBezTo>
                    <a:pt x="86" y="48"/>
                    <a:pt x="52" y="26"/>
                    <a:pt x="30" y="3"/>
                  </a:cubicBezTo>
                  <a:cubicBezTo>
                    <a:pt x="27" y="1"/>
                    <a:pt x="25" y="0"/>
                    <a:pt x="22" y="0"/>
                  </a:cubicBezTo>
                  <a:close/>
                </a:path>
              </a:pathLst>
            </a:custGeom>
            <a:solidFill>
              <a:srgbClr val="FFE6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4"/>
            <p:cNvSpPr/>
            <p:nvPr/>
          </p:nvSpPr>
          <p:spPr>
            <a:xfrm>
              <a:off x="8269305" y="4215803"/>
              <a:ext cx="569541" cy="392773"/>
            </a:xfrm>
            <a:custGeom>
              <a:rect b="b" l="l" r="r" t="t"/>
              <a:pathLst>
                <a:path extrusionOk="0" h="3924" w="5690">
                  <a:moveTo>
                    <a:pt x="1" y="0"/>
                  </a:moveTo>
                  <a:cubicBezTo>
                    <a:pt x="1" y="0"/>
                    <a:pt x="102" y="506"/>
                    <a:pt x="214" y="1136"/>
                  </a:cubicBezTo>
                  <a:cubicBezTo>
                    <a:pt x="248" y="1394"/>
                    <a:pt x="304" y="1675"/>
                    <a:pt x="349" y="1945"/>
                  </a:cubicBezTo>
                  <a:cubicBezTo>
                    <a:pt x="473" y="2608"/>
                    <a:pt x="585" y="3227"/>
                    <a:pt x="619" y="3429"/>
                  </a:cubicBezTo>
                  <a:cubicBezTo>
                    <a:pt x="709" y="3924"/>
                    <a:pt x="1631" y="3924"/>
                    <a:pt x="2845" y="3924"/>
                  </a:cubicBezTo>
                  <a:cubicBezTo>
                    <a:pt x="4059" y="3924"/>
                    <a:pt x="4993" y="3924"/>
                    <a:pt x="5071" y="3429"/>
                  </a:cubicBezTo>
                  <a:cubicBezTo>
                    <a:pt x="5094" y="3328"/>
                    <a:pt x="5127" y="3103"/>
                    <a:pt x="5172" y="2845"/>
                  </a:cubicBezTo>
                  <a:cubicBezTo>
                    <a:pt x="5217" y="2575"/>
                    <a:pt x="5274" y="2271"/>
                    <a:pt x="5341" y="1945"/>
                  </a:cubicBezTo>
                  <a:cubicBezTo>
                    <a:pt x="5375" y="1675"/>
                    <a:pt x="5431" y="1394"/>
                    <a:pt x="5476" y="1136"/>
                  </a:cubicBezTo>
                  <a:lnTo>
                    <a:pt x="569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 name="Google Shape;487;p34"/>
          <p:cNvGrpSpPr/>
          <p:nvPr/>
        </p:nvGrpSpPr>
        <p:grpSpPr>
          <a:xfrm>
            <a:off x="5516111" y="792900"/>
            <a:ext cx="743073" cy="302435"/>
            <a:chOff x="353361" y="320550"/>
            <a:chExt cx="743073" cy="302435"/>
          </a:xfrm>
        </p:grpSpPr>
        <p:sp>
          <p:nvSpPr>
            <p:cNvPr id="488" name="Google Shape;488;p34"/>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 name="Google Shape;489;p34"/>
            <p:cNvGrpSpPr/>
            <p:nvPr/>
          </p:nvGrpSpPr>
          <p:grpSpPr>
            <a:xfrm>
              <a:off x="353361" y="488990"/>
              <a:ext cx="743073" cy="133995"/>
              <a:chOff x="7710900" y="455075"/>
              <a:chExt cx="1449050" cy="261300"/>
            </a:xfrm>
          </p:grpSpPr>
          <p:sp>
            <p:nvSpPr>
              <p:cNvPr id="490" name="Google Shape;490;p34"/>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4"/>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2" name="Google Shape;492;p34"/>
          <p:cNvGrpSpPr/>
          <p:nvPr/>
        </p:nvGrpSpPr>
        <p:grpSpPr>
          <a:xfrm>
            <a:off x="249574" y="2242325"/>
            <a:ext cx="743073" cy="302435"/>
            <a:chOff x="249574" y="2242325"/>
            <a:chExt cx="743073" cy="302435"/>
          </a:xfrm>
        </p:grpSpPr>
        <p:sp>
          <p:nvSpPr>
            <p:cNvPr id="493" name="Google Shape;493;p34"/>
            <p:cNvSpPr/>
            <p:nvPr/>
          </p:nvSpPr>
          <p:spPr>
            <a:xfrm flipH="1" rot="10800000">
              <a:off x="444483" y="241066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34"/>
            <p:cNvGrpSpPr/>
            <p:nvPr/>
          </p:nvGrpSpPr>
          <p:grpSpPr>
            <a:xfrm flipH="1" rot="10800000">
              <a:off x="249574" y="2242325"/>
              <a:ext cx="743073" cy="133995"/>
              <a:chOff x="7710900" y="455075"/>
              <a:chExt cx="1449050" cy="261300"/>
            </a:xfrm>
          </p:grpSpPr>
          <p:sp>
            <p:nvSpPr>
              <p:cNvPr id="495" name="Google Shape;495;p34"/>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4"/>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19" name="Shape 8019"/>
        <p:cNvGrpSpPr/>
        <p:nvPr/>
      </p:nvGrpSpPr>
      <p:grpSpPr>
        <a:xfrm>
          <a:off x="0" y="0"/>
          <a:ext cx="0" cy="0"/>
          <a:chOff x="0" y="0"/>
          <a:chExt cx="0" cy="0"/>
        </a:xfrm>
      </p:grpSpPr>
      <p:sp>
        <p:nvSpPr>
          <p:cNvPr id="8020" name="Google Shape;8020;p70"/>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1" name="Google Shape;8021;p70"/>
          <p:cNvGrpSpPr/>
          <p:nvPr/>
        </p:nvGrpSpPr>
        <p:grpSpPr>
          <a:xfrm>
            <a:off x="850004" y="1823018"/>
            <a:ext cx="367261" cy="367261"/>
            <a:chOff x="-65145700" y="3727425"/>
            <a:chExt cx="317425" cy="317425"/>
          </a:xfrm>
        </p:grpSpPr>
        <p:sp>
          <p:nvSpPr>
            <p:cNvPr id="8022" name="Google Shape;8022;p7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70"/>
          <p:cNvGrpSpPr/>
          <p:nvPr/>
        </p:nvGrpSpPr>
        <p:grpSpPr>
          <a:xfrm>
            <a:off x="853201" y="2251933"/>
            <a:ext cx="360868" cy="367261"/>
            <a:chOff x="-65144125" y="4094450"/>
            <a:chExt cx="311900" cy="317425"/>
          </a:xfrm>
        </p:grpSpPr>
        <p:sp>
          <p:nvSpPr>
            <p:cNvPr id="8025" name="Google Shape;8025;p7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8" name="Google Shape;8028;p70"/>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9" name="Google Shape;8029;p70"/>
          <p:cNvGrpSpPr/>
          <p:nvPr/>
        </p:nvGrpSpPr>
        <p:grpSpPr>
          <a:xfrm>
            <a:off x="3056770" y="1822628"/>
            <a:ext cx="370645" cy="368042"/>
            <a:chOff x="-63250675" y="3744075"/>
            <a:chExt cx="320350" cy="318100"/>
          </a:xfrm>
        </p:grpSpPr>
        <p:sp>
          <p:nvSpPr>
            <p:cNvPr id="8030" name="Google Shape;8030;p7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70"/>
          <p:cNvGrpSpPr/>
          <p:nvPr/>
        </p:nvGrpSpPr>
        <p:grpSpPr>
          <a:xfrm>
            <a:off x="3058462" y="2251933"/>
            <a:ext cx="367261" cy="367261"/>
            <a:chOff x="-63250675" y="4110200"/>
            <a:chExt cx="317425" cy="317425"/>
          </a:xfrm>
        </p:grpSpPr>
        <p:sp>
          <p:nvSpPr>
            <p:cNvPr id="8034" name="Google Shape;8034;p7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70"/>
          <p:cNvGrpSpPr/>
          <p:nvPr/>
        </p:nvGrpSpPr>
        <p:grpSpPr>
          <a:xfrm>
            <a:off x="1737509" y="2749028"/>
            <a:ext cx="359075" cy="358844"/>
            <a:chOff x="-61351725" y="3372400"/>
            <a:chExt cx="310350" cy="310150"/>
          </a:xfrm>
        </p:grpSpPr>
        <p:sp>
          <p:nvSpPr>
            <p:cNvPr id="8044" name="Google Shape;8044;p7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70"/>
          <p:cNvGrpSpPr/>
          <p:nvPr/>
        </p:nvGrpSpPr>
        <p:grpSpPr>
          <a:xfrm>
            <a:off x="1733864" y="3212084"/>
            <a:ext cx="366364" cy="333534"/>
            <a:chOff x="-61354875" y="3751050"/>
            <a:chExt cx="316650" cy="288275"/>
          </a:xfrm>
        </p:grpSpPr>
        <p:sp>
          <p:nvSpPr>
            <p:cNvPr id="8048" name="Google Shape;8048;p7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70"/>
          <p:cNvGrpSpPr/>
          <p:nvPr/>
        </p:nvGrpSpPr>
        <p:grpSpPr>
          <a:xfrm>
            <a:off x="1733864" y="3653724"/>
            <a:ext cx="366364" cy="367290"/>
            <a:chOff x="-61354875" y="4101525"/>
            <a:chExt cx="316650" cy="317450"/>
          </a:xfrm>
        </p:grpSpPr>
        <p:sp>
          <p:nvSpPr>
            <p:cNvPr id="8052" name="Google Shape;8052;p7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70"/>
          <p:cNvGrpSpPr/>
          <p:nvPr/>
        </p:nvGrpSpPr>
        <p:grpSpPr>
          <a:xfrm>
            <a:off x="3950299" y="2745600"/>
            <a:ext cx="368157" cy="365699"/>
            <a:chOff x="-59470075" y="3308975"/>
            <a:chExt cx="318200" cy="316075"/>
          </a:xfrm>
        </p:grpSpPr>
        <p:sp>
          <p:nvSpPr>
            <p:cNvPr id="8055" name="Google Shape;8055;p7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70"/>
          <p:cNvGrpSpPr/>
          <p:nvPr/>
        </p:nvGrpSpPr>
        <p:grpSpPr>
          <a:xfrm>
            <a:off x="1295729" y="1381305"/>
            <a:ext cx="367261" cy="364686"/>
            <a:chOff x="-64781025" y="3361050"/>
            <a:chExt cx="317425" cy="315200"/>
          </a:xfrm>
        </p:grpSpPr>
        <p:sp>
          <p:nvSpPr>
            <p:cNvPr id="8065" name="Google Shape;8065;p7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9" name="Google Shape;8069;p70"/>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0"/>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0"/>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2" name="Google Shape;8072;p70"/>
          <p:cNvGrpSpPr/>
          <p:nvPr/>
        </p:nvGrpSpPr>
        <p:grpSpPr>
          <a:xfrm>
            <a:off x="3500129" y="1822744"/>
            <a:ext cx="382765" cy="367810"/>
            <a:chOff x="-62890750" y="3747425"/>
            <a:chExt cx="330825" cy="317900"/>
          </a:xfrm>
        </p:grpSpPr>
        <p:sp>
          <p:nvSpPr>
            <p:cNvPr id="8073" name="Google Shape;8073;p7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70"/>
          <p:cNvGrpSpPr/>
          <p:nvPr/>
        </p:nvGrpSpPr>
        <p:grpSpPr>
          <a:xfrm>
            <a:off x="3507881" y="2252381"/>
            <a:ext cx="367261" cy="366364"/>
            <a:chOff x="-62884425" y="4111775"/>
            <a:chExt cx="317425" cy="316650"/>
          </a:xfrm>
        </p:grpSpPr>
        <p:sp>
          <p:nvSpPr>
            <p:cNvPr id="8088" name="Google Shape;8088;p7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70"/>
          <p:cNvGrpSpPr/>
          <p:nvPr/>
        </p:nvGrpSpPr>
        <p:grpSpPr>
          <a:xfrm>
            <a:off x="2180515" y="2748450"/>
            <a:ext cx="365438" cy="360001"/>
            <a:chOff x="-60991775" y="3376900"/>
            <a:chExt cx="315850" cy="311150"/>
          </a:xfrm>
        </p:grpSpPr>
        <p:sp>
          <p:nvSpPr>
            <p:cNvPr id="8091" name="Google Shape;8091;p7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70"/>
          <p:cNvGrpSpPr/>
          <p:nvPr/>
        </p:nvGrpSpPr>
        <p:grpSpPr>
          <a:xfrm>
            <a:off x="2180052" y="3199314"/>
            <a:ext cx="366364" cy="359075"/>
            <a:chOff x="-60988625" y="3740800"/>
            <a:chExt cx="316650" cy="310350"/>
          </a:xfrm>
        </p:grpSpPr>
        <p:sp>
          <p:nvSpPr>
            <p:cNvPr id="8095" name="Google Shape;8095;p7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70"/>
          <p:cNvGrpSpPr/>
          <p:nvPr/>
        </p:nvGrpSpPr>
        <p:grpSpPr>
          <a:xfrm>
            <a:off x="2180052" y="3654765"/>
            <a:ext cx="366364" cy="365207"/>
            <a:chOff x="-60987850" y="4100950"/>
            <a:chExt cx="316650" cy="315650"/>
          </a:xfrm>
        </p:grpSpPr>
        <p:sp>
          <p:nvSpPr>
            <p:cNvPr id="8099" name="Google Shape;8099;p7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70"/>
          <p:cNvGrpSpPr/>
          <p:nvPr/>
        </p:nvGrpSpPr>
        <p:grpSpPr>
          <a:xfrm>
            <a:off x="3949836" y="3200225"/>
            <a:ext cx="369083" cy="357253"/>
            <a:chOff x="-59447250" y="3706150"/>
            <a:chExt cx="319000" cy="308775"/>
          </a:xfrm>
        </p:grpSpPr>
        <p:sp>
          <p:nvSpPr>
            <p:cNvPr id="8105" name="Google Shape;8105;p7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70"/>
          <p:cNvGrpSpPr/>
          <p:nvPr/>
        </p:nvGrpSpPr>
        <p:grpSpPr>
          <a:xfrm>
            <a:off x="1738564" y="1381536"/>
            <a:ext cx="368186" cy="364224"/>
            <a:chOff x="-64406125" y="3362225"/>
            <a:chExt cx="318225" cy="314800"/>
          </a:xfrm>
        </p:grpSpPr>
        <p:sp>
          <p:nvSpPr>
            <p:cNvPr id="8110" name="Google Shape;8110;p7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2" name="Google Shape;8112;p70"/>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3" name="Google Shape;8113;p70"/>
          <p:cNvGrpSpPr/>
          <p:nvPr/>
        </p:nvGrpSpPr>
        <p:grpSpPr>
          <a:xfrm>
            <a:off x="1739027" y="2252381"/>
            <a:ext cx="367261" cy="366364"/>
            <a:chOff x="-64410850" y="4094450"/>
            <a:chExt cx="317425" cy="316650"/>
          </a:xfrm>
        </p:grpSpPr>
        <p:sp>
          <p:nvSpPr>
            <p:cNvPr id="8114" name="Google Shape;8114;p7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7" name="Google Shape;8117;p70"/>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8" name="Google Shape;8118;p70"/>
          <p:cNvGrpSpPr/>
          <p:nvPr/>
        </p:nvGrpSpPr>
        <p:grpSpPr>
          <a:xfrm>
            <a:off x="3960575" y="1822454"/>
            <a:ext cx="365467" cy="368389"/>
            <a:chOff x="-62516625" y="3743175"/>
            <a:chExt cx="315875" cy="318400"/>
          </a:xfrm>
        </p:grpSpPr>
        <p:sp>
          <p:nvSpPr>
            <p:cNvPr id="8119" name="Google Shape;8119;p7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70"/>
          <p:cNvGrpSpPr/>
          <p:nvPr/>
        </p:nvGrpSpPr>
        <p:grpSpPr>
          <a:xfrm>
            <a:off x="3967415" y="2272426"/>
            <a:ext cx="351786" cy="326274"/>
            <a:chOff x="-62511900" y="4129100"/>
            <a:chExt cx="304050" cy="282000"/>
          </a:xfrm>
        </p:grpSpPr>
        <p:sp>
          <p:nvSpPr>
            <p:cNvPr id="8122" name="Google Shape;8122;p7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70"/>
          <p:cNvGrpSpPr/>
          <p:nvPr/>
        </p:nvGrpSpPr>
        <p:grpSpPr>
          <a:xfrm>
            <a:off x="2645537" y="2744820"/>
            <a:ext cx="310770" cy="367261"/>
            <a:chOff x="-60597975" y="3367475"/>
            <a:chExt cx="268600" cy="317425"/>
          </a:xfrm>
        </p:grpSpPr>
        <p:sp>
          <p:nvSpPr>
            <p:cNvPr id="8128" name="Google Shape;8128;p7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3" name="Google Shape;8133;p70"/>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4" name="Google Shape;8134;p70"/>
          <p:cNvGrpSpPr/>
          <p:nvPr/>
        </p:nvGrpSpPr>
        <p:grpSpPr>
          <a:xfrm>
            <a:off x="2617740" y="3706136"/>
            <a:ext cx="366364" cy="262465"/>
            <a:chOff x="-60621600" y="4145650"/>
            <a:chExt cx="316650" cy="226850"/>
          </a:xfrm>
        </p:grpSpPr>
        <p:sp>
          <p:nvSpPr>
            <p:cNvPr id="8135" name="Google Shape;8135;p7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70"/>
          <p:cNvGrpSpPr/>
          <p:nvPr/>
        </p:nvGrpSpPr>
        <p:grpSpPr>
          <a:xfrm>
            <a:off x="3954392" y="3654635"/>
            <a:ext cx="359972" cy="365467"/>
            <a:chOff x="-59400775" y="4084200"/>
            <a:chExt cx="311125" cy="315875"/>
          </a:xfrm>
        </p:grpSpPr>
        <p:sp>
          <p:nvSpPr>
            <p:cNvPr id="8139" name="Google Shape;8139;p7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70"/>
          <p:cNvGrpSpPr/>
          <p:nvPr/>
        </p:nvGrpSpPr>
        <p:grpSpPr>
          <a:xfrm>
            <a:off x="2178486" y="1380466"/>
            <a:ext cx="365438" cy="366364"/>
            <a:chOff x="-64044600" y="3360375"/>
            <a:chExt cx="315850" cy="316650"/>
          </a:xfrm>
        </p:grpSpPr>
        <p:sp>
          <p:nvSpPr>
            <p:cNvPr id="8146" name="Google Shape;8146;p7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70"/>
          <p:cNvGrpSpPr/>
          <p:nvPr/>
        </p:nvGrpSpPr>
        <p:grpSpPr>
          <a:xfrm>
            <a:off x="2204909" y="1823018"/>
            <a:ext cx="312592" cy="367261"/>
            <a:chOff x="-64022550" y="3727425"/>
            <a:chExt cx="270175" cy="317425"/>
          </a:xfrm>
        </p:grpSpPr>
        <p:sp>
          <p:nvSpPr>
            <p:cNvPr id="8150" name="Google Shape;8150;p7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70"/>
          <p:cNvGrpSpPr/>
          <p:nvPr/>
        </p:nvGrpSpPr>
        <p:grpSpPr>
          <a:xfrm>
            <a:off x="2229047" y="2251918"/>
            <a:ext cx="264317" cy="367290"/>
            <a:chOff x="-64001300" y="4093650"/>
            <a:chExt cx="228450" cy="317450"/>
          </a:xfrm>
        </p:grpSpPr>
        <p:sp>
          <p:nvSpPr>
            <p:cNvPr id="8154" name="Google Shape;8154;p7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70"/>
          <p:cNvGrpSpPr/>
          <p:nvPr/>
        </p:nvGrpSpPr>
        <p:grpSpPr>
          <a:xfrm>
            <a:off x="848051" y="2745210"/>
            <a:ext cx="359972" cy="366480"/>
            <a:chOff x="-62148800" y="3377700"/>
            <a:chExt cx="311125" cy="316750"/>
          </a:xfrm>
        </p:grpSpPr>
        <p:sp>
          <p:nvSpPr>
            <p:cNvPr id="8159" name="Google Shape;8159;p7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70"/>
          <p:cNvGrpSpPr/>
          <p:nvPr/>
        </p:nvGrpSpPr>
        <p:grpSpPr>
          <a:xfrm>
            <a:off x="843958" y="3195207"/>
            <a:ext cx="368157" cy="367290"/>
            <a:chOff x="-62154300" y="3743950"/>
            <a:chExt cx="318200" cy="317450"/>
          </a:xfrm>
        </p:grpSpPr>
        <p:sp>
          <p:nvSpPr>
            <p:cNvPr id="8162" name="Google Shape;8162;p7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70"/>
          <p:cNvGrpSpPr/>
          <p:nvPr/>
        </p:nvGrpSpPr>
        <p:grpSpPr>
          <a:xfrm>
            <a:off x="843944" y="3654187"/>
            <a:ext cx="368186" cy="366364"/>
            <a:chOff x="-62151950" y="4111775"/>
            <a:chExt cx="318225" cy="316650"/>
          </a:xfrm>
        </p:grpSpPr>
        <p:sp>
          <p:nvSpPr>
            <p:cNvPr id="8165" name="Google Shape;8165;p7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70"/>
          <p:cNvGrpSpPr/>
          <p:nvPr/>
        </p:nvGrpSpPr>
        <p:grpSpPr>
          <a:xfrm>
            <a:off x="3062568" y="2744733"/>
            <a:ext cx="368157" cy="367434"/>
            <a:chOff x="-60254550" y="3367325"/>
            <a:chExt cx="318200" cy="317575"/>
          </a:xfrm>
        </p:grpSpPr>
        <p:sp>
          <p:nvSpPr>
            <p:cNvPr id="8170" name="Google Shape;8170;p7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70"/>
          <p:cNvGrpSpPr/>
          <p:nvPr/>
        </p:nvGrpSpPr>
        <p:grpSpPr>
          <a:xfrm>
            <a:off x="3063465" y="3195727"/>
            <a:ext cx="366364" cy="366248"/>
            <a:chOff x="-60255350" y="3733825"/>
            <a:chExt cx="316650" cy="316550"/>
          </a:xfrm>
        </p:grpSpPr>
        <p:sp>
          <p:nvSpPr>
            <p:cNvPr id="8175" name="Google Shape;8175;p7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70"/>
          <p:cNvGrpSpPr/>
          <p:nvPr/>
        </p:nvGrpSpPr>
        <p:grpSpPr>
          <a:xfrm>
            <a:off x="3091262" y="3654635"/>
            <a:ext cx="310770" cy="365467"/>
            <a:chOff x="-60232500" y="4101525"/>
            <a:chExt cx="268600" cy="315875"/>
          </a:xfrm>
        </p:grpSpPr>
        <p:sp>
          <p:nvSpPr>
            <p:cNvPr id="8183" name="Google Shape;8183;p7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5" name="Google Shape;8185;p70"/>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6" name="Google Shape;8186;p70"/>
          <p:cNvGrpSpPr/>
          <p:nvPr/>
        </p:nvGrpSpPr>
        <p:grpSpPr>
          <a:xfrm>
            <a:off x="2624262" y="1380466"/>
            <a:ext cx="368186" cy="366364"/>
            <a:chOff x="-63679950" y="3360375"/>
            <a:chExt cx="318225" cy="316650"/>
          </a:xfrm>
        </p:grpSpPr>
        <p:sp>
          <p:nvSpPr>
            <p:cNvPr id="8187" name="Google Shape;8187;p7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1" name="Google Shape;8191;p70"/>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2" name="Google Shape;8192;p70"/>
          <p:cNvGrpSpPr/>
          <p:nvPr/>
        </p:nvGrpSpPr>
        <p:grpSpPr>
          <a:xfrm>
            <a:off x="2622889" y="2251803"/>
            <a:ext cx="370934" cy="367521"/>
            <a:chOff x="-63679950" y="4093450"/>
            <a:chExt cx="320600" cy="317650"/>
          </a:xfrm>
        </p:grpSpPr>
        <p:sp>
          <p:nvSpPr>
            <p:cNvPr id="8193" name="Google Shape;8193;p7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70"/>
          <p:cNvGrpSpPr/>
          <p:nvPr/>
        </p:nvGrpSpPr>
        <p:grpSpPr>
          <a:xfrm>
            <a:off x="1283006" y="2744805"/>
            <a:ext cx="366364" cy="367290"/>
            <a:chOff x="-61784125" y="3377700"/>
            <a:chExt cx="316650" cy="317450"/>
          </a:xfrm>
        </p:grpSpPr>
        <p:sp>
          <p:nvSpPr>
            <p:cNvPr id="8197" name="Google Shape;8197;p7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0"/>
          <p:cNvGrpSpPr/>
          <p:nvPr/>
        </p:nvGrpSpPr>
        <p:grpSpPr>
          <a:xfrm>
            <a:off x="1283006" y="3195207"/>
            <a:ext cx="366364" cy="367290"/>
            <a:chOff x="-61783350" y="3743950"/>
            <a:chExt cx="316650" cy="317450"/>
          </a:xfrm>
        </p:grpSpPr>
        <p:sp>
          <p:nvSpPr>
            <p:cNvPr id="8205" name="Google Shape;8205;p7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7" name="Google Shape;8207;p70"/>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0"/>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0"/>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0" name="Google Shape;8210;p70"/>
          <p:cNvGrpSpPr/>
          <p:nvPr/>
        </p:nvGrpSpPr>
        <p:grpSpPr>
          <a:xfrm>
            <a:off x="3504430" y="3655040"/>
            <a:ext cx="369112" cy="364657"/>
            <a:chOff x="-59869425" y="4102225"/>
            <a:chExt cx="319025" cy="315175"/>
          </a:xfrm>
        </p:grpSpPr>
        <p:sp>
          <p:nvSpPr>
            <p:cNvPr id="8211" name="Google Shape;8211;p7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70"/>
          <p:cNvGrpSpPr/>
          <p:nvPr/>
        </p:nvGrpSpPr>
        <p:grpSpPr>
          <a:xfrm>
            <a:off x="2623233" y="4123862"/>
            <a:ext cx="366364" cy="365467"/>
            <a:chOff x="-59029025" y="3711650"/>
            <a:chExt cx="316650" cy="315875"/>
          </a:xfrm>
        </p:grpSpPr>
        <p:sp>
          <p:nvSpPr>
            <p:cNvPr id="8216" name="Google Shape;8216;p7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70"/>
          <p:cNvGrpSpPr/>
          <p:nvPr/>
        </p:nvGrpSpPr>
        <p:grpSpPr>
          <a:xfrm>
            <a:off x="4859311" y="1379917"/>
            <a:ext cx="351940" cy="348188"/>
            <a:chOff x="581525" y="3254850"/>
            <a:chExt cx="297750" cy="294575"/>
          </a:xfrm>
        </p:grpSpPr>
        <p:sp>
          <p:nvSpPr>
            <p:cNvPr id="8224" name="Google Shape;8224;p7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70"/>
          <p:cNvGrpSpPr/>
          <p:nvPr/>
        </p:nvGrpSpPr>
        <p:grpSpPr>
          <a:xfrm>
            <a:off x="4858380" y="1818853"/>
            <a:ext cx="353802" cy="351497"/>
            <a:chOff x="580725" y="3617925"/>
            <a:chExt cx="299325" cy="297375"/>
          </a:xfrm>
        </p:grpSpPr>
        <p:sp>
          <p:nvSpPr>
            <p:cNvPr id="8228" name="Google Shape;8228;p7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70"/>
          <p:cNvGrpSpPr/>
          <p:nvPr/>
        </p:nvGrpSpPr>
        <p:grpSpPr>
          <a:xfrm>
            <a:off x="4860242" y="2266043"/>
            <a:ext cx="350079" cy="350079"/>
            <a:chOff x="583100" y="3982600"/>
            <a:chExt cx="296175" cy="296175"/>
          </a:xfrm>
        </p:grpSpPr>
        <p:sp>
          <p:nvSpPr>
            <p:cNvPr id="8234" name="Google Shape;8234;p7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70"/>
          <p:cNvGrpSpPr/>
          <p:nvPr/>
        </p:nvGrpSpPr>
        <p:grpSpPr>
          <a:xfrm>
            <a:off x="7092856" y="1379667"/>
            <a:ext cx="307231" cy="348690"/>
            <a:chOff x="2423775" y="3226875"/>
            <a:chExt cx="259925" cy="295000"/>
          </a:xfrm>
        </p:grpSpPr>
        <p:sp>
          <p:nvSpPr>
            <p:cNvPr id="8242" name="Google Shape;8242;p7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70"/>
          <p:cNvGrpSpPr/>
          <p:nvPr/>
        </p:nvGrpSpPr>
        <p:grpSpPr>
          <a:xfrm>
            <a:off x="7070043" y="1820952"/>
            <a:ext cx="352857" cy="347301"/>
            <a:chOff x="2404875" y="3592725"/>
            <a:chExt cx="298525" cy="293825"/>
          </a:xfrm>
        </p:grpSpPr>
        <p:sp>
          <p:nvSpPr>
            <p:cNvPr id="8246" name="Google Shape;8246;p7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70"/>
          <p:cNvGrpSpPr/>
          <p:nvPr/>
        </p:nvGrpSpPr>
        <p:grpSpPr>
          <a:xfrm>
            <a:off x="7070974" y="2266517"/>
            <a:ext cx="350995" cy="349133"/>
            <a:chOff x="2404875" y="3955825"/>
            <a:chExt cx="296950" cy="295375"/>
          </a:xfrm>
        </p:grpSpPr>
        <p:sp>
          <p:nvSpPr>
            <p:cNvPr id="8250" name="Google Shape;8250;p7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70"/>
          <p:cNvGrpSpPr/>
          <p:nvPr/>
        </p:nvGrpSpPr>
        <p:grpSpPr>
          <a:xfrm>
            <a:off x="5764954" y="2730711"/>
            <a:ext cx="349163" cy="350079"/>
            <a:chOff x="4263650" y="3235150"/>
            <a:chExt cx="295400" cy="296175"/>
          </a:xfrm>
        </p:grpSpPr>
        <p:sp>
          <p:nvSpPr>
            <p:cNvPr id="8255" name="Google Shape;8255;p7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70"/>
          <p:cNvGrpSpPr/>
          <p:nvPr/>
        </p:nvGrpSpPr>
        <p:grpSpPr>
          <a:xfrm>
            <a:off x="5762634" y="3189872"/>
            <a:ext cx="353802" cy="327739"/>
            <a:chOff x="4266025" y="3609275"/>
            <a:chExt cx="299325" cy="277275"/>
          </a:xfrm>
        </p:grpSpPr>
        <p:sp>
          <p:nvSpPr>
            <p:cNvPr id="8261" name="Google Shape;8261;p7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70"/>
          <p:cNvGrpSpPr/>
          <p:nvPr/>
        </p:nvGrpSpPr>
        <p:grpSpPr>
          <a:xfrm>
            <a:off x="5763092" y="3655259"/>
            <a:ext cx="352886" cy="349133"/>
            <a:chOff x="4263650" y="3963700"/>
            <a:chExt cx="298550" cy="295375"/>
          </a:xfrm>
        </p:grpSpPr>
        <p:sp>
          <p:nvSpPr>
            <p:cNvPr id="8264" name="Google Shape;8264;p7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0"/>
          <p:cNvGrpSpPr/>
          <p:nvPr/>
        </p:nvGrpSpPr>
        <p:grpSpPr>
          <a:xfrm>
            <a:off x="8041429" y="2730711"/>
            <a:ext cx="226264" cy="350079"/>
            <a:chOff x="6164975" y="3211525"/>
            <a:chExt cx="191425" cy="296175"/>
          </a:xfrm>
        </p:grpSpPr>
        <p:sp>
          <p:nvSpPr>
            <p:cNvPr id="8272" name="Google Shape;8272;p7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70"/>
          <p:cNvGrpSpPr/>
          <p:nvPr/>
        </p:nvGrpSpPr>
        <p:grpSpPr>
          <a:xfrm>
            <a:off x="5303466" y="1378987"/>
            <a:ext cx="352886" cy="350049"/>
            <a:chOff x="946175" y="3253275"/>
            <a:chExt cx="298550" cy="296150"/>
          </a:xfrm>
        </p:grpSpPr>
        <p:sp>
          <p:nvSpPr>
            <p:cNvPr id="8280" name="Google Shape;8280;p7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70"/>
          <p:cNvGrpSpPr/>
          <p:nvPr/>
        </p:nvGrpSpPr>
        <p:grpSpPr>
          <a:xfrm>
            <a:off x="5304397" y="1820951"/>
            <a:ext cx="351024" cy="347301"/>
            <a:chOff x="946175" y="3619500"/>
            <a:chExt cx="296975" cy="293825"/>
          </a:xfrm>
        </p:grpSpPr>
        <p:sp>
          <p:nvSpPr>
            <p:cNvPr id="8286" name="Google Shape;8286;p7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70"/>
          <p:cNvGrpSpPr/>
          <p:nvPr/>
        </p:nvGrpSpPr>
        <p:grpSpPr>
          <a:xfrm>
            <a:off x="5303939" y="2265585"/>
            <a:ext cx="351940" cy="350995"/>
            <a:chOff x="944600" y="3981825"/>
            <a:chExt cx="297750" cy="296950"/>
          </a:xfrm>
        </p:grpSpPr>
        <p:sp>
          <p:nvSpPr>
            <p:cNvPr id="8293" name="Google Shape;8293;p7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70"/>
          <p:cNvGrpSpPr/>
          <p:nvPr/>
        </p:nvGrpSpPr>
        <p:grpSpPr>
          <a:xfrm>
            <a:off x="7520875" y="1379445"/>
            <a:ext cx="350079" cy="349133"/>
            <a:chOff x="2768750" y="3227275"/>
            <a:chExt cx="296175" cy="295375"/>
          </a:xfrm>
        </p:grpSpPr>
        <p:sp>
          <p:nvSpPr>
            <p:cNvPr id="8298" name="Google Shape;8298;p7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70"/>
          <p:cNvGrpSpPr/>
          <p:nvPr/>
        </p:nvGrpSpPr>
        <p:grpSpPr>
          <a:xfrm>
            <a:off x="7541826" y="1820317"/>
            <a:ext cx="308177" cy="348572"/>
            <a:chOff x="2786075" y="3591800"/>
            <a:chExt cx="260725" cy="294900"/>
          </a:xfrm>
        </p:grpSpPr>
        <p:sp>
          <p:nvSpPr>
            <p:cNvPr id="8307" name="Google Shape;8307;p7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70"/>
          <p:cNvGrpSpPr/>
          <p:nvPr/>
        </p:nvGrpSpPr>
        <p:grpSpPr>
          <a:xfrm>
            <a:off x="7582324" y="2266044"/>
            <a:ext cx="227180" cy="350079"/>
            <a:chOff x="2819150" y="3955025"/>
            <a:chExt cx="192200" cy="296175"/>
          </a:xfrm>
        </p:grpSpPr>
        <p:sp>
          <p:nvSpPr>
            <p:cNvPr id="8313" name="Google Shape;8313;p7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70"/>
          <p:cNvGrpSpPr/>
          <p:nvPr/>
        </p:nvGrpSpPr>
        <p:grpSpPr>
          <a:xfrm>
            <a:off x="6206097" y="2731642"/>
            <a:ext cx="349133" cy="348217"/>
            <a:chOff x="4629125" y="3235150"/>
            <a:chExt cx="295375" cy="294600"/>
          </a:xfrm>
        </p:grpSpPr>
        <p:sp>
          <p:nvSpPr>
            <p:cNvPr id="8318" name="Google Shape;8318;p7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70"/>
          <p:cNvGrpSpPr/>
          <p:nvPr/>
        </p:nvGrpSpPr>
        <p:grpSpPr>
          <a:xfrm>
            <a:off x="6206082" y="3179175"/>
            <a:ext cx="349163" cy="349133"/>
            <a:chOff x="4628325" y="3599825"/>
            <a:chExt cx="295400" cy="295375"/>
          </a:xfrm>
        </p:grpSpPr>
        <p:sp>
          <p:nvSpPr>
            <p:cNvPr id="8324" name="Google Shape;8324;p7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70"/>
          <p:cNvGrpSpPr/>
          <p:nvPr/>
        </p:nvGrpSpPr>
        <p:grpSpPr>
          <a:xfrm>
            <a:off x="6227033" y="3654786"/>
            <a:ext cx="307261" cy="350079"/>
            <a:chOff x="4645650" y="3962900"/>
            <a:chExt cx="259950" cy="296175"/>
          </a:xfrm>
        </p:grpSpPr>
        <p:sp>
          <p:nvSpPr>
            <p:cNvPr id="8337" name="Google Shape;8337;p7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70"/>
          <p:cNvGrpSpPr/>
          <p:nvPr/>
        </p:nvGrpSpPr>
        <p:grpSpPr>
          <a:xfrm>
            <a:off x="7979994" y="3179648"/>
            <a:ext cx="349133" cy="348188"/>
            <a:chOff x="6143725" y="3582500"/>
            <a:chExt cx="295375" cy="294575"/>
          </a:xfrm>
        </p:grpSpPr>
        <p:sp>
          <p:nvSpPr>
            <p:cNvPr id="8344" name="Google Shape;8344;p7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70"/>
          <p:cNvGrpSpPr/>
          <p:nvPr/>
        </p:nvGrpSpPr>
        <p:grpSpPr>
          <a:xfrm>
            <a:off x="5748820" y="1378987"/>
            <a:ext cx="350995" cy="350049"/>
            <a:chOff x="1310075" y="3253275"/>
            <a:chExt cx="296950" cy="296150"/>
          </a:xfrm>
        </p:grpSpPr>
        <p:sp>
          <p:nvSpPr>
            <p:cNvPr id="8352" name="Google Shape;8352;p7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5" name="Google Shape;8355;p70"/>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6" name="Google Shape;8356;p70"/>
          <p:cNvGrpSpPr/>
          <p:nvPr/>
        </p:nvGrpSpPr>
        <p:grpSpPr>
          <a:xfrm>
            <a:off x="5748347" y="2265246"/>
            <a:ext cx="351941" cy="351675"/>
            <a:chOff x="1310075" y="3980250"/>
            <a:chExt cx="297750" cy="297525"/>
          </a:xfrm>
        </p:grpSpPr>
        <p:sp>
          <p:nvSpPr>
            <p:cNvPr id="8357" name="Google Shape;8357;p7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0"/>
          <p:cNvGrpSpPr/>
          <p:nvPr/>
        </p:nvGrpSpPr>
        <p:grpSpPr>
          <a:xfrm>
            <a:off x="8013136" y="1379445"/>
            <a:ext cx="266305" cy="349133"/>
            <a:chOff x="3167275" y="3227275"/>
            <a:chExt cx="225300" cy="295375"/>
          </a:xfrm>
        </p:grpSpPr>
        <p:sp>
          <p:nvSpPr>
            <p:cNvPr id="8362" name="Google Shape;8362;p7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7" name="Google Shape;8367;p70"/>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8" name="Google Shape;8368;p70"/>
          <p:cNvGrpSpPr/>
          <p:nvPr/>
        </p:nvGrpSpPr>
        <p:grpSpPr>
          <a:xfrm>
            <a:off x="7970318" y="2266502"/>
            <a:ext cx="351940" cy="349163"/>
            <a:chOff x="3133425" y="3955025"/>
            <a:chExt cx="297750" cy="295400"/>
          </a:xfrm>
        </p:grpSpPr>
        <p:sp>
          <p:nvSpPr>
            <p:cNvPr id="8369" name="Google Shape;8369;p7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70"/>
          <p:cNvGrpSpPr/>
          <p:nvPr/>
        </p:nvGrpSpPr>
        <p:grpSpPr>
          <a:xfrm>
            <a:off x="6650491" y="2730090"/>
            <a:ext cx="350079" cy="351320"/>
            <a:chOff x="4991425" y="3234750"/>
            <a:chExt cx="296175" cy="297225"/>
          </a:xfrm>
        </p:grpSpPr>
        <p:sp>
          <p:nvSpPr>
            <p:cNvPr id="8373" name="Google Shape;8373;p7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70"/>
          <p:cNvGrpSpPr/>
          <p:nvPr/>
        </p:nvGrpSpPr>
        <p:grpSpPr>
          <a:xfrm>
            <a:off x="6650491" y="3199653"/>
            <a:ext cx="350079" cy="308177"/>
            <a:chOff x="4991425" y="3617150"/>
            <a:chExt cx="296175" cy="260725"/>
          </a:xfrm>
        </p:grpSpPr>
        <p:sp>
          <p:nvSpPr>
            <p:cNvPr id="8380" name="Google Shape;8380;p7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70"/>
          <p:cNvGrpSpPr/>
          <p:nvPr/>
        </p:nvGrpSpPr>
        <p:grpSpPr>
          <a:xfrm>
            <a:off x="6727764" y="3655244"/>
            <a:ext cx="195532" cy="349163"/>
            <a:chOff x="5056800" y="3962900"/>
            <a:chExt cx="165425" cy="295400"/>
          </a:xfrm>
        </p:grpSpPr>
        <p:sp>
          <p:nvSpPr>
            <p:cNvPr id="8388" name="Google Shape;8388;p7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70"/>
          <p:cNvGrpSpPr/>
          <p:nvPr/>
        </p:nvGrpSpPr>
        <p:grpSpPr>
          <a:xfrm>
            <a:off x="7979062" y="3655260"/>
            <a:ext cx="350995" cy="349133"/>
            <a:chOff x="6168925" y="3936925"/>
            <a:chExt cx="296950" cy="295375"/>
          </a:xfrm>
        </p:grpSpPr>
        <p:sp>
          <p:nvSpPr>
            <p:cNvPr id="8392" name="Google Shape;8392;p7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70"/>
          <p:cNvGrpSpPr/>
          <p:nvPr/>
        </p:nvGrpSpPr>
        <p:grpSpPr>
          <a:xfrm>
            <a:off x="6192781" y="1372332"/>
            <a:ext cx="348188" cy="349133"/>
            <a:chOff x="1674750" y="3254050"/>
            <a:chExt cx="294575" cy="295375"/>
          </a:xfrm>
        </p:grpSpPr>
        <p:sp>
          <p:nvSpPr>
            <p:cNvPr id="8399" name="Google Shape;8399;p7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70"/>
          <p:cNvGrpSpPr/>
          <p:nvPr/>
        </p:nvGrpSpPr>
        <p:grpSpPr>
          <a:xfrm>
            <a:off x="6207177" y="1820035"/>
            <a:ext cx="319347" cy="349133"/>
            <a:chOff x="1687350" y="3618725"/>
            <a:chExt cx="270175" cy="295375"/>
          </a:xfrm>
        </p:grpSpPr>
        <p:sp>
          <p:nvSpPr>
            <p:cNvPr id="8403" name="Google Shape;8403;p7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6" name="Google Shape;8406;p70"/>
          <p:cNvGrpSpPr/>
          <p:nvPr/>
        </p:nvGrpSpPr>
        <p:grpSpPr>
          <a:xfrm>
            <a:off x="6190880" y="2266516"/>
            <a:ext cx="351940" cy="349133"/>
            <a:chOff x="1672375" y="3982600"/>
            <a:chExt cx="297750" cy="295375"/>
          </a:xfrm>
        </p:grpSpPr>
        <p:sp>
          <p:nvSpPr>
            <p:cNvPr id="8407" name="Google Shape;8407;p7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70"/>
          <p:cNvGrpSpPr/>
          <p:nvPr/>
        </p:nvGrpSpPr>
        <p:grpSpPr>
          <a:xfrm>
            <a:off x="4882872" y="2730711"/>
            <a:ext cx="350079" cy="350079"/>
            <a:chOff x="3497300" y="3227275"/>
            <a:chExt cx="296175" cy="296175"/>
          </a:xfrm>
        </p:grpSpPr>
        <p:sp>
          <p:nvSpPr>
            <p:cNvPr id="8411" name="Google Shape;8411;p7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70"/>
          <p:cNvGrpSpPr/>
          <p:nvPr/>
        </p:nvGrpSpPr>
        <p:grpSpPr>
          <a:xfrm>
            <a:off x="4883345" y="3180106"/>
            <a:ext cx="349133" cy="347272"/>
            <a:chOff x="3497300" y="3591950"/>
            <a:chExt cx="295375" cy="293800"/>
          </a:xfrm>
        </p:grpSpPr>
        <p:sp>
          <p:nvSpPr>
            <p:cNvPr id="8420" name="Google Shape;8420;p7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70"/>
          <p:cNvGrpSpPr/>
          <p:nvPr/>
        </p:nvGrpSpPr>
        <p:grpSpPr>
          <a:xfrm>
            <a:off x="4883345" y="3655244"/>
            <a:ext cx="349133" cy="349163"/>
            <a:chOff x="3497300" y="3955025"/>
            <a:chExt cx="295375" cy="295400"/>
          </a:xfrm>
        </p:grpSpPr>
        <p:sp>
          <p:nvSpPr>
            <p:cNvPr id="8429" name="Google Shape;8429;p7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70"/>
          <p:cNvGrpSpPr/>
          <p:nvPr/>
        </p:nvGrpSpPr>
        <p:grpSpPr>
          <a:xfrm>
            <a:off x="7107917" y="2731435"/>
            <a:ext cx="327739" cy="348631"/>
            <a:chOff x="5364750" y="3235150"/>
            <a:chExt cx="277275" cy="294950"/>
          </a:xfrm>
        </p:grpSpPr>
        <p:sp>
          <p:nvSpPr>
            <p:cNvPr id="8433" name="Google Shape;8433;p7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70"/>
          <p:cNvGrpSpPr/>
          <p:nvPr/>
        </p:nvGrpSpPr>
        <p:grpSpPr>
          <a:xfrm>
            <a:off x="7096274" y="3177771"/>
            <a:ext cx="351024" cy="351941"/>
            <a:chOff x="5355300" y="3598250"/>
            <a:chExt cx="296975" cy="297750"/>
          </a:xfrm>
        </p:grpSpPr>
        <p:sp>
          <p:nvSpPr>
            <p:cNvPr id="8442" name="Google Shape;8442;p7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0" name="Google Shape;8450;p70"/>
          <p:cNvGrpSpPr/>
          <p:nvPr/>
        </p:nvGrpSpPr>
        <p:grpSpPr>
          <a:xfrm>
            <a:off x="7100470" y="3716693"/>
            <a:ext cx="342632" cy="226264"/>
            <a:chOff x="5358450" y="4015675"/>
            <a:chExt cx="289875" cy="191425"/>
          </a:xfrm>
        </p:grpSpPr>
        <p:sp>
          <p:nvSpPr>
            <p:cNvPr id="8451" name="Google Shape;8451;p7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70"/>
          <p:cNvGrpSpPr/>
          <p:nvPr/>
        </p:nvGrpSpPr>
        <p:grpSpPr>
          <a:xfrm>
            <a:off x="6226953" y="4099224"/>
            <a:ext cx="351024" cy="325464"/>
            <a:chOff x="6543825" y="3202075"/>
            <a:chExt cx="296975" cy="275350"/>
          </a:xfrm>
        </p:grpSpPr>
        <p:sp>
          <p:nvSpPr>
            <p:cNvPr id="8456" name="Google Shape;8456;p7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70"/>
          <p:cNvGrpSpPr/>
          <p:nvPr/>
        </p:nvGrpSpPr>
        <p:grpSpPr>
          <a:xfrm>
            <a:off x="6633934" y="1378972"/>
            <a:ext cx="350079" cy="350079"/>
            <a:chOff x="2037825" y="3254050"/>
            <a:chExt cx="296175" cy="296175"/>
          </a:xfrm>
        </p:grpSpPr>
        <p:sp>
          <p:nvSpPr>
            <p:cNvPr id="8464" name="Google Shape;8464;p7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70"/>
          <p:cNvGrpSpPr/>
          <p:nvPr/>
        </p:nvGrpSpPr>
        <p:grpSpPr>
          <a:xfrm>
            <a:off x="6632072" y="1820139"/>
            <a:ext cx="353802" cy="348926"/>
            <a:chOff x="2034675" y="3617925"/>
            <a:chExt cx="299325" cy="295200"/>
          </a:xfrm>
        </p:grpSpPr>
        <p:sp>
          <p:nvSpPr>
            <p:cNvPr id="8471" name="Google Shape;8471;p7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70"/>
          <p:cNvGrpSpPr/>
          <p:nvPr/>
        </p:nvGrpSpPr>
        <p:grpSpPr>
          <a:xfrm>
            <a:off x="6633934" y="2266516"/>
            <a:ext cx="350079" cy="349133"/>
            <a:chOff x="2037825" y="3981825"/>
            <a:chExt cx="296175" cy="295375"/>
          </a:xfrm>
        </p:grpSpPr>
        <p:sp>
          <p:nvSpPr>
            <p:cNvPr id="8477" name="Google Shape;8477;p7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70"/>
          <p:cNvGrpSpPr/>
          <p:nvPr/>
        </p:nvGrpSpPr>
        <p:grpSpPr>
          <a:xfrm>
            <a:off x="5318952" y="2762832"/>
            <a:ext cx="350079" cy="285837"/>
            <a:chOff x="3860400" y="3254050"/>
            <a:chExt cx="296175" cy="241825"/>
          </a:xfrm>
        </p:grpSpPr>
        <p:sp>
          <p:nvSpPr>
            <p:cNvPr id="8481" name="Google Shape;8481;p7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70"/>
          <p:cNvGrpSpPr/>
          <p:nvPr/>
        </p:nvGrpSpPr>
        <p:grpSpPr>
          <a:xfrm>
            <a:off x="5318479" y="3178702"/>
            <a:ext cx="351024" cy="350079"/>
            <a:chOff x="3859600" y="3591950"/>
            <a:chExt cx="296975" cy="296175"/>
          </a:xfrm>
        </p:grpSpPr>
        <p:sp>
          <p:nvSpPr>
            <p:cNvPr id="8489" name="Google Shape;8489;p7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70"/>
          <p:cNvGrpSpPr/>
          <p:nvPr/>
        </p:nvGrpSpPr>
        <p:grpSpPr>
          <a:xfrm>
            <a:off x="5318952" y="3654786"/>
            <a:ext cx="350079" cy="350079"/>
            <a:chOff x="3860400" y="3955025"/>
            <a:chExt cx="296175" cy="296175"/>
          </a:xfrm>
        </p:grpSpPr>
        <p:sp>
          <p:nvSpPr>
            <p:cNvPr id="8493" name="Google Shape;8493;p7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70"/>
          <p:cNvGrpSpPr/>
          <p:nvPr/>
        </p:nvGrpSpPr>
        <p:grpSpPr>
          <a:xfrm>
            <a:off x="7534167" y="2731184"/>
            <a:ext cx="355664" cy="349133"/>
            <a:chOff x="5716825" y="3235950"/>
            <a:chExt cx="300900" cy="295375"/>
          </a:xfrm>
        </p:grpSpPr>
        <p:sp>
          <p:nvSpPr>
            <p:cNvPr id="8499" name="Google Shape;8499;p7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70"/>
          <p:cNvGrpSpPr/>
          <p:nvPr/>
        </p:nvGrpSpPr>
        <p:grpSpPr>
          <a:xfrm>
            <a:off x="7547199" y="3189872"/>
            <a:ext cx="329601" cy="327739"/>
            <a:chOff x="5727850" y="3609275"/>
            <a:chExt cx="278850" cy="277275"/>
          </a:xfrm>
        </p:grpSpPr>
        <p:sp>
          <p:nvSpPr>
            <p:cNvPr id="8504" name="Google Shape;8504;p7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70"/>
          <p:cNvGrpSpPr/>
          <p:nvPr/>
        </p:nvGrpSpPr>
        <p:grpSpPr>
          <a:xfrm>
            <a:off x="7558383" y="3655259"/>
            <a:ext cx="307231" cy="349133"/>
            <a:chOff x="5736525" y="3963700"/>
            <a:chExt cx="259925" cy="295375"/>
          </a:xfrm>
        </p:grpSpPr>
        <p:sp>
          <p:nvSpPr>
            <p:cNvPr id="8510" name="Google Shape;8510;p7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70"/>
          <p:cNvGrpSpPr/>
          <p:nvPr/>
        </p:nvGrpSpPr>
        <p:grpSpPr>
          <a:xfrm>
            <a:off x="6649963" y="4104585"/>
            <a:ext cx="351024" cy="350079"/>
            <a:chOff x="6553275" y="3604550"/>
            <a:chExt cx="296975" cy="296175"/>
          </a:xfrm>
        </p:grpSpPr>
        <p:sp>
          <p:nvSpPr>
            <p:cNvPr id="8518" name="Google Shape;8518;p7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4" name="Google Shape;8524;p70"/>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8525" name="Google Shape;8525;p70"/>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29" name="Shape 8529"/>
        <p:cNvGrpSpPr/>
        <p:nvPr/>
      </p:nvGrpSpPr>
      <p:grpSpPr>
        <a:xfrm>
          <a:off x="0" y="0"/>
          <a:ext cx="0" cy="0"/>
          <a:chOff x="0" y="0"/>
          <a:chExt cx="0" cy="0"/>
        </a:xfrm>
      </p:grpSpPr>
      <p:grpSp>
        <p:nvGrpSpPr>
          <p:cNvPr id="8530" name="Google Shape;8530;p71"/>
          <p:cNvGrpSpPr/>
          <p:nvPr/>
        </p:nvGrpSpPr>
        <p:grpSpPr>
          <a:xfrm>
            <a:off x="877057" y="1380546"/>
            <a:ext cx="294401" cy="353645"/>
            <a:chOff x="-35814600" y="3202075"/>
            <a:chExt cx="242625" cy="291450"/>
          </a:xfrm>
        </p:grpSpPr>
        <p:sp>
          <p:nvSpPr>
            <p:cNvPr id="8531" name="Google Shape;8531;p7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71"/>
          <p:cNvGrpSpPr/>
          <p:nvPr/>
        </p:nvGrpSpPr>
        <p:grpSpPr>
          <a:xfrm>
            <a:off x="847435" y="1821466"/>
            <a:ext cx="353645" cy="353888"/>
            <a:chOff x="-35839800" y="3561025"/>
            <a:chExt cx="291450" cy="291650"/>
          </a:xfrm>
        </p:grpSpPr>
        <p:sp>
          <p:nvSpPr>
            <p:cNvPr id="8539" name="Google Shape;8539;p7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6" name="Google Shape;8546;p71"/>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7" name="Google Shape;8547;p71"/>
          <p:cNvGrpSpPr/>
          <p:nvPr/>
        </p:nvGrpSpPr>
        <p:grpSpPr>
          <a:xfrm>
            <a:off x="3084980" y="1380546"/>
            <a:ext cx="353645" cy="353645"/>
            <a:chOff x="-34003850" y="3227275"/>
            <a:chExt cx="291450" cy="291450"/>
          </a:xfrm>
        </p:grpSpPr>
        <p:sp>
          <p:nvSpPr>
            <p:cNvPr id="8548" name="Google Shape;8548;p7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71"/>
          <p:cNvGrpSpPr/>
          <p:nvPr/>
        </p:nvGrpSpPr>
        <p:grpSpPr>
          <a:xfrm>
            <a:off x="3084510" y="1821238"/>
            <a:ext cx="354586" cy="354343"/>
            <a:chOff x="-34004625" y="3585850"/>
            <a:chExt cx="292225" cy="292025"/>
          </a:xfrm>
        </p:grpSpPr>
        <p:sp>
          <p:nvSpPr>
            <p:cNvPr id="8554" name="Google Shape;8554;p7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71"/>
          <p:cNvGrpSpPr/>
          <p:nvPr/>
        </p:nvGrpSpPr>
        <p:grpSpPr>
          <a:xfrm>
            <a:off x="3084025" y="2256439"/>
            <a:ext cx="355557" cy="354616"/>
            <a:chOff x="-34005425" y="3945575"/>
            <a:chExt cx="293025" cy="292250"/>
          </a:xfrm>
        </p:grpSpPr>
        <p:sp>
          <p:nvSpPr>
            <p:cNvPr id="8560" name="Google Shape;8560;p7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71"/>
          <p:cNvGrpSpPr/>
          <p:nvPr/>
        </p:nvGrpSpPr>
        <p:grpSpPr>
          <a:xfrm>
            <a:off x="1731124" y="2729615"/>
            <a:ext cx="358408" cy="355557"/>
            <a:chOff x="-32174975" y="3192625"/>
            <a:chExt cx="295375" cy="293025"/>
          </a:xfrm>
        </p:grpSpPr>
        <p:sp>
          <p:nvSpPr>
            <p:cNvPr id="8564" name="Google Shape;8564;p7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8" name="Google Shape;8568;p71"/>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1"/>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0" name="Google Shape;8570;p71"/>
          <p:cNvGrpSpPr/>
          <p:nvPr/>
        </p:nvGrpSpPr>
        <p:grpSpPr>
          <a:xfrm>
            <a:off x="3970274" y="2730570"/>
            <a:ext cx="354586" cy="353645"/>
            <a:chOff x="-30345325" y="3184750"/>
            <a:chExt cx="292225" cy="291450"/>
          </a:xfrm>
        </p:grpSpPr>
        <p:sp>
          <p:nvSpPr>
            <p:cNvPr id="8571" name="Google Shape;8571;p7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71"/>
          <p:cNvGrpSpPr/>
          <p:nvPr/>
        </p:nvGrpSpPr>
        <p:grpSpPr>
          <a:xfrm>
            <a:off x="1295026" y="1380546"/>
            <a:ext cx="353645" cy="353645"/>
            <a:chOff x="-35481425" y="3202075"/>
            <a:chExt cx="291450" cy="291450"/>
          </a:xfrm>
        </p:grpSpPr>
        <p:sp>
          <p:nvSpPr>
            <p:cNvPr id="8577" name="Google Shape;8577;p7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71"/>
          <p:cNvGrpSpPr/>
          <p:nvPr/>
        </p:nvGrpSpPr>
        <p:grpSpPr>
          <a:xfrm>
            <a:off x="1294556" y="1822072"/>
            <a:ext cx="354586" cy="352675"/>
            <a:chOff x="-35482200" y="3561225"/>
            <a:chExt cx="292225" cy="290650"/>
          </a:xfrm>
        </p:grpSpPr>
        <p:sp>
          <p:nvSpPr>
            <p:cNvPr id="8585" name="Google Shape;8585;p7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71"/>
          <p:cNvGrpSpPr/>
          <p:nvPr/>
        </p:nvGrpSpPr>
        <p:grpSpPr>
          <a:xfrm>
            <a:off x="1295026" y="2256940"/>
            <a:ext cx="353645" cy="353615"/>
            <a:chOff x="-35481425" y="3919600"/>
            <a:chExt cx="291450" cy="291425"/>
          </a:xfrm>
        </p:grpSpPr>
        <p:sp>
          <p:nvSpPr>
            <p:cNvPr id="8589" name="Google Shape;8589;p7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71"/>
          <p:cNvGrpSpPr/>
          <p:nvPr/>
        </p:nvGrpSpPr>
        <p:grpSpPr>
          <a:xfrm>
            <a:off x="3530661" y="1381031"/>
            <a:ext cx="357468" cy="352675"/>
            <a:chOff x="-33645475" y="3228075"/>
            <a:chExt cx="294600" cy="290650"/>
          </a:xfrm>
        </p:grpSpPr>
        <p:sp>
          <p:nvSpPr>
            <p:cNvPr id="8598" name="Google Shape;8598;p7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71"/>
          <p:cNvGrpSpPr/>
          <p:nvPr/>
        </p:nvGrpSpPr>
        <p:grpSpPr>
          <a:xfrm>
            <a:off x="3531631" y="1821116"/>
            <a:ext cx="355526" cy="354586"/>
            <a:chOff x="-33646250" y="3586425"/>
            <a:chExt cx="293000" cy="292225"/>
          </a:xfrm>
        </p:grpSpPr>
        <p:sp>
          <p:nvSpPr>
            <p:cNvPr id="8606" name="Google Shape;8606;p7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71"/>
          <p:cNvGrpSpPr/>
          <p:nvPr/>
        </p:nvGrpSpPr>
        <p:grpSpPr>
          <a:xfrm>
            <a:off x="3532101" y="2255969"/>
            <a:ext cx="354586" cy="355557"/>
            <a:chOff x="-33645475" y="3944800"/>
            <a:chExt cx="292225" cy="293025"/>
          </a:xfrm>
        </p:grpSpPr>
        <p:sp>
          <p:nvSpPr>
            <p:cNvPr id="8609" name="Google Shape;8609;p7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71"/>
          <p:cNvGrpSpPr/>
          <p:nvPr/>
        </p:nvGrpSpPr>
        <p:grpSpPr>
          <a:xfrm>
            <a:off x="2185320" y="2729706"/>
            <a:ext cx="352675" cy="355375"/>
            <a:chOff x="-31809525" y="3192625"/>
            <a:chExt cx="290650" cy="292875"/>
          </a:xfrm>
        </p:grpSpPr>
        <p:sp>
          <p:nvSpPr>
            <p:cNvPr id="8620" name="Google Shape;8620;p7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71"/>
          <p:cNvGrpSpPr/>
          <p:nvPr/>
        </p:nvGrpSpPr>
        <p:grpSpPr>
          <a:xfrm>
            <a:off x="2184835" y="3200258"/>
            <a:ext cx="353645" cy="355557"/>
            <a:chOff x="-31811100" y="3550975"/>
            <a:chExt cx="291450" cy="293025"/>
          </a:xfrm>
        </p:grpSpPr>
        <p:sp>
          <p:nvSpPr>
            <p:cNvPr id="8625" name="Google Shape;8625;p7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71"/>
          <p:cNvGrpSpPr/>
          <p:nvPr/>
        </p:nvGrpSpPr>
        <p:grpSpPr>
          <a:xfrm>
            <a:off x="2178631" y="3664562"/>
            <a:ext cx="366052" cy="356831"/>
            <a:chOff x="-31817400" y="3910025"/>
            <a:chExt cx="301675" cy="294075"/>
          </a:xfrm>
        </p:grpSpPr>
        <p:sp>
          <p:nvSpPr>
            <p:cNvPr id="8633" name="Google Shape;8633;p7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71"/>
          <p:cNvGrpSpPr/>
          <p:nvPr/>
        </p:nvGrpSpPr>
        <p:grpSpPr>
          <a:xfrm>
            <a:off x="3970259" y="3200743"/>
            <a:ext cx="354616" cy="354586"/>
            <a:chOff x="-30354000" y="3569100"/>
            <a:chExt cx="292250" cy="292225"/>
          </a:xfrm>
        </p:grpSpPr>
        <p:sp>
          <p:nvSpPr>
            <p:cNvPr id="8637" name="Google Shape;8637;p7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71"/>
          <p:cNvGrpSpPr/>
          <p:nvPr/>
        </p:nvGrpSpPr>
        <p:grpSpPr>
          <a:xfrm>
            <a:off x="1748837" y="1380546"/>
            <a:ext cx="342148" cy="353645"/>
            <a:chOff x="-35118325" y="3202075"/>
            <a:chExt cx="281975" cy="291450"/>
          </a:xfrm>
        </p:grpSpPr>
        <p:sp>
          <p:nvSpPr>
            <p:cNvPr id="8644" name="Google Shape;8644;p7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71"/>
          <p:cNvGrpSpPr/>
          <p:nvPr/>
        </p:nvGrpSpPr>
        <p:grpSpPr>
          <a:xfrm>
            <a:off x="1742618" y="1821799"/>
            <a:ext cx="354586" cy="353221"/>
            <a:chOff x="-35123050" y="3561225"/>
            <a:chExt cx="292225" cy="291100"/>
          </a:xfrm>
        </p:grpSpPr>
        <p:sp>
          <p:nvSpPr>
            <p:cNvPr id="8649" name="Google Shape;8649;p7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71"/>
          <p:cNvGrpSpPr/>
          <p:nvPr/>
        </p:nvGrpSpPr>
        <p:grpSpPr>
          <a:xfrm>
            <a:off x="1784677" y="2256940"/>
            <a:ext cx="270467" cy="353615"/>
            <a:chOff x="-35089175" y="3919600"/>
            <a:chExt cx="222900" cy="291425"/>
          </a:xfrm>
        </p:grpSpPr>
        <p:sp>
          <p:nvSpPr>
            <p:cNvPr id="8652" name="Google Shape;8652;p7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71"/>
          <p:cNvGrpSpPr/>
          <p:nvPr/>
        </p:nvGrpSpPr>
        <p:grpSpPr>
          <a:xfrm>
            <a:off x="3981673" y="1380303"/>
            <a:ext cx="336445" cy="354131"/>
            <a:chOff x="-33277650" y="3226875"/>
            <a:chExt cx="277275" cy="291850"/>
          </a:xfrm>
        </p:grpSpPr>
        <p:sp>
          <p:nvSpPr>
            <p:cNvPr id="8655" name="Google Shape;8655;p7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71"/>
          <p:cNvGrpSpPr/>
          <p:nvPr/>
        </p:nvGrpSpPr>
        <p:grpSpPr>
          <a:xfrm>
            <a:off x="3973073" y="1821587"/>
            <a:ext cx="353645" cy="353645"/>
            <a:chOff x="-33286325" y="3586425"/>
            <a:chExt cx="291450" cy="291450"/>
          </a:xfrm>
        </p:grpSpPr>
        <p:sp>
          <p:nvSpPr>
            <p:cNvPr id="8663" name="Google Shape;8663;p7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71"/>
          <p:cNvGrpSpPr/>
          <p:nvPr/>
        </p:nvGrpSpPr>
        <p:grpSpPr>
          <a:xfrm>
            <a:off x="3973073" y="2255969"/>
            <a:ext cx="353645" cy="355557"/>
            <a:chOff x="-33286325" y="3944800"/>
            <a:chExt cx="291450" cy="293025"/>
          </a:xfrm>
        </p:grpSpPr>
        <p:sp>
          <p:nvSpPr>
            <p:cNvPr id="8669" name="Google Shape;8669;p7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71"/>
          <p:cNvGrpSpPr/>
          <p:nvPr/>
        </p:nvGrpSpPr>
        <p:grpSpPr>
          <a:xfrm>
            <a:off x="2631470" y="2729129"/>
            <a:ext cx="353645" cy="356527"/>
            <a:chOff x="-31452725" y="3191825"/>
            <a:chExt cx="291450" cy="293825"/>
          </a:xfrm>
        </p:grpSpPr>
        <p:sp>
          <p:nvSpPr>
            <p:cNvPr id="8674" name="Google Shape;8674;p7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71"/>
          <p:cNvGrpSpPr/>
          <p:nvPr/>
        </p:nvGrpSpPr>
        <p:grpSpPr>
          <a:xfrm>
            <a:off x="2631000" y="3200744"/>
            <a:ext cx="354586" cy="354586"/>
            <a:chOff x="-31452725" y="3551775"/>
            <a:chExt cx="292225" cy="292225"/>
          </a:xfrm>
        </p:grpSpPr>
        <p:sp>
          <p:nvSpPr>
            <p:cNvPr id="8679" name="Google Shape;8679;p7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71"/>
          <p:cNvGrpSpPr/>
          <p:nvPr/>
        </p:nvGrpSpPr>
        <p:grpSpPr>
          <a:xfrm>
            <a:off x="2629559" y="3664729"/>
            <a:ext cx="357468" cy="356497"/>
            <a:chOff x="-31455100" y="3909350"/>
            <a:chExt cx="294600" cy="293800"/>
          </a:xfrm>
        </p:grpSpPr>
        <p:sp>
          <p:nvSpPr>
            <p:cNvPr id="8684" name="Google Shape;8684;p7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71"/>
          <p:cNvGrpSpPr/>
          <p:nvPr/>
        </p:nvGrpSpPr>
        <p:grpSpPr>
          <a:xfrm>
            <a:off x="3970744" y="3665684"/>
            <a:ext cx="353645" cy="354586"/>
            <a:chOff x="-30345325" y="3918800"/>
            <a:chExt cx="291450" cy="292225"/>
          </a:xfrm>
        </p:grpSpPr>
        <p:sp>
          <p:nvSpPr>
            <p:cNvPr id="8687" name="Google Shape;8687;p7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71"/>
          <p:cNvGrpSpPr/>
          <p:nvPr/>
        </p:nvGrpSpPr>
        <p:grpSpPr>
          <a:xfrm>
            <a:off x="2200736" y="1380546"/>
            <a:ext cx="332593" cy="353645"/>
            <a:chOff x="-34755225" y="3202075"/>
            <a:chExt cx="274100" cy="291450"/>
          </a:xfrm>
        </p:grpSpPr>
        <p:sp>
          <p:nvSpPr>
            <p:cNvPr id="8693" name="Google Shape;8693;p7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71"/>
          <p:cNvGrpSpPr/>
          <p:nvPr/>
        </p:nvGrpSpPr>
        <p:grpSpPr>
          <a:xfrm>
            <a:off x="2190209" y="1821587"/>
            <a:ext cx="353645" cy="353645"/>
            <a:chOff x="-34763900" y="3561225"/>
            <a:chExt cx="291450" cy="291450"/>
          </a:xfrm>
        </p:grpSpPr>
        <p:sp>
          <p:nvSpPr>
            <p:cNvPr id="8701" name="Google Shape;8701;p7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4" name="Google Shape;8704;p71"/>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5" name="Google Shape;8705;p71"/>
          <p:cNvGrpSpPr/>
          <p:nvPr/>
        </p:nvGrpSpPr>
        <p:grpSpPr>
          <a:xfrm>
            <a:off x="845106" y="2730099"/>
            <a:ext cx="354586" cy="354586"/>
            <a:chOff x="-32927950" y="3227275"/>
            <a:chExt cx="292225" cy="292225"/>
          </a:xfrm>
        </p:grpSpPr>
        <p:sp>
          <p:nvSpPr>
            <p:cNvPr id="8706" name="Google Shape;8706;p7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71"/>
          <p:cNvGrpSpPr/>
          <p:nvPr/>
        </p:nvGrpSpPr>
        <p:grpSpPr>
          <a:xfrm>
            <a:off x="844621" y="3201213"/>
            <a:ext cx="355557" cy="353645"/>
            <a:chOff x="-32927950" y="3586425"/>
            <a:chExt cx="293025" cy="291450"/>
          </a:xfrm>
        </p:grpSpPr>
        <p:sp>
          <p:nvSpPr>
            <p:cNvPr id="8712" name="Google Shape;8712;p7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71"/>
          <p:cNvGrpSpPr/>
          <p:nvPr/>
        </p:nvGrpSpPr>
        <p:grpSpPr>
          <a:xfrm>
            <a:off x="845106" y="3665198"/>
            <a:ext cx="354586" cy="355557"/>
            <a:chOff x="-32927950" y="3944800"/>
            <a:chExt cx="292225" cy="293025"/>
          </a:xfrm>
        </p:grpSpPr>
        <p:sp>
          <p:nvSpPr>
            <p:cNvPr id="8718" name="Google Shape;8718;p7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71"/>
          <p:cNvGrpSpPr/>
          <p:nvPr/>
        </p:nvGrpSpPr>
        <p:grpSpPr>
          <a:xfrm>
            <a:off x="3073898" y="2730449"/>
            <a:ext cx="354586" cy="353888"/>
            <a:chOff x="-31094350" y="3194000"/>
            <a:chExt cx="292225" cy="291650"/>
          </a:xfrm>
        </p:grpSpPr>
        <p:sp>
          <p:nvSpPr>
            <p:cNvPr id="8728" name="Google Shape;8728;p7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71"/>
          <p:cNvGrpSpPr/>
          <p:nvPr/>
        </p:nvGrpSpPr>
        <p:grpSpPr>
          <a:xfrm>
            <a:off x="3074368" y="3200941"/>
            <a:ext cx="353645" cy="354191"/>
            <a:chOff x="-31093575" y="3552550"/>
            <a:chExt cx="291450" cy="291900"/>
          </a:xfrm>
        </p:grpSpPr>
        <p:sp>
          <p:nvSpPr>
            <p:cNvPr id="8737" name="Google Shape;8737;p7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71"/>
          <p:cNvGrpSpPr/>
          <p:nvPr/>
        </p:nvGrpSpPr>
        <p:grpSpPr>
          <a:xfrm>
            <a:off x="3074368" y="3666169"/>
            <a:ext cx="353645" cy="353615"/>
            <a:chOff x="-31093575" y="3911725"/>
            <a:chExt cx="291450" cy="291425"/>
          </a:xfrm>
        </p:grpSpPr>
        <p:sp>
          <p:nvSpPr>
            <p:cNvPr id="8742" name="Google Shape;8742;p7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71"/>
          <p:cNvGrpSpPr/>
          <p:nvPr/>
        </p:nvGrpSpPr>
        <p:grpSpPr>
          <a:xfrm>
            <a:off x="2183798" y="4123136"/>
            <a:ext cx="356497" cy="354586"/>
            <a:chOff x="-29946000" y="3183175"/>
            <a:chExt cx="293800" cy="292225"/>
          </a:xfrm>
        </p:grpSpPr>
        <p:sp>
          <p:nvSpPr>
            <p:cNvPr id="8745" name="Google Shape;8745;p7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71"/>
          <p:cNvGrpSpPr/>
          <p:nvPr/>
        </p:nvGrpSpPr>
        <p:grpSpPr>
          <a:xfrm>
            <a:off x="2628330" y="1380289"/>
            <a:ext cx="358408" cy="354161"/>
            <a:chOff x="-34408675" y="3202075"/>
            <a:chExt cx="295375" cy="291875"/>
          </a:xfrm>
        </p:grpSpPr>
        <p:sp>
          <p:nvSpPr>
            <p:cNvPr id="8752" name="Google Shape;8752;p7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71"/>
          <p:cNvGrpSpPr/>
          <p:nvPr/>
        </p:nvGrpSpPr>
        <p:grpSpPr>
          <a:xfrm>
            <a:off x="2630241" y="1820283"/>
            <a:ext cx="354586" cy="356254"/>
            <a:chOff x="-34405525" y="3558075"/>
            <a:chExt cx="292225" cy="293600"/>
          </a:xfrm>
        </p:grpSpPr>
        <p:sp>
          <p:nvSpPr>
            <p:cNvPr id="8757" name="Google Shape;8757;p7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71"/>
          <p:cNvGrpSpPr/>
          <p:nvPr/>
        </p:nvGrpSpPr>
        <p:grpSpPr>
          <a:xfrm>
            <a:off x="2629755" y="2256940"/>
            <a:ext cx="355557" cy="353615"/>
            <a:chOff x="-34406325" y="3919600"/>
            <a:chExt cx="293025" cy="291425"/>
          </a:xfrm>
        </p:grpSpPr>
        <p:sp>
          <p:nvSpPr>
            <p:cNvPr id="8761" name="Google Shape;8761;p7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71"/>
          <p:cNvGrpSpPr/>
          <p:nvPr/>
        </p:nvGrpSpPr>
        <p:grpSpPr>
          <a:xfrm>
            <a:off x="1293653" y="2736303"/>
            <a:ext cx="353645" cy="342179"/>
            <a:chOff x="-32568800" y="3232000"/>
            <a:chExt cx="291450" cy="282000"/>
          </a:xfrm>
        </p:grpSpPr>
        <p:sp>
          <p:nvSpPr>
            <p:cNvPr id="8769" name="Google Shape;8769;p7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71"/>
          <p:cNvGrpSpPr/>
          <p:nvPr/>
        </p:nvGrpSpPr>
        <p:grpSpPr>
          <a:xfrm>
            <a:off x="1293183" y="3201213"/>
            <a:ext cx="354586" cy="353645"/>
            <a:chOff x="-32569575" y="3586425"/>
            <a:chExt cx="292225" cy="291450"/>
          </a:xfrm>
        </p:grpSpPr>
        <p:sp>
          <p:nvSpPr>
            <p:cNvPr id="8772" name="Google Shape;8772;p7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71"/>
          <p:cNvGrpSpPr/>
          <p:nvPr/>
        </p:nvGrpSpPr>
        <p:grpSpPr>
          <a:xfrm>
            <a:off x="1284098" y="3665805"/>
            <a:ext cx="372756" cy="354343"/>
            <a:chOff x="-32576675" y="3944600"/>
            <a:chExt cx="307200" cy="292025"/>
          </a:xfrm>
        </p:grpSpPr>
        <p:sp>
          <p:nvSpPr>
            <p:cNvPr id="8775" name="Google Shape;8775;p7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71"/>
          <p:cNvGrpSpPr/>
          <p:nvPr/>
        </p:nvGrpSpPr>
        <p:grpSpPr>
          <a:xfrm>
            <a:off x="3529065" y="2730100"/>
            <a:ext cx="354586" cy="354586"/>
            <a:chOff x="-30735200" y="3192625"/>
            <a:chExt cx="292225" cy="292225"/>
          </a:xfrm>
        </p:grpSpPr>
        <p:sp>
          <p:nvSpPr>
            <p:cNvPr id="8778" name="Google Shape;8778;p7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71"/>
          <p:cNvGrpSpPr/>
          <p:nvPr/>
        </p:nvGrpSpPr>
        <p:grpSpPr>
          <a:xfrm>
            <a:off x="3529065" y="3201532"/>
            <a:ext cx="354586" cy="353008"/>
            <a:chOff x="-30735200" y="3552550"/>
            <a:chExt cx="292225" cy="290925"/>
          </a:xfrm>
        </p:grpSpPr>
        <p:sp>
          <p:nvSpPr>
            <p:cNvPr id="8786" name="Google Shape;8786;p7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71"/>
          <p:cNvGrpSpPr/>
          <p:nvPr/>
        </p:nvGrpSpPr>
        <p:grpSpPr>
          <a:xfrm>
            <a:off x="3529065" y="3666154"/>
            <a:ext cx="354586" cy="353645"/>
            <a:chOff x="-30735200" y="3910925"/>
            <a:chExt cx="292225" cy="291450"/>
          </a:xfrm>
        </p:grpSpPr>
        <p:sp>
          <p:nvSpPr>
            <p:cNvPr id="8789" name="Google Shape;8789;p7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1" name="Google Shape;8791;p71"/>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71"/>
          <p:cNvGrpSpPr/>
          <p:nvPr/>
        </p:nvGrpSpPr>
        <p:grpSpPr>
          <a:xfrm>
            <a:off x="4882910" y="1379021"/>
            <a:ext cx="358971" cy="359224"/>
            <a:chOff x="-57956275" y="3197925"/>
            <a:chExt cx="319000" cy="319225"/>
          </a:xfrm>
        </p:grpSpPr>
        <p:sp>
          <p:nvSpPr>
            <p:cNvPr id="8793" name="Google Shape;8793;p7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71"/>
          <p:cNvGrpSpPr/>
          <p:nvPr/>
        </p:nvGrpSpPr>
        <p:grpSpPr>
          <a:xfrm>
            <a:off x="4905064" y="1835446"/>
            <a:ext cx="314662" cy="358971"/>
            <a:chOff x="-57940525" y="3590375"/>
            <a:chExt cx="279625" cy="319000"/>
          </a:xfrm>
        </p:grpSpPr>
        <p:sp>
          <p:nvSpPr>
            <p:cNvPr id="8801" name="Google Shape;8801;p7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71"/>
          <p:cNvGrpSpPr/>
          <p:nvPr/>
        </p:nvGrpSpPr>
        <p:grpSpPr>
          <a:xfrm>
            <a:off x="4875945" y="2276817"/>
            <a:ext cx="358099" cy="358999"/>
            <a:chOff x="-57959425" y="3982600"/>
            <a:chExt cx="318225" cy="319025"/>
          </a:xfrm>
        </p:grpSpPr>
        <p:sp>
          <p:nvSpPr>
            <p:cNvPr id="8807" name="Google Shape;8807;p7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71"/>
          <p:cNvGrpSpPr/>
          <p:nvPr/>
        </p:nvGrpSpPr>
        <p:grpSpPr>
          <a:xfrm>
            <a:off x="7076112" y="1380146"/>
            <a:ext cx="357226" cy="357226"/>
            <a:chOff x="-55987225" y="3198925"/>
            <a:chExt cx="317450" cy="317450"/>
          </a:xfrm>
        </p:grpSpPr>
        <p:sp>
          <p:nvSpPr>
            <p:cNvPr id="8812" name="Google Shape;8812;p7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71"/>
          <p:cNvGrpSpPr/>
          <p:nvPr/>
        </p:nvGrpSpPr>
        <p:grpSpPr>
          <a:xfrm>
            <a:off x="7076112" y="1836178"/>
            <a:ext cx="357226" cy="357367"/>
            <a:chOff x="-55987225" y="3591025"/>
            <a:chExt cx="317450" cy="317575"/>
          </a:xfrm>
        </p:grpSpPr>
        <p:sp>
          <p:nvSpPr>
            <p:cNvPr id="8817" name="Google Shape;8817;p7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71"/>
          <p:cNvGrpSpPr/>
          <p:nvPr/>
        </p:nvGrpSpPr>
        <p:grpSpPr>
          <a:xfrm>
            <a:off x="7090027" y="2276817"/>
            <a:ext cx="358999" cy="358999"/>
            <a:chOff x="-55988800" y="3982600"/>
            <a:chExt cx="319025" cy="319025"/>
          </a:xfrm>
        </p:grpSpPr>
        <p:sp>
          <p:nvSpPr>
            <p:cNvPr id="8823" name="Google Shape;8823;p7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71"/>
          <p:cNvGrpSpPr/>
          <p:nvPr/>
        </p:nvGrpSpPr>
        <p:grpSpPr>
          <a:xfrm>
            <a:off x="5748546" y="2734774"/>
            <a:ext cx="356326" cy="358971"/>
            <a:chOff x="-54026025" y="3192625"/>
            <a:chExt cx="316650" cy="319000"/>
          </a:xfrm>
        </p:grpSpPr>
        <p:sp>
          <p:nvSpPr>
            <p:cNvPr id="8829" name="Google Shape;8829;p7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71"/>
          <p:cNvGrpSpPr/>
          <p:nvPr/>
        </p:nvGrpSpPr>
        <p:grpSpPr>
          <a:xfrm>
            <a:off x="5768492" y="3205748"/>
            <a:ext cx="316434" cy="358099"/>
            <a:chOff x="-54007925" y="3584850"/>
            <a:chExt cx="281200" cy="318225"/>
          </a:xfrm>
        </p:grpSpPr>
        <p:sp>
          <p:nvSpPr>
            <p:cNvPr id="8838" name="Google Shape;8838;p7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71"/>
          <p:cNvGrpSpPr/>
          <p:nvPr/>
        </p:nvGrpSpPr>
        <p:grpSpPr>
          <a:xfrm>
            <a:off x="5768492" y="3667633"/>
            <a:ext cx="316434" cy="358914"/>
            <a:chOff x="-54007925" y="3975575"/>
            <a:chExt cx="281200" cy="318950"/>
          </a:xfrm>
        </p:grpSpPr>
        <p:sp>
          <p:nvSpPr>
            <p:cNvPr id="8845" name="Google Shape;8845;p7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71"/>
          <p:cNvGrpSpPr/>
          <p:nvPr/>
        </p:nvGrpSpPr>
        <p:grpSpPr>
          <a:xfrm>
            <a:off x="8003359" y="2752104"/>
            <a:ext cx="274770" cy="358492"/>
            <a:chOff x="-52005775" y="3208025"/>
            <a:chExt cx="244175" cy="318575"/>
          </a:xfrm>
        </p:grpSpPr>
        <p:sp>
          <p:nvSpPr>
            <p:cNvPr id="8850" name="Google Shape;8850;p7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1"/>
          <p:cNvGrpSpPr/>
          <p:nvPr/>
        </p:nvGrpSpPr>
        <p:grpSpPr>
          <a:xfrm>
            <a:off x="5309825" y="1380146"/>
            <a:ext cx="358099" cy="358099"/>
            <a:chOff x="-57568775" y="3198925"/>
            <a:chExt cx="318225" cy="318225"/>
          </a:xfrm>
        </p:grpSpPr>
        <p:sp>
          <p:nvSpPr>
            <p:cNvPr id="8862" name="Google Shape;8862;p7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71"/>
          <p:cNvGrpSpPr/>
          <p:nvPr/>
        </p:nvGrpSpPr>
        <p:grpSpPr>
          <a:xfrm>
            <a:off x="5331543" y="1835446"/>
            <a:ext cx="314662" cy="358099"/>
            <a:chOff x="-57549075" y="3590375"/>
            <a:chExt cx="279625" cy="318225"/>
          </a:xfrm>
        </p:grpSpPr>
        <p:sp>
          <p:nvSpPr>
            <p:cNvPr id="8869" name="Google Shape;8869;p7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1"/>
          <p:cNvGrpSpPr/>
          <p:nvPr/>
        </p:nvGrpSpPr>
        <p:grpSpPr>
          <a:xfrm>
            <a:off x="5323740" y="2276817"/>
            <a:ext cx="359871" cy="359871"/>
            <a:chOff x="-57570350" y="3982600"/>
            <a:chExt cx="319800" cy="319800"/>
          </a:xfrm>
        </p:grpSpPr>
        <p:sp>
          <p:nvSpPr>
            <p:cNvPr id="8874" name="Google Shape;8874;p7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71"/>
          <p:cNvGrpSpPr/>
          <p:nvPr/>
        </p:nvGrpSpPr>
        <p:grpSpPr>
          <a:xfrm>
            <a:off x="7538779" y="1379246"/>
            <a:ext cx="314662" cy="358999"/>
            <a:chOff x="-55576850" y="3198125"/>
            <a:chExt cx="279625" cy="319025"/>
          </a:xfrm>
        </p:grpSpPr>
        <p:sp>
          <p:nvSpPr>
            <p:cNvPr id="8879" name="Google Shape;8879;p7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71"/>
          <p:cNvGrpSpPr/>
          <p:nvPr/>
        </p:nvGrpSpPr>
        <p:grpSpPr>
          <a:xfrm>
            <a:off x="7516174" y="1835221"/>
            <a:ext cx="359871" cy="358324"/>
            <a:chOff x="-55596550" y="3590175"/>
            <a:chExt cx="319800" cy="318425"/>
          </a:xfrm>
        </p:grpSpPr>
        <p:sp>
          <p:nvSpPr>
            <p:cNvPr id="8884" name="Google Shape;8884;p7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71"/>
          <p:cNvGrpSpPr/>
          <p:nvPr/>
        </p:nvGrpSpPr>
        <p:grpSpPr>
          <a:xfrm>
            <a:off x="7531412" y="2276564"/>
            <a:ext cx="358999" cy="359252"/>
            <a:chOff x="-55595775" y="3982375"/>
            <a:chExt cx="319025" cy="319250"/>
          </a:xfrm>
        </p:grpSpPr>
        <p:sp>
          <p:nvSpPr>
            <p:cNvPr id="8889" name="Google Shape;8889;p7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71"/>
          <p:cNvGrpSpPr/>
          <p:nvPr/>
        </p:nvGrpSpPr>
        <p:grpSpPr>
          <a:xfrm>
            <a:off x="6188595" y="2734774"/>
            <a:ext cx="358999" cy="358099"/>
            <a:chOff x="-53635375" y="3192625"/>
            <a:chExt cx="319025" cy="318225"/>
          </a:xfrm>
        </p:grpSpPr>
        <p:sp>
          <p:nvSpPr>
            <p:cNvPr id="8896" name="Google Shape;8896;p7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71"/>
          <p:cNvGrpSpPr/>
          <p:nvPr/>
        </p:nvGrpSpPr>
        <p:grpSpPr>
          <a:xfrm>
            <a:off x="6210763" y="3205748"/>
            <a:ext cx="314662" cy="358999"/>
            <a:chOff x="-53615675" y="3584850"/>
            <a:chExt cx="279625" cy="319025"/>
          </a:xfrm>
        </p:grpSpPr>
        <p:sp>
          <p:nvSpPr>
            <p:cNvPr id="8900" name="Google Shape;8900;p7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71"/>
          <p:cNvGrpSpPr/>
          <p:nvPr/>
        </p:nvGrpSpPr>
        <p:grpSpPr>
          <a:xfrm>
            <a:off x="6188609" y="3668674"/>
            <a:ext cx="358971" cy="357874"/>
            <a:chOff x="-53634575" y="3976500"/>
            <a:chExt cx="319000" cy="318025"/>
          </a:xfrm>
        </p:grpSpPr>
        <p:sp>
          <p:nvSpPr>
            <p:cNvPr id="8904" name="Google Shape;8904;p7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71"/>
          <p:cNvGrpSpPr/>
          <p:nvPr/>
        </p:nvGrpSpPr>
        <p:grpSpPr>
          <a:xfrm>
            <a:off x="7983413" y="3211628"/>
            <a:ext cx="314662" cy="358436"/>
            <a:chOff x="-52023900" y="3590075"/>
            <a:chExt cx="279625" cy="318525"/>
          </a:xfrm>
        </p:grpSpPr>
        <p:sp>
          <p:nvSpPr>
            <p:cNvPr id="8913" name="Google Shape;8913;p7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71"/>
          <p:cNvGrpSpPr/>
          <p:nvPr/>
        </p:nvGrpSpPr>
        <p:grpSpPr>
          <a:xfrm>
            <a:off x="5746654" y="1380146"/>
            <a:ext cx="358971" cy="358971"/>
            <a:chOff x="-57173375" y="3198925"/>
            <a:chExt cx="319000" cy="319000"/>
          </a:xfrm>
        </p:grpSpPr>
        <p:sp>
          <p:nvSpPr>
            <p:cNvPr id="8921" name="Google Shape;8921;p7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71"/>
          <p:cNvGrpSpPr/>
          <p:nvPr/>
        </p:nvGrpSpPr>
        <p:grpSpPr>
          <a:xfrm>
            <a:off x="5747541" y="1857587"/>
            <a:ext cx="357198" cy="314690"/>
            <a:chOff x="-57176525" y="3610050"/>
            <a:chExt cx="317425" cy="279650"/>
          </a:xfrm>
        </p:grpSpPr>
        <p:sp>
          <p:nvSpPr>
            <p:cNvPr id="8926" name="Google Shape;8926;p7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71"/>
          <p:cNvGrpSpPr/>
          <p:nvPr/>
        </p:nvGrpSpPr>
        <p:grpSpPr>
          <a:xfrm>
            <a:off x="7957995" y="1380146"/>
            <a:ext cx="358099" cy="356326"/>
            <a:chOff x="-55202750" y="3198925"/>
            <a:chExt cx="318225" cy="316650"/>
          </a:xfrm>
        </p:grpSpPr>
        <p:sp>
          <p:nvSpPr>
            <p:cNvPr id="8932" name="Google Shape;8932;p7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71"/>
          <p:cNvGrpSpPr/>
          <p:nvPr/>
        </p:nvGrpSpPr>
        <p:grpSpPr>
          <a:xfrm>
            <a:off x="7968629" y="1835446"/>
            <a:ext cx="336830" cy="358099"/>
            <a:chOff x="-55194875" y="3590375"/>
            <a:chExt cx="299325" cy="318225"/>
          </a:xfrm>
        </p:grpSpPr>
        <p:sp>
          <p:nvSpPr>
            <p:cNvPr id="8935" name="Google Shape;8935;p7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71"/>
          <p:cNvGrpSpPr/>
          <p:nvPr/>
        </p:nvGrpSpPr>
        <p:grpSpPr>
          <a:xfrm>
            <a:off x="7973247" y="2277717"/>
            <a:ext cx="357198" cy="357198"/>
            <a:chOff x="-55203525" y="3983400"/>
            <a:chExt cx="317425" cy="317425"/>
          </a:xfrm>
        </p:grpSpPr>
        <p:sp>
          <p:nvSpPr>
            <p:cNvPr id="8941" name="Google Shape;8941;p7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71"/>
          <p:cNvGrpSpPr/>
          <p:nvPr/>
        </p:nvGrpSpPr>
        <p:grpSpPr>
          <a:xfrm>
            <a:off x="6639727" y="2734774"/>
            <a:ext cx="335930" cy="358971"/>
            <a:chOff x="-53232900" y="3192625"/>
            <a:chExt cx="298525" cy="319000"/>
          </a:xfrm>
        </p:grpSpPr>
        <p:sp>
          <p:nvSpPr>
            <p:cNvPr id="8945" name="Google Shape;8945;p7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71"/>
          <p:cNvGrpSpPr/>
          <p:nvPr/>
        </p:nvGrpSpPr>
        <p:grpSpPr>
          <a:xfrm>
            <a:off x="6629093" y="3205748"/>
            <a:ext cx="357198" cy="356326"/>
            <a:chOff x="-53242350" y="3584850"/>
            <a:chExt cx="317425" cy="316650"/>
          </a:xfrm>
        </p:grpSpPr>
        <p:sp>
          <p:nvSpPr>
            <p:cNvPr id="8954" name="Google Shape;8954;p7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71"/>
          <p:cNvGrpSpPr/>
          <p:nvPr/>
        </p:nvGrpSpPr>
        <p:grpSpPr>
          <a:xfrm>
            <a:off x="6650362" y="3668449"/>
            <a:ext cx="314662" cy="358999"/>
            <a:chOff x="-53224225" y="3976300"/>
            <a:chExt cx="279625" cy="319025"/>
          </a:xfrm>
        </p:grpSpPr>
        <p:sp>
          <p:nvSpPr>
            <p:cNvPr id="8960" name="Google Shape;8960;p7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71"/>
          <p:cNvGrpSpPr/>
          <p:nvPr/>
        </p:nvGrpSpPr>
        <p:grpSpPr>
          <a:xfrm>
            <a:off x="7961258" y="3676129"/>
            <a:ext cx="358971" cy="358408"/>
            <a:chOff x="-52043575" y="3983125"/>
            <a:chExt cx="319000" cy="318500"/>
          </a:xfrm>
        </p:grpSpPr>
        <p:sp>
          <p:nvSpPr>
            <p:cNvPr id="8968" name="Google Shape;8968;p7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71"/>
          <p:cNvGrpSpPr/>
          <p:nvPr/>
        </p:nvGrpSpPr>
        <p:grpSpPr>
          <a:xfrm>
            <a:off x="6215199" y="1380146"/>
            <a:ext cx="314662" cy="358971"/>
            <a:chOff x="-56766175" y="3198925"/>
            <a:chExt cx="279625" cy="319000"/>
          </a:xfrm>
        </p:grpSpPr>
        <p:sp>
          <p:nvSpPr>
            <p:cNvPr id="8978" name="Google Shape;8978;p7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71"/>
          <p:cNvGrpSpPr/>
          <p:nvPr/>
        </p:nvGrpSpPr>
        <p:grpSpPr>
          <a:xfrm>
            <a:off x="6214313" y="1835446"/>
            <a:ext cx="316434" cy="358099"/>
            <a:chOff x="-56766175" y="3590375"/>
            <a:chExt cx="281200" cy="318225"/>
          </a:xfrm>
        </p:grpSpPr>
        <p:sp>
          <p:nvSpPr>
            <p:cNvPr id="8986" name="Google Shape;8986;p7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71"/>
          <p:cNvGrpSpPr/>
          <p:nvPr/>
        </p:nvGrpSpPr>
        <p:grpSpPr>
          <a:xfrm>
            <a:off x="6251269" y="2276817"/>
            <a:ext cx="272126" cy="358099"/>
            <a:chOff x="-56747275" y="3982600"/>
            <a:chExt cx="241825" cy="318225"/>
          </a:xfrm>
        </p:grpSpPr>
        <p:sp>
          <p:nvSpPr>
            <p:cNvPr id="8991" name="Google Shape;8991;p7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71"/>
          <p:cNvGrpSpPr/>
          <p:nvPr/>
        </p:nvGrpSpPr>
        <p:grpSpPr>
          <a:xfrm>
            <a:off x="4859020" y="3219055"/>
            <a:ext cx="358999" cy="342991"/>
            <a:chOff x="-54812875" y="3596675"/>
            <a:chExt cx="319025" cy="304800"/>
          </a:xfrm>
        </p:grpSpPr>
        <p:sp>
          <p:nvSpPr>
            <p:cNvPr id="8999" name="Google Shape;8999;p7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6" name="Google Shape;9006;p71"/>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1"/>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8" name="Google Shape;9008;p71"/>
          <p:cNvGrpSpPr/>
          <p:nvPr/>
        </p:nvGrpSpPr>
        <p:grpSpPr>
          <a:xfrm>
            <a:off x="4881188" y="3675538"/>
            <a:ext cx="314662" cy="358099"/>
            <a:chOff x="-54793175" y="3982600"/>
            <a:chExt cx="279625" cy="318225"/>
          </a:xfrm>
        </p:grpSpPr>
        <p:sp>
          <p:nvSpPr>
            <p:cNvPr id="9009" name="Google Shape;9009;p7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71"/>
          <p:cNvGrpSpPr/>
          <p:nvPr/>
        </p:nvGrpSpPr>
        <p:grpSpPr>
          <a:xfrm>
            <a:off x="7092647" y="2734774"/>
            <a:ext cx="314662" cy="358099"/>
            <a:chOff x="-52832000" y="3192625"/>
            <a:chExt cx="279625" cy="318225"/>
          </a:xfrm>
        </p:grpSpPr>
        <p:sp>
          <p:nvSpPr>
            <p:cNvPr id="9017" name="Google Shape;9017;p7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71"/>
          <p:cNvGrpSpPr/>
          <p:nvPr/>
        </p:nvGrpSpPr>
        <p:grpSpPr>
          <a:xfrm>
            <a:off x="5779179" y="2276142"/>
            <a:ext cx="323524" cy="358774"/>
            <a:chOff x="-57162350" y="3982000"/>
            <a:chExt cx="287500" cy="318825"/>
          </a:xfrm>
        </p:grpSpPr>
        <p:sp>
          <p:nvSpPr>
            <p:cNvPr id="9026" name="Google Shape;9026;p7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71"/>
          <p:cNvGrpSpPr/>
          <p:nvPr/>
        </p:nvGrpSpPr>
        <p:grpSpPr>
          <a:xfrm>
            <a:off x="7070492" y="3206648"/>
            <a:ext cx="358971" cy="357198"/>
            <a:chOff x="-52851675" y="3585650"/>
            <a:chExt cx="319000" cy="317425"/>
          </a:xfrm>
        </p:grpSpPr>
        <p:sp>
          <p:nvSpPr>
            <p:cNvPr id="9035" name="Google Shape;9035;p7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71"/>
          <p:cNvGrpSpPr/>
          <p:nvPr/>
        </p:nvGrpSpPr>
        <p:grpSpPr>
          <a:xfrm>
            <a:off x="7092647" y="3668449"/>
            <a:ext cx="314662" cy="358999"/>
            <a:chOff x="-52832000" y="3976300"/>
            <a:chExt cx="279625" cy="319025"/>
          </a:xfrm>
        </p:grpSpPr>
        <p:sp>
          <p:nvSpPr>
            <p:cNvPr id="9042" name="Google Shape;9042;p7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71"/>
          <p:cNvGrpSpPr/>
          <p:nvPr/>
        </p:nvGrpSpPr>
        <p:grpSpPr>
          <a:xfrm>
            <a:off x="6209853" y="4123097"/>
            <a:ext cx="316434" cy="358099"/>
            <a:chOff x="-51633225" y="3198925"/>
            <a:chExt cx="281200" cy="318225"/>
          </a:xfrm>
        </p:grpSpPr>
        <p:sp>
          <p:nvSpPr>
            <p:cNvPr id="9048" name="Google Shape;9048;p7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71"/>
          <p:cNvGrpSpPr/>
          <p:nvPr/>
        </p:nvGrpSpPr>
        <p:grpSpPr>
          <a:xfrm>
            <a:off x="6628676" y="1381018"/>
            <a:ext cx="365188" cy="357226"/>
            <a:chOff x="-56396775" y="3199700"/>
            <a:chExt cx="324525" cy="317450"/>
          </a:xfrm>
        </p:grpSpPr>
        <p:sp>
          <p:nvSpPr>
            <p:cNvPr id="9056" name="Google Shape;9056;p7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71"/>
          <p:cNvGrpSpPr/>
          <p:nvPr/>
        </p:nvGrpSpPr>
        <p:grpSpPr>
          <a:xfrm>
            <a:off x="6631771" y="1846953"/>
            <a:ext cx="358999" cy="335958"/>
            <a:chOff x="-56394425" y="3600600"/>
            <a:chExt cx="319025" cy="298550"/>
          </a:xfrm>
        </p:grpSpPr>
        <p:sp>
          <p:nvSpPr>
            <p:cNvPr id="9063" name="Google Shape;9063;p7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71"/>
          <p:cNvGrpSpPr/>
          <p:nvPr/>
        </p:nvGrpSpPr>
        <p:grpSpPr>
          <a:xfrm>
            <a:off x="6662538" y="2277717"/>
            <a:ext cx="327068" cy="357198"/>
            <a:chOff x="-56379450" y="3983400"/>
            <a:chExt cx="290650" cy="317425"/>
          </a:xfrm>
        </p:grpSpPr>
        <p:sp>
          <p:nvSpPr>
            <p:cNvPr id="9067" name="Google Shape;9067;p7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1"/>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1"/>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71"/>
          <p:cNvGrpSpPr/>
          <p:nvPr/>
        </p:nvGrpSpPr>
        <p:grpSpPr>
          <a:xfrm>
            <a:off x="5326242" y="2741864"/>
            <a:ext cx="316434" cy="358971"/>
            <a:chOff x="-54401725" y="3198925"/>
            <a:chExt cx="281200" cy="319000"/>
          </a:xfrm>
        </p:grpSpPr>
        <p:sp>
          <p:nvSpPr>
            <p:cNvPr id="9076" name="Google Shape;9076;p7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71"/>
          <p:cNvGrpSpPr/>
          <p:nvPr/>
        </p:nvGrpSpPr>
        <p:grpSpPr>
          <a:xfrm>
            <a:off x="5327128" y="3211965"/>
            <a:ext cx="314662" cy="358099"/>
            <a:chOff x="-54401725" y="3590375"/>
            <a:chExt cx="279625" cy="318225"/>
          </a:xfrm>
        </p:grpSpPr>
        <p:sp>
          <p:nvSpPr>
            <p:cNvPr id="9088" name="Google Shape;9088;p7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71"/>
          <p:cNvGrpSpPr/>
          <p:nvPr/>
        </p:nvGrpSpPr>
        <p:grpSpPr>
          <a:xfrm>
            <a:off x="5324920" y="3675538"/>
            <a:ext cx="319079" cy="358099"/>
            <a:chOff x="-54403300" y="3982600"/>
            <a:chExt cx="283550" cy="318225"/>
          </a:xfrm>
        </p:grpSpPr>
        <p:sp>
          <p:nvSpPr>
            <p:cNvPr id="9095" name="Google Shape;9095;p7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71"/>
          <p:cNvGrpSpPr/>
          <p:nvPr/>
        </p:nvGrpSpPr>
        <p:grpSpPr>
          <a:xfrm>
            <a:off x="7512313" y="2736772"/>
            <a:ext cx="356298" cy="356973"/>
            <a:chOff x="-52458650" y="3194400"/>
            <a:chExt cx="316625" cy="317225"/>
          </a:xfrm>
        </p:grpSpPr>
        <p:sp>
          <p:nvSpPr>
            <p:cNvPr id="9101" name="Google Shape;9101;p7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71"/>
          <p:cNvGrpSpPr/>
          <p:nvPr/>
        </p:nvGrpSpPr>
        <p:grpSpPr>
          <a:xfrm>
            <a:off x="4881188" y="2741864"/>
            <a:ext cx="314662" cy="358971"/>
            <a:chOff x="-54793175" y="3198925"/>
            <a:chExt cx="279625" cy="319000"/>
          </a:xfrm>
        </p:grpSpPr>
        <p:sp>
          <p:nvSpPr>
            <p:cNvPr id="9110" name="Google Shape;9110;p7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71"/>
          <p:cNvGrpSpPr/>
          <p:nvPr/>
        </p:nvGrpSpPr>
        <p:grpSpPr>
          <a:xfrm>
            <a:off x="7521611" y="3205748"/>
            <a:ext cx="337703" cy="357845"/>
            <a:chOff x="-52450000" y="3584850"/>
            <a:chExt cx="300100" cy="318000"/>
          </a:xfrm>
        </p:grpSpPr>
        <p:sp>
          <p:nvSpPr>
            <p:cNvPr id="9118" name="Google Shape;9118;p7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71"/>
          <p:cNvGrpSpPr/>
          <p:nvPr/>
        </p:nvGrpSpPr>
        <p:grpSpPr>
          <a:xfrm>
            <a:off x="7533131" y="3670221"/>
            <a:ext cx="314662" cy="357226"/>
            <a:chOff x="-52440550" y="3977875"/>
            <a:chExt cx="279625" cy="317450"/>
          </a:xfrm>
        </p:grpSpPr>
        <p:sp>
          <p:nvSpPr>
            <p:cNvPr id="9126" name="Google Shape;9126;p7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71"/>
          <p:cNvGrpSpPr/>
          <p:nvPr/>
        </p:nvGrpSpPr>
        <p:grpSpPr>
          <a:xfrm>
            <a:off x="6645066" y="4126427"/>
            <a:ext cx="314662" cy="358999"/>
            <a:chOff x="-51623775" y="3584850"/>
            <a:chExt cx="279625" cy="319025"/>
          </a:xfrm>
        </p:grpSpPr>
        <p:sp>
          <p:nvSpPr>
            <p:cNvPr id="9135" name="Google Shape;9135;p7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4" name="Google Shape;9144;p71"/>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145" name="Google Shape;9145;p71"/>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49" name="Shape 9149"/>
        <p:cNvGrpSpPr/>
        <p:nvPr/>
      </p:nvGrpSpPr>
      <p:grpSpPr>
        <a:xfrm>
          <a:off x="0" y="0"/>
          <a:ext cx="0" cy="0"/>
          <a:chOff x="0" y="0"/>
          <a:chExt cx="0" cy="0"/>
        </a:xfrm>
      </p:grpSpPr>
      <p:grpSp>
        <p:nvGrpSpPr>
          <p:cNvPr id="9150" name="Google Shape;9150;p72"/>
          <p:cNvGrpSpPr/>
          <p:nvPr/>
        </p:nvGrpSpPr>
        <p:grpSpPr>
          <a:xfrm>
            <a:off x="885675" y="1386849"/>
            <a:ext cx="276003" cy="357300"/>
            <a:chOff x="-50469125" y="3183175"/>
            <a:chExt cx="233150" cy="301825"/>
          </a:xfrm>
        </p:grpSpPr>
        <p:sp>
          <p:nvSpPr>
            <p:cNvPr id="9151" name="Google Shape;9151;p7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72"/>
          <p:cNvGrpSpPr/>
          <p:nvPr/>
        </p:nvGrpSpPr>
        <p:grpSpPr>
          <a:xfrm>
            <a:off x="845574" y="1822251"/>
            <a:ext cx="356205" cy="355288"/>
            <a:chOff x="-50504575" y="3550975"/>
            <a:chExt cx="300900" cy="300125"/>
          </a:xfrm>
        </p:grpSpPr>
        <p:sp>
          <p:nvSpPr>
            <p:cNvPr id="9155" name="Google Shape;9155;p7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72"/>
          <p:cNvGrpSpPr/>
          <p:nvPr/>
        </p:nvGrpSpPr>
        <p:grpSpPr>
          <a:xfrm>
            <a:off x="845574" y="2260493"/>
            <a:ext cx="356205" cy="354341"/>
            <a:chOff x="-50503000" y="3921175"/>
            <a:chExt cx="300900" cy="299325"/>
          </a:xfrm>
        </p:grpSpPr>
        <p:sp>
          <p:nvSpPr>
            <p:cNvPr id="9160" name="Google Shape;9160;p7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72"/>
          <p:cNvGrpSpPr/>
          <p:nvPr/>
        </p:nvGrpSpPr>
        <p:grpSpPr>
          <a:xfrm>
            <a:off x="3049627" y="1406411"/>
            <a:ext cx="355258" cy="356205"/>
            <a:chOff x="-48630025" y="3199700"/>
            <a:chExt cx="300100" cy="300900"/>
          </a:xfrm>
        </p:grpSpPr>
        <p:sp>
          <p:nvSpPr>
            <p:cNvPr id="9166" name="Google Shape;9166;p7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72"/>
          <p:cNvGrpSpPr/>
          <p:nvPr/>
        </p:nvGrpSpPr>
        <p:grpSpPr>
          <a:xfrm>
            <a:off x="3049627" y="1843707"/>
            <a:ext cx="355258" cy="355258"/>
            <a:chOff x="-48630025" y="3569100"/>
            <a:chExt cx="300100" cy="300100"/>
          </a:xfrm>
        </p:grpSpPr>
        <p:sp>
          <p:nvSpPr>
            <p:cNvPr id="9170" name="Google Shape;9170;p7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72"/>
          <p:cNvGrpSpPr/>
          <p:nvPr/>
        </p:nvGrpSpPr>
        <p:grpSpPr>
          <a:xfrm>
            <a:off x="3050101" y="2281003"/>
            <a:ext cx="354311" cy="353394"/>
            <a:chOff x="-48629225" y="3938500"/>
            <a:chExt cx="299300" cy="298525"/>
          </a:xfrm>
        </p:grpSpPr>
        <p:sp>
          <p:nvSpPr>
            <p:cNvPr id="9181" name="Google Shape;9181;p7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72"/>
          <p:cNvGrpSpPr/>
          <p:nvPr/>
        </p:nvGrpSpPr>
        <p:grpSpPr>
          <a:xfrm>
            <a:off x="1785504" y="2752344"/>
            <a:ext cx="311458" cy="354341"/>
            <a:chOff x="-46762575" y="3200500"/>
            <a:chExt cx="263100" cy="299325"/>
          </a:xfrm>
        </p:grpSpPr>
        <p:sp>
          <p:nvSpPr>
            <p:cNvPr id="9186" name="Google Shape;9186;p7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72"/>
          <p:cNvGrpSpPr/>
          <p:nvPr/>
        </p:nvGrpSpPr>
        <p:grpSpPr>
          <a:xfrm>
            <a:off x="1763589" y="3211066"/>
            <a:ext cx="355288" cy="312375"/>
            <a:chOff x="-46779900" y="3588000"/>
            <a:chExt cx="300125" cy="263875"/>
          </a:xfrm>
        </p:grpSpPr>
        <p:sp>
          <p:nvSpPr>
            <p:cNvPr id="9192" name="Google Shape;9192;p7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72"/>
          <p:cNvGrpSpPr/>
          <p:nvPr/>
        </p:nvGrpSpPr>
        <p:grpSpPr>
          <a:xfrm>
            <a:off x="1764062" y="3625988"/>
            <a:ext cx="354341" cy="353394"/>
            <a:chOff x="-46779100" y="3938500"/>
            <a:chExt cx="299325" cy="298525"/>
          </a:xfrm>
        </p:grpSpPr>
        <p:sp>
          <p:nvSpPr>
            <p:cNvPr id="9197" name="Google Shape;9197;p7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72"/>
          <p:cNvGrpSpPr/>
          <p:nvPr/>
        </p:nvGrpSpPr>
        <p:grpSpPr>
          <a:xfrm>
            <a:off x="3971800" y="2758855"/>
            <a:ext cx="355258" cy="355288"/>
            <a:chOff x="-44924250" y="3206000"/>
            <a:chExt cx="300100" cy="300125"/>
          </a:xfrm>
        </p:grpSpPr>
        <p:sp>
          <p:nvSpPr>
            <p:cNvPr id="9200" name="Google Shape;9200;p7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72"/>
          <p:cNvGrpSpPr/>
          <p:nvPr/>
        </p:nvGrpSpPr>
        <p:grpSpPr>
          <a:xfrm>
            <a:off x="1286286" y="1386849"/>
            <a:ext cx="355258" cy="355258"/>
            <a:chOff x="-50134375" y="3183175"/>
            <a:chExt cx="300100" cy="300100"/>
          </a:xfrm>
        </p:grpSpPr>
        <p:sp>
          <p:nvSpPr>
            <p:cNvPr id="9206" name="Google Shape;9206;p7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72"/>
          <p:cNvGrpSpPr/>
          <p:nvPr/>
        </p:nvGrpSpPr>
        <p:grpSpPr>
          <a:xfrm>
            <a:off x="1286286" y="1822251"/>
            <a:ext cx="355258" cy="355288"/>
            <a:chOff x="-50134375" y="3550975"/>
            <a:chExt cx="300100" cy="300125"/>
          </a:xfrm>
        </p:grpSpPr>
        <p:sp>
          <p:nvSpPr>
            <p:cNvPr id="9217" name="Google Shape;9217;p7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72"/>
          <p:cNvGrpSpPr/>
          <p:nvPr/>
        </p:nvGrpSpPr>
        <p:grpSpPr>
          <a:xfrm>
            <a:off x="1286286" y="2259783"/>
            <a:ext cx="355258" cy="355051"/>
            <a:chOff x="-50134375" y="3920575"/>
            <a:chExt cx="300100" cy="299925"/>
          </a:xfrm>
        </p:grpSpPr>
        <p:sp>
          <p:nvSpPr>
            <p:cNvPr id="9220" name="Google Shape;9220;p7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72"/>
          <p:cNvGrpSpPr/>
          <p:nvPr/>
        </p:nvGrpSpPr>
        <p:grpSpPr>
          <a:xfrm>
            <a:off x="3497010" y="1407358"/>
            <a:ext cx="357123" cy="355258"/>
            <a:chOff x="-48262200" y="3200500"/>
            <a:chExt cx="301675" cy="300100"/>
          </a:xfrm>
        </p:grpSpPr>
        <p:sp>
          <p:nvSpPr>
            <p:cNvPr id="9224" name="Google Shape;9224;p7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72"/>
          <p:cNvGrpSpPr/>
          <p:nvPr/>
        </p:nvGrpSpPr>
        <p:grpSpPr>
          <a:xfrm>
            <a:off x="3526383" y="1844447"/>
            <a:ext cx="298377" cy="354519"/>
            <a:chOff x="-48233050" y="3569725"/>
            <a:chExt cx="252050" cy="299475"/>
          </a:xfrm>
        </p:grpSpPr>
        <p:sp>
          <p:nvSpPr>
            <p:cNvPr id="9234" name="Google Shape;9234;p7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2"/>
          <p:cNvGrpSpPr/>
          <p:nvPr/>
        </p:nvGrpSpPr>
        <p:grpSpPr>
          <a:xfrm>
            <a:off x="3550148" y="2278191"/>
            <a:ext cx="250847" cy="358070"/>
            <a:chOff x="-48216525" y="3936125"/>
            <a:chExt cx="211900" cy="302475"/>
          </a:xfrm>
        </p:grpSpPr>
        <p:sp>
          <p:nvSpPr>
            <p:cNvPr id="9238" name="Google Shape;9238;p7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2" name="Google Shape;9242;p72"/>
          <p:cNvGrpSpPr/>
          <p:nvPr/>
        </p:nvGrpSpPr>
        <p:grpSpPr>
          <a:xfrm>
            <a:off x="2205866" y="2753261"/>
            <a:ext cx="355258" cy="355288"/>
            <a:chOff x="-46410500" y="3201275"/>
            <a:chExt cx="300100" cy="300125"/>
          </a:xfrm>
        </p:grpSpPr>
        <p:sp>
          <p:nvSpPr>
            <p:cNvPr id="9243" name="Google Shape;9243;p7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72"/>
          <p:cNvGrpSpPr/>
          <p:nvPr/>
        </p:nvGrpSpPr>
        <p:grpSpPr>
          <a:xfrm>
            <a:off x="2205866" y="3188692"/>
            <a:ext cx="355258" cy="356205"/>
            <a:chOff x="-46409700" y="3569100"/>
            <a:chExt cx="300100" cy="300900"/>
          </a:xfrm>
        </p:grpSpPr>
        <p:sp>
          <p:nvSpPr>
            <p:cNvPr id="9249" name="Google Shape;9249;p7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72"/>
          <p:cNvGrpSpPr/>
          <p:nvPr/>
        </p:nvGrpSpPr>
        <p:grpSpPr>
          <a:xfrm>
            <a:off x="2193747" y="3624124"/>
            <a:ext cx="379497" cy="358070"/>
            <a:chOff x="-46422300" y="3936925"/>
            <a:chExt cx="320575" cy="302475"/>
          </a:xfrm>
        </p:grpSpPr>
        <p:sp>
          <p:nvSpPr>
            <p:cNvPr id="9255" name="Google Shape;9255;p7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72"/>
          <p:cNvGrpSpPr/>
          <p:nvPr/>
        </p:nvGrpSpPr>
        <p:grpSpPr>
          <a:xfrm>
            <a:off x="3971326" y="3178452"/>
            <a:ext cx="356205" cy="355258"/>
            <a:chOff x="-44914800" y="3560450"/>
            <a:chExt cx="300900" cy="300100"/>
          </a:xfrm>
        </p:grpSpPr>
        <p:sp>
          <p:nvSpPr>
            <p:cNvPr id="9258" name="Google Shape;9258;p7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3" name="Google Shape;9263;p72"/>
          <p:cNvGrpSpPr/>
          <p:nvPr/>
        </p:nvGrpSpPr>
        <p:grpSpPr>
          <a:xfrm>
            <a:off x="1726378" y="1387086"/>
            <a:ext cx="354311" cy="354104"/>
            <a:chOff x="-49764975" y="3183375"/>
            <a:chExt cx="299300" cy="299125"/>
          </a:xfrm>
        </p:grpSpPr>
        <p:sp>
          <p:nvSpPr>
            <p:cNvPr id="9264" name="Google Shape;9264;p7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72"/>
          <p:cNvGrpSpPr/>
          <p:nvPr/>
        </p:nvGrpSpPr>
        <p:grpSpPr>
          <a:xfrm>
            <a:off x="1726378" y="1822547"/>
            <a:ext cx="354311" cy="355909"/>
            <a:chOff x="-49764975" y="3551225"/>
            <a:chExt cx="299300" cy="300650"/>
          </a:xfrm>
        </p:grpSpPr>
        <p:sp>
          <p:nvSpPr>
            <p:cNvPr id="9274" name="Google Shape;9274;p7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72"/>
          <p:cNvGrpSpPr/>
          <p:nvPr/>
        </p:nvGrpSpPr>
        <p:grpSpPr>
          <a:xfrm>
            <a:off x="1724040" y="2259310"/>
            <a:ext cx="358987" cy="355525"/>
            <a:chOff x="-49766550" y="3920175"/>
            <a:chExt cx="303250" cy="300325"/>
          </a:xfrm>
        </p:grpSpPr>
        <p:sp>
          <p:nvSpPr>
            <p:cNvPr id="9286" name="Google Shape;9286;p7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72"/>
          <p:cNvGrpSpPr/>
          <p:nvPr/>
        </p:nvGrpSpPr>
        <p:grpSpPr>
          <a:xfrm>
            <a:off x="3939571" y="1407358"/>
            <a:ext cx="357123" cy="354341"/>
            <a:chOff x="-47892800" y="3200500"/>
            <a:chExt cx="301675" cy="299325"/>
          </a:xfrm>
        </p:grpSpPr>
        <p:sp>
          <p:nvSpPr>
            <p:cNvPr id="9291" name="Google Shape;9291;p7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72"/>
          <p:cNvGrpSpPr/>
          <p:nvPr/>
        </p:nvGrpSpPr>
        <p:grpSpPr>
          <a:xfrm>
            <a:off x="4003437" y="1843707"/>
            <a:ext cx="229391" cy="355258"/>
            <a:chOff x="-47839250" y="3569100"/>
            <a:chExt cx="193775" cy="300100"/>
          </a:xfrm>
        </p:grpSpPr>
        <p:sp>
          <p:nvSpPr>
            <p:cNvPr id="9298" name="Google Shape;9298;p7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72"/>
          <p:cNvGrpSpPr/>
          <p:nvPr/>
        </p:nvGrpSpPr>
        <p:grpSpPr>
          <a:xfrm>
            <a:off x="3940503" y="2280056"/>
            <a:ext cx="355258" cy="356205"/>
            <a:chOff x="-47892800" y="3937700"/>
            <a:chExt cx="300100" cy="300900"/>
          </a:xfrm>
        </p:grpSpPr>
        <p:sp>
          <p:nvSpPr>
            <p:cNvPr id="9305" name="Google Shape;9305;p7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72"/>
          <p:cNvGrpSpPr/>
          <p:nvPr/>
        </p:nvGrpSpPr>
        <p:grpSpPr>
          <a:xfrm>
            <a:off x="2645798" y="2773770"/>
            <a:ext cx="355258" cy="311458"/>
            <a:chOff x="-46042675" y="3218600"/>
            <a:chExt cx="300100" cy="263100"/>
          </a:xfrm>
        </p:grpSpPr>
        <p:sp>
          <p:nvSpPr>
            <p:cNvPr id="9314" name="Google Shape;9314;p7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72"/>
          <p:cNvGrpSpPr/>
          <p:nvPr/>
        </p:nvGrpSpPr>
        <p:grpSpPr>
          <a:xfrm>
            <a:off x="2645798" y="3188219"/>
            <a:ext cx="355258" cy="323118"/>
            <a:chOff x="-46042675" y="3568700"/>
            <a:chExt cx="300100" cy="272950"/>
          </a:xfrm>
        </p:grpSpPr>
        <p:sp>
          <p:nvSpPr>
            <p:cNvPr id="9321" name="Google Shape;9321;p7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72"/>
          <p:cNvGrpSpPr/>
          <p:nvPr/>
        </p:nvGrpSpPr>
        <p:grpSpPr>
          <a:xfrm>
            <a:off x="2687749" y="3625189"/>
            <a:ext cx="271357" cy="356057"/>
            <a:chOff x="-46007225" y="3937825"/>
            <a:chExt cx="229225" cy="300775"/>
          </a:xfrm>
        </p:grpSpPr>
        <p:sp>
          <p:nvSpPr>
            <p:cNvPr id="9326" name="Google Shape;9326;p7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2"/>
          <p:cNvGrpSpPr/>
          <p:nvPr/>
        </p:nvGrpSpPr>
        <p:grpSpPr>
          <a:xfrm>
            <a:off x="3993241" y="3615275"/>
            <a:ext cx="312375" cy="357596"/>
            <a:chOff x="-44895900" y="3929450"/>
            <a:chExt cx="263875" cy="302075"/>
          </a:xfrm>
        </p:grpSpPr>
        <p:sp>
          <p:nvSpPr>
            <p:cNvPr id="9337" name="Google Shape;9337;p7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72"/>
          <p:cNvGrpSpPr/>
          <p:nvPr/>
        </p:nvGrpSpPr>
        <p:grpSpPr>
          <a:xfrm>
            <a:off x="2167060" y="1398036"/>
            <a:ext cx="356205" cy="332885"/>
            <a:chOff x="-49397175" y="3192625"/>
            <a:chExt cx="300900" cy="281200"/>
          </a:xfrm>
        </p:grpSpPr>
        <p:sp>
          <p:nvSpPr>
            <p:cNvPr id="9344" name="Google Shape;9344;p7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72"/>
          <p:cNvGrpSpPr/>
          <p:nvPr/>
        </p:nvGrpSpPr>
        <p:grpSpPr>
          <a:xfrm>
            <a:off x="2193163" y="1822251"/>
            <a:ext cx="304000" cy="356205"/>
            <a:chOff x="-49375900" y="3550975"/>
            <a:chExt cx="256800" cy="300900"/>
          </a:xfrm>
        </p:grpSpPr>
        <p:sp>
          <p:nvSpPr>
            <p:cNvPr id="9352" name="Google Shape;9352;p7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2"/>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72"/>
          <p:cNvGrpSpPr/>
          <p:nvPr/>
        </p:nvGrpSpPr>
        <p:grpSpPr>
          <a:xfrm>
            <a:off x="2188516" y="2259546"/>
            <a:ext cx="313293" cy="356205"/>
            <a:chOff x="-49378250" y="3920375"/>
            <a:chExt cx="264650" cy="300900"/>
          </a:xfrm>
        </p:grpSpPr>
        <p:sp>
          <p:nvSpPr>
            <p:cNvPr id="9364" name="Google Shape;9364;p7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1" name="Google Shape;9371;p72"/>
          <p:cNvGrpSpPr/>
          <p:nvPr/>
        </p:nvGrpSpPr>
        <p:grpSpPr>
          <a:xfrm>
            <a:off x="907504" y="2752344"/>
            <a:ext cx="312375" cy="357123"/>
            <a:chOff x="-47505300" y="3200500"/>
            <a:chExt cx="263875" cy="301675"/>
          </a:xfrm>
        </p:grpSpPr>
        <p:sp>
          <p:nvSpPr>
            <p:cNvPr id="9372" name="Google Shape;9372;p7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72"/>
          <p:cNvGrpSpPr/>
          <p:nvPr/>
        </p:nvGrpSpPr>
        <p:grpSpPr>
          <a:xfrm>
            <a:off x="885604" y="3188692"/>
            <a:ext cx="356176" cy="355051"/>
            <a:chOff x="-47524975" y="3569100"/>
            <a:chExt cx="300875" cy="299925"/>
          </a:xfrm>
        </p:grpSpPr>
        <p:sp>
          <p:nvSpPr>
            <p:cNvPr id="9386" name="Google Shape;9386;p7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72"/>
          <p:cNvGrpSpPr/>
          <p:nvPr/>
        </p:nvGrpSpPr>
        <p:grpSpPr>
          <a:xfrm>
            <a:off x="886062" y="3667954"/>
            <a:ext cx="355258" cy="270410"/>
            <a:chOff x="-47523400" y="3973950"/>
            <a:chExt cx="300100" cy="228425"/>
          </a:xfrm>
        </p:grpSpPr>
        <p:sp>
          <p:nvSpPr>
            <p:cNvPr id="9392" name="Google Shape;9392;p7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72"/>
          <p:cNvGrpSpPr/>
          <p:nvPr/>
        </p:nvGrpSpPr>
        <p:grpSpPr>
          <a:xfrm>
            <a:off x="3091183" y="2750953"/>
            <a:ext cx="354341" cy="357596"/>
            <a:chOff x="-45673275" y="3199325"/>
            <a:chExt cx="299325" cy="302075"/>
          </a:xfrm>
        </p:grpSpPr>
        <p:sp>
          <p:nvSpPr>
            <p:cNvPr id="9398" name="Google Shape;9398;p7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72"/>
          <p:cNvGrpSpPr/>
          <p:nvPr/>
        </p:nvGrpSpPr>
        <p:grpSpPr>
          <a:xfrm>
            <a:off x="3090251" y="3209202"/>
            <a:ext cx="356205" cy="314240"/>
            <a:chOff x="-45674075" y="3586425"/>
            <a:chExt cx="300900" cy="265450"/>
          </a:xfrm>
        </p:grpSpPr>
        <p:sp>
          <p:nvSpPr>
            <p:cNvPr id="9402" name="Google Shape;9402;p7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72"/>
          <p:cNvGrpSpPr/>
          <p:nvPr/>
        </p:nvGrpSpPr>
        <p:grpSpPr>
          <a:xfrm>
            <a:off x="3091183" y="3625041"/>
            <a:ext cx="354341" cy="356205"/>
            <a:chOff x="-45673275" y="3937700"/>
            <a:chExt cx="299325" cy="300900"/>
          </a:xfrm>
        </p:grpSpPr>
        <p:sp>
          <p:nvSpPr>
            <p:cNvPr id="9405" name="Google Shape;9405;p7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72"/>
          <p:cNvGrpSpPr/>
          <p:nvPr/>
        </p:nvGrpSpPr>
        <p:grpSpPr>
          <a:xfrm>
            <a:off x="2205349" y="4117825"/>
            <a:ext cx="356205" cy="356205"/>
            <a:chOff x="-44512325" y="3176075"/>
            <a:chExt cx="300900" cy="300900"/>
          </a:xfrm>
        </p:grpSpPr>
        <p:sp>
          <p:nvSpPr>
            <p:cNvPr id="9412" name="Google Shape;9412;p7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72"/>
          <p:cNvGrpSpPr/>
          <p:nvPr/>
        </p:nvGrpSpPr>
        <p:grpSpPr>
          <a:xfrm>
            <a:off x="2608689" y="1386849"/>
            <a:ext cx="354341" cy="354341"/>
            <a:chOff x="-49027775" y="3183175"/>
            <a:chExt cx="299325" cy="299325"/>
          </a:xfrm>
        </p:grpSpPr>
        <p:sp>
          <p:nvSpPr>
            <p:cNvPr id="9416" name="Google Shape;9416;p7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72"/>
          <p:cNvGrpSpPr/>
          <p:nvPr/>
        </p:nvGrpSpPr>
        <p:grpSpPr>
          <a:xfrm>
            <a:off x="2608230" y="1822251"/>
            <a:ext cx="355258" cy="357152"/>
            <a:chOff x="-49027775" y="3550975"/>
            <a:chExt cx="300100" cy="301700"/>
          </a:xfrm>
        </p:grpSpPr>
        <p:sp>
          <p:nvSpPr>
            <p:cNvPr id="9421" name="Google Shape;9421;p7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72"/>
          <p:cNvGrpSpPr/>
          <p:nvPr/>
        </p:nvGrpSpPr>
        <p:grpSpPr>
          <a:xfrm>
            <a:off x="2606306" y="2259310"/>
            <a:ext cx="359106" cy="355525"/>
            <a:chOff x="-49031025" y="3920175"/>
            <a:chExt cx="303350" cy="300325"/>
          </a:xfrm>
        </p:grpSpPr>
        <p:sp>
          <p:nvSpPr>
            <p:cNvPr id="9432" name="Google Shape;9432;p7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72"/>
          <p:cNvGrpSpPr/>
          <p:nvPr/>
        </p:nvGrpSpPr>
        <p:grpSpPr>
          <a:xfrm>
            <a:off x="1322411" y="2752344"/>
            <a:ext cx="356176" cy="354341"/>
            <a:chOff x="-47155575" y="3200500"/>
            <a:chExt cx="300875" cy="299325"/>
          </a:xfrm>
        </p:grpSpPr>
        <p:sp>
          <p:nvSpPr>
            <p:cNvPr id="9439" name="Google Shape;9439;p7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72"/>
          <p:cNvGrpSpPr/>
          <p:nvPr/>
        </p:nvGrpSpPr>
        <p:grpSpPr>
          <a:xfrm>
            <a:off x="1322870" y="3188692"/>
            <a:ext cx="355258" cy="355258"/>
            <a:chOff x="-47154800" y="3569100"/>
            <a:chExt cx="300100" cy="300100"/>
          </a:xfrm>
        </p:grpSpPr>
        <p:sp>
          <p:nvSpPr>
            <p:cNvPr id="9446" name="Google Shape;9446;p7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72"/>
          <p:cNvGrpSpPr/>
          <p:nvPr/>
        </p:nvGrpSpPr>
        <p:grpSpPr>
          <a:xfrm>
            <a:off x="1323343" y="3626905"/>
            <a:ext cx="354311" cy="353423"/>
            <a:chOff x="-47154000" y="3939275"/>
            <a:chExt cx="299300" cy="298550"/>
          </a:xfrm>
        </p:grpSpPr>
        <p:sp>
          <p:nvSpPr>
            <p:cNvPr id="9453" name="Google Shape;9453;p7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72"/>
          <p:cNvGrpSpPr/>
          <p:nvPr/>
        </p:nvGrpSpPr>
        <p:grpSpPr>
          <a:xfrm>
            <a:off x="3548633" y="2752344"/>
            <a:ext cx="312375" cy="354341"/>
            <a:chOff x="-45286550" y="3200500"/>
            <a:chExt cx="263875" cy="299325"/>
          </a:xfrm>
        </p:grpSpPr>
        <p:sp>
          <p:nvSpPr>
            <p:cNvPr id="9458" name="Google Shape;9458;p7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72"/>
          <p:cNvGrpSpPr/>
          <p:nvPr/>
        </p:nvGrpSpPr>
        <p:grpSpPr>
          <a:xfrm>
            <a:off x="3548633" y="3189639"/>
            <a:ext cx="312375" cy="354311"/>
            <a:chOff x="-45286550" y="3569900"/>
            <a:chExt cx="263875" cy="299300"/>
          </a:xfrm>
        </p:grpSpPr>
        <p:sp>
          <p:nvSpPr>
            <p:cNvPr id="9462" name="Google Shape;9462;p7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72"/>
          <p:cNvGrpSpPr/>
          <p:nvPr/>
        </p:nvGrpSpPr>
        <p:grpSpPr>
          <a:xfrm>
            <a:off x="3559820" y="3625988"/>
            <a:ext cx="290001" cy="355258"/>
            <a:chOff x="-45277900" y="3938500"/>
            <a:chExt cx="244975" cy="300100"/>
          </a:xfrm>
        </p:grpSpPr>
        <p:sp>
          <p:nvSpPr>
            <p:cNvPr id="9469" name="Google Shape;9469;p7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72"/>
          <p:cNvGrpSpPr/>
          <p:nvPr/>
        </p:nvGrpSpPr>
        <p:grpSpPr>
          <a:xfrm>
            <a:off x="2645769" y="4095090"/>
            <a:ext cx="355258" cy="355258"/>
            <a:chOff x="-44502875" y="3576975"/>
            <a:chExt cx="300100" cy="300100"/>
          </a:xfrm>
        </p:grpSpPr>
        <p:sp>
          <p:nvSpPr>
            <p:cNvPr id="9474" name="Google Shape;9474;p7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72"/>
          <p:cNvGrpSpPr/>
          <p:nvPr/>
        </p:nvGrpSpPr>
        <p:grpSpPr>
          <a:xfrm>
            <a:off x="4858981" y="1820745"/>
            <a:ext cx="356196" cy="354670"/>
            <a:chOff x="-13946200" y="3647075"/>
            <a:chExt cx="353650" cy="352100"/>
          </a:xfrm>
        </p:grpSpPr>
        <p:sp>
          <p:nvSpPr>
            <p:cNvPr id="9478" name="Google Shape;9478;p7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72"/>
          <p:cNvGrpSpPr/>
          <p:nvPr/>
        </p:nvGrpSpPr>
        <p:grpSpPr>
          <a:xfrm>
            <a:off x="6642374" y="1380228"/>
            <a:ext cx="357002" cy="354267"/>
            <a:chOff x="-12163025" y="3214275"/>
            <a:chExt cx="354450" cy="351700"/>
          </a:xfrm>
        </p:grpSpPr>
        <p:sp>
          <p:nvSpPr>
            <p:cNvPr id="9485" name="Google Shape;9485;p7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72"/>
          <p:cNvGrpSpPr/>
          <p:nvPr/>
        </p:nvGrpSpPr>
        <p:grpSpPr>
          <a:xfrm>
            <a:off x="6643154" y="1819965"/>
            <a:ext cx="355441" cy="356232"/>
            <a:chOff x="-12160675" y="3647875"/>
            <a:chExt cx="352900" cy="353650"/>
          </a:xfrm>
        </p:grpSpPr>
        <p:sp>
          <p:nvSpPr>
            <p:cNvPr id="9489" name="Google Shape;9489;p7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72"/>
          <p:cNvGrpSpPr/>
          <p:nvPr/>
        </p:nvGrpSpPr>
        <p:grpSpPr>
          <a:xfrm>
            <a:off x="6653870" y="2264421"/>
            <a:ext cx="354635" cy="356232"/>
            <a:chOff x="-12160675" y="4081850"/>
            <a:chExt cx="352100" cy="353650"/>
          </a:xfrm>
        </p:grpSpPr>
        <p:sp>
          <p:nvSpPr>
            <p:cNvPr id="9497" name="Google Shape;9497;p7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72"/>
          <p:cNvGrpSpPr/>
          <p:nvPr/>
        </p:nvGrpSpPr>
        <p:grpSpPr>
          <a:xfrm>
            <a:off x="4858836" y="2738864"/>
            <a:ext cx="355416" cy="355652"/>
            <a:chOff x="-10391650" y="3180600"/>
            <a:chExt cx="352875" cy="353075"/>
          </a:xfrm>
        </p:grpSpPr>
        <p:sp>
          <p:nvSpPr>
            <p:cNvPr id="9504" name="Google Shape;9504;p7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72"/>
          <p:cNvGrpSpPr/>
          <p:nvPr/>
        </p:nvGrpSpPr>
        <p:grpSpPr>
          <a:xfrm>
            <a:off x="4858835" y="3215662"/>
            <a:ext cx="354635" cy="353890"/>
            <a:chOff x="-10390875" y="3616350"/>
            <a:chExt cx="352100" cy="351325"/>
          </a:xfrm>
        </p:grpSpPr>
        <p:sp>
          <p:nvSpPr>
            <p:cNvPr id="9511" name="Google Shape;9511;p7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72"/>
          <p:cNvGrpSpPr/>
          <p:nvPr/>
        </p:nvGrpSpPr>
        <p:grpSpPr>
          <a:xfrm>
            <a:off x="7525810" y="2740327"/>
            <a:ext cx="312585" cy="354670"/>
            <a:chOff x="-10370400" y="4049550"/>
            <a:chExt cx="310350" cy="352100"/>
          </a:xfrm>
        </p:grpSpPr>
        <p:sp>
          <p:nvSpPr>
            <p:cNvPr id="9515" name="Google Shape;9515;p7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72"/>
          <p:cNvGrpSpPr/>
          <p:nvPr/>
        </p:nvGrpSpPr>
        <p:grpSpPr>
          <a:xfrm>
            <a:off x="6630066" y="2739268"/>
            <a:ext cx="379236" cy="354847"/>
            <a:chOff x="-8674650" y="3210975"/>
            <a:chExt cx="376525" cy="352275"/>
          </a:xfrm>
        </p:grpSpPr>
        <p:sp>
          <p:nvSpPr>
            <p:cNvPr id="9521" name="Google Shape;9521;p7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72"/>
          <p:cNvGrpSpPr/>
          <p:nvPr/>
        </p:nvGrpSpPr>
        <p:grpSpPr>
          <a:xfrm>
            <a:off x="5301563" y="1820745"/>
            <a:ext cx="356221" cy="354670"/>
            <a:chOff x="-13512225" y="3647075"/>
            <a:chExt cx="353675" cy="352100"/>
          </a:xfrm>
        </p:grpSpPr>
        <p:sp>
          <p:nvSpPr>
            <p:cNvPr id="9528" name="Google Shape;9528;p7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72"/>
          <p:cNvGrpSpPr/>
          <p:nvPr/>
        </p:nvGrpSpPr>
        <p:grpSpPr>
          <a:xfrm>
            <a:off x="5311876" y="2264811"/>
            <a:ext cx="356221" cy="355451"/>
            <a:chOff x="-13512225" y="4080275"/>
            <a:chExt cx="353675" cy="352875"/>
          </a:xfrm>
        </p:grpSpPr>
        <p:sp>
          <p:nvSpPr>
            <p:cNvPr id="9539" name="Google Shape;9539;p7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72"/>
          <p:cNvGrpSpPr/>
          <p:nvPr/>
        </p:nvGrpSpPr>
        <p:grpSpPr>
          <a:xfrm>
            <a:off x="7084956" y="1412172"/>
            <a:ext cx="356196" cy="290379"/>
            <a:chOff x="-11728250" y="3245400"/>
            <a:chExt cx="353650" cy="288275"/>
          </a:xfrm>
        </p:grpSpPr>
        <p:sp>
          <p:nvSpPr>
            <p:cNvPr id="9551" name="Google Shape;9551;p7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72"/>
          <p:cNvGrpSpPr/>
          <p:nvPr/>
        </p:nvGrpSpPr>
        <p:grpSpPr>
          <a:xfrm>
            <a:off x="7117464" y="2264811"/>
            <a:ext cx="311804" cy="355451"/>
            <a:chOff x="-11703850" y="4081850"/>
            <a:chExt cx="309575" cy="352875"/>
          </a:xfrm>
        </p:grpSpPr>
        <p:sp>
          <p:nvSpPr>
            <p:cNvPr id="9557" name="Google Shape;9557;p7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5" name="Google Shape;9565;p72"/>
          <p:cNvGrpSpPr/>
          <p:nvPr/>
        </p:nvGrpSpPr>
        <p:grpSpPr>
          <a:xfrm>
            <a:off x="5306120" y="2738964"/>
            <a:ext cx="357002" cy="355451"/>
            <a:chOff x="-9958475" y="3180025"/>
            <a:chExt cx="354450" cy="352875"/>
          </a:xfrm>
        </p:grpSpPr>
        <p:sp>
          <p:nvSpPr>
            <p:cNvPr id="9566" name="Google Shape;9566;p7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72"/>
          <p:cNvGrpSpPr/>
          <p:nvPr/>
        </p:nvGrpSpPr>
        <p:grpSpPr>
          <a:xfrm>
            <a:off x="5315247" y="3214945"/>
            <a:ext cx="337966" cy="355325"/>
            <a:chOff x="-9949025" y="3615575"/>
            <a:chExt cx="335550" cy="352750"/>
          </a:xfrm>
        </p:grpSpPr>
        <p:sp>
          <p:nvSpPr>
            <p:cNvPr id="9570" name="Google Shape;9570;p7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72"/>
          <p:cNvGrpSpPr/>
          <p:nvPr/>
        </p:nvGrpSpPr>
        <p:grpSpPr>
          <a:xfrm>
            <a:off x="7950093" y="2738451"/>
            <a:ext cx="360175" cy="358423"/>
            <a:chOff x="-9961625" y="4048175"/>
            <a:chExt cx="357600" cy="355825"/>
          </a:xfrm>
        </p:grpSpPr>
        <p:sp>
          <p:nvSpPr>
            <p:cNvPr id="9574" name="Google Shape;9574;p7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72"/>
          <p:cNvGrpSpPr/>
          <p:nvPr/>
        </p:nvGrpSpPr>
        <p:grpSpPr>
          <a:xfrm>
            <a:off x="6636814" y="3213963"/>
            <a:ext cx="364959" cy="357289"/>
            <a:chOff x="-8680950" y="3624225"/>
            <a:chExt cx="362350" cy="354700"/>
          </a:xfrm>
        </p:grpSpPr>
        <p:sp>
          <p:nvSpPr>
            <p:cNvPr id="9581" name="Google Shape;9581;p7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72"/>
          <p:cNvGrpSpPr/>
          <p:nvPr/>
        </p:nvGrpSpPr>
        <p:grpSpPr>
          <a:xfrm>
            <a:off x="5773058" y="1379624"/>
            <a:ext cx="313365" cy="355476"/>
            <a:chOff x="-13056975" y="3212300"/>
            <a:chExt cx="311125" cy="352900"/>
          </a:xfrm>
        </p:grpSpPr>
        <p:sp>
          <p:nvSpPr>
            <p:cNvPr id="9588" name="Google Shape;9588;p7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72"/>
          <p:cNvGrpSpPr/>
          <p:nvPr/>
        </p:nvGrpSpPr>
        <p:grpSpPr>
          <a:xfrm>
            <a:off x="5750446" y="1820418"/>
            <a:ext cx="358588" cy="355325"/>
            <a:chOff x="-13077450" y="3647075"/>
            <a:chExt cx="356025" cy="352750"/>
          </a:xfrm>
        </p:grpSpPr>
        <p:sp>
          <p:nvSpPr>
            <p:cNvPr id="9593" name="Google Shape;9593;p7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72"/>
          <p:cNvGrpSpPr/>
          <p:nvPr/>
        </p:nvGrpSpPr>
        <p:grpSpPr>
          <a:xfrm>
            <a:off x="5761552" y="2264018"/>
            <a:ext cx="357002" cy="357037"/>
            <a:chOff x="-13079025" y="4079475"/>
            <a:chExt cx="354450" cy="354450"/>
          </a:xfrm>
        </p:grpSpPr>
        <p:sp>
          <p:nvSpPr>
            <p:cNvPr id="9597" name="Google Shape;9597;p7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72"/>
          <p:cNvGrpSpPr/>
          <p:nvPr/>
        </p:nvGrpSpPr>
        <p:grpSpPr>
          <a:xfrm>
            <a:off x="7534619" y="1380027"/>
            <a:ext cx="356221" cy="354670"/>
            <a:chOff x="-11292700" y="3213875"/>
            <a:chExt cx="353675" cy="352100"/>
          </a:xfrm>
        </p:grpSpPr>
        <p:sp>
          <p:nvSpPr>
            <p:cNvPr id="9602" name="Google Shape;9602;p7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2"/>
          <p:cNvGrpSpPr/>
          <p:nvPr/>
        </p:nvGrpSpPr>
        <p:grpSpPr>
          <a:xfrm>
            <a:off x="7528677" y="1819965"/>
            <a:ext cx="368106" cy="356232"/>
            <a:chOff x="-11299000" y="3647875"/>
            <a:chExt cx="365475" cy="353650"/>
          </a:xfrm>
        </p:grpSpPr>
        <p:sp>
          <p:nvSpPr>
            <p:cNvPr id="9610" name="Google Shape;9610;p7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72"/>
          <p:cNvGrpSpPr/>
          <p:nvPr/>
        </p:nvGrpSpPr>
        <p:grpSpPr>
          <a:xfrm>
            <a:off x="7544139" y="2275916"/>
            <a:ext cx="357808" cy="333240"/>
            <a:chOff x="-11295075" y="4092875"/>
            <a:chExt cx="355250" cy="330825"/>
          </a:xfrm>
        </p:grpSpPr>
        <p:sp>
          <p:nvSpPr>
            <p:cNvPr id="9617" name="Google Shape;9617;p7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72"/>
          <p:cNvGrpSpPr/>
          <p:nvPr/>
        </p:nvGrpSpPr>
        <p:grpSpPr>
          <a:xfrm>
            <a:off x="5769739" y="2738964"/>
            <a:ext cx="312585" cy="355451"/>
            <a:chOff x="-9500075" y="3180800"/>
            <a:chExt cx="310350" cy="352875"/>
          </a:xfrm>
        </p:grpSpPr>
        <p:sp>
          <p:nvSpPr>
            <p:cNvPr id="9623" name="Google Shape;9623;p7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72"/>
          <p:cNvGrpSpPr/>
          <p:nvPr/>
        </p:nvGrpSpPr>
        <p:grpSpPr>
          <a:xfrm>
            <a:off x="5747530" y="3214479"/>
            <a:ext cx="356221" cy="356257"/>
            <a:chOff x="-9523700" y="3614000"/>
            <a:chExt cx="353675" cy="353675"/>
          </a:xfrm>
        </p:grpSpPr>
        <p:sp>
          <p:nvSpPr>
            <p:cNvPr id="9633" name="Google Shape;9633;p7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72"/>
          <p:cNvGrpSpPr/>
          <p:nvPr/>
        </p:nvGrpSpPr>
        <p:grpSpPr>
          <a:xfrm>
            <a:off x="7532481" y="3237121"/>
            <a:ext cx="356221" cy="354670"/>
            <a:chOff x="-9523700" y="4049550"/>
            <a:chExt cx="353675" cy="352100"/>
          </a:xfrm>
        </p:grpSpPr>
        <p:sp>
          <p:nvSpPr>
            <p:cNvPr id="9643" name="Google Shape;9643;p7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72"/>
          <p:cNvGrpSpPr/>
          <p:nvPr/>
        </p:nvGrpSpPr>
        <p:grpSpPr>
          <a:xfrm>
            <a:off x="7088596" y="3237094"/>
            <a:ext cx="357002" cy="311029"/>
            <a:chOff x="-8209150" y="3659675"/>
            <a:chExt cx="354450" cy="308775"/>
          </a:xfrm>
        </p:grpSpPr>
        <p:sp>
          <p:nvSpPr>
            <p:cNvPr id="9651" name="Google Shape;9651;p7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72"/>
          <p:cNvGrpSpPr/>
          <p:nvPr/>
        </p:nvGrpSpPr>
        <p:grpSpPr>
          <a:xfrm>
            <a:off x="6202157" y="2266007"/>
            <a:ext cx="356221" cy="353059"/>
            <a:chOff x="-12643475" y="4081850"/>
            <a:chExt cx="353675" cy="350500"/>
          </a:xfrm>
        </p:grpSpPr>
        <p:sp>
          <p:nvSpPr>
            <p:cNvPr id="9658" name="Google Shape;9658;p7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2" name="Google Shape;9662;p72"/>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3" name="Google Shape;9663;p72"/>
          <p:cNvGrpSpPr/>
          <p:nvPr/>
        </p:nvGrpSpPr>
        <p:grpSpPr>
          <a:xfrm>
            <a:off x="7984757" y="2275916"/>
            <a:ext cx="356221" cy="333240"/>
            <a:chOff x="-10858725" y="4092875"/>
            <a:chExt cx="353675" cy="330825"/>
          </a:xfrm>
        </p:grpSpPr>
        <p:sp>
          <p:nvSpPr>
            <p:cNvPr id="9664" name="Google Shape;9664;p7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72"/>
          <p:cNvGrpSpPr/>
          <p:nvPr/>
        </p:nvGrpSpPr>
        <p:grpSpPr>
          <a:xfrm>
            <a:off x="6243280" y="3214882"/>
            <a:ext cx="252278" cy="355451"/>
            <a:chOff x="-9039300" y="3614000"/>
            <a:chExt cx="250475" cy="352875"/>
          </a:xfrm>
        </p:grpSpPr>
        <p:sp>
          <p:nvSpPr>
            <p:cNvPr id="9671" name="Google Shape;9671;p7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72"/>
          <p:cNvGrpSpPr/>
          <p:nvPr/>
        </p:nvGrpSpPr>
        <p:grpSpPr>
          <a:xfrm>
            <a:off x="7975246" y="3237121"/>
            <a:ext cx="354635" cy="354670"/>
            <a:chOff x="-9088150" y="4049550"/>
            <a:chExt cx="352100" cy="352100"/>
          </a:xfrm>
        </p:grpSpPr>
        <p:sp>
          <p:nvSpPr>
            <p:cNvPr id="9674" name="Google Shape;9674;p7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72"/>
          <p:cNvGrpSpPr/>
          <p:nvPr/>
        </p:nvGrpSpPr>
        <p:grpSpPr>
          <a:xfrm>
            <a:off x="7109610" y="2739354"/>
            <a:ext cx="315757" cy="354670"/>
            <a:chOff x="-8191825" y="3174500"/>
            <a:chExt cx="313500" cy="352100"/>
          </a:xfrm>
        </p:grpSpPr>
        <p:sp>
          <p:nvSpPr>
            <p:cNvPr id="9681" name="Google Shape;9681;p7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72"/>
          <p:cNvGrpSpPr/>
          <p:nvPr/>
        </p:nvGrpSpPr>
        <p:grpSpPr>
          <a:xfrm>
            <a:off x="4858968" y="1379875"/>
            <a:ext cx="356221" cy="354973"/>
            <a:chOff x="-13947000" y="3212800"/>
            <a:chExt cx="353675" cy="352400"/>
          </a:xfrm>
        </p:grpSpPr>
        <p:sp>
          <p:nvSpPr>
            <p:cNvPr id="9685" name="Google Shape;9685;p7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7" name="Google Shape;9687;p72"/>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8" name="Google Shape;9688;p72"/>
          <p:cNvGrpSpPr/>
          <p:nvPr/>
        </p:nvGrpSpPr>
        <p:grpSpPr>
          <a:xfrm>
            <a:off x="5301563" y="1379233"/>
            <a:ext cx="356221" cy="356257"/>
            <a:chOff x="-13512225" y="3211525"/>
            <a:chExt cx="353675" cy="353675"/>
          </a:xfrm>
        </p:grpSpPr>
        <p:sp>
          <p:nvSpPr>
            <p:cNvPr id="9689" name="Google Shape;9689;p7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72"/>
          <p:cNvGrpSpPr/>
          <p:nvPr/>
        </p:nvGrpSpPr>
        <p:grpSpPr>
          <a:xfrm>
            <a:off x="6191845" y="1379624"/>
            <a:ext cx="356221" cy="355476"/>
            <a:chOff x="-12643475" y="3212300"/>
            <a:chExt cx="353675" cy="352900"/>
          </a:xfrm>
        </p:grpSpPr>
        <p:sp>
          <p:nvSpPr>
            <p:cNvPr id="9695" name="Google Shape;9695;p7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72"/>
          <p:cNvGrpSpPr/>
          <p:nvPr/>
        </p:nvGrpSpPr>
        <p:grpSpPr>
          <a:xfrm>
            <a:off x="6191845" y="1831398"/>
            <a:ext cx="356221" cy="333366"/>
            <a:chOff x="-12643475" y="3657325"/>
            <a:chExt cx="353675" cy="330950"/>
          </a:xfrm>
        </p:grpSpPr>
        <p:sp>
          <p:nvSpPr>
            <p:cNvPr id="9705" name="Google Shape;9705;p7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72"/>
          <p:cNvGrpSpPr/>
          <p:nvPr/>
        </p:nvGrpSpPr>
        <p:grpSpPr>
          <a:xfrm>
            <a:off x="7974847" y="1380027"/>
            <a:ext cx="355416" cy="354670"/>
            <a:chOff x="-10857925" y="3213875"/>
            <a:chExt cx="352875" cy="352100"/>
          </a:xfrm>
        </p:grpSpPr>
        <p:sp>
          <p:nvSpPr>
            <p:cNvPr id="9712" name="Google Shape;9712;p7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72"/>
          <p:cNvGrpSpPr/>
          <p:nvPr/>
        </p:nvGrpSpPr>
        <p:grpSpPr>
          <a:xfrm>
            <a:off x="6191762" y="2739455"/>
            <a:ext cx="356096" cy="354469"/>
            <a:chOff x="-9089725" y="3180200"/>
            <a:chExt cx="353550" cy="351900"/>
          </a:xfrm>
        </p:grpSpPr>
        <p:sp>
          <p:nvSpPr>
            <p:cNvPr id="9723" name="Google Shape;9723;p7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72"/>
          <p:cNvGrpSpPr/>
          <p:nvPr/>
        </p:nvGrpSpPr>
        <p:grpSpPr>
          <a:xfrm>
            <a:off x="7083760" y="1819260"/>
            <a:ext cx="358588" cy="357642"/>
            <a:chOff x="7083760" y="1971660"/>
            <a:chExt cx="358588" cy="357642"/>
          </a:xfrm>
        </p:grpSpPr>
        <p:sp>
          <p:nvSpPr>
            <p:cNvPr id="9726" name="Google Shape;9726;p72"/>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2"/>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2"/>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2"/>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2"/>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2"/>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2"/>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2"/>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2"/>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2"/>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2"/>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2"/>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8" name="Google Shape;9738;p72"/>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739" name="Google Shape;9739;p72"/>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43" name="Shape 9743"/>
        <p:cNvGrpSpPr/>
        <p:nvPr/>
      </p:nvGrpSpPr>
      <p:grpSpPr>
        <a:xfrm>
          <a:off x="0" y="0"/>
          <a:ext cx="0" cy="0"/>
          <a:chOff x="0" y="0"/>
          <a:chExt cx="0" cy="0"/>
        </a:xfrm>
      </p:grpSpPr>
      <p:sp>
        <p:nvSpPr>
          <p:cNvPr id="9744" name="Google Shape;9744;p73"/>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5" name="Google Shape;9745;p73"/>
          <p:cNvGrpSpPr/>
          <p:nvPr/>
        </p:nvGrpSpPr>
        <p:grpSpPr>
          <a:xfrm>
            <a:off x="748855" y="2243507"/>
            <a:ext cx="452798" cy="449473"/>
            <a:chOff x="-21322300" y="3693325"/>
            <a:chExt cx="306400" cy="304150"/>
          </a:xfrm>
        </p:grpSpPr>
        <p:sp>
          <p:nvSpPr>
            <p:cNvPr id="9746" name="Google Shape;9746;p7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73"/>
          <p:cNvGrpSpPr/>
          <p:nvPr/>
        </p:nvGrpSpPr>
        <p:grpSpPr>
          <a:xfrm>
            <a:off x="748263" y="2810244"/>
            <a:ext cx="453980" cy="422540"/>
            <a:chOff x="-21322300" y="4077125"/>
            <a:chExt cx="307200" cy="285925"/>
          </a:xfrm>
        </p:grpSpPr>
        <p:sp>
          <p:nvSpPr>
            <p:cNvPr id="9751" name="Google Shape;9751;p7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73"/>
          <p:cNvGrpSpPr/>
          <p:nvPr/>
        </p:nvGrpSpPr>
        <p:grpSpPr>
          <a:xfrm>
            <a:off x="3525440" y="1689128"/>
            <a:ext cx="451653" cy="450212"/>
            <a:chOff x="-19394200" y="3333800"/>
            <a:chExt cx="305625" cy="304650"/>
          </a:xfrm>
        </p:grpSpPr>
        <p:sp>
          <p:nvSpPr>
            <p:cNvPr id="9764" name="Google Shape;9764;p7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73"/>
          <p:cNvGrpSpPr/>
          <p:nvPr/>
        </p:nvGrpSpPr>
        <p:grpSpPr>
          <a:xfrm>
            <a:off x="3524276" y="2243580"/>
            <a:ext cx="453980" cy="449325"/>
            <a:chOff x="-19396575" y="3708500"/>
            <a:chExt cx="307200" cy="304050"/>
          </a:xfrm>
        </p:grpSpPr>
        <p:sp>
          <p:nvSpPr>
            <p:cNvPr id="9774" name="Google Shape;9774;p7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73"/>
          <p:cNvGrpSpPr/>
          <p:nvPr/>
        </p:nvGrpSpPr>
        <p:grpSpPr>
          <a:xfrm>
            <a:off x="3518457" y="2796461"/>
            <a:ext cx="465618" cy="450101"/>
            <a:chOff x="-19394200" y="4084200"/>
            <a:chExt cx="315075" cy="304575"/>
          </a:xfrm>
        </p:grpSpPr>
        <p:sp>
          <p:nvSpPr>
            <p:cNvPr id="9778" name="Google Shape;9778;p7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73"/>
          <p:cNvGrpSpPr/>
          <p:nvPr/>
        </p:nvGrpSpPr>
        <p:grpSpPr>
          <a:xfrm>
            <a:off x="6324167" y="1689001"/>
            <a:ext cx="400447" cy="450470"/>
            <a:chOff x="-17526750" y="3309200"/>
            <a:chExt cx="270975" cy="304825"/>
          </a:xfrm>
        </p:grpSpPr>
        <p:sp>
          <p:nvSpPr>
            <p:cNvPr id="9785" name="Google Shape;9785;p7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73"/>
          <p:cNvGrpSpPr/>
          <p:nvPr/>
        </p:nvGrpSpPr>
        <p:grpSpPr>
          <a:xfrm>
            <a:off x="6300319" y="2244173"/>
            <a:ext cx="448143" cy="448143"/>
            <a:chOff x="-17542500" y="3684100"/>
            <a:chExt cx="303250" cy="303250"/>
          </a:xfrm>
        </p:grpSpPr>
        <p:sp>
          <p:nvSpPr>
            <p:cNvPr id="9791" name="Google Shape;9791;p7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73"/>
          <p:cNvGrpSpPr/>
          <p:nvPr/>
        </p:nvGrpSpPr>
        <p:grpSpPr>
          <a:xfrm>
            <a:off x="6299728" y="2810817"/>
            <a:ext cx="449325" cy="421395"/>
            <a:chOff x="-17542500" y="4068450"/>
            <a:chExt cx="304050" cy="285150"/>
          </a:xfrm>
        </p:grpSpPr>
        <p:sp>
          <p:nvSpPr>
            <p:cNvPr id="9799" name="Google Shape;9799;p7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73"/>
          <p:cNvGrpSpPr/>
          <p:nvPr/>
        </p:nvGrpSpPr>
        <p:grpSpPr>
          <a:xfrm>
            <a:off x="3530150" y="3342211"/>
            <a:ext cx="343404" cy="449325"/>
            <a:chOff x="-15652200" y="3335975"/>
            <a:chExt cx="232375" cy="304050"/>
          </a:xfrm>
        </p:grpSpPr>
        <p:sp>
          <p:nvSpPr>
            <p:cNvPr id="9806" name="Google Shape;9806;p7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73"/>
          <p:cNvGrpSpPr/>
          <p:nvPr/>
        </p:nvGrpSpPr>
        <p:grpSpPr>
          <a:xfrm>
            <a:off x="1304064" y="2243729"/>
            <a:ext cx="449325" cy="449030"/>
            <a:chOff x="-20945825" y="3692175"/>
            <a:chExt cx="304050" cy="303850"/>
          </a:xfrm>
        </p:grpSpPr>
        <p:sp>
          <p:nvSpPr>
            <p:cNvPr id="9816" name="Google Shape;9816;p7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73"/>
          <p:cNvGrpSpPr/>
          <p:nvPr/>
        </p:nvGrpSpPr>
        <p:grpSpPr>
          <a:xfrm>
            <a:off x="4110888" y="1689848"/>
            <a:ext cx="372516" cy="448771"/>
            <a:chOff x="-18994100" y="3334775"/>
            <a:chExt cx="252075" cy="303675"/>
          </a:xfrm>
        </p:grpSpPr>
        <p:sp>
          <p:nvSpPr>
            <p:cNvPr id="9821" name="Google Shape;9821;p7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73"/>
          <p:cNvGrpSpPr/>
          <p:nvPr/>
        </p:nvGrpSpPr>
        <p:grpSpPr>
          <a:xfrm>
            <a:off x="4125445" y="2244743"/>
            <a:ext cx="343404" cy="446998"/>
            <a:chOff x="-18983850" y="3710075"/>
            <a:chExt cx="232375" cy="302475"/>
          </a:xfrm>
        </p:grpSpPr>
        <p:sp>
          <p:nvSpPr>
            <p:cNvPr id="9826" name="Google Shape;9826;p7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73"/>
          <p:cNvGrpSpPr/>
          <p:nvPr/>
        </p:nvGrpSpPr>
        <p:grpSpPr>
          <a:xfrm>
            <a:off x="1303491" y="1689573"/>
            <a:ext cx="450470" cy="449325"/>
            <a:chOff x="-20946600" y="3317850"/>
            <a:chExt cx="304825" cy="304050"/>
          </a:xfrm>
        </p:grpSpPr>
        <p:sp>
          <p:nvSpPr>
            <p:cNvPr id="9831" name="Google Shape;9831;p7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73"/>
          <p:cNvGrpSpPr/>
          <p:nvPr/>
        </p:nvGrpSpPr>
        <p:grpSpPr>
          <a:xfrm>
            <a:off x="1329667" y="2797442"/>
            <a:ext cx="398119" cy="448143"/>
            <a:chOff x="-20930075" y="4066100"/>
            <a:chExt cx="269400" cy="303250"/>
          </a:xfrm>
        </p:grpSpPr>
        <p:sp>
          <p:nvSpPr>
            <p:cNvPr id="9835" name="Google Shape;9835;p7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73"/>
          <p:cNvGrpSpPr/>
          <p:nvPr/>
        </p:nvGrpSpPr>
        <p:grpSpPr>
          <a:xfrm>
            <a:off x="4071911" y="2797422"/>
            <a:ext cx="450470" cy="448180"/>
            <a:chOff x="-19020075" y="4084200"/>
            <a:chExt cx="304825" cy="303275"/>
          </a:xfrm>
        </p:grpSpPr>
        <p:sp>
          <p:nvSpPr>
            <p:cNvPr id="9838" name="Google Shape;9838;p7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73"/>
          <p:cNvGrpSpPr/>
          <p:nvPr/>
        </p:nvGrpSpPr>
        <p:grpSpPr>
          <a:xfrm>
            <a:off x="6889176" y="1689001"/>
            <a:ext cx="396937" cy="450470"/>
            <a:chOff x="-17149475" y="3309200"/>
            <a:chExt cx="268600" cy="304825"/>
          </a:xfrm>
        </p:grpSpPr>
        <p:sp>
          <p:nvSpPr>
            <p:cNvPr id="9848" name="Google Shape;9848;p7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73"/>
          <p:cNvGrpSpPr/>
          <p:nvPr/>
        </p:nvGrpSpPr>
        <p:grpSpPr>
          <a:xfrm>
            <a:off x="6862982" y="2258120"/>
            <a:ext cx="449325" cy="420249"/>
            <a:chOff x="-17168375" y="3692750"/>
            <a:chExt cx="304050" cy="284375"/>
          </a:xfrm>
        </p:grpSpPr>
        <p:sp>
          <p:nvSpPr>
            <p:cNvPr id="9851" name="Google Shape;9851;p7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73"/>
          <p:cNvGrpSpPr/>
          <p:nvPr/>
        </p:nvGrpSpPr>
        <p:grpSpPr>
          <a:xfrm>
            <a:off x="6859491" y="2796852"/>
            <a:ext cx="456308" cy="449325"/>
            <a:chOff x="-17170750" y="4058800"/>
            <a:chExt cx="308775" cy="304050"/>
          </a:xfrm>
        </p:grpSpPr>
        <p:sp>
          <p:nvSpPr>
            <p:cNvPr id="9859" name="Google Shape;9859;p7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73"/>
          <p:cNvGrpSpPr/>
          <p:nvPr/>
        </p:nvGrpSpPr>
        <p:grpSpPr>
          <a:xfrm>
            <a:off x="5721388" y="3343358"/>
            <a:ext cx="450470" cy="446998"/>
            <a:chOff x="-15688425" y="3707725"/>
            <a:chExt cx="304825" cy="302475"/>
          </a:xfrm>
        </p:grpSpPr>
        <p:sp>
          <p:nvSpPr>
            <p:cNvPr id="9877" name="Google Shape;9877;p7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73"/>
          <p:cNvGrpSpPr/>
          <p:nvPr/>
        </p:nvGrpSpPr>
        <p:grpSpPr>
          <a:xfrm>
            <a:off x="1865544" y="1690441"/>
            <a:ext cx="451653" cy="447589"/>
            <a:chOff x="-20572500" y="3319025"/>
            <a:chExt cx="305625" cy="302875"/>
          </a:xfrm>
        </p:grpSpPr>
        <p:sp>
          <p:nvSpPr>
            <p:cNvPr id="9884" name="Google Shape;9884;p7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73"/>
          <p:cNvGrpSpPr/>
          <p:nvPr/>
        </p:nvGrpSpPr>
        <p:grpSpPr>
          <a:xfrm>
            <a:off x="1866708" y="2305410"/>
            <a:ext cx="449325" cy="325670"/>
            <a:chOff x="-20571700" y="3722875"/>
            <a:chExt cx="304050" cy="220375"/>
          </a:xfrm>
        </p:grpSpPr>
        <p:sp>
          <p:nvSpPr>
            <p:cNvPr id="9887" name="Google Shape;9887;p7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3"/>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73"/>
          <p:cNvGrpSpPr/>
          <p:nvPr/>
        </p:nvGrpSpPr>
        <p:grpSpPr>
          <a:xfrm>
            <a:off x="1866135" y="2796278"/>
            <a:ext cx="450470" cy="450470"/>
            <a:chOff x="-20571700" y="4066875"/>
            <a:chExt cx="304825" cy="304825"/>
          </a:xfrm>
        </p:grpSpPr>
        <p:sp>
          <p:nvSpPr>
            <p:cNvPr id="9895" name="Google Shape;9895;p7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73"/>
          <p:cNvGrpSpPr/>
          <p:nvPr/>
        </p:nvGrpSpPr>
        <p:grpSpPr>
          <a:xfrm>
            <a:off x="4632837" y="1688259"/>
            <a:ext cx="453980" cy="451948"/>
            <a:chOff x="-18645175" y="3334200"/>
            <a:chExt cx="307200" cy="305825"/>
          </a:xfrm>
        </p:grpSpPr>
        <p:sp>
          <p:nvSpPr>
            <p:cNvPr id="9902" name="Google Shape;9902;p7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73"/>
          <p:cNvGrpSpPr/>
          <p:nvPr/>
        </p:nvGrpSpPr>
        <p:grpSpPr>
          <a:xfrm>
            <a:off x="4633429" y="2242989"/>
            <a:ext cx="452798" cy="450507"/>
            <a:chOff x="-18645175" y="3708500"/>
            <a:chExt cx="306400" cy="304850"/>
          </a:xfrm>
        </p:grpSpPr>
        <p:sp>
          <p:nvSpPr>
            <p:cNvPr id="9908" name="Google Shape;9908;p7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73"/>
          <p:cNvGrpSpPr/>
          <p:nvPr/>
        </p:nvGrpSpPr>
        <p:grpSpPr>
          <a:xfrm>
            <a:off x="4631101" y="2795630"/>
            <a:ext cx="457453" cy="451763"/>
            <a:chOff x="-18647525" y="4082625"/>
            <a:chExt cx="309550" cy="305700"/>
          </a:xfrm>
        </p:grpSpPr>
        <p:sp>
          <p:nvSpPr>
            <p:cNvPr id="9916" name="Google Shape;9916;p7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0" name="Google Shape;9920;p73"/>
          <p:cNvGrpSpPr/>
          <p:nvPr/>
        </p:nvGrpSpPr>
        <p:grpSpPr>
          <a:xfrm>
            <a:off x="7441485" y="1689592"/>
            <a:ext cx="395755" cy="449288"/>
            <a:chOff x="-16775350" y="3309200"/>
            <a:chExt cx="267800" cy="304025"/>
          </a:xfrm>
        </p:grpSpPr>
        <p:sp>
          <p:nvSpPr>
            <p:cNvPr id="9921" name="Google Shape;9921;p7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73"/>
          <p:cNvGrpSpPr/>
          <p:nvPr/>
        </p:nvGrpSpPr>
        <p:grpSpPr>
          <a:xfrm>
            <a:off x="7441485" y="2241827"/>
            <a:ext cx="395755" cy="452835"/>
            <a:chOff x="-16775350" y="3683300"/>
            <a:chExt cx="267800" cy="306425"/>
          </a:xfrm>
        </p:grpSpPr>
        <p:sp>
          <p:nvSpPr>
            <p:cNvPr id="9925" name="Google Shape;9925;p7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73"/>
          <p:cNvGrpSpPr/>
          <p:nvPr/>
        </p:nvGrpSpPr>
        <p:grpSpPr>
          <a:xfrm>
            <a:off x="7413536" y="2796870"/>
            <a:ext cx="451653" cy="449288"/>
            <a:chOff x="-16794250" y="4058225"/>
            <a:chExt cx="305625" cy="304025"/>
          </a:xfrm>
        </p:grpSpPr>
        <p:sp>
          <p:nvSpPr>
            <p:cNvPr id="9929" name="Google Shape;9929;p7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8" name="Google Shape;9938;p73"/>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9" name="Google Shape;9939;p73"/>
          <p:cNvGrpSpPr/>
          <p:nvPr/>
        </p:nvGrpSpPr>
        <p:grpSpPr>
          <a:xfrm>
            <a:off x="2414953" y="1689573"/>
            <a:ext cx="457453" cy="449325"/>
            <a:chOff x="-20199150" y="3317850"/>
            <a:chExt cx="309550" cy="304050"/>
          </a:xfrm>
        </p:grpSpPr>
        <p:sp>
          <p:nvSpPr>
            <p:cNvPr id="9940" name="Google Shape;9940;p7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73"/>
          <p:cNvGrpSpPr/>
          <p:nvPr/>
        </p:nvGrpSpPr>
        <p:grpSpPr>
          <a:xfrm>
            <a:off x="2417281" y="2242861"/>
            <a:ext cx="452798" cy="450766"/>
            <a:chOff x="-20199150" y="3693150"/>
            <a:chExt cx="306400" cy="305025"/>
          </a:xfrm>
        </p:grpSpPr>
        <p:sp>
          <p:nvSpPr>
            <p:cNvPr id="9948" name="Google Shape;9948;p7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3"/>
          <p:cNvGrpSpPr/>
          <p:nvPr/>
        </p:nvGrpSpPr>
        <p:grpSpPr>
          <a:xfrm>
            <a:off x="2417854" y="2795687"/>
            <a:ext cx="451653" cy="451653"/>
            <a:chOff x="-20197575" y="4066875"/>
            <a:chExt cx="305625" cy="305625"/>
          </a:xfrm>
        </p:grpSpPr>
        <p:sp>
          <p:nvSpPr>
            <p:cNvPr id="9955" name="Google Shape;9955;p7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73"/>
          <p:cNvGrpSpPr/>
          <p:nvPr/>
        </p:nvGrpSpPr>
        <p:grpSpPr>
          <a:xfrm>
            <a:off x="5200071" y="1687520"/>
            <a:ext cx="449325" cy="453426"/>
            <a:chOff x="-18271050" y="3333200"/>
            <a:chExt cx="304050" cy="306825"/>
          </a:xfrm>
        </p:grpSpPr>
        <p:sp>
          <p:nvSpPr>
            <p:cNvPr id="9964" name="Google Shape;9964;p7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73"/>
          <p:cNvGrpSpPr/>
          <p:nvPr/>
        </p:nvGrpSpPr>
        <p:grpSpPr>
          <a:xfrm>
            <a:off x="5200644" y="2244171"/>
            <a:ext cx="448180" cy="448143"/>
            <a:chOff x="-18270275" y="3710875"/>
            <a:chExt cx="303275" cy="303250"/>
          </a:xfrm>
        </p:grpSpPr>
        <p:sp>
          <p:nvSpPr>
            <p:cNvPr id="9970" name="Google Shape;9970;p7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73"/>
          <p:cNvGrpSpPr/>
          <p:nvPr/>
        </p:nvGrpSpPr>
        <p:grpSpPr>
          <a:xfrm>
            <a:off x="5254196" y="2797422"/>
            <a:ext cx="341076" cy="448180"/>
            <a:chOff x="-18234025" y="4084200"/>
            <a:chExt cx="230800" cy="303275"/>
          </a:xfrm>
        </p:grpSpPr>
        <p:sp>
          <p:nvSpPr>
            <p:cNvPr id="9977" name="Google Shape;9977;p7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73"/>
          <p:cNvGrpSpPr/>
          <p:nvPr/>
        </p:nvGrpSpPr>
        <p:grpSpPr>
          <a:xfrm>
            <a:off x="2366751" y="3341641"/>
            <a:ext cx="449325" cy="450470"/>
            <a:chOff x="-16419350" y="3308400"/>
            <a:chExt cx="304050" cy="304825"/>
          </a:xfrm>
        </p:grpSpPr>
        <p:sp>
          <p:nvSpPr>
            <p:cNvPr id="9981" name="Google Shape;9981;p7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73"/>
          <p:cNvGrpSpPr/>
          <p:nvPr/>
        </p:nvGrpSpPr>
        <p:grpSpPr>
          <a:xfrm>
            <a:off x="4638306" y="3340423"/>
            <a:ext cx="395755" cy="452872"/>
            <a:chOff x="-16401225" y="3683275"/>
            <a:chExt cx="267800" cy="306450"/>
          </a:xfrm>
        </p:grpSpPr>
        <p:sp>
          <p:nvSpPr>
            <p:cNvPr id="9989" name="Google Shape;9989;p7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73"/>
          <p:cNvGrpSpPr/>
          <p:nvPr/>
        </p:nvGrpSpPr>
        <p:grpSpPr>
          <a:xfrm>
            <a:off x="8003755" y="2797062"/>
            <a:ext cx="450470" cy="448180"/>
            <a:chOff x="-16419350" y="4058200"/>
            <a:chExt cx="304825" cy="303275"/>
          </a:xfrm>
        </p:grpSpPr>
        <p:sp>
          <p:nvSpPr>
            <p:cNvPr id="9997" name="Google Shape;9997;p7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73"/>
          <p:cNvGrpSpPr/>
          <p:nvPr/>
        </p:nvGrpSpPr>
        <p:grpSpPr>
          <a:xfrm>
            <a:off x="4030643" y="3343080"/>
            <a:ext cx="450507" cy="447589"/>
            <a:chOff x="-15296200" y="3326900"/>
            <a:chExt cx="304850" cy="302875"/>
          </a:xfrm>
        </p:grpSpPr>
        <p:sp>
          <p:nvSpPr>
            <p:cNvPr id="10005" name="Google Shape;10005;p7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73"/>
          <p:cNvGrpSpPr/>
          <p:nvPr/>
        </p:nvGrpSpPr>
        <p:grpSpPr>
          <a:xfrm>
            <a:off x="2946296" y="1706881"/>
            <a:ext cx="486566" cy="414708"/>
            <a:chOff x="-19835275" y="3330250"/>
            <a:chExt cx="329250" cy="280625"/>
          </a:xfrm>
        </p:grpSpPr>
        <p:sp>
          <p:nvSpPr>
            <p:cNvPr id="10011" name="Google Shape;10011;p7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73"/>
          <p:cNvGrpSpPr/>
          <p:nvPr/>
        </p:nvGrpSpPr>
        <p:grpSpPr>
          <a:xfrm>
            <a:off x="2964325" y="2243470"/>
            <a:ext cx="450507" cy="449547"/>
            <a:chOff x="-19822675" y="3692750"/>
            <a:chExt cx="304850" cy="304200"/>
          </a:xfrm>
        </p:grpSpPr>
        <p:sp>
          <p:nvSpPr>
            <p:cNvPr id="10015" name="Google Shape;10015;p7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73"/>
          <p:cNvGrpSpPr/>
          <p:nvPr/>
        </p:nvGrpSpPr>
        <p:grpSpPr>
          <a:xfrm>
            <a:off x="2964916" y="2796278"/>
            <a:ext cx="449325" cy="450470"/>
            <a:chOff x="-19822675" y="4066875"/>
            <a:chExt cx="304050" cy="304825"/>
          </a:xfrm>
        </p:grpSpPr>
        <p:sp>
          <p:nvSpPr>
            <p:cNvPr id="10021" name="Google Shape;10021;p7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73"/>
          <p:cNvGrpSpPr/>
          <p:nvPr/>
        </p:nvGrpSpPr>
        <p:grpSpPr>
          <a:xfrm>
            <a:off x="5773985" y="1689571"/>
            <a:ext cx="399302" cy="449325"/>
            <a:chOff x="-17878825" y="3334400"/>
            <a:chExt cx="270200" cy="304050"/>
          </a:xfrm>
        </p:grpSpPr>
        <p:sp>
          <p:nvSpPr>
            <p:cNvPr id="10028" name="Google Shape;10028;p7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73"/>
          <p:cNvGrpSpPr/>
          <p:nvPr/>
        </p:nvGrpSpPr>
        <p:grpSpPr>
          <a:xfrm>
            <a:off x="5747809" y="2242416"/>
            <a:ext cx="451653" cy="451653"/>
            <a:chOff x="-17896150" y="3709300"/>
            <a:chExt cx="305625" cy="305625"/>
          </a:xfrm>
        </p:grpSpPr>
        <p:sp>
          <p:nvSpPr>
            <p:cNvPr id="10036" name="Google Shape;10036;p7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73"/>
          <p:cNvGrpSpPr/>
          <p:nvPr/>
        </p:nvGrpSpPr>
        <p:grpSpPr>
          <a:xfrm>
            <a:off x="5775740" y="2795686"/>
            <a:ext cx="395792" cy="451653"/>
            <a:chOff x="-17878025" y="4082625"/>
            <a:chExt cx="267825" cy="305625"/>
          </a:xfrm>
        </p:grpSpPr>
        <p:sp>
          <p:nvSpPr>
            <p:cNvPr id="10041" name="Google Shape;10041;p7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73"/>
          <p:cNvGrpSpPr/>
          <p:nvPr/>
        </p:nvGrpSpPr>
        <p:grpSpPr>
          <a:xfrm>
            <a:off x="2919632" y="3355015"/>
            <a:ext cx="450507" cy="423722"/>
            <a:chOff x="-16044450" y="3317850"/>
            <a:chExt cx="304850" cy="286725"/>
          </a:xfrm>
        </p:grpSpPr>
        <p:sp>
          <p:nvSpPr>
            <p:cNvPr id="10049" name="Google Shape;10049;p7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3" name="Google Shape;10053;p73"/>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4" name="Google Shape;10054;p73"/>
          <p:cNvGrpSpPr/>
          <p:nvPr/>
        </p:nvGrpSpPr>
        <p:grpSpPr>
          <a:xfrm>
            <a:off x="8042149" y="2243724"/>
            <a:ext cx="373662" cy="449030"/>
            <a:chOff x="-16018450" y="4058400"/>
            <a:chExt cx="252850" cy="303850"/>
          </a:xfrm>
        </p:grpSpPr>
        <p:sp>
          <p:nvSpPr>
            <p:cNvPr id="10055" name="Google Shape;10055;p7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9" name="Google Shape;10059;p73"/>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3"/>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64" name="Shape 10064"/>
        <p:cNvGrpSpPr/>
        <p:nvPr/>
      </p:nvGrpSpPr>
      <p:grpSpPr>
        <a:xfrm>
          <a:off x="0" y="0"/>
          <a:ext cx="0" cy="0"/>
          <a:chOff x="0" y="0"/>
          <a:chExt cx="0" cy="0"/>
        </a:xfrm>
      </p:grpSpPr>
      <p:grpSp>
        <p:nvGrpSpPr>
          <p:cNvPr id="10065" name="Google Shape;10065;p74"/>
          <p:cNvGrpSpPr/>
          <p:nvPr/>
        </p:nvGrpSpPr>
        <p:grpSpPr>
          <a:xfrm>
            <a:off x="845901" y="1689241"/>
            <a:ext cx="442337" cy="419623"/>
            <a:chOff x="-6696925" y="3272575"/>
            <a:chExt cx="307200" cy="291425"/>
          </a:xfrm>
        </p:grpSpPr>
        <p:sp>
          <p:nvSpPr>
            <p:cNvPr id="10066" name="Google Shape;10066;p7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74"/>
          <p:cNvGrpSpPr/>
          <p:nvPr/>
        </p:nvGrpSpPr>
        <p:grpSpPr>
          <a:xfrm>
            <a:off x="845884" y="2204636"/>
            <a:ext cx="442373" cy="420775"/>
            <a:chOff x="-6690625" y="3631325"/>
            <a:chExt cx="307225" cy="292225"/>
          </a:xfrm>
        </p:grpSpPr>
        <p:sp>
          <p:nvSpPr>
            <p:cNvPr id="10069" name="Google Shape;10069;p7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74"/>
          <p:cNvGrpSpPr/>
          <p:nvPr/>
        </p:nvGrpSpPr>
        <p:grpSpPr>
          <a:xfrm>
            <a:off x="868005" y="2756972"/>
            <a:ext cx="421927" cy="419371"/>
            <a:chOff x="-6689825" y="3992050"/>
            <a:chExt cx="293025" cy="291250"/>
          </a:xfrm>
        </p:grpSpPr>
        <p:sp>
          <p:nvSpPr>
            <p:cNvPr id="10075" name="Google Shape;10075;p7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7" name="Google Shape;10087;p74"/>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8" name="Google Shape;10088;p74"/>
          <p:cNvGrpSpPr/>
          <p:nvPr/>
        </p:nvGrpSpPr>
        <p:grpSpPr>
          <a:xfrm>
            <a:off x="3551317" y="2205192"/>
            <a:ext cx="423043" cy="419659"/>
            <a:chOff x="-4837325" y="3612425"/>
            <a:chExt cx="293800" cy="291450"/>
          </a:xfrm>
        </p:grpSpPr>
        <p:sp>
          <p:nvSpPr>
            <p:cNvPr id="10089" name="Google Shape;10089;p7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74"/>
          <p:cNvGrpSpPr/>
          <p:nvPr/>
        </p:nvGrpSpPr>
        <p:grpSpPr>
          <a:xfrm>
            <a:off x="3564349" y="2756826"/>
            <a:ext cx="420775" cy="419659"/>
            <a:chOff x="-4837325" y="3971575"/>
            <a:chExt cx="292225" cy="291450"/>
          </a:xfrm>
        </p:grpSpPr>
        <p:sp>
          <p:nvSpPr>
            <p:cNvPr id="10093" name="Google Shape;10093;p7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74"/>
          <p:cNvGrpSpPr/>
          <p:nvPr/>
        </p:nvGrpSpPr>
        <p:grpSpPr>
          <a:xfrm>
            <a:off x="6256364" y="1714185"/>
            <a:ext cx="430998" cy="369730"/>
            <a:chOff x="-3037625" y="3254850"/>
            <a:chExt cx="299325" cy="256775"/>
          </a:xfrm>
        </p:grpSpPr>
        <p:sp>
          <p:nvSpPr>
            <p:cNvPr id="10100" name="Google Shape;10100;p7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74"/>
          <p:cNvGrpSpPr/>
          <p:nvPr/>
        </p:nvGrpSpPr>
        <p:grpSpPr>
          <a:xfrm>
            <a:off x="6260324" y="2204615"/>
            <a:ext cx="423079" cy="420811"/>
            <a:chOff x="-3031325" y="3597450"/>
            <a:chExt cx="293825" cy="292250"/>
          </a:xfrm>
        </p:grpSpPr>
        <p:sp>
          <p:nvSpPr>
            <p:cNvPr id="10105" name="Google Shape;10105;p7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74"/>
          <p:cNvGrpSpPr/>
          <p:nvPr/>
        </p:nvGrpSpPr>
        <p:grpSpPr>
          <a:xfrm>
            <a:off x="6272798" y="2781214"/>
            <a:ext cx="421927" cy="370882"/>
            <a:chOff x="-3030525" y="3973150"/>
            <a:chExt cx="293025" cy="257575"/>
          </a:xfrm>
        </p:grpSpPr>
        <p:sp>
          <p:nvSpPr>
            <p:cNvPr id="10110" name="Google Shape;10110;p7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74"/>
          <p:cNvGrpSpPr/>
          <p:nvPr/>
        </p:nvGrpSpPr>
        <p:grpSpPr>
          <a:xfrm>
            <a:off x="1374391" y="3369426"/>
            <a:ext cx="421927" cy="297195"/>
            <a:chOff x="-1199300" y="3279250"/>
            <a:chExt cx="293025" cy="206400"/>
          </a:xfrm>
        </p:grpSpPr>
        <p:sp>
          <p:nvSpPr>
            <p:cNvPr id="10113" name="Google Shape;10113;p7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74"/>
          <p:cNvGrpSpPr/>
          <p:nvPr/>
        </p:nvGrpSpPr>
        <p:grpSpPr>
          <a:xfrm>
            <a:off x="1381477" y="1688773"/>
            <a:ext cx="444605" cy="420559"/>
            <a:chOff x="-6338550" y="3272950"/>
            <a:chExt cx="308775" cy="292075"/>
          </a:xfrm>
        </p:grpSpPr>
        <p:sp>
          <p:nvSpPr>
            <p:cNvPr id="10118" name="Google Shape;10118;p7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74"/>
          <p:cNvGrpSpPr/>
          <p:nvPr/>
        </p:nvGrpSpPr>
        <p:grpSpPr>
          <a:xfrm>
            <a:off x="1392817" y="2205194"/>
            <a:ext cx="421927" cy="419659"/>
            <a:chOff x="-6329100" y="3632100"/>
            <a:chExt cx="293025" cy="291450"/>
          </a:xfrm>
        </p:grpSpPr>
        <p:sp>
          <p:nvSpPr>
            <p:cNvPr id="10122" name="Google Shape;10122;p7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74"/>
          <p:cNvGrpSpPr/>
          <p:nvPr/>
        </p:nvGrpSpPr>
        <p:grpSpPr>
          <a:xfrm>
            <a:off x="1405867" y="2756828"/>
            <a:ext cx="419623" cy="419659"/>
            <a:chOff x="-6329875" y="3992050"/>
            <a:chExt cx="291425" cy="291450"/>
          </a:xfrm>
        </p:grpSpPr>
        <p:sp>
          <p:nvSpPr>
            <p:cNvPr id="10126" name="Google Shape;10126;p7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74"/>
          <p:cNvGrpSpPr/>
          <p:nvPr/>
        </p:nvGrpSpPr>
        <p:grpSpPr>
          <a:xfrm>
            <a:off x="4092004" y="1687530"/>
            <a:ext cx="423079" cy="423043"/>
            <a:chOff x="-4478975" y="3251700"/>
            <a:chExt cx="293825" cy="293800"/>
          </a:xfrm>
        </p:grpSpPr>
        <p:sp>
          <p:nvSpPr>
            <p:cNvPr id="10131" name="Google Shape;10131;p7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74"/>
          <p:cNvGrpSpPr/>
          <p:nvPr/>
        </p:nvGrpSpPr>
        <p:grpSpPr>
          <a:xfrm>
            <a:off x="4092004" y="2205192"/>
            <a:ext cx="423079" cy="419659"/>
            <a:chOff x="-4475825" y="3612425"/>
            <a:chExt cx="293825" cy="291450"/>
          </a:xfrm>
        </p:grpSpPr>
        <p:sp>
          <p:nvSpPr>
            <p:cNvPr id="10135" name="Google Shape;10135;p7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74"/>
          <p:cNvGrpSpPr/>
          <p:nvPr/>
        </p:nvGrpSpPr>
        <p:grpSpPr>
          <a:xfrm>
            <a:off x="4101077" y="2756844"/>
            <a:ext cx="428730" cy="419623"/>
            <a:chOff x="-4480550" y="3970800"/>
            <a:chExt cx="297750" cy="291425"/>
          </a:xfrm>
        </p:grpSpPr>
        <p:sp>
          <p:nvSpPr>
            <p:cNvPr id="10139" name="Google Shape;10139;p7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4"/>
          <p:cNvGrpSpPr/>
          <p:nvPr/>
        </p:nvGrpSpPr>
        <p:grpSpPr>
          <a:xfrm>
            <a:off x="6804910" y="1689221"/>
            <a:ext cx="415123" cy="419659"/>
            <a:chOff x="-2668225" y="3239075"/>
            <a:chExt cx="288300" cy="291450"/>
          </a:xfrm>
        </p:grpSpPr>
        <p:sp>
          <p:nvSpPr>
            <p:cNvPr id="10142" name="Google Shape;10142;p7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74"/>
          <p:cNvGrpSpPr/>
          <p:nvPr/>
        </p:nvGrpSpPr>
        <p:grpSpPr>
          <a:xfrm>
            <a:off x="6802066" y="2205191"/>
            <a:ext cx="420811" cy="419659"/>
            <a:chOff x="-2671375" y="3597450"/>
            <a:chExt cx="292250" cy="291450"/>
          </a:xfrm>
        </p:grpSpPr>
        <p:sp>
          <p:nvSpPr>
            <p:cNvPr id="10148" name="Google Shape;10148;p7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74"/>
          <p:cNvGrpSpPr/>
          <p:nvPr/>
        </p:nvGrpSpPr>
        <p:grpSpPr>
          <a:xfrm>
            <a:off x="6812849" y="2755691"/>
            <a:ext cx="423043" cy="421927"/>
            <a:chOff x="-2670575" y="3956600"/>
            <a:chExt cx="293800" cy="293025"/>
          </a:xfrm>
        </p:grpSpPr>
        <p:sp>
          <p:nvSpPr>
            <p:cNvPr id="10151" name="Google Shape;10151;p7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74"/>
          <p:cNvGrpSpPr/>
          <p:nvPr/>
        </p:nvGrpSpPr>
        <p:grpSpPr>
          <a:xfrm>
            <a:off x="3070370" y="3311947"/>
            <a:ext cx="426462" cy="418363"/>
            <a:chOff x="-1183550" y="3586525"/>
            <a:chExt cx="296175" cy="290550"/>
          </a:xfrm>
        </p:grpSpPr>
        <p:sp>
          <p:nvSpPr>
            <p:cNvPr id="10156" name="Google Shape;10156;p7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74"/>
          <p:cNvGrpSpPr/>
          <p:nvPr/>
        </p:nvGrpSpPr>
        <p:grpSpPr>
          <a:xfrm>
            <a:off x="1933980" y="1689799"/>
            <a:ext cx="420811" cy="418507"/>
            <a:chOff x="-5971525" y="3273750"/>
            <a:chExt cx="292250" cy="290650"/>
          </a:xfrm>
        </p:grpSpPr>
        <p:sp>
          <p:nvSpPr>
            <p:cNvPr id="10166" name="Google Shape;10166;p7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74"/>
          <p:cNvGrpSpPr/>
          <p:nvPr/>
        </p:nvGrpSpPr>
        <p:grpSpPr>
          <a:xfrm>
            <a:off x="1928310" y="2203826"/>
            <a:ext cx="432150" cy="422395"/>
            <a:chOff x="-5974675" y="3632100"/>
            <a:chExt cx="300125" cy="293350"/>
          </a:xfrm>
        </p:grpSpPr>
        <p:sp>
          <p:nvSpPr>
            <p:cNvPr id="10169" name="Google Shape;10169;p7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74"/>
          <p:cNvGrpSpPr/>
          <p:nvPr/>
        </p:nvGrpSpPr>
        <p:grpSpPr>
          <a:xfrm>
            <a:off x="1958351" y="2755694"/>
            <a:ext cx="395865" cy="421927"/>
            <a:chOff x="-5971525" y="3990475"/>
            <a:chExt cx="274925" cy="293025"/>
          </a:xfrm>
        </p:grpSpPr>
        <p:sp>
          <p:nvSpPr>
            <p:cNvPr id="10173" name="Google Shape;10173;p7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74"/>
          <p:cNvGrpSpPr/>
          <p:nvPr/>
        </p:nvGrpSpPr>
        <p:grpSpPr>
          <a:xfrm>
            <a:off x="4631558" y="1689798"/>
            <a:ext cx="420775" cy="418507"/>
            <a:chOff x="-4118225" y="3253275"/>
            <a:chExt cx="292225" cy="290650"/>
          </a:xfrm>
        </p:grpSpPr>
        <p:sp>
          <p:nvSpPr>
            <p:cNvPr id="10178" name="Google Shape;10178;p7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74"/>
          <p:cNvGrpSpPr/>
          <p:nvPr/>
        </p:nvGrpSpPr>
        <p:grpSpPr>
          <a:xfrm>
            <a:off x="4682008" y="2204922"/>
            <a:ext cx="319874" cy="420199"/>
            <a:chOff x="-4082800" y="3612425"/>
            <a:chExt cx="222150" cy="291825"/>
          </a:xfrm>
        </p:grpSpPr>
        <p:sp>
          <p:nvSpPr>
            <p:cNvPr id="10181" name="Google Shape;10181;p7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74"/>
          <p:cNvGrpSpPr/>
          <p:nvPr/>
        </p:nvGrpSpPr>
        <p:grpSpPr>
          <a:xfrm>
            <a:off x="4643456" y="2769876"/>
            <a:ext cx="420775" cy="393561"/>
            <a:chOff x="-4118225" y="3990475"/>
            <a:chExt cx="292225" cy="273325"/>
          </a:xfrm>
        </p:grpSpPr>
        <p:sp>
          <p:nvSpPr>
            <p:cNvPr id="10185" name="Google Shape;10185;p7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4"/>
          <p:cNvGrpSpPr/>
          <p:nvPr/>
        </p:nvGrpSpPr>
        <p:grpSpPr>
          <a:xfrm>
            <a:off x="7354110" y="1688087"/>
            <a:ext cx="394713" cy="421927"/>
            <a:chOff x="-2312225" y="3238300"/>
            <a:chExt cx="274125" cy="293025"/>
          </a:xfrm>
        </p:grpSpPr>
        <p:sp>
          <p:nvSpPr>
            <p:cNvPr id="10190" name="Google Shape;10190;p7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74"/>
          <p:cNvGrpSpPr/>
          <p:nvPr/>
        </p:nvGrpSpPr>
        <p:grpSpPr>
          <a:xfrm>
            <a:off x="7341062" y="2153586"/>
            <a:ext cx="420811" cy="522864"/>
            <a:chOff x="-2310650" y="3525775"/>
            <a:chExt cx="292250" cy="363125"/>
          </a:xfrm>
        </p:grpSpPr>
        <p:sp>
          <p:nvSpPr>
            <p:cNvPr id="10193" name="Google Shape;10193;p7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74"/>
          <p:cNvGrpSpPr/>
          <p:nvPr/>
        </p:nvGrpSpPr>
        <p:grpSpPr>
          <a:xfrm>
            <a:off x="7351827" y="2756825"/>
            <a:ext cx="423079" cy="419659"/>
            <a:chOff x="-2310650" y="3958175"/>
            <a:chExt cx="293825" cy="291450"/>
          </a:xfrm>
        </p:grpSpPr>
        <p:sp>
          <p:nvSpPr>
            <p:cNvPr id="10198" name="Google Shape;10198;p7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74"/>
          <p:cNvGrpSpPr/>
          <p:nvPr/>
        </p:nvGrpSpPr>
        <p:grpSpPr>
          <a:xfrm>
            <a:off x="4718688" y="3308459"/>
            <a:ext cx="424159" cy="419659"/>
            <a:chOff x="-1182750" y="3962900"/>
            <a:chExt cx="294575" cy="291450"/>
          </a:xfrm>
        </p:grpSpPr>
        <p:sp>
          <p:nvSpPr>
            <p:cNvPr id="10201" name="Google Shape;10201;p7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74"/>
          <p:cNvGrpSpPr/>
          <p:nvPr/>
        </p:nvGrpSpPr>
        <p:grpSpPr>
          <a:xfrm>
            <a:off x="2471824" y="1689223"/>
            <a:ext cx="424195" cy="419659"/>
            <a:chOff x="-5611575" y="3272950"/>
            <a:chExt cx="294600" cy="291450"/>
          </a:xfrm>
        </p:grpSpPr>
        <p:sp>
          <p:nvSpPr>
            <p:cNvPr id="10209" name="Google Shape;10209;p7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74"/>
          <p:cNvGrpSpPr/>
          <p:nvPr/>
        </p:nvGrpSpPr>
        <p:grpSpPr>
          <a:xfrm>
            <a:off x="2471824" y="2205770"/>
            <a:ext cx="424195" cy="418507"/>
            <a:chOff x="-5613150" y="3632900"/>
            <a:chExt cx="294600" cy="290650"/>
          </a:xfrm>
        </p:grpSpPr>
        <p:sp>
          <p:nvSpPr>
            <p:cNvPr id="10215" name="Google Shape;10215;p7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74"/>
          <p:cNvGrpSpPr/>
          <p:nvPr/>
        </p:nvGrpSpPr>
        <p:grpSpPr>
          <a:xfrm>
            <a:off x="2483722" y="2756270"/>
            <a:ext cx="424195" cy="420775"/>
            <a:chOff x="-5613150" y="3991275"/>
            <a:chExt cx="294600" cy="292225"/>
          </a:xfrm>
        </p:grpSpPr>
        <p:sp>
          <p:nvSpPr>
            <p:cNvPr id="10218" name="Google Shape;10218;p7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74"/>
          <p:cNvGrpSpPr/>
          <p:nvPr/>
        </p:nvGrpSpPr>
        <p:grpSpPr>
          <a:xfrm>
            <a:off x="5155210" y="1689438"/>
            <a:ext cx="434634" cy="419227"/>
            <a:chOff x="-3768700" y="3253275"/>
            <a:chExt cx="301850" cy="291150"/>
          </a:xfrm>
        </p:grpSpPr>
        <p:sp>
          <p:nvSpPr>
            <p:cNvPr id="10228" name="Google Shape;10228;p7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74"/>
          <p:cNvGrpSpPr/>
          <p:nvPr/>
        </p:nvGrpSpPr>
        <p:grpSpPr>
          <a:xfrm>
            <a:off x="5159293" y="2217090"/>
            <a:ext cx="426462" cy="395865"/>
            <a:chOff x="-3808700" y="3628950"/>
            <a:chExt cx="296175" cy="274925"/>
          </a:xfrm>
        </p:grpSpPr>
        <p:sp>
          <p:nvSpPr>
            <p:cNvPr id="10232" name="Google Shape;10232;p7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74"/>
          <p:cNvGrpSpPr/>
          <p:nvPr/>
        </p:nvGrpSpPr>
        <p:grpSpPr>
          <a:xfrm>
            <a:off x="5224504" y="2756412"/>
            <a:ext cx="419443" cy="420487"/>
            <a:chOff x="-3771675" y="3971775"/>
            <a:chExt cx="291300" cy="292025"/>
          </a:xfrm>
        </p:grpSpPr>
        <p:sp>
          <p:nvSpPr>
            <p:cNvPr id="10236" name="Google Shape;10236;p7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74"/>
          <p:cNvGrpSpPr/>
          <p:nvPr/>
        </p:nvGrpSpPr>
        <p:grpSpPr>
          <a:xfrm>
            <a:off x="7885948" y="1716461"/>
            <a:ext cx="420271" cy="320774"/>
            <a:chOff x="-1951475" y="3273100"/>
            <a:chExt cx="291875" cy="222775"/>
          </a:xfrm>
        </p:grpSpPr>
        <p:sp>
          <p:nvSpPr>
            <p:cNvPr id="10242" name="Google Shape;10242;p7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74"/>
          <p:cNvGrpSpPr/>
          <p:nvPr/>
        </p:nvGrpSpPr>
        <p:grpSpPr>
          <a:xfrm>
            <a:off x="7883429" y="2205191"/>
            <a:ext cx="425310" cy="419659"/>
            <a:chOff x="-1951475" y="3597450"/>
            <a:chExt cx="295375" cy="291450"/>
          </a:xfrm>
        </p:grpSpPr>
        <p:sp>
          <p:nvSpPr>
            <p:cNvPr id="10246" name="Google Shape;10246;p7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74"/>
          <p:cNvGrpSpPr/>
          <p:nvPr/>
        </p:nvGrpSpPr>
        <p:grpSpPr>
          <a:xfrm>
            <a:off x="7885680" y="2756825"/>
            <a:ext cx="444605" cy="419659"/>
            <a:chOff x="-1960150" y="3956600"/>
            <a:chExt cx="308775" cy="291450"/>
          </a:xfrm>
        </p:grpSpPr>
        <p:sp>
          <p:nvSpPr>
            <p:cNvPr id="10251" name="Google Shape;10251;p7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74"/>
          <p:cNvGrpSpPr/>
          <p:nvPr/>
        </p:nvGrpSpPr>
        <p:grpSpPr>
          <a:xfrm>
            <a:off x="1939718" y="3307636"/>
            <a:ext cx="420775" cy="420775"/>
            <a:chOff x="-804700" y="3226500"/>
            <a:chExt cx="292225" cy="292225"/>
          </a:xfrm>
        </p:grpSpPr>
        <p:sp>
          <p:nvSpPr>
            <p:cNvPr id="10254" name="Google Shape;10254;p7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4"/>
          <p:cNvGrpSpPr/>
          <p:nvPr/>
        </p:nvGrpSpPr>
        <p:grpSpPr>
          <a:xfrm>
            <a:off x="3019809" y="1688647"/>
            <a:ext cx="420775" cy="420811"/>
            <a:chOff x="-5251625" y="3272950"/>
            <a:chExt cx="292225" cy="292250"/>
          </a:xfrm>
        </p:grpSpPr>
        <p:sp>
          <p:nvSpPr>
            <p:cNvPr id="10262" name="Google Shape;10262;p7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74"/>
          <p:cNvGrpSpPr/>
          <p:nvPr/>
        </p:nvGrpSpPr>
        <p:grpSpPr>
          <a:xfrm>
            <a:off x="3016407" y="2204348"/>
            <a:ext cx="427578" cy="421351"/>
            <a:chOff x="-5254775" y="3631325"/>
            <a:chExt cx="296950" cy="292625"/>
          </a:xfrm>
        </p:grpSpPr>
        <p:sp>
          <p:nvSpPr>
            <p:cNvPr id="10266" name="Google Shape;10266;p7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74"/>
          <p:cNvGrpSpPr/>
          <p:nvPr/>
        </p:nvGrpSpPr>
        <p:grpSpPr>
          <a:xfrm>
            <a:off x="3032265" y="2756270"/>
            <a:ext cx="419659" cy="420775"/>
            <a:chOff x="-5251625" y="3991275"/>
            <a:chExt cx="291450" cy="292225"/>
          </a:xfrm>
        </p:grpSpPr>
        <p:sp>
          <p:nvSpPr>
            <p:cNvPr id="10274" name="Google Shape;10274;p7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74"/>
          <p:cNvGrpSpPr/>
          <p:nvPr/>
        </p:nvGrpSpPr>
        <p:grpSpPr>
          <a:xfrm>
            <a:off x="5772848" y="1689240"/>
            <a:ext cx="319874" cy="419623"/>
            <a:chOff x="-3365275" y="3253275"/>
            <a:chExt cx="222150" cy="291425"/>
          </a:xfrm>
        </p:grpSpPr>
        <p:sp>
          <p:nvSpPr>
            <p:cNvPr id="10280" name="Google Shape;10280;p7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74"/>
          <p:cNvGrpSpPr/>
          <p:nvPr/>
        </p:nvGrpSpPr>
        <p:grpSpPr>
          <a:xfrm>
            <a:off x="5746786" y="2204058"/>
            <a:ext cx="371998" cy="421927"/>
            <a:chOff x="-3383375" y="3611625"/>
            <a:chExt cx="258350" cy="293025"/>
          </a:xfrm>
        </p:grpSpPr>
        <p:sp>
          <p:nvSpPr>
            <p:cNvPr id="10283" name="Google Shape;10283;p7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74"/>
          <p:cNvGrpSpPr/>
          <p:nvPr/>
        </p:nvGrpSpPr>
        <p:grpSpPr>
          <a:xfrm>
            <a:off x="5809135" y="2756826"/>
            <a:ext cx="271097" cy="419659"/>
            <a:chOff x="-3347950" y="3971575"/>
            <a:chExt cx="188275" cy="291450"/>
          </a:xfrm>
        </p:grpSpPr>
        <p:sp>
          <p:nvSpPr>
            <p:cNvPr id="10286" name="Google Shape;10286;p7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74"/>
          <p:cNvGrpSpPr/>
          <p:nvPr/>
        </p:nvGrpSpPr>
        <p:grpSpPr>
          <a:xfrm>
            <a:off x="858994" y="3307061"/>
            <a:ext cx="371998" cy="421927"/>
            <a:chOff x="-1575775" y="3238300"/>
            <a:chExt cx="258350" cy="293025"/>
          </a:xfrm>
        </p:grpSpPr>
        <p:sp>
          <p:nvSpPr>
            <p:cNvPr id="10290" name="Google Shape;10290;p7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74"/>
          <p:cNvGrpSpPr/>
          <p:nvPr/>
        </p:nvGrpSpPr>
        <p:grpSpPr>
          <a:xfrm>
            <a:off x="2503892" y="3309051"/>
            <a:ext cx="423079" cy="424159"/>
            <a:chOff x="-1591550" y="3597475"/>
            <a:chExt cx="293825" cy="294575"/>
          </a:xfrm>
        </p:grpSpPr>
        <p:sp>
          <p:nvSpPr>
            <p:cNvPr id="10296" name="Google Shape;10296;p7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74"/>
          <p:cNvGrpSpPr/>
          <p:nvPr/>
        </p:nvGrpSpPr>
        <p:grpSpPr>
          <a:xfrm>
            <a:off x="4153362" y="3318663"/>
            <a:ext cx="421927" cy="399248"/>
            <a:chOff x="-1592325" y="3957400"/>
            <a:chExt cx="293025" cy="277275"/>
          </a:xfrm>
        </p:grpSpPr>
        <p:sp>
          <p:nvSpPr>
            <p:cNvPr id="10300" name="Google Shape;10300;p7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4"/>
          <p:cNvGrpSpPr/>
          <p:nvPr/>
        </p:nvGrpSpPr>
        <p:grpSpPr>
          <a:xfrm>
            <a:off x="3640232" y="3310744"/>
            <a:ext cx="369730" cy="420775"/>
            <a:chOff x="-778700" y="3612425"/>
            <a:chExt cx="256775" cy="292225"/>
          </a:xfrm>
        </p:grpSpPr>
        <p:sp>
          <p:nvSpPr>
            <p:cNvPr id="10305" name="Google Shape;10305;p7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74"/>
          <p:cNvGrpSpPr/>
          <p:nvPr/>
        </p:nvGrpSpPr>
        <p:grpSpPr>
          <a:xfrm>
            <a:off x="6111733" y="3828305"/>
            <a:ext cx="340731" cy="387641"/>
            <a:chOff x="7728464" y="1561258"/>
            <a:chExt cx="349719" cy="397866"/>
          </a:xfrm>
        </p:grpSpPr>
        <p:sp>
          <p:nvSpPr>
            <p:cNvPr id="10312" name="Google Shape;10312;p7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4"/>
          <p:cNvGrpSpPr/>
          <p:nvPr/>
        </p:nvGrpSpPr>
        <p:grpSpPr>
          <a:xfrm>
            <a:off x="4034702" y="3828305"/>
            <a:ext cx="387681" cy="387641"/>
            <a:chOff x="5611350" y="1561258"/>
            <a:chExt cx="397907" cy="397866"/>
          </a:xfrm>
        </p:grpSpPr>
        <p:sp>
          <p:nvSpPr>
            <p:cNvPr id="10315" name="Google Shape;10315;p7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74"/>
          <p:cNvGrpSpPr/>
          <p:nvPr/>
        </p:nvGrpSpPr>
        <p:grpSpPr>
          <a:xfrm>
            <a:off x="4553987" y="3925571"/>
            <a:ext cx="387610" cy="193109"/>
            <a:chOff x="6140660" y="1661097"/>
            <a:chExt cx="397835" cy="198202"/>
          </a:xfrm>
        </p:grpSpPr>
        <p:sp>
          <p:nvSpPr>
            <p:cNvPr id="10320" name="Google Shape;10320;p7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74"/>
          <p:cNvGrpSpPr/>
          <p:nvPr/>
        </p:nvGrpSpPr>
        <p:grpSpPr>
          <a:xfrm>
            <a:off x="5073202" y="3828305"/>
            <a:ext cx="387681" cy="387641"/>
            <a:chOff x="6669907" y="1561258"/>
            <a:chExt cx="397907" cy="397866"/>
          </a:xfrm>
        </p:grpSpPr>
        <p:sp>
          <p:nvSpPr>
            <p:cNvPr id="10325" name="Google Shape;10325;p7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74"/>
          <p:cNvGrpSpPr/>
          <p:nvPr/>
        </p:nvGrpSpPr>
        <p:grpSpPr>
          <a:xfrm>
            <a:off x="1958433" y="3885842"/>
            <a:ext cx="387681" cy="272572"/>
            <a:chOff x="3386036" y="1746339"/>
            <a:chExt cx="397907" cy="279762"/>
          </a:xfrm>
        </p:grpSpPr>
        <p:sp>
          <p:nvSpPr>
            <p:cNvPr id="10331" name="Google Shape;10331;p7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74"/>
          <p:cNvGrpSpPr/>
          <p:nvPr/>
        </p:nvGrpSpPr>
        <p:grpSpPr>
          <a:xfrm>
            <a:off x="2996130" y="3828288"/>
            <a:ext cx="387681" cy="387681"/>
            <a:chOff x="4417380" y="1687279"/>
            <a:chExt cx="397907" cy="397907"/>
          </a:xfrm>
        </p:grpSpPr>
        <p:sp>
          <p:nvSpPr>
            <p:cNvPr id="10334" name="Google Shape;10334;p7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74"/>
          <p:cNvGrpSpPr/>
          <p:nvPr/>
        </p:nvGrpSpPr>
        <p:grpSpPr>
          <a:xfrm>
            <a:off x="7942611" y="3308537"/>
            <a:ext cx="387661" cy="387661"/>
            <a:chOff x="2869999" y="1687279"/>
            <a:chExt cx="397887" cy="397887"/>
          </a:xfrm>
        </p:grpSpPr>
        <p:sp>
          <p:nvSpPr>
            <p:cNvPr id="10337" name="Google Shape;10337;p7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74"/>
          <p:cNvGrpSpPr/>
          <p:nvPr/>
        </p:nvGrpSpPr>
        <p:grpSpPr>
          <a:xfrm>
            <a:off x="2477718" y="3828664"/>
            <a:ext cx="386807" cy="386929"/>
            <a:chOff x="3902887" y="1687655"/>
            <a:chExt cx="397010" cy="397135"/>
          </a:xfrm>
        </p:grpSpPr>
        <p:sp>
          <p:nvSpPr>
            <p:cNvPr id="10340" name="Google Shape;10340;p7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74"/>
          <p:cNvGrpSpPr/>
          <p:nvPr/>
        </p:nvGrpSpPr>
        <p:grpSpPr>
          <a:xfrm>
            <a:off x="3515416" y="3828344"/>
            <a:ext cx="387681" cy="387681"/>
            <a:chOff x="4933458" y="1687279"/>
            <a:chExt cx="397907" cy="397907"/>
          </a:xfrm>
        </p:grpSpPr>
        <p:sp>
          <p:nvSpPr>
            <p:cNvPr id="10343" name="Google Shape;10343;p7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74"/>
          <p:cNvGrpSpPr/>
          <p:nvPr/>
        </p:nvGrpSpPr>
        <p:grpSpPr>
          <a:xfrm>
            <a:off x="5286246" y="3308537"/>
            <a:ext cx="387681" cy="387661"/>
            <a:chOff x="266768" y="1721375"/>
            <a:chExt cx="397907" cy="397887"/>
          </a:xfrm>
        </p:grpSpPr>
        <p:sp>
          <p:nvSpPr>
            <p:cNvPr id="10346" name="Google Shape;10346;p7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74"/>
          <p:cNvGrpSpPr/>
          <p:nvPr/>
        </p:nvGrpSpPr>
        <p:grpSpPr>
          <a:xfrm>
            <a:off x="7411672" y="3308924"/>
            <a:ext cx="387539" cy="386888"/>
            <a:chOff x="2408992" y="1722875"/>
            <a:chExt cx="397761" cy="397093"/>
          </a:xfrm>
        </p:grpSpPr>
        <p:sp>
          <p:nvSpPr>
            <p:cNvPr id="10349" name="Google Shape;10349;p7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74"/>
          <p:cNvGrpSpPr/>
          <p:nvPr/>
        </p:nvGrpSpPr>
        <p:grpSpPr>
          <a:xfrm>
            <a:off x="5592488" y="3828305"/>
            <a:ext cx="387641" cy="387641"/>
            <a:chOff x="7199196" y="1561258"/>
            <a:chExt cx="397866" cy="397866"/>
          </a:xfrm>
        </p:grpSpPr>
        <p:sp>
          <p:nvSpPr>
            <p:cNvPr id="10352" name="Google Shape;10352;p7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5" name="Google Shape;10355;p74"/>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0356" name="Google Shape;10356;p74"/>
          <p:cNvGrpSpPr/>
          <p:nvPr/>
        </p:nvGrpSpPr>
        <p:grpSpPr>
          <a:xfrm>
            <a:off x="6348367" y="3308537"/>
            <a:ext cx="387661" cy="387661"/>
            <a:chOff x="1379798" y="1723250"/>
            <a:chExt cx="397887" cy="397887"/>
          </a:xfrm>
        </p:grpSpPr>
        <p:sp>
          <p:nvSpPr>
            <p:cNvPr id="10357" name="Google Shape;10357;p7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74"/>
          <p:cNvGrpSpPr/>
          <p:nvPr/>
        </p:nvGrpSpPr>
        <p:grpSpPr>
          <a:xfrm>
            <a:off x="5817327" y="3308537"/>
            <a:ext cx="387641" cy="387661"/>
            <a:chOff x="864491" y="1723250"/>
            <a:chExt cx="397866" cy="397887"/>
          </a:xfrm>
        </p:grpSpPr>
        <p:sp>
          <p:nvSpPr>
            <p:cNvPr id="10362" name="Google Shape;10362;p7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5" name="Google Shape;10365;p74"/>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6" name="Google Shape;10366;p74"/>
          <p:cNvGrpSpPr/>
          <p:nvPr/>
        </p:nvGrpSpPr>
        <p:grpSpPr>
          <a:xfrm>
            <a:off x="6584154" y="3827060"/>
            <a:ext cx="388966" cy="388966"/>
            <a:chOff x="1190625" y="238125"/>
            <a:chExt cx="5235075" cy="5235075"/>
          </a:xfrm>
        </p:grpSpPr>
        <p:sp>
          <p:nvSpPr>
            <p:cNvPr id="10367" name="Google Shape;10367;p7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72" name="Shape 10372"/>
        <p:cNvGrpSpPr/>
        <p:nvPr/>
      </p:nvGrpSpPr>
      <p:grpSpPr>
        <a:xfrm>
          <a:off x="0" y="0"/>
          <a:ext cx="0" cy="0"/>
          <a:chOff x="0" y="0"/>
          <a:chExt cx="0" cy="0"/>
        </a:xfrm>
      </p:grpSpPr>
      <p:pic>
        <p:nvPicPr>
          <p:cNvPr id="10373" name="Google Shape;10373;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35"/>
          <p:cNvSpPr/>
          <p:nvPr/>
        </p:nvSpPr>
        <p:spPr>
          <a:xfrm>
            <a:off x="1000700" y="4169425"/>
            <a:ext cx="2437800" cy="6123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5"/>
          <p:cNvSpPr/>
          <p:nvPr/>
        </p:nvSpPr>
        <p:spPr>
          <a:xfrm rot="2176183">
            <a:off x="2675789" y="2897444"/>
            <a:ext cx="1016173" cy="1032805"/>
          </a:xfrm>
          <a:custGeom>
            <a:rect b="b" l="l" r="r" t="t"/>
            <a:pathLst>
              <a:path extrusionOk="0" h="34899" w="34337">
                <a:moveTo>
                  <a:pt x="21378" y="1"/>
                </a:moveTo>
                <a:cubicBezTo>
                  <a:pt x="21270" y="1"/>
                  <a:pt x="21162" y="2"/>
                  <a:pt x="21055" y="4"/>
                </a:cubicBezTo>
                <a:cubicBezTo>
                  <a:pt x="14019" y="169"/>
                  <a:pt x="7510" y="4968"/>
                  <a:pt x="4518" y="11313"/>
                </a:cubicBezTo>
                <a:cubicBezTo>
                  <a:pt x="1704" y="17186"/>
                  <a:pt x="0" y="34898"/>
                  <a:pt x="9574" y="34898"/>
                </a:cubicBezTo>
                <a:cubicBezTo>
                  <a:pt x="10290" y="34898"/>
                  <a:pt x="11069" y="34799"/>
                  <a:pt x="11915" y="34589"/>
                </a:cubicBezTo>
                <a:cubicBezTo>
                  <a:pt x="14611" y="33866"/>
                  <a:pt x="16781" y="31827"/>
                  <a:pt x="17603" y="29132"/>
                </a:cubicBezTo>
                <a:cubicBezTo>
                  <a:pt x="18622" y="25778"/>
                  <a:pt x="17570" y="21570"/>
                  <a:pt x="20167" y="19203"/>
                </a:cubicBezTo>
                <a:cubicBezTo>
                  <a:pt x="22435" y="17132"/>
                  <a:pt x="26084" y="17954"/>
                  <a:pt x="28977" y="16771"/>
                </a:cubicBezTo>
                <a:cubicBezTo>
                  <a:pt x="33021" y="15127"/>
                  <a:pt x="34336" y="9439"/>
                  <a:pt x="32199" y="5626"/>
                </a:cubicBezTo>
                <a:cubicBezTo>
                  <a:pt x="30147" y="1906"/>
                  <a:pt x="25655" y="1"/>
                  <a:pt x="213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5"/>
          <p:cNvSpPr/>
          <p:nvPr/>
        </p:nvSpPr>
        <p:spPr>
          <a:xfrm>
            <a:off x="978369" y="396000"/>
            <a:ext cx="2051134" cy="1950022"/>
          </a:xfrm>
          <a:custGeom>
            <a:rect b="b" l="l" r="r" t="t"/>
            <a:pathLst>
              <a:path extrusionOk="0" h="43123" w="45359">
                <a:moveTo>
                  <a:pt x="16451" y="0"/>
                </a:moveTo>
                <a:cubicBezTo>
                  <a:pt x="5789" y="0"/>
                  <a:pt x="0" y="15189"/>
                  <a:pt x="1207" y="23706"/>
                </a:cubicBezTo>
                <a:cubicBezTo>
                  <a:pt x="2227" y="31201"/>
                  <a:pt x="7224" y="38039"/>
                  <a:pt x="14062" y="41162"/>
                </a:cubicBezTo>
                <a:cubicBezTo>
                  <a:pt x="16907" y="42476"/>
                  <a:pt x="20044" y="43123"/>
                  <a:pt x="23181" y="43123"/>
                </a:cubicBezTo>
                <a:cubicBezTo>
                  <a:pt x="27582" y="43123"/>
                  <a:pt x="31986" y="41849"/>
                  <a:pt x="35595" y="39354"/>
                </a:cubicBezTo>
                <a:cubicBezTo>
                  <a:pt x="41775" y="35047"/>
                  <a:pt x="45359" y="27223"/>
                  <a:pt x="44471" y="19728"/>
                </a:cubicBezTo>
                <a:cubicBezTo>
                  <a:pt x="43912" y="15158"/>
                  <a:pt x="41249" y="10358"/>
                  <a:pt x="36778" y="9208"/>
                </a:cubicBezTo>
                <a:cubicBezTo>
                  <a:pt x="32636" y="8156"/>
                  <a:pt x="28494" y="9865"/>
                  <a:pt x="24943" y="6972"/>
                </a:cubicBezTo>
                <a:cubicBezTo>
                  <a:pt x="21590" y="4276"/>
                  <a:pt x="22083" y="134"/>
                  <a:pt x="16692" y="3"/>
                </a:cubicBezTo>
                <a:cubicBezTo>
                  <a:pt x="16611" y="1"/>
                  <a:pt x="16531" y="0"/>
                  <a:pt x="16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5"/>
          <p:cNvSpPr/>
          <p:nvPr/>
        </p:nvSpPr>
        <p:spPr>
          <a:xfrm rot="-4506315">
            <a:off x="4585253" y="641784"/>
            <a:ext cx="1926624" cy="2030633"/>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5"/>
          <p:cNvSpPr txBox="1"/>
          <p:nvPr>
            <p:ph type="title"/>
          </p:nvPr>
        </p:nvSpPr>
        <p:spPr>
          <a:xfrm>
            <a:off x="4447400" y="2362300"/>
            <a:ext cx="40755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Theory</a:t>
            </a:r>
            <a:endParaRPr/>
          </a:p>
        </p:txBody>
      </p:sp>
      <p:sp>
        <p:nvSpPr>
          <p:cNvPr id="506" name="Google Shape;506;p35"/>
          <p:cNvSpPr txBox="1"/>
          <p:nvPr>
            <p:ph idx="2" type="title"/>
          </p:nvPr>
        </p:nvSpPr>
        <p:spPr>
          <a:xfrm>
            <a:off x="4937313" y="922713"/>
            <a:ext cx="1222500" cy="106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07" name="Google Shape;507;p35"/>
          <p:cNvSpPr txBox="1"/>
          <p:nvPr>
            <p:ph idx="1" type="subTitle"/>
          </p:nvPr>
        </p:nvSpPr>
        <p:spPr>
          <a:xfrm>
            <a:off x="4447400" y="3307638"/>
            <a:ext cx="4075500" cy="26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508" name="Google Shape;508;p35"/>
          <p:cNvGrpSpPr/>
          <p:nvPr/>
        </p:nvGrpSpPr>
        <p:grpSpPr>
          <a:xfrm>
            <a:off x="551406" y="755185"/>
            <a:ext cx="1045454" cy="931090"/>
            <a:chOff x="430146" y="539500"/>
            <a:chExt cx="1026263" cy="913909"/>
          </a:xfrm>
        </p:grpSpPr>
        <p:sp>
          <p:nvSpPr>
            <p:cNvPr id="509" name="Google Shape;509;p35"/>
            <p:cNvSpPr/>
            <p:nvPr/>
          </p:nvSpPr>
          <p:spPr>
            <a:xfrm>
              <a:off x="430146" y="575483"/>
              <a:ext cx="1026263" cy="877926"/>
            </a:xfrm>
            <a:custGeom>
              <a:rect b="b" l="l" r="r" t="t"/>
              <a:pathLst>
                <a:path extrusionOk="0" h="8320" w="9726">
                  <a:moveTo>
                    <a:pt x="1" y="1"/>
                  </a:moveTo>
                  <a:lnTo>
                    <a:pt x="1" y="8320"/>
                  </a:lnTo>
                  <a:lnTo>
                    <a:pt x="9725" y="8320"/>
                  </a:lnTo>
                  <a:lnTo>
                    <a:pt x="9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5"/>
            <p:cNvSpPr/>
            <p:nvPr/>
          </p:nvSpPr>
          <p:spPr>
            <a:xfrm>
              <a:off x="430146" y="575483"/>
              <a:ext cx="1026263" cy="239741"/>
            </a:xfrm>
            <a:custGeom>
              <a:rect b="b" l="l" r="r" t="t"/>
              <a:pathLst>
                <a:path extrusionOk="0" h="2272" w="9726">
                  <a:moveTo>
                    <a:pt x="1" y="1"/>
                  </a:moveTo>
                  <a:lnTo>
                    <a:pt x="1" y="2272"/>
                  </a:lnTo>
                  <a:lnTo>
                    <a:pt x="9725" y="2272"/>
                  </a:lnTo>
                  <a:lnTo>
                    <a:pt x="97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5"/>
            <p:cNvSpPr/>
            <p:nvPr/>
          </p:nvSpPr>
          <p:spPr>
            <a:xfrm>
              <a:off x="495358" y="539500"/>
              <a:ext cx="109316" cy="140553"/>
            </a:xfrm>
            <a:custGeom>
              <a:rect b="b" l="l" r="r" t="t"/>
              <a:pathLst>
                <a:path extrusionOk="0" h="1332" w="1036">
                  <a:moveTo>
                    <a:pt x="724" y="0"/>
                  </a:moveTo>
                  <a:cubicBezTo>
                    <a:pt x="517" y="0"/>
                    <a:pt x="317" y="176"/>
                    <a:pt x="203" y="342"/>
                  </a:cubicBezTo>
                  <a:cubicBezTo>
                    <a:pt x="192" y="353"/>
                    <a:pt x="181" y="375"/>
                    <a:pt x="170" y="387"/>
                  </a:cubicBezTo>
                  <a:cubicBezTo>
                    <a:pt x="35" y="611"/>
                    <a:pt x="1" y="881"/>
                    <a:pt x="80" y="1117"/>
                  </a:cubicBezTo>
                  <a:cubicBezTo>
                    <a:pt x="124" y="1229"/>
                    <a:pt x="243" y="1331"/>
                    <a:pt x="355" y="1331"/>
                  </a:cubicBezTo>
                  <a:cubicBezTo>
                    <a:pt x="411" y="1331"/>
                    <a:pt x="465" y="1305"/>
                    <a:pt x="507" y="1241"/>
                  </a:cubicBezTo>
                  <a:cubicBezTo>
                    <a:pt x="518" y="1219"/>
                    <a:pt x="507" y="1185"/>
                    <a:pt x="484" y="1174"/>
                  </a:cubicBezTo>
                  <a:cubicBezTo>
                    <a:pt x="192" y="1095"/>
                    <a:pt x="237" y="746"/>
                    <a:pt x="361" y="533"/>
                  </a:cubicBezTo>
                  <a:cubicBezTo>
                    <a:pt x="394" y="465"/>
                    <a:pt x="451" y="398"/>
                    <a:pt x="518" y="342"/>
                  </a:cubicBezTo>
                  <a:cubicBezTo>
                    <a:pt x="529" y="330"/>
                    <a:pt x="552" y="319"/>
                    <a:pt x="563" y="308"/>
                  </a:cubicBezTo>
                  <a:cubicBezTo>
                    <a:pt x="625" y="269"/>
                    <a:pt x="678" y="252"/>
                    <a:pt x="722" y="252"/>
                  </a:cubicBezTo>
                  <a:cubicBezTo>
                    <a:pt x="782" y="252"/>
                    <a:pt x="828" y="284"/>
                    <a:pt x="867" y="342"/>
                  </a:cubicBezTo>
                  <a:lnTo>
                    <a:pt x="1001" y="342"/>
                  </a:lnTo>
                  <a:cubicBezTo>
                    <a:pt x="1035" y="184"/>
                    <a:pt x="934" y="38"/>
                    <a:pt x="777" y="4"/>
                  </a:cubicBezTo>
                  <a:cubicBezTo>
                    <a:pt x="759" y="2"/>
                    <a:pt x="741" y="0"/>
                    <a:pt x="7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
            <p:cNvSpPr/>
            <p:nvPr/>
          </p:nvSpPr>
          <p:spPr>
            <a:xfrm>
              <a:off x="625886" y="539500"/>
              <a:ext cx="109211" cy="140553"/>
            </a:xfrm>
            <a:custGeom>
              <a:rect b="b" l="l" r="r" t="t"/>
              <a:pathLst>
                <a:path extrusionOk="0" h="1332" w="1035">
                  <a:moveTo>
                    <a:pt x="724" y="0"/>
                  </a:moveTo>
                  <a:cubicBezTo>
                    <a:pt x="517" y="0"/>
                    <a:pt x="317" y="176"/>
                    <a:pt x="203" y="342"/>
                  </a:cubicBezTo>
                  <a:cubicBezTo>
                    <a:pt x="192" y="353"/>
                    <a:pt x="180" y="375"/>
                    <a:pt x="169" y="387"/>
                  </a:cubicBezTo>
                  <a:cubicBezTo>
                    <a:pt x="34" y="611"/>
                    <a:pt x="1" y="881"/>
                    <a:pt x="79" y="1117"/>
                  </a:cubicBezTo>
                  <a:cubicBezTo>
                    <a:pt x="124" y="1229"/>
                    <a:pt x="243" y="1331"/>
                    <a:pt x="354" y="1331"/>
                  </a:cubicBezTo>
                  <a:cubicBezTo>
                    <a:pt x="411" y="1331"/>
                    <a:pt x="465" y="1305"/>
                    <a:pt x="506" y="1241"/>
                  </a:cubicBezTo>
                  <a:cubicBezTo>
                    <a:pt x="518" y="1219"/>
                    <a:pt x="506" y="1185"/>
                    <a:pt x="473" y="1174"/>
                  </a:cubicBezTo>
                  <a:cubicBezTo>
                    <a:pt x="192" y="1095"/>
                    <a:pt x="237" y="746"/>
                    <a:pt x="360" y="533"/>
                  </a:cubicBezTo>
                  <a:cubicBezTo>
                    <a:pt x="394" y="465"/>
                    <a:pt x="450" y="398"/>
                    <a:pt x="518" y="342"/>
                  </a:cubicBezTo>
                  <a:cubicBezTo>
                    <a:pt x="529" y="330"/>
                    <a:pt x="551" y="319"/>
                    <a:pt x="563" y="308"/>
                  </a:cubicBezTo>
                  <a:cubicBezTo>
                    <a:pt x="620" y="269"/>
                    <a:pt x="670" y="252"/>
                    <a:pt x="714" y="252"/>
                  </a:cubicBezTo>
                  <a:cubicBezTo>
                    <a:pt x="772" y="252"/>
                    <a:pt x="821" y="284"/>
                    <a:pt x="866" y="342"/>
                  </a:cubicBezTo>
                  <a:lnTo>
                    <a:pt x="1001" y="342"/>
                  </a:lnTo>
                  <a:cubicBezTo>
                    <a:pt x="1035" y="184"/>
                    <a:pt x="934" y="38"/>
                    <a:pt x="776" y="4"/>
                  </a:cubicBezTo>
                  <a:cubicBezTo>
                    <a:pt x="759" y="2"/>
                    <a:pt x="741" y="0"/>
                    <a:pt x="7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5"/>
            <p:cNvSpPr/>
            <p:nvPr/>
          </p:nvSpPr>
          <p:spPr>
            <a:xfrm>
              <a:off x="757575" y="539500"/>
              <a:ext cx="109211" cy="140553"/>
            </a:xfrm>
            <a:custGeom>
              <a:rect b="b" l="l" r="r" t="t"/>
              <a:pathLst>
                <a:path extrusionOk="0" h="1332" w="1035">
                  <a:moveTo>
                    <a:pt x="723" y="0"/>
                  </a:moveTo>
                  <a:cubicBezTo>
                    <a:pt x="517" y="0"/>
                    <a:pt x="317" y="176"/>
                    <a:pt x="203" y="342"/>
                  </a:cubicBezTo>
                  <a:lnTo>
                    <a:pt x="169" y="387"/>
                  </a:lnTo>
                  <a:cubicBezTo>
                    <a:pt x="34" y="611"/>
                    <a:pt x="0" y="881"/>
                    <a:pt x="79" y="1117"/>
                  </a:cubicBezTo>
                  <a:cubicBezTo>
                    <a:pt x="124" y="1229"/>
                    <a:pt x="243" y="1331"/>
                    <a:pt x="354" y="1331"/>
                  </a:cubicBezTo>
                  <a:cubicBezTo>
                    <a:pt x="411" y="1331"/>
                    <a:pt x="465" y="1305"/>
                    <a:pt x="506" y="1241"/>
                  </a:cubicBezTo>
                  <a:cubicBezTo>
                    <a:pt x="518" y="1219"/>
                    <a:pt x="506" y="1185"/>
                    <a:pt x="473" y="1174"/>
                  </a:cubicBezTo>
                  <a:cubicBezTo>
                    <a:pt x="192" y="1095"/>
                    <a:pt x="237" y="746"/>
                    <a:pt x="360" y="533"/>
                  </a:cubicBezTo>
                  <a:cubicBezTo>
                    <a:pt x="394" y="465"/>
                    <a:pt x="450" y="398"/>
                    <a:pt x="518" y="342"/>
                  </a:cubicBezTo>
                  <a:cubicBezTo>
                    <a:pt x="529" y="330"/>
                    <a:pt x="551" y="319"/>
                    <a:pt x="563" y="308"/>
                  </a:cubicBezTo>
                  <a:cubicBezTo>
                    <a:pt x="620" y="269"/>
                    <a:pt x="670" y="252"/>
                    <a:pt x="714" y="252"/>
                  </a:cubicBezTo>
                  <a:cubicBezTo>
                    <a:pt x="772" y="252"/>
                    <a:pt x="821" y="284"/>
                    <a:pt x="866" y="342"/>
                  </a:cubicBezTo>
                  <a:lnTo>
                    <a:pt x="1001" y="342"/>
                  </a:lnTo>
                  <a:cubicBezTo>
                    <a:pt x="1035" y="184"/>
                    <a:pt x="934" y="38"/>
                    <a:pt x="776" y="4"/>
                  </a:cubicBezTo>
                  <a:cubicBezTo>
                    <a:pt x="759" y="2"/>
                    <a:pt x="741" y="0"/>
                    <a:pt x="7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5"/>
            <p:cNvSpPr/>
            <p:nvPr/>
          </p:nvSpPr>
          <p:spPr>
            <a:xfrm>
              <a:off x="888103" y="539500"/>
              <a:ext cx="109211" cy="140553"/>
            </a:xfrm>
            <a:custGeom>
              <a:rect b="b" l="l" r="r" t="t"/>
              <a:pathLst>
                <a:path extrusionOk="0" h="1332" w="1035">
                  <a:moveTo>
                    <a:pt x="726" y="0"/>
                  </a:moveTo>
                  <a:cubicBezTo>
                    <a:pt x="528" y="0"/>
                    <a:pt x="327" y="176"/>
                    <a:pt x="202" y="342"/>
                  </a:cubicBezTo>
                  <a:cubicBezTo>
                    <a:pt x="191" y="353"/>
                    <a:pt x="180" y="375"/>
                    <a:pt x="169" y="387"/>
                  </a:cubicBezTo>
                  <a:cubicBezTo>
                    <a:pt x="34" y="611"/>
                    <a:pt x="0" y="881"/>
                    <a:pt x="79" y="1117"/>
                  </a:cubicBezTo>
                  <a:cubicBezTo>
                    <a:pt x="124" y="1229"/>
                    <a:pt x="243" y="1331"/>
                    <a:pt x="354" y="1331"/>
                  </a:cubicBezTo>
                  <a:cubicBezTo>
                    <a:pt x="410" y="1331"/>
                    <a:pt x="464" y="1305"/>
                    <a:pt x="506" y="1241"/>
                  </a:cubicBezTo>
                  <a:cubicBezTo>
                    <a:pt x="517" y="1219"/>
                    <a:pt x="506" y="1185"/>
                    <a:pt x="484" y="1174"/>
                  </a:cubicBezTo>
                  <a:cubicBezTo>
                    <a:pt x="202" y="1095"/>
                    <a:pt x="247" y="746"/>
                    <a:pt x="360" y="533"/>
                  </a:cubicBezTo>
                  <a:cubicBezTo>
                    <a:pt x="405" y="465"/>
                    <a:pt x="461" y="398"/>
                    <a:pt x="517" y="342"/>
                  </a:cubicBezTo>
                  <a:cubicBezTo>
                    <a:pt x="540" y="330"/>
                    <a:pt x="551" y="319"/>
                    <a:pt x="573" y="308"/>
                  </a:cubicBezTo>
                  <a:cubicBezTo>
                    <a:pt x="631" y="269"/>
                    <a:pt x="681" y="252"/>
                    <a:pt x="724" y="252"/>
                  </a:cubicBezTo>
                  <a:cubicBezTo>
                    <a:pt x="781" y="252"/>
                    <a:pt x="827" y="284"/>
                    <a:pt x="866" y="342"/>
                  </a:cubicBezTo>
                  <a:lnTo>
                    <a:pt x="1001" y="342"/>
                  </a:lnTo>
                  <a:cubicBezTo>
                    <a:pt x="1034" y="184"/>
                    <a:pt x="933" y="38"/>
                    <a:pt x="776" y="4"/>
                  </a:cubicBezTo>
                  <a:cubicBezTo>
                    <a:pt x="759" y="2"/>
                    <a:pt x="742" y="0"/>
                    <a:pt x="7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5"/>
            <p:cNvSpPr/>
            <p:nvPr/>
          </p:nvSpPr>
          <p:spPr>
            <a:xfrm>
              <a:off x="1018525" y="539500"/>
              <a:ext cx="110477" cy="140553"/>
            </a:xfrm>
            <a:custGeom>
              <a:rect b="b" l="l" r="r" t="t"/>
              <a:pathLst>
                <a:path extrusionOk="0" h="1332" w="1047">
                  <a:moveTo>
                    <a:pt x="726" y="0"/>
                  </a:moveTo>
                  <a:cubicBezTo>
                    <a:pt x="528" y="0"/>
                    <a:pt x="328" y="176"/>
                    <a:pt x="203" y="342"/>
                  </a:cubicBezTo>
                  <a:cubicBezTo>
                    <a:pt x="192" y="353"/>
                    <a:pt x="181" y="375"/>
                    <a:pt x="169" y="387"/>
                  </a:cubicBezTo>
                  <a:cubicBezTo>
                    <a:pt x="35" y="611"/>
                    <a:pt x="1" y="881"/>
                    <a:pt x="79" y="1117"/>
                  </a:cubicBezTo>
                  <a:cubicBezTo>
                    <a:pt x="124" y="1229"/>
                    <a:pt x="243" y="1331"/>
                    <a:pt x="355" y="1331"/>
                  </a:cubicBezTo>
                  <a:cubicBezTo>
                    <a:pt x="411" y="1331"/>
                    <a:pt x="465" y="1305"/>
                    <a:pt x="507" y="1241"/>
                  </a:cubicBezTo>
                  <a:cubicBezTo>
                    <a:pt x="518" y="1219"/>
                    <a:pt x="507" y="1185"/>
                    <a:pt x="484" y="1174"/>
                  </a:cubicBezTo>
                  <a:cubicBezTo>
                    <a:pt x="192" y="1095"/>
                    <a:pt x="237" y="746"/>
                    <a:pt x="361" y="533"/>
                  </a:cubicBezTo>
                  <a:cubicBezTo>
                    <a:pt x="406" y="465"/>
                    <a:pt x="450" y="398"/>
                    <a:pt x="518" y="342"/>
                  </a:cubicBezTo>
                  <a:cubicBezTo>
                    <a:pt x="529" y="330"/>
                    <a:pt x="552" y="319"/>
                    <a:pt x="563" y="308"/>
                  </a:cubicBezTo>
                  <a:cubicBezTo>
                    <a:pt x="625" y="269"/>
                    <a:pt x="678" y="252"/>
                    <a:pt x="722" y="252"/>
                  </a:cubicBezTo>
                  <a:cubicBezTo>
                    <a:pt x="782" y="252"/>
                    <a:pt x="828" y="284"/>
                    <a:pt x="866" y="342"/>
                  </a:cubicBezTo>
                  <a:lnTo>
                    <a:pt x="1013" y="342"/>
                  </a:lnTo>
                  <a:cubicBezTo>
                    <a:pt x="1046" y="184"/>
                    <a:pt x="934" y="38"/>
                    <a:pt x="777" y="4"/>
                  </a:cubicBezTo>
                  <a:cubicBezTo>
                    <a:pt x="760" y="2"/>
                    <a:pt x="743" y="0"/>
                    <a:pt x="7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5"/>
            <p:cNvSpPr/>
            <p:nvPr/>
          </p:nvSpPr>
          <p:spPr>
            <a:xfrm>
              <a:off x="1150214" y="539500"/>
              <a:ext cx="109316" cy="140553"/>
            </a:xfrm>
            <a:custGeom>
              <a:rect b="b" l="l" r="r" t="t"/>
              <a:pathLst>
                <a:path extrusionOk="0" h="1332" w="1036">
                  <a:moveTo>
                    <a:pt x="735" y="0"/>
                  </a:moveTo>
                  <a:cubicBezTo>
                    <a:pt x="528" y="0"/>
                    <a:pt x="328" y="176"/>
                    <a:pt x="214" y="342"/>
                  </a:cubicBezTo>
                  <a:lnTo>
                    <a:pt x="181" y="387"/>
                  </a:lnTo>
                  <a:cubicBezTo>
                    <a:pt x="34" y="611"/>
                    <a:pt x="1" y="881"/>
                    <a:pt x="91" y="1117"/>
                  </a:cubicBezTo>
                  <a:cubicBezTo>
                    <a:pt x="135" y="1229"/>
                    <a:pt x="255" y="1331"/>
                    <a:pt x="362" y="1331"/>
                  </a:cubicBezTo>
                  <a:cubicBezTo>
                    <a:pt x="417" y="1331"/>
                    <a:pt x="469" y="1305"/>
                    <a:pt x="507" y="1241"/>
                  </a:cubicBezTo>
                  <a:cubicBezTo>
                    <a:pt x="518" y="1219"/>
                    <a:pt x="507" y="1185"/>
                    <a:pt x="484" y="1174"/>
                  </a:cubicBezTo>
                  <a:cubicBezTo>
                    <a:pt x="203" y="1095"/>
                    <a:pt x="248" y="746"/>
                    <a:pt x="360" y="533"/>
                  </a:cubicBezTo>
                  <a:cubicBezTo>
                    <a:pt x="405" y="465"/>
                    <a:pt x="462" y="398"/>
                    <a:pt x="529" y="342"/>
                  </a:cubicBezTo>
                  <a:cubicBezTo>
                    <a:pt x="540" y="330"/>
                    <a:pt x="552" y="319"/>
                    <a:pt x="574" y="308"/>
                  </a:cubicBezTo>
                  <a:cubicBezTo>
                    <a:pt x="632" y="269"/>
                    <a:pt x="681" y="252"/>
                    <a:pt x="725" y="252"/>
                  </a:cubicBezTo>
                  <a:cubicBezTo>
                    <a:pt x="784" y="252"/>
                    <a:pt x="833" y="284"/>
                    <a:pt x="878" y="342"/>
                  </a:cubicBezTo>
                  <a:lnTo>
                    <a:pt x="1001" y="342"/>
                  </a:lnTo>
                  <a:cubicBezTo>
                    <a:pt x="1035" y="184"/>
                    <a:pt x="934" y="38"/>
                    <a:pt x="788" y="4"/>
                  </a:cubicBezTo>
                  <a:cubicBezTo>
                    <a:pt x="770" y="2"/>
                    <a:pt x="753"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5"/>
            <p:cNvSpPr/>
            <p:nvPr/>
          </p:nvSpPr>
          <p:spPr>
            <a:xfrm>
              <a:off x="1280743" y="539500"/>
              <a:ext cx="109211" cy="140553"/>
            </a:xfrm>
            <a:custGeom>
              <a:rect b="b" l="l" r="r" t="t"/>
              <a:pathLst>
                <a:path extrusionOk="0" h="1332" w="1035">
                  <a:moveTo>
                    <a:pt x="735" y="0"/>
                  </a:moveTo>
                  <a:cubicBezTo>
                    <a:pt x="528" y="0"/>
                    <a:pt x="328" y="176"/>
                    <a:pt x="214" y="342"/>
                  </a:cubicBezTo>
                  <a:cubicBezTo>
                    <a:pt x="203" y="353"/>
                    <a:pt x="192" y="375"/>
                    <a:pt x="180" y="387"/>
                  </a:cubicBezTo>
                  <a:cubicBezTo>
                    <a:pt x="34" y="611"/>
                    <a:pt x="0" y="881"/>
                    <a:pt x="90" y="1117"/>
                  </a:cubicBezTo>
                  <a:cubicBezTo>
                    <a:pt x="135" y="1229"/>
                    <a:pt x="249" y="1331"/>
                    <a:pt x="357" y="1331"/>
                  </a:cubicBezTo>
                  <a:cubicBezTo>
                    <a:pt x="412" y="1331"/>
                    <a:pt x="465" y="1305"/>
                    <a:pt x="506" y="1241"/>
                  </a:cubicBezTo>
                  <a:cubicBezTo>
                    <a:pt x="518" y="1219"/>
                    <a:pt x="506" y="1185"/>
                    <a:pt x="484" y="1174"/>
                  </a:cubicBezTo>
                  <a:cubicBezTo>
                    <a:pt x="203" y="1095"/>
                    <a:pt x="248" y="746"/>
                    <a:pt x="360" y="533"/>
                  </a:cubicBezTo>
                  <a:cubicBezTo>
                    <a:pt x="405" y="465"/>
                    <a:pt x="461" y="398"/>
                    <a:pt x="529" y="342"/>
                  </a:cubicBezTo>
                  <a:cubicBezTo>
                    <a:pt x="540" y="330"/>
                    <a:pt x="551" y="319"/>
                    <a:pt x="574" y="308"/>
                  </a:cubicBezTo>
                  <a:cubicBezTo>
                    <a:pt x="631" y="269"/>
                    <a:pt x="681" y="252"/>
                    <a:pt x="725" y="252"/>
                  </a:cubicBezTo>
                  <a:cubicBezTo>
                    <a:pt x="783" y="252"/>
                    <a:pt x="832" y="284"/>
                    <a:pt x="877" y="342"/>
                  </a:cubicBezTo>
                  <a:lnTo>
                    <a:pt x="1001" y="342"/>
                  </a:lnTo>
                  <a:cubicBezTo>
                    <a:pt x="1035" y="184"/>
                    <a:pt x="934" y="38"/>
                    <a:pt x="787" y="4"/>
                  </a:cubicBezTo>
                  <a:cubicBezTo>
                    <a:pt x="770" y="2"/>
                    <a:pt x="752"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5"/>
            <p:cNvSpPr/>
            <p:nvPr/>
          </p:nvSpPr>
          <p:spPr>
            <a:xfrm>
              <a:off x="745756" y="943223"/>
              <a:ext cx="123455" cy="402242"/>
            </a:xfrm>
            <a:custGeom>
              <a:rect b="b" l="l" r="r" t="t"/>
              <a:pathLst>
                <a:path extrusionOk="0" h="3812" w="1170">
                  <a:moveTo>
                    <a:pt x="787" y="1"/>
                  </a:moveTo>
                  <a:cubicBezTo>
                    <a:pt x="652" y="181"/>
                    <a:pt x="382" y="316"/>
                    <a:pt x="0" y="405"/>
                  </a:cubicBezTo>
                  <a:lnTo>
                    <a:pt x="0" y="788"/>
                  </a:lnTo>
                  <a:cubicBezTo>
                    <a:pt x="67" y="776"/>
                    <a:pt x="202" y="754"/>
                    <a:pt x="382" y="720"/>
                  </a:cubicBezTo>
                  <a:cubicBezTo>
                    <a:pt x="562" y="687"/>
                    <a:pt x="663" y="664"/>
                    <a:pt x="663" y="653"/>
                  </a:cubicBezTo>
                  <a:lnTo>
                    <a:pt x="663" y="3812"/>
                  </a:lnTo>
                  <a:lnTo>
                    <a:pt x="1169" y="3812"/>
                  </a:lnTo>
                  <a:lnTo>
                    <a:pt x="11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5"/>
            <p:cNvSpPr/>
            <p:nvPr/>
          </p:nvSpPr>
          <p:spPr>
            <a:xfrm>
              <a:off x="961650" y="943223"/>
              <a:ext cx="197001" cy="405830"/>
            </a:xfrm>
            <a:custGeom>
              <a:rect b="b" l="l" r="r" t="t"/>
              <a:pathLst>
                <a:path extrusionOk="0" h="3846" w="1867">
                  <a:moveTo>
                    <a:pt x="79" y="1"/>
                  </a:moveTo>
                  <a:lnTo>
                    <a:pt x="79" y="2036"/>
                  </a:lnTo>
                  <a:lnTo>
                    <a:pt x="506" y="2036"/>
                  </a:lnTo>
                  <a:cubicBezTo>
                    <a:pt x="551" y="1946"/>
                    <a:pt x="607" y="1878"/>
                    <a:pt x="675" y="1811"/>
                  </a:cubicBezTo>
                  <a:cubicBezTo>
                    <a:pt x="753" y="1755"/>
                    <a:pt x="843" y="1721"/>
                    <a:pt x="933" y="1721"/>
                  </a:cubicBezTo>
                  <a:cubicBezTo>
                    <a:pt x="1057" y="1721"/>
                    <a:pt x="1147" y="1755"/>
                    <a:pt x="1203" y="1822"/>
                  </a:cubicBezTo>
                  <a:cubicBezTo>
                    <a:pt x="1271" y="1878"/>
                    <a:pt x="1316" y="1968"/>
                    <a:pt x="1327" y="2081"/>
                  </a:cubicBezTo>
                  <a:cubicBezTo>
                    <a:pt x="1349" y="2193"/>
                    <a:pt x="1361" y="2350"/>
                    <a:pt x="1361" y="2542"/>
                  </a:cubicBezTo>
                  <a:cubicBezTo>
                    <a:pt x="1361" y="2744"/>
                    <a:pt x="1349" y="2913"/>
                    <a:pt x="1338" y="3036"/>
                  </a:cubicBezTo>
                  <a:cubicBezTo>
                    <a:pt x="1316" y="3160"/>
                    <a:pt x="1282" y="3261"/>
                    <a:pt x="1214" y="3340"/>
                  </a:cubicBezTo>
                  <a:cubicBezTo>
                    <a:pt x="1158" y="3407"/>
                    <a:pt x="1057" y="3452"/>
                    <a:pt x="933" y="3452"/>
                  </a:cubicBezTo>
                  <a:cubicBezTo>
                    <a:pt x="765" y="3452"/>
                    <a:pt x="641" y="3385"/>
                    <a:pt x="585" y="3261"/>
                  </a:cubicBezTo>
                  <a:cubicBezTo>
                    <a:pt x="529" y="3126"/>
                    <a:pt x="506" y="2958"/>
                    <a:pt x="506" y="2744"/>
                  </a:cubicBezTo>
                  <a:lnTo>
                    <a:pt x="0" y="2744"/>
                  </a:lnTo>
                  <a:cubicBezTo>
                    <a:pt x="0" y="3104"/>
                    <a:pt x="68" y="3385"/>
                    <a:pt x="214" y="3576"/>
                  </a:cubicBezTo>
                  <a:cubicBezTo>
                    <a:pt x="349" y="3756"/>
                    <a:pt x="596" y="3846"/>
                    <a:pt x="922" y="3846"/>
                  </a:cubicBezTo>
                  <a:cubicBezTo>
                    <a:pt x="1271" y="3846"/>
                    <a:pt x="1518" y="3733"/>
                    <a:pt x="1653" y="3486"/>
                  </a:cubicBezTo>
                  <a:cubicBezTo>
                    <a:pt x="1799" y="3250"/>
                    <a:pt x="1866" y="2913"/>
                    <a:pt x="1866" y="2474"/>
                  </a:cubicBezTo>
                  <a:cubicBezTo>
                    <a:pt x="1866" y="2114"/>
                    <a:pt x="1810" y="1845"/>
                    <a:pt x="1675" y="1642"/>
                  </a:cubicBezTo>
                  <a:cubicBezTo>
                    <a:pt x="1563" y="1440"/>
                    <a:pt x="1349" y="1339"/>
                    <a:pt x="1057" y="1339"/>
                  </a:cubicBezTo>
                  <a:cubicBezTo>
                    <a:pt x="821" y="1339"/>
                    <a:pt x="641" y="1417"/>
                    <a:pt x="506" y="1552"/>
                  </a:cubicBezTo>
                  <a:lnTo>
                    <a:pt x="540" y="495"/>
                  </a:lnTo>
                  <a:lnTo>
                    <a:pt x="1732" y="495"/>
                  </a:lnTo>
                  <a:lnTo>
                    <a:pt x="17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35"/>
          <p:cNvGrpSpPr/>
          <p:nvPr/>
        </p:nvGrpSpPr>
        <p:grpSpPr>
          <a:xfrm>
            <a:off x="3438508" y="2861491"/>
            <a:ext cx="589348" cy="460426"/>
            <a:chOff x="3137544" y="2801855"/>
            <a:chExt cx="578529" cy="451929"/>
          </a:xfrm>
        </p:grpSpPr>
        <p:sp>
          <p:nvSpPr>
            <p:cNvPr id="521" name="Google Shape;521;p35"/>
            <p:cNvSpPr/>
            <p:nvPr/>
          </p:nvSpPr>
          <p:spPr>
            <a:xfrm>
              <a:off x="3156412" y="2895809"/>
              <a:ext cx="461905" cy="215208"/>
            </a:xfrm>
            <a:custGeom>
              <a:rect b="b" l="l" r="r" t="t"/>
              <a:pathLst>
                <a:path extrusionOk="0" h="3342" w="7173">
                  <a:moveTo>
                    <a:pt x="6842" y="1"/>
                  </a:moveTo>
                  <a:cubicBezTo>
                    <a:pt x="6825" y="1"/>
                    <a:pt x="6808" y="1"/>
                    <a:pt x="6791" y="3"/>
                  </a:cubicBezTo>
                  <a:lnTo>
                    <a:pt x="2384" y="25"/>
                  </a:lnTo>
                  <a:lnTo>
                    <a:pt x="270" y="36"/>
                  </a:lnTo>
                  <a:cubicBezTo>
                    <a:pt x="257" y="35"/>
                    <a:pt x="244" y="34"/>
                    <a:pt x="231" y="34"/>
                  </a:cubicBezTo>
                  <a:cubicBezTo>
                    <a:pt x="145" y="34"/>
                    <a:pt x="69" y="65"/>
                    <a:pt x="0" y="104"/>
                  </a:cubicBezTo>
                  <a:cubicBezTo>
                    <a:pt x="34" y="149"/>
                    <a:pt x="79" y="194"/>
                    <a:pt x="113" y="228"/>
                  </a:cubicBezTo>
                  <a:lnTo>
                    <a:pt x="3238" y="3173"/>
                  </a:lnTo>
                  <a:cubicBezTo>
                    <a:pt x="3328" y="3285"/>
                    <a:pt x="3457" y="3342"/>
                    <a:pt x="3588" y="3342"/>
                  </a:cubicBezTo>
                  <a:cubicBezTo>
                    <a:pt x="3719" y="3342"/>
                    <a:pt x="3851" y="3285"/>
                    <a:pt x="3946" y="3173"/>
                  </a:cubicBezTo>
                  <a:lnTo>
                    <a:pt x="6982" y="272"/>
                  </a:lnTo>
                  <a:lnTo>
                    <a:pt x="7173" y="93"/>
                  </a:lnTo>
                  <a:cubicBezTo>
                    <a:pt x="7075" y="34"/>
                    <a:pt x="6960" y="1"/>
                    <a:pt x="68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5"/>
            <p:cNvSpPr/>
            <p:nvPr/>
          </p:nvSpPr>
          <p:spPr>
            <a:xfrm>
              <a:off x="3154930" y="3093570"/>
              <a:ext cx="463386" cy="160215"/>
            </a:xfrm>
            <a:custGeom>
              <a:rect b="b" l="l" r="r" t="t"/>
              <a:pathLst>
                <a:path extrusionOk="0" h="2488" w="7196">
                  <a:moveTo>
                    <a:pt x="2530" y="1"/>
                  </a:moveTo>
                  <a:lnTo>
                    <a:pt x="1" y="2407"/>
                  </a:lnTo>
                  <a:cubicBezTo>
                    <a:pt x="89" y="2456"/>
                    <a:pt x="186" y="2488"/>
                    <a:pt x="291" y="2488"/>
                  </a:cubicBezTo>
                  <a:cubicBezTo>
                    <a:pt x="306" y="2488"/>
                    <a:pt x="322" y="2487"/>
                    <a:pt x="338" y="2485"/>
                  </a:cubicBezTo>
                  <a:lnTo>
                    <a:pt x="4397" y="2474"/>
                  </a:lnTo>
                  <a:cubicBezTo>
                    <a:pt x="5240" y="2474"/>
                    <a:pt x="6083" y="2463"/>
                    <a:pt x="6926" y="2463"/>
                  </a:cubicBezTo>
                  <a:cubicBezTo>
                    <a:pt x="7016" y="2452"/>
                    <a:pt x="7106" y="2440"/>
                    <a:pt x="7196" y="2418"/>
                  </a:cubicBezTo>
                  <a:lnTo>
                    <a:pt x="7196" y="2384"/>
                  </a:lnTo>
                  <a:lnTo>
                    <a:pt x="4678" y="12"/>
                  </a:lnTo>
                  <a:cubicBezTo>
                    <a:pt x="4453" y="237"/>
                    <a:pt x="4228" y="451"/>
                    <a:pt x="4003" y="653"/>
                  </a:cubicBezTo>
                  <a:cubicBezTo>
                    <a:pt x="3896" y="760"/>
                    <a:pt x="3756" y="813"/>
                    <a:pt x="3615" y="813"/>
                  </a:cubicBezTo>
                  <a:cubicBezTo>
                    <a:pt x="3475" y="813"/>
                    <a:pt x="3334" y="760"/>
                    <a:pt x="3227" y="653"/>
                  </a:cubicBezTo>
                  <a:lnTo>
                    <a:pt x="3025" y="462"/>
                  </a:lnTo>
                  <a:lnTo>
                    <a:pt x="25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5"/>
            <p:cNvSpPr/>
            <p:nvPr/>
          </p:nvSpPr>
          <p:spPr>
            <a:xfrm>
              <a:off x="3137544" y="2924208"/>
              <a:ext cx="160794" cy="303365"/>
            </a:xfrm>
            <a:custGeom>
              <a:rect b="b" l="l" r="r" t="t"/>
              <a:pathLst>
                <a:path extrusionOk="0" h="4711" w="2497">
                  <a:moveTo>
                    <a:pt x="12" y="0"/>
                  </a:moveTo>
                  <a:cubicBezTo>
                    <a:pt x="12" y="45"/>
                    <a:pt x="1" y="90"/>
                    <a:pt x="1" y="135"/>
                  </a:cubicBezTo>
                  <a:cubicBezTo>
                    <a:pt x="1" y="1619"/>
                    <a:pt x="12" y="3103"/>
                    <a:pt x="23" y="4598"/>
                  </a:cubicBezTo>
                  <a:cubicBezTo>
                    <a:pt x="23" y="4632"/>
                    <a:pt x="23" y="4677"/>
                    <a:pt x="35" y="4711"/>
                  </a:cubicBezTo>
                  <a:cubicBezTo>
                    <a:pt x="844" y="3912"/>
                    <a:pt x="1676" y="3137"/>
                    <a:pt x="2497" y="2339"/>
                  </a:cubicBezTo>
                  <a:lnTo>
                    <a:pt x="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5"/>
            <p:cNvSpPr/>
            <p:nvPr/>
          </p:nvSpPr>
          <p:spPr>
            <a:xfrm>
              <a:off x="3475686" y="2923435"/>
              <a:ext cx="162211" cy="302721"/>
            </a:xfrm>
            <a:custGeom>
              <a:rect b="b" l="l" r="r" t="t"/>
              <a:pathLst>
                <a:path extrusionOk="0" h="4701" w="2519">
                  <a:moveTo>
                    <a:pt x="2462" y="1"/>
                  </a:moveTo>
                  <a:cubicBezTo>
                    <a:pt x="1664" y="788"/>
                    <a:pt x="821" y="1564"/>
                    <a:pt x="0" y="2362"/>
                  </a:cubicBezTo>
                  <a:cubicBezTo>
                    <a:pt x="23" y="2384"/>
                    <a:pt x="45" y="2396"/>
                    <a:pt x="56" y="2418"/>
                  </a:cubicBezTo>
                  <a:cubicBezTo>
                    <a:pt x="562" y="2879"/>
                    <a:pt x="1057" y="3351"/>
                    <a:pt x="1552" y="3823"/>
                  </a:cubicBezTo>
                  <a:lnTo>
                    <a:pt x="2485" y="4700"/>
                  </a:lnTo>
                  <a:cubicBezTo>
                    <a:pt x="2519" y="4577"/>
                    <a:pt x="2496" y="80"/>
                    <a:pt x="2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a:off x="3512584" y="2801855"/>
              <a:ext cx="203488" cy="179855"/>
            </a:xfrm>
            <a:custGeom>
              <a:rect b="b" l="l" r="r" t="t"/>
              <a:pathLst>
                <a:path extrusionOk="0" h="2793" w="3160">
                  <a:moveTo>
                    <a:pt x="1588" y="1"/>
                  </a:moveTo>
                  <a:cubicBezTo>
                    <a:pt x="1407" y="1"/>
                    <a:pt x="1223" y="37"/>
                    <a:pt x="1046" y="113"/>
                  </a:cubicBezTo>
                  <a:cubicBezTo>
                    <a:pt x="327" y="405"/>
                    <a:pt x="1" y="1226"/>
                    <a:pt x="293" y="1934"/>
                  </a:cubicBezTo>
                  <a:cubicBezTo>
                    <a:pt x="514" y="2469"/>
                    <a:pt x="1036" y="2792"/>
                    <a:pt x="1584" y="2792"/>
                  </a:cubicBezTo>
                  <a:cubicBezTo>
                    <a:pt x="1761" y="2792"/>
                    <a:pt x="1941" y="2759"/>
                    <a:pt x="2114" y="2687"/>
                  </a:cubicBezTo>
                  <a:cubicBezTo>
                    <a:pt x="2834" y="2384"/>
                    <a:pt x="3160" y="1574"/>
                    <a:pt x="2867" y="855"/>
                  </a:cubicBezTo>
                  <a:cubicBezTo>
                    <a:pt x="2648" y="323"/>
                    <a:pt x="2132" y="1"/>
                    <a:pt x="15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a:off x="3563972" y="2843842"/>
              <a:ext cx="48618" cy="100649"/>
            </a:xfrm>
            <a:custGeom>
              <a:rect b="b" l="l" r="r" t="t"/>
              <a:pathLst>
                <a:path extrusionOk="0" h="1563" w="755">
                  <a:moveTo>
                    <a:pt x="383" y="169"/>
                  </a:moveTo>
                  <a:cubicBezTo>
                    <a:pt x="495" y="169"/>
                    <a:pt x="552" y="259"/>
                    <a:pt x="552" y="450"/>
                  </a:cubicBezTo>
                  <a:lnTo>
                    <a:pt x="552" y="686"/>
                  </a:lnTo>
                  <a:cubicBezTo>
                    <a:pt x="507" y="753"/>
                    <a:pt x="451" y="787"/>
                    <a:pt x="383" y="787"/>
                  </a:cubicBezTo>
                  <a:cubicBezTo>
                    <a:pt x="327" y="787"/>
                    <a:pt x="282" y="776"/>
                    <a:pt x="259" y="742"/>
                  </a:cubicBezTo>
                  <a:cubicBezTo>
                    <a:pt x="237" y="720"/>
                    <a:pt x="226" y="675"/>
                    <a:pt x="214" y="630"/>
                  </a:cubicBezTo>
                  <a:cubicBezTo>
                    <a:pt x="203" y="585"/>
                    <a:pt x="203" y="529"/>
                    <a:pt x="203" y="450"/>
                  </a:cubicBezTo>
                  <a:cubicBezTo>
                    <a:pt x="203" y="371"/>
                    <a:pt x="214" y="304"/>
                    <a:pt x="248" y="248"/>
                  </a:cubicBezTo>
                  <a:cubicBezTo>
                    <a:pt x="271" y="191"/>
                    <a:pt x="316" y="169"/>
                    <a:pt x="383" y="169"/>
                  </a:cubicBezTo>
                  <a:close/>
                  <a:moveTo>
                    <a:pt x="383" y="0"/>
                  </a:moveTo>
                  <a:cubicBezTo>
                    <a:pt x="248" y="0"/>
                    <a:pt x="158" y="45"/>
                    <a:pt x="91" y="135"/>
                  </a:cubicBezTo>
                  <a:cubicBezTo>
                    <a:pt x="35" y="225"/>
                    <a:pt x="1" y="349"/>
                    <a:pt x="1" y="495"/>
                  </a:cubicBezTo>
                  <a:cubicBezTo>
                    <a:pt x="1" y="641"/>
                    <a:pt x="23" y="753"/>
                    <a:pt x="80" y="832"/>
                  </a:cubicBezTo>
                  <a:cubicBezTo>
                    <a:pt x="124" y="900"/>
                    <a:pt x="214" y="945"/>
                    <a:pt x="327" y="945"/>
                  </a:cubicBezTo>
                  <a:cubicBezTo>
                    <a:pt x="383" y="945"/>
                    <a:pt x="428" y="933"/>
                    <a:pt x="462" y="911"/>
                  </a:cubicBezTo>
                  <a:cubicBezTo>
                    <a:pt x="507" y="888"/>
                    <a:pt x="529" y="866"/>
                    <a:pt x="552" y="832"/>
                  </a:cubicBezTo>
                  <a:lnTo>
                    <a:pt x="552" y="1068"/>
                  </a:lnTo>
                  <a:cubicBezTo>
                    <a:pt x="552" y="1282"/>
                    <a:pt x="495" y="1394"/>
                    <a:pt x="383" y="1394"/>
                  </a:cubicBezTo>
                  <a:cubicBezTo>
                    <a:pt x="316" y="1394"/>
                    <a:pt x="271" y="1372"/>
                    <a:pt x="248" y="1338"/>
                  </a:cubicBezTo>
                  <a:cubicBezTo>
                    <a:pt x="214" y="1304"/>
                    <a:pt x="203" y="1237"/>
                    <a:pt x="203" y="1169"/>
                  </a:cubicBezTo>
                  <a:lnTo>
                    <a:pt x="1" y="1169"/>
                  </a:lnTo>
                  <a:lnTo>
                    <a:pt x="1" y="1181"/>
                  </a:lnTo>
                  <a:cubicBezTo>
                    <a:pt x="12" y="1304"/>
                    <a:pt x="46" y="1394"/>
                    <a:pt x="102" y="1462"/>
                  </a:cubicBezTo>
                  <a:cubicBezTo>
                    <a:pt x="169" y="1529"/>
                    <a:pt x="259" y="1563"/>
                    <a:pt x="383" y="1563"/>
                  </a:cubicBezTo>
                  <a:cubicBezTo>
                    <a:pt x="518" y="1563"/>
                    <a:pt x="608" y="1507"/>
                    <a:pt x="664" y="1417"/>
                  </a:cubicBezTo>
                  <a:cubicBezTo>
                    <a:pt x="732" y="1316"/>
                    <a:pt x="754" y="1181"/>
                    <a:pt x="754" y="1012"/>
                  </a:cubicBezTo>
                  <a:lnTo>
                    <a:pt x="754" y="506"/>
                  </a:lnTo>
                  <a:cubicBezTo>
                    <a:pt x="754" y="349"/>
                    <a:pt x="720" y="236"/>
                    <a:pt x="664" y="146"/>
                  </a:cubicBezTo>
                  <a:cubicBezTo>
                    <a:pt x="597" y="45"/>
                    <a:pt x="507" y="0"/>
                    <a:pt x="3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5"/>
            <p:cNvSpPr/>
            <p:nvPr/>
          </p:nvSpPr>
          <p:spPr>
            <a:xfrm>
              <a:off x="3620447" y="2844550"/>
              <a:ext cx="39152" cy="98524"/>
            </a:xfrm>
            <a:custGeom>
              <a:rect b="b" l="l" r="r" t="t"/>
              <a:pathLst>
                <a:path extrusionOk="0" h="1530" w="608">
                  <a:moveTo>
                    <a:pt x="1" y="0"/>
                  </a:moveTo>
                  <a:lnTo>
                    <a:pt x="1" y="158"/>
                  </a:lnTo>
                  <a:lnTo>
                    <a:pt x="405" y="158"/>
                  </a:lnTo>
                  <a:lnTo>
                    <a:pt x="136" y="1529"/>
                  </a:lnTo>
                  <a:lnTo>
                    <a:pt x="327" y="1529"/>
                  </a:lnTo>
                  <a:lnTo>
                    <a:pt x="608" y="102"/>
                  </a:lnTo>
                  <a:lnTo>
                    <a:pt x="6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35"/>
          <p:cNvGrpSpPr/>
          <p:nvPr/>
        </p:nvGrpSpPr>
        <p:grpSpPr>
          <a:xfrm>
            <a:off x="1409639" y="1284146"/>
            <a:ext cx="1890687" cy="3342939"/>
            <a:chOff x="1409639" y="1284146"/>
            <a:chExt cx="1890687" cy="3342939"/>
          </a:xfrm>
        </p:grpSpPr>
        <p:grpSp>
          <p:nvGrpSpPr>
            <p:cNvPr id="529" name="Google Shape;529;p35"/>
            <p:cNvGrpSpPr/>
            <p:nvPr/>
          </p:nvGrpSpPr>
          <p:grpSpPr>
            <a:xfrm>
              <a:off x="1409639" y="1284146"/>
              <a:ext cx="1890687" cy="3342939"/>
              <a:chOff x="1272625" y="1058700"/>
              <a:chExt cx="1855980" cy="3281251"/>
            </a:xfrm>
          </p:grpSpPr>
          <p:sp>
            <p:nvSpPr>
              <p:cNvPr id="530" name="Google Shape;530;p35"/>
              <p:cNvSpPr/>
              <p:nvPr/>
            </p:nvSpPr>
            <p:spPr>
              <a:xfrm>
                <a:off x="1627599" y="3075431"/>
                <a:ext cx="198869" cy="1073590"/>
              </a:xfrm>
              <a:custGeom>
                <a:rect b="b" l="l" r="r" t="t"/>
                <a:pathLst>
                  <a:path extrusionOk="0" h="17427" w="3228">
                    <a:moveTo>
                      <a:pt x="1687" y="1"/>
                    </a:moveTo>
                    <a:lnTo>
                      <a:pt x="889" y="8242"/>
                    </a:lnTo>
                    <a:lnTo>
                      <a:pt x="1" y="17427"/>
                    </a:lnTo>
                    <a:lnTo>
                      <a:pt x="698" y="17427"/>
                    </a:lnTo>
                    <a:lnTo>
                      <a:pt x="2024" y="8242"/>
                    </a:lnTo>
                    <a:lnTo>
                      <a:pt x="322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5"/>
              <p:cNvSpPr/>
              <p:nvPr/>
            </p:nvSpPr>
            <p:spPr>
              <a:xfrm>
                <a:off x="1810445" y="3075431"/>
                <a:ext cx="178107" cy="903930"/>
              </a:xfrm>
              <a:custGeom>
                <a:rect b="b" l="l" r="r" t="t"/>
                <a:pathLst>
                  <a:path extrusionOk="0" h="14673" w="2891">
                    <a:moveTo>
                      <a:pt x="1507" y="1"/>
                    </a:moveTo>
                    <a:lnTo>
                      <a:pt x="664" y="8242"/>
                    </a:lnTo>
                    <a:lnTo>
                      <a:pt x="1" y="14672"/>
                    </a:lnTo>
                    <a:lnTo>
                      <a:pt x="630" y="14672"/>
                    </a:lnTo>
                    <a:lnTo>
                      <a:pt x="1620" y="8242"/>
                    </a:lnTo>
                    <a:lnTo>
                      <a:pt x="28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5"/>
              <p:cNvSpPr/>
              <p:nvPr/>
            </p:nvSpPr>
            <p:spPr>
              <a:xfrm>
                <a:off x="2505176" y="3075431"/>
                <a:ext cx="177368" cy="903930"/>
              </a:xfrm>
              <a:custGeom>
                <a:rect b="b" l="l" r="r" t="t"/>
                <a:pathLst>
                  <a:path extrusionOk="0" h="14673" w="2879">
                    <a:moveTo>
                      <a:pt x="0" y="1"/>
                    </a:moveTo>
                    <a:lnTo>
                      <a:pt x="1270" y="8242"/>
                    </a:lnTo>
                    <a:lnTo>
                      <a:pt x="2260" y="14672"/>
                    </a:lnTo>
                    <a:lnTo>
                      <a:pt x="2878" y="14672"/>
                    </a:lnTo>
                    <a:lnTo>
                      <a:pt x="2215" y="8242"/>
                    </a:lnTo>
                    <a:lnTo>
                      <a:pt x="13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a:off x="2667200" y="3075431"/>
                <a:ext cx="198191" cy="1073590"/>
              </a:xfrm>
              <a:custGeom>
                <a:rect b="b" l="l" r="r" t="t"/>
                <a:pathLst>
                  <a:path extrusionOk="0" h="17427" w="3217">
                    <a:moveTo>
                      <a:pt x="1" y="1"/>
                    </a:moveTo>
                    <a:lnTo>
                      <a:pt x="1193" y="8242"/>
                    </a:lnTo>
                    <a:lnTo>
                      <a:pt x="2530" y="17427"/>
                    </a:lnTo>
                    <a:lnTo>
                      <a:pt x="3216" y="17427"/>
                    </a:lnTo>
                    <a:lnTo>
                      <a:pt x="2328" y="8242"/>
                    </a:lnTo>
                    <a:lnTo>
                      <a:pt x="153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a:off x="1583304" y="1752383"/>
                <a:ext cx="1545301" cy="1440140"/>
              </a:xfrm>
              <a:custGeom>
                <a:rect b="b" l="l" r="r" t="t"/>
                <a:pathLst>
                  <a:path extrusionOk="0" h="23377" w="25083">
                    <a:moveTo>
                      <a:pt x="15238" y="1"/>
                    </a:moveTo>
                    <a:cubicBezTo>
                      <a:pt x="11149" y="1"/>
                      <a:pt x="7082" y="1094"/>
                      <a:pt x="6532" y="3017"/>
                    </a:cubicBezTo>
                    <a:cubicBezTo>
                      <a:pt x="5419" y="6907"/>
                      <a:pt x="9961" y="16890"/>
                      <a:pt x="7994" y="17812"/>
                    </a:cubicBezTo>
                    <a:cubicBezTo>
                      <a:pt x="6802" y="18374"/>
                      <a:pt x="5374" y="18824"/>
                      <a:pt x="3036" y="19161"/>
                    </a:cubicBezTo>
                    <a:cubicBezTo>
                      <a:pt x="0" y="19622"/>
                      <a:pt x="540" y="23377"/>
                      <a:pt x="3036" y="23377"/>
                    </a:cubicBezTo>
                    <a:lnTo>
                      <a:pt x="18000" y="23377"/>
                    </a:lnTo>
                    <a:cubicBezTo>
                      <a:pt x="20709" y="23377"/>
                      <a:pt x="20923" y="20746"/>
                      <a:pt x="20923" y="18801"/>
                    </a:cubicBezTo>
                    <a:cubicBezTo>
                      <a:pt x="20923" y="16845"/>
                      <a:pt x="25082" y="8795"/>
                      <a:pt x="24115" y="3714"/>
                    </a:cubicBezTo>
                    <a:cubicBezTo>
                      <a:pt x="23627" y="1144"/>
                      <a:pt x="19421" y="1"/>
                      <a:pt x="152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p:nvPr/>
            </p:nvSpPr>
            <p:spPr>
              <a:xfrm>
                <a:off x="1272625" y="3857025"/>
                <a:ext cx="406301" cy="403944"/>
              </a:xfrm>
              <a:custGeom>
                <a:rect b="b" l="l" r="r" t="t"/>
                <a:pathLst>
                  <a:path extrusionOk="0" h="6557" w="6595">
                    <a:moveTo>
                      <a:pt x="5067" y="1"/>
                    </a:moveTo>
                    <a:cubicBezTo>
                      <a:pt x="4763" y="1"/>
                      <a:pt x="4423" y="49"/>
                      <a:pt x="4054" y="175"/>
                    </a:cubicBezTo>
                    <a:cubicBezTo>
                      <a:pt x="4054" y="175"/>
                      <a:pt x="3919" y="3110"/>
                      <a:pt x="3885" y="3222"/>
                    </a:cubicBezTo>
                    <a:cubicBezTo>
                      <a:pt x="3852" y="3334"/>
                      <a:pt x="2154" y="4717"/>
                      <a:pt x="1434" y="5201"/>
                    </a:cubicBezTo>
                    <a:lnTo>
                      <a:pt x="1412" y="5223"/>
                    </a:lnTo>
                    <a:cubicBezTo>
                      <a:pt x="1333" y="5279"/>
                      <a:pt x="1255" y="5324"/>
                      <a:pt x="1165" y="5369"/>
                    </a:cubicBezTo>
                    <a:cubicBezTo>
                      <a:pt x="782" y="5493"/>
                      <a:pt x="153" y="5785"/>
                      <a:pt x="74" y="5988"/>
                    </a:cubicBezTo>
                    <a:cubicBezTo>
                      <a:pt x="1" y="6165"/>
                      <a:pt x="462" y="6557"/>
                      <a:pt x="1250" y="6557"/>
                    </a:cubicBezTo>
                    <a:cubicBezTo>
                      <a:pt x="1310" y="6557"/>
                      <a:pt x="1371" y="6554"/>
                      <a:pt x="1434" y="6550"/>
                    </a:cubicBezTo>
                    <a:cubicBezTo>
                      <a:pt x="2176" y="6482"/>
                      <a:pt x="3143" y="5808"/>
                      <a:pt x="3571" y="5617"/>
                    </a:cubicBezTo>
                    <a:cubicBezTo>
                      <a:pt x="4110" y="5381"/>
                      <a:pt x="4661" y="5201"/>
                      <a:pt x="5234" y="5066"/>
                    </a:cubicBezTo>
                    <a:cubicBezTo>
                      <a:pt x="5459" y="4998"/>
                      <a:pt x="5471" y="4380"/>
                      <a:pt x="5471" y="4043"/>
                    </a:cubicBezTo>
                    <a:cubicBezTo>
                      <a:pt x="5471" y="3919"/>
                      <a:pt x="5471" y="3840"/>
                      <a:pt x="5471" y="3829"/>
                    </a:cubicBezTo>
                    <a:cubicBezTo>
                      <a:pt x="5482" y="3784"/>
                      <a:pt x="6595" y="456"/>
                      <a:pt x="6595" y="456"/>
                    </a:cubicBezTo>
                    <a:cubicBezTo>
                      <a:pt x="6595" y="456"/>
                      <a:pt x="6005" y="1"/>
                      <a:pt x="5067" y="1"/>
                    </a:cubicBezTo>
                    <a:close/>
                  </a:path>
                </a:pathLst>
              </a:custGeom>
              <a:solidFill>
                <a:srgbClr val="FFBB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5"/>
              <p:cNvSpPr/>
              <p:nvPr/>
            </p:nvSpPr>
            <p:spPr>
              <a:xfrm>
                <a:off x="1272625" y="4105359"/>
                <a:ext cx="337055" cy="154937"/>
              </a:xfrm>
              <a:custGeom>
                <a:rect b="b" l="l" r="r" t="t"/>
                <a:pathLst>
                  <a:path extrusionOk="0" h="2515" w="5471">
                    <a:moveTo>
                      <a:pt x="5471" y="0"/>
                    </a:moveTo>
                    <a:lnTo>
                      <a:pt x="5471" y="0"/>
                    </a:lnTo>
                    <a:cubicBezTo>
                      <a:pt x="5189" y="315"/>
                      <a:pt x="4032" y="675"/>
                      <a:pt x="3559" y="866"/>
                    </a:cubicBezTo>
                    <a:cubicBezTo>
                      <a:pt x="3140" y="1036"/>
                      <a:pt x="1929" y="1721"/>
                      <a:pt x="1452" y="1721"/>
                    </a:cubicBezTo>
                    <a:cubicBezTo>
                      <a:pt x="1393" y="1721"/>
                      <a:pt x="1345" y="1711"/>
                      <a:pt x="1311" y="1687"/>
                    </a:cubicBezTo>
                    <a:cubicBezTo>
                      <a:pt x="1041" y="1507"/>
                      <a:pt x="1333" y="1248"/>
                      <a:pt x="1412" y="1181"/>
                    </a:cubicBezTo>
                    <a:lnTo>
                      <a:pt x="1412" y="1181"/>
                    </a:lnTo>
                    <a:cubicBezTo>
                      <a:pt x="1333" y="1237"/>
                      <a:pt x="1255" y="1293"/>
                      <a:pt x="1165" y="1327"/>
                    </a:cubicBezTo>
                    <a:cubicBezTo>
                      <a:pt x="782" y="1462"/>
                      <a:pt x="153" y="1754"/>
                      <a:pt x="74" y="1945"/>
                    </a:cubicBezTo>
                    <a:cubicBezTo>
                      <a:pt x="1" y="2123"/>
                      <a:pt x="462" y="2514"/>
                      <a:pt x="1250" y="2514"/>
                    </a:cubicBezTo>
                    <a:cubicBezTo>
                      <a:pt x="1310" y="2514"/>
                      <a:pt x="1371" y="2512"/>
                      <a:pt x="1434" y="2507"/>
                    </a:cubicBezTo>
                    <a:cubicBezTo>
                      <a:pt x="2176" y="2451"/>
                      <a:pt x="3143" y="1777"/>
                      <a:pt x="3571" y="1574"/>
                    </a:cubicBezTo>
                    <a:cubicBezTo>
                      <a:pt x="4110" y="1350"/>
                      <a:pt x="4661" y="1158"/>
                      <a:pt x="5234" y="1035"/>
                    </a:cubicBezTo>
                    <a:cubicBezTo>
                      <a:pt x="5459" y="967"/>
                      <a:pt x="5471" y="349"/>
                      <a:pt x="54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5"/>
              <p:cNvSpPr/>
              <p:nvPr/>
            </p:nvSpPr>
            <p:spPr>
              <a:xfrm>
                <a:off x="1989164" y="3915058"/>
                <a:ext cx="351224" cy="424890"/>
              </a:xfrm>
              <a:custGeom>
                <a:rect b="b" l="l" r="r" t="t"/>
                <a:pathLst>
                  <a:path extrusionOk="0" h="6897" w="5701">
                    <a:moveTo>
                      <a:pt x="4370" y="0"/>
                    </a:moveTo>
                    <a:cubicBezTo>
                      <a:pt x="3907" y="0"/>
                      <a:pt x="3085" y="125"/>
                      <a:pt x="2328" y="875"/>
                    </a:cubicBezTo>
                    <a:cubicBezTo>
                      <a:pt x="2328" y="875"/>
                      <a:pt x="3474" y="3550"/>
                      <a:pt x="3497" y="3685"/>
                    </a:cubicBezTo>
                    <a:cubicBezTo>
                      <a:pt x="3519" y="3786"/>
                      <a:pt x="2463" y="4720"/>
                      <a:pt x="1721" y="5304"/>
                    </a:cubicBezTo>
                    <a:cubicBezTo>
                      <a:pt x="1518" y="5473"/>
                      <a:pt x="1305" y="5630"/>
                      <a:pt x="1068" y="5765"/>
                    </a:cubicBezTo>
                    <a:cubicBezTo>
                      <a:pt x="765" y="5889"/>
                      <a:pt x="0" y="6114"/>
                      <a:pt x="12" y="6327"/>
                    </a:cubicBezTo>
                    <a:cubicBezTo>
                      <a:pt x="22" y="6525"/>
                      <a:pt x="872" y="6897"/>
                      <a:pt x="1587" y="6897"/>
                    </a:cubicBezTo>
                    <a:cubicBezTo>
                      <a:pt x="1644" y="6897"/>
                      <a:pt x="1700" y="6894"/>
                      <a:pt x="1754" y="6889"/>
                    </a:cubicBezTo>
                    <a:cubicBezTo>
                      <a:pt x="2496" y="6822"/>
                      <a:pt x="3767" y="5675"/>
                      <a:pt x="4183" y="5462"/>
                    </a:cubicBezTo>
                    <a:cubicBezTo>
                      <a:pt x="4610" y="5248"/>
                      <a:pt x="5284" y="4967"/>
                      <a:pt x="5520" y="4765"/>
                    </a:cubicBezTo>
                    <a:cubicBezTo>
                      <a:pt x="5700" y="4596"/>
                      <a:pt x="5408" y="3978"/>
                      <a:pt x="5262" y="3708"/>
                    </a:cubicBezTo>
                    <a:cubicBezTo>
                      <a:pt x="5217" y="3629"/>
                      <a:pt x="5183" y="3573"/>
                      <a:pt x="5183" y="3562"/>
                    </a:cubicBezTo>
                    <a:cubicBezTo>
                      <a:pt x="5172" y="3517"/>
                      <a:pt x="4745" y="31"/>
                      <a:pt x="4745" y="31"/>
                    </a:cubicBezTo>
                    <a:cubicBezTo>
                      <a:pt x="4745" y="31"/>
                      <a:pt x="4602" y="0"/>
                      <a:pt x="4370" y="0"/>
                    </a:cubicBezTo>
                    <a:close/>
                  </a:path>
                </a:pathLst>
              </a:custGeom>
              <a:solidFill>
                <a:srgbClr val="FFBB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5"/>
              <p:cNvSpPr/>
              <p:nvPr/>
            </p:nvSpPr>
            <p:spPr>
              <a:xfrm>
                <a:off x="1989164" y="4142076"/>
                <a:ext cx="351224" cy="197875"/>
              </a:xfrm>
              <a:custGeom>
                <a:rect b="b" l="l" r="r" t="t"/>
                <a:pathLst>
                  <a:path extrusionOk="0" h="3212" w="5701">
                    <a:moveTo>
                      <a:pt x="5262" y="0"/>
                    </a:moveTo>
                    <a:cubicBezTo>
                      <a:pt x="5183" y="214"/>
                      <a:pt x="4554" y="855"/>
                      <a:pt x="4036" y="1237"/>
                    </a:cubicBezTo>
                    <a:cubicBezTo>
                      <a:pt x="3481" y="1637"/>
                      <a:pt x="2376" y="2433"/>
                      <a:pt x="1726" y="2433"/>
                    </a:cubicBezTo>
                    <a:cubicBezTo>
                      <a:pt x="1626" y="2433"/>
                      <a:pt x="1537" y="2414"/>
                      <a:pt x="1462" y="2372"/>
                    </a:cubicBezTo>
                    <a:cubicBezTo>
                      <a:pt x="1136" y="2193"/>
                      <a:pt x="1664" y="1675"/>
                      <a:pt x="1721" y="1619"/>
                    </a:cubicBezTo>
                    <a:lnTo>
                      <a:pt x="1721" y="1619"/>
                    </a:lnTo>
                    <a:cubicBezTo>
                      <a:pt x="1518" y="1788"/>
                      <a:pt x="1305" y="1945"/>
                      <a:pt x="1068" y="2080"/>
                    </a:cubicBezTo>
                    <a:cubicBezTo>
                      <a:pt x="765" y="2204"/>
                      <a:pt x="0" y="2429"/>
                      <a:pt x="12" y="2642"/>
                    </a:cubicBezTo>
                    <a:cubicBezTo>
                      <a:pt x="22" y="2840"/>
                      <a:pt x="872" y="3212"/>
                      <a:pt x="1587" y="3212"/>
                    </a:cubicBezTo>
                    <a:cubicBezTo>
                      <a:pt x="1644" y="3212"/>
                      <a:pt x="1700" y="3209"/>
                      <a:pt x="1754" y="3204"/>
                    </a:cubicBezTo>
                    <a:cubicBezTo>
                      <a:pt x="2496" y="3137"/>
                      <a:pt x="3767" y="1990"/>
                      <a:pt x="4183" y="1777"/>
                    </a:cubicBezTo>
                    <a:cubicBezTo>
                      <a:pt x="4610" y="1563"/>
                      <a:pt x="5284" y="1282"/>
                      <a:pt x="5520" y="1080"/>
                    </a:cubicBezTo>
                    <a:cubicBezTo>
                      <a:pt x="5700" y="911"/>
                      <a:pt x="5408" y="293"/>
                      <a:pt x="52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5"/>
              <p:cNvSpPr/>
              <p:nvPr/>
            </p:nvSpPr>
            <p:spPr>
              <a:xfrm>
                <a:off x="1504325" y="2333696"/>
                <a:ext cx="1021699" cy="1634935"/>
              </a:xfrm>
              <a:custGeom>
                <a:rect b="b" l="l" r="r" t="t"/>
                <a:pathLst>
                  <a:path extrusionOk="0" h="26539" w="16584">
                    <a:moveTo>
                      <a:pt x="11580" y="0"/>
                    </a:moveTo>
                    <a:lnTo>
                      <a:pt x="11873" y="1417"/>
                    </a:lnTo>
                    <a:cubicBezTo>
                      <a:pt x="11873" y="1417"/>
                      <a:pt x="3407" y="10197"/>
                      <a:pt x="2036" y="13457"/>
                    </a:cubicBezTo>
                    <a:cubicBezTo>
                      <a:pt x="1249" y="15335"/>
                      <a:pt x="1" y="25723"/>
                      <a:pt x="102" y="25937"/>
                    </a:cubicBezTo>
                    <a:cubicBezTo>
                      <a:pt x="184" y="26111"/>
                      <a:pt x="969" y="26539"/>
                      <a:pt x="1829" y="26539"/>
                    </a:cubicBezTo>
                    <a:cubicBezTo>
                      <a:pt x="2024" y="26539"/>
                      <a:pt x="2223" y="26517"/>
                      <a:pt x="2418" y="26465"/>
                    </a:cubicBezTo>
                    <a:cubicBezTo>
                      <a:pt x="2418" y="26465"/>
                      <a:pt x="4936" y="20844"/>
                      <a:pt x="5622" y="19506"/>
                    </a:cubicBezTo>
                    <a:cubicBezTo>
                      <a:pt x="6296" y="18168"/>
                      <a:pt x="5622" y="14975"/>
                      <a:pt x="5622" y="14975"/>
                    </a:cubicBezTo>
                    <a:cubicBezTo>
                      <a:pt x="5622" y="14975"/>
                      <a:pt x="12783" y="11175"/>
                      <a:pt x="14683" y="7915"/>
                    </a:cubicBezTo>
                    <a:cubicBezTo>
                      <a:pt x="16583" y="4643"/>
                      <a:pt x="15133" y="79"/>
                      <a:pt x="15133" y="79"/>
                    </a:cubicBezTo>
                    <a:lnTo>
                      <a:pt x="115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5"/>
              <p:cNvSpPr/>
              <p:nvPr/>
            </p:nvSpPr>
            <p:spPr>
              <a:xfrm>
                <a:off x="1815990" y="2333696"/>
                <a:ext cx="1028599" cy="1715453"/>
              </a:xfrm>
              <a:custGeom>
                <a:rect b="b" l="l" r="r" t="t"/>
                <a:pathLst>
                  <a:path extrusionOk="0" h="27846" w="16696">
                    <a:moveTo>
                      <a:pt x="6521" y="0"/>
                    </a:moveTo>
                    <a:cubicBezTo>
                      <a:pt x="6387" y="2935"/>
                      <a:pt x="7826" y="5273"/>
                      <a:pt x="7826" y="5273"/>
                    </a:cubicBezTo>
                    <a:cubicBezTo>
                      <a:pt x="7826" y="5273"/>
                      <a:pt x="237" y="11423"/>
                      <a:pt x="102" y="14132"/>
                    </a:cubicBezTo>
                    <a:cubicBezTo>
                      <a:pt x="1" y="15942"/>
                      <a:pt x="5285" y="27702"/>
                      <a:pt x="5611" y="27792"/>
                    </a:cubicBezTo>
                    <a:cubicBezTo>
                      <a:pt x="5745" y="27829"/>
                      <a:pt x="5880" y="27845"/>
                      <a:pt x="6015" y="27845"/>
                    </a:cubicBezTo>
                    <a:cubicBezTo>
                      <a:pt x="6896" y="27845"/>
                      <a:pt x="7729" y="27144"/>
                      <a:pt x="7758" y="27027"/>
                    </a:cubicBezTo>
                    <a:cubicBezTo>
                      <a:pt x="7792" y="26881"/>
                      <a:pt x="7837" y="20574"/>
                      <a:pt x="7140" y="18606"/>
                    </a:cubicBezTo>
                    <a:cubicBezTo>
                      <a:pt x="6431" y="16639"/>
                      <a:pt x="4183" y="14481"/>
                      <a:pt x="4183" y="14481"/>
                    </a:cubicBezTo>
                    <a:cubicBezTo>
                      <a:pt x="4183" y="14481"/>
                      <a:pt x="9062" y="12985"/>
                      <a:pt x="12525" y="11198"/>
                    </a:cubicBezTo>
                    <a:cubicBezTo>
                      <a:pt x="15988" y="9421"/>
                      <a:pt x="16696" y="5352"/>
                      <a:pt x="15808" y="3710"/>
                    </a:cubicBezTo>
                    <a:cubicBezTo>
                      <a:pt x="14908" y="2069"/>
                      <a:pt x="11794" y="0"/>
                      <a:pt x="117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5"/>
              <p:cNvSpPr/>
              <p:nvPr/>
            </p:nvSpPr>
            <p:spPr>
              <a:xfrm>
                <a:off x="1793873" y="1862719"/>
                <a:ext cx="428788" cy="889453"/>
              </a:xfrm>
              <a:custGeom>
                <a:rect b="b" l="l" r="r" t="t"/>
                <a:pathLst>
                  <a:path extrusionOk="0" h="14438" w="6960">
                    <a:moveTo>
                      <a:pt x="6959" y="0"/>
                    </a:moveTo>
                    <a:lnTo>
                      <a:pt x="6959" y="0"/>
                    </a:lnTo>
                    <a:cubicBezTo>
                      <a:pt x="6127" y="383"/>
                      <a:pt x="5273" y="720"/>
                      <a:pt x="4767" y="1552"/>
                    </a:cubicBezTo>
                    <a:cubicBezTo>
                      <a:pt x="4711" y="1653"/>
                      <a:pt x="4654" y="1765"/>
                      <a:pt x="4609" y="1867"/>
                    </a:cubicBezTo>
                    <a:cubicBezTo>
                      <a:pt x="4362" y="2462"/>
                      <a:pt x="3946" y="4317"/>
                      <a:pt x="3575" y="5970"/>
                    </a:cubicBezTo>
                    <a:cubicBezTo>
                      <a:pt x="3283" y="7308"/>
                      <a:pt x="3013" y="8522"/>
                      <a:pt x="2878" y="8848"/>
                    </a:cubicBezTo>
                    <a:cubicBezTo>
                      <a:pt x="2575" y="9568"/>
                      <a:pt x="0" y="13368"/>
                      <a:pt x="202" y="13806"/>
                    </a:cubicBezTo>
                    <a:cubicBezTo>
                      <a:pt x="405" y="14233"/>
                      <a:pt x="923" y="14437"/>
                      <a:pt x="1254" y="14437"/>
                    </a:cubicBezTo>
                    <a:cubicBezTo>
                      <a:pt x="1271" y="14437"/>
                      <a:pt x="1288" y="14437"/>
                      <a:pt x="1304" y="14436"/>
                    </a:cubicBezTo>
                    <a:cubicBezTo>
                      <a:pt x="1641" y="14413"/>
                      <a:pt x="4306" y="10883"/>
                      <a:pt x="4958" y="9781"/>
                    </a:cubicBezTo>
                    <a:cubicBezTo>
                      <a:pt x="5262" y="9287"/>
                      <a:pt x="5531" y="8387"/>
                      <a:pt x="5779" y="7330"/>
                    </a:cubicBezTo>
                    <a:cubicBezTo>
                      <a:pt x="6150" y="5790"/>
                      <a:pt x="6442" y="3913"/>
                      <a:pt x="6644" y="2451"/>
                    </a:cubicBezTo>
                    <a:cubicBezTo>
                      <a:pt x="6847" y="1035"/>
                      <a:pt x="6959" y="1"/>
                      <a:pt x="6959" y="0"/>
                    </a:cubicBezTo>
                    <a:close/>
                  </a:path>
                </a:pathLst>
              </a:custGeom>
              <a:solidFill>
                <a:srgbClr val="FFBB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a:off x="1978753" y="1891119"/>
                <a:ext cx="238359" cy="326938"/>
              </a:xfrm>
              <a:custGeom>
                <a:rect b="b" l="l" r="r" t="t"/>
                <a:pathLst>
                  <a:path extrusionOk="0" h="5307" w="3869">
                    <a:moveTo>
                      <a:pt x="2593" y="0"/>
                    </a:moveTo>
                    <a:cubicBezTo>
                      <a:pt x="2555" y="0"/>
                      <a:pt x="2510" y="8"/>
                      <a:pt x="2452" y="23"/>
                    </a:cubicBezTo>
                    <a:cubicBezTo>
                      <a:pt x="2227" y="68"/>
                      <a:pt x="1" y="2597"/>
                      <a:pt x="46" y="2957"/>
                    </a:cubicBezTo>
                    <a:cubicBezTo>
                      <a:pt x="91" y="3306"/>
                      <a:pt x="866" y="4958"/>
                      <a:pt x="3092" y="5307"/>
                    </a:cubicBezTo>
                    <a:cubicBezTo>
                      <a:pt x="3092" y="5307"/>
                      <a:pt x="3868" y="1080"/>
                      <a:pt x="3778" y="799"/>
                    </a:cubicBezTo>
                    <a:cubicBezTo>
                      <a:pt x="3418" y="709"/>
                      <a:pt x="3092" y="506"/>
                      <a:pt x="2868" y="214"/>
                    </a:cubicBezTo>
                    <a:cubicBezTo>
                      <a:pt x="2751" y="64"/>
                      <a:pt x="2702" y="0"/>
                      <a:pt x="25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a:off x="2102766" y="1724167"/>
                <a:ext cx="534753" cy="790023"/>
              </a:xfrm>
              <a:custGeom>
                <a:rect b="b" l="l" r="r" t="t"/>
                <a:pathLst>
                  <a:path extrusionOk="0" h="12824" w="8680">
                    <a:moveTo>
                      <a:pt x="5377" y="0"/>
                    </a:moveTo>
                    <a:cubicBezTo>
                      <a:pt x="5225" y="0"/>
                      <a:pt x="5044" y="50"/>
                      <a:pt x="4857" y="125"/>
                    </a:cubicBezTo>
                    <a:cubicBezTo>
                      <a:pt x="4441" y="304"/>
                      <a:pt x="4036" y="529"/>
                      <a:pt x="3665" y="788"/>
                    </a:cubicBezTo>
                    <a:cubicBezTo>
                      <a:pt x="3665" y="799"/>
                      <a:pt x="3665" y="810"/>
                      <a:pt x="3665" y="822"/>
                    </a:cubicBezTo>
                    <a:cubicBezTo>
                      <a:pt x="3632" y="956"/>
                      <a:pt x="3429" y="1159"/>
                      <a:pt x="3171" y="1372"/>
                    </a:cubicBezTo>
                    <a:cubicBezTo>
                      <a:pt x="2552" y="1878"/>
                      <a:pt x="1540" y="2485"/>
                      <a:pt x="1372" y="2643"/>
                    </a:cubicBezTo>
                    <a:cubicBezTo>
                      <a:pt x="1293" y="2710"/>
                      <a:pt x="1214" y="2935"/>
                      <a:pt x="1147" y="3216"/>
                    </a:cubicBezTo>
                    <a:cubicBezTo>
                      <a:pt x="967" y="3857"/>
                      <a:pt x="810" y="4824"/>
                      <a:pt x="742" y="4993"/>
                    </a:cubicBezTo>
                    <a:cubicBezTo>
                      <a:pt x="652" y="5240"/>
                      <a:pt x="0" y="6668"/>
                      <a:pt x="382" y="7511"/>
                    </a:cubicBezTo>
                    <a:cubicBezTo>
                      <a:pt x="776" y="8354"/>
                      <a:pt x="1394" y="8579"/>
                      <a:pt x="1473" y="8691"/>
                    </a:cubicBezTo>
                    <a:cubicBezTo>
                      <a:pt x="1563" y="8792"/>
                      <a:pt x="1945" y="12390"/>
                      <a:pt x="3553" y="12784"/>
                    </a:cubicBezTo>
                    <a:cubicBezTo>
                      <a:pt x="3667" y="12811"/>
                      <a:pt x="3784" y="12824"/>
                      <a:pt x="3902" y="12824"/>
                    </a:cubicBezTo>
                    <a:cubicBezTo>
                      <a:pt x="5426" y="12824"/>
                      <a:pt x="7156" y="10683"/>
                      <a:pt x="7375" y="10411"/>
                    </a:cubicBezTo>
                    <a:cubicBezTo>
                      <a:pt x="7623" y="10108"/>
                      <a:pt x="7094" y="9355"/>
                      <a:pt x="7150" y="8725"/>
                    </a:cubicBezTo>
                    <a:cubicBezTo>
                      <a:pt x="7207" y="8084"/>
                      <a:pt x="8241" y="6263"/>
                      <a:pt x="8443" y="5364"/>
                    </a:cubicBezTo>
                    <a:cubicBezTo>
                      <a:pt x="8612" y="4622"/>
                      <a:pt x="8679" y="2677"/>
                      <a:pt x="8488" y="1856"/>
                    </a:cubicBezTo>
                    <a:cubicBezTo>
                      <a:pt x="8477" y="1721"/>
                      <a:pt x="8421" y="1597"/>
                      <a:pt x="8331" y="1496"/>
                    </a:cubicBezTo>
                    <a:cubicBezTo>
                      <a:pt x="7971" y="1181"/>
                      <a:pt x="6071" y="1125"/>
                      <a:pt x="5734" y="214"/>
                    </a:cubicBezTo>
                    <a:cubicBezTo>
                      <a:pt x="5675" y="61"/>
                      <a:pt x="5544" y="0"/>
                      <a:pt x="5377" y="0"/>
                    </a:cubicBezTo>
                    <a:close/>
                  </a:path>
                </a:pathLst>
              </a:custGeom>
              <a:solidFill>
                <a:srgbClr val="FFBB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5"/>
              <p:cNvSpPr/>
              <p:nvPr/>
            </p:nvSpPr>
            <p:spPr>
              <a:xfrm>
                <a:off x="2102766" y="1838446"/>
                <a:ext cx="531981" cy="675376"/>
              </a:xfrm>
              <a:custGeom>
                <a:rect b="b" l="l" r="r" t="t"/>
                <a:pathLst>
                  <a:path extrusionOk="0" h="10963" w="8635">
                    <a:moveTo>
                      <a:pt x="8500" y="1"/>
                    </a:moveTo>
                    <a:cubicBezTo>
                      <a:pt x="7926" y="406"/>
                      <a:pt x="5397" y="1845"/>
                      <a:pt x="3598" y="1878"/>
                    </a:cubicBezTo>
                    <a:cubicBezTo>
                      <a:pt x="3552" y="1879"/>
                      <a:pt x="3508" y="1879"/>
                      <a:pt x="3464" y="1879"/>
                    </a:cubicBezTo>
                    <a:cubicBezTo>
                      <a:pt x="2093" y="1879"/>
                      <a:pt x="1419" y="1546"/>
                      <a:pt x="1147" y="1361"/>
                    </a:cubicBezTo>
                    <a:cubicBezTo>
                      <a:pt x="967" y="2002"/>
                      <a:pt x="810" y="2969"/>
                      <a:pt x="742" y="3138"/>
                    </a:cubicBezTo>
                    <a:cubicBezTo>
                      <a:pt x="652" y="3385"/>
                      <a:pt x="0" y="4813"/>
                      <a:pt x="382" y="5656"/>
                    </a:cubicBezTo>
                    <a:cubicBezTo>
                      <a:pt x="776" y="6499"/>
                      <a:pt x="1394" y="6724"/>
                      <a:pt x="1473" y="6836"/>
                    </a:cubicBezTo>
                    <a:cubicBezTo>
                      <a:pt x="1540" y="6904"/>
                      <a:pt x="1552" y="8804"/>
                      <a:pt x="2091" y="10040"/>
                    </a:cubicBezTo>
                    <a:cubicBezTo>
                      <a:pt x="2305" y="10535"/>
                      <a:pt x="3114" y="10816"/>
                      <a:pt x="3553" y="10929"/>
                    </a:cubicBezTo>
                    <a:cubicBezTo>
                      <a:pt x="3662" y="10950"/>
                      <a:pt x="3780" y="10963"/>
                      <a:pt x="3899" y="10963"/>
                    </a:cubicBezTo>
                    <a:cubicBezTo>
                      <a:pt x="3964" y="10963"/>
                      <a:pt x="4029" y="10959"/>
                      <a:pt x="4092" y="10951"/>
                    </a:cubicBezTo>
                    <a:cubicBezTo>
                      <a:pt x="5565" y="10794"/>
                      <a:pt x="7162" y="8815"/>
                      <a:pt x="7375" y="8556"/>
                    </a:cubicBezTo>
                    <a:cubicBezTo>
                      <a:pt x="7623" y="8253"/>
                      <a:pt x="7094" y="7500"/>
                      <a:pt x="7150" y="6870"/>
                    </a:cubicBezTo>
                    <a:cubicBezTo>
                      <a:pt x="7207" y="6229"/>
                      <a:pt x="8241" y="4408"/>
                      <a:pt x="8455" y="3509"/>
                    </a:cubicBezTo>
                    <a:cubicBezTo>
                      <a:pt x="8567" y="2868"/>
                      <a:pt x="8623" y="2204"/>
                      <a:pt x="8612" y="1541"/>
                    </a:cubicBezTo>
                    <a:cubicBezTo>
                      <a:pt x="8634" y="1024"/>
                      <a:pt x="8589" y="507"/>
                      <a:pt x="85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5"/>
              <p:cNvSpPr/>
              <p:nvPr/>
            </p:nvSpPr>
            <p:spPr>
              <a:xfrm>
                <a:off x="2203861" y="2244614"/>
                <a:ext cx="79535" cy="11643"/>
              </a:xfrm>
              <a:custGeom>
                <a:rect b="b" l="l" r="r" t="t"/>
                <a:pathLst>
                  <a:path extrusionOk="0" h="189" w="1291">
                    <a:moveTo>
                      <a:pt x="578" y="0"/>
                    </a:moveTo>
                    <a:cubicBezTo>
                      <a:pt x="388" y="0"/>
                      <a:pt x="198" y="32"/>
                      <a:pt x="12" y="97"/>
                    </a:cubicBezTo>
                    <a:cubicBezTo>
                      <a:pt x="1" y="97"/>
                      <a:pt x="12" y="108"/>
                      <a:pt x="12" y="108"/>
                    </a:cubicBezTo>
                    <a:cubicBezTo>
                      <a:pt x="156" y="85"/>
                      <a:pt x="302" y="74"/>
                      <a:pt x="447" y="74"/>
                    </a:cubicBezTo>
                    <a:cubicBezTo>
                      <a:pt x="720" y="74"/>
                      <a:pt x="991" y="114"/>
                      <a:pt x="1248" y="187"/>
                    </a:cubicBezTo>
                    <a:cubicBezTo>
                      <a:pt x="1252" y="188"/>
                      <a:pt x="1256" y="189"/>
                      <a:pt x="1259" y="189"/>
                    </a:cubicBezTo>
                    <a:cubicBezTo>
                      <a:pt x="1284" y="189"/>
                      <a:pt x="1291" y="152"/>
                      <a:pt x="1271" y="142"/>
                    </a:cubicBezTo>
                    <a:cubicBezTo>
                      <a:pt x="1047" y="49"/>
                      <a:pt x="813" y="0"/>
                      <a:pt x="5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5"/>
              <p:cNvSpPr/>
              <p:nvPr/>
            </p:nvSpPr>
            <p:spPr>
              <a:xfrm>
                <a:off x="2252345" y="2218370"/>
                <a:ext cx="197267" cy="43062"/>
              </a:xfrm>
              <a:custGeom>
                <a:rect b="b" l="l" r="r" t="t"/>
                <a:pathLst>
                  <a:path extrusionOk="0" h="699" w="3202">
                    <a:moveTo>
                      <a:pt x="3153" y="1"/>
                    </a:moveTo>
                    <a:cubicBezTo>
                      <a:pt x="3148" y="1"/>
                      <a:pt x="3143" y="2"/>
                      <a:pt x="3137" y="6"/>
                    </a:cubicBezTo>
                    <a:cubicBezTo>
                      <a:pt x="2631" y="265"/>
                      <a:pt x="2182" y="501"/>
                      <a:pt x="1597" y="534"/>
                    </a:cubicBezTo>
                    <a:cubicBezTo>
                      <a:pt x="1553" y="537"/>
                      <a:pt x="1510" y="538"/>
                      <a:pt x="1468" y="538"/>
                    </a:cubicBezTo>
                    <a:cubicBezTo>
                      <a:pt x="945" y="538"/>
                      <a:pt x="523" y="355"/>
                      <a:pt x="34" y="220"/>
                    </a:cubicBezTo>
                    <a:cubicBezTo>
                      <a:pt x="12" y="220"/>
                      <a:pt x="1" y="242"/>
                      <a:pt x="23" y="253"/>
                    </a:cubicBezTo>
                    <a:cubicBezTo>
                      <a:pt x="510" y="517"/>
                      <a:pt x="969" y="698"/>
                      <a:pt x="1525" y="698"/>
                    </a:cubicBezTo>
                    <a:cubicBezTo>
                      <a:pt x="1585" y="698"/>
                      <a:pt x="1647" y="696"/>
                      <a:pt x="1709" y="692"/>
                    </a:cubicBezTo>
                    <a:cubicBezTo>
                      <a:pt x="2215" y="647"/>
                      <a:pt x="2822" y="456"/>
                      <a:pt x="3182" y="73"/>
                    </a:cubicBezTo>
                    <a:cubicBezTo>
                      <a:pt x="3201" y="45"/>
                      <a:pt x="3180" y="1"/>
                      <a:pt x="31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5"/>
              <p:cNvSpPr/>
              <p:nvPr/>
            </p:nvSpPr>
            <p:spPr>
              <a:xfrm>
                <a:off x="2099254" y="2033490"/>
                <a:ext cx="47438" cy="181735"/>
              </a:xfrm>
              <a:custGeom>
                <a:rect b="b" l="l" r="r" t="t"/>
                <a:pathLst>
                  <a:path extrusionOk="0" h="2950" w="770">
                    <a:moveTo>
                      <a:pt x="753" y="1"/>
                    </a:moveTo>
                    <a:cubicBezTo>
                      <a:pt x="750" y="1"/>
                      <a:pt x="746" y="2"/>
                      <a:pt x="743" y="5"/>
                    </a:cubicBezTo>
                    <a:cubicBezTo>
                      <a:pt x="653" y="219"/>
                      <a:pt x="541" y="466"/>
                      <a:pt x="439" y="725"/>
                    </a:cubicBezTo>
                    <a:cubicBezTo>
                      <a:pt x="451" y="500"/>
                      <a:pt x="473" y="286"/>
                      <a:pt x="496" y="73"/>
                    </a:cubicBezTo>
                    <a:cubicBezTo>
                      <a:pt x="496" y="61"/>
                      <a:pt x="484" y="56"/>
                      <a:pt x="473" y="56"/>
                    </a:cubicBezTo>
                    <a:cubicBezTo>
                      <a:pt x="462" y="56"/>
                      <a:pt x="451" y="61"/>
                      <a:pt x="451" y="73"/>
                    </a:cubicBezTo>
                    <a:cubicBezTo>
                      <a:pt x="383" y="376"/>
                      <a:pt x="349" y="691"/>
                      <a:pt x="349" y="995"/>
                    </a:cubicBezTo>
                    <a:cubicBezTo>
                      <a:pt x="136" y="1703"/>
                      <a:pt x="91" y="2456"/>
                      <a:pt x="687" y="2940"/>
                    </a:cubicBezTo>
                    <a:cubicBezTo>
                      <a:pt x="694" y="2947"/>
                      <a:pt x="702" y="2950"/>
                      <a:pt x="711" y="2950"/>
                    </a:cubicBezTo>
                    <a:cubicBezTo>
                      <a:pt x="741" y="2950"/>
                      <a:pt x="769" y="2910"/>
                      <a:pt x="743" y="2883"/>
                    </a:cubicBezTo>
                    <a:cubicBezTo>
                      <a:pt x="1" y="1995"/>
                      <a:pt x="586" y="972"/>
                      <a:pt x="765" y="17"/>
                    </a:cubicBezTo>
                    <a:cubicBezTo>
                      <a:pt x="765" y="9"/>
                      <a:pt x="760"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5"/>
              <p:cNvSpPr/>
              <p:nvPr/>
            </p:nvSpPr>
            <p:spPr>
              <a:xfrm>
                <a:off x="1866568" y="1058700"/>
                <a:ext cx="772312" cy="659174"/>
              </a:xfrm>
              <a:custGeom>
                <a:rect b="b" l="l" r="r" t="t"/>
                <a:pathLst>
                  <a:path extrusionOk="0" h="10700" w="12536">
                    <a:moveTo>
                      <a:pt x="5856" y="0"/>
                    </a:moveTo>
                    <a:cubicBezTo>
                      <a:pt x="4051" y="0"/>
                      <a:pt x="1750" y="841"/>
                      <a:pt x="1293" y="3428"/>
                    </a:cubicBezTo>
                    <a:cubicBezTo>
                      <a:pt x="1293" y="3428"/>
                      <a:pt x="0" y="5294"/>
                      <a:pt x="596" y="6868"/>
                    </a:cubicBezTo>
                    <a:cubicBezTo>
                      <a:pt x="1192" y="8442"/>
                      <a:pt x="2215" y="8858"/>
                      <a:pt x="2249" y="9364"/>
                    </a:cubicBezTo>
                    <a:cubicBezTo>
                      <a:pt x="2294" y="9937"/>
                      <a:pt x="1743" y="9915"/>
                      <a:pt x="1766" y="10038"/>
                    </a:cubicBezTo>
                    <a:cubicBezTo>
                      <a:pt x="1786" y="10130"/>
                      <a:pt x="2008" y="10166"/>
                      <a:pt x="2269" y="10166"/>
                    </a:cubicBezTo>
                    <a:cubicBezTo>
                      <a:pt x="2586" y="10166"/>
                      <a:pt x="2962" y="10112"/>
                      <a:pt x="3103" y="10038"/>
                    </a:cubicBezTo>
                    <a:lnTo>
                      <a:pt x="3103" y="10038"/>
                    </a:lnTo>
                    <a:cubicBezTo>
                      <a:pt x="2980" y="10173"/>
                      <a:pt x="2822" y="10286"/>
                      <a:pt x="2665" y="10364"/>
                    </a:cubicBezTo>
                    <a:cubicBezTo>
                      <a:pt x="2429" y="10466"/>
                      <a:pt x="2361" y="10443"/>
                      <a:pt x="2316" y="10499"/>
                    </a:cubicBezTo>
                    <a:cubicBezTo>
                      <a:pt x="2299" y="10534"/>
                      <a:pt x="2681" y="10700"/>
                      <a:pt x="3491" y="10700"/>
                    </a:cubicBezTo>
                    <a:cubicBezTo>
                      <a:pt x="4242" y="10700"/>
                      <a:pt x="5361" y="10558"/>
                      <a:pt x="6870" y="10038"/>
                    </a:cubicBezTo>
                    <a:cubicBezTo>
                      <a:pt x="8579" y="9454"/>
                      <a:pt x="9602" y="8948"/>
                      <a:pt x="10276" y="8509"/>
                    </a:cubicBezTo>
                    <a:cubicBezTo>
                      <a:pt x="10332" y="8476"/>
                      <a:pt x="10377" y="8442"/>
                      <a:pt x="10434" y="8408"/>
                    </a:cubicBezTo>
                    <a:cubicBezTo>
                      <a:pt x="10523" y="8352"/>
                      <a:pt x="10591" y="8296"/>
                      <a:pt x="10658" y="8240"/>
                    </a:cubicBezTo>
                    <a:cubicBezTo>
                      <a:pt x="10805" y="8138"/>
                      <a:pt x="10928" y="8037"/>
                      <a:pt x="11029" y="7936"/>
                    </a:cubicBezTo>
                    <a:cubicBezTo>
                      <a:pt x="11153" y="7824"/>
                      <a:pt x="11254" y="7711"/>
                      <a:pt x="11344" y="7621"/>
                    </a:cubicBezTo>
                    <a:cubicBezTo>
                      <a:pt x="12199" y="6688"/>
                      <a:pt x="12536" y="5362"/>
                      <a:pt x="12210" y="4541"/>
                    </a:cubicBezTo>
                    <a:cubicBezTo>
                      <a:pt x="11884" y="3720"/>
                      <a:pt x="11220" y="3641"/>
                      <a:pt x="10456" y="2675"/>
                    </a:cubicBezTo>
                    <a:cubicBezTo>
                      <a:pt x="9860" y="1933"/>
                      <a:pt x="9141" y="640"/>
                      <a:pt x="6993" y="123"/>
                    </a:cubicBezTo>
                    <a:cubicBezTo>
                      <a:pt x="6659" y="45"/>
                      <a:pt x="6271" y="0"/>
                      <a:pt x="58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5"/>
              <p:cNvSpPr/>
              <p:nvPr/>
            </p:nvSpPr>
            <p:spPr>
              <a:xfrm>
                <a:off x="1870018" y="1264525"/>
                <a:ext cx="146195" cy="397722"/>
              </a:xfrm>
              <a:custGeom>
                <a:rect b="b" l="l" r="r" t="t"/>
                <a:pathLst>
                  <a:path extrusionOk="0" h="6456" w="2373">
                    <a:moveTo>
                      <a:pt x="1356" y="1"/>
                    </a:moveTo>
                    <a:cubicBezTo>
                      <a:pt x="1350" y="1"/>
                      <a:pt x="1344" y="3"/>
                      <a:pt x="1339" y="8"/>
                    </a:cubicBezTo>
                    <a:cubicBezTo>
                      <a:pt x="450" y="739"/>
                      <a:pt x="34" y="1987"/>
                      <a:pt x="237" y="3111"/>
                    </a:cubicBezTo>
                    <a:cubicBezTo>
                      <a:pt x="327" y="3662"/>
                      <a:pt x="574" y="4179"/>
                      <a:pt x="923" y="4618"/>
                    </a:cubicBezTo>
                    <a:cubicBezTo>
                      <a:pt x="1406" y="5191"/>
                      <a:pt x="2305" y="5584"/>
                      <a:pt x="2238" y="6439"/>
                    </a:cubicBezTo>
                    <a:cubicBezTo>
                      <a:pt x="2238" y="6450"/>
                      <a:pt x="2246" y="6456"/>
                      <a:pt x="2255" y="6456"/>
                    </a:cubicBezTo>
                    <a:cubicBezTo>
                      <a:pt x="2263" y="6456"/>
                      <a:pt x="2272" y="6450"/>
                      <a:pt x="2272" y="6439"/>
                    </a:cubicBezTo>
                    <a:cubicBezTo>
                      <a:pt x="2373" y="5955"/>
                      <a:pt x="2092" y="5551"/>
                      <a:pt x="1743" y="5236"/>
                    </a:cubicBezTo>
                    <a:cubicBezTo>
                      <a:pt x="1215" y="4752"/>
                      <a:pt x="754" y="4336"/>
                      <a:pt x="495" y="3662"/>
                    </a:cubicBezTo>
                    <a:cubicBezTo>
                      <a:pt x="1" y="2358"/>
                      <a:pt x="439" y="1020"/>
                      <a:pt x="1372" y="53"/>
                    </a:cubicBezTo>
                    <a:cubicBezTo>
                      <a:pt x="1398" y="27"/>
                      <a:pt x="1377" y="1"/>
                      <a:pt x="13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5"/>
              <p:cNvSpPr/>
              <p:nvPr/>
            </p:nvSpPr>
            <p:spPr>
              <a:xfrm>
                <a:off x="2345185" y="1084205"/>
                <a:ext cx="340813" cy="487357"/>
              </a:xfrm>
              <a:custGeom>
                <a:rect b="b" l="l" r="r" t="t"/>
                <a:pathLst>
                  <a:path extrusionOk="0" h="7911" w="5532">
                    <a:moveTo>
                      <a:pt x="0" y="1"/>
                    </a:moveTo>
                    <a:lnTo>
                      <a:pt x="0" y="1"/>
                    </a:lnTo>
                    <a:cubicBezTo>
                      <a:pt x="810" y="349"/>
                      <a:pt x="1518" y="878"/>
                      <a:pt x="2091" y="1552"/>
                    </a:cubicBezTo>
                    <a:cubicBezTo>
                      <a:pt x="2372" y="1890"/>
                      <a:pt x="2575" y="2294"/>
                      <a:pt x="2934" y="2575"/>
                    </a:cubicBezTo>
                    <a:cubicBezTo>
                      <a:pt x="3249" y="2811"/>
                      <a:pt x="3620" y="2969"/>
                      <a:pt x="3935" y="3216"/>
                    </a:cubicBezTo>
                    <a:cubicBezTo>
                      <a:pt x="4857" y="3913"/>
                      <a:pt x="4789" y="5049"/>
                      <a:pt x="4317" y="5993"/>
                    </a:cubicBezTo>
                    <a:cubicBezTo>
                      <a:pt x="3912" y="6814"/>
                      <a:pt x="3272" y="7398"/>
                      <a:pt x="2507" y="7859"/>
                    </a:cubicBezTo>
                    <a:cubicBezTo>
                      <a:pt x="2480" y="7878"/>
                      <a:pt x="2489" y="7910"/>
                      <a:pt x="2512" y="7910"/>
                    </a:cubicBezTo>
                    <a:cubicBezTo>
                      <a:pt x="2517" y="7910"/>
                      <a:pt x="2523" y="7909"/>
                      <a:pt x="2530" y="7904"/>
                    </a:cubicBezTo>
                    <a:cubicBezTo>
                      <a:pt x="3969" y="7275"/>
                      <a:pt x="5531" y="5037"/>
                      <a:pt x="4396" y="3542"/>
                    </a:cubicBezTo>
                    <a:cubicBezTo>
                      <a:pt x="4126" y="3194"/>
                      <a:pt x="3755" y="2991"/>
                      <a:pt x="3395" y="2778"/>
                    </a:cubicBezTo>
                    <a:cubicBezTo>
                      <a:pt x="2901" y="2474"/>
                      <a:pt x="2631" y="2114"/>
                      <a:pt x="2282" y="1676"/>
                    </a:cubicBezTo>
                    <a:cubicBezTo>
                      <a:pt x="1686" y="911"/>
                      <a:pt x="899" y="338"/>
                      <a:pt x="0" y="1"/>
                    </a:cubicBezTo>
                    <a:close/>
                  </a:path>
                </a:pathLst>
              </a:custGeom>
              <a:solidFill>
                <a:srgbClr val="3F4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2333357" y="1124372"/>
                <a:ext cx="288939" cy="441954"/>
              </a:xfrm>
              <a:custGeom>
                <a:rect b="b" l="l" r="r" t="t"/>
                <a:pathLst>
                  <a:path extrusionOk="0" h="7174" w="4690">
                    <a:moveTo>
                      <a:pt x="2688" y="2508"/>
                    </a:moveTo>
                    <a:cubicBezTo>
                      <a:pt x="2823" y="2598"/>
                      <a:pt x="2946" y="2688"/>
                      <a:pt x="3070" y="2778"/>
                    </a:cubicBezTo>
                    <a:cubicBezTo>
                      <a:pt x="3396" y="3003"/>
                      <a:pt x="3677" y="3284"/>
                      <a:pt x="3913" y="3610"/>
                    </a:cubicBezTo>
                    <a:cubicBezTo>
                      <a:pt x="4138" y="3992"/>
                      <a:pt x="4239" y="4430"/>
                      <a:pt x="4206" y="4869"/>
                    </a:cubicBezTo>
                    <a:cubicBezTo>
                      <a:pt x="4172" y="5566"/>
                      <a:pt x="3913" y="6229"/>
                      <a:pt x="3464" y="6746"/>
                    </a:cubicBezTo>
                    <a:cubicBezTo>
                      <a:pt x="3812" y="6117"/>
                      <a:pt x="3947" y="5386"/>
                      <a:pt x="3868" y="4678"/>
                    </a:cubicBezTo>
                    <a:cubicBezTo>
                      <a:pt x="3756" y="3767"/>
                      <a:pt x="3306" y="3104"/>
                      <a:pt x="2688" y="2508"/>
                    </a:cubicBezTo>
                    <a:close/>
                    <a:moveTo>
                      <a:pt x="12" y="1"/>
                    </a:moveTo>
                    <a:cubicBezTo>
                      <a:pt x="1" y="1"/>
                      <a:pt x="1" y="12"/>
                      <a:pt x="12" y="12"/>
                    </a:cubicBezTo>
                    <a:cubicBezTo>
                      <a:pt x="631" y="316"/>
                      <a:pt x="979" y="957"/>
                      <a:pt x="1417" y="1462"/>
                    </a:cubicBezTo>
                    <a:cubicBezTo>
                      <a:pt x="1755" y="1811"/>
                      <a:pt x="2126" y="2126"/>
                      <a:pt x="2530" y="2384"/>
                    </a:cubicBezTo>
                    <a:cubicBezTo>
                      <a:pt x="3149" y="3014"/>
                      <a:pt x="3655" y="3722"/>
                      <a:pt x="3790" y="4622"/>
                    </a:cubicBezTo>
                    <a:cubicBezTo>
                      <a:pt x="3925" y="5566"/>
                      <a:pt x="3632" y="6432"/>
                      <a:pt x="3093" y="7174"/>
                    </a:cubicBezTo>
                    <a:cubicBezTo>
                      <a:pt x="3228" y="7061"/>
                      <a:pt x="3351" y="6960"/>
                      <a:pt x="3452" y="6870"/>
                    </a:cubicBezTo>
                    <a:cubicBezTo>
                      <a:pt x="4408" y="5903"/>
                      <a:pt x="4689" y="4127"/>
                      <a:pt x="3666" y="3115"/>
                    </a:cubicBezTo>
                    <a:cubicBezTo>
                      <a:pt x="3059" y="2508"/>
                      <a:pt x="2261" y="2126"/>
                      <a:pt x="1654" y="1530"/>
                    </a:cubicBezTo>
                    <a:cubicBezTo>
                      <a:pt x="1103" y="1002"/>
                      <a:pt x="720" y="327"/>
                      <a:pt x="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a:off x="1907413" y="1273397"/>
                <a:ext cx="125433" cy="399570"/>
              </a:xfrm>
              <a:custGeom>
                <a:rect b="b" l="l" r="r" t="t"/>
                <a:pathLst>
                  <a:path extrusionOk="0" h="6486" w="2036">
                    <a:moveTo>
                      <a:pt x="759" y="1"/>
                    </a:moveTo>
                    <a:cubicBezTo>
                      <a:pt x="752" y="1"/>
                      <a:pt x="746" y="4"/>
                      <a:pt x="743" y="10"/>
                    </a:cubicBezTo>
                    <a:cubicBezTo>
                      <a:pt x="169" y="932"/>
                      <a:pt x="46" y="2068"/>
                      <a:pt x="417" y="3091"/>
                    </a:cubicBezTo>
                    <a:cubicBezTo>
                      <a:pt x="597" y="3585"/>
                      <a:pt x="900" y="3979"/>
                      <a:pt x="1226" y="4384"/>
                    </a:cubicBezTo>
                    <a:cubicBezTo>
                      <a:pt x="1451" y="4631"/>
                      <a:pt x="1631" y="4912"/>
                      <a:pt x="1777" y="5204"/>
                    </a:cubicBezTo>
                    <a:cubicBezTo>
                      <a:pt x="1968" y="5654"/>
                      <a:pt x="1968" y="6351"/>
                      <a:pt x="1361" y="6430"/>
                    </a:cubicBezTo>
                    <a:cubicBezTo>
                      <a:pt x="1327" y="6430"/>
                      <a:pt x="1339" y="6486"/>
                      <a:pt x="1361" y="6486"/>
                    </a:cubicBezTo>
                    <a:cubicBezTo>
                      <a:pt x="1845" y="6486"/>
                      <a:pt x="2036" y="6003"/>
                      <a:pt x="1979" y="5575"/>
                    </a:cubicBezTo>
                    <a:cubicBezTo>
                      <a:pt x="1912" y="4991"/>
                      <a:pt x="1485" y="4541"/>
                      <a:pt x="1125" y="4103"/>
                    </a:cubicBezTo>
                    <a:cubicBezTo>
                      <a:pt x="181" y="2922"/>
                      <a:pt x="1" y="1348"/>
                      <a:pt x="777" y="33"/>
                    </a:cubicBezTo>
                    <a:cubicBezTo>
                      <a:pt x="792" y="17"/>
                      <a:pt x="775" y="1"/>
                      <a:pt x="7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5"/>
              <p:cNvSpPr/>
              <p:nvPr/>
            </p:nvSpPr>
            <p:spPr>
              <a:xfrm>
                <a:off x="1955527" y="1095047"/>
                <a:ext cx="584347" cy="487912"/>
              </a:xfrm>
              <a:custGeom>
                <a:rect b="b" l="l" r="r" t="t"/>
                <a:pathLst>
                  <a:path extrusionOk="0" h="7920" w="9485">
                    <a:moveTo>
                      <a:pt x="3315" y="0"/>
                    </a:moveTo>
                    <a:cubicBezTo>
                      <a:pt x="2997" y="0"/>
                      <a:pt x="2677" y="53"/>
                      <a:pt x="2368" y="162"/>
                    </a:cubicBezTo>
                    <a:cubicBezTo>
                      <a:pt x="1232" y="567"/>
                      <a:pt x="254" y="1792"/>
                      <a:pt x="7" y="2973"/>
                    </a:cubicBezTo>
                    <a:cubicBezTo>
                      <a:pt x="0" y="2986"/>
                      <a:pt x="9" y="2991"/>
                      <a:pt x="17" y="2991"/>
                    </a:cubicBezTo>
                    <a:cubicBezTo>
                      <a:pt x="23" y="2991"/>
                      <a:pt x="29" y="2989"/>
                      <a:pt x="29" y="2984"/>
                    </a:cubicBezTo>
                    <a:cubicBezTo>
                      <a:pt x="322" y="1950"/>
                      <a:pt x="1086" y="882"/>
                      <a:pt x="2053" y="376"/>
                    </a:cubicBezTo>
                    <a:cubicBezTo>
                      <a:pt x="2450" y="172"/>
                      <a:pt x="2881" y="73"/>
                      <a:pt x="3309" y="73"/>
                    </a:cubicBezTo>
                    <a:cubicBezTo>
                      <a:pt x="3947" y="73"/>
                      <a:pt x="4582" y="294"/>
                      <a:pt x="5100" y="724"/>
                    </a:cubicBezTo>
                    <a:cubicBezTo>
                      <a:pt x="5448" y="1050"/>
                      <a:pt x="5785" y="1410"/>
                      <a:pt x="6089" y="1792"/>
                    </a:cubicBezTo>
                    <a:cubicBezTo>
                      <a:pt x="6404" y="2141"/>
                      <a:pt x="6752" y="2456"/>
                      <a:pt x="7123" y="2748"/>
                    </a:cubicBezTo>
                    <a:cubicBezTo>
                      <a:pt x="7820" y="3299"/>
                      <a:pt x="8619" y="3838"/>
                      <a:pt x="9023" y="4682"/>
                    </a:cubicBezTo>
                    <a:cubicBezTo>
                      <a:pt x="9450" y="5547"/>
                      <a:pt x="9484" y="7076"/>
                      <a:pt x="8832" y="7919"/>
                    </a:cubicBezTo>
                    <a:cubicBezTo>
                      <a:pt x="8888" y="7886"/>
                      <a:pt x="8933" y="7852"/>
                      <a:pt x="8990" y="7818"/>
                    </a:cubicBezTo>
                    <a:cubicBezTo>
                      <a:pt x="9361" y="7222"/>
                      <a:pt x="9439" y="6379"/>
                      <a:pt x="9383" y="5705"/>
                    </a:cubicBezTo>
                    <a:cubicBezTo>
                      <a:pt x="9282" y="4580"/>
                      <a:pt x="8596" y="3816"/>
                      <a:pt x="7753" y="3141"/>
                    </a:cubicBezTo>
                    <a:cubicBezTo>
                      <a:pt x="7303" y="2804"/>
                      <a:pt x="6876" y="2444"/>
                      <a:pt x="6460" y="2073"/>
                    </a:cubicBezTo>
                    <a:cubicBezTo>
                      <a:pt x="6033" y="1646"/>
                      <a:pt x="5684" y="1140"/>
                      <a:pt x="5235" y="735"/>
                    </a:cubicBezTo>
                    <a:cubicBezTo>
                      <a:pt x="4701" y="256"/>
                      <a:pt x="4014" y="0"/>
                      <a:pt x="3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5"/>
              <p:cNvSpPr/>
              <p:nvPr/>
            </p:nvSpPr>
            <p:spPr>
              <a:xfrm>
                <a:off x="1973208" y="1179078"/>
                <a:ext cx="526498" cy="681351"/>
              </a:xfrm>
              <a:custGeom>
                <a:rect b="b" l="l" r="r" t="t"/>
                <a:pathLst>
                  <a:path extrusionOk="0" h="11060" w="8546">
                    <a:moveTo>
                      <a:pt x="4577" y="1"/>
                    </a:moveTo>
                    <a:cubicBezTo>
                      <a:pt x="2889" y="1"/>
                      <a:pt x="552" y="957"/>
                      <a:pt x="203" y="2013"/>
                    </a:cubicBezTo>
                    <a:cubicBezTo>
                      <a:pt x="1" y="2643"/>
                      <a:pt x="68" y="4037"/>
                      <a:pt x="316" y="5386"/>
                    </a:cubicBezTo>
                    <a:cubicBezTo>
                      <a:pt x="327" y="5442"/>
                      <a:pt x="338" y="5487"/>
                      <a:pt x="349" y="5544"/>
                    </a:cubicBezTo>
                    <a:cubicBezTo>
                      <a:pt x="372" y="5656"/>
                      <a:pt x="394" y="5768"/>
                      <a:pt x="417" y="5881"/>
                    </a:cubicBezTo>
                    <a:cubicBezTo>
                      <a:pt x="428" y="5915"/>
                      <a:pt x="428" y="5937"/>
                      <a:pt x="439" y="5971"/>
                    </a:cubicBezTo>
                    <a:cubicBezTo>
                      <a:pt x="484" y="6173"/>
                      <a:pt x="529" y="6353"/>
                      <a:pt x="585" y="6533"/>
                    </a:cubicBezTo>
                    <a:cubicBezTo>
                      <a:pt x="597" y="6578"/>
                      <a:pt x="608" y="6623"/>
                      <a:pt x="619" y="6668"/>
                    </a:cubicBezTo>
                    <a:lnTo>
                      <a:pt x="630" y="6724"/>
                    </a:lnTo>
                    <a:lnTo>
                      <a:pt x="630" y="6747"/>
                    </a:lnTo>
                    <a:cubicBezTo>
                      <a:pt x="630" y="6749"/>
                      <a:pt x="630" y="6750"/>
                      <a:pt x="629" y="6750"/>
                    </a:cubicBezTo>
                    <a:cubicBezTo>
                      <a:pt x="628" y="6750"/>
                      <a:pt x="626" y="6747"/>
                      <a:pt x="625" y="6747"/>
                    </a:cubicBezTo>
                    <a:lnTo>
                      <a:pt x="625" y="6747"/>
                    </a:lnTo>
                    <a:cubicBezTo>
                      <a:pt x="625" y="6747"/>
                      <a:pt x="626" y="6749"/>
                      <a:pt x="630" y="6758"/>
                    </a:cubicBezTo>
                    <a:cubicBezTo>
                      <a:pt x="642" y="6780"/>
                      <a:pt x="653" y="6803"/>
                      <a:pt x="653" y="6814"/>
                    </a:cubicBezTo>
                    <a:cubicBezTo>
                      <a:pt x="653" y="6825"/>
                      <a:pt x="653" y="6825"/>
                      <a:pt x="653" y="6836"/>
                    </a:cubicBezTo>
                    <a:cubicBezTo>
                      <a:pt x="653" y="6848"/>
                      <a:pt x="664" y="6859"/>
                      <a:pt x="664" y="6881"/>
                    </a:cubicBezTo>
                    <a:lnTo>
                      <a:pt x="675" y="6915"/>
                    </a:lnTo>
                    <a:cubicBezTo>
                      <a:pt x="799" y="7376"/>
                      <a:pt x="990" y="7826"/>
                      <a:pt x="1238" y="8242"/>
                    </a:cubicBezTo>
                    <a:cubicBezTo>
                      <a:pt x="1249" y="8264"/>
                      <a:pt x="1271" y="8298"/>
                      <a:pt x="1294" y="8332"/>
                    </a:cubicBezTo>
                    <a:cubicBezTo>
                      <a:pt x="1305" y="8343"/>
                      <a:pt x="1305" y="8354"/>
                      <a:pt x="1316" y="8365"/>
                    </a:cubicBezTo>
                    <a:cubicBezTo>
                      <a:pt x="1339" y="8399"/>
                      <a:pt x="1361" y="8422"/>
                      <a:pt x="1384" y="8455"/>
                    </a:cubicBezTo>
                    <a:cubicBezTo>
                      <a:pt x="1406" y="8478"/>
                      <a:pt x="1429" y="8500"/>
                      <a:pt x="1451" y="8523"/>
                    </a:cubicBezTo>
                    <a:lnTo>
                      <a:pt x="1474" y="8545"/>
                    </a:lnTo>
                    <a:cubicBezTo>
                      <a:pt x="1496" y="8568"/>
                      <a:pt x="1519" y="8602"/>
                      <a:pt x="1541" y="8624"/>
                    </a:cubicBezTo>
                    <a:cubicBezTo>
                      <a:pt x="1564" y="8635"/>
                      <a:pt x="1586" y="8647"/>
                      <a:pt x="1609" y="8669"/>
                    </a:cubicBezTo>
                    <a:cubicBezTo>
                      <a:pt x="1933" y="8896"/>
                      <a:pt x="2410" y="8964"/>
                      <a:pt x="2938" y="8964"/>
                    </a:cubicBezTo>
                    <a:cubicBezTo>
                      <a:pt x="3746" y="8964"/>
                      <a:pt x="4672" y="8804"/>
                      <a:pt x="5352" y="8804"/>
                    </a:cubicBezTo>
                    <a:lnTo>
                      <a:pt x="5577" y="8804"/>
                    </a:lnTo>
                    <a:lnTo>
                      <a:pt x="5600" y="8815"/>
                    </a:lnTo>
                    <a:cubicBezTo>
                      <a:pt x="5622" y="8826"/>
                      <a:pt x="5633" y="8826"/>
                      <a:pt x="5645" y="8849"/>
                    </a:cubicBezTo>
                    <a:cubicBezTo>
                      <a:pt x="5791" y="8961"/>
                      <a:pt x="5802" y="9299"/>
                      <a:pt x="5768" y="9670"/>
                    </a:cubicBezTo>
                    <a:cubicBezTo>
                      <a:pt x="5746" y="9849"/>
                      <a:pt x="5712" y="10041"/>
                      <a:pt x="5678" y="10232"/>
                    </a:cubicBezTo>
                    <a:cubicBezTo>
                      <a:pt x="5667" y="10333"/>
                      <a:pt x="5645" y="10423"/>
                      <a:pt x="5633" y="10513"/>
                    </a:cubicBezTo>
                    <a:cubicBezTo>
                      <a:pt x="5588" y="10659"/>
                      <a:pt x="5566" y="10805"/>
                      <a:pt x="5555" y="10951"/>
                    </a:cubicBezTo>
                    <a:cubicBezTo>
                      <a:pt x="5612" y="11026"/>
                      <a:pt x="5708" y="11059"/>
                      <a:pt x="5831" y="11059"/>
                    </a:cubicBezTo>
                    <a:cubicBezTo>
                      <a:pt x="6555" y="11059"/>
                      <a:pt x="8186" y="9917"/>
                      <a:pt x="7994" y="9523"/>
                    </a:cubicBezTo>
                    <a:cubicBezTo>
                      <a:pt x="7927" y="9377"/>
                      <a:pt x="7871" y="9220"/>
                      <a:pt x="7837" y="9062"/>
                    </a:cubicBezTo>
                    <a:cubicBezTo>
                      <a:pt x="7758" y="8557"/>
                      <a:pt x="7758" y="8028"/>
                      <a:pt x="7848" y="7522"/>
                    </a:cubicBezTo>
                    <a:cubicBezTo>
                      <a:pt x="7882" y="7297"/>
                      <a:pt x="8275" y="6724"/>
                      <a:pt x="8410" y="5948"/>
                    </a:cubicBezTo>
                    <a:cubicBezTo>
                      <a:pt x="8545" y="5173"/>
                      <a:pt x="7185" y="900"/>
                      <a:pt x="5701" y="203"/>
                    </a:cubicBezTo>
                    <a:cubicBezTo>
                      <a:pt x="5398" y="64"/>
                      <a:pt x="5009" y="1"/>
                      <a:pt x="4577" y="1"/>
                    </a:cubicBezTo>
                    <a:close/>
                  </a:path>
                </a:pathLst>
              </a:custGeom>
              <a:solidFill>
                <a:srgbClr val="FFBB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5"/>
              <p:cNvSpPr/>
              <p:nvPr/>
            </p:nvSpPr>
            <p:spPr>
              <a:xfrm>
                <a:off x="2255795" y="1513844"/>
                <a:ext cx="166032" cy="139412"/>
              </a:xfrm>
              <a:custGeom>
                <a:rect b="b" l="l" r="r" t="t"/>
                <a:pathLst>
                  <a:path extrusionOk="0" h="2263" w="2695">
                    <a:moveTo>
                      <a:pt x="1254" y="1"/>
                    </a:moveTo>
                    <a:cubicBezTo>
                      <a:pt x="1168" y="1"/>
                      <a:pt x="1080" y="10"/>
                      <a:pt x="990" y="31"/>
                    </a:cubicBezTo>
                    <a:cubicBezTo>
                      <a:pt x="383" y="177"/>
                      <a:pt x="1" y="784"/>
                      <a:pt x="147" y="1391"/>
                    </a:cubicBezTo>
                    <a:cubicBezTo>
                      <a:pt x="276" y="1953"/>
                      <a:pt x="761" y="2262"/>
                      <a:pt x="1251" y="2262"/>
                    </a:cubicBezTo>
                    <a:cubicBezTo>
                      <a:pt x="1614" y="2262"/>
                      <a:pt x="1979" y="2092"/>
                      <a:pt x="2204" y="1729"/>
                    </a:cubicBezTo>
                    <a:cubicBezTo>
                      <a:pt x="2694" y="953"/>
                      <a:pt x="2100" y="1"/>
                      <a:pt x="1254"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5"/>
              <p:cNvSpPr/>
              <p:nvPr/>
            </p:nvSpPr>
            <p:spPr>
              <a:xfrm>
                <a:off x="2253023" y="1600894"/>
                <a:ext cx="2156" cy="1479"/>
              </a:xfrm>
              <a:custGeom>
                <a:rect b="b" l="l" r="r" t="t"/>
                <a:pathLst>
                  <a:path extrusionOk="0" h="24" w="35">
                    <a:moveTo>
                      <a:pt x="35" y="1"/>
                    </a:moveTo>
                    <a:cubicBezTo>
                      <a:pt x="34" y="1"/>
                      <a:pt x="1" y="1"/>
                      <a:pt x="1" y="23"/>
                    </a:cubicBezTo>
                    <a:cubicBezTo>
                      <a:pt x="1" y="12"/>
                      <a:pt x="35" y="12"/>
                      <a:pt x="35"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5"/>
              <p:cNvSpPr/>
              <p:nvPr/>
            </p:nvSpPr>
            <p:spPr>
              <a:xfrm>
                <a:off x="2256534" y="1587032"/>
                <a:ext cx="1417" cy="2156"/>
              </a:xfrm>
              <a:custGeom>
                <a:rect b="b" l="l" r="r" t="t"/>
                <a:pathLst>
                  <a:path extrusionOk="0" h="35" w="23">
                    <a:moveTo>
                      <a:pt x="22" y="1"/>
                    </a:moveTo>
                    <a:lnTo>
                      <a:pt x="0" y="35"/>
                    </a:lnTo>
                    <a:lnTo>
                      <a:pt x="11" y="23"/>
                    </a:lnTo>
                    <a:lnTo>
                      <a:pt x="22"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a:off x="2255117" y="1578038"/>
                <a:ext cx="4929" cy="7023"/>
              </a:xfrm>
              <a:custGeom>
                <a:rect b="b" l="l" r="r" t="t"/>
                <a:pathLst>
                  <a:path extrusionOk="0" h="114" w="80">
                    <a:moveTo>
                      <a:pt x="34" y="1"/>
                    </a:moveTo>
                    <a:lnTo>
                      <a:pt x="34" y="1"/>
                    </a:lnTo>
                    <a:cubicBezTo>
                      <a:pt x="45" y="23"/>
                      <a:pt x="12" y="79"/>
                      <a:pt x="1" y="113"/>
                    </a:cubicBezTo>
                    <a:lnTo>
                      <a:pt x="45" y="91"/>
                    </a:lnTo>
                    <a:lnTo>
                      <a:pt x="34" y="91"/>
                    </a:lnTo>
                    <a:cubicBezTo>
                      <a:pt x="23" y="57"/>
                      <a:pt x="79" y="23"/>
                      <a:pt x="34"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5"/>
              <p:cNvSpPr/>
              <p:nvPr/>
            </p:nvSpPr>
            <p:spPr>
              <a:xfrm>
                <a:off x="2251667" y="1571446"/>
                <a:ext cx="554" cy="1848"/>
              </a:xfrm>
              <a:custGeom>
                <a:rect b="b" l="l" r="r" t="t"/>
                <a:pathLst>
                  <a:path extrusionOk="0" h="30" w="9">
                    <a:moveTo>
                      <a:pt x="9" y="1"/>
                    </a:moveTo>
                    <a:cubicBezTo>
                      <a:pt x="9" y="1"/>
                      <a:pt x="6" y="7"/>
                      <a:pt x="0" y="7"/>
                    </a:cubicBezTo>
                    <a:lnTo>
                      <a:pt x="0" y="29"/>
                    </a:lnTo>
                    <a:cubicBezTo>
                      <a:pt x="6" y="7"/>
                      <a:pt x="9" y="1"/>
                      <a:pt x="9"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5"/>
              <p:cNvSpPr/>
              <p:nvPr/>
            </p:nvSpPr>
            <p:spPr>
              <a:xfrm>
                <a:off x="2250867" y="1572124"/>
                <a:ext cx="863" cy="862"/>
              </a:xfrm>
              <a:custGeom>
                <a:rect b="b" l="l" r="r" t="t"/>
                <a:pathLst>
                  <a:path extrusionOk="0" h="14" w="14">
                    <a:moveTo>
                      <a:pt x="4" y="0"/>
                    </a:moveTo>
                    <a:cubicBezTo>
                      <a:pt x="1" y="0"/>
                      <a:pt x="7" y="13"/>
                      <a:pt x="11" y="13"/>
                    </a:cubicBezTo>
                    <a:cubicBezTo>
                      <a:pt x="12" y="13"/>
                      <a:pt x="13" y="12"/>
                      <a:pt x="13" y="7"/>
                    </a:cubicBezTo>
                    <a:cubicBezTo>
                      <a:pt x="9" y="2"/>
                      <a:pt x="6" y="0"/>
                      <a:pt x="4"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5"/>
              <p:cNvSpPr/>
              <p:nvPr/>
            </p:nvSpPr>
            <p:spPr>
              <a:xfrm>
                <a:off x="2250250" y="1565655"/>
                <a:ext cx="2834" cy="2772"/>
              </a:xfrm>
              <a:custGeom>
                <a:rect b="b" l="l" r="r" t="t"/>
                <a:pathLst>
                  <a:path extrusionOk="0" h="45" w="46">
                    <a:moveTo>
                      <a:pt x="25" y="1"/>
                    </a:moveTo>
                    <a:cubicBezTo>
                      <a:pt x="19" y="1"/>
                      <a:pt x="11" y="7"/>
                      <a:pt x="1" y="22"/>
                    </a:cubicBezTo>
                    <a:cubicBezTo>
                      <a:pt x="5" y="20"/>
                      <a:pt x="8" y="19"/>
                      <a:pt x="10" y="19"/>
                    </a:cubicBezTo>
                    <a:cubicBezTo>
                      <a:pt x="20" y="19"/>
                      <a:pt x="14" y="35"/>
                      <a:pt x="23" y="44"/>
                    </a:cubicBezTo>
                    <a:lnTo>
                      <a:pt x="46" y="22"/>
                    </a:lnTo>
                    <a:cubicBezTo>
                      <a:pt x="40" y="10"/>
                      <a:pt x="33" y="1"/>
                      <a:pt x="25"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5"/>
              <p:cNvSpPr/>
              <p:nvPr/>
            </p:nvSpPr>
            <p:spPr>
              <a:xfrm>
                <a:off x="2254440" y="1565593"/>
                <a:ext cx="739" cy="739"/>
              </a:xfrm>
              <a:custGeom>
                <a:rect b="b" l="l" r="r" t="t"/>
                <a:pathLst>
                  <a:path extrusionOk="0" h="12" w="12">
                    <a:moveTo>
                      <a:pt x="12" y="0"/>
                    </a:moveTo>
                    <a:cubicBezTo>
                      <a:pt x="0" y="12"/>
                      <a:pt x="12" y="12"/>
                      <a:pt x="12" y="12"/>
                    </a:cubicBezTo>
                    <a:lnTo>
                      <a:pt x="12"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5"/>
              <p:cNvSpPr/>
              <p:nvPr/>
            </p:nvSpPr>
            <p:spPr>
              <a:xfrm>
                <a:off x="2253762" y="1566271"/>
                <a:ext cx="2033" cy="2156"/>
              </a:xfrm>
              <a:custGeom>
                <a:rect b="b" l="l" r="r" t="t"/>
                <a:pathLst>
                  <a:path extrusionOk="0" h="35" w="33">
                    <a:moveTo>
                      <a:pt x="23" y="1"/>
                    </a:moveTo>
                    <a:lnTo>
                      <a:pt x="15" y="12"/>
                    </a:lnTo>
                    <a:cubicBezTo>
                      <a:pt x="32" y="10"/>
                      <a:pt x="23" y="1"/>
                      <a:pt x="23" y="1"/>
                    </a:cubicBezTo>
                    <a:close/>
                    <a:moveTo>
                      <a:pt x="15" y="12"/>
                    </a:moveTo>
                    <a:cubicBezTo>
                      <a:pt x="14" y="12"/>
                      <a:pt x="13" y="12"/>
                      <a:pt x="11" y="12"/>
                    </a:cubicBezTo>
                    <a:cubicBezTo>
                      <a:pt x="12" y="13"/>
                      <a:pt x="13" y="13"/>
                      <a:pt x="13" y="14"/>
                    </a:cubicBezTo>
                    <a:lnTo>
                      <a:pt x="13" y="14"/>
                    </a:lnTo>
                    <a:lnTo>
                      <a:pt x="15" y="12"/>
                    </a:lnTo>
                    <a:close/>
                    <a:moveTo>
                      <a:pt x="13" y="14"/>
                    </a:moveTo>
                    <a:lnTo>
                      <a:pt x="0" y="34"/>
                    </a:lnTo>
                    <a:cubicBezTo>
                      <a:pt x="10" y="24"/>
                      <a:pt x="21" y="23"/>
                      <a:pt x="13" y="14"/>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5"/>
              <p:cNvSpPr/>
              <p:nvPr/>
            </p:nvSpPr>
            <p:spPr>
              <a:xfrm>
                <a:off x="2253331" y="1569043"/>
                <a:ext cx="2526" cy="2526"/>
              </a:xfrm>
              <a:custGeom>
                <a:rect b="b" l="l" r="r" t="t"/>
                <a:pathLst>
                  <a:path extrusionOk="0" h="41" w="41">
                    <a:moveTo>
                      <a:pt x="7" y="1"/>
                    </a:moveTo>
                    <a:lnTo>
                      <a:pt x="7" y="1"/>
                    </a:lnTo>
                    <a:cubicBezTo>
                      <a:pt x="1" y="26"/>
                      <a:pt x="9" y="40"/>
                      <a:pt x="19" y="40"/>
                    </a:cubicBezTo>
                    <a:cubicBezTo>
                      <a:pt x="27" y="40"/>
                      <a:pt x="36" y="32"/>
                      <a:pt x="41" y="12"/>
                    </a:cubicBezTo>
                    <a:lnTo>
                      <a:pt x="41" y="12"/>
                    </a:lnTo>
                    <a:cubicBezTo>
                      <a:pt x="32" y="20"/>
                      <a:pt x="25" y="24"/>
                      <a:pt x="20" y="24"/>
                    </a:cubicBezTo>
                    <a:cubicBezTo>
                      <a:pt x="11" y="24"/>
                      <a:pt x="7" y="14"/>
                      <a:pt x="7"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5"/>
              <p:cNvSpPr/>
              <p:nvPr/>
            </p:nvSpPr>
            <p:spPr>
              <a:xfrm>
                <a:off x="2259430" y="1577360"/>
                <a:ext cx="1294" cy="2156"/>
              </a:xfrm>
              <a:custGeom>
                <a:rect b="b" l="l" r="r" t="t"/>
                <a:pathLst>
                  <a:path extrusionOk="0" h="35" w="21">
                    <a:moveTo>
                      <a:pt x="9" y="0"/>
                    </a:moveTo>
                    <a:cubicBezTo>
                      <a:pt x="0" y="0"/>
                      <a:pt x="13" y="23"/>
                      <a:pt x="12" y="31"/>
                    </a:cubicBezTo>
                    <a:lnTo>
                      <a:pt x="12" y="31"/>
                    </a:lnTo>
                    <a:lnTo>
                      <a:pt x="20" y="23"/>
                    </a:lnTo>
                    <a:lnTo>
                      <a:pt x="9" y="0"/>
                    </a:lnTo>
                    <a:close/>
                    <a:moveTo>
                      <a:pt x="12" y="31"/>
                    </a:moveTo>
                    <a:lnTo>
                      <a:pt x="9" y="34"/>
                    </a:lnTo>
                    <a:cubicBezTo>
                      <a:pt x="11" y="34"/>
                      <a:pt x="12" y="33"/>
                      <a:pt x="12" y="3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5"/>
              <p:cNvSpPr/>
              <p:nvPr/>
            </p:nvSpPr>
            <p:spPr>
              <a:xfrm>
                <a:off x="2254440" y="1556599"/>
                <a:ext cx="2095" cy="2834"/>
              </a:xfrm>
              <a:custGeom>
                <a:rect b="b" l="l" r="r" t="t"/>
                <a:pathLst>
                  <a:path extrusionOk="0" h="46" w="34">
                    <a:moveTo>
                      <a:pt x="0" y="0"/>
                    </a:moveTo>
                    <a:lnTo>
                      <a:pt x="0" y="0"/>
                    </a:lnTo>
                    <a:cubicBezTo>
                      <a:pt x="12" y="11"/>
                      <a:pt x="12" y="23"/>
                      <a:pt x="12" y="45"/>
                    </a:cubicBezTo>
                    <a:lnTo>
                      <a:pt x="34" y="23"/>
                    </a:lnTo>
                    <a:cubicBezTo>
                      <a:pt x="23" y="23"/>
                      <a:pt x="12" y="0"/>
                      <a:pt x="0"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5"/>
              <p:cNvSpPr/>
              <p:nvPr/>
            </p:nvSpPr>
            <p:spPr>
              <a:xfrm>
                <a:off x="2256534" y="1556599"/>
                <a:ext cx="1417" cy="1848"/>
              </a:xfrm>
              <a:custGeom>
                <a:rect b="b" l="l" r="r" t="t"/>
                <a:pathLst>
                  <a:path extrusionOk="0" h="30" w="23">
                    <a:moveTo>
                      <a:pt x="22" y="0"/>
                    </a:moveTo>
                    <a:lnTo>
                      <a:pt x="0" y="23"/>
                    </a:lnTo>
                    <a:cubicBezTo>
                      <a:pt x="4" y="27"/>
                      <a:pt x="8" y="29"/>
                      <a:pt x="12" y="29"/>
                    </a:cubicBezTo>
                    <a:cubicBezTo>
                      <a:pt x="18" y="29"/>
                      <a:pt x="22" y="22"/>
                      <a:pt x="22"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5"/>
              <p:cNvSpPr/>
              <p:nvPr/>
            </p:nvSpPr>
            <p:spPr>
              <a:xfrm>
                <a:off x="2255795" y="1565593"/>
                <a:ext cx="2834" cy="2834"/>
              </a:xfrm>
              <a:custGeom>
                <a:rect b="b" l="l" r="r" t="t"/>
                <a:pathLst>
                  <a:path extrusionOk="0" h="46" w="46">
                    <a:moveTo>
                      <a:pt x="46" y="0"/>
                    </a:moveTo>
                    <a:lnTo>
                      <a:pt x="1" y="45"/>
                    </a:lnTo>
                    <a:lnTo>
                      <a:pt x="46" y="12"/>
                    </a:lnTo>
                    <a:lnTo>
                      <a:pt x="46"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5"/>
              <p:cNvSpPr/>
              <p:nvPr/>
            </p:nvSpPr>
            <p:spPr>
              <a:xfrm>
                <a:off x="2255117" y="1549638"/>
                <a:ext cx="2834" cy="801"/>
              </a:xfrm>
              <a:custGeom>
                <a:rect b="b" l="l" r="r" t="t"/>
                <a:pathLst>
                  <a:path extrusionOk="0" h="13" w="46">
                    <a:moveTo>
                      <a:pt x="45" y="1"/>
                    </a:moveTo>
                    <a:lnTo>
                      <a:pt x="1" y="12"/>
                    </a:lnTo>
                    <a:lnTo>
                      <a:pt x="23" y="12"/>
                    </a:lnTo>
                    <a:lnTo>
                      <a:pt x="45"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5"/>
              <p:cNvSpPr/>
              <p:nvPr/>
            </p:nvSpPr>
            <p:spPr>
              <a:xfrm>
                <a:off x="2256534" y="1542738"/>
                <a:ext cx="3512" cy="3511"/>
              </a:xfrm>
              <a:custGeom>
                <a:rect b="b" l="l" r="r" t="t"/>
                <a:pathLst>
                  <a:path extrusionOk="0" h="57" w="57">
                    <a:moveTo>
                      <a:pt x="56" y="0"/>
                    </a:moveTo>
                    <a:cubicBezTo>
                      <a:pt x="34" y="0"/>
                      <a:pt x="11" y="12"/>
                      <a:pt x="0" y="34"/>
                    </a:cubicBezTo>
                    <a:cubicBezTo>
                      <a:pt x="3" y="32"/>
                      <a:pt x="6" y="32"/>
                      <a:pt x="8" y="32"/>
                    </a:cubicBezTo>
                    <a:cubicBezTo>
                      <a:pt x="20" y="32"/>
                      <a:pt x="14" y="57"/>
                      <a:pt x="34" y="57"/>
                    </a:cubicBezTo>
                    <a:cubicBezTo>
                      <a:pt x="34" y="34"/>
                      <a:pt x="45" y="12"/>
                      <a:pt x="56"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5"/>
              <p:cNvSpPr/>
              <p:nvPr/>
            </p:nvSpPr>
            <p:spPr>
              <a:xfrm>
                <a:off x="2259984" y="1542060"/>
                <a:ext cx="2095" cy="739"/>
              </a:xfrm>
              <a:custGeom>
                <a:rect b="b" l="l" r="r" t="t"/>
                <a:pathLst>
                  <a:path extrusionOk="0" h="12" w="34">
                    <a:moveTo>
                      <a:pt x="34" y="0"/>
                    </a:moveTo>
                    <a:cubicBezTo>
                      <a:pt x="23" y="0"/>
                      <a:pt x="11" y="0"/>
                      <a:pt x="0" y="11"/>
                    </a:cubicBezTo>
                    <a:cubicBezTo>
                      <a:pt x="11" y="11"/>
                      <a:pt x="23" y="0"/>
                      <a:pt x="34"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5"/>
              <p:cNvSpPr/>
              <p:nvPr/>
            </p:nvSpPr>
            <p:spPr>
              <a:xfrm>
                <a:off x="2257890" y="1552410"/>
                <a:ext cx="1417" cy="2156"/>
              </a:xfrm>
              <a:custGeom>
                <a:rect b="b" l="l" r="r" t="t"/>
                <a:pathLst>
                  <a:path extrusionOk="0" h="35" w="23">
                    <a:moveTo>
                      <a:pt x="0" y="1"/>
                    </a:moveTo>
                    <a:cubicBezTo>
                      <a:pt x="0" y="12"/>
                      <a:pt x="0" y="23"/>
                      <a:pt x="12" y="34"/>
                    </a:cubicBezTo>
                    <a:lnTo>
                      <a:pt x="23" y="12"/>
                    </a:lnTo>
                    <a:lnTo>
                      <a:pt x="0"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5"/>
              <p:cNvSpPr/>
              <p:nvPr/>
            </p:nvSpPr>
            <p:spPr>
              <a:xfrm>
                <a:off x="2259245" y="1551732"/>
                <a:ext cx="62" cy="1417"/>
              </a:xfrm>
              <a:custGeom>
                <a:rect b="b" l="l" r="r" t="t"/>
                <a:pathLst>
                  <a:path extrusionOk="0" h="23" w="1">
                    <a:moveTo>
                      <a:pt x="1" y="23"/>
                    </a:moveTo>
                    <a:lnTo>
                      <a:pt x="1" y="23"/>
                    </a:lnTo>
                    <a:lnTo>
                      <a:pt x="1"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5"/>
              <p:cNvSpPr/>
              <p:nvPr/>
            </p:nvSpPr>
            <p:spPr>
              <a:xfrm>
                <a:off x="2258567" y="1554504"/>
                <a:ext cx="62" cy="62"/>
              </a:xfrm>
              <a:custGeom>
                <a:rect b="b" l="l" r="r" t="t"/>
                <a:pathLst>
                  <a:path extrusionOk="0" h="1" w="1">
                    <a:moveTo>
                      <a:pt x="1" y="0"/>
                    </a:moveTo>
                    <a:lnTo>
                      <a:pt x="1" y="0"/>
                    </a:lnTo>
                    <a:cubicBezTo>
                      <a:pt x="1" y="0"/>
                      <a:pt x="1" y="0"/>
                      <a:pt x="1"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5"/>
              <p:cNvSpPr/>
              <p:nvPr/>
            </p:nvSpPr>
            <p:spPr>
              <a:xfrm>
                <a:off x="2257890" y="1560357"/>
                <a:ext cx="4189" cy="1355"/>
              </a:xfrm>
              <a:custGeom>
                <a:rect b="b" l="l" r="r" t="t"/>
                <a:pathLst>
                  <a:path extrusionOk="0" h="22" w="68">
                    <a:moveTo>
                      <a:pt x="46" y="0"/>
                    </a:moveTo>
                    <a:cubicBezTo>
                      <a:pt x="32" y="0"/>
                      <a:pt x="14" y="11"/>
                      <a:pt x="0" y="18"/>
                    </a:cubicBezTo>
                    <a:cubicBezTo>
                      <a:pt x="8" y="16"/>
                      <a:pt x="14" y="15"/>
                      <a:pt x="19" y="15"/>
                    </a:cubicBezTo>
                    <a:cubicBezTo>
                      <a:pt x="34" y="15"/>
                      <a:pt x="44" y="21"/>
                      <a:pt x="55" y="21"/>
                    </a:cubicBezTo>
                    <a:cubicBezTo>
                      <a:pt x="59" y="21"/>
                      <a:pt x="63" y="20"/>
                      <a:pt x="68" y="18"/>
                    </a:cubicBezTo>
                    <a:cubicBezTo>
                      <a:pt x="64" y="5"/>
                      <a:pt x="56" y="0"/>
                      <a:pt x="46"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5"/>
              <p:cNvSpPr/>
              <p:nvPr/>
            </p:nvSpPr>
            <p:spPr>
              <a:xfrm>
                <a:off x="2258567" y="1555860"/>
                <a:ext cx="2156" cy="1479"/>
              </a:xfrm>
              <a:custGeom>
                <a:rect b="b" l="l" r="r" t="t"/>
                <a:pathLst>
                  <a:path extrusionOk="0" h="24" w="35">
                    <a:moveTo>
                      <a:pt x="6" y="20"/>
                    </a:moveTo>
                    <a:cubicBezTo>
                      <a:pt x="4" y="21"/>
                      <a:pt x="2" y="22"/>
                      <a:pt x="1" y="23"/>
                    </a:cubicBezTo>
                    <a:lnTo>
                      <a:pt x="6" y="20"/>
                    </a:lnTo>
                    <a:close/>
                    <a:moveTo>
                      <a:pt x="34" y="1"/>
                    </a:moveTo>
                    <a:lnTo>
                      <a:pt x="6" y="20"/>
                    </a:lnTo>
                    <a:lnTo>
                      <a:pt x="6" y="20"/>
                    </a:lnTo>
                    <a:cubicBezTo>
                      <a:pt x="9" y="19"/>
                      <a:pt x="12" y="18"/>
                      <a:pt x="14" y="18"/>
                    </a:cubicBezTo>
                    <a:cubicBezTo>
                      <a:pt x="24" y="18"/>
                      <a:pt x="34" y="23"/>
                      <a:pt x="34" y="23"/>
                    </a:cubicBezTo>
                    <a:lnTo>
                      <a:pt x="34"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5"/>
              <p:cNvSpPr/>
              <p:nvPr/>
            </p:nvSpPr>
            <p:spPr>
              <a:xfrm>
                <a:off x="2260662" y="1555182"/>
                <a:ext cx="739" cy="739"/>
              </a:xfrm>
              <a:custGeom>
                <a:rect b="b" l="l" r="r" t="t"/>
                <a:pathLst>
                  <a:path extrusionOk="0" h="12" w="12">
                    <a:moveTo>
                      <a:pt x="0" y="1"/>
                    </a:moveTo>
                    <a:lnTo>
                      <a:pt x="0" y="12"/>
                    </a:lnTo>
                    <a:lnTo>
                      <a:pt x="12"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5"/>
              <p:cNvSpPr/>
              <p:nvPr/>
            </p:nvSpPr>
            <p:spPr>
              <a:xfrm>
                <a:off x="2261340" y="1543415"/>
                <a:ext cx="2834" cy="3511"/>
              </a:xfrm>
              <a:custGeom>
                <a:rect b="b" l="l" r="r" t="t"/>
                <a:pathLst>
                  <a:path extrusionOk="0" h="57" w="46">
                    <a:moveTo>
                      <a:pt x="46" y="1"/>
                    </a:moveTo>
                    <a:cubicBezTo>
                      <a:pt x="34" y="23"/>
                      <a:pt x="23" y="23"/>
                      <a:pt x="12" y="34"/>
                    </a:cubicBezTo>
                    <a:cubicBezTo>
                      <a:pt x="1" y="57"/>
                      <a:pt x="12" y="57"/>
                      <a:pt x="23" y="57"/>
                    </a:cubicBezTo>
                    <a:cubicBezTo>
                      <a:pt x="34" y="34"/>
                      <a:pt x="46" y="23"/>
                      <a:pt x="46"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5"/>
              <p:cNvSpPr/>
              <p:nvPr/>
            </p:nvSpPr>
            <p:spPr>
              <a:xfrm>
                <a:off x="2260662" y="1549638"/>
                <a:ext cx="62" cy="62"/>
              </a:xfrm>
              <a:custGeom>
                <a:rect b="b" l="l" r="r" t="t"/>
                <a:pathLst>
                  <a:path extrusionOk="0" h="1" w="1">
                    <a:moveTo>
                      <a:pt x="0" y="1"/>
                    </a:moveTo>
                    <a:lnTo>
                      <a:pt x="0" y="1"/>
                    </a:lnTo>
                    <a:cubicBezTo>
                      <a:pt x="0" y="1"/>
                      <a:pt x="0" y="1"/>
                      <a:pt x="0"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5"/>
              <p:cNvSpPr/>
              <p:nvPr/>
            </p:nvSpPr>
            <p:spPr>
              <a:xfrm>
                <a:off x="2269656" y="1535776"/>
                <a:ext cx="62" cy="62"/>
              </a:xfrm>
              <a:custGeom>
                <a:rect b="b" l="l" r="r" t="t"/>
                <a:pathLst>
                  <a:path extrusionOk="0" h="1" w="1">
                    <a:moveTo>
                      <a:pt x="1" y="1"/>
                    </a:move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5"/>
              <p:cNvSpPr/>
              <p:nvPr/>
            </p:nvSpPr>
            <p:spPr>
              <a:xfrm>
                <a:off x="2262017" y="1546865"/>
                <a:ext cx="1479" cy="1479"/>
              </a:xfrm>
              <a:custGeom>
                <a:rect b="b" l="l" r="r" t="t"/>
                <a:pathLst>
                  <a:path extrusionOk="0" h="24" w="24">
                    <a:moveTo>
                      <a:pt x="12" y="1"/>
                    </a:moveTo>
                    <a:cubicBezTo>
                      <a:pt x="12" y="12"/>
                      <a:pt x="1" y="12"/>
                      <a:pt x="1" y="23"/>
                    </a:cubicBezTo>
                    <a:cubicBezTo>
                      <a:pt x="12" y="23"/>
                      <a:pt x="23" y="23"/>
                      <a:pt x="23"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5"/>
              <p:cNvSpPr/>
              <p:nvPr/>
            </p:nvSpPr>
            <p:spPr>
              <a:xfrm>
                <a:off x="2263434" y="1539965"/>
                <a:ext cx="739" cy="2156"/>
              </a:xfrm>
              <a:custGeom>
                <a:rect b="b" l="l" r="r" t="t"/>
                <a:pathLst>
                  <a:path extrusionOk="0" h="35" w="12">
                    <a:moveTo>
                      <a:pt x="12" y="0"/>
                    </a:moveTo>
                    <a:cubicBezTo>
                      <a:pt x="0" y="0"/>
                      <a:pt x="12" y="23"/>
                      <a:pt x="12" y="34"/>
                    </a:cubicBezTo>
                    <a:cubicBezTo>
                      <a:pt x="12" y="23"/>
                      <a:pt x="12" y="12"/>
                      <a:pt x="12"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5"/>
              <p:cNvSpPr/>
              <p:nvPr/>
            </p:nvSpPr>
            <p:spPr>
              <a:xfrm>
                <a:off x="2259984" y="1548282"/>
                <a:ext cx="739" cy="739"/>
              </a:xfrm>
              <a:custGeom>
                <a:rect b="b" l="l" r="r" t="t"/>
                <a:pathLst>
                  <a:path extrusionOk="0" h="12" w="12">
                    <a:moveTo>
                      <a:pt x="11" y="12"/>
                    </a:moveTo>
                    <a:lnTo>
                      <a:pt x="11" y="12"/>
                    </a:lnTo>
                    <a:cubicBezTo>
                      <a:pt x="0" y="0"/>
                      <a:pt x="0" y="0"/>
                      <a:pt x="11" y="12"/>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5"/>
              <p:cNvSpPr/>
              <p:nvPr/>
            </p:nvSpPr>
            <p:spPr>
              <a:xfrm>
                <a:off x="2260662" y="1548282"/>
                <a:ext cx="1417" cy="739"/>
              </a:xfrm>
              <a:custGeom>
                <a:rect b="b" l="l" r="r" t="t"/>
                <a:pathLst>
                  <a:path extrusionOk="0" h="12" w="23">
                    <a:moveTo>
                      <a:pt x="23" y="0"/>
                    </a:moveTo>
                    <a:cubicBezTo>
                      <a:pt x="12" y="0"/>
                      <a:pt x="0" y="0"/>
                      <a:pt x="0" y="12"/>
                    </a:cubicBezTo>
                    <a:cubicBezTo>
                      <a:pt x="12" y="12"/>
                      <a:pt x="12" y="12"/>
                      <a:pt x="23"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5"/>
              <p:cNvSpPr/>
              <p:nvPr/>
            </p:nvSpPr>
            <p:spPr>
              <a:xfrm>
                <a:off x="2269656" y="1535776"/>
                <a:ext cx="11151" cy="7023"/>
              </a:xfrm>
              <a:custGeom>
                <a:rect b="b" l="l" r="r" t="t"/>
                <a:pathLst>
                  <a:path extrusionOk="0" h="114" w="181">
                    <a:moveTo>
                      <a:pt x="46" y="1"/>
                    </a:moveTo>
                    <a:lnTo>
                      <a:pt x="46" y="1"/>
                    </a:lnTo>
                    <a:cubicBezTo>
                      <a:pt x="29" y="7"/>
                      <a:pt x="20" y="9"/>
                      <a:pt x="15" y="9"/>
                    </a:cubicBezTo>
                    <a:cubicBezTo>
                      <a:pt x="9" y="9"/>
                      <a:pt x="6" y="7"/>
                      <a:pt x="1" y="1"/>
                    </a:cubicBezTo>
                    <a:lnTo>
                      <a:pt x="1" y="1"/>
                    </a:lnTo>
                    <a:cubicBezTo>
                      <a:pt x="23" y="57"/>
                      <a:pt x="79" y="113"/>
                      <a:pt x="113" y="113"/>
                    </a:cubicBezTo>
                    <a:cubicBezTo>
                      <a:pt x="106" y="83"/>
                      <a:pt x="123" y="68"/>
                      <a:pt x="142" y="68"/>
                    </a:cubicBezTo>
                    <a:cubicBezTo>
                      <a:pt x="152" y="68"/>
                      <a:pt x="162" y="72"/>
                      <a:pt x="169" y="80"/>
                    </a:cubicBezTo>
                    <a:cubicBezTo>
                      <a:pt x="169" y="68"/>
                      <a:pt x="147" y="57"/>
                      <a:pt x="147" y="57"/>
                    </a:cubicBezTo>
                    <a:lnTo>
                      <a:pt x="180" y="46"/>
                    </a:lnTo>
                    <a:cubicBezTo>
                      <a:pt x="164" y="29"/>
                      <a:pt x="141" y="29"/>
                      <a:pt x="121" y="29"/>
                    </a:cubicBezTo>
                    <a:cubicBezTo>
                      <a:pt x="102" y="29"/>
                      <a:pt x="85" y="29"/>
                      <a:pt x="79" y="12"/>
                    </a:cubicBezTo>
                    <a:lnTo>
                      <a:pt x="79" y="12"/>
                    </a:lnTo>
                    <a:cubicBezTo>
                      <a:pt x="79" y="46"/>
                      <a:pt x="102" y="68"/>
                      <a:pt x="68" y="68"/>
                    </a:cubicBezTo>
                    <a:cubicBezTo>
                      <a:pt x="65" y="69"/>
                      <a:pt x="62" y="70"/>
                      <a:pt x="60" y="70"/>
                    </a:cubicBezTo>
                    <a:cubicBezTo>
                      <a:pt x="36" y="70"/>
                      <a:pt x="46" y="21"/>
                      <a:pt x="46"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5"/>
              <p:cNvSpPr/>
              <p:nvPr/>
            </p:nvSpPr>
            <p:spPr>
              <a:xfrm>
                <a:off x="2266884" y="1535468"/>
                <a:ext cx="2834" cy="3881"/>
              </a:xfrm>
              <a:custGeom>
                <a:rect b="b" l="l" r="r" t="t"/>
                <a:pathLst>
                  <a:path extrusionOk="0" h="63" w="46">
                    <a:moveTo>
                      <a:pt x="20" y="1"/>
                    </a:moveTo>
                    <a:cubicBezTo>
                      <a:pt x="14" y="1"/>
                      <a:pt x="8" y="2"/>
                      <a:pt x="1" y="6"/>
                    </a:cubicBezTo>
                    <a:cubicBezTo>
                      <a:pt x="12" y="28"/>
                      <a:pt x="12" y="51"/>
                      <a:pt x="1" y="62"/>
                    </a:cubicBezTo>
                    <a:lnTo>
                      <a:pt x="12" y="51"/>
                    </a:lnTo>
                    <a:lnTo>
                      <a:pt x="12" y="62"/>
                    </a:lnTo>
                    <a:lnTo>
                      <a:pt x="46" y="6"/>
                    </a:lnTo>
                    <a:cubicBezTo>
                      <a:pt x="38" y="6"/>
                      <a:pt x="31" y="1"/>
                      <a:pt x="20"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5"/>
              <p:cNvSpPr/>
              <p:nvPr/>
            </p:nvSpPr>
            <p:spPr>
              <a:xfrm>
                <a:off x="2264112" y="1539288"/>
                <a:ext cx="5606" cy="5606"/>
              </a:xfrm>
              <a:custGeom>
                <a:rect b="b" l="l" r="r" t="t"/>
                <a:pathLst>
                  <a:path extrusionOk="0" h="91" w="91">
                    <a:moveTo>
                      <a:pt x="46" y="0"/>
                    </a:moveTo>
                    <a:cubicBezTo>
                      <a:pt x="23" y="11"/>
                      <a:pt x="12" y="23"/>
                      <a:pt x="1" y="45"/>
                    </a:cubicBezTo>
                    <a:cubicBezTo>
                      <a:pt x="8" y="45"/>
                      <a:pt x="11" y="35"/>
                      <a:pt x="12" y="35"/>
                    </a:cubicBezTo>
                    <a:cubicBezTo>
                      <a:pt x="12" y="35"/>
                      <a:pt x="12" y="38"/>
                      <a:pt x="12" y="45"/>
                    </a:cubicBezTo>
                    <a:lnTo>
                      <a:pt x="1" y="45"/>
                    </a:lnTo>
                    <a:cubicBezTo>
                      <a:pt x="1" y="45"/>
                      <a:pt x="1" y="68"/>
                      <a:pt x="1" y="79"/>
                    </a:cubicBezTo>
                    <a:cubicBezTo>
                      <a:pt x="1" y="68"/>
                      <a:pt x="12" y="56"/>
                      <a:pt x="23" y="45"/>
                    </a:cubicBezTo>
                    <a:lnTo>
                      <a:pt x="23" y="45"/>
                    </a:lnTo>
                    <a:cubicBezTo>
                      <a:pt x="18" y="68"/>
                      <a:pt x="29" y="68"/>
                      <a:pt x="37" y="68"/>
                    </a:cubicBezTo>
                    <a:cubicBezTo>
                      <a:pt x="46" y="68"/>
                      <a:pt x="51" y="68"/>
                      <a:pt x="34" y="90"/>
                    </a:cubicBezTo>
                    <a:cubicBezTo>
                      <a:pt x="40" y="87"/>
                      <a:pt x="45" y="87"/>
                      <a:pt x="50" y="87"/>
                    </a:cubicBezTo>
                    <a:cubicBezTo>
                      <a:pt x="54" y="87"/>
                      <a:pt x="58" y="87"/>
                      <a:pt x="63" y="87"/>
                    </a:cubicBezTo>
                    <a:cubicBezTo>
                      <a:pt x="71" y="87"/>
                      <a:pt x="79" y="84"/>
                      <a:pt x="91" y="68"/>
                    </a:cubicBezTo>
                    <a:cubicBezTo>
                      <a:pt x="84" y="47"/>
                      <a:pt x="69" y="43"/>
                      <a:pt x="53" y="43"/>
                    </a:cubicBezTo>
                    <a:cubicBezTo>
                      <a:pt x="43" y="43"/>
                      <a:pt x="32" y="45"/>
                      <a:pt x="23" y="45"/>
                    </a:cubicBezTo>
                    <a:cubicBezTo>
                      <a:pt x="34" y="34"/>
                      <a:pt x="34" y="11"/>
                      <a:pt x="46"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5"/>
              <p:cNvSpPr/>
              <p:nvPr/>
            </p:nvSpPr>
            <p:spPr>
              <a:xfrm>
                <a:off x="2266206" y="1560727"/>
                <a:ext cx="62" cy="739"/>
              </a:xfrm>
              <a:custGeom>
                <a:rect b="b" l="l" r="r" t="t"/>
                <a:pathLst>
                  <a:path extrusionOk="0" h="12" w="1">
                    <a:moveTo>
                      <a:pt x="0" y="12"/>
                    </a:moveTo>
                    <a:lnTo>
                      <a:pt x="0" y="12"/>
                    </a:lnTo>
                    <a:cubicBezTo>
                      <a:pt x="0" y="12"/>
                      <a:pt x="0" y="1"/>
                      <a:pt x="0" y="12"/>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5"/>
              <p:cNvSpPr/>
              <p:nvPr/>
            </p:nvSpPr>
            <p:spPr>
              <a:xfrm>
                <a:off x="2262017" y="1556599"/>
                <a:ext cx="3943" cy="4990"/>
              </a:xfrm>
              <a:custGeom>
                <a:rect b="b" l="l" r="r" t="t"/>
                <a:pathLst>
                  <a:path extrusionOk="0" h="81" w="64">
                    <a:moveTo>
                      <a:pt x="1" y="0"/>
                    </a:moveTo>
                    <a:cubicBezTo>
                      <a:pt x="1" y="0"/>
                      <a:pt x="23" y="45"/>
                      <a:pt x="23" y="68"/>
                    </a:cubicBezTo>
                    <a:cubicBezTo>
                      <a:pt x="28" y="77"/>
                      <a:pt x="37" y="81"/>
                      <a:pt x="45" y="81"/>
                    </a:cubicBezTo>
                    <a:cubicBezTo>
                      <a:pt x="55" y="81"/>
                      <a:pt x="64" y="74"/>
                      <a:pt x="57" y="68"/>
                    </a:cubicBezTo>
                    <a:lnTo>
                      <a:pt x="57" y="68"/>
                    </a:lnTo>
                    <a:cubicBezTo>
                      <a:pt x="57" y="68"/>
                      <a:pt x="47" y="73"/>
                      <a:pt x="41" y="73"/>
                    </a:cubicBezTo>
                    <a:cubicBezTo>
                      <a:pt x="37" y="73"/>
                      <a:pt x="35" y="71"/>
                      <a:pt x="35" y="68"/>
                    </a:cubicBezTo>
                    <a:cubicBezTo>
                      <a:pt x="46" y="45"/>
                      <a:pt x="57" y="45"/>
                      <a:pt x="57" y="45"/>
                    </a:cubicBezTo>
                    <a:cubicBezTo>
                      <a:pt x="35" y="34"/>
                      <a:pt x="23" y="11"/>
                      <a:pt x="1"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5"/>
              <p:cNvSpPr/>
              <p:nvPr/>
            </p:nvSpPr>
            <p:spPr>
              <a:xfrm>
                <a:off x="2265529" y="1548960"/>
                <a:ext cx="2834" cy="2587"/>
              </a:xfrm>
              <a:custGeom>
                <a:rect b="b" l="l" r="r" t="t"/>
                <a:pathLst>
                  <a:path extrusionOk="0" h="42" w="46">
                    <a:moveTo>
                      <a:pt x="34" y="1"/>
                    </a:moveTo>
                    <a:cubicBezTo>
                      <a:pt x="23" y="12"/>
                      <a:pt x="11" y="23"/>
                      <a:pt x="0" y="34"/>
                    </a:cubicBezTo>
                    <a:cubicBezTo>
                      <a:pt x="7" y="34"/>
                      <a:pt x="13" y="42"/>
                      <a:pt x="19" y="42"/>
                    </a:cubicBezTo>
                    <a:cubicBezTo>
                      <a:pt x="24" y="42"/>
                      <a:pt x="29" y="37"/>
                      <a:pt x="34" y="23"/>
                    </a:cubicBezTo>
                    <a:lnTo>
                      <a:pt x="45" y="34"/>
                    </a:lnTo>
                    <a:lnTo>
                      <a:pt x="34"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5"/>
              <p:cNvSpPr/>
              <p:nvPr/>
            </p:nvSpPr>
            <p:spPr>
              <a:xfrm>
                <a:off x="2266884" y="1533743"/>
                <a:ext cx="3512" cy="1417"/>
              </a:xfrm>
              <a:custGeom>
                <a:rect b="b" l="l" r="r" t="t"/>
                <a:pathLst>
                  <a:path extrusionOk="0" h="23" w="57">
                    <a:moveTo>
                      <a:pt x="1" y="0"/>
                    </a:moveTo>
                    <a:lnTo>
                      <a:pt x="34" y="23"/>
                    </a:lnTo>
                    <a:lnTo>
                      <a:pt x="57"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5"/>
              <p:cNvSpPr/>
              <p:nvPr/>
            </p:nvSpPr>
            <p:spPr>
              <a:xfrm>
                <a:off x="2270334" y="1530971"/>
                <a:ext cx="1479" cy="739"/>
              </a:xfrm>
              <a:custGeom>
                <a:rect b="b" l="l" r="r" t="t"/>
                <a:pathLst>
                  <a:path extrusionOk="0" h="12" w="24">
                    <a:moveTo>
                      <a:pt x="1" y="0"/>
                    </a:moveTo>
                    <a:lnTo>
                      <a:pt x="23" y="11"/>
                    </a:lnTo>
                    <a:lnTo>
                      <a:pt x="23"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5"/>
              <p:cNvSpPr/>
              <p:nvPr/>
            </p:nvSpPr>
            <p:spPr>
              <a:xfrm>
                <a:off x="2388802" y="1602311"/>
                <a:ext cx="739" cy="62"/>
              </a:xfrm>
              <a:custGeom>
                <a:rect b="b" l="l" r="r" t="t"/>
                <a:pathLst>
                  <a:path extrusionOk="0" h="1" w="12">
                    <a:moveTo>
                      <a:pt x="12" y="0"/>
                    </a:moveTo>
                    <a:lnTo>
                      <a:pt x="0" y="0"/>
                    </a:lnTo>
                    <a:cubicBezTo>
                      <a:pt x="12" y="0"/>
                      <a:pt x="12" y="0"/>
                      <a:pt x="12"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5"/>
              <p:cNvSpPr/>
              <p:nvPr/>
            </p:nvSpPr>
            <p:spPr>
              <a:xfrm>
                <a:off x="2390897" y="1597444"/>
                <a:ext cx="739" cy="62"/>
              </a:xfrm>
              <a:custGeom>
                <a:rect b="b" l="l" r="r" t="t"/>
                <a:pathLst>
                  <a:path extrusionOk="0" h="1" w="12">
                    <a:moveTo>
                      <a:pt x="0" y="1"/>
                    </a:moveTo>
                    <a:lnTo>
                      <a:pt x="11"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5"/>
              <p:cNvSpPr/>
              <p:nvPr/>
            </p:nvSpPr>
            <p:spPr>
              <a:xfrm>
                <a:off x="2358307" y="1506267"/>
                <a:ext cx="3696" cy="2587"/>
              </a:xfrm>
              <a:custGeom>
                <a:rect b="b" l="l" r="r" t="t"/>
                <a:pathLst>
                  <a:path extrusionOk="0" h="42" w="60">
                    <a:moveTo>
                      <a:pt x="58" y="0"/>
                    </a:moveTo>
                    <a:cubicBezTo>
                      <a:pt x="52" y="0"/>
                      <a:pt x="26" y="22"/>
                      <a:pt x="1" y="30"/>
                    </a:cubicBezTo>
                    <a:cubicBezTo>
                      <a:pt x="12" y="30"/>
                      <a:pt x="23" y="30"/>
                      <a:pt x="34" y="41"/>
                    </a:cubicBezTo>
                    <a:lnTo>
                      <a:pt x="57" y="8"/>
                    </a:lnTo>
                    <a:cubicBezTo>
                      <a:pt x="60" y="2"/>
                      <a:pt x="60" y="0"/>
                      <a:pt x="58"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5"/>
              <p:cNvSpPr/>
              <p:nvPr/>
            </p:nvSpPr>
            <p:spPr>
              <a:xfrm>
                <a:off x="2395702" y="1553827"/>
                <a:ext cx="739" cy="1417"/>
              </a:xfrm>
              <a:custGeom>
                <a:rect b="b" l="l" r="r" t="t"/>
                <a:pathLst>
                  <a:path extrusionOk="0" h="23" w="12">
                    <a:moveTo>
                      <a:pt x="12" y="0"/>
                    </a:moveTo>
                    <a:lnTo>
                      <a:pt x="1" y="23"/>
                    </a:lnTo>
                    <a:lnTo>
                      <a:pt x="12" y="23"/>
                    </a:lnTo>
                    <a:lnTo>
                      <a:pt x="12"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5"/>
              <p:cNvSpPr/>
              <p:nvPr/>
            </p:nvSpPr>
            <p:spPr>
              <a:xfrm>
                <a:off x="2389480" y="1558632"/>
                <a:ext cx="1479" cy="1479"/>
              </a:xfrm>
              <a:custGeom>
                <a:rect b="b" l="l" r="r" t="t"/>
                <a:pathLst>
                  <a:path extrusionOk="0" h="24" w="24">
                    <a:moveTo>
                      <a:pt x="1" y="1"/>
                    </a:moveTo>
                    <a:lnTo>
                      <a:pt x="1" y="1"/>
                    </a:lnTo>
                    <a:cubicBezTo>
                      <a:pt x="1" y="12"/>
                      <a:pt x="12" y="12"/>
                      <a:pt x="23" y="23"/>
                    </a:cubicBezTo>
                    <a:lnTo>
                      <a:pt x="1"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5"/>
              <p:cNvSpPr/>
              <p:nvPr/>
            </p:nvSpPr>
            <p:spPr>
              <a:xfrm>
                <a:off x="2373524" y="1622333"/>
                <a:ext cx="2156" cy="1479"/>
              </a:xfrm>
              <a:custGeom>
                <a:rect b="b" l="l" r="r" t="t"/>
                <a:pathLst>
                  <a:path extrusionOk="0" h="24" w="35">
                    <a:moveTo>
                      <a:pt x="14" y="0"/>
                    </a:moveTo>
                    <a:cubicBezTo>
                      <a:pt x="10" y="0"/>
                      <a:pt x="5" y="4"/>
                      <a:pt x="1" y="12"/>
                    </a:cubicBezTo>
                    <a:lnTo>
                      <a:pt x="35" y="24"/>
                    </a:lnTo>
                    <a:cubicBezTo>
                      <a:pt x="28" y="10"/>
                      <a:pt x="21" y="0"/>
                      <a:pt x="14"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5"/>
              <p:cNvSpPr/>
              <p:nvPr/>
            </p:nvSpPr>
            <p:spPr>
              <a:xfrm>
                <a:off x="2304279" y="1507376"/>
                <a:ext cx="2156" cy="2649"/>
              </a:xfrm>
              <a:custGeom>
                <a:rect b="b" l="l" r="r" t="t"/>
                <a:pathLst>
                  <a:path extrusionOk="0" h="43" w="35">
                    <a:moveTo>
                      <a:pt x="34" y="1"/>
                    </a:moveTo>
                    <a:cubicBezTo>
                      <a:pt x="12" y="12"/>
                      <a:pt x="1" y="23"/>
                      <a:pt x="1" y="35"/>
                    </a:cubicBezTo>
                    <a:cubicBezTo>
                      <a:pt x="3" y="40"/>
                      <a:pt x="5" y="42"/>
                      <a:pt x="7" y="42"/>
                    </a:cubicBezTo>
                    <a:cubicBezTo>
                      <a:pt x="13" y="42"/>
                      <a:pt x="17" y="18"/>
                      <a:pt x="34"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5"/>
              <p:cNvSpPr/>
              <p:nvPr/>
            </p:nvSpPr>
            <p:spPr>
              <a:xfrm>
                <a:off x="2407469" y="1605083"/>
                <a:ext cx="1479" cy="554"/>
              </a:xfrm>
              <a:custGeom>
                <a:rect b="b" l="l" r="r" t="t"/>
                <a:pathLst>
                  <a:path extrusionOk="0" h="9" w="24">
                    <a:moveTo>
                      <a:pt x="1" y="0"/>
                    </a:moveTo>
                    <a:cubicBezTo>
                      <a:pt x="1" y="6"/>
                      <a:pt x="4" y="9"/>
                      <a:pt x="8" y="9"/>
                    </a:cubicBezTo>
                    <a:cubicBezTo>
                      <a:pt x="12" y="9"/>
                      <a:pt x="18" y="6"/>
                      <a:pt x="23"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5"/>
              <p:cNvSpPr/>
              <p:nvPr/>
            </p:nvSpPr>
            <p:spPr>
              <a:xfrm>
                <a:off x="2307051" y="1506452"/>
                <a:ext cx="2834" cy="986"/>
              </a:xfrm>
              <a:custGeom>
                <a:rect b="b" l="l" r="r" t="t"/>
                <a:pathLst>
                  <a:path extrusionOk="0" h="16" w="46">
                    <a:moveTo>
                      <a:pt x="22" y="0"/>
                    </a:moveTo>
                    <a:cubicBezTo>
                      <a:pt x="6" y="0"/>
                      <a:pt x="1" y="8"/>
                      <a:pt x="1" y="16"/>
                    </a:cubicBezTo>
                    <a:cubicBezTo>
                      <a:pt x="6" y="10"/>
                      <a:pt x="12" y="8"/>
                      <a:pt x="19" y="8"/>
                    </a:cubicBezTo>
                    <a:cubicBezTo>
                      <a:pt x="26" y="8"/>
                      <a:pt x="34" y="10"/>
                      <a:pt x="46" y="16"/>
                    </a:cubicBezTo>
                    <a:lnTo>
                      <a:pt x="46" y="5"/>
                    </a:lnTo>
                    <a:cubicBezTo>
                      <a:pt x="36" y="1"/>
                      <a:pt x="28" y="0"/>
                      <a:pt x="22"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5"/>
              <p:cNvSpPr/>
              <p:nvPr/>
            </p:nvSpPr>
            <p:spPr>
              <a:xfrm>
                <a:off x="2292512" y="1627199"/>
                <a:ext cx="62" cy="62"/>
              </a:xfrm>
              <a:custGeom>
                <a:rect b="b" l="l" r="r" t="t"/>
                <a:pathLst>
                  <a:path extrusionOk="0" h="1" w="1">
                    <a:moveTo>
                      <a:pt x="1" y="1"/>
                    </a:moveTo>
                    <a:lnTo>
                      <a:pt x="1" y="1"/>
                    </a:lnTo>
                    <a:cubicBezTo>
                      <a:pt x="1" y="1"/>
                      <a:pt x="1" y="1"/>
                      <a:pt x="1"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5"/>
              <p:cNvSpPr/>
              <p:nvPr/>
            </p:nvSpPr>
            <p:spPr>
              <a:xfrm>
                <a:off x="2259984" y="1611305"/>
                <a:ext cx="62" cy="1417"/>
              </a:xfrm>
              <a:custGeom>
                <a:rect b="b" l="l" r="r" t="t"/>
                <a:pathLst>
                  <a:path extrusionOk="0" h="23" w="1">
                    <a:moveTo>
                      <a:pt x="0" y="0"/>
                    </a:moveTo>
                    <a:lnTo>
                      <a:pt x="0" y="23"/>
                    </a:lnTo>
                    <a:cubicBezTo>
                      <a:pt x="0" y="12"/>
                      <a:pt x="0" y="0"/>
                      <a:pt x="0"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5"/>
              <p:cNvSpPr/>
              <p:nvPr/>
            </p:nvSpPr>
            <p:spPr>
              <a:xfrm>
                <a:off x="2281423" y="1520560"/>
                <a:ext cx="739" cy="62"/>
              </a:xfrm>
              <a:custGeom>
                <a:rect b="b" l="l" r="r" t="t"/>
                <a:pathLst>
                  <a:path extrusionOk="0" h="1" w="12">
                    <a:moveTo>
                      <a:pt x="12" y="1"/>
                    </a:moveTo>
                    <a:cubicBezTo>
                      <a:pt x="1" y="1"/>
                      <a:pt x="12" y="1"/>
                      <a:pt x="12"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5"/>
              <p:cNvSpPr/>
              <p:nvPr/>
            </p:nvSpPr>
            <p:spPr>
              <a:xfrm>
                <a:off x="2283518" y="1528199"/>
                <a:ext cx="739" cy="739"/>
              </a:xfrm>
              <a:custGeom>
                <a:rect b="b" l="l" r="r" t="t"/>
                <a:pathLst>
                  <a:path extrusionOk="0" h="12" w="12">
                    <a:moveTo>
                      <a:pt x="0" y="0"/>
                    </a:moveTo>
                    <a:lnTo>
                      <a:pt x="12" y="12"/>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5"/>
              <p:cNvSpPr/>
              <p:nvPr/>
            </p:nvSpPr>
            <p:spPr>
              <a:xfrm>
                <a:off x="2319557" y="1515693"/>
                <a:ext cx="62" cy="62"/>
              </a:xfrm>
              <a:custGeom>
                <a:rect b="b" l="l" r="r" t="t"/>
                <a:pathLst>
                  <a:path extrusionOk="0" h="1" w="1">
                    <a:moveTo>
                      <a:pt x="0" y="1"/>
                    </a:move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5"/>
              <p:cNvSpPr/>
              <p:nvPr/>
            </p:nvSpPr>
            <p:spPr>
              <a:xfrm>
                <a:off x="2282101" y="1520560"/>
                <a:ext cx="62" cy="1479"/>
              </a:xfrm>
              <a:custGeom>
                <a:rect b="b" l="l" r="r" t="t"/>
                <a:pathLst>
                  <a:path extrusionOk="0" h="24" w="1">
                    <a:moveTo>
                      <a:pt x="1" y="23"/>
                    </a:moveTo>
                    <a:cubicBezTo>
                      <a:pt x="1" y="12"/>
                      <a:pt x="1" y="12"/>
                      <a:pt x="1" y="1"/>
                    </a:cubicBezTo>
                    <a:cubicBezTo>
                      <a:pt x="1" y="12"/>
                      <a:pt x="1" y="12"/>
                      <a:pt x="1" y="23"/>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5"/>
              <p:cNvSpPr/>
              <p:nvPr/>
            </p:nvSpPr>
            <p:spPr>
              <a:xfrm>
                <a:off x="2280745" y="1521237"/>
                <a:ext cx="739" cy="801"/>
              </a:xfrm>
              <a:custGeom>
                <a:rect b="b" l="l" r="r" t="t"/>
                <a:pathLst>
                  <a:path extrusionOk="0" h="13" w="12">
                    <a:moveTo>
                      <a:pt x="12" y="1"/>
                    </a:moveTo>
                    <a:lnTo>
                      <a:pt x="12" y="1"/>
                    </a:lnTo>
                    <a:cubicBezTo>
                      <a:pt x="0" y="1"/>
                      <a:pt x="0" y="12"/>
                      <a:pt x="0" y="12"/>
                    </a:cubicBezTo>
                    <a:lnTo>
                      <a:pt x="12"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5"/>
              <p:cNvSpPr/>
              <p:nvPr/>
            </p:nvSpPr>
            <p:spPr>
              <a:xfrm>
                <a:off x="2282840" y="1519882"/>
                <a:ext cx="739" cy="739"/>
              </a:xfrm>
              <a:custGeom>
                <a:rect b="b" l="l" r="r" t="t"/>
                <a:pathLst>
                  <a:path extrusionOk="0" h="12" w="12">
                    <a:moveTo>
                      <a:pt x="11" y="0"/>
                    </a:moveTo>
                    <a:cubicBezTo>
                      <a:pt x="0" y="0"/>
                      <a:pt x="0" y="0"/>
                      <a:pt x="0" y="12"/>
                    </a:cubicBezTo>
                    <a:lnTo>
                      <a:pt x="11"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5"/>
              <p:cNvSpPr/>
              <p:nvPr/>
            </p:nvSpPr>
            <p:spPr>
              <a:xfrm>
                <a:off x="2338039" y="1647468"/>
                <a:ext cx="924" cy="616"/>
              </a:xfrm>
              <a:custGeom>
                <a:rect b="b" l="l" r="r" t="t"/>
                <a:pathLst>
                  <a:path extrusionOk="0" h="10" w="15">
                    <a:moveTo>
                      <a:pt x="2" y="1"/>
                    </a:moveTo>
                    <a:cubicBezTo>
                      <a:pt x="1" y="1"/>
                      <a:pt x="4" y="4"/>
                      <a:pt x="15" y="9"/>
                    </a:cubicBezTo>
                    <a:cubicBezTo>
                      <a:pt x="9" y="4"/>
                      <a:pt x="4" y="1"/>
                      <a:pt x="2"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5"/>
              <p:cNvSpPr/>
              <p:nvPr/>
            </p:nvSpPr>
            <p:spPr>
              <a:xfrm>
                <a:off x="2367302" y="1533004"/>
                <a:ext cx="62" cy="62"/>
              </a:xfrm>
              <a:custGeom>
                <a:rect b="b" l="l" r="r" t="t"/>
                <a:pathLst>
                  <a:path extrusionOk="0" h="1" w="1">
                    <a:moveTo>
                      <a:pt x="1" y="1"/>
                    </a:moveTo>
                    <a:lnTo>
                      <a:pt x="1" y="1"/>
                    </a:lnTo>
                    <a:lnTo>
                      <a:pt x="1"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5"/>
              <p:cNvSpPr/>
              <p:nvPr/>
            </p:nvSpPr>
            <p:spPr>
              <a:xfrm>
                <a:off x="2367302" y="1528876"/>
                <a:ext cx="3573" cy="6284"/>
              </a:xfrm>
              <a:custGeom>
                <a:rect b="b" l="l" r="r" t="t"/>
                <a:pathLst>
                  <a:path extrusionOk="0" h="102" w="58">
                    <a:moveTo>
                      <a:pt x="57" y="1"/>
                    </a:moveTo>
                    <a:lnTo>
                      <a:pt x="1" y="68"/>
                    </a:lnTo>
                    <a:cubicBezTo>
                      <a:pt x="12" y="68"/>
                      <a:pt x="23" y="68"/>
                      <a:pt x="12" y="102"/>
                    </a:cubicBezTo>
                    <a:lnTo>
                      <a:pt x="57"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5"/>
              <p:cNvSpPr/>
              <p:nvPr/>
            </p:nvSpPr>
            <p:spPr>
              <a:xfrm>
                <a:off x="2390158" y="1558632"/>
                <a:ext cx="801" cy="62"/>
              </a:xfrm>
              <a:custGeom>
                <a:rect b="b" l="l" r="r" t="t"/>
                <a:pathLst>
                  <a:path extrusionOk="0" h="1" w="13">
                    <a:moveTo>
                      <a:pt x="1" y="1"/>
                    </a:moveTo>
                    <a:lnTo>
                      <a:pt x="12" y="1"/>
                    </a:lnTo>
                    <a:cubicBezTo>
                      <a:pt x="12" y="1"/>
                      <a:pt x="1" y="1"/>
                      <a:pt x="1"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5"/>
              <p:cNvSpPr/>
              <p:nvPr/>
            </p:nvSpPr>
            <p:spPr>
              <a:xfrm>
                <a:off x="2375619" y="1623749"/>
                <a:ext cx="62" cy="62"/>
              </a:xfrm>
              <a:custGeom>
                <a:rect b="b" l="l" r="r" t="t"/>
                <a:pathLst>
                  <a:path extrusionOk="0" h="1" w="1">
                    <a:moveTo>
                      <a:pt x="1" y="1"/>
                    </a:move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5"/>
              <p:cNvSpPr/>
              <p:nvPr/>
            </p:nvSpPr>
            <p:spPr>
              <a:xfrm>
                <a:off x="2329229" y="1521237"/>
                <a:ext cx="1417" cy="1479"/>
              </a:xfrm>
              <a:custGeom>
                <a:rect b="b" l="l" r="r" t="t"/>
                <a:pathLst>
                  <a:path extrusionOk="0" h="24" w="23">
                    <a:moveTo>
                      <a:pt x="23" y="1"/>
                    </a:moveTo>
                    <a:cubicBezTo>
                      <a:pt x="12" y="12"/>
                      <a:pt x="12" y="12"/>
                      <a:pt x="0" y="23"/>
                    </a:cubicBezTo>
                    <a:cubicBezTo>
                      <a:pt x="12" y="12"/>
                      <a:pt x="23" y="12"/>
                      <a:pt x="23"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5"/>
              <p:cNvSpPr/>
              <p:nvPr/>
            </p:nvSpPr>
            <p:spPr>
              <a:xfrm>
                <a:off x="2275201" y="1524749"/>
                <a:ext cx="1479" cy="1602"/>
              </a:xfrm>
              <a:custGeom>
                <a:rect b="b" l="l" r="r" t="t"/>
                <a:pathLst>
                  <a:path extrusionOk="0" h="26" w="24">
                    <a:moveTo>
                      <a:pt x="23" y="0"/>
                    </a:moveTo>
                    <a:lnTo>
                      <a:pt x="1" y="11"/>
                    </a:lnTo>
                    <a:cubicBezTo>
                      <a:pt x="10" y="11"/>
                      <a:pt x="11" y="26"/>
                      <a:pt x="12" y="26"/>
                    </a:cubicBezTo>
                    <a:cubicBezTo>
                      <a:pt x="12" y="26"/>
                      <a:pt x="12" y="25"/>
                      <a:pt x="12" y="23"/>
                    </a:cubicBezTo>
                    <a:cubicBezTo>
                      <a:pt x="12" y="11"/>
                      <a:pt x="12" y="11"/>
                      <a:pt x="23"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5"/>
              <p:cNvSpPr/>
              <p:nvPr/>
            </p:nvSpPr>
            <p:spPr>
              <a:xfrm>
                <a:off x="2273846" y="1543785"/>
                <a:ext cx="1417" cy="1109"/>
              </a:xfrm>
              <a:custGeom>
                <a:rect b="b" l="l" r="r" t="t"/>
                <a:pathLst>
                  <a:path extrusionOk="0" h="18" w="23">
                    <a:moveTo>
                      <a:pt x="20" y="0"/>
                    </a:moveTo>
                    <a:cubicBezTo>
                      <a:pt x="17" y="0"/>
                      <a:pt x="11" y="6"/>
                      <a:pt x="0" y="17"/>
                    </a:cubicBezTo>
                    <a:lnTo>
                      <a:pt x="23" y="17"/>
                    </a:lnTo>
                    <a:cubicBezTo>
                      <a:pt x="23" y="6"/>
                      <a:pt x="23" y="0"/>
                      <a:pt x="20"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5"/>
              <p:cNvSpPr/>
              <p:nvPr/>
            </p:nvSpPr>
            <p:spPr>
              <a:xfrm>
                <a:off x="2275879" y="1531649"/>
                <a:ext cx="4251" cy="2156"/>
              </a:xfrm>
              <a:custGeom>
                <a:rect b="b" l="l" r="r" t="t"/>
                <a:pathLst>
                  <a:path extrusionOk="0" h="35" w="69">
                    <a:moveTo>
                      <a:pt x="46" y="0"/>
                    </a:moveTo>
                    <a:cubicBezTo>
                      <a:pt x="23" y="0"/>
                      <a:pt x="1" y="12"/>
                      <a:pt x="35" y="34"/>
                    </a:cubicBezTo>
                    <a:cubicBezTo>
                      <a:pt x="46" y="23"/>
                      <a:pt x="68" y="12"/>
                      <a:pt x="46"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5"/>
              <p:cNvSpPr/>
              <p:nvPr/>
            </p:nvSpPr>
            <p:spPr>
              <a:xfrm>
                <a:off x="2276618" y="1533743"/>
                <a:ext cx="739" cy="1047"/>
              </a:xfrm>
              <a:custGeom>
                <a:rect b="b" l="l" r="r" t="t"/>
                <a:pathLst>
                  <a:path extrusionOk="0" h="17" w="12">
                    <a:moveTo>
                      <a:pt x="11" y="0"/>
                    </a:moveTo>
                    <a:cubicBezTo>
                      <a:pt x="11" y="1"/>
                      <a:pt x="0" y="11"/>
                      <a:pt x="0" y="11"/>
                    </a:cubicBezTo>
                    <a:cubicBezTo>
                      <a:pt x="0" y="15"/>
                      <a:pt x="0" y="16"/>
                      <a:pt x="0" y="16"/>
                    </a:cubicBezTo>
                    <a:cubicBezTo>
                      <a:pt x="1" y="16"/>
                      <a:pt x="3" y="8"/>
                      <a:pt x="11"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5"/>
              <p:cNvSpPr/>
              <p:nvPr/>
            </p:nvSpPr>
            <p:spPr>
              <a:xfrm>
                <a:off x="2282963" y="1518403"/>
                <a:ext cx="4374" cy="1663"/>
              </a:xfrm>
              <a:custGeom>
                <a:rect b="b" l="l" r="r" t="t"/>
                <a:pathLst>
                  <a:path extrusionOk="0" h="27" w="71">
                    <a:moveTo>
                      <a:pt x="23" y="1"/>
                    </a:moveTo>
                    <a:cubicBezTo>
                      <a:pt x="10" y="1"/>
                      <a:pt x="1" y="5"/>
                      <a:pt x="9" y="13"/>
                    </a:cubicBezTo>
                    <a:cubicBezTo>
                      <a:pt x="9" y="9"/>
                      <a:pt x="11" y="7"/>
                      <a:pt x="13" y="7"/>
                    </a:cubicBezTo>
                    <a:cubicBezTo>
                      <a:pt x="21" y="7"/>
                      <a:pt x="37" y="26"/>
                      <a:pt x="42" y="26"/>
                    </a:cubicBezTo>
                    <a:cubicBezTo>
                      <a:pt x="43" y="26"/>
                      <a:pt x="43" y="26"/>
                      <a:pt x="43" y="24"/>
                    </a:cubicBezTo>
                    <a:cubicBezTo>
                      <a:pt x="71" y="10"/>
                      <a:pt x="43" y="1"/>
                      <a:pt x="23"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5"/>
              <p:cNvSpPr/>
              <p:nvPr/>
            </p:nvSpPr>
            <p:spPr>
              <a:xfrm>
                <a:off x="2280745" y="1534421"/>
                <a:ext cx="2156" cy="1417"/>
              </a:xfrm>
              <a:custGeom>
                <a:rect b="b" l="l" r="r" t="t"/>
                <a:pathLst>
                  <a:path extrusionOk="0" h="23" w="35">
                    <a:moveTo>
                      <a:pt x="0" y="0"/>
                    </a:moveTo>
                    <a:lnTo>
                      <a:pt x="23" y="23"/>
                    </a:lnTo>
                    <a:lnTo>
                      <a:pt x="34" y="12"/>
                    </a:lnTo>
                    <a:lnTo>
                      <a:pt x="0"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5"/>
              <p:cNvSpPr/>
              <p:nvPr/>
            </p:nvSpPr>
            <p:spPr>
              <a:xfrm>
                <a:off x="2285612" y="1528692"/>
                <a:ext cx="2095" cy="1602"/>
              </a:xfrm>
              <a:custGeom>
                <a:rect b="b" l="l" r="r" t="t"/>
                <a:pathLst>
                  <a:path extrusionOk="0" h="26" w="34">
                    <a:moveTo>
                      <a:pt x="27" y="0"/>
                    </a:moveTo>
                    <a:cubicBezTo>
                      <a:pt x="18" y="0"/>
                      <a:pt x="9" y="17"/>
                      <a:pt x="0" y="26"/>
                    </a:cubicBezTo>
                    <a:lnTo>
                      <a:pt x="11" y="26"/>
                    </a:lnTo>
                    <a:lnTo>
                      <a:pt x="34" y="4"/>
                    </a:lnTo>
                    <a:cubicBezTo>
                      <a:pt x="32" y="1"/>
                      <a:pt x="30" y="0"/>
                      <a:pt x="27"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5"/>
              <p:cNvSpPr/>
              <p:nvPr/>
            </p:nvSpPr>
            <p:spPr>
              <a:xfrm>
                <a:off x="2284195" y="1530232"/>
                <a:ext cx="1479" cy="801"/>
              </a:xfrm>
              <a:custGeom>
                <a:rect b="b" l="l" r="r" t="t"/>
                <a:pathLst>
                  <a:path extrusionOk="0" h="13" w="24">
                    <a:moveTo>
                      <a:pt x="23" y="1"/>
                    </a:moveTo>
                    <a:cubicBezTo>
                      <a:pt x="12" y="1"/>
                      <a:pt x="12" y="1"/>
                      <a:pt x="1" y="12"/>
                    </a:cubicBezTo>
                    <a:cubicBezTo>
                      <a:pt x="12" y="12"/>
                      <a:pt x="23" y="1"/>
                      <a:pt x="23"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5"/>
              <p:cNvSpPr/>
              <p:nvPr/>
            </p:nvSpPr>
            <p:spPr>
              <a:xfrm>
                <a:off x="2284195" y="1533004"/>
                <a:ext cx="739" cy="1479"/>
              </a:xfrm>
              <a:custGeom>
                <a:rect b="b" l="l" r="r" t="t"/>
                <a:pathLst>
                  <a:path extrusionOk="0" h="24" w="12">
                    <a:moveTo>
                      <a:pt x="12" y="1"/>
                    </a:moveTo>
                    <a:lnTo>
                      <a:pt x="1" y="12"/>
                    </a:lnTo>
                    <a:lnTo>
                      <a:pt x="1" y="23"/>
                    </a:lnTo>
                    <a:lnTo>
                      <a:pt x="12"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5"/>
              <p:cNvSpPr/>
              <p:nvPr/>
            </p:nvSpPr>
            <p:spPr>
              <a:xfrm>
                <a:off x="2303601" y="1518465"/>
                <a:ext cx="2834" cy="1479"/>
              </a:xfrm>
              <a:custGeom>
                <a:rect b="b" l="l" r="r" t="t"/>
                <a:pathLst>
                  <a:path extrusionOk="0" h="24" w="46">
                    <a:moveTo>
                      <a:pt x="1" y="1"/>
                    </a:moveTo>
                    <a:cubicBezTo>
                      <a:pt x="1" y="12"/>
                      <a:pt x="12" y="23"/>
                      <a:pt x="23" y="23"/>
                    </a:cubicBezTo>
                    <a:cubicBezTo>
                      <a:pt x="34" y="23"/>
                      <a:pt x="45" y="12"/>
                      <a:pt x="34"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5"/>
              <p:cNvSpPr/>
              <p:nvPr/>
            </p:nvSpPr>
            <p:spPr>
              <a:xfrm>
                <a:off x="2300829" y="1524009"/>
                <a:ext cx="1479" cy="2834"/>
              </a:xfrm>
              <a:custGeom>
                <a:rect b="b" l="l" r="r" t="t"/>
                <a:pathLst>
                  <a:path extrusionOk="0" h="46" w="24">
                    <a:moveTo>
                      <a:pt x="1" y="1"/>
                    </a:moveTo>
                    <a:cubicBezTo>
                      <a:pt x="1" y="12"/>
                      <a:pt x="1" y="23"/>
                      <a:pt x="1" y="35"/>
                    </a:cubicBezTo>
                    <a:lnTo>
                      <a:pt x="23" y="46"/>
                    </a:lnTo>
                    <a:lnTo>
                      <a:pt x="1"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5"/>
              <p:cNvSpPr/>
              <p:nvPr/>
            </p:nvSpPr>
            <p:spPr>
              <a:xfrm>
                <a:off x="2304279" y="1524009"/>
                <a:ext cx="4929" cy="1479"/>
              </a:xfrm>
              <a:custGeom>
                <a:rect b="b" l="l" r="r" t="t"/>
                <a:pathLst>
                  <a:path extrusionOk="0" h="24" w="80">
                    <a:moveTo>
                      <a:pt x="23" y="1"/>
                    </a:moveTo>
                    <a:cubicBezTo>
                      <a:pt x="1" y="23"/>
                      <a:pt x="34" y="23"/>
                      <a:pt x="46" y="23"/>
                    </a:cubicBezTo>
                    <a:cubicBezTo>
                      <a:pt x="79" y="23"/>
                      <a:pt x="34" y="12"/>
                      <a:pt x="23"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5"/>
              <p:cNvSpPr/>
              <p:nvPr/>
            </p:nvSpPr>
            <p:spPr>
              <a:xfrm>
                <a:off x="2331324" y="1510887"/>
                <a:ext cx="739" cy="4189"/>
              </a:xfrm>
              <a:custGeom>
                <a:rect b="b" l="l" r="r" t="t"/>
                <a:pathLst>
                  <a:path extrusionOk="0" h="68" w="12">
                    <a:moveTo>
                      <a:pt x="0" y="0"/>
                    </a:moveTo>
                    <a:lnTo>
                      <a:pt x="0" y="68"/>
                    </a:lnTo>
                    <a:lnTo>
                      <a:pt x="11" y="68"/>
                    </a:lnTo>
                    <a:lnTo>
                      <a:pt x="0"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5"/>
              <p:cNvSpPr/>
              <p:nvPr/>
            </p:nvSpPr>
            <p:spPr>
              <a:xfrm>
                <a:off x="2350915" y="1525426"/>
                <a:ext cx="3327" cy="3511"/>
              </a:xfrm>
              <a:custGeom>
                <a:rect b="b" l="l" r="r" t="t"/>
                <a:pathLst>
                  <a:path extrusionOk="0" h="57" w="54">
                    <a:moveTo>
                      <a:pt x="31" y="0"/>
                    </a:moveTo>
                    <a:cubicBezTo>
                      <a:pt x="31" y="12"/>
                      <a:pt x="8" y="12"/>
                      <a:pt x="8" y="23"/>
                    </a:cubicBezTo>
                    <a:cubicBezTo>
                      <a:pt x="11" y="22"/>
                      <a:pt x="13" y="21"/>
                      <a:pt x="14" y="21"/>
                    </a:cubicBezTo>
                    <a:lnTo>
                      <a:pt x="14" y="21"/>
                    </a:lnTo>
                    <a:cubicBezTo>
                      <a:pt x="24" y="21"/>
                      <a:pt x="1" y="57"/>
                      <a:pt x="31" y="57"/>
                    </a:cubicBezTo>
                    <a:cubicBezTo>
                      <a:pt x="53" y="12"/>
                      <a:pt x="42" y="23"/>
                      <a:pt x="31"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5"/>
              <p:cNvSpPr/>
              <p:nvPr/>
            </p:nvSpPr>
            <p:spPr>
              <a:xfrm>
                <a:off x="2352763" y="1524749"/>
                <a:ext cx="62" cy="739"/>
              </a:xfrm>
              <a:custGeom>
                <a:rect b="b" l="l" r="r" t="t"/>
                <a:pathLst>
                  <a:path extrusionOk="0" h="12" w="1">
                    <a:moveTo>
                      <a:pt x="1" y="11"/>
                    </a:moveTo>
                    <a:lnTo>
                      <a:pt x="1" y="0"/>
                    </a:lnTo>
                    <a:cubicBezTo>
                      <a:pt x="1" y="0"/>
                      <a:pt x="1" y="11"/>
                      <a:pt x="1" y="1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5"/>
              <p:cNvSpPr/>
              <p:nvPr/>
            </p:nvSpPr>
            <p:spPr>
              <a:xfrm>
                <a:off x="2255117" y="1605083"/>
                <a:ext cx="1417" cy="739"/>
              </a:xfrm>
              <a:custGeom>
                <a:rect b="b" l="l" r="r" t="t"/>
                <a:pathLst>
                  <a:path extrusionOk="0" h="12" w="23">
                    <a:moveTo>
                      <a:pt x="1" y="0"/>
                    </a:moveTo>
                    <a:lnTo>
                      <a:pt x="12" y="11"/>
                    </a:lnTo>
                    <a:lnTo>
                      <a:pt x="23"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5"/>
              <p:cNvSpPr/>
              <p:nvPr/>
            </p:nvSpPr>
            <p:spPr>
              <a:xfrm>
                <a:off x="2255795" y="1600894"/>
                <a:ext cx="2834" cy="1479"/>
              </a:xfrm>
              <a:custGeom>
                <a:rect b="b" l="l" r="r" t="t"/>
                <a:pathLst>
                  <a:path extrusionOk="0" h="24" w="46">
                    <a:moveTo>
                      <a:pt x="34" y="1"/>
                    </a:moveTo>
                    <a:lnTo>
                      <a:pt x="1" y="23"/>
                    </a:lnTo>
                    <a:lnTo>
                      <a:pt x="46" y="23"/>
                    </a:lnTo>
                    <a:cubicBezTo>
                      <a:pt x="34" y="23"/>
                      <a:pt x="34" y="1"/>
                      <a:pt x="34"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5"/>
              <p:cNvSpPr/>
              <p:nvPr/>
            </p:nvSpPr>
            <p:spPr>
              <a:xfrm>
                <a:off x="2388125" y="1586355"/>
                <a:ext cx="1417" cy="1479"/>
              </a:xfrm>
              <a:custGeom>
                <a:rect b="b" l="l" r="r" t="t"/>
                <a:pathLst>
                  <a:path extrusionOk="0" h="24" w="23">
                    <a:moveTo>
                      <a:pt x="0" y="1"/>
                    </a:moveTo>
                    <a:lnTo>
                      <a:pt x="23" y="23"/>
                    </a:lnTo>
                    <a:cubicBezTo>
                      <a:pt x="23" y="12"/>
                      <a:pt x="11" y="1"/>
                      <a:pt x="11"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5"/>
              <p:cNvSpPr/>
              <p:nvPr/>
            </p:nvSpPr>
            <p:spPr>
              <a:xfrm>
                <a:off x="2386708" y="1602311"/>
                <a:ext cx="2156" cy="1417"/>
              </a:xfrm>
              <a:custGeom>
                <a:rect b="b" l="l" r="r" t="t"/>
                <a:pathLst>
                  <a:path extrusionOk="0" h="23" w="35">
                    <a:moveTo>
                      <a:pt x="1" y="0"/>
                    </a:moveTo>
                    <a:lnTo>
                      <a:pt x="1" y="0"/>
                    </a:lnTo>
                    <a:lnTo>
                      <a:pt x="34" y="23"/>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5"/>
              <p:cNvSpPr/>
              <p:nvPr/>
            </p:nvSpPr>
            <p:spPr>
              <a:xfrm>
                <a:off x="2378391" y="1611921"/>
                <a:ext cx="1787" cy="1848"/>
              </a:xfrm>
              <a:custGeom>
                <a:rect b="b" l="l" r="r" t="t"/>
                <a:pathLst>
                  <a:path extrusionOk="0" h="30" w="29">
                    <a:moveTo>
                      <a:pt x="15" y="0"/>
                    </a:moveTo>
                    <a:cubicBezTo>
                      <a:pt x="14" y="0"/>
                      <a:pt x="13" y="1"/>
                      <a:pt x="12" y="2"/>
                    </a:cubicBezTo>
                    <a:cubicBezTo>
                      <a:pt x="12" y="13"/>
                      <a:pt x="1" y="13"/>
                      <a:pt x="1" y="24"/>
                    </a:cubicBezTo>
                    <a:cubicBezTo>
                      <a:pt x="6" y="28"/>
                      <a:pt x="11" y="29"/>
                      <a:pt x="14" y="29"/>
                    </a:cubicBezTo>
                    <a:cubicBezTo>
                      <a:pt x="29" y="29"/>
                      <a:pt x="23" y="0"/>
                      <a:pt x="15"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5"/>
              <p:cNvSpPr/>
              <p:nvPr/>
            </p:nvSpPr>
            <p:spPr>
              <a:xfrm>
                <a:off x="2014115" y="1603666"/>
                <a:ext cx="56864" cy="99122"/>
              </a:xfrm>
              <a:custGeom>
                <a:rect b="b" l="l" r="r" t="t"/>
                <a:pathLst>
                  <a:path extrusionOk="0" h="1609" w="923">
                    <a:moveTo>
                      <a:pt x="0" y="1"/>
                    </a:moveTo>
                    <a:cubicBezTo>
                      <a:pt x="135" y="462"/>
                      <a:pt x="326" y="900"/>
                      <a:pt x="562" y="1316"/>
                    </a:cubicBezTo>
                    <a:cubicBezTo>
                      <a:pt x="585" y="1350"/>
                      <a:pt x="607" y="1384"/>
                      <a:pt x="630" y="1406"/>
                    </a:cubicBezTo>
                    <a:cubicBezTo>
                      <a:pt x="630" y="1417"/>
                      <a:pt x="641" y="1428"/>
                      <a:pt x="652" y="1451"/>
                    </a:cubicBezTo>
                    <a:cubicBezTo>
                      <a:pt x="675" y="1473"/>
                      <a:pt x="697" y="1507"/>
                      <a:pt x="720" y="1541"/>
                    </a:cubicBezTo>
                    <a:cubicBezTo>
                      <a:pt x="736" y="1557"/>
                      <a:pt x="752" y="1573"/>
                      <a:pt x="768" y="1590"/>
                    </a:cubicBezTo>
                    <a:lnTo>
                      <a:pt x="768" y="1590"/>
                    </a:lnTo>
                    <a:cubicBezTo>
                      <a:pt x="922" y="1288"/>
                      <a:pt x="921" y="931"/>
                      <a:pt x="787" y="630"/>
                    </a:cubicBezTo>
                    <a:lnTo>
                      <a:pt x="787" y="619"/>
                    </a:lnTo>
                    <a:lnTo>
                      <a:pt x="776" y="597"/>
                    </a:lnTo>
                    <a:cubicBezTo>
                      <a:pt x="697" y="428"/>
                      <a:pt x="562" y="271"/>
                      <a:pt x="405" y="169"/>
                    </a:cubicBezTo>
                    <a:lnTo>
                      <a:pt x="382" y="147"/>
                    </a:lnTo>
                    <a:cubicBezTo>
                      <a:pt x="281" y="91"/>
                      <a:pt x="169" y="34"/>
                      <a:pt x="56" y="12"/>
                    </a:cubicBezTo>
                    <a:lnTo>
                      <a:pt x="0" y="1"/>
                    </a:lnTo>
                    <a:close/>
                    <a:moveTo>
                      <a:pt x="768" y="1590"/>
                    </a:moveTo>
                    <a:lnTo>
                      <a:pt x="768" y="1590"/>
                    </a:lnTo>
                    <a:cubicBezTo>
                      <a:pt x="767" y="1592"/>
                      <a:pt x="766" y="1595"/>
                      <a:pt x="765" y="1597"/>
                    </a:cubicBezTo>
                    <a:lnTo>
                      <a:pt x="787" y="1608"/>
                    </a:lnTo>
                    <a:cubicBezTo>
                      <a:pt x="781" y="1602"/>
                      <a:pt x="775" y="1596"/>
                      <a:pt x="768" y="159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5"/>
              <p:cNvSpPr/>
              <p:nvPr/>
            </p:nvSpPr>
            <p:spPr>
              <a:xfrm>
                <a:off x="2056315" y="1689545"/>
                <a:ext cx="801" cy="739"/>
              </a:xfrm>
              <a:custGeom>
                <a:rect b="b" l="l" r="r" t="t"/>
                <a:pathLst>
                  <a:path extrusionOk="0" h="12" w="13">
                    <a:moveTo>
                      <a:pt x="12" y="1"/>
                    </a:moveTo>
                    <a:lnTo>
                      <a:pt x="1" y="12"/>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5"/>
              <p:cNvSpPr/>
              <p:nvPr/>
            </p:nvSpPr>
            <p:spPr>
              <a:xfrm>
                <a:off x="2058409" y="1685417"/>
                <a:ext cx="739" cy="62"/>
              </a:xfrm>
              <a:custGeom>
                <a:rect b="b" l="l" r="r" t="t"/>
                <a:pathLst>
                  <a:path extrusionOk="0" h="1" w="12">
                    <a:moveTo>
                      <a:pt x="1" y="0"/>
                    </a:moveTo>
                    <a:lnTo>
                      <a:pt x="12" y="0"/>
                    </a:lnTo>
                    <a:cubicBezTo>
                      <a:pt x="12" y="0"/>
                      <a:pt x="1" y="0"/>
                      <a:pt x="1"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5"/>
              <p:cNvSpPr/>
              <p:nvPr/>
            </p:nvSpPr>
            <p:spPr>
              <a:xfrm>
                <a:off x="2025881" y="1594117"/>
                <a:ext cx="3265" cy="2033"/>
              </a:xfrm>
              <a:custGeom>
                <a:rect b="b" l="l" r="r" t="t"/>
                <a:pathLst>
                  <a:path extrusionOk="0" h="33" w="53">
                    <a:moveTo>
                      <a:pt x="50" y="0"/>
                    </a:moveTo>
                    <a:cubicBezTo>
                      <a:pt x="43" y="0"/>
                      <a:pt x="16" y="16"/>
                      <a:pt x="0" y="32"/>
                    </a:cubicBezTo>
                    <a:cubicBezTo>
                      <a:pt x="4" y="28"/>
                      <a:pt x="8" y="27"/>
                      <a:pt x="12" y="27"/>
                    </a:cubicBezTo>
                    <a:cubicBezTo>
                      <a:pt x="19" y="27"/>
                      <a:pt x="27" y="32"/>
                      <a:pt x="34" y="32"/>
                    </a:cubicBezTo>
                    <a:lnTo>
                      <a:pt x="45" y="10"/>
                    </a:lnTo>
                    <a:cubicBezTo>
                      <a:pt x="52" y="3"/>
                      <a:pt x="53" y="0"/>
                      <a:pt x="50"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5"/>
              <p:cNvSpPr/>
              <p:nvPr/>
            </p:nvSpPr>
            <p:spPr>
              <a:xfrm>
                <a:off x="2062599" y="1641800"/>
                <a:ext cx="1417" cy="1417"/>
              </a:xfrm>
              <a:custGeom>
                <a:rect b="b" l="l" r="r" t="t"/>
                <a:pathLst>
                  <a:path extrusionOk="0" h="23" w="23">
                    <a:moveTo>
                      <a:pt x="23" y="0"/>
                    </a:moveTo>
                    <a:lnTo>
                      <a:pt x="0" y="23"/>
                    </a:lnTo>
                    <a:lnTo>
                      <a:pt x="11" y="23"/>
                    </a:lnTo>
                    <a:lnTo>
                      <a:pt x="23" y="0"/>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5"/>
              <p:cNvSpPr/>
              <p:nvPr/>
            </p:nvSpPr>
            <p:spPr>
              <a:xfrm>
                <a:off x="2056315" y="1646605"/>
                <a:ext cx="2156" cy="739"/>
              </a:xfrm>
              <a:custGeom>
                <a:rect b="b" l="l" r="r" t="t"/>
                <a:pathLst>
                  <a:path extrusionOk="0" h="12" w="35">
                    <a:moveTo>
                      <a:pt x="1" y="1"/>
                    </a:moveTo>
                    <a:cubicBezTo>
                      <a:pt x="12" y="12"/>
                      <a:pt x="23" y="12"/>
                      <a:pt x="35" y="12"/>
                    </a:cubicBezTo>
                    <a:lnTo>
                      <a:pt x="1"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5"/>
              <p:cNvSpPr/>
              <p:nvPr/>
            </p:nvSpPr>
            <p:spPr>
              <a:xfrm>
                <a:off x="2074365" y="1692994"/>
                <a:ext cx="1417" cy="616"/>
              </a:xfrm>
              <a:custGeom>
                <a:rect b="b" l="l" r="r" t="t"/>
                <a:pathLst>
                  <a:path extrusionOk="0" h="10" w="23">
                    <a:moveTo>
                      <a:pt x="0" y="1"/>
                    </a:moveTo>
                    <a:cubicBezTo>
                      <a:pt x="6" y="7"/>
                      <a:pt x="9" y="9"/>
                      <a:pt x="11" y="9"/>
                    </a:cubicBezTo>
                    <a:cubicBezTo>
                      <a:pt x="14" y="9"/>
                      <a:pt x="17" y="7"/>
                      <a:pt x="23"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5"/>
              <p:cNvSpPr/>
              <p:nvPr/>
            </p:nvSpPr>
            <p:spPr>
              <a:xfrm>
                <a:off x="2034198" y="1620977"/>
                <a:ext cx="739" cy="62"/>
              </a:xfrm>
              <a:custGeom>
                <a:rect b="b" l="l" r="r" t="t"/>
                <a:pathLst>
                  <a:path extrusionOk="0" h="1" w="12">
                    <a:moveTo>
                      <a:pt x="0" y="1"/>
                    </a:moveTo>
                    <a:lnTo>
                      <a:pt x="0" y="1"/>
                    </a:lnTo>
                    <a:lnTo>
                      <a:pt x="11" y="1"/>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5"/>
              <p:cNvSpPr/>
              <p:nvPr/>
            </p:nvSpPr>
            <p:spPr>
              <a:xfrm>
                <a:off x="2034876" y="1616850"/>
                <a:ext cx="3512" cy="6961"/>
              </a:xfrm>
              <a:custGeom>
                <a:rect b="b" l="l" r="r" t="t"/>
                <a:pathLst>
                  <a:path extrusionOk="0" h="113" w="57">
                    <a:moveTo>
                      <a:pt x="57" y="0"/>
                    </a:moveTo>
                    <a:lnTo>
                      <a:pt x="0" y="68"/>
                    </a:lnTo>
                    <a:cubicBezTo>
                      <a:pt x="12" y="68"/>
                      <a:pt x="23" y="68"/>
                      <a:pt x="12" y="113"/>
                    </a:cubicBezTo>
                    <a:cubicBezTo>
                      <a:pt x="23" y="68"/>
                      <a:pt x="45" y="34"/>
                      <a:pt x="57"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5"/>
              <p:cNvSpPr/>
              <p:nvPr/>
            </p:nvSpPr>
            <p:spPr>
              <a:xfrm>
                <a:off x="2057732" y="1646605"/>
                <a:ext cx="739" cy="62"/>
              </a:xfrm>
              <a:custGeom>
                <a:rect b="b" l="l" r="r" t="t"/>
                <a:pathLst>
                  <a:path extrusionOk="0" h="1" w="12">
                    <a:moveTo>
                      <a:pt x="0" y="1"/>
                    </a:moveTo>
                    <a:lnTo>
                      <a:pt x="12" y="1"/>
                    </a:lnTo>
                    <a:cubicBezTo>
                      <a:pt x="12" y="1"/>
                      <a:pt x="0" y="1"/>
                      <a:pt x="0"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5"/>
              <p:cNvSpPr/>
              <p:nvPr/>
            </p:nvSpPr>
            <p:spPr>
              <a:xfrm>
                <a:off x="2018242" y="1613400"/>
                <a:ext cx="3512" cy="3511"/>
              </a:xfrm>
              <a:custGeom>
                <a:rect b="b" l="l" r="r" t="t"/>
                <a:pathLst>
                  <a:path extrusionOk="0" h="57" w="57">
                    <a:moveTo>
                      <a:pt x="34" y="0"/>
                    </a:moveTo>
                    <a:cubicBezTo>
                      <a:pt x="34" y="11"/>
                      <a:pt x="1" y="0"/>
                      <a:pt x="1" y="23"/>
                    </a:cubicBezTo>
                    <a:cubicBezTo>
                      <a:pt x="4" y="21"/>
                      <a:pt x="7" y="21"/>
                      <a:pt x="10" y="21"/>
                    </a:cubicBezTo>
                    <a:cubicBezTo>
                      <a:pt x="28" y="21"/>
                      <a:pt x="4" y="56"/>
                      <a:pt x="34" y="56"/>
                    </a:cubicBezTo>
                    <a:cubicBezTo>
                      <a:pt x="57" y="11"/>
                      <a:pt x="46" y="23"/>
                      <a:pt x="34"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5"/>
              <p:cNvSpPr/>
              <p:nvPr/>
            </p:nvSpPr>
            <p:spPr>
              <a:xfrm>
                <a:off x="2020337" y="1612660"/>
                <a:ext cx="62" cy="801"/>
              </a:xfrm>
              <a:custGeom>
                <a:rect b="b" l="l" r="r" t="t"/>
                <a:pathLst>
                  <a:path extrusionOk="0" h="13" w="1">
                    <a:moveTo>
                      <a:pt x="0" y="12"/>
                    </a:moveTo>
                    <a:cubicBezTo>
                      <a:pt x="0" y="1"/>
                      <a:pt x="0" y="1"/>
                      <a:pt x="0" y="1"/>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5"/>
              <p:cNvSpPr/>
              <p:nvPr/>
            </p:nvSpPr>
            <p:spPr>
              <a:xfrm>
                <a:off x="2054959" y="1674328"/>
                <a:ext cx="1417" cy="1417"/>
              </a:xfrm>
              <a:custGeom>
                <a:rect b="b" l="l" r="r" t="t"/>
                <a:pathLst>
                  <a:path extrusionOk="0" h="23" w="23">
                    <a:moveTo>
                      <a:pt x="0" y="0"/>
                    </a:moveTo>
                    <a:lnTo>
                      <a:pt x="23" y="23"/>
                    </a:lnTo>
                    <a:cubicBezTo>
                      <a:pt x="23" y="12"/>
                      <a:pt x="23" y="0"/>
                      <a:pt x="12"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5"/>
              <p:cNvSpPr/>
              <p:nvPr/>
            </p:nvSpPr>
            <p:spPr>
              <a:xfrm>
                <a:off x="2054282" y="1690284"/>
                <a:ext cx="2095" cy="1417"/>
              </a:xfrm>
              <a:custGeom>
                <a:rect b="b" l="l" r="r" t="t"/>
                <a:pathLst>
                  <a:path extrusionOk="0" h="23" w="34">
                    <a:moveTo>
                      <a:pt x="0" y="0"/>
                    </a:moveTo>
                    <a:lnTo>
                      <a:pt x="0" y="0"/>
                    </a:lnTo>
                    <a:lnTo>
                      <a:pt x="34" y="22"/>
                    </a:ln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5"/>
              <p:cNvSpPr/>
              <p:nvPr/>
            </p:nvSpPr>
            <p:spPr>
              <a:xfrm>
                <a:off x="2217045" y="1671740"/>
                <a:ext cx="27046" cy="26182"/>
              </a:xfrm>
              <a:custGeom>
                <a:rect b="b" l="l" r="r" t="t"/>
                <a:pathLst>
                  <a:path extrusionOk="0" h="425" w="439">
                    <a:moveTo>
                      <a:pt x="206" y="0"/>
                    </a:moveTo>
                    <a:cubicBezTo>
                      <a:pt x="186" y="0"/>
                      <a:pt x="166" y="3"/>
                      <a:pt x="146" y="9"/>
                    </a:cubicBezTo>
                    <a:cubicBezTo>
                      <a:pt x="34" y="42"/>
                      <a:pt x="0" y="189"/>
                      <a:pt x="79" y="267"/>
                    </a:cubicBezTo>
                    <a:cubicBezTo>
                      <a:pt x="104" y="286"/>
                      <a:pt x="131" y="294"/>
                      <a:pt x="156" y="294"/>
                    </a:cubicBezTo>
                    <a:cubicBezTo>
                      <a:pt x="222" y="294"/>
                      <a:pt x="278" y="239"/>
                      <a:pt x="270" y="166"/>
                    </a:cubicBezTo>
                    <a:cubicBezTo>
                      <a:pt x="270" y="160"/>
                      <a:pt x="267" y="158"/>
                      <a:pt x="264" y="158"/>
                    </a:cubicBezTo>
                    <a:cubicBezTo>
                      <a:pt x="262" y="158"/>
                      <a:pt x="259" y="160"/>
                      <a:pt x="259" y="166"/>
                    </a:cubicBezTo>
                    <a:cubicBezTo>
                      <a:pt x="244" y="206"/>
                      <a:pt x="208" y="223"/>
                      <a:pt x="174" y="223"/>
                    </a:cubicBezTo>
                    <a:cubicBezTo>
                      <a:pt x="131" y="223"/>
                      <a:pt x="94" y="194"/>
                      <a:pt x="113" y="144"/>
                    </a:cubicBezTo>
                    <a:cubicBezTo>
                      <a:pt x="124" y="102"/>
                      <a:pt x="155" y="86"/>
                      <a:pt x="187" y="86"/>
                    </a:cubicBezTo>
                    <a:cubicBezTo>
                      <a:pt x="217" y="86"/>
                      <a:pt x="249" y="100"/>
                      <a:pt x="270" y="121"/>
                    </a:cubicBezTo>
                    <a:cubicBezTo>
                      <a:pt x="315" y="144"/>
                      <a:pt x="337" y="200"/>
                      <a:pt x="326" y="245"/>
                    </a:cubicBezTo>
                    <a:cubicBezTo>
                      <a:pt x="315" y="312"/>
                      <a:pt x="281" y="357"/>
                      <a:pt x="225" y="391"/>
                    </a:cubicBezTo>
                    <a:cubicBezTo>
                      <a:pt x="203" y="402"/>
                      <a:pt x="191" y="425"/>
                      <a:pt x="225" y="425"/>
                    </a:cubicBezTo>
                    <a:cubicBezTo>
                      <a:pt x="349" y="413"/>
                      <a:pt x="439" y="290"/>
                      <a:pt x="416" y="166"/>
                    </a:cubicBezTo>
                    <a:cubicBezTo>
                      <a:pt x="398" y="64"/>
                      <a:pt x="302" y="0"/>
                      <a:pt x="206"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5"/>
              <p:cNvSpPr/>
              <p:nvPr/>
            </p:nvSpPr>
            <p:spPr>
              <a:xfrm>
                <a:off x="2006476" y="1444661"/>
                <a:ext cx="54091" cy="38626"/>
              </a:xfrm>
              <a:custGeom>
                <a:rect b="b" l="l" r="r" t="t"/>
                <a:pathLst>
                  <a:path extrusionOk="0" h="627" w="878">
                    <a:moveTo>
                      <a:pt x="700" y="0"/>
                    </a:moveTo>
                    <a:cubicBezTo>
                      <a:pt x="685" y="0"/>
                      <a:pt x="669" y="3"/>
                      <a:pt x="653" y="7"/>
                    </a:cubicBezTo>
                    <a:cubicBezTo>
                      <a:pt x="461" y="52"/>
                      <a:pt x="282" y="165"/>
                      <a:pt x="169" y="322"/>
                    </a:cubicBezTo>
                    <a:cubicBezTo>
                      <a:pt x="135" y="367"/>
                      <a:pt x="0" y="547"/>
                      <a:pt x="90" y="603"/>
                    </a:cubicBezTo>
                    <a:cubicBezTo>
                      <a:pt x="121" y="620"/>
                      <a:pt x="151" y="627"/>
                      <a:pt x="181" y="627"/>
                    </a:cubicBezTo>
                    <a:cubicBezTo>
                      <a:pt x="250" y="627"/>
                      <a:pt x="316" y="590"/>
                      <a:pt x="371" y="558"/>
                    </a:cubicBezTo>
                    <a:lnTo>
                      <a:pt x="787" y="344"/>
                    </a:lnTo>
                    <a:cubicBezTo>
                      <a:pt x="844" y="311"/>
                      <a:pt x="877" y="255"/>
                      <a:pt x="877" y="187"/>
                    </a:cubicBezTo>
                    <a:cubicBezTo>
                      <a:pt x="877" y="153"/>
                      <a:pt x="877" y="120"/>
                      <a:pt x="855" y="97"/>
                    </a:cubicBezTo>
                    <a:cubicBezTo>
                      <a:pt x="819" y="34"/>
                      <a:pt x="762" y="0"/>
                      <a:pt x="7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5"/>
              <p:cNvSpPr/>
              <p:nvPr/>
            </p:nvSpPr>
            <p:spPr>
              <a:xfrm>
                <a:off x="2190677" y="1426549"/>
                <a:ext cx="60375" cy="23410"/>
              </a:xfrm>
              <a:custGeom>
                <a:rect b="b" l="l" r="r" t="t"/>
                <a:pathLst>
                  <a:path extrusionOk="0" h="380" w="980">
                    <a:moveTo>
                      <a:pt x="367" y="0"/>
                    </a:moveTo>
                    <a:cubicBezTo>
                      <a:pt x="293" y="0"/>
                      <a:pt x="219" y="10"/>
                      <a:pt x="147" y="31"/>
                    </a:cubicBezTo>
                    <a:cubicBezTo>
                      <a:pt x="68" y="54"/>
                      <a:pt x="12" y="121"/>
                      <a:pt x="1" y="200"/>
                    </a:cubicBezTo>
                    <a:cubicBezTo>
                      <a:pt x="1" y="234"/>
                      <a:pt x="12" y="267"/>
                      <a:pt x="35" y="290"/>
                    </a:cubicBezTo>
                    <a:cubicBezTo>
                      <a:pt x="57" y="346"/>
                      <a:pt x="125" y="380"/>
                      <a:pt x="181" y="380"/>
                    </a:cubicBezTo>
                    <a:lnTo>
                      <a:pt x="653" y="380"/>
                    </a:lnTo>
                    <a:cubicBezTo>
                      <a:pt x="743" y="380"/>
                      <a:pt x="855" y="380"/>
                      <a:pt x="923" y="290"/>
                    </a:cubicBezTo>
                    <a:cubicBezTo>
                      <a:pt x="979" y="200"/>
                      <a:pt x="777" y="99"/>
                      <a:pt x="732" y="76"/>
                    </a:cubicBezTo>
                    <a:cubicBezTo>
                      <a:pt x="613" y="27"/>
                      <a:pt x="489" y="0"/>
                      <a:pt x="3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5"/>
              <p:cNvSpPr/>
              <p:nvPr/>
            </p:nvSpPr>
            <p:spPr>
              <a:xfrm>
                <a:off x="2203861" y="1494562"/>
                <a:ext cx="45097" cy="57662"/>
              </a:xfrm>
              <a:custGeom>
                <a:rect b="b" l="l" r="r" t="t"/>
                <a:pathLst>
                  <a:path extrusionOk="0" h="936" w="732">
                    <a:moveTo>
                      <a:pt x="355" y="0"/>
                    </a:moveTo>
                    <a:cubicBezTo>
                      <a:pt x="335" y="0"/>
                      <a:pt x="314" y="2"/>
                      <a:pt x="293" y="7"/>
                    </a:cubicBezTo>
                    <a:cubicBezTo>
                      <a:pt x="34" y="52"/>
                      <a:pt x="1" y="333"/>
                      <a:pt x="46" y="546"/>
                    </a:cubicBezTo>
                    <a:cubicBezTo>
                      <a:pt x="96" y="759"/>
                      <a:pt x="211" y="935"/>
                      <a:pt x="389" y="935"/>
                    </a:cubicBezTo>
                    <a:cubicBezTo>
                      <a:pt x="409" y="935"/>
                      <a:pt x="429" y="933"/>
                      <a:pt x="450" y="929"/>
                    </a:cubicBezTo>
                    <a:cubicBezTo>
                      <a:pt x="641" y="884"/>
                      <a:pt x="731" y="670"/>
                      <a:pt x="709" y="411"/>
                    </a:cubicBezTo>
                    <a:cubicBezTo>
                      <a:pt x="699" y="178"/>
                      <a:pt x="542" y="0"/>
                      <a:pt x="3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5"/>
              <p:cNvSpPr/>
              <p:nvPr/>
            </p:nvSpPr>
            <p:spPr>
              <a:xfrm>
                <a:off x="2225546" y="1480762"/>
                <a:ext cx="35856" cy="25566"/>
              </a:xfrm>
              <a:custGeom>
                <a:rect b="b" l="l" r="r" t="t"/>
                <a:pathLst>
                  <a:path extrusionOk="0" h="415" w="582">
                    <a:moveTo>
                      <a:pt x="570" y="0"/>
                    </a:moveTo>
                    <a:cubicBezTo>
                      <a:pt x="565" y="0"/>
                      <a:pt x="559" y="6"/>
                      <a:pt x="559" y="17"/>
                    </a:cubicBezTo>
                    <a:cubicBezTo>
                      <a:pt x="537" y="129"/>
                      <a:pt x="447" y="219"/>
                      <a:pt x="346" y="253"/>
                    </a:cubicBezTo>
                    <a:cubicBezTo>
                      <a:pt x="310" y="261"/>
                      <a:pt x="274" y="265"/>
                      <a:pt x="238" y="265"/>
                    </a:cubicBezTo>
                    <a:cubicBezTo>
                      <a:pt x="173" y="265"/>
                      <a:pt x="107" y="252"/>
                      <a:pt x="42" y="231"/>
                    </a:cubicBezTo>
                    <a:cubicBezTo>
                      <a:pt x="39" y="229"/>
                      <a:pt x="36" y="228"/>
                      <a:pt x="33" y="228"/>
                    </a:cubicBezTo>
                    <a:cubicBezTo>
                      <a:pt x="14" y="228"/>
                      <a:pt x="0" y="255"/>
                      <a:pt x="20" y="264"/>
                    </a:cubicBezTo>
                    <a:cubicBezTo>
                      <a:pt x="80" y="359"/>
                      <a:pt x="187" y="415"/>
                      <a:pt x="300" y="415"/>
                    </a:cubicBezTo>
                    <a:cubicBezTo>
                      <a:pt x="334" y="415"/>
                      <a:pt x="368" y="410"/>
                      <a:pt x="402" y="399"/>
                    </a:cubicBezTo>
                    <a:cubicBezTo>
                      <a:pt x="559" y="343"/>
                      <a:pt x="582" y="163"/>
                      <a:pt x="582" y="17"/>
                    </a:cubicBezTo>
                    <a:cubicBezTo>
                      <a:pt x="582" y="6"/>
                      <a:pt x="576" y="0"/>
                      <a:pt x="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5"/>
              <p:cNvSpPr/>
              <p:nvPr/>
            </p:nvSpPr>
            <p:spPr>
              <a:xfrm>
                <a:off x="2033459" y="1525550"/>
                <a:ext cx="51319" cy="56122"/>
              </a:xfrm>
              <a:custGeom>
                <a:rect b="b" l="l" r="r" t="t"/>
                <a:pathLst>
                  <a:path extrusionOk="0" h="911" w="833">
                    <a:moveTo>
                      <a:pt x="381" y="0"/>
                    </a:moveTo>
                    <a:cubicBezTo>
                      <a:pt x="346" y="0"/>
                      <a:pt x="309" y="7"/>
                      <a:pt x="271" y="21"/>
                    </a:cubicBezTo>
                    <a:cubicBezTo>
                      <a:pt x="57" y="88"/>
                      <a:pt x="1" y="347"/>
                      <a:pt x="113" y="583"/>
                    </a:cubicBezTo>
                    <a:cubicBezTo>
                      <a:pt x="199" y="783"/>
                      <a:pt x="358" y="910"/>
                      <a:pt x="513" y="910"/>
                    </a:cubicBezTo>
                    <a:cubicBezTo>
                      <a:pt x="541" y="910"/>
                      <a:pt x="569" y="906"/>
                      <a:pt x="597" y="898"/>
                    </a:cubicBezTo>
                    <a:cubicBezTo>
                      <a:pt x="799" y="819"/>
                      <a:pt x="833" y="605"/>
                      <a:pt x="754" y="369"/>
                    </a:cubicBezTo>
                    <a:cubicBezTo>
                      <a:pt x="707" y="189"/>
                      <a:pt x="571" y="0"/>
                      <a:pt x="3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5"/>
              <p:cNvSpPr/>
              <p:nvPr/>
            </p:nvSpPr>
            <p:spPr>
              <a:xfrm>
                <a:off x="2008139" y="1529800"/>
                <a:ext cx="38566" cy="20268"/>
              </a:xfrm>
              <a:custGeom>
                <a:rect b="b" l="l" r="r" t="t"/>
                <a:pathLst>
                  <a:path extrusionOk="0" h="329" w="626">
                    <a:moveTo>
                      <a:pt x="607" y="1"/>
                    </a:moveTo>
                    <a:cubicBezTo>
                      <a:pt x="599" y="1"/>
                      <a:pt x="590" y="3"/>
                      <a:pt x="581" y="8"/>
                    </a:cubicBezTo>
                    <a:cubicBezTo>
                      <a:pt x="524" y="87"/>
                      <a:pt x="434" y="143"/>
                      <a:pt x="344" y="177"/>
                    </a:cubicBezTo>
                    <a:cubicBezTo>
                      <a:pt x="322" y="181"/>
                      <a:pt x="298" y="183"/>
                      <a:pt x="275" y="183"/>
                    </a:cubicBezTo>
                    <a:cubicBezTo>
                      <a:pt x="184" y="183"/>
                      <a:pt x="95" y="149"/>
                      <a:pt x="41" y="87"/>
                    </a:cubicBezTo>
                    <a:cubicBezTo>
                      <a:pt x="31" y="77"/>
                      <a:pt x="22" y="74"/>
                      <a:pt x="15" y="74"/>
                    </a:cubicBezTo>
                    <a:cubicBezTo>
                      <a:pt x="5" y="74"/>
                      <a:pt x="1" y="80"/>
                      <a:pt x="7" y="87"/>
                    </a:cubicBezTo>
                    <a:cubicBezTo>
                      <a:pt x="68" y="207"/>
                      <a:pt x="173" y="328"/>
                      <a:pt x="307" y="328"/>
                    </a:cubicBezTo>
                    <a:cubicBezTo>
                      <a:pt x="323" y="328"/>
                      <a:pt x="339" y="326"/>
                      <a:pt x="356" y="323"/>
                    </a:cubicBezTo>
                    <a:cubicBezTo>
                      <a:pt x="502" y="300"/>
                      <a:pt x="614" y="177"/>
                      <a:pt x="626" y="19"/>
                    </a:cubicBezTo>
                    <a:cubicBezTo>
                      <a:pt x="626" y="6"/>
                      <a:pt x="618" y="1"/>
                      <a:pt x="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5"/>
              <p:cNvSpPr/>
              <p:nvPr/>
            </p:nvSpPr>
            <p:spPr>
              <a:xfrm>
                <a:off x="1957992" y="1152587"/>
                <a:ext cx="554159" cy="462038"/>
              </a:xfrm>
              <a:custGeom>
                <a:rect b="b" l="l" r="r" t="t"/>
                <a:pathLst>
                  <a:path extrusionOk="0" h="7500" w="8995">
                    <a:moveTo>
                      <a:pt x="3869" y="1"/>
                    </a:moveTo>
                    <a:cubicBezTo>
                      <a:pt x="1976" y="1"/>
                      <a:pt x="515" y="812"/>
                      <a:pt x="1" y="1904"/>
                    </a:cubicBezTo>
                    <a:cubicBezTo>
                      <a:pt x="1" y="1904"/>
                      <a:pt x="821" y="3500"/>
                      <a:pt x="2137" y="4029"/>
                    </a:cubicBezTo>
                    <a:cubicBezTo>
                      <a:pt x="2690" y="4249"/>
                      <a:pt x="3270" y="4317"/>
                      <a:pt x="3762" y="4317"/>
                    </a:cubicBezTo>
                    <a:cubicBezTo>
                      <a:pt x="4450" y="4317"/>
                      <a:pt x="4969" y="4185"/>
                      <a:pt x="5015" y="4152"/>
                    </a:cubicBezTo>
                    <a:cubicBezTo>
                      <a:pt x="5105" y="4096"/>
                      <a:pt x="4340" y="4006"/>
                      <a:pt x="3812" y="3433"/>
                    </a:cubicBezTo>
                    <a:lnTo>
                      <a:pt x="3812" y="3433"/>
                    </a:lnTo>
                    <a:cubicBezTo>
                      <a:pt x="3812" y="3433"/>
                      <a:pt x="4779" y="4085"/>
                      <a:pt x="5779" y="4321"/>
                    </a:cubicBezTo>
                    <a:cubicBezTo>
                      <a:pt x="6130" y="4397"/>
                      <a:pt x="6326" y="4415"/>
                      <a:pt x="6433" y="4415"/>
                    </a:cubicBezTo>
                    <a:cubicBezTo>
                      <a:pt x="6532" y="4415"/>
                      <a:pt x="6555" y="4400"/>
                      <a:pt x="6555" y="4400"/>
                    </a:cubicBezTo>
                    <a:cubicBezTo>
                      <a:pt x="6555" y="4400"/>
                      <a:pt x="7016" y="4861"/>
                      <a:pt x="7533" y="4894"/>
                    </a:cubicBezTo>
                    <a:cubicBezTo>
                      <a:pt x="7533" y="4894"/>
                      <a:pt x="7814" y="6041"/>
                      <a:pt x="7533" y="6390"/>
                    </a:cubicBezTo>
                    <a:cubicBezTo>
                      <a:pt x="7252" y="6727"/>
                      <a:pt x="6780" y="6828"/>
                      <a:pt x="6847" y="6918"/>
                    </a:cubicBezTo>
                    <a:cubicBezTo>
                      <a:pt x="6862" y="6937"/>
                      <a:pt x="6912" y="6946"/>
                      <a:pt x="6984" y="6946"/>
                    </a:cubicBezTo>
                    <a:cubicBezTo>
                      <a:pt x="7246" y="6946"/>
                      <a:pt x="7792" y="6827"/>
                      <a:pt x="7915" y="6659"/>
                    </a:cubicBezTo>
                    <a:lnTo>
                      <a:pt x="7915" y="6659"/>
                    </a:lnTo>
                    <a:cubicBezTo>
                      <a:pt x="7893" y="6940"/>
                      <a:pt x="7758" y="7199"/>
                      <a:pt x="7522" y="7356"/>
                    </a:cubicBezTo>
                    <a:cubicBezTo>
                      <a:pt x="7404" y="7447"/>
                      <a:pt x="7445" y="7499"/>
                      <a:pt x="7578" y="7499"/>
                    </a:cubicBezTo>
                    <a:cubicBezTo>
                      <a:pt x="7776" y="7499"/>
                      <a:pt x="8178" y="7384"/>
                      <a:pt x="8567" y="7109"/>
                    </a:cubicBezTo>
                    <a:cubicBezTo>
                      <a:pt x="8994" y="6794"/>
                      <a:pt x="8668" y="4816"/>
                      <a:pt x="8297" y="3894"/>
                    </a:cubicBezTo>
                    <a:cubicBezTo>
                      <a:pt x="7926" y="2972"/>
                      <a:pt x="7151" y="555"/>
                      <a:pt x="5464" y="184"/>
                    </a:cubicBezTo>
                    <a:cubicBezTo>
                      <a:pt x="4908" y="58"/>
                      <a:pt x="4373" y="1"/>
                      <a:pt x="38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5"/>
              <p:cNvSpPr/>
              <p:nvPr/>
            </p:nvSpPr>
            <p:spPr>
              <a:xfrm>
                <a:off x="1957684" y="1268591"/>
                <a:ext cx="235834" cy="156723"/>
              </a:xfrm>
              <a:custGeom>
                <a:rect b="b" l="l" r="r" t="t"/>
                <a:pathLst>
                  <a:path extrusionOk="0" h="2544" w="3828">
                    <a:moveTo>
                      <a:pt x="40" y="1"/>
                    </a:moveTo>
                    <a:cubicBezTo>
                      <a:pt x="19" y="1"/>
                      <a:pt x="1" y="19"/>
                      <a:pt x="17" y="43"/>
                    </a:cubicBezTo>
                    <a:cubicBezTo>
                      <a:pt x="377" y="740"/>
                      <a:pt x="882" y="1471"/>
                      <a:pt x="1546" y="1943"/>
                    </a:cubicBezTo>
                    <a:cubicBezTo>
                      <a:pt x="2128" y="2332"/>
                      <a:pt x="2803" y="2544"/>
                      <a:pt x="3490" y="2544"/>
                    </a:cubicBezTo>
                    <a:cubicBezTo>
                      <a:pt x="3599" y="2544"/>
                      <a:pt x="3708" y="2539"/>
                      <a:pt x="3817" y="2528"/>
                    </a:cubicBezTo>
                    <a:cubicBezTo>
                      <a:pt x="3828" y="2528"/>
                      <a:pt x="3828" y="2505"/>
                      <a:pt x="3817" y="2505"/>
                    </a:cubicBezTo>
                    <a:cubicBezTo>
                      <a:pt x="3721" y="2514"/>
                      <a:pt x="3625" y="2518"/>
                      <a:pt x="3530" y="2518"/>
                    </a:cubicBezTo>
                    <a:cubicBezTo>
                      <a:pt x="2764" y="2518"/>
                      <a:pt x="2024" y="2241"/>
                      <a:pt x="1445" y="1741"/>
                    </a:cubicBezTo>
                    <a:cubicBezTo>
                      <a:pt x="860" y="1246"/>
                      <a:pt x="500" y="605"/>
                      <a:pt x="62" y="10"/>
                    </a:cubicBezTo>
                    <a:cubicBezTo>
                      <a:pt x="55" y="3"/>
                      <a:pt x="47" y="1"/>
                      <a:pt x="40" y="1"/>
                    </a:cubicBezTo>
                    <a:close/>
                  </a:path>
                </a:pathLst>
              </a:custGeom>
              <a:solidFill>
                <a:srgbClr val="3F4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5"/>
              <p:cNvSpPr/>
              <p:nvPr/>
            </p:nvSpPr>
            <p:spPr>
              <a:xfrm>
                <a:off x="2387385" y="1445216"/>
                <a:ext cx="48547" cy="120438"/>
              </a:xfrm>
              <a:custGeom>
                <a:rect b="b" l="l" r="r" t="t"/>
                <a:pathLst>
                  <a:path extrusionOk="0" h="1955" w="788">
                    <a:moveTo>
                      <a:pt x="518" y="1"/>
                    </a:moveTo>
                    <a:cubicBezTo>
                      <a:pt x="507" y="1"/>
                      <a:pt x="496" y="4"/>
                      <a:pt x="496" y="9"/>
                    </a:cubicBezTo>
                    <a:cubicBezTo>
                      <a:pt x="585" y="718"/>
                      <a:pt x="754" y="1505"/>
                      <a:pt x="12" y="1932"/>
                    </a:cubicBezTo>
                    <a:cubicBezTo>
                      <a:pt x="1" y="1932"/>
                      <a:pt x="12" y="1954"/>
                      <a:pt x="23" y="1954"/>
                    </a:cubicBezTo>
                    <a:cubicBezTo>
                      <a:pt x="788" y="1583"/>
                      <a:pt x="777" y="729"/>
                      <a:pt x="540" y="9"/>
                    </a:cubicBezTo>
                    <a:cubicBezTo>
                      <a:pt x="540" y="4"/>
                      <a:pt x="529" y="1"/>
                      <a:pt x="518" y="1"/>
                    </a:cubicBezTo>
                    <a:close/>
                  </a:path>
                </a:pathLst>
              </a:custGeom>
              <a:solidFill>
                <a:srgbClr val="3F4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5"/>
              <p:cNvSpPr/>
              <p:nvPr/>
            </p:nvSpPr>
            <p:spPr>
              <a:xfrm>
                <a:off x="2446281" y="1375601"/>
                <a:ext cx="130978" cy="135346"/>
              </a:xfrm>
              <a:custGeom>
                <a:rect b="b" l="l" r="r" t="t"/>
                <a:pathLst>
                  <a:path extrusionOk="0" h="2197" w="2126">
                    <a:moveTo>
                      <a:pt x="1151" y="0"/>
                    </a:moveTo>
                    <a:cubicBezTo>
                      <a:pt x="533" y="0"/>
                      <a:pt x="0" y="1038"/>
                      <a:pt x="0" y="1038"/>
                    </a:cubicBezTo>
                    <a:lnTo>
                      <a:pt x="293" y="2196"/>
                    </a:lnTo>
                    <a:cubicBezTo>
                      <a:pt x="2125" y="1780"/>
                      <a:pt x="1934" y="274"/>
                      <a:pt x="1350" y="38"/>
                    </a:cubicBezTo>
                    <a:cubicBezTo>
                      <a:pt x="1283" y="12"/>
                      <a:pt x="1216" y="0"/>
                      <a:pt x="1151" y="0"/>
                    </a:cubicBezTo>
                    <a:close/>
                  </a:path>
                </a:pathLst>
              </a:custGeom>
              <a:solidFill>
                <a:srgbClr val="FFBB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5"/>
              <p:cNvSpPr/>
              <p:nvPr/>
            </p:nvSpPr>
            <p:spPr>
              <a:xfrm>
                <a:off x="2463592" y="1404925"/>
                <a:ext cx="60314" cy="78423"/>
              </a:xfrm>
              <a:custGeom>
                <a:rect b="b" l="l" r="r" t="t"/>
                <a:pathLst>
                  <a:path extrusionOk="0" h="1273" w="979">
                    <a:moveTo>
                      <a:pt x="967" y="0"/>
                    </a:moveTo>
                    <a:cubicBezTo>
                      <a:pt x="394" y="23"/>
                      <a:pt x="1" y="675"/>
                      <a:pt x="34" y="1214"/>
                    </a:cubicBezTo>
                    <a:lnTo>
                      <a:pt x="34" y="1226"/>
                    </a:lnTo>
                    <a:cubicBezTo>
                      <a:pt x="27" y="1253"/>
                      <a:pt x="55" y="1273"/>
                      <a:pt x="79" y="1273"/>
                    </a:cubicBezTo>
                    <a:cubicBezTo>
                      <a:pt x="95" y="1273"/>
                      <a:pt x="109" y="1265"/>
                      <a:pt x="113" y="1248"/>
                    </a:cubicBezTo>
                    <a:cubicBezTo>
                      <a:pt x="238" y="935"/>
                      <a:pt x="537" y="738"/>
                      <a:pt x="858" y="738"/>
                    </a:cubicBezTo>
                    <a:cubicBezTo>
                      <a:pt x="883" y="738"/>
                      <a:pt x="908" y="740"/>
                      <a:pt x="934" y="742"/>
                    </a:cubicBezTo>
                    <a:cubicBezTo>
                      <a:pt x="934" y="742"/>
                      <a:pt x="956" y="720"/>
                      <a:pt x="934" y="720"/>
                    </a:cubicBezTo>
                    <a:cubicBezTo>
                      <a:pt x="874" y="703"/>
                      <a:pt x="812" y="695"/>
                      <a:pt x="751" y="695"/>
                    </a:cubicBezTo>
                    <a:cubicBezTo>
                      <a:pt x="528" y="695"/>
                      <a:pt x="308" y="804"/>
                      <a:pt x="158" y="989"/>
                    </a:cubicBezTo>
                    <a:cubicBezTo>
                      <a:pt x="192" y="821"/>
                      <a:pt x="248" y="675"/>
                      <a:pt x="327" y="529"/>
                    </a:cubicBezTo>
                    <a:cubicBezTo>
                      <a:pt x="473" y="292"/>
                      <a:pt x="698" y="113"/>
                      <a:pt x="967" y="23"/>
                    </a:cubicBezTo>
                    <a:cubicBezTo>
                      <a:pt x="979" y="11"/>
                      <a:pt x="967" y="0"/>
                      <a:pt x="967" y="0"/>
                    </a:cubicBezTo>
                    <a:close/>
                  </a:path>
                </a:pathLst>
              </a:custGeom>
              <a:solidFill>
                <a:srgbClr val="FF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5"/>
              <p:cNvSpPr/>
              <p:nvPr/>
            </p:nvSpPr>
            <p:spPr>
              <a:xfrm>
                <a:off x="2145705" y="1311777"/>
                <a:ext cx="250743" cy="115633"/>
              </a:xfrm>
              <a:custGeom>
                <a:rect b="b" l="l" r="r" t="t"/>
                <a:pathLst>
                  <a:path extrusionOk="0" h="1877" w="4070">
                    <a:moveTo>
                      <a:pt x="9" y="1"/>
                    </a:moveTo>
                    <a:cubicBezTo>
                      <a:pt x="6" y="1"/>
                      <a:pt x="0" y="9"/>
                      <a:pt x="0" y="17"/>
                    </a:cubicBezTo>
                    <a:cubicBezTo>
                      <a:pt x="427" y="635"/>
                      <a:pt x="1023" y="1141"/>
                      <a:pt x="1709" y="1467"/>
                    </a:cubicBezTo>
                    <a:cubicBezTo>
                      <a:pt x="2215" y="1700"/>
                      <a:pt x="2838" y="1877"/>
                      <a:pt x="3432" y="1877"/>
                    </a:cubicBezTo>
                    <a:cubicBezTo>
                      <a:pt x="3643" y="1877"/>
                      <a:pt x="3850" y="1854"/>
                      <a:pt x="4048" y="1804"/>
                    </a:cubicBezTo>
                    <a:cubicBezTo>
                      <a:pt x="4070" y="1793"/>
                      <a:pt x="4070" y="1748"/>
                      <a:pt x="4036" y="1748"/>
                    </a:cubicBezTo>
                    <a:cubicBezTo>
                      <a:pt x="3643" y="1748"/>
                      <a:pt x="3238" y="1726"/>
                      <a:pt x="2845" y="1681"/>
                    </a:cubicBezTo>
                    <a:cubicBezTo>
                      <a:pt x="2440" y="1613"/>
                      <a:pt x="2035" y="1490"/>
                      <a:pt x="1664" y="1310"/>
                    </a:cubicBezTo>
                    <a:cubicBezTo>
                      <a:pt x="1023" y="1006"/>
                      <a:pt x="461" y="557"/>
                      <a:pt x="11" y="6"/>
                    </a:cubicBezTo>
                    <a:cubicBezTo>
                      <a:pt x="11" y="2"/>
                      <a:pt x="10" y="1"/>
                      <a:pt x="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5"/>
              <p:cNvSpPr/>
              <p:nvPr/>
            </p:nvSpPr>
            <p:spPr>
              <a:xfrm>
                <a:off x="2199179" y="1282761"/>
                <a:ext cx="152787" cy="127830"/>
              </a:xfrm>
              <a:custGeom>
                <a:rect b="b" l="l" r="r" t="t"/>
                <a:pathLst>
                  <a:path extrusionOk="0" h="2075" w="2480">
                    <a:moveTo>
                      <a:pt x="26" y="0"/>
                    </a:moveTo>
                    <a:cubicBezTo>
                      <a:pt x="17" y="0"/>
                      <a:pt x="1" y="10"/>
                      <a:pt x="9" y="27"/>
                    </a:cubicBezTo>
                    <a:cubicBezTo>
                      <a:pt x="549" y="960"/>
                      <a:pt x="1392" y="1758"/>
                      <a:pt x="2438" y="2073"/>
                    </a:cubicBezTo>
                    <a:cubicBezTo>
                      <a:pt x="2440" y="2074"/>
                      <a:pt x="2442" y="2075"/>
                      <a:pt x="2445" y="2075"/>
                    </a:cubicBezTo>
                    <a:cubicBezTo>
                      <a:pt x="2464" y="2075"/>
                      <a:pt x="2480" y="2038"/>
                      <a:pt x="2460" y="2028"/>
                    </a:cubicBezTo>
                    <a:cubicBezTo>
                      <a:pt x="1459" y="1590"/>
                      <a:pt x="605" y="960"/>
                      <a:pt x="32" y="4"/>
                    </a:cubicBezTo>
                    <a:cubicBezTo>
                      <a:pt x="32" y="1"/>
                      <a:pt x="29" y="0"/>
                      <a:pt x="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5"/>
              <p:cNvSpPr/>
              <p:nvPr/>
            </p:nvSpPr>
            <p:spPr>
              <a:xfrm>
                <a:off x="2424780" y="1362109"/>
                <a:ext cx="71403" cy="245681"/>
              </a:xfrm>
              <a:custGeom>
                <a:rect b="b" l="l" r="r" t="t"/>
                <a:pathLst>
                  <a:path extrusionOk="0" h="3988" w="1159">
                    <a:moveTo>
                      <a:pt x="12" y="1"/>
                    </a:moveTo>
                    <a:cubicBezTo>
                      <a:pt x="7" y="1"/>
                      <a:pt x="1" y="4"/>
                      <a:pt x="1" y="9"/>
                    </a:cubicBezTo>
                    <a:cubicBezTo>
                      <a:pt x="158" y="650"/>
                      <a:pt x="338" y="1302"/>
                      <a:pt x="462" y="1954"/>
                    </a:cubicBezTo>
                    <a:cubicBezTo>
                      <a:pt x="608" y="2651"/>
                      <a:pt x="597" y="3326"/>
                      <a:pt x="203" y="3955"/>
                    </a:cubicBezTo>
                    <a:cubicBezTo>
                      <a:pt x="195" y="3971"/>
                      <a:pt x="210" y="3987"/>
                      <a:pt x="223" y="3987"/>
                    </a:cubicBezTo>
                    <a:cubicBezTo>
                      <a:pt x="229" y="3987"/>
                      <a:pt x="234" y="3984"/>
                      <a:pt x="237" y="3978"/>
                    </a:cubicBezTo>
                    <a:cubicBezTo>
                      <a:pt x="1159" y="2899"/>
                      <a:pt x="361" y="1167"/>
                      <a:pt x="23" y="9"/>
                    </a:cubicBezTo>
                    <a:cubicBezTo>
                      <a:pt x="23" y="4"/>
                      <a:pt x="18" y="1"/>
                      <a:pt x="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5"/>
              <p:cNvSpPr/>
              <p:nvPr/>
            </p:nvSpPr>
            <p:spPr>
              <a:xfrm>
                <a:off x="2311240" y="2781817"/>
                <a:ext cx="295531" cy="141199"/>
              </a:xfrm>
              <a:custGeom>
                <a:rect b="b" l="l" r="r" t="t"/>
                <a:pathLst>
                  <a:path extrusionOk="0" h="2292" w="4797">
                    <a:moveTo>
                      <a:pt x="1844" y="0"/>
                    </a:moveTo>
                    <a:cubicBezTo>
                      <a:pt x="1844" y="0"/>
                      <a:pt x="45" y="34"/>
                      <a:pt x="0" y="1079"/>
                    </a:cubicBezTo>
                    <a:cubicBezTo>
                      <a:pt x="0" y="1079"/>
                      <a:pt x="1462" y="1248"/>
                      <a:pt x="2226" y="1518"/>
                    </a:cubicBezTo>
                    <a:cubicBezTo>
                      <a:pt x="3092" y="1833"/>
                      <a:pt x="3575" y="2125"/>
                      <a:pt x="4014" y="2260"/>
                    </a:cubicBezTo>
                    <a:cubicBezTo>
                      <a:pt x="4084" y="2281"/>
                      <a:pt x="4152" y="2291"/>
                      <a:pt x="4217" y="2291"/>
                    </a:cubicBezTo>
                    <a:cubicBezTo>
                      <a:pt x="4557" y="2291"/>
                      <a:pt x="4796" y="2022"/>
                      <a:pt x="4655" y="1776"/>
                    </a:cubicBezTo>
                    <a:cubicBezTo>
                      <a:pt x="4497" y="1473"/>
                      <a:pt x="3778" y="933"/>
                      <a:pt x="3249" y="652"/>
                    </a:cubicBezTo>
                    <a:cubicBezTo>
                      <a:pt x="2732" y="371"/>
                      <a:pt x="1844" y="0"/>
                      <a:pt x="1844" y="0"/>
                    </a:cubicBezTo>
                    <a:close/>
                  </a:path>
                </a:pathLst>
              </a:custGeom>
              <a:solidFill>
                <a:srgbClr val="3F4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5"/>
              <p:cNvSpPr/>
              <p:nvPr/>
            </p:nvSpPr>
            <p:spPr>
              <a:xfrm>
                <a:off x="2458540" y="2514694"/>
                <a:ext cx="163013" cy="144710"/>
              </a:xfrm>
              <a:custGeom>
                <a:rect b="b" l="l" r="r" t="t"/>
                <a:pathLst>
                  <a:path extrusionOk="0" h="2349" w="2646">
                    <a:moveTo>
                      <a:pt x="2038" y="1"/>
                    </a:moveTo>
                    <a:cubicBezTo>
                      <a:pt x="1424" y="1"/>
                      <a:pt x="0" y="764"/>
                      <a:pt x="60" y="873"/>
                    </a:cubicBezTo>
                    <a:cubicBezTo>
                      <a:pt x="547" y="1754"/>
                      <a:pt x="1731" y="2348"/>
                      <a:pt x="2054" y="2348"/>
                    </a:cubicBezTo>
                    <a:cubicBezTo>
                      <a:pt x="2082" y="2348"/>
                      <a:pt x="2103" y="2344"/>
                      <a:pt x="2117" y="2335"/>
                    </a:cubicBezTo>
                    <a:cubicBezTo>
                      <a:pt x="2309" y="2211"/>
                      <a:pt x="2646" y="278"/>
                      <a:pt x="2230" y="41"/>
                    </a:cubicBezTo>
                    <a:cubicBezTo>
                      <a:pt x="2183" y="13"/>
                      <a:pt x="2117" y="1"/>
                      <a:pt x="20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5"/>
              <p:cNvSpPr/>
              <p:nvPr/>
            </p:nvSpPr>
            <p:spPr>
              <a:xfrm>
                <a:off x="2512507" y="2548393"/>
                <a:ext cx="59205" cy="70415"/>
              </a:xfrm>
              <a:custGeom>
                <a:rect b="b" l="l" r="r" t="t"/>
                <a:pathLst>
                  <a:path extrusionOk="0" h="1143" w="961">
                    <a:moveTo>
                      <a:pt x="960" y="0"/>
                    </a:moveTo>
                    <a:cubicBezTo>
                      <a:pt x="623" y="79"/>
                      <a:pt x="331" y="281"/>
                      <a:pt x="151" y="563"/>
                    </a:cubicBezTo>
                    <a:cubicBezTo>
                      <a:pt x="140" y="574"/>
                      <a:pt x="151" y="596"/>
                      <a:pt x="162" y="596"/>
                    </a:cubicBezTo>
                    <a:cubicBezTo>
                      <a:pt x="163" y="597"/>
                      <a:pt x="164" y="597"/>
                      <a:pt x="167" y="597"/>
                    </a:cubicBezTo>
                    <a:cubicBezTo>
                      <a:pt x="193" y="597"/>
                      <a:pt x="313" y="568"/>
                      <a:pt x="420" y="568"/>
                    </a:cubicBezTo>
                    <a:cubicBezTo>
                      <a:pt x="495" y="568"/>
                      <a:pt x="563" y="582"/>
                      <a:pt x="589" y="630"/>
                    </a:cubicBezTo>
                    <a:cubicBezTo>
                      <a:pt x="646" y="787"/>
                      <a:pt x="241" y="832"/>
                      <a:pt x="162" y="832"/>
                    </a:cubicBezTo>
                    <a:cubicBezTo>
                      <a:pt x="140" y="832"/>
                      <a:pt x="117" y="866"/>
                      <a:pt x="140" y="889"/>
                    </a:cubicBezTo>
                    <a:cubicBezTo>
                      <a:pt x="241" y="945"/>
                      <a:pt x="241" y="1023"/>
                      <a:pt x="173" y="1068"/>
                    </a:cubicBezTo>
                    <a:cubicBezTo>
                      <a:pt x="156" y="1080"/>
                      <a:pt x="140" y="1085"/>
                      <a:pt x="125" y="1085"/>
                    </a:cubicBezTo>
                    <a:cubicBezTo>
                      <a:pt x="84" y="1085"/>
                      <a:pt x="55" y="1046"/>
                      <a:pt x="38" y="1012"/>
                    </a:cubicBezTo>
                    <a:cubicBezTo>
                      <a:pt x="31" y="998"/>
                      <a:pt x="25" y="993"/>
                      <a:pt x="19" y="993"/>
                    </a:cubicBezTo>
                    <a:cubicBezTo>
                      <a:pt x="6" y="993"/>
                      <a:pt x="0" y="1019"/>
                      <a:pt x="16" y="1035"/>
                    </a:cubicBezTo>
                    <a:cubicBezTo>
                      <a:pt x="52" y="1100"/>
                      <a:pt x="94" y="1142"/>
                      <a:pt x="142" y="1142"/>
                    </a:cubicBezTo>
                    <a:cubicBezTo>
                      <a:pt x="169" y="1142"/>
                      <a:pt x="198" y="1130"/>
                      <a:pt x="230" y="1102"/>
                    </a:cubicBezTo>
                    <a:cubicBezTo>
                      <a:pt x="320" y="1023"/>
                      <a:pt x="275" y="945"/>
                      <a:pt x="218" y="877"/>
                    </a:cubicBezTo>
                    <a:cubicBezTo>
                      <a:pt x="387" y="866"/>
                      <a:pt x="724" y="821"/>
                      <a:pt x="679" y="630"/>
                    </a:cubicBezTo>
                    <a:cubicBezTo>
                      <a:pt x="650" y="527"/>
                      <a:pt x="549" y="492"/>
                      <a:pt x="442" y="492"/>
                    </a:cubicBezTo>
                    <a:cubicBezTo>
                      <a:pt x="385" y="492"/>
                      <a:pt x="325" y="502"/>
                      <a:pt x="275" y="518"/>
                    </a:cubicBezTo>
                    <a:cubicBezTo>
                      <a:pt x="454" y="293"/>
                      <a:pt x="691" y="124"/>
                      <a:pt x="960" y="23"/>
                    </a:cubicBezTo>
                    <a:cubicBezTo>
                      <a:pt x="960" y="23"/>
                      <a:pt x="960" y="0"/>
                      <a:pt x="960" y="0"/>
                    </a:cubicBezTo>
                    <a:close/>
                  </a:path>
                </a:pathLst>
              </a:custGeom>
              <a:solidFill>
                <a:srgbClr val="C8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5"/>
              <p:cNvSpPr/>
              <p:nvPr/>
            </p:nvSpPr>
            <p:spPr>
              <a:xfrm>
                <a:off x="1672633" y="2760995"/>
                <a:ext cx="318264" cy="481628"/>
              </a:xfrm>
              <a:custGeom>
                <a:rect b="b" l="l" r="r" t="t"/>
                <a:pathLst>
                  <a:path extrusionOk="0" h="7818" w="5166">
                    <a:moveTo>
                      <a:pt x="2440" y="1"/>
                    </a:moveTo>
                    <a:cubicBezTo>
                      <a:pt x="2440" y="1"/>
                      <a:pt x="585" y="1507"/>
                      <a:pt x="293" y="3081"/>
                    </a:cubicBezTo>
                    <a:cubicBezTo>
                      <a:pt x="1" y="4655"/>
                      <a:pt x="1147" y="6724"/>
                      <a:pt x="2654" y="7511"/>
                    </a:cubicBezTo>
                    <a:cubicBezTo>
                      <a:pt x="3064" y="7725"/>
                      <a:pt x="3443" y="7818"/>
                      <a:pt x="3772" y="7818"/>
                    </a:cubicBezTo>
                    <a:cubicBezTo>
                      <a:pt x="4650" y="7818"/>
                      <a:pt x="5165" y="7156"/>
                      <a:pt x="4936" y="6387"/>
                    </a:cubicBezTo>
                    <a:cubicBezTo>
                      <a:pt x="4486" y="4903"/>
                      <a:pt x="2631" y="5004"/>
                      <a:pt x="2035" y="3441"/>
                    </a:cubicBezTo>
                    <a:cubicBezTo>
                      <a:pt x="1698" y="2575"/>
                      <a:pt x="1968" y="1710"/>
                      <a:pt x="2811" y="799"/>
                    </a:cubicBezTo>
                    <a:cubicBezTo>
                      <a:pt x="2811" y="799"/>
                      <a:pt x="2811" y="799"/>
                      <a:pt x="2811" y="799"/>
                    </a:cubicBezTo>
                    <a:cubicBezTo>
                      <a:pt x="2812" y="799"/>
                      <a:pt x="2841" y="224"/>
                      <a:pt x="24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5"/>
              <p:cNvSpPr/>
              <p:nvPr/>
            </p:nvSpPr>
            <p:spPr>
              <a:xfrm>
                <a:off x="1778595" y="2484692"/>
                <a:ext cx="831886" cy="453105"/>
              </a:xfrm>
              <a:custGeom>
                <a:rect b="b" l="l" r="r" t="t"/>
                <a:pathLst>
                  <a:path extrusionOk="0" h="7355" w="13503">
                    <a:moveTo>
                      <a:pt x="4214" y="0"/>
                    </a:moveTo>
                    <a:cubicBezTo>
                      <a:pt x="3759" y="0"/>
                      <a:pt x="3371" y="64"/>
                      <a:pt x="3104" y="214"/>
                    </a:cubicBezTo>
                    <a:cubicBezTo>
                      <a:pt x="1878" y="888"/>
                      <a:pt x="1" y="3407"/>
                      <a:pt x="630" y="5295"/>
                    </a:cubicBezTo>
                    <a:cubicBezTo>
                      <a:pt x="1271" y="7195"/>
                      <a:pt x="4340" y="7296"/>
                      <a:pt x="5465" y="7353"/>
                    </a:cubicBezTo>
                    <a:cubicBezTo>
                      <a:pt x="5489" y="7354"/>
                      <a:pt x="5513" y="7354"/>
                      <a:pt x="5538" y="7354"/>
                    </a:cubicBezTo>
                    <a:cubicBezTo>
                      <a:pt x="6669" y="7354"/>
                      <a:pt x="8478" y="6127"/>
                      <a:pt x="8478" y="6127"/>
                    </a:cubicBezTo>
                    <a:cubicBezTo>
                      <a:pt x="8478" y="6127"/>
                      <a:pt x="10185" y="6693"/>
                      <a:pt x="10825" y="6693"/>
                    </a:cubicBezTo>
                    <a:cubicBezTo>
                      <a:pt x="10855" y="6693"/>
                      <a:pt x="10881" y="6692"/>
                      <a:pt x="10906" y="6689"/>
                    </a:cubicBezTo>
                    <a:cubicBezTo>
                      <a:pt x="11468" y="6622"/>
                      <a:pt x="13346" y="5678"/>
                      <a:pt x="13424" y="5003"/>
                    </a:cubicBezTo>
                    <a:cubicBezTo>
                      <a:pt x="13503" y="4317"/>
                      <a:pt x="13278" y="2541"/>
                      <a:pt x="12873" y="1979"/>
                    </a:cubicBezTo>
                    <a:cubicBezTo>
                      <a:pt x="12608" y="1580"/>
                      <a:pt x="12124" y="1236"/>
                      <a:pt x="11091" y="1236"/>
                    </a:cubicBezTo>
                    <a:cubicBezTo>
                      <a:pt x="11074" y="1236"/>
                      <a:pt x="11058" y="1237"/>
                      <a:pt x="11041" y="1237"/>
                    </a:cubicBezTo>
                    <a:cubicBezTo>
                      <a:pt x="10434" y="1248"/>
                      <a:pt x="9838" y="1327"/>
                      <a:pt x="9265" y="1473"/>
                    </a:cubicBezTo>
                    <a:cubicBezTo>
                      <a:pt x="8342" y="822"/>
                      <a:pt x="5845" y="0"/>
                      <a:pt x="42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5"/>
              <p:cNvSpPr/>
              <p:nvPr/>
            </p:nvSpPr>
            <p:spPr>
              <a:xfrm>
                <a:off x="2478809" y="2870468"/>
                <a:ext cx="39552" cy="18050"/>
              </a:xfrm>
              <a:custGeom>
                <a:rect b="b" l="l" r="r" t="t"/>
                <a:pathLst>
                  <a:path extrusionOk="0" h="293" w="642">
                    <a:moveTo>
                      <a:pt x="630" y="0"/>
                    </a:moveTo>
                    <a:lnTo>
                      <a:pt x="630" y="0"/>
                    </a:lnTo>
                    <a:cubicBezTo>
                      <a:pt x="428" y="90"/>
                      <a:pt x="214" y="180"/>
                      <a:pt x="12" y="281"/>
                    </a:cubicBezTo>
                    <a:cubicBezTo>
                      <a:pt x="1" y="281"/>
                      <a:pt x="12" y="292"/>
                      <a:pt x="12" y="292"/>
                    </a:cubicBezTo>
                    <a:cubicBezTo>
                      <a:pt x="237" y="247"/>
                      <a:pt x="451" y="158"/>
                      <a:pt x="619" y="11"/>
                    </a:cubicBezTo>
                    <a:cubicBezTo>
                      <a:pt x="642" y="11"/>
                      <a:pt x="642" y="0"/>
                      <a:pt x="6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5"/>
              <p:cNvSpPr/>
              <p:nvPr/>
            </p:nvSpPr>
            <p:spPr>
              <a:xfrm>
                <a:off x="2533576" y="2848783"/>
                <a:ext cx="21932" cy="13430"/>
              </a:xfrm>
              <a:custGeom>
                <a:rect b="b" l="l" r="r" t="t"/>
                <a:pathLst>
                  <a:path extrusionOk="0" h="218" w="356">
                    <a:moveTo>
                      <a:pt x="338" y="1"/>
                    </a:moveTo>
                    <a:cubicBezTo>
                      <a:pt x="334" y="1"/>
                      <a:pt x="330" y="1"/>
                      <a:pt x="326" y="4"/>
                    </a:cubicBezTo>
                    <a:cubicBezTo>
                      <a:pt x="214" y="60"/>
                      <a:pt x="101" y="127"/>
                      <a:pt x="0" y="217"/>
                    </a:cubicBezTo>
                    <a:cubicBezTo>
                      <a:pt x="124" y="172"/>
                      <a:pt x="236" y="105"/>
                      <a:pt x="337" y="26"/>
                    </a:cubicBezTo>
                    <a:cubicBezTo>
                      <a:pt x="355" y="17"/>
                      <a:pt x="352"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5"/>
              <p:cNvSpPr/>
              <p:nvPr/>
            </p:nvSpPr>
            <p:spPr>
              <a:xfrm>
                <a:off x="2518976" y="2740849"/>
                <a:ext cx="47931" cy="36224"/>
              </a:xfrm>
              <a:custGeom>
                <a:rect b="b" l="l" r="r" t="t"/>
                <a:pathLst>
                  <a:path extrusionOk="0" h="588" w="778">
                    <a:moveTo>
                      <a:pt x="403" y="0"/>
                    </a:moveTo>
                    <a:cubicBezTo>
                      <a:pt x="393" y="0"/>
                      <a:pt x="382" y="1"/>
                      <a:pt x="372" y="2"/>
                    </a:cubicBezTo>
                    <a:cubicBezTo>
                      <a:pt x="0" y="24"/>
                      <a:pt x="32" y="588"/>
                      <a:pt x="386" y="588"/>
                    </a:cubicBezTo>
                    <a:cubicBezTo>
                      <a:pt x="396" y="588"/>
                      <a:pt x="406" y="587"/>
                      <a:pt x="417" y="586"/>
                    </a:cubicBezTo>
                    <a:cubicBezTo>
                      <a:pt x="778" y="565"/>
                      <a:pt x="756" y="0"/>
                      <a:pt x="4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5"/>
              <p:cNvSpPr/>
              <p:nvPr/>
            </p:nvSpPr>
            <p:spPr>
              <a:xfrm>
                <a:off x="2326703" y="2779600"/>
                <a:ext cx="63949" cy="34868"/>
              </a:xfrm>
              <a:custGeom>
                <a:rect b="b" l="l" r="r" t="t"/>
                <a:pathLst>
                  <a:path extrusionOk="0" h="566" w="1038">
                    <a:moveTo>
                      <a:pt x="546" y="1"/>
                    </a:moveTo>
                    <a:cubicBezTo>
                      <a:pt x="532" y="1"/>
                      <a:pt x="517" y="1"/>
                      <a:pt x="502" y="2"/>
                    </a:cubicBezTo>
                    <a:cubicBezTo>
                      <a:pt x="1" y="46"/>
                      <a:pt x="28" y="566"/>
                      <a:pt x="492" y="566"/>
                    </a:cubicBezTo>
                    <a:cubicBezTo>
                      <a:pt x="507" y="566"/>
                      <a:pt x="521" y="565"/>
                      <a:pt x="536" y="564"/>
                    </a:cubicBezTo>
                    <a:cubicBezTo>
                      <a:pt x="1038" y="521"/>
                      <a:pt x="1010" y="1"/>
                      <a:pt x="5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5"/>
              <p:cNvSpPr/>
              <p:nvPr/>
            </p:nvSpPr>
            <p:spPr>
              <a:xfrm>
                <a:off x="2531235" y="2705426"/>
                <a:ext cx="24520" cy="12013"/>
              </a:xfrm>
              <a:custGeom>
                <a:rect b="b" l="l" r="r" t="t"/>
                <a:pathLst>
                  <a:path extrusionOk="0" h="195" w="398">
                    <a:moveTo>
                      <a:pt x="163" y="1"/>
                    </a:moveTo>
                    <a:cubicBezTo>
                      <a:pt x="131" y="1"/>
                      <a:pt x="100" y="9"/>
                      <a:pt x="72" y="26"/>
                    </a:cubicBezTo>
                    <a:cubicBezTo>
                      <a:pt x="0" y="46"/>
                      <a:pt x="22" y="141"/>
                      <a:pt x="85" y="141"/>
                    </a:cubicBezTo>
                    <a:cubicBezTo>
                      <a:pt x="92" y="141"/>
                      <a:pt x="98" y="140"/>
                      <a:pt x="105" y="138"/>
                    </a:cubicBezTo>
                    <a:lnTo>
                      <a:pt x="229" y="138"/>
                    </a:lnTo>
                    <a:cubicBezTo>
                      <a:pt x="263" y="161"/>
                      <a:pt x="308" y="195"/>
                      <a:pt x="342" y="195"/>
                    </a:cubicBezTo>
                    <a:cubicBezTo>
                      <a:pt x="364" y="195"/>
                      <a:pt x="387" y="172"/>
                      <a:pt x="387" y="150"/>
                    </a:cubicBezTo>
                    <a:cubicBezTo>
                      <a:pt x="398" y="82"/>
                      <a:pt x="319" y="37"/>
                      <a:pt x="263" y="26"/>
                    </a:cubicBezTo>
                    <a:cubicBezTo>
                      <a:pt x="229" y="9"/>
                      <a:pt x="195" y="1"/>
                      <a:pt x="1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5"/>
              <p:cNvSpPr/>
              <p:nvPr/>
            </p:nvSpPr>
            <p:spPr>
              <a:xfrm>
                <a:off x="2373278" y="2747749"/>
                <a:ext cx="48855" cy="36901"/>
              </a:xfrm>
              <a:custGeom>
                <a:rect b="b" l="l" r="r" t="t"/>
                <a:pathLst>
                  <a:path extrusionOk="0" h="599" w="793">
                    <a:moveTo>
                      <a:pt x="407" y="1"/>
                    </a:moveTo>
                    <a:cubicBezTo>
                      <a:pt x="397" y="1"/>
                      <a:pt x="387" y="1"/>
                      <a:pt x="376" y="2"/>
                    </a:cubicBezTo>
                    <a:cubicBezTo>
                      <a:pt x="1" y="35"/>
                      <a:pt x="37" y="599"/>
                      <a:pt x="400" y="599"/>
                    </a:cubicBezTo>
                    <a:cubicBezTo>
                      <a:pt x="407" y="599"/>
                      <a:pt x="414" y="598"/>
                      <a:pt x="421" y="598"/>
                    </a:cubicBezTo>
                    <a:cubicBezTo>
                      <a:pt x="793" y="565"/>
                      <a:pt x="760" y="1"/>
                      <a:pt x="4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5"/>
              <p:cNvSpPr/>
              <p:nvPr/>
            </p:nvSpPr>
            <p:spPr>
              <a:xfrm>
                <a:off x="2381163" y="2715098"/>
                <a:ext cx="22918" cy="14785"/>
              </a:xfrm>
              <a:custGeom>
                <a:rect b="b" l="l" r="r" t="t"/>
                <a:pathLst>
                  <a:path extrusionOk="0" h="240" w="372">
                    <a:moveTo>
                      <a:pt x="268" y="1"/>
                    </a:moveTo>
                    <a:cubicBezTo>
                      <a:pt x="213" y="1"/>
                      <a:pt x="159" y="21"/>
                      <a:pt x="113" y="49"/>
                    </a:cubicBezTo>
                    <a:cubicBezTo>
                      <a:pt x="57" y="83"/>
                      <a:pt x="1" y="139"/>
                      <a:pt x="23" y="206"/>
                    </a:cubicBezTo>
                    <a:cubicBezTo>
                      <a:pt x="34" y="229"/>
                      <a:pt x="57" y="240"/>
                      <a:pt x="79" y="240"/>
                    </a:cubicBezTo>
                    <a:cubicBezTo>
                      <a:pt x="113" y="229"/>
                      <a:pt x="147" y="184"/>
                      <a:pt x="181" y="161"/>
                    </a:cubicBezTo>
                    <a:cubicBezTo>
                      <a:pt x="214" y="139"/>
                      <a:pt x="248" y="127"/>
                      <a:pt x="293" y="127"/>
                    </a:cubicBezTo>
                    <a:cubicBezTo>
                      <a:pt x="360" y="127"/>
                      <a:pt x="372" y="26"/>
                      <a:pt x="304" y="4"/>
                    </a:cubicBezTo>
                    <a:cubicBezTo>
                      <a:pt x="292" y="2"/>
                      <a:pt x="280" y="1"/>
                      <a:pt x="2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5"/>
              <p:cNvSpPr/>
              <p:nvPr/>
            </p:nvSpPr>
            <p:spPr>
              <a:xfrm>
                <a:off x="2452503" y="2762412"/>
                <a:ext cx="47191" cy="16880"/>
              </a:xfrm>
              <a:custGeom>
                <a:rect b="b" l="l" r="r" t="t"/>
                <a:pathLst>
                  <a:path extrusionOk="0" h="274" w="766">
                    <a:moveTo>
                      <a:pt x="675" y="0"/>
                    </a:moveTo>
                    <a:cubicBezTo>
                      <a:pt x="675" y="45"/>
                      <a:pt x="709" y="79"/>
                      <a:pt x="675" y="135"/>
                    </a:cubicBezTo>
                    <a:cubicBezTo>
                      <a:pt x="664" y="158"/>
                      <a:pt x="647" y="166"/>
                      <a:pt x="627" y="166"/>
                    </a:cubicBezTo>
                    <a:cubicBezTo>
                      <a:pt x="608" y="166"/>
                      <a:pt x="585" y="158"/>
                      <a:pt x="563" y="146"/>
                    </a:cubicBezTo>
                    <a:cubicBezTo>
                      <a:pt x="518" y="113"/>
                      <a:pt x="473" y="68"/>
                      <a:pt x="428" y="23"/>
                    </a:cubicBezTo>
                    <a:cubicBezTo>
                      <a:pt x="422" y="17"/>
                      <a:pt x="414" y="14"/>
                      <a:pt x="405" y="14"/>
                    </a:cubicBezTo>
                    <a:cubicBezTo>
                      <a:pt x="397" y="14"/>
                      <a:pt x="388" y="17"/>
                      <a:pt x="383" y="23"/>
                    </a:cubicBezTo>
                    <a:cubicBezTo>
                      <a:pt x="338" y="79"/>
                      <a:pt x="282" y="135"/>
                      <a:pt x="225" y="180"/>
                    </a:cubicBezTo>
                    <a:cubicBezTo>
                      <a:pt x="203" y="191"/>
                      <a:pt x="192" y="203"/>
                      <a:pt x="169" y="203"/>
                    </a:cubicBezTo>
                    <a:cubicBezTo>
                      <a:pt x="154" y="206"/>
                      <a:pt x="142" y="209"/>
                      <a:pt x="131" y="209"/>
                    </a:cubicBezTo>
                    <a:cubicBezTo>
                      <a:pt x="109" y="209"/>
                      <a:pt x="94" y="199"/>
                      <a:pt x="79" y="169"/>
                    </a:cubicBezTo>
                    <a:cubicBezTo>
                      <a:pt x="68" y="124"/>
                      <a:pt x="68" y="79"/>
                      <a:pt x="91" y="45"/>
                    </a:cubicBezTo>
                    <a:lnTo>
                      <a:pt x="91" y="45"/>
                    </a:lnTo>
                    <a:cubicBezTo>
                      <a:pt x="23" y="113"/>
                      <a:pt x="1" y="248"/>
                      <a:pt x="113" y="270"/>
                    </a:cubicBezTo>
                    <a:cubicBezTo>
                      <a:pt x="124" y="272"/>
                      <a:pt x="135" y="273"/>
                      <a:pt x="145" y="273"/>
                    </a:cubicBezTo>
                    <a:cubicBezTo>
                      <a:pt x="256" y="273"/>
                      <a:pt x="355" y="172"/>
                      <a:pt x="417" y="90"/>
                    </a:cubicBezTo>
                    <a:cubicBezTo>
                      <a:pt x="470" y="154"/>
                      <a:pt x="553" y="237"/>
                      <a:pt x="628" y="237"/>
                    </a:cubicBezTo>
                    <a:cubicBezTo>
                      <a:pt x="632" y="237"/>
                      <a:pt x="637" y="237"/>
                      <a:pt x="641" y="236"/>
                    </a:cubicBezTo>
                    <a:cubicBezTo>
                      <a:pt x="765" y="203"/>
                      <a:pt x="731" y="68"/>
                      <a:pt x="6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p:nvPr/>
            </p:nvSpPr>
            <p:spPr>
              <a:xfrm>
                <a:off x="2461682" y="2751631"/>
                <a:ext cx="29695" cy="11582"/>
              </a:xfrm>
              <a:custGeom>
                <a:rect b="b" l="l" r="r" t="t"/>
                <a:pathLst>
                  <a:path extrusionOk="0" h="188" w="482">
                    <a:moveTo>
                      <a:pt x="386" y="1"/>
                    </a:moveTo>
                    <a:cubicBezTo>
                      <a:pt x="320" y="1"/>
                      <a:pt x="268" y="97"/>
                      <a:pt x="268" y="97"/>
                    </a:cubicBezTo>
                    <a:cubicBezTo>
                      <a:pt x="268" y="97"/>
                      <a:pt x="200" y="12"/>
                      <a:pt x="123" y="12"/>
                    </a:cubicBezTo>
                    <a:cubicBezTo>
                      <a:pt x="111" y="12"/>
                      <a:pt x="99" y="14"/>
                      <a:pt x="88" y="18"/>
                    </a:cubicBezTo>
                    <a:cubicBezTo>
                      <a:pt x="1" y="40"/>
                      <a:pt x="197" y="187"/>
                      <a:pt x="261" y="187"/>
                    </a:cubicBezTo>
                    <a:cubicBezTo>
                      <a:pt x="264" y="187"/>
                      <a:pt x="266" y="187"/>
                      <a:pt x="268" y="187"/>
                    </a:cubicBezTo>
                    <a:cubicBezTo>
                      <a:pt x="313" y="187"/>
                      <a:pt x="481" y="40"/>
                      <a:pt x="414" y="7"/>
                    </a:cubicBezTo>
                    <a:cubicBezTo>
                      <a:pt x="404" y="3"/>
                      <a:pt x="395" y="1"/>
                      <a:pt x="3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5"/>
              <p:cNvSpPr/>
              <p:nvPr/>
            </p:nvSpPr>
            <p:spPr>
              <a:xfrm>
                <a:off x="2593088" y="2745778"/>
                <a:ext cx="51319" cy="14908"/>
              </a:xfrm>
              <a:custGeom>
                <a:rect b="b" l="l" r="r" t="t"/>
                <a:pathLst>
                  <a:path extrusionOk="0" h="242" w="833">
                    <a:moveTo>
                      <a:pt x="799" y="0"/>
                    </a:moveTo>
                    <a:cubicBezTo>
                      <a:pt x="675" y="23"/>
                      <a:pt x="541" y="45"/>
                      <a:pt x="406" y="90"/>
                    </a:cubicBezTo>
                    <a:cubicBezTo>
                      <a:pt x="282" y="113"/>
                      <a:pt x="158" y="158"/>
                      <a:pt x="35" y="203"/>
                    </a:cubicBezTo>
                    <a:cubicBezTo>
                      <a:pt x="12" y="214"/>
                      <a:pt x="1" y="237"/>
                      <a:pt x="1" y="237"/>
                    </a:cubicBezTo>
                    <a:cubicBezTo>
                      <a:pt x="1" y="237"/>
                      <a:pt x="11" y="242"/>
                      <a:pt x="24" y="242"/>
                    </a:cubicBezTo>
                    <a:cubicBezTo>
                      <a:pt x="31" y="242"/>
                      <a:pt x="38" y="240"/>
                      <a:pt x="46" y="237"/>
                    </a:cubicBezTo>
                    <a:cubicBezTo>
                      <a:pt x="304" y="192"/>
                      <a:pt x="563" y="113"/>
                      <a:pt x="822" y="23"/>
                    </a:cubicBezTo>
                    <a:cubicBezTo>
                      <a:pt x="822" y="12"/>
                      <a:pt x="833" y="12"/>
                      <a:pt x="833" y="0"/>
                    </a:cubicBezTo>
                    <a:close/>
                  </a:path>
                </a:pathLst>
              </a:custGeom>
              <a:solidFill>
                <a:srgbClr val="3F4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5"/>
              <p:cNvSpPr/>
              <p:nvPr/>
            </p:nvSpPr>
            <p:spPr>
              <a:xfrm>
                <a:off x="2595182" y="2785083"/>
                <a:ext cx="53414" cy="5113"/>
              </a:xfrm>
              <a:custGeom>
                <a:rect b="b" l="l" r="r" t="t"/>
                <a:pathLst>
                  <a:path extrusionOk="0" h="83" w="867">
                    <a:moveTo>
                      <a:pt x="199" y="0"/>
                    </a:moveTo>
                    <a:cubicBezTo>
                      <a:pt x="152" y="0"/>
                      <a:pt x="105" y="1"/>
                      <a:pt x="57" y="3"/>
                    </a:cubicBezTo>
                    <a:lnTo>
                      <a:pt x="46" y="3"/>
                    </a:lnTo>
                    <a:cubicBezTo>
                      <a:pt x="1" y="3"/>
                      <a:pt x="1" y="15"/>
                      <a:pt x="1" y="15"/>
                    </a:cubicBezTo>
                    <a:cubicBezTo>
                      <a:pt x="1" y="15"/>
                      <a:pt x="12" y="37"/>
                      <a:pt x="46" y="37"/>
                    </a:cubicBezTo>
                    <a:cubicBezTo>
                      <a:pt x="218" y="67"/>
                      <a:pt x="395" y="82"/>
                      <a:pt x="574" y="82"/>
                    </a:cubicBezTo>
                    <a:cubicBezTo>
                      <a:pt x="664" y="82"/>
                      <a:pt x="754" y="78"/>
                      <a:pt x="844" y="71"/>
                    </a:cubicBezTo>
                    <a:cubicBezTo>
                      <a:pt x="855" y="71"/>
                      <a:pt x="866" y="60"/>
                      <a:pt x="866" y="60"/>
                    </a:cubicBezTo>
                    <a:cubicBezTo>
                      <a:pt x="866" y="60"/>
                      <a:pt x="866" y="60"/>
                      <a:pt x="855" y="48"/>
                    </a:cubicBezTo>
                    <a:cubicBezTo>
                      <a:pt x="633" y="21"/>
                      <a:pt x="419" y="0"/>
                      <a:pt x="199" y="0"/>
                    </a:cubicBezTo>
                    <a:close/>
                  </a:path>
                </a:pathLst>
              </a:custGeom>
              <a:solidFill>
                <a:srgbClr val="3F4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5"/>
              <p:cNvSpPr/>
              <p:nvPr/>
            </p:nvSpPr>
            <p:spPr>
              <a:xfrm>
                <a:off x="2600727" y="2766539"/>
                <a:ext cx="53414" cy="7701"/>
              </a:xfrm>
              <a:custGeom>
                <a:rect b="b" l="l" r="r" t="t"/>
                <a:pathLst>
                  <a:path extrusionOk="0" h="125" w="867">
                    <a:moveTo>
                      <a:pt x="630" y="1"/>
                    </a:moveTo>
                    <a:cubicBezTo>
                      <a:pt x="529" y="12"/>
                      <a:pt x="405" y="23"/>
                      <a:pt x="293" y="46"/>
                    </a:cubicBezTo>
                    <a:cubicBezTo>
                      <a:pt x="180" y="57"/>
                      <a:pt x="90" y="68"/>
                      <a:pt x="45" y="91"/>
                    </a:cubicBezTo>
                    <a:cubicBezTo>
                      <a:pt x="1" y="102"/>
                      <a:pt x="1" y="113"/>
                      <a:pt x="1" y="113"/>
                    </a:cubicBezTo>
                    <a:cubicBezTo>
                      <a:pt x="1" y="113"/>
                      <a:pt x="23" y="124"/>
                      <a:pt x="45" y="124"/>
                    </a:cubicBezTo>
                    <a:cubicBezTo>
                      <a:pt x="315" y="113"/>
                      <a:pt x="574" y="79"/>
                      <a:pt x="844" y="23"/>
                    </a:cubicBezTo>
                    <a:cubicBezTo>
                      <a:pt x="855" y="23"/>
                      <a:pt x="866" y="12"/>
                      <a:pt x="866" y="1"/>
                    </a:cubicBezTo>
                    <a:close/>
                  </a:path>
                </a:pathLst>
              </a:custGeom>
              <a:solidFill>
                <a:srgbClr val="3F4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5"/>
              <p:cNvSpPr/>
              <p:nvPr/>
            </p:nvSpPr>
            <p:spPr>
              <a:xfrm>
                <a:off x="2277295" y="2798081"/>
                <a:ext cx="51319" cy="15648"/>
              </a:xfrm>
              <a:custGeom>
                <a:rect b="b" l="l" r="r" t="t"/>
                <a:pathLst>
                  <a:path extrusionOk="0" h="254" w="833">
                    <a:moveTo>
                      <a:pt x="809" y="1"/>
                    </a:moveTo>
                    <a:cubicBezTo>
                      <a:pt x="802" y="1"/>
                      <a:pt x="795" y="2"/>
                      <a:pt x="787" y="6"/>
                    </a:cubicBezTo>
                    <a:cubicBezTo>
                      <a:pt x="517" y="62"/>
                      <a:pt x="259" y="130"/>
                      <a:pt x="12" y="231"/>
                    </a:cubicBezTo>
                    <a:cubicBezTo>
                      <a:pt x="0" y="231"/>
                      <a:pt x="0" y="242"/>
                      <a:pt x="0" y="253"/>
                    </a:cubicBezTo>
                    <a:lnTo>
                      <a:pt x="23" y="253"/>
                    </a:lnTo>
                    <a:cubicBezTo>
                      <a:pt x="158" y="231"/>
                      <a:pt x="293" y="197"/>
                      <a:pt x="416" y="163"/>
                    </a:cubicBezTo>
                    <a:cubicBezTo>
                      <a:pt x="540" y="130"/>
                      <a:pt x="664" y="96"/>
                      <a:pt x="787" y="51"/>
                    </a:cubicBezTo>
                    <a:cubicBezTo>
                      <a:pt x="821" y="28"/>
                      <a:pt x="832" y="17"/>
                      <a:pt x="832" y="6"/>
                    </a:cubicBezTo>
                    <a:cubicBezTo>
                      <a:pt x="832" y="6"/>
                      <a:pt x="822" y="1"/>
                      <a:pt x="8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5"/>
              <p:cNvSpPr/>
              <p:nvPr/>
            </p:nvSpPr>
            <p:spPr>
              <a:xfrm>
                <a:off x="2273846" y="2769065"/>
                <a:ext cx="53352" cy="4682"/>
              </a:xfrm>
              <a:custGeom>
                <a:rect b="b" l="l" r="r" t="t"/>
                <a:pathLst>
                  <a:path extrusionOk="0" h="76" w="866">
                    <a:moveTo>
                      <a:pt x="223" y="1"/>
                    </a:moveTo>
                    <a:cubicBezTo>
                      <a:pt x="157" y="1"/>
                      <a:pt x="90" y="2"/>
                      <a:pt x="23" y="5"/>
                    </a:cubicBezTo>
                    <a:cubicBezTo>
                      <a:pt x="11" y="5"/>
                      <a:pt x="0" y="5"/>
                      <a:pt x="0" y="16"/>
                    </a:cubicBezTo>
                    <a:lnTo>
                      <a:pt x="11" y="27"/>
                    </a:lnTo>
                    <a:cubicBezTo>
                      <a:pt x="224" y="55"/>
                      <a:pt x="444" y="75"/>
                      <a:pt x="666" y="75"/>
                    </a:cubicBezTo>
                    <a:cubicBezTo>
                      <a:pt x="714" y="75"/>
                      <a:pt x="762" y="74"/>
                      <a:pt x="810" y="72"/>
                    </a:cubicBezTo>
                    <a:cubicBezTo>
                      <a:pt x="843" y="72"/>
                      <a:pt x="866" y="61"/>
                      <a:pt x="866" y="61"/>
                    </a:cubicBezTo>
                    <a:cubicBezTo>
                      <a:pt x="866" y="61"/>
                      <a:pt x="855" y="38"/>
                      <a:pt x="821" y="38"/>
                    </a:cubicBezTo>
                    <a:cubicBezTo>
                      <a:pt x="618" y="13"/>
                      <a:pt x="422" y="1"/>
                      <a:pt x="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5"/>
              <p:cNvSpPr/>
              <p:nvPr/>
            </p:nvSpPr>
            <p:spPr>
              <a:xfrm>
                <a:off x="2267562" y="2784590"/>
                <a:ext cx="52736" cy="7639"/>
              </a:xfrm>
              <a:custGeom>
                <a:rect b="b" l="l" r="r" t="t"/>
                <a:pathLst>
                  <a:path extrusionOk="0" h="124" w="856">
                    <a:moveTo>
                      <a:pt x="822" y="0"/>
                    </a:moveTo>
                    <a:cubicBezTo>
                      <a:pt x="552" y="11"/>
                      <a:pt x="282" y="45"/>
                      <a:pt x="23" y="101"/>
                    </a:cubicBezTo>
                    <a:cubicBezTo>
                      <a:pt x="12" y="101"/>
                      <a:pt x="1" y="124"/>
                      <a:pt x="1" y="124"/>
                    </a:cubicBezTo>
                    <a:lnTo>
                      <a:pt x="237" y="124"/>
                    </a:lnTo>
                    <a:cubicBezTo>
                      <a:pt x="338" y="112"/>
                      <a:pt x="462" y="101"/>
                      <a:pt x="574" y="79"/>
                    </a:cubicBezTo>
                    <a:cubicBezTo>
                      <a:pt x="653" y="68"/>
                      <a:pt x="732" y="56"/>
                      <a:pt x="822" y="45"/>
                    </a:cubicBezTo>
                    <a:cubicBezTo>
                      <a:pt x="855" y="34"/>
                      <a:pt x="855" y="23"/>
                      <a:pt x="855" y="11"/>
                    </a:cubicBezTo>
                    <a:cubicBezTo>
                      <a:pt x="855" y="11"/>
                      <a:pt x="844" y="0"/>
                      <a:pt x="8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5"/>
              <p:cNvSpPr/>
              <p:nvPr/>
            </p:nvSpPr>
            <p:spPr>
              <a:xfrm>
                <a:off x="2551072" y="2768572"/>
                <a:ext cx="63333" cy="34868"/>
              </a:xfrm>
              <a:custGeom>
                <a:rect b="b" l="l" r="r" t="t"/>
                <a:pathLst>
                  <a:path extrusionOk="0" h="566" w="1028">
                    <a:moveTo>
                      <a:pt x="536" y="0"/>
                    </a:moveTo>
                    <a:cubicBezTo>
                      <a:pt x="521" y="0"/>
                      <a:pt x="507" y="0"/>
                      <a:pt x="492" y="1"/>
                    </a:cubicBezTo>
                    <a:cubicBezTo>
                      <a:pt x="1" y="45"/>
                      <a:pt x="18" y="565"/>
                      <a:pt x="492" y="565"/>
                    </a:cubicBezTo>
                    <a:cubicBezTo>
                      <a:pt x="506" y="565"/>
                      <a:pt x="521" y="565"/>
                      <a:pt x="537" y="564"/>
                    </a:cubicBezTo>
                    <a:cubicBezTo>
                      <a:pt x="1028" y="520"/>
                      <a:pt x="1000" y="0"/>
                      <a:pt x="5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5"/>
              <p:cNvSpPr/>
              <p:nvPr/>
            </p:nvSpPr>
            <p:spPr>
              <a:xfrm>
                <a:off x="2453920" y="2790504"/>
                <a:ext cx="28216" cy="11582"/>
              </a:xfrm>
              <a:custGeom>
                <a:rect b="b" l="l" r="r" t="t"/>
                <a:pathLst>
                  <a:path extrusionOk="0" h="188" w="458">
                    <a:moveTo>
                      <a:pt x="443" y="1"/>
                    </a:moveTo>
                    <a:cubicBezTo>
                      <a:pt x="441" y="1"/>
                      <a:pt x="439" y="2"/>
                      <a:pt x="439" y="5"/>
                    </a:cubicBezTo>
                    <a:cubicBezTo>
                      <a:pt x="382" y="61"/>
                      <a:pt x="315" y="106"/>
                      <a:pt x="236" y="118"/>
                    </a:cubicBezTo>
                    <a:cubicBezTo>
                      <a:pt x="223" y="120"/>
                      <a:pt x="209" y="121"/>
                      <a:pt x="196" y="121"/>
                    </a:cubicBezTo>
                    <a:cubicBezTo>
                      <a:pt x="131" y="121"/>
                      <a:pt x="69" y="99"/>
                      <a:pt x="23" y="61"/>
                    </a:cubicBezTo>
                    <a:cubicBezTo>
                      <a:pt x="11" y="61"/>
                      <a:pt x="0" y="84"/>
                      <a:pt x="11" y="95"/>
                    </a:cubicBezTo>
                    <a:cubicBezTo>
                      <a:pt x="51" y="154"/>
                      <a:pt x="124" y="187"/>
                      <a:pt x="195" y="187"/>
                    </a:cubicBezTo>
                    <a:cubicBezTo>
                      <a:pt x="205" y="187"/>
                      <a:pt x="215" y="187"/>
                      <a:pt x="225" y="185"/>
                    </a:cubicBezTo>
                    <a:cubicBezTo>
                      <a:pt x="326" y="174"/>
                      <a:pt x="416" y="106"/>
                      <a:pt x="450" y="16"/>
                    </a:cubicBezTo>
                    <a:cubicBezTo>
                      <a:pt x="458" y="9"/>
                      <a:pt x="449" y="1"/>
                      <a:pt x="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5"/>
              <p:cNvSpPr/>
              <p:nvPr/>
            </p:nvSpPr>
            <p:spPr>
              <a:xfrm>
                <a:off x="2239901" y="2669571"/>
                <a:ext cx="33268" cy="142616"/>
              </a:xfrm>
              <a:custGeom>
                <a:rect b="b" l="l" r="r" t="t"/>
                <a:pathLst>
                  <a:path extrusionOk="0" h="2315" w="540">
                    <a:moveTo>
                      <a:pt x="540" y="1"/>
                    </a:moveTo>
                    <a:cubicBezTo>
                      <a:pt x="315" y="484"/>
                      <a:pt x="0" y="1237"/>
                      <a:pt x="79" y="1777"/>
                    </a:cubicBezTo>
                    <a:cubicBezTo>
                      <a:pt x="124" y="1968"/>
                      <a:pt x="225" y="2159"/>
                      <a:pt x="360" y="2294"/>
                    </a:cubicBezTo>
                    <a:cubicBezTo>
                      <a:pt x="369" y="2308"/>
                      <a:pt x="383" y="2315"/>
                      <a:pt x="393" y="2315"/>
                    </a:cubicBezTo>
                    <a:cubicBezTo>
                      <a:pt x="408" y="2315"/>
                      <a:pt x="418" y="2303"/>
                      <a:pt x="405" y="2283"/>
                    </a:cubicBezTo>
                    <a:cubicBezTo>
                      <a:pt x="292" y="2081"/>
                      <a:pt x="214" y="1867"/>
                      <a:pt x="169" y="1642"/>
                    </a:cubicBezTo>
                    <a:cubicBezTo>
                      <a:pt x="158" y="1372"/>
                      <a:pt x="349" y="563"/>
                      <a:pt x="5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5"/>
              <p:cNvSpPr/>
              <p:nvPr/>
            </p:nvSpPr>
            <p:spPr>
              <a:xfrm>
                <a:off x="2566536" y="2600265"/>
                <a:ext cx="27354" cy="63761"/>
              </a:xfrm>
              <a:custGeom>
                <a:rect b="b" l="l" r="r" t="t"/>
                <a:pathLst>
                  <a:path extrusionOk="0" h="1035" w="444">
                    <a:moveTo>
                      <a:pt x="36" y="0"/>
                    </a:moveTo>
                    <a:cubicBezTo>
                      <a:pt x="21" y="0"/>
                      <a:pt x="1" y="5"/>
                      <a:pt x="16" y="35"/>
                    </a:cubicBezTo>
                    <a:cubicBezTo>
                      <a:pt x="196" y="339"/>
                      <a:pt x="331" y="676"/>
                      <a:pt x="421" y="1025"/>
                    </a:cubicBezTo>
                    <a:cubicBezTo>
                      <a:pt x="421" y="1032"/>
                      <a:pt x="422" y="1034"/>
                      <a:pt x="423" y="1034"/>
                    </a:cubicBezTo>
                    <a:cubicBezTo>
                      <a:pt x="427" y="1034"/>
                      <a:pt x="432" y="1021"/>
                      <a:pt x="432" y="1013"/>
                    </a:cubicBezTo>
                    <a:cubicBezTo>
                      <a:pt x="443" y="631"/>
                      <a:pt x="297" y="271"/>
                      <a:pt x="50" y="2"/>
                    </a:cubicBezTo>
                    <a:cubicBezTo>
                      <a:pt x="50" y="2"/>
                      <a:pt x="43" y="0"/>
                      <a:pt x="36" y="0"/>
                    </a:cubicBezTo>
                    <a:close/>
                  </a:path>
                </a:pathLst>
              </a:custGeom>
              <a:solidFill>
                <a:srgbClr val="C8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5"/>
              <p:cNvSpPr/>
              <p:nvPr/>
            </p:nvSpPr>
            <p:spPr>
              <a:xfrm>
                <a:off x="2469137" y="2558250"/>
                <a:ext cx="65858" cy="15155"/>
              </a:xfrm>
              <a:custGeom>
                <a:rect b="b" l="l" r="r" t="t"/>
                <a:pathLst>
                  <a:path extrusionOk="0" h="246" w="1069">
                    <a:moveTo>
                      <a:pt x="256" y="1"/>
                    </a:moveTo>
                    <a:cubicBezTo>
                      <a:pt x="174" y="1"/>
                      <a:pt x="93" y="7"/>
                      <a:pt x="12" y="20"/>
                    </a:cubicBezTo>
                    <a:cubicBezTo>
                      <a:pt x="0" y="20"/>
                      <a:pt x="0" y="32"/>
                      <a:pt x="12" y="43"/>
                    </a:cubicBezTo>
                    <a:cubicBezTo>
                      <a:pt x="147" y="65"/>
                      <a:pt x="304" y="76"/>
                      <a:pt x="450" y="99"/>
                    </a:cubicBezTo>
                    <a:cubicBezTo>
                      <a:pt x="653" y="133"/>
                      <a:pt x="832" y="189"/>
                      <a:pt x="1012" y="245"/>
                    </a:cubicBezTo>
                    <a:cubicBezTo>
                      <a:pt x="1046" y="245"/>
                      <a:pt x="1068" y="223"/>
                      <a:pt x="1035" y="200"/>
                    </a:cubicBezTo>
                    <a:cubicBezTo>
                      <a:pt x="793" y="71"/>
                      <a:pt x="525" y="1"/>
                      <a:pt x="256" y="1"/>
                    </a:cubicBezTo>
                    <a:close/>
                  </a:path>
                </a:pathLst>
              </a:custGeom>
              <a:solidFill>
                <a:srgbClr val="C8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5"/>
              <p:cNvSpPr/>
              <p:nvPr/>
            </p:nvSpPr>
            <p:spPr>
              <a:xfrm>
                <a:off x="2146383" y="2828207"/>
                <a:ext cx="295408" cy="141507"/>
              </a:xfrm>
              <a:custGeom>
                <a:rect b="b" l="l" r="r" t="t"/>
                <a:pathLst>
                  <a:path extrusionOk="0" h="2297" w="4795">
                    <a:moveTo>
                      <a:pt x="1833" y="0"/>
                    </a:moveTo>
                    <a:cubicBezTo>
                      <a:pt x="1833" y="0"/>
                      <a:pt x="45" y="34"/>
                      <a:pt x="0" y="1091"/>
                    </a:cubicBezTo>
                    <a:cubicBezTo>
                      <a:pt x="0" y="1091"/>
                      <a:pt x="1462" y="1248"/>
                      <a:pt x="2215" y="1529"/>
                    </a:cubicBezTo>
                    <a:cubicBezTo>
                      <a:pt x="3081" y="1833"/>
                      <a:pt x="3576" y="2125"/>
                      <a:pt x="4014" y="2260"/>
                    </a:cubicBezTo>
                    <a:cubicBezTo>
                      <a:pt x="4089" y="2285"/>
                      <a:pt x="4161" y="2296"/>
                      <a:pt x="4229" y="2296"/>
                    </a:cubicBezTo>
                    <a:cubicBezTo>
                      <a:pt x="4563" y="2296"/>
                      <a:pt x="4795" y="2029"/>
                      <a:pt x="4655" y="1777"/>
                    </a:cubicBezTo>
                    <a:cubicBezTo>
                      <a:pt x="4497" y="1473"/>
                      <a:pt x="3767" y="933"/>
                      <a:pt x="3238" y="652"/>
                    </a:cubicBezTo>
                    <a:cubicBezTo>
                      <a:pt x="2721" y="371"/>
                      <a:pt x="1833" y="0"/>
                      <a:pt x="1833" y="0"/>
                    </a:cubicBezTo>
                    <a:close/>
                  </a:path>
                </a:pathLst>
              </a:custGeom>
              <a:solidFill>
                <a:srgbClr val="3F4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5"/>
              <p:cNvSpPr/>
              <p:nvPr/>
            </p:nvSpPr>
            <p:spPr>
              <a:xfrm>
                <a:off x="2301507" y="2842068"/>
                <a:ext cx="78057" cy="46512"/>
              </a:xfrm>
              <a:custGeom>
                <a:rect b="b" l="l" r="r" t="t"/>
                <a:pathLst>
                  <a:path extrusionOk="0" h="755" w="1267">
                    <a:moveTo>
                      <a:pt x="1" y="0"/>
                    </a:moveTo>
                    <a:lnTo>
                      <a:pt x="1" y="0"/>
                    </a:lnTo>
                    <a:cubicBezTo>
                      <a:pt x="428" y="236"/>
                      <a:pt x="821" y="484"/>
                      <a:pt x="1237" y="742"/>
                    </a:cubicBezTo>
                    <a:cubicBezTo>
                      <a:pt x="1246" y="751"/>
                      <a:pt x="1253" y="754"/>
                      <a:pt x="1258" y="754"/>
                    </a:cubicBezTo>
                    <a:cubicBezTo>
                      <a:pt x="1265" y="754"/>
                      <a:pt x="1267" y="745"/>
                      <a:pt x="1260" y="731"/>
                    </a:cubicBezTo>
                    <a:cubicBezTo>
                      <a:pt x="889" y="405"/>
                      <a:pt x="462" y="158"/>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5"/>
              <p:cNvSpPr/>
              <p:nvPr/>
            </p:nvSpPr>
            <p:spPr>
              <a:xfrm>
                <a:off x="2176138" y="2899177"/>
                <a:ext cx="47561" cy="8871"/>
              </a:xfrm>
              <a:custGeom>
                <a:rect b="b" l="l" r="r" t="t"/>
                <a:pathLst>
                  <a:path extrusionOk="0" h="144" w="772">
                    <a:moveTo>
                      <a:pt x="131" y="1"/>
                    </a:moveTo>
                    <a:cubicBezTo>
                      <a:pt x="87" y="1"/>
                      <a:pt x="44" y="2"/>
                      <a:pt x="1" y="6"/>
                    </a:cubicBezTo>
                    <a:cubicBezTo>
                      <a:pt x="248" y="40"/>
                      <a:pt x="484" y="96"/>
                      <a:pt x="732" y="141"/>
                    </a:cubicBezTo>
                    <a:cubicBezTo>
                      <a:pt x="736" y="143"/>
                      <a:pt x="741" y="143"/>
                      <a:pt x="744" y="143"/>
                    </a:cubicBezTo>
                    <a:cubicBezTo>
                      <a:pt x="768" y="143"/>
                      <a:pt x="772" y="117"/>
                      <a:pt x="743" y="108"/>
                    </a:cubicBezTo>
                    <a:cubicBezTo>
                      <a:pt x="548" y="43"/>
                      <a:pt x="338" y="1"/>
                      <a:pt x="1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p:nvPr/>
            </p:nvSpPr>
            <p:spPr>
              <a:xfrm>
                <a:off x="1806318" y="2674870"/>
                <a:ext cx="410060" cy="310674"/>
              </a:xfrm>
              <a:custGeom>
                <a:rect b="b" l="l" r="r" t="t"/>
                <a:pathLst>
                  <a:path extrusionOk="0" h="5043" w="6656">
                    <a:moveTo>
                      <a:pt x="1515" y="1"/>
                    </a:moveTo>
                    <a:cubicBezTo>
                      <a:pt x="992" y="1"/>
                      <a:pt x="527" y="109"/>
                      <a:pt x="214" y="398"/>
                    </a:cubicBezTo>
                    <a:cubicBezTo>
                      <a:pt x="102" y="499"/>
                      <a:pt x="0" y="1601"/>
                      <a:pt x="102" y="2152"/>
                    </a:cubicBezTo>
                    <a:cubicBezTo>
                      <a:pt x="478" y="4224"/>
                      <a:pt x="2892" y="4347"/>
                      <a:pt x="3457" y="4347"/>
                    </a:cubicBezTo>
                    <a:cubicBezTo>
                      <a:pt x="3533" y="4347"/>
                      <a:pt x="3575" y="4344"/>
                      <a:pt x="3576" y="4344"/>
                    </a:cubicBezTo>
                    <a:lnTo>
                      <a:pt x="3576" y="4344"/>
                    </a:lnTo>
                    <a:cubicBezTo>
                      <a:pt x="3575" y="4344"/>
                      <a:pt x="3384" y="4794"/>
                      <a:pt x="3587" y="4850"/>
                    </a:cubicBezTo>
                    <a:cubicBezTo>
                      <a:pt x="3733" y="4889"/>
                      <a:pt x="4831" y="5043"/>
                      <a:pt x="5514" y="5043"/>
                    </a:cubicBezTo>
                    <a:cubicBezTo>
                      <a:pt x="5830" y="5043"/>
                      <a:pt x="6057" y="5010"/>
                      <a:pt x="6060" y="4918"/>
                    </a:cubicBezTo>
                    <a:cubicBezTo>
                      <a:pt x="6083" y="4479"/>
                      <a:pt x="5015" y="4266"/>
                      <a:pt x="5015" y="4266"/>
                    </a:cubicBezTo>
                    <a:cubicBezTo>
                      <a:pt x="6656" y="2917"/>
                      <a:pt x="6049" y="1275"/>
                      <a:pt x="4958" y="859"/>
                    </a:cubicBezTo>
                    <a:cubicBezTo>
                      <a:pt x="4333" y="614"/>
                      <a:pt x="2760" y="1"/>
                      <a:pt x="15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5"/>
              <p:cNvSpPr/>
              <p:nvPr/>
            </p:nvSpPr>
            <p:spPr>
              <a:xfrm>
                <a:off x="2094449" y="2721567"/>
                <a:ext cx="92843" cy="216973"/>
              </a:xfrm>
              <a:custGeom>
                <a:rect b="b" l="l" r="r" t="t"/>
                <a:pathLst>
                  <a:path extrusionOk="0" h="3522" w="1507">
                    <a:moveTo>
                      <a:pt x="23" y="0"/>
                    </a:moveTo>
                    <a:cubicBezTo>
                      <a:pt x="12" y="0"/>
                      <a:pt x="0" y="22"/>
                      <a:pt x="23" y="22"/>
                    </a:cubicBezTo>
                    <a:cubicBezTo>
                      <a:pt x="709" y="281"/>
                      <a:pt x="1192" y="911"/>
                      <a:pt x="1271" y="1653"/>
                    </a:cubicBezTo>
                    <a:cubicBezTo>
                      <a:pt x="1327" y="2417"/>
                      <a:pt x="922" y="3058"/>
                      <a:pt x="315" y="3474"/>
                    </a:cubicBezTo>
                    <a:cubicBezTo>
                      <a:pt x="286" y="3493"/>
                      <a:pt x="282" y="3521"/>
                      <a:pt x="303" y="3521"/>
                    </a:cubicBezTo>
                    <a:cubicBezTo>
                      <a:pt x="306" y="3521"/>
                      <a:pt x="310" y="3520"/>
                      <a:pt x="315" y="3519"/>
                    </a:cubicBezTo>
                    <a:cubicBezTo>
                      <a:pt x="1046" y="3227"/>
                      <a:pt x="1507" y="2383"/>
                      <a:pt x="1417" y="1608"/>
                    </a:cubicBezTo>
                    <a:cubicBezTo>
                      <a:pt x="1383" y="1304"/>
                      <a:pt x="1271" y="1023"/>
                      <a:pt x="1102" y="776"/>
                    </a:cubicBezTo>
                    <a:cubicBezTo>
                      <a:pt x="1080" y="517"/>
                      <a:pt x="877" y="247"/>
                      <a:pt x="720" y="79"/>
                    </a:cubicBezTo>
                    <a:cubicBezTo>
                      <a:pt x="715" y="73"/>
                      <a:pt x="709" y="71"/>
                      <a:pt x="703" y="71"/>
                    </a:cubicBezTo>
                    <a:cubicBezTo>
                      <a:pt x="685" y="71"/>
                      <a:pt x="669" y="95"/>
                      <a:pt x="686" y="112"/>
                    </a:cubicBezTo>
                    <a:cubicBezTo>
                      <a:pt x="787" y="236"/>
                      <a:pt x="866" y="382"/>
                      <a:pt x="922" y="528"/>
                    </a:cubicBezTo>
                    <a:cubicBezTo>
                      <a:pt x="922" y="539"/>
                      <a:pt x="922" y="549"/>
                      <a:pt x="931" y="559"/>
                    </a:cubicBezTo>
                    <a:lnTo>
                      <a:pt x="931" y="559"/>
                    </a:lnTo>
                    <a:cubicBezTo>
                      <a:pt x="684" y="291"/>
                      <a:pt x="370" y="101"/>
                      <a:pt x="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5"/>
              <p:cNvSpPr/>
              <p:nvPr/>
            </p:nvSpPr>
            <p:spPr>
              <a:xfrm>
                <a:off x="2248895" y="2500463"/>
                <a:ext cx="159625" cy="144217"/>
              </a:xfrm>
              <a:custGeom>
                <a:rect b="b" l="l" r="r" t="t"/>
                <a:pathLst>
                  <a:path extrusionOk="0" h="2341" w="2591">
                    <a:moveTo>
                      <a:pt x="570" y="1"/>
                    </a:moveTo>
                    <a:cubicBezTo>
                      <a:pt x="519" y="1"/>
                      <a:pt x="474" y="8"/>
                      <a:pt x="439" y="25"/>
                    </a:cubicBezTo>
                    <a:cubicBezTo>
                      <a:pt x="0" y="228"/>
                      <a:pt x="158" y="2184"/>
                      <a:pt x="326" y="2319"/>
                    </a:cubicBezTo>
                    <a:cubicBezTo>
                      <a:pt x="346" y="2333"/>
                      <a:pt x="380" y="2341"/>
                      <a:pt x="426" y="2341"/>
                    </a:cubicBezTo>
                    <a:cubicBezTo>
                      <a:pt x="802" y="2341"/>
                      <a:pt x="1968" y="1861"/>
                      <a:pt x="2519" y="1059"/>
                    </a:cubicBezTo>
                    <a:cubicBezTo>
                      <a:pt x="2591" y="946"/>
                      <a:pt x="1141" y="1"/>
                      <a:pt x="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5"/>
              <p:cNvSpPr/>
              <p:nvPr/>
            </p:nvSpPr>
            <p:spPr>
              <a:xfrm>
                <a:off x="2252345" y="2532129"/>
                <a:ext cx="19776" cy="115386"/>
              </a:xfrm>
              <a:custGeom>
                <a:rect b="b" l="l" r="r" t="t"/>
                <a:pathLst>
                  <a:path extrusionOk="0" h="1873" w="321">
                    <a:moveTo>
                      <a:pt x="148" y="0"/>
                    </a:moveTo>
                    <a:cubicBezTo>
                      <a:pt x="141" y="0"/>
                      <a:pt x="135" y="6"/>
                      <a:pt x="135" y="17"/>
                    </a:cubicBezTo>
                    <a:cubicBezTo>
                      <a:pt x="1" y="624"/>
                      <a:pt x="46" y="1254"/>
                      <a:pt x="270" y="1838"/>
                    </a:cubicBezTo>
                    <a:cubicBezTo>
                      <a:pt x="276" y="1861"/>
                      <a:pt x="290" y="1872"/>
                      <a:pt x="301" y="1872"/>
                    </a:cubicBezTo>
                    <a:cubicBezTo>
                      <a:pt x="313" y="1872"/>
                      <a:pt x="321" y="1861"/>
                      <a:pt x="315" y="1838"/>
                    </a:cubicBezTo>
                    <a:cubicBezTo>
                      <a:pt x="147" y="1209"/>
                      <a:pt x="158" y="635"/>
                      <a:pt x="169" y="17"/>
                    </a:cubicBezTo>
                    <a:cubicBezTo>
                      <a:pt x="164" y="6"/>
                      <a:pt x="155" y="0"/>
                      <a:pt x="1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5"/>
              <p:cNvSpPr/>
              <p:nvPr/>
            </p:nvSpPr>
            <p:spPr>
              <a:xfrm>
                <a:off x="2299474" y="2529849"/>
                <a:ext cx="41585" cy="86617"/>
              </a:xfrm>
              <a:custGeom>
                <a:rect b="b" l="l" r="r" t="t"/>
                <a:pathLst>
                  <a:path extrusionOk="0" h="1406" w="675">
                    <a:moveTo>
                      <a:pt x="195" y="1"/>
                    </a:moveTo>
                    <a:cubicBezTo>
                      <a:pt x="191" y="1"/>
                      <a:pt x="186" y="3"/>
                      <a:pt x="180" y="9"/>
                    </a:cubicBezTo>
                    <a:cubicBezTo>
                      <a:pt x="34" y="313"/>
                      <a:pt x="0" y="672"/>
                      <a:pt x="101" y="998"/>
                    </a:cubicBezTo>
                    <a:cubicBezTo>
                      <a:pt x="112" y="1010"/>
                      <a:pt x="124" y="1010"/>
                      <a:pt x="135" y="1010"/>
                    </a:cubicBezTo>
                    <a:cubicBezTo>
                      <a:pt x="156" y="999"/>
                      <a:pt x="276" y="702"/>
                      <a:pt x="402" y="702"/>
                    </a:cubicBezTo>
                    <a:cubicBezTo>
                      <a:pt x="410" y="702"/>
                      <a:pt x="419" y="703"/>
                      <a:pt x="427" y="706"/>
                    </a:cubicBezTo>
                    <a:cubicBezTo>
                      <a:pt x="596" y="762"/>
                      <a:pt x="371" y="1100"/>
                      <a:pt x="326" y="1156"/>
                    </a:cubicBezTo>
                    <a:cubicBezTo>
                      <a:pt x="307" y="1175"/>
                      <a:pt x="321" y="1203"/>
                      <a:pt x="339" y="1203"/>
                    </a:cubicBezTo>
                    <a:cubicBezTo>
                      <a:pt x="342" y="1203"/>
                      <a:pt x="345" y="1202"/>
                      <a:pt x="349" y="1201"/>
                    </a:cubicBezTo>
                    <a:cubicBezTo>
                      <a:pt x="372" y="1193"/>
                      <a:pt x="394" y="1189"/>
                      <a:pt x="414" y="1189"/>
                    </a:cubicBezTo>
                    <a:cubicBezTo>
                      <a:pt x="481" y="1189"/>
                      <a:pt x="526" y="1230"/>
                      <a:pt x="517" y="1291"/>
                    </a:cubicBezTo>
                    <a:cubicBezTo>
                      <a:pt x="517" y="1347"/>
                      <a:pt x="454" y="1372"/>
                      <a:pt x="401" y="1372"/>
                    </a:cubicBezTo>
                    <a:cubicBezTo>
                      <a:pt x="390" y="1372"/>
                      <a:pt x="380" y="1371"/>
                      <a:pt x="371" y="1369"/>
                    </a:cubicBezTo>
                    <a:cubicBezTo>
                      <a:pt x="365" y="1368"/>
                      <a:pt x="360" y="1367"/>
                      <a:pt x="356" y="1367"/>
                    </a:cubicBezTo>
                    <a:cubicBezTo>
                      <a:pt x="333" y="1367"/>
                      <a:pt x="353" y="1393"/>
                      <a:pt x="382" y="1403"/>
                    </a:cubicBezTo>
                    <a:cubicBezTo>
                      <a:pt x="399" y="1405"/>
                      <a:pt x="415" y="1406"/>
                      <a:pt x="430" y="1406"/>
                    </a:cubicBezTo>
                    <a:cubicBezTo>
                      <a:pt x="516" y="1406"/>
                      <a:pt x="573" y="1375"/>
                      <a:pt x="573" y="1279"/>
                    </a:cubicBezTo>
                    <a:cubicBezTo>
                      <a:pt x="573" y="1167"/>
                      <a:pt x="483" y="1133"/>
                      <a:pt x="394" y="1122"/>
                    </a:cubicBezTo>
                    <a:cubicBezTo>
                      <a:pt x="495" y="987"/>
                      <a:pt x="675" y="706"/>
                      <a:pt x="495" y="616"/>
                    </a:cubicBezTo>
                    <a:cubicBezTo>
                      <a:pt x="471" y="605"/>
                      <a:pt x="447" y="600"/>
                      <a:pt x="424" y="600"/>
                    </a:cubicBezTo>
                    <a:cubicBezTo>
                      <a:pt x="306" y="600"/>
                      <a:pt x="203" y="730"/>
                      <a:pt x="146" y="852"/>
                    </a:cubicBezTo>
                    <a:cubicBezTo>
                      <a:pt x="90" y="571"/>
                      <a:pt x="112" y="279"/>
                      <a:pt x="202" y="9"/>
                    </a:cubicBezTo>
                    <a:cubicBezTo>
                      <a:pt x="202" y="3"/>
                      <a:pt x="200" y="1"/>
                      <a:pt x="1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5"/>
              <p:cNvSpPr/>
              <p:nvPr/>
            </p:nvSpPr>
            <p:spPr>
              <a:xfrm>
                <a:off x="2410241" y="1808567"/>
                <a:ext cx="537525" cy="851011"/>
              </a:xfrm>
              <a:custGeom>
                <a:rect b="b" l="l" r="r" t="t"/>
                <a:pathLst>
                  <a:path extrusionOk="0" h="13814" w="8725">
                    <a:moveTo>
                      <a:pt x="1384" y="12605"/>
                    </a:moveTo>
                    <a:lnTo>
                      <a:pt x="1193" y="12616"/>
                    </a:lnTo>
                    <a:cubicBezTo>
                      <a:pt x="1249" y="12605"/>
                      <a:pt x="1316" y="12605"/>
                      <a:pt x="1384" y="12605"/>
                    </a:cubicBezTo>
                    <a:close/>
                    <a:moveTo>
                      <a:pt x="2996" y="0"/>
                    </a:moveTo>
                    <a:cubicBezTo>
                      <a:pt x="2749" y="0"/>
                      <a:pt x="2624" y="1382"/>
                      <a:pt x="2800" y="2183"/>
                    </a:cubicBezTo>
                    <a:cubicBezTo>
                      <a:pt x="3059" y="3420"/>
                      <a:pt x="4295" y="5354"/>
                      <a:pt x="5172" y="6636"/>
                    </a:cubicBezTo>
                    <a:cubicBezTo>
                      <a:pt x="5633" y="7333"/>
                      <a:pt x="5993" y="7827"/>
                      <a:pt x="6038" y="7951"/>
                    </a:cubicBezTo>
                    <a:cubicBezTo>
                      <a:pt x="6162" y="8266"/>
                      <a:pt x="3419" y="11987"/>
                      <a:pt x="3182" y="12167"/>
                    </a:cubicBezTo>
                    <a:cubicBezTo>
                      <a:pt x="3174" y="12173"/>
                      <a:pt x="3157" y="12175"/>
                      <a:pt x="3134" y="12175"/>
                    </a:cubicBezTo>
                    <a:cubicBezTo>
                      <a:pt x="2897" y="12175"/>
                      <a:pt x="1971" y="11884"/>
                      <a:pt x="1653" y="11863"/>
                    </a:cubicBezTo>
                    <a:cubicBezTo>
                      <a:pt x="1647" y="11863"/>
                      <a:pt x="1640" y="11863"/>
                      <a:pt x="1633" y="11863"/>
                    </a:cubicBezTo>
                    <a:cubicBezTo>
                      <a:pt x="1260" y="11863"/>
                      <a:pt x="91" y="12147"/>
                      <a:pt x="91" y="12268"/>
                    </a:cubicBezTo>
                    <a:cubicBezTo>
                      <a:pt x="91" y="12298"/>
                      <a:pt x="177" y="12309"/>
                      <a:pt x="305" y="12309"/>
                    </a:cubicBezTo>
                    <a:cubicBezTo>
                      <a:pt x="640" y="12309"/>
                      <a:pt x="1260" y="12234"/>
                      <a:pt x="1332" y="12234"/>
                    </a:cubicBezTo>
                    <a:cubicBezTo>
                      <a:pt x="1336" y="12234"/>
                      <a:pt x="1338" y="12234"/>
                      <a:pt x="1339" y="12234"/>
                    </a:cubicBezTo>
                    <a:cubicBezTo>
                      <a:pt x="1339" y="12257"/>
                      <a:pt x="12" y="12482"/>
                      <a:pt x="1" y="12605"/>
                    </a:cubicBezTo>
                    <a:cubicBezTo>
                      <a:pt x="1" y="12648"/>
                      <a:pt x="123" y="12664"/>
                      <a:pt x="295" y="12664"/>
                    </a:cubicBezTo>
                    <a:cubicBezTo>
                      <a:pt x="395" y="12664"/>
                      <a:pt x="511" y="12658"/>
                      <a:pt x="630" y="12650"/>
                    </a:cubicBezTo>
                    <a:lnTo>
                      <a:pt x="630" y="12650"/>
                    </a:lnTo>
                    <a:cubicBezTo>
                      <a:pt x="417" y="12673"/>
                      <a:pt x="237" y="12706"/>
                      <a:pt x="237" y="12751"/>
                    </a:cubicBezTo>
                    <a:cubicBezTo>
                      <a:pt x="226" y="12830"/>
                      <a:pt x="732" y="12841"/>
                      <a:pt x="1103" y="12841"/>
                    </a:cubicBezTo>
                    <a:cubicBezTo>
                      <a:pt x="822" y="12841"/>
                      <a:pt x="462" y="12864"/>
                      <a:pt x="439" y="12909"/>
                    </a:cubicBezTo>
                    <a:cubicBezTo>
                      <a:pt x="417" y="12987"/>
                      <a:pt x="1957" y="13044"/>
                      <a:pt x="2171" y="13145"/>
                    </a:cubicBezTo>
                    <a:cubicBezTo>
                      <a:pt x="2373" y="13241"/>
                      <a:pt x="2900" y="13813"/>
                      <a:pt x="3146" y="13813"/>
                    </a:cubicBezTo>
                    <a:cubicBezTo>
                      <a:pt x="3159" y="13813"/>
                      <a:pt x="3171" y="13812"/>
                      <a:pt x="3182" y="13808"/>
                    </a:cubicBezTo>
                    <a:cubicBezTo>
                      <a:pt x="3419" y="13729"/>
                      <a:pt x="3902" y="13269"/>
                      <a:pt x="3902" y="13269"/>
                    </a:cubicBezTo>
                    <a:cubicBezTo>
                      <a:pt x="3902" y="13269"/>
                      <a:pt x="7938" y="10615"/>
                      <a:pt x="8489" y="8637"/>
                    </a:cubicBezTo>
                    <a:cubicBezTo>
                      <a:pt x="8725" y="7760"/>
                      <a:pt x="7837" y="5725"/>
                      <a:pt x="6960" y="4039"/>
                    </a:cubicBezTo>
                    <a:cubicBezTo>
                      <a:pt x="6263" y="2723"/>
                      <a:pt x="5577" y="1621"/>
                      <a:pt x="5420" y="1430"/>
                    </a:cubicBezTo>
                    <a:cubicBezTo>
                      <a:pt x="5274" y="1250"/>
                      <a:pt x="3756" y="171"/>
                      <a:pt x="3014" y="2"/>
                    </a:cubicBezTo>
                    <a:cubicBezTo>
                      <a:pt x="3008" y="1"/>
                      <a:pt x="3002" y="0"/>
                      <a:pt x="2996" y="0"/>
                    </a:cubicBezTo>
                    <a:close/>
                  </a:path>
                </a:pathLst>
              </a:custGeom>
              <a:solidFill>
                <a:srgbClr val="FFBB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5"/>
              <p:cNvSpPr/>
              <p:nvPr/>
            </p:nvSpPr>
            <p:spPr>
              <a:xfrm>
                <a:off x="2552243" y="1798833"/>
                <a:ext cx="288138" cy="327123"/>
              </a:xfrm>
              <a:custGeom>
                <a:rect b="b" l="l" r="r" t="t"/>
                <a:pathLst>
                  <a:path extrusionOk="0" h="5310" w="4677">
                    <a:moveTo>
                      <a:pt x="1281" y="0"/>
                    </a:moveTo>
                    <a:cubicBezTo>
                      <a:pt x="1269" y="0"/>
                      <a:pt x="1258" y="1"/>
                      <a:pt x="1248" y="3"/>
                    </a:cubicBezTo>
                    <a:cubicBezTo>
                      <a:pt x="934" y="82"/>
                      <a:pt x="1035" y="700"/>
                      <a:pt x="428" y="1116"/>
                    </a:cubicBezTo>
                    <a:cubicBezTo>
                      <a:pt x="1" y="1408"/>
                      <a:pt x="608" y="5310"/>
                      <a:pt x="1395" y="5310"/>
                    </a:cubicBezTo>
                    <a:cubicBezTo>
                      <a:pt x="1398" y="5310"/>
                      <a:pt x="1402" y="5310"/>
                      <a:pt x="1406" y="5310"/>
                    </a:cubicBezTo>
                    <a:cubicBezTo>
                      <a:pt x="2977" y="5310"/>
                      <a:pt x="4677" y="2936"/>
                      <a:pt x="4374" y="2476"/>
                    </a:cubicBezTo>
                    <a:cubicBezTo>
                      <a:pt x="3458" y="1058"/>
                      <a:pt x="1673" y="0"/>
                      <a:pt x="12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5"/>
              <p:cNvSpPr/>
              <p:nvPr/>
            </p:nvSpPr>
            <p:spPr>
              <a:xfrm>
                <a:off x="2556001" y="1931594"/>
                <a:ext cx="57480" cy="170707"/>
              </a:xfrm>
              <a:custGeom>
                <a:rect b="b" l="l" r="r" t="t"/>
                <a:pathLst>
                  <a:path extrusionOk="0" h="2771" w="933">
                    <a:moveTo>
                      <a:pt x="183" y="1"/>
                    </a:moveTo>
                    <a:cubicBezTo>
                      <a:pt x="173" y="1"/>
                      <a:pt x="164" y="7"/>
                      <a:pt x="164" y="18"/>
                    </a:cubicBezTo>
                    <a:cubicBezTo>
                      <a:pt x="164" y="378"/>
                      <a:pt x="198" y="749"/>
                      <a:pt x="254" y="1120"/>
                    </a:cubicBezTo>
                    <a:cubicBezTo>
                      <a:pt x="176" y="985"/>
                      <a:pt x="108" y="839"/>
                      <a:pt x="63" y="704"/>
                    </a:cubicBezTo>
                    <a:cubicBezTo>
                      <a:pt x="59" y="690"/>
                      <a:pt x="46" y="683"/>
                      <a:pt x="34" y="683"/>
                    </a:cubicBezTo>
                    <a:cubicBezTo>
                      <a:pt x="17" y="683"/>
                      <a:pt x="0" y="695"/>
                      <a:pt x="7" y="715"/>
                    </a:cubicBezTo>
                    <a:cubicBezTo>
                      <a:pt x="63" y="951"/>
                      <a:pt x="164" y="1187"/>
                      <a:pt x="288" y="1401"/>
                    </a:cubicBezTo>
                    <a:cubicBezTo>
                      <a:pt x="288" y="1401"/>
                      <a:pt x="299" y="1412"/>
                      <a:pt x="311" y="1412"/>
                    </a:cubicBezTo>
                    <a:cubicBezTo>
                      <a:pt x="400" y="1884"/>
                      <a:pt x="580" y="2334"/>
                      <a:pt x="828" y="2750"/>
                    </a:cubicBezTo>
                    <a:cubicBezTo>
                      <a:pt x="835" y="2764"/>
                      <a:pt x="849" y="2771"/>
                      <a:pt x="865" y="2771"/>
                    </a:cubicBezTo>
                    <a:cubicBezTo>
                      <a:pt x="897" y="2771"/>
                      <a:pt x="933" y="2743"/>
                      <a:pt x="918" y="2705"/>
                    </a:cubicBezTo>
                    <a:cubicBezTo>
                      <a:pt x="603" y="1828"/>
                      <a:pt x="288" y="951"/>
                      <a:pt x="209" y="18"/>
                    </a:cubicBezTo>
                    <a:cubicBezTo>
                      <a:pt x="204" y="7"/>
                      <a:pt x="193" y="1"/>
                      <a:pt x="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5"/>
              <p:cNvSpPr/>
              <p:nvPr/>
            </p:nvSpPr>
            <p:spPr>
              <a:xfrm>
                <a:off x="1784140" y="2621088"/>
                <a:ext cx="139295" cy="223503"/>
              </a:xfrm>
              <a:custGeom>
                <a:rect b="b" l="l" r="r" t="t"/>
                <a:pathLst>
                  <a:path extrusionOk="0" h="3628" w="2261">
                    <a:moveTo>
                      <a:pt x="990" y="1"/>
                    </a:moveTo>
                    <a:lnTo>
                      <a:pt x="990" y="1"/>
                    </a:lnTo>
                    <a:cubicBezTo>
                      <a:pt x="776" y="462"/>
                      <a:pt x="1" y="1327"/>
                      <a:pt x="34" y="2182"/>
                    </a:cubicBezTo>
                    <a:cubicBezTo>
                      <a:pt x="46" y="2452"/>
                      <a:pt x="372" y="2868"/>
                      <a:pt x="507" y="3025"/>
                    </a:cubicBezTo>
                    <a:cubicBezTo>
                      <a:pt x="638" y="3167"/>
                      <a:pt x="1463" y="3628"/>
                      <a:pt x="1683" y="3628"/>
                    </a:cubicBezTo>
                    <a:cubicBezTo>
                      <a:pt x="1707" y="3628"/>
                      <a:pt x="1724" y="3622"/>
                      <a:pt x="1732" y="3610"/>
                    </a:cubicBezTo>
                    <a:cubicBezTo>
                      <a:pt x="1786" y="3511"/>
                      <a:pt x="1138" y="3012"/>
                      <a:pt x="874" y="2814"/>
                    </a:cubicBezTo>
                    <a:lnTo>
                      <a:pt x="874" y="2814"/>
                    </a:lnTo>
                    <a:cubicBezTo>
                      <a:pt x="1143" y="3010"/>
                      <a:pt x="1832" y="3498"/>
                      <a:pt x="2055" y="3498"/>
                    </a:cubicBezTo>
                    <a:cubicBezTo>
                      <a:pt x="2075" y="3498"/>
                      <a:pt x="2091" y="3494"/>
                      <a:pt x="2103" y="3486"/>
                    </a:cubicBezTo>
                    <a:cubicBezTo>
                      <a:pt x="2147" y="3454"/>
                      <a:pt x="2090" y="3359"/>
                      <a:pt x="1982" y="3238"/>
                    </a:cubicBezTo>
                    <a:lnTo>
                      <a:pt x="1982" y="3238"/>
                    </a:lnTo>
                    <a:cubicBezTo>
                      <a:pt x="2016" y="3253"/>
                      <a:pt x="2047" y="3262"/>
                      <a:pt x="2072" y="3262"/>
                    </a:cubicBezTo>
                    <a:cubicBezTo>
                      <a:pt x="2089" y="3262"/>
                      <a:pt x="2103" y="3258"/>
                      <a:pt x="2114" y="3250"/>
                    </a:cubicBezTo>
                    <a:cubicBezTo>
                      <a:pt x="2179" y="3200"/>
                      <a:pt x="2092" y="3047"/>
                      <a:pt x="1948" y="2867"/>
                    </a:cubicBezTo>
                    <a:lnTo>
                      <a:pt x="1948" y="2867"/>
                    </a:lnTo>
                    <a:cubicBezTo>
                      <a:pt x="2021" y="2926"/>
                      <a:pt x="2081" y="2963"/>
                      <a:pt x="2116" y="2963"/>
                    </a:cubicBezTo>
                    <a:cubicBezTo>
                      <a:pt x="2124" y="2963"/>
                      <a:pt x="2131" y="2962"/>
                      <a:pt x="2137" y="2958"/>
                    </a:cubicBezTo>
                    <a:cubicBezTo>
                      <a:pt x="2260" y="2879"/>
                      <a:pt x="1136" y="1294"/>
                      <a:pt x="1125" y="1215"/>
                    </a:cubicBezTo>
                    <a:cubicBezTo>
                      <a:pt x="1114" y="1136"/>
                      <a:pt x="1563" y="968"/>
                      <a:pt x="1743" y="788"/>
                    </a:cubicBezTo>
                    <a:cubicBezTo>
                      <a:pt x="1867" y="664"/>
                      <a:pt x="1923" y="484"/>
                      <a:pt x="1889" y="316"/>
                    </a:cubicBezTo>
                    <a:cubicBezTo>
                      <a:pt x="1888" y="313"/>
                      <a:pt x="1885" y="312"/>
                      <a:pt x="1881" y="312"/>
                    </a:cubicBezTo>
                    <a:cubicBezTo>
                      <a:pt x="1827" y="312"/>
                      <a:pt x="1561" y="509"/>
                      <a:pt x="1383" y="540"/>
                    </a:cubicBezTo>
                    <a:cubicBezTo>
                      <a:pt x="1249" y="574"/>
                      <a:pt x="1102" y="585"/>
                      <a:pt x="945" y="585"/>
                    </a:cubicBezTo>
                    <a:cubicBezTo>
                      <a:pt x="911" y="574"/>
                      <a:pt x="990" y="1"/>
                      <a:pt x="990" y="1"/>
                    </a:cubicBezTo>
                    <a:close/>
                  </a:path>
                </a:pathLst>
              </a:custGeom>
              <a:solidFill>
                <a:srgbClr val="FFBB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 name="Google Shape;702;p35"/>
            <p:cNvSpPr/>
            <p:nvPr/>
          </p:nvSpPr>
          <p:spPr>
            <a:xfrm flipH="1">
              <a:off x="2273493" y="1703678"/>
              <a:ext cx="98732" cy="192788"/>
            </a:xfrm>
            <a:custGeom>
              <a:rect b="b" l="l" r="r" t="t"/>
              <a:pathLst>
                <a:path extrusionOk="0" h="3134" w="1605">
                  <a:moveTo>
                    <a:pt x="1494" y="1"/>
                  </a:moveTo>
                  <a:cubicBezTo>
                    <a:pt x="1481" y="1"/>
                    <a:pt x="1470" y="7"/>
                    <a:pt x="1470" y="22"/>
                  </a:cubicBezTo>
                  <a:cubicBezTo>
                    <a:pt x="1346" y="842"/>
                    <a:pt x="1357" y="1686"/>
                    <a:pt x="1245" y="2506"/>
                  </a:cubicBezTo>
                  <a:cubicBezTo>
                    <a:pt x="1121" y="2428"/>
                    <a:pt x="997" y="2360"/>
                    <a:pt x="851" y="2304"/>
                  </a:cubicBezTo>
                  <a:cubicBezTo>
                    <a:pt x="829" y="2304"/>
                    <a:pt x="795" y="2945"/>
                    <a:pt x="773" y="2990"/>
                  </a:cubicBezTo>
                  <a:cubicBezTo>
                    <a:pt x="491" y="2934"/>
                    <a:pt x="233" y="2776"/>
                    <a:pt x="42" y="2563"/>
                  </a:cubicBezTo>
                  <a:cubicBezTo>
                    <a:pt x="38" y="2556"/>
                    <a:pt x="33" y="2553"/>
                    <a:pt x="28" y="2553"/>
                  </a:cubicBezTo>
                  <a:cubicBezTo>
                    <a:pt x="15" y="2553"/>
                    <a:pt x="0" y="2569"/>
                    <a:pt x="8" y="2585"/>
                  </a:cubicBezTo>
                  <a:cubicBezTo>
                    <a:pt x="143" y="2889"/>
                    <a:pt x="435" y="3091"/>
                    <a:pt x="761" y="3125"/>
                  </a:cubicBezTo>
                  <a:lnTo>
                    <a:pt x="773" y="3125"/>
                  </a:lnTo>
                  <a:cubicBezTo>
                    <a:pt x="801" y="3130"/>
                    <a:pt x="829" y="3133"/>
                    <a:pt x="850" y="3133"/>
                  </a:cubicBezTo>
                  <a:cubicBezTo>
                    <a:pt x="871" y="3133"/>
                    <a:pt x="885" y="3130"/>
                    <a:pt x="885" y="3125"/>
                  </a:cubicBezTo>
                  <a:cubicBezTo>
                    <a:pt x="930" y="2934"/>
                    <a:pt x="975" y="2540"/>
                    <a:pt x="975" y="2540"/>
                  </a:cubicBezTo>
                  <a:cubicBezTo>
                    <a:pt x="1030" y="2577"/>
                    <a:pt x="1269" y="2739"/>
                    <a:pt x="1352" y="2739"/>
                  </a:cubicBezTo>
                  <a:cubicBezTo>
                    <a:pt x="1371" y="2739"/>
                    <a:pt x="1382" y="2730"/>
                    <a:pt x="1380" y="2709"/>
                  </a:cubicBezTo>
                  <a:cubicBezTo>
                    <a:pt x="1492" y="1854"/>
                    <a:pt x="1604" y="899"/>
                    <a:pt x="1526" y="22"/>
                  </a:cubicBezTo>
                  <a:cubicBezTo>
                    <a:pt x="1526" y="9"/>
                    <a:pt x="1509"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grpSp>
        <p:nvGrpSpPr>
          <p:cNvPr id="707" name="Google Shape;707;p36"/>
          <p:cNvGrpSpPr/>
          <p:nvPr/>
        </p:nvGrpSpPr>
        <p:grpSpPr>
          <a:xfrm>
            <a:off x="4472535" y="4507992"/>
            <a:ext cx="4190992" cy="649045"/>
            <a:chOff x="2641750" y="4551625"/>
            <a:chExt cx="5355900" cy="829450"/>
          </a:xfrm>
        </p:grpSpPr>
        <p:sp>
          <p:nvSpPr>
            <p:cNvPr id="708" name="Google Shape;708;p36"/>
            <p:cNvSpPr/>
            <p:nvPr/>
          </p:nvSpPr>
          <p:spPr>
            <a:xfrm>
              <a:off x="2641750" y="4551625"/>
              <a:ext cx="5355900" cy="110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6"/>
            <p:cNvSpPr/>
            <p:nvPr/>
          </p:nvSpPr>
          <p:spPr>
            <a:xfrm rot="5400000">
              <a:off x="3573375" y="4939475"/>
              <a:ext cx="772500" cy="110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 name="Google Shape;710;p36"/>
          <p:cNvSpPr txBox="1"/>
          <p:nvPr>
            <p:ph type="title"/>
          </p:nvPr>
        </p:nvSpPr>
        <p:spPr>
          <a:xfrm>
            <a:off x="621100" y="539500"/>
            <a:ext cx="3534000" cy="40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711" name="Google Shape;711;p36"/>
          <p:cNvSpPr txBox="1"/>
          <p:nvPr>
            <p:ph idx="1" type="subTitle"/>
          </p:nvPr>
        </p:nvSpPr>
        <p:spPr>
          <a:xfrm>
            <a:off x="621100" y="1005325"/>
            <a:ext cx="3534000" cy="1143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the Moon</a:t>
            </a:r>
            <a:endParaRPr/>
          </a:p>
        </p:txBody>
      </p:sp>
      <p:grpSp>
        <p:nvGrpSpPr>
          <p:cNvPr id="712" name="Google Shape;712;p36"/>
          <p:cNvGrpSpPr/>
          <p:nvPr/>
        </p:nvGrpSpPr>
        <p:grpSpPr>
          <a:xfrm rot="1727007">
            <a:off x="8030664" y="2496619"/>
            <a:ext cx="1068350" cy="1265702"/>
            <a:chOff x="971146" y="3061361"/>
            <a:chExt cx="786321" cy="931635"/>
          </a:xfrm>
        </p:grpSpPr>
        <p:sp>
          <p:nvSpPr>
            <p:cNvPr id="713" name="Google Shape;713;p36"/>
            <p:cNvSpPr/>
            <p:nvPr/>
          </p:nvSpPr>
          <p:spPr>
            <a:xfrm>
              <a:off x="971146" y="3061361"/>
              <a:ext cx="786321" cy="785631"/>
            </a:xfrm>
            <a:custGeom>
              <a:rect b="b" l="l" r="r" t="t"/>
              <a:pathLst>
                <a:path extrusionOk="0" h="14796" w="14809">
                  <a:moveTo>
                    <a:pt x="7398" y="1"/>
                  </a:moveTo>
                  <a:cubicBezTo>
                    <a:pt x="3307" y="1"/>
                    <a:pt x="0" y="3308"/>
                    <a:pt x="0" y="7398"/>
                  </a:cubicBezTo>
                  <a:cubicBezTo>
                    <a:pt x="0" y="11489"/>
                    <a:pt x="3307" y="14796"/>
                    <a:pt x="7398" y="14796"/>
                  </a:cubicBezTo>
                  <a:cubicBezTo>
                    <a:pt x="11488" y="14796"/>
                    <a:pt x="14809" y="11489"/>
                    <a:pt x="14809" y="7398"/>
                  </a:cubicBezTo>
                  <a:cubicBezTo>
                    <a:pt x="14809" y="3308"/>
                    <a:pt x="11488" y="1"/>
                    <a:pt x="7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6"/>
            <p:cNvSpPr/>
            <p:nvPr/>
          </p:nvSpPr>
          <p:spPr>
            <a:xfrm>
              <a:off x="1310326" y="3715774"/>
              <a:ext cx="142514" cy="277222"/>
            </a:xfrm>
            <a:custGeom>
              <a:rect b="b" l="l" r="r" t="t"/>
              <a:pathLst>
                <a:path extrusionOk="0" h="5221" w="2684">
                  <a:moveTo>
                    <a:pt x="2683" y="1"/>
                  </a:moveTo>
                  <a:lnTo>
                    <a:pt x="0" y="80"/>
                  </a:lnTo>
                  <a:lnTo>
                    <a:pt x="1488" y="5220"/>
                  </a:lnTo>
                  <a:lnTo>
                    <a:pt x="26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6"/>
            <p:cNvSpPr/>
            <p:nvPr/>
          </p:nvSpPr>
          <p:spPr>
            <a:xfrm>
              <a:off x="1193248" y="3168562"/>
              <a:ext cx="363240" cy="581152"/>
            </a:xfrm>
            <a:custGeom>
              <a:rect b="b" l="l" r="r" t="t"/>
              <a:pathLst>
                <a:path extrusionOk="0" h="10945" w="6841">
                  <a:moveTo>
                    <a:pt x="3401" y="0"/>
                  </a:moveTo>
                  <a:cubicBezTo>
                    <a:pt x="2830" y="0"/>
                    <a:pt x="2272" y="133"/>
                    <a:pt x="1780" y="399"/>
                  </a:cubicBezTo>
                  <a:cubicBezTo>
                    <a:pt x="1289" y="638"/>
                    <a:pt x="864" y="1010"/>
                    <a:pt x="545" y="1448"/>
                  </a:cubicBezTo>
                  <a:cubicBezTo>
                    <a:pt x="227" y="1873"/>
                    <a:pt x="41" y="2378"/>
                    <a:pt x="1" y="2909"/>
                  </a:cubicBezTo>
                  <a:lnTo>
                    <a:pt x="1714" y="3613"/>
                  </a:lnTo>
                  <a:cubicBezTo>
                    <a:pt x="1767" y="3307"/>
                    <a:pt x="1913" y="3029"/>
                    <a:pt x="2112" y="2803"/>
                  </a:cubicBezTo>
                  <a:cubicBezTo>
                    <a:pt x="2314" y="2588"/>
                    <a:pt x="2600" y="2470"/>
                    <a:pt x="2890" y="2470"/>
                  </a:cubicBezTo>
                  <a:cubicBezTo>
                    <a:pt x="2905" y="2470"/>
                    <a:pt x="2921" y="2470"/>
                    <a:pt x="2936" y="2471"/>
                  </a:cubicBezTo>
                  <a:cubicBezTo>
                    <a:pt x="2954" y="2470"/>
                    <a:pt x="2971" y="2470"/>
                    <a:pt x="2989" y="2470"/>
                  </a:cubicBezTo>
                  <a:cubicBezTo>
                    <a:pt x="3290" y="2470"/>
                    <a:pt x="3586" y="2576"/>
                    <a:pt x="3799" y="2789"/>
                  </a:cubicBezTo>
                  <a:cubicBezTo>
                    <a:pt x="3998" y="3002"/>
                    <a:pt x="4105" y="3281"/>
                    <a:pt x="4105" y="3560"/>
                  </a:cubicBezTo>
                  <a:cubicBezTo>
                    <a:pt x="4105" y="3879"/>
                    <a:pt x="3945" y="4171"/>
                    <a:pt x="3693" y="4357"/>
                  </a:cubicBezTo>
                  <a:cubicBezTo>
                    <a:pt x="3417" y="4545"/>
                    <a:pt x="3094" y="4650"/>
                    <a:pt x="2757" y="4650"/>
                  </a:cubicBezTo>
                  <a:cubicBezTo>
                    <a:pt x="2737" y="4650"/>
                    <a:pt x="2717" y="4650"/>
                    <a:pt x="2697" y="4649"/>
                  </a:cubicBezTo>
                  <a:cubicBezTo>
                    <a:pt x="2511" y="4649"/>
                    <a:pt x="2312" y="4622"/>
                    <a:pt x="2112" y="4596"/>
                  </a:cubicBezTo>
                  <a:cubicBezTo>
                    <a:pt x="1966" y="4569"/>
                    <a:pt x="1820" y="4529"/>
                    <a:pt x="1687" y="4476"/>
                  </a:cubicBezTo>
                  <a:lnTo>
                    <a:pt x="1687" y="7239"/>
                  </a:lnTo>
                  <a:lnTo>
                    <a:pt x="3945" y="7425"/>
                  </a:lnTo>
                  <a:lnTo>
                    <a:pt x="3945" y="7425"/>
                  </a:lnTo>
                  <a:lnTo>
                    <a:pt x="3932" y="6681"/>
                  </a:lnTo>
                  <a:cubicBezTo>
                    <a:pt x="4344" y="6668"/>
                    <a:pt x="4755" y="6561"/>
                    <a:pt x="5127" y="6362"/>
                  </a:cubicBezTo>
                  <a:cubicBezTo>
                    <a:pt x="5605" y="6123"/>
                    <a:pt x="6017" y="5778"/>
                    <a:pt x="6323" y="5339"/>
                  </a:cubicBezTo>
                  <a:cubicBezTo>
                    <a:pt x="6655" y="4835"/>
                    <a:pt x="6841" y="4237"/>
                    <a:pt x="6814" y="3639"/>
                  </a:cubicBezTo>
                  <a:cubicBezTo>
                    <a:pt x="6814" y="3015"/>
                    <a:pt x="6655" y="2418"/>
                    <a:pt x="6376" y="1873"/>
                  </a:cubicBezTo>
                  <a:cubicBezTo>
                    <a:pt x="6084" y="1329"/>
                    <a:pt x="5672" y="850"/>
                    <a:pt x="5154" y="518"/>
                  </a:cubicBezTo>
                  <a:cubicBezTo>
                    <a:pt x="4636" y="173"/>
                    <a:pt x="4025" y="0"/>
                    <a:pt x="3401" y="0"/>
                  </a:cubicBezTo>
                  <a:close/>
                  <a:moveTo>
                    <a:pt x="2856" y="7916"/>
                  </a:moveTo>
                  <a:cubicBezTo>
                    <a:pt x="2458" y="7916"/>
                    <a:pt x="2086" y="8075"/>
                    <a:pt x="1807" y="8354"/>
                  </a:cubicBezTo>
                  <a:cubicBezTo>
                    <a:pt x="1502" y="8633"/>
                    <a:pt x="1342" y="9018"/>
                    <a:pt x="1342" y="9417"/>
                  </a:cubicBezTo>
                  <a:cubicBezTo>
                    <a:pt x="1342" y="9815"/>
                    <a:pt x="1488" y="10200"/>
                    <a:pt x="1767" y="10493"/>
                  </a:cubicBezTo>
                  <a:cubicBezTo>
                    <a:pt x="2033" y="10785"/>
                    <a:pt x="2405" y="10944"/>
                    <a:pt x="2803" y="10944"/>
                  </a:cubicBezTo>
                  <a:cubicBezTo>
                    <a:pt x="3188" y="10944"/>
                    <a:pt x="3560" y="10785"/>
                    <a:pt x="3812" y="10479"/>
                  </a:cubicBezTo>
                  <a:cubicBezTo>
                    <a:pt x="4078" y="10174"/>
                    <a:pt x="4224" y="9775"/>
                    <a:pt x="4211" y="9364"/>
                  </a:cubicBezTo>
                  <a:cubicBezTo>
                    <a:pt x="4224" y="8965"/>
                    <a:pt x="4091" y="8593"/>
                    <a:pt x="3812" y="8314"/>
                  </a:cubicBezTo>
                  <a:cubicBezTo>
                    <a:pt x="3560" y="8062"/>
                    <a:pt x="3215" y="7916"/>
                    <a:pt x="2856" y="791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 name="Google Shape;716;p36"/>
          <p:cNvGrpSpPr/>
          <p:nvPr/>
        </p:nvGrpSpPr>
        <p:grpSpPr>
          <a:xfrm>
            <a:off x="3885135" y="2571529"/>
            <a:ext cx="2522166" cy="1940238"/>
            <a:chOff x="1988458" y="2076912"/>
            <a:chExt cx="3223215" cy="2479538"/>
          </a:xfrm>
        </p:grpSpPr>
        <p:grpSp>
          <p:nvGrpSpPr>
            <p:cNvPr id="717" name="Google Shape;717;p36"/>
            <p:cNvGrpSpPr/>
            <p:nvPr/>
          </p:nvGrpSpPr>
          <p:grpSpPr>
            <a:xfrm>
              <a:off x="2259663" y="2076912"/>
              <a:ext cx="2952010" cy="2479538"/>
              <a:chOff x="2259663" y="2076912"/>
              <a:chExt cx="2952010" cy="2479538"/>
            </a:xfrm>
          </p:grpSpPr>
          <p:sp>
            <p:nvSpPr>
              <p:cNvPr id="718" name="Google Shape;718;p36"/>
              <p:cNvSpPr/>
              <p:nvPr/>
            </p:nvSpPr>
            <p:spPr>
              <a:xfrm>
                <a:off x="4504721" y="4249309"/>
                <a:ext cx="523962" cy="305378"/>
              </a:xfrm>
              <a:custGeom>
                <a:rect b="b" l="l" r="r" t="t"/>
                <a:pathLst>
                  <a:path extrusionOk="0" h="4676" w="8023">
                    <a:moveTo>
                      <a:pt x="532" y="1"/>
                    </a:moveTo>
                    <a:cubicBezTo>
                      <a:pt x="519" y="41"/>
                      <a:pt x="1" y="891"/>
                      <a:pt x="359" y="1515"/>
                    </a:cubicBezTo>
                    <a:cubicBezTo>
                      <a:pt x="585" y="1927"/>
                      <a:pt x="1116" y="2139"/>
                      <a:pt x="1953" y="2139"/>
                    </a:cubicBezTo>
                    <a:lnTo>
                      <a:pt x="2006" y="2139"/>
                    </a:lnTo>
                    <a:cubicBezTo>
                      <a:pt x="2976" y="2139"/>
                      <a:pt x="3374" y="2710"/>
                      <a:pt x="3799" y="3321"/>
                    </a:cubicBezTo>
                    <a:cubicBezTo>
                      <a:pt x="4264" y="3999"/>
                      <a:pt x="4742" y="4676"/>
                      <a:pt x="5897" y="4676"/>
                    </a:cubicBezTo>
                    <a:cubicBezTo>
                      <a:pt x="6442" y="4676"/>
                      <a:pt x="7133" y="4530"/>
                      <a:pt x="8022" y="4158"/>
                    </a:cubicBezTo>
                    <a:lnTo>
                      <a:pt x="7943" y="3972"/>
                    </a:lnTo>
                    <a:cubicBezTo>
                      <a:pt x="7063" y="4326"/>
                      <a:pt x="6405" y="4469"/>
                      <a:pt x="5894" y="4469"/>
                    </a:cubicBezTo>
                    <a:cubicBezTo>
                      <a:pt x="4831" y="4469"/>
                      <a:pt x="4407" y="3848"/>
                      <a:pt x="3958" y="3202"/>
                    </a:cubicBezTo>
                    <a:cubicBezTo>
                      <a:pt x="3520" y="2578"/>
                      <a:pt x="3082" y="1927"/>
                      <a:pt x="2006" y="1927"/>
                    </a:cubicBezTo>
                    <a:lnTo>
                      <a:pt x="1980" y="1927"/>
                    </a:lnTo>
                    <a:cubicBezTo>
                      <a:pt x="1209" y="1927"/>
                      <a:pt x="718" y="1754"/>
                      <a:pt x="519" y="1409"/>
                    </a:cubicBezTo>
                    <a:cubicBezTo>
                      <a:pt x="226" y="891"/>
                      <a:pt x="705" y="121"/>
                      <a:pt x="705" y="121"/>
                    </a:cubicBezTo>
                    <a:lnTo>
                      <a:pt x="5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6"/>
              <p:cNvSpPr/>
              <p:nvPr/>
            </p:nvSpPr>
            <p:spPr>
              <a:xfrm>
                <a:off x="4991326" y="4493950"/>
                <a:ext cx="220348" cy="59038"/>
              </a:xfrm>
              <a:custGeom>
                <a:rect b="b" l="l" r="r" t="t"/>
                <a:pathLst>
                  <a:path extrusionOk="0" h="904" w="3374">
                    <a:moveTo>
                      <a:pt x="0" y="0"/>
                    </a:moveTo>
                    <a:lnTo>
                      <a:pt x="0" y="903"/>
                    </a:lnTo>
                    <a:lnTo>
                      <a:pt x="3374" y="903"/>
                    </a:lnTo>
                    <a:lnTo>
                      <a:pt x="3374" y="0"/>
                    </a:lnTo>
                    <a:close/>
                  </a:path>
                </a:pathLst>
              </a:custGeom>
              <a:solidFill>
                <a:srgbClr val="FBF4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6"/>
              <p:cNvSpPr/>
              <p:nvPr/>
            </p:nvSpPr>
            <p:spPr>
              <a:xfrm>
                <a:off x="4991326" y="4435826"/>
                <a:ext cx="220348" cy="120623"/>
              </a:xfrm>
              <a:custGeom>
                <a:rect b="b" l="l" r="r" t="t"/>
                <a:pathLst>
                  <a:path extrusionOk="0" h="1847" w="3374">
                    <a:moveTo>
                      <a:pt x="1687" y="0"/>
                    </a:moveTo>
                    <a:cubicBezTo>
                      <a:pt x="757" y="0"/>
                      <a:pt x="0" y="412"/>
                      <a:pt x="0" y="917"/>
                    </a:cubicBezTo>
                    <a:cubicBezTo>
                      <a:pt x="0" y="1435"/>
                      <a:pt x="757" y="1846"/>
                      <a:pt x="1687" y="1846"/>
                    </a:cubicBezTo>
                    <a:cubicBezTo>
                      <a:pt x="2617" y="1846"/>
                      <a:pt x="3374" y="1435"/>
                      <a:pt x="3374" y="917"/>
                    </a:cubicBezTo>
                    <a:cubicBezTo>
                      <a:pt x="3374" y="412"/>
                      <a:pt x="2617" y="0"/>
                      <a:pt x="16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6"/>
              <p:cNvSpPr/>
              <p:nvPr/>
            </p:nvSpPr>
            <p:spPr>
              <a:xfrm>
                <a:off x="3738014" y="4232003"/>
                <a:ext cx="668749" cy="245491"/>
              </a:xfrm>
              <a:custGeom>
                <a:rect b="b" l="l" r="r" t="t"/>
                <a:pathLst>
                  <a:path extrusionOk="0" h="3759" w="10240">
                    <a:moveTo>
                      <a:pt x="0" y="0"/>
                    </a:moveTo>
                    <a:lnTo>
                      <a:pt x="0" y="3759"/>
                    </a:lnTo>
                    <a:lnTo>
                      <a:pt x="10240" y="3759"/>
                    </a:lnTo>
                    <a:lnTo>
                      <a:pt x="102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6"/>
              <p:cNvSpPr/>
              <p:nvPr/>
            </p:nvSpPr>
            <p:spPr>
              <a:xfrm>
                <a:off x="3632151" y="4433214"/>
                <a:ext cx="874402" cy="44278"/>
              </a:xfrm>
              <a:custGeom>
                <a:rect b="b" l="l" r="r" t="t"/>
                <a:pathLst>
                  <a:path extrusionOk="0" h="678" w="13389">
                    <a:moveTo>
                      <a:pt x="1" y="1"/>
                    </a:moveTo>
                    <a:lnTo>
                      <a:pt x="1" y="678"/>
                    </a:lnTo>
                    <a:lnTo>
                      <a:pt x="13388" y="678"/>
                    </a:lnTo>
                    <a:lnTo>
                      <a:pt x="133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6"/>
              <p:cNvSpPr/>
              <p:nvPr/>
            </p:nvSpPr>
            <p:spPr>
              <a:xfrm>
                <a:off x="3321680" y="4477427"/>
                <a:ext cx="1514416" cy="74712"/>
              </a:xfrm>
              <a:custGeom>
                <a:rect b="b" l="l" r="r" t="t"/>
                <a:pathLst>
                  <a:path extrusionOk="0" h="1144" w="23189">
                    <a:moveTo>
                      <a:pt x="0" y="1"/>
                    </a:moveTo>
                    <a:lnTo>
                      <a:pt x="0" y="1143"/>
                    </a:lnTo>
                    <a:lnTo>
                      <a:pt x="23189" y="1143"/>
                    </a:lnTo>
                    <a:lnTo>
                      <a:pt x="231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6"/>
              <p:cNvSpPr/>
              <p:nvPr/>
            </p:nvSpPr>
            <p:spPr>
              <a:xfrm>
                <a:off x="3184600" y="2898887"/>
                <a:ext cx="1775580" cy="1425140"/>
              </a:xfrm>
              <a:custGeom>
                <a:rect b="b" l="l" r="r" t="t"/>
                <a:pathLst>
                  <a:path extrusionOk="0" h="21822" w="27188">
                    <a:moveTo>
                      <a:pt x="1023" y="0"/>
                    </a:moveTo>
                    <a:cubicBezTo>
                      <a:pt x="466" y="0"/>
                      <a:pt x="1" y="452"/>
                      <a:pt x="1" y="1023"/>
                    </a:cubicBezTo>
                    <a:lnTo>
                      <a:pt x="1" y="20799"/>
                    </a:lnTo>
                    <a:cubicBezTo>
                      <a:pt x="1" y="21356"/>
                      <a:pt x="466" y="21821"/>
                      <a:pt x="1023" y="21821"/>
                    </a:cubicBezTo>
                    <a:lnTo>
                      <a:pt x="26165" y="21821"/>
                    </a:lnTo>
                    <a:cubicBezTo>
                      <a:pt x="26736" y="21821"/>
                      <a:pt x="27187" y="21356"/>
                      <a:pt x="27187" y="20799"/>
                    </a:cubicBezTo>
                    <a:lnTo>
                      <a:pt x="27187" y="1023"/>
                    </a:lnTo>
                    <a:cubicBezTo>
                      <a:pt x="27187" y="452"/>
                      <a:pt x="26736" y="0"/>
                      <a:pt x="261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6"/>
              <p:cNvSpPr/>
              <p:nvPr/>
            </p:nvSpPr>
            <p:spPr>
              <a:xfrm>
                <a:off x="3247948" y="2950937"/>
                <a:ext cx="1648884" cy="1112840"/>
              </a:xfrm>
              <a:custGeom>
                <a:rect b="b" l="l" r="r" t="t"/>
                <a:pathLst>
                  <a:path extrusionOk="0" h="17040" w="25248">
                    <a:moveTo>
                      <a:pt x="983" y="0"/>
                    </a:moveTo>
                    <a:cubicBezTo>
                      <a:pt x="439" y="0"/>
                      <a:pt x="0" y="438"/>
                      <a:pt x="0" y="983"/>
                    </a:cubicBezTo>
                    <a:lnTo>
                      <a:pt x="0" y="16057"/>
                    </a:lnTo>
                    <a:cubicBezTo>
                      <a:pt x="0" y="16602"/>
                      <a:pt x="439" y="17040"/>
                      <a:pt x="983" y="17040"/>
                    </a:cubicBezTo>
                    <a:lnTo>
                      <a:pt x="24265" y="17040"/>
                    </a:lnTo>
                    <a:cubicBezTo>
                      <a:pt x="24809" y="17040"/>
                      <a:pt x="25248" y="16602"/>
                      <a:pt x="25248" y="16057"/>
                    </a:cubicBezTo>
                    <a:lnTo>
                      <a:pt x="25248" y="983"/>
                    </a:lnTo>
                    <a:cubicBezTo>
                      <a:pt x="25248" y="438"/>
                      <a:pt x="24809" y="0"/>
                      <a:pt x="242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 name="Google Shape;726;p36"/>
              <p:cNvGrpSpPr/>
              <p:nvPr/>
            </p:nvGrpSpPr>
            <p:grpSpPr>
              <a:xfrm>
                <a:off x="3768927" y="3203747"/>
                <a:ext cx="619913" cy="607223"/>
                <a:chOff x="113640" y="3863859"/>
                <a:chExt cx="619913" cy="607223"/>
              </a:xfrm>
            </p:grpSpPr>
            <p:sp>
              <p:nvSpPr>
                <p:cNvPr id="727" name="Google Shape;727;p36"/>
                <p:cNvSpPr/>
                <p:nvPr/>
              </p:nvSpPr>
              <p:spPr>
                <a:xfrm>
                  <a:off x="113640" y="3863859"/>
                  <a:ext cx="619913" cy="607223"/>
                </a:xfrm>
                <a:custGeom>
                  <a:rect b="b" l="l" r="r" t="t"/>
                  <a:pathLst>
                    <a:path extrusionOk="0" h="11436" w="11675">
                      <a:moveTo>
                        <a:pt x="5499" y="1"/>
                      </a:moveTo>
                      <a:lnTo>
                        <a:pt x="4861" y="4171"/>
                      </a:lnTo>
                      <a:lnTo>
                        <a:pt x="1833" y="1940"/>
                      </a:lnTo>
                      <a:lnTo>
                        <a:pt x="3268" y="5194"/>
                      </a:lnTo>
                      <a:lnTo>
                        <a:pt x="0" y="5937"/>
                      </a:lnTo>
                      <a:lnTo>
                        <a:pt x="3095" y="6854"/>
                      </a:lnTo>
                      <a:lnTo>
                        <a:pt x="1554" y="10174"/>
                      </a:lnTo>
                      <a:lnTo>
                        <a:pt x="4689" y="7823"/>
                      </a:lnTo>
                      <a:lnTo>
                        <a:pt x="5432" y="11436"/>
                      </a:lnTo>
                      <a:lnTo>
                        <a:pt x="6986" y="7823"/>
                      </a:lnTo>
                      <a:lnTo>
                        <a:pt x="9842" y="10453"/>
                      </a:lnTo>
                      <a:lnTo>
                        <a:pt x="7836" y="6455"/>
                      </a:lnTo>
                      <a:lnTo>
                        <a:pt x="11674" y="6628"/>
                      </a:lnTo>
                      <a:lnTo>
                        <a:pt x="7557" y="4968"/>
                      </a:lnTo>
                      <a:lnTo>
                        <a:pt x="10931" y="3255"/>
                      </a:lnTo>
                      <a:lnTo>
                        <a:pt x="6588" y="4171"/>
                      </a:lnTo>
                      <a:lnTo>
                        <a:pt x="54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6"/>
                <p:cNvSpPr/>
                <p:nvPr/>
              </p:nvSpPr>
              <p:spPr>
                <a:xfrm>
                  <a:off x="382997" y="4105023"/>
                  <a:ext cx="55752" cy="177080"/>
                </a:xfrm>
                <a:custGeom>
                  <a:rect b="b" l="l" r="r" t="t"/>
                  <a:pathLst>
                    <a:path extrusionOk="0" h="3335" w="1050">
                      <a:moveTo>
                        <a:pt x="1" y="1"/>
                      </a:moveTo>
                      <a:lnTo>
                        <a:pt x="94" y="2192"/>
                      </a:lnTo>
                      <a:lnTo>
                        <a:pt x="997" y="2113"/>
                      </a:lnTo>
                      <a:lnTo>
                        <a:pt x="997" y="1"/>
                      </a:lnTo>
                      <a:close/>
                      <a:moveTo>
                        <a:pt x="572" y="2338"/>
                      </a:moveTo>
                      <a:cubicBezTo>
                        <a:pt x="386" y="2338"/>
                        <a:pt x="213" y="2431"/>
                        <a:pt x="120" y="2591"/>
                      </a:cubicBezTo>
                      <a:cubicBezTo>
                        <a:pt x="67" y="2657"/>
                        <a:pt x="41" y="2750"/>
                        <a:pt x="41" y="2830"/>
                      </a:cubicBezTo>
                      <a:cubicBezTo>
                        <a:pt x="41" y="2963"/>
                        <a:pt x="94" y="3095"/>
                        <a:pt x="187" y="3188"/>
                      </a:cubicBezTo>
                      <a:lnTo>
                        <a:pt x="187" y="3175"/>
                      </a:lnTo>
                      <a:cubicBezTo>
                        <a:pt x="280" y="3281"/>
                        <a:pt x="412" y="3334"/>
                        <a:pt x="545" y="3334"/>
                      </a:cubicBezTo>
                      <a:cubicBezTo>
                        <a:pt x="678" y="3334"/>
                        <a:pt x="811" y="3281"/>
                        <a:pt x="904" y="3188"/>
                      </a:cubicBezTo>
                      <a:cubicBezTo>
                        <a:pt x="997" y="3095"/>
                        <a:pt x="1037" y="2963"/>
                        <a:pt x="1037" y="2816"/>
                      </a:cubicBezTo>
                      <a:cubicBezTo>
                        <a:pt x="1050" y="2697"/>
                        <a:pt x="997" y="2564"/>
                        <a:pt x="904" y="2471"/>
                      </a:cubicBezTo>
                      <a:cubicBezTo>
                        <a:pt x="811" y="2391"/>
                        <a:pt x="691" y="2338"/>
                        <a:pt x="572" y="233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36"/>
              <p:cNvSpPr/>
              <p:nvPr/>
            </p:nvSpPr>
            <p:spPr>
              <a:xfrm flipH="1" rot="-3130908">
                <a:off x="2491273" y="2366542"/>
                <a:ext cx="432967" cy="798424"/>
              </a:xfrm>
              <a:custGeom>
                <a:rect b="b" l="l" r="r" t="t"/>
                <a:pathLst>
                  <a:path extrusionOk="0" h="3799" w="2060">
                    <a:moveTo>
                      <a:pt x="1449" y="0"/>
                    </a:moveTo>
                    <a:lnTo>
                      <a:pt x="14" y="452"/>
                    </a:lnTo>
                    <a:lnTo>
                      <a:pt x="1" y="2457"/>
                    </a:lnTo>
                    <a:lnTo>
                      <a:pt x="1209" y="2245"/>
                    </a:lnTo>
                    <a:lnTo>
                      <a:pt x="957" y="3799"/>
                    </a:lnTo>
                    <a:lnTo>
                      <a:pt x="2059" y="1289"/>
                    </a:lnTo>
                    <a:lnTo>
                      <a:pt x="1050" y="1607"/>
                    </a:lnTo>
                    <a:lnTo>
                      <a:pt x="14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 name="Google Shape;730;p36"/>
              <p:cNvGrpSpPr/>
              <p:nvPr/>
            </p:nvGrpSpPr>
            <p:grpSpPr>
              <a:xfrm>
                <a:off x="4406747" y="2076912"/>
                <a:ext cx="619926" cy="712761"/>
                <a:chOff x="4462297" y="2102812"/>
                <a:chExt cx="619926" cy="712761"/>
              </a:xfrm>
            </p:grpSpPr>
            <p:sp>
              <p:nvSpPr>
                <p:cNvPr id="731" name="Google Shape;731;p36"/>
                <p:cNvSpPr/>
                <p:nvPr/>
              </p:nvSpPr>
              <p:spPr>
                <a:xfrm>
                  <a:off x="4462297" y="2102812"/>
                  <a:ext cx="619926" cy="619926"/>
                </a:xfrm>
                <a:custGeom>
                  <a:rect b="b" l="l" r="r" t="t"/>
                  <a:pathLst>
                    <a:path extrusionOk="0" h="8687" w="8687">
                      <a:moveTo>
                        <a:pt x="4343" y="0"/>
                      </a:moveTo>
                      <a:cubicBezTo>
                        <a:pt x="1953" y="0"/>
                        <a:pt x="0" y="1953"/>
                        <a:pt x="0" y="4343"/>
                      </a:cubicBezTo>
                      <a:cubicBezTo>
                        <a:pt x="0" y="6747"/>
                        <a:pt x="1953" y="8686"/>
                        <a:pt x="4343" y="8686"/>
                      </a:cubicBezTo>
                      <a:cubicBezTo>
                        <a:pt x="6747" y="8686"/>
                        <a:pt x="8686" y="6747"/>
                        <a:pt x="8686" y="4343"/>
                      </a:cubicBezTo>
                      <a:cubicBezTo>
                        <a:pt x="8686" y="1953"/>
                        <a:pt x="6747" y="0"/>
                        <a:pt x="4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6"/>
                <p:cNvSpPr/>
                <p:nvPr/>
              </p:nvSpPr>
              <p:spPr>
                <a:xfrm>
                  <a:off x="4858421" y="2625963"/>
                  <a:ext cx="118533" cy="189610"/>
                </a:xfrm>
                <a:custGeom>
                  <a:rect b="b" l="l" r="r" t="t"/>
                  <a:pathLst>
                    <a:path extrusionOk="0" h="2657" w="1661">
                      <a:moveTo>
                        <a:pt x="1661" y="0"/>
                      </a:moveTo>
                      <a:lnTo>
                        <a:pt x="1" y="399"/>
                      </a:lnTo>
                      <a:lnTo>
                        <a:pt x="771" y="2657"/>
                      </a:lnTo>
                      <a:lnTo>
                        <a:pt x="16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6"/>
                <p:cNvSpPr/>
                <p:nvPr/>
              </p:nvSpPr>
              <p:spPr>
                <a:xfrm>
                  <a:off x="4582612" y="2520776"/>
                  <a:ext cx="390567" cy="25619"/>
                </a:xfrm>
                <a:custGeom>
                  <a:rect b="b" l="l" r="r" t="t"/>
                  <a:pathLst>
                    <a:path extrusionOk="0" h="359" w="5473">
                      <a:moveTo>
                        <a:pt x="174" y="0"/>
                      </a:moveTo>
                      <a:cubicBezTo>
                        <a:pt x="81" y="0"/>
                        <a:pt x="1" y="80"/>
                        <a:pt x="1" y="186"/>
                      </a:cubicBezTo>
                      <a:cubicBezTo>
                        <a:pt x="1" y="279"/>
                        <a:pt x="81" y="359"/>
                        <a:pt x="174" y="359"/>
                      </a:cubicBezTo>
                      <a:lnTo>
                        <a:pt x="5287" y="359"/>
                      </a:lnTo>
                      <a:cubicBezTo>
                        <a:pt x="5393" y="359"/>
                        <a:pt x="5473" y="279"/>
                        <a:pt x="5473" y="186"/>
                      </a:cubicBezTo>
                      <a:cubicBezTo>
                        <a:pt x="5473" y="80"/>
                        <a:pt x="5393" y="0"/>
                        <a:pt x="5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4876476" y="2435356"/>
                  <a:ext cx="101834" cy="25833"/>
                </a:xfrm>
                <a:custGeom>
                  <a:rect b="b" l="l" r="r" t="t"/>
                  <a:pathLst>
                    <a:path extrusionOk="0" h="362" w="1427">
                      <a:moveTo>
                        <a:pt x="1193" y="1"/>
                      </a:moveTo>
                      <a:cubicBezTo>
                        <a:pt x="1185" y="1"/>
                        <a:pt x="1177" y="1"/>
                        <a:pt x="1169" y="2"/>
                      </a:cubicBezTo>
                      <a:lnTo>
                        <a:pt x="13" y="2"/>
                      </a:lnTo>
                      <a:cubicBezTo>
                        <a:pt x="13" y="121"/>
                        <a:pt x="13" y="241"/>
                        <a:pt x="0" y="360"/>
                      </a:cubicBezTo>
                      <a:lnTo>
                        <a:pt x="1169" y="360"/>
                      </a:lnTo>
                      <a:cubicBezTo>
                        <a:pt x="1177" y="361"/>
                        <a:pt x="1185" y="362"/>
                        <a:pt x="1193" y="362"/>
                      </a:cubicBezTo>
                      <a:cubicBezTo>
                        <a:pt x="1426" y="362"/>
                        <a:pt x="1426" y="1"/>
                        <a:pt x="1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4579829" y="2435428"/>
                  <a:ext cx="219939" cy="25690"/>
                </a:xfrm>
                <a:custGeom>
                  <a:rect b="b" l="l" r="r" t="t"/>
                  <a:pathLst>
                    <a:path extrusionOk="0" h="360" w="3082">
                      <a:moveTo>
                        <a:pt x="213" y="1"/>
                      </a:moveTo>
                      <a:cubicBezTo>
                        <a:pt x="0" y="14"/>
                        <a:pt x="0" y="333"/>
                        <a:pt x="213" y="359"/>
                      </a:cubicBezTo>
                      <a:lnTo>
                        <a:pt x="3081" y="359"/>
                      </a:lnTo>
                      <a:lnTo>
                        <a:pt x="30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4577902" y="2350151"/>
                  <a:ext cx="74003" cy="25690"/>
                </a:xfrm>
                <a:custGeom>
                  <a:rect b="b" l="l" r="r" t="t"/>
                  <a:pathLst>
                    <a:path extrusionOk="0" h="360" w="1037">
                      <a:moveTo>
                        <a:pt x="240" y="1"/>
                      </a:moveTo>
                      <a:cubicBezTo>
                        <a:pt x="1" y="1"/>
                        <a:pt x="1" y="359"/>
                        <a:pt x="240" y="359"/>
                      </a:cubicBezTo>
                      <a:lnTo>
                        <a:pt x="1037" y="359"/>
                      </a:lnTo>
                      <a:lnTo>
                        <a:pt x="10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6"/>
                <p:cNvSpPr/>
                <p:nvPr/>
              </p:nvSpPr>
              <p:spPr>
                <a:xfrm>
                  <a:off x="4728616" y="2350151"/>
                  <a:ext cx="248342" cy="25690"/>
                </a:xfrm>
                <a:custGeom>
                  <a:rect b="b" l="l" r="r" t="t"/>
                  <a:pathLst>
                    <a:path extrusionOk="0" h="360" w="3480">
                      <a:moveTo>
                        <a:pt x="0" y="1"/>
                      </a:moveTo>
                      <a:lnTo>
                        <a:pt x="0" y="359"/>
                      </a:lnTo>
                      <a:lnTo>
                        <a:pt x="3241" y="359"/>
                      </a:lnTo>
                      <a:cubicBezTo>
                        <a:pt x="3480" y="359"/>
                        <a:pt x="3480" y="1"/>
                        <a:pt x="3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a:off x="4905805" y="2264802"/>
                  <a:ext cx="72504" cy="25833"/>
                </a:xfrm>
                <a:custGeom>
                  <a:rect b="b" l="l" r="r" t="t"/>
                  <a:pathLst>
                    <a:path extrusionOk="0" h="362" w="1016">
                      <a:moveTo>
                        <a:pt x="782" y="0"/>
                      </a:moveTo>
                      <a:cubicBezTo>
                        <a:pt x="774" y="0"/>
                        <a:pt x="766" y="0"/>
                        <a:pt x="758" y="1"/>
                      </a:cubicBezTo>
                      <a:lnTo>
                        <a:pt x="14" y="1"/>
                      </a:lnTo>
                      <a:cubicBezTo>
                        <a:pt x="14" y="121"/>
                        <a:pt x="1" y="240"/>
                        <a:pt x="1" y="360"/>
                      </a:cubicBezTo>
                      <a:lnTo>
                        <a:pt x="758" y="360"/>
                      </a:lnTo>
                      <a:cubicBezTo>
                        <a:pt x="766" y="361"/>
                        <a:pt x="774" y="361"/>
                        <a:pt x="782" y="361"/>
                      </a:cubicBezTo>
                      <a:cubicBezTo>
                        <a:pt x="1015" y="361"/>
                        <a:pt x="1015" y="0"/>
                        <a:pt x="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4579829" y="2264874"/>
                  <a:ext cx="251196" cy="25619"/>
                </a:xfrm>
                <a:custGeom>
                  <a:rect b="b" l="l" r="r" t="t"/>
                  <a:pathLst>
                    <a:path extrusionOk="0" h="359" w="3520">
                      <a:moveTo>
                        <a:pt x="213" y="0"/>
                      </a:moveTo>
                      <a:cubicBezTo>
                        <a:pt x="0" y="14"/>
                        <a:pt x="0" y="332"/>
                        <a:pt x="213" y="359"/>
                      </a:cubicBezTo>
                      <a:lnTo>
                        <a:pt x="3506" y="359"/>
                      </a:lnTo>
                      <a:cubicBezTo>
                        <a:pt x="3506" y="239"/>
                        <a:pt x="3506" y="120"/>
                        <a:pt x="35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0" name="Google Shape;740;p36"/>
            <p:cNvSpPr/>
            <p:nvPr/>
          </p:nvSpPr>
          <p:spPr>
            <a:xfrm flipH="1" rot="-3130912">
              <a:off x="2122139" y="2618966"/>
              <a:ext cx="249892" cy="460829"/>
            </a:xfrm>
            <a:custGeom>
              <a:rect b="b" l="l" r="r" t="t"/>
              <a:pathLst>
                <a:path extrusionOk="0" h="3799" w="2060">
                  <a:moveTo>
                    <a:pt x="1449" y="0"/>
                  </a:moveTo>
                  <a:lnTo>
                    <a:pt x="14" y="452"/>
                  </a:lnTo>
                  <a:lnTo>
                    <a:pt x="1" y="2457"/>
                  </a:lnTo>
                  <a:lnTo>
                    <a:pt x="1209" y="2245"/>
                  </a:lnTo>
                  <a:lnTo>
                    <a:pt x="957" y="3799"/>
                  </a:lnTo>
                  <a:lnTo>
                    <a:pt x="2059" y="1289"/>
                  </a:lnTo>
                  <a:lnTo>
                    <a:pt x="1050" y="1607"/>
                  </a:lnTo>
                  <a:lnTo>
                    <a:pt x="14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36"/>
          <p:cNvGrpSpPr/>
          <p:nvPr/>
        </p:nvGrpSpPr>
        <p:grpSpPr>
          <a:xfrm>
            <a:off x="6806522" y="539498"/>
            <a:ext cx="1065661" cy="972262"/>
            <a:chOff x="7699600" y="610527"/>
            <a:chExt cx="700448" cy="639058"/>
          </a:xfrm>
        </p:grpSpPr>
        <p:sp>
          <p:nvSpPr>
            <p:cNvPr id="742" name="Google Shape;742;p36"/>
            <p:cNvSpPr/>
            <p:nvPr/>
          </p:nvSpPr>
          <p:spPr>
            <a:xfrm>
              <a:off x="7699600" y="610527"/>
              <a:ext cx="700448" cy="639058"/>
            </a:xfrm>
            <a:custGeom>
              <a:rect b="b" l="l" r="r" t="t"/>
              <a:pathLst>
                <a:path extrusionOk="0" h="5538" w="6070">
                  <a:moveTo>
                    <a:pt x="3030" y="1"/>
                  </a:moveTo>
                  <a:cubicBezTo>
                    <a:pt x="2824" y="1"/>
                    <a:pt x="2614" y="24"/>
                    <a:pt x="2404" y="73"/>
                  </a:cubicBezTo>
                  <a:cubicBezTo>
                    <a:pt x="917" y="418"/>
                    <a:pt x="0" y="1906"/>
                    <a:pt x="345" y="3393"/>
                  </a:cubicBezTo>
                  <a:cubicBezTo>
                    <a:pt x="642" y="4671"/>
                    <a:pt x="1781" y="5537"/>
                    <a:pt x="3040" y="5537"/>
                  </a:cubicBezTo>
                  <a:cubicBezTo>
                    <a:pt x="3246" y="5537"/>
                    <a:pt x="3456" y="5514"/>
                    <a:pt x="3666" y="5465"/>
                  </a:cubicBezTo>
                  <a:cubicBezTo>
                    <a:pt x="5153" y="5120"/>
                    <a:pt x="6070" y="3632"/>
                    <a:pt x="5724" y="2145"/>
                  </a:cubicBezTo>
                  <a:cubicBezTo>
                    <a:pt x="5428" y="867"/>
                    <a:pt x="4288" y="1"/>
                    <a:pt x="3030" y="1"/>
                  </a:cubicBezTo>
                  <a:close/>
                </a:path>
              </a:pathLst>
            </a:custGeom>
            <a:solidFill>
              <a:schemeClr val="dk2"/>
            </a:solidFill>
            <a:ln cap="flat" cmpd="sng" w="24900">
              <a:solidFill>
                <a:schemeClr val="accent4"/>
              </a:solidFill>
              <a:prstDash val="solid"/>
              <a:miter lim="13281"/>
              <a:headEnd len="sm" w="sm" type="none"/>
              <a:tailEnd len="sm" w="sm" type="none"/>
            </a:ln>
            <a:effectLst>
              <a:outerShdw rotWithShape="0" algn="bl" dir="3780000" dist="76200">
                <a:srgbClr val="3A4AB1">
                  <a:alpha val="5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8045896" y="735382"/>
              <a:ext cx="131896" cy="194787"/>
            </a:xfrm>
            <a:custGeom>
              <a:rect b="b" l="l" r="r" t="t"/>
              <a:pathLst>
                <a:path extrusionOk="0" fill="none" h="1688" w="1143">
                  <a:moveTo>
                    <a:pt x="1" y="0"/>
                  </a:moveTo>
                  <a:lnTo>
                    <a:pt x="1" y="1687"/>
                  </a:lnTo>
                  <a:lnTo>
                    <a:pt x="1143" y="1687"/>
                  </a:lnTo>
                </a:path>
              </a:pathLst>
            </a:custGeom>
            <a:noFill/>
            <a:ln cap="flat" cmpd="sng" w="28575">
              <a:solidFill>
                <a:schemeClr val="accent4"/>
              </a:solidFill>
              <a:prstDash val="solid"/>
              <a:miter lim="1328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36"/>
          <p:cNvGrpSpPr/>
          <p:nvPr/>
        </p:nvGrpSpPr>
        <p:grpSpPr>
          <a:xfrm>
            <a:off x="5504411" y="1238525"/>
            <a:ext cx="743073" cy="302435"/>
            <a:chOff x="353361" y="320550"/>
            <a:chExt cx="743073" cy="302435"/>
          </a:xfrm>
        </p:grpSpPr>
        <p:sp>
          <p:nvSpPr>
            <p:cNvPr id="745" name="Google Shape;745;p36"/>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 name="Google Shape;746;p36"/>
            <p:cNvGrpSpPr/>
            <p:nvPr/>
          </p:nvGrpSpPr>
          <p:grpSpPr>
            <a:xfrm>
              <a:off x="353361" y="488990"/>
              <a:ext cx="743073" cy="133995"/>
              <a:chOff x="7710900" y="455075"/>
              <a:chExt cx="1449050" cy="261300"/>
            </a:xfrm>
          </p:grpSpPr>
          <p:sp>
            <p:nvSpPr>
              <p:cNvPr id="747" name="Google Shape;747;p36"/>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6"/>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 name="Google Shape;749;p36"/>
          <p:cNvGrpSpPr/>
          <p:nvPr/>
        </p:nvGrpSpPr>
        <p:grpSpPr>
          <a:xfrm>
            <a:off x="6350392" y="3067931"/>
            <a:ext cx="2131374" cy="2083346"/>
            <a:chOff x="5641796" y="2640611"/>
            <a:chExt cx="2574434" cy="2516422"/>
          </a:xfrm>
        </p:grpSpPr>
        <p:sp>
          <p:nvSpPr>
            <p:cNvPr id="750" name="Google Shape;750;p36"/>
            <p:cNvSpPr/>
            <p:nvPr/>
          </p:nvSpPr>
          <p:spPr>
            <a:xfrm>
              <a:off x="5795006" y="3587923"/>
              <a:ext cx="1520773" cy="1569111"/>
            </a:xfrm>
            <a:custGeom>
              <a:rect b="b" l="l" r="r" t="t"/>
              <a:pathLst>
                <a:path extrusionOk="0" h="28696" w="27812">
                  <a:moveTo>
                    <a:pt x="12566" y="0"/>
                  </a:moveTo>
                  <a:cubicBezTo>
                    <a:pt x="10172" y="0"/>
                    <a:pt x="7928" y="1118"/>
                    <a:pt x="6203" y="3408"/>
                  </a:cubicBezTo>
                  <a:cubicBezTo>
                    <a:pt x="0" y="11656"/>
                    <a:pt x="14012" y="28695"/>
                    <a:pt x="14012" y="28695"/>
                  </a:cubicBezTo>
                  <a:lnTo>
                    <a:pt x="26868" y="28682"/>
                  </a:lnTo>
                  <a:lnTo>
                    <a:pt x="27811" y="21736"/>
                  </a:lnTo>
                  <a:cubicBezTo>
                    <a:pt x="26036" y="7566"/>
                    <a:pt x="18794" y="0"/>
                    <a:pt x="12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6"/>
            <p:cNvSpPr/>
            <p:nvPr/>
          </p:nvSpPr>
          <p:spPr>
            <a:xfrm>
              <a:off x="5949693" y="3667426"/>
              <a:ext cx="1414693" cy="1488894"/>
            </a:xfrm>
            <a:custGeom>
              <a:rect b="b" l="l" r="r" t="t"/>
              <a:pathLst>
                <a:path extrusionOk="0" h="27229" w="25872">
                  <a:moveTo>
                    <a:pt x="11687" y="0"/>
                  </a:moveTo>
                  <a:cubicBezTo>
                    <a:pt x="9458" y="0"/>
                    <a:pt x="7369" y="1068"/>
                    <a:pt x="5764" y="3256"/>
                  </a:cubicBezTo>
                  <a:cubicBezTo>
                    <a:pt x="0" y="11118"/>
                    <a:pt x="13733" y="27228"/>
                    <a:pt x="13733" y="27228"/>
                  </a:cubicBezTo>
                  <a:lnTo>
                    <a:pt x="25048" y="27228"/>
                  </a:lnTo>
                  <a:lnTo>
                    <a:pt x="25872" y="20720"/>
                  </a:lnTo>
                  <a:cubicBezTo>
                    <a:pt x="24222" y="7215"/>
                    <a:pt x="17481" y="0"/>
                    <a:pt x="116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6"/>
            <p:cNvSpPr/>
            <p:nvPr/>
          </p:nvSpPr>
          <p:spPr>
            <a:xfrm>
              <a:off x="6710002" y="4404606"/>
              <a:ext cx="1506228" cy="751692"/>
            </a:xfrm>
            <a:custGeom>
              <a:rect b="b" l="l" r="r" t="t"/>
              <a:pathLst>
                <a:path extrusionOk="0" h="13747" w="27546">
                  <a:moveTo>
                    <a:pt x="10985" y="0"/>
                  </a:moveTo>
                  <a:cubicBezTo>
                    <a:pt x="10985" y="0"/>
                    <a:pt x="10984" y="0"/>
                    <a:pt x="10984" y="0"/>
                  </a:cubicBezTo>
                  <a:lnTo>
                    <a:pt x="1063" y="1355"/>
                  </a:lnTo>
                  <a:lnTo>
                    <a:pt x="1" y="6840"/>
                  </a:lnTo>
                  <a:cubicBezTo>
                    <a:pt x="54" y="9682"/>
                    <a:pt x="665" y="11940"/>
                    <a:pt x="1647" y="13733"/>
                  </a:cubicBezTo>
                  <a:lnTo>
                    <a:pt x="27546" y="13746"/>
                  </a:lnTo>
                  <a:cubicBezTo>
                    <a:pt x="24799" y="39"/>
                    <a:pt x="11142" y="0"/>
                    <a:pt x="109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6722359" y="4395857"/>
              <a:ext cx="1493870" cy="759676"/>
            </a:xfrm>
            <a:custGeom>
              <a:rect b="b" l="l" r="r" t="t"/>
              <a:pathLst>
                <a:path extrusionOk="0" h="13893" w="27320">
                  <a:moveTo>
                    <a:pt x="11728" y="1"/>
                  </a:moveTo>
                  <a:cubicBezTo>
                    <a:pt x="11652" y="66"/>
                    <a:pt x="11576" y="131"/>
                    <a:pt x="11500" y="196"/>
                  </a:cubicBezTo>
                  <a:lnTo>
                    <a:pt x="11500" y="196"/>
                  </a:lnTo>
                  <a:cubicBezTo>
                    <a:pt x="11631" y="206"/>
                    <a:pt x="11778" y="219"/>
                    <a:pt x="11939" y="235"/>
                  </a:cubicBezTo>
                  <a:lnTo>
                    <a:pt x="11939" y="235"/>
                  </a:lnTo>
                  <a:cubicBezTo>
                    <a:pt x="11867" y="155"/>
                    <a:pt x="11797" y="76"/>
                    <a:pt x="11728" y="1"/>
                  </a:cubicBezTo>
                  <a:close/>
                  <a:moveTo>
                    <a:pt x="10759" y="160"/>
                  </a:moveTo>
                  <a:cubicBezTo>
                    <a:pt x="10759" y="160"/>
                    <a:pt x="10758" y="160"/>
                    <a:pt x="10758" y="160"/>
                  </a:cubicBezTo>
                  <a:lnTo>
                    <a:pt x="837" y="1515"/>
                  </a:lnTo>
                  <a:lnTo>
                    <a:pt x="0" y="5791"/>
                  </a:lnTo>
                  <a:cubicBezTo>
                    <a:pt x="2164" y="5465"/>
                    <a:pt x="7437" y="3617"/>
                    <a:pt x="11500" y="196"/>
                  </a:cubicBezTo>
                  <a:lnTo>
                    <a:pt x="11500" y="196"/>
                  </a:lnTo>
                  <a:cubicBezTo>
                    <a:pt x="11047" y="161"/>
                    <a:pt x="10781" y="160"/>
                    <a:pt x="10759" y="160"/>
                  </a:cubicBezTo>
                  <a:close/>
                  <a:moveTo>
                    <a:pt x="11939" y="235"/>
                  </a:moveTo>
                  <a:cubicBezTo>
                    <a:pt x="13415" y="1896"/>
                    <a:pt x="15431" y="4614"/>
                    <a:pt x="15659" y="8527"/>
                  </a:cubicBezTo>
                  <a:cubicBezTo>
                    <a:pt x="15659" y="8527"/>
                    <a:pt x="19590" y="11090"/>
                    <a:pt x="21821" y="13893"/>
                  </a:cubicBezTo>
                  <a:lnTo>
                    <a:pt x="27320" y="13893"/>
                  </a:lnTo>
                  <a:cubicBezTo>
                    <a:pt x="25051" y="2582"/>
                    <a:pt x="15338" y="587"/>
                    <a:pt x="11939" y="23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6237249" y="3392664"/>
              <a:ext cx="1048717" cy="1034500"/>
            </a:xfrm>
            <a:custGeom>
              <a:rect b="b" l="l" r="r" t="t"/>
              <a:pathLst>
                <a:path extrusionOk="0" h="18919" w="19179">
                  <a:moveTo>
                    <a:pt x="5649" y="0"/>
                  </a:moveTo>
                  <a:cubicBezTo>
                    <a:pt x="5299" y="0"/>
                    <a:pt x="5194" y="763"/>
                    <a:pt x="5194" y="763"/>
                  </a:cubicBezTo>
                  <a:lnTo>
                    <a:pt x="2152" y="1321"/>
                  </a:lnTo>
                  <a:cubicBezTo>
                    <a:pt x="2152" y="1321"/>
                    <a:pt x="6548" y="8546"/>
                    <a:pt x="3839" y="8546"/>
                  </a:cubicBezTo>
                  <a:cubicBezTo>
                    <a:pt x="3102" y="8546"/>
                    <a:pt x="2363" y="8288"/>
                    <a:pt x="1745" y="8288"/>
                  </a:cubicBezTo>
                  <a:cubicBezTo>
                    <a:pt x="948" y="8288"/>
                    <a:pt x="354" y="8717"/>
                    <a:pt x="226" y="10684"/>
                  </a:cubicBezTo>
                  <a:cubicBezTo>
                    <a:pt x="1" y="14191"/>
                    <a:pt x="7000" y="18919"/>
                    <a:pt x="7000" y="18919"/>
                  </a:cubicBezTo>
                  <a:cubicBezTo>
                    <a:pt x="7000" y="18919"/>
                    <a:pt x="19179" y="14642"/>
                    <a:pt x="14211" y="8546"/>
                  </a:cubicBezTo>
                  <a:cubicBezTo>
                    <a:pt x="13625" y="7824"/>
                    <a:pt x="13076" y="7611"/>
                    <a:pt x="12552" y="7611"/>
                  </a:cubicBezTo>
                  <a:cubicBezTo>
                    <a:pt x="11787" y="7611"/>
                    <a:pt x="11074" y="8064"/>
                    <a:pt x="10370" y="8064"/>
                  </a:cubicBezTo>
                  <a:cubicBezTo>
                    <a:pt x="9519" y="8064"/>
                    <a:pt x="8681" y="7403"/>
                    <a:pt x="7783" y="4482"/>
                  </a:cubicBezTo>
                  <a:cubicBezTo>
                    <a:pt x="6679" y="873"/>
                    <a:pt x="6024" y="0"/>
                    <a:pt x="5649" y="0"/>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6354918" y="3392664"/>
              <a:ext cx="400917" cy="427218"/>
            </a:xfrm>
            <a:custGeom>
              <a:rect b="b" l="l" r="r" t="t"/>
              <a:pathLst>
                <a:path extrusionOk="0" h="7813" w="7332">
                  <a:moveTo>
                    <a:pt x="3497" y="0"/>
                  </a:moveTo>
                  <a:cubicBezTo>
                    <a:pt x="3147" y="0"/>
                    <a:pt x="3042" y="763"/>
                    <a:pt x="3042" y="763"/>
                  </a:cubicBezTo>
                  <a:lnTo>
                    <a:pt x="0" y="1321"/>
                  </a:lnTo>
                  <a:cubicBezTo>
                    <a:pt x="0" y="1321"/>
                    <a:pt x="1780" y="4256"/>
                    <a:pt x="2377" y="6381"/>
                  </a:cubicBezTo>
                  <a:cubicBezTo>
                    <a:pt x="3201" y="6926"/>
                    <a:pt x="4104" y="7324"/>
                    <a:pt x="5060" y="7550"/>
                  </a:cubicBezTo>
                  <a:cubicBezTo>
                    <a:pt x="5598" y="7685"/>
                    <a:pt x="6150" y="7812"/>
                    <a:pt x="6701" y="7812"/>
                  </a:cubicBezTo>
                  <a:cubicBezTo>
                    <a:pt x="6911" y="7812"/>
                    <a:pt x="7122" y="7793"/>
                    <a:pt x="7331" y="7749"/>
                  </a:cubicBezTo>
                  <a:cubicBezTo>
                    <a:pt x="6774" y="7324"/>
                    <a:pt x="6216" y="6395"/>
                    <a:pt x="5631" y="4482"/>
                  </a:cubicBezTo>
                  <a:cubicBezTo>
                    <a:pt x="4527" y="873"/>
                    <a:pt x="3872" y="0"/>
                    <a:pt x="3497" y="0"/>
                  </a:cubicBezTo>
                  <a:close/>
                </a:path>
              </a:pathLst>
            </a:custGeom>
            <a:solidFill>
              <a:srgbClr val="D677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6"/>
            <p:cNvSpPr/>
            <p:nvPr/>
          </p:nvSpPr>
          <p:spPr>
            <a:xfrm>
              <a:off x="6845824" y="2967044"/>
              <a:ext cx="345745" cy="560365"/>
            </a:xfrm>
            <a:custGeom>
              <a:rect b="b" l="l" r="r" t="t"/>
              <a:pathLst>
                <a:path extrusionOk="0" h="10248" w="6323">
                  <a:moveTo>
                    <a:pt x="1268" y="1"/>
                  </a:moveTo>
                  <a:cubicBezTo>
                    <a:pt x="569" y="1"/>
                    <a:pt x="0" y="685"/>
                    <a:pt x="0" y="685"/>
                  </a:cubicBezTo>
                  <a:lnTo>
                    <a:pt x="2192" y="10247"/>
                  </a:lnTo>
                  <a:cubicBezTo>
                    <a:pt x="2192" y="10247"/>
                    <a:pt x="6322" y="7312"/>
                    <a:pt x="4210" y="5054"/>
                  </a:cubicBezTo>
                  <a:cubicBezTo>
                    <a:pt x="2099" y="2797"/>
                    <a:pt x="3679" y="3022"/>
                    <a:pt x="2550" y="990"/>
                  </a:cubicBezTo>
                  <a:cubicBezTo>
                    <a:pt x="2137" y="238"/>
                    <a:pt x="1680" y="1"/>
                    <a:pt x="12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6930030" y="3220863"/>
              <a:ext cx="261537" cy="305828"/>
            </a:xfrm>
            <a:custGeom>
              <a:rect b="b" l="l" r="r" t="t"/>
              <a:pathLst>
                <a:path extrusionOk="0" h="5593" w="4783">
                  <a:moveTo>
                    <a:pt x="2298" y="1"/>
                  </a:moveTo>
                  <a:cubicBezTo>
                    <a:pt x="2033" y="718"/>
                    <a:pt x="1648" y="1395"/>
                    <a:pt x="1156" y="1993"/>
                  </a:cubicBezTo>
                  <a:cubicBezTo>
                    <a:pt x="851" y="2352"/>
                    <a:pt x="452" y="2630"/>
                    <a:pt x="1" y="2803"/>
                  </a:cubicBezTo>
                  <a:lnTo>
                    <a:pt x="638" y="5592"/>
                  </a:lnTo>
                  <a:cubicBezTo>
                    <a:pt x="638" y="5592"/>
                    <a:pt x="4782" y="2670"/>
                    <a:pt x="2670" y="412"/>
                  </a:cubicBezTo>
                  <a:cubicBezTo>
                    <a:pt x="2538" y="266"/>
                    <a:pt x="2405" y="120"/>
                    <a:pt x="22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6"/>
            <p:cNvSpPr/>
            <p:nvPr/>
          </p:nvSpPr>
          <p:spPr>
            <a:xfrm>
              <a:off x="6835654" y="2900063"/>
              <a:ext cx="413986" cy="511864"/>
            </a:xfrm>
            <a:custGeom>
              <a:rect b="b" l="l" r="r" t="t"/>
              <a:pathLst>
                <a:path extrusionOk="0" h="9361" w="7571">
                  <a:moveTo>
                    <a:pt x="2203" y="1"/>
                  </a:moveTo>
                  <a:cubicBezTo>
                    <a:pt x="2000" y="1"/>
                    <a:pt x="1793" y="31"/>
                    <a:pt x="1594" y="90"/>
                  </a:cubicBezTo>
                  <a:cubicBezTo>
                    <a:pt x="1328" y="170"/>
                    <a:pt x="1076" y="290"/>
                    <a:pt x="864" y="476"/>
                  </a:cubicBezTo>
                  <a:cubicBezTo>
                    <a:pt x="651" y="662"/>
                    <a:pt x="478" y="874"/>
                    <a:pt x="346" y="1126"/>
                  </a:cubicBezTo>
                  <a:cubicBezTo>
                    <a:pt x="221" y="1350"/>
                    <a:pt x="132" y="1597"/>
                    <a:pt x="88" y="1845"/>
                  </a:cubicBezTo>
                  <a:lnTo>
                    <a:pt x="88" y="1845"/>
                  </a:lnTo>
                  <a:cubicBezTo>
                    <a:pt x="86" y="1849"/>
                    <a:pt x="83" y="1853"/>
                    <a:pt x="80" y="1857"/>
                  </a:cubicBezTo>
                  <a:lnTo>
                    <a:pt x="86" y="1859"/>
                  </a:lnTo>
                  <a:lnTo>
                    <a:pt x="86" y="1859"/>
                  </a:lnTo>
                  <a:cubicBezTo>
                    <a:pt x="84" y="1872"/>
                    <a:pt x="82" y="1884"/>
                    <a:pt x="80" y="1897"/>
                  </a:cubicBezTo>
                  <a:lnTo>
                    <a:pt x="0" y="2401"/>
                  </a:lnTo>
                  <a:lnTo>
                    <a:pt x="279" y="1976"/>
                  </a:lnTo>
                  <a:cubicBezTo>
                    <a:pt x="425" y="1764"/>
                    <a:pt x="585" y="1578"/>
                    <a:pt x="771" y="1405"/>
                  </a:cubicBezTo>
                  <a:cubicBezTo>
                    <a:pt x="957" y="1233"/>
                    <a:pt x="1156" y="1100"/>
                    <a:pt x="1382" y="1007"/>
                  </a:cubicBezTo>
                  <a:cubicBezTo>
                    <a:pt x="1507" y="955"/>
                    <a:pt x="1637" y="928"/>
                    <a:pt x="1767" y="928"/>
                  </a:cubicBezTo>
                  <a:cubicBezTo>
                    <a:pt x="1870" y="928"/>
                    <a:pt x="1972" y="945"/>
                    <a:pt x="2072" y="980"/>
                  </a:cubicBezTo>
                  <a:cubicBezTo>
                    <a:pt x="2298" y="1060"/>
                    <a:pt x="2497" y="1206"/>
                    <a:pt x="2643" y="1392"/>
                  </a:cubicBezTo>
                  <a:cubicBezTo>
                    <a:pt x="2816" y="1578"/>
                    <a:pt x="2949" y="1790"/>
                    <a:pt x="3068" y="2016"/>
                  </a:cubicBezTo>
                  <a:cubicBezTo>
                    <a:pt x="3174" y="2242"/>
                    <a:pt x="3241" y="2481"/>
                    <a:pt x="3267" y="2720"/>
                  </a:cubicBezTo>
                  <a:cubicBezTo>
                    <a:pt x="3281" y="2972"/>
                    <a:pt x="3281" y="3225"/>
                    <a:pt x="3241" y="3477"/>
                  </a:cubicBezTo>
                  <a:cubicBezTo>
                    <a:pt x="3214" y="3743"/>
                    <a:pt x="3214" y="4022"/>
                    <a:pt x="3241" y="4287"/>
                  </a:cubicBezTo>
                  <a:cubicBezTo>
                    <a:pt x="3281" y="4420"/>
                    <a:pt x="3321" y="4553"/>
                    <a:pt x="3387" y="4672"/>
                  </a:cubicBezTo>
                  <a:cubicBezTo>
                    <a:pt x="3453" y="4792"/>
                    <a:pt x="3546" y="4898"/>
                    <a:pt x="3639" y="5004"/>
                  </a:cubicBezTo>
                  <a:cubicBezTo>
                    <a:pt x="3825" y="5190"/>
                    <a:pt x="4038" y="5350"/>
                    <a:pt x="4264" y="5483"/>
                  </a:cubicBezTo>
                  <a:cubicBezTo>
                    <a:pt x="4489" y="5602"/>
                    <a:pt x="4702" y="5748"/>
                    <a:pt x="4914" y="5894"/>
                  </a:cubicBezTo>
                  <a:cubicBezTo>
                    <a:pt x="5114" y="6054"/>
                    <a:pt x="5286" y="6240"/>
                    <a:pt x="5432" y="6452"/>
                  </a:cubicBezTo>
                  <a:cubicBezTo>
                    <a:pt x="5578" y="6651"/>
                    <a:pt x="5685" y="6890"/>
                    <a:pt x="5738" y="7143"/>
                  </a:cubicBezTo>
                  <a:cubicBezTo>
                    <a:pt x="5804" y="7382"/>
                    <a:pt x="5831" y="7634"/>
                    <a:pt x="5817" y="7900"/>
                  </a:cubicBezTo>
                  <a:cubicBezTo>
                    <a:pt x="5804" y="8152"/>
                    <a:pt x="5764" y="8404"/>
                    <a:pt x="5685" y="8657"/>
                  </a:cubicBezTo>
                  <a:cubicBezTo>
                    <a:pt x="5618" y="8896"/>
                    <a:pt x="5512" y="9135"/>
                    <a:pt x="5379" y="9361"/>
                  </a:cubicBezTo>
                  <a:cubicBezTo>
                    <a:pt x="5512" y="9135"/>
                    <a:pt x="5618" y="8909"/>
                    <a:pt x="5698" y="8657"/>
                  </a:cubicBezTo>
                  <a:cubicBezTo>
                    <a:pt x="5778" y="8404"/>
                    <a:pt x="5844" y="8152"/>
                    <a:pt x="5857" y="7886"/>
                  </a:cubicBezTo>
                  <a:cubicBezTo>
                    <a:pt x="5884" y="7634"/>
                    <a:pt x="5871" y="7369"/>
                    <a:pt x="5817" y="7116"/>
                  </a:cubicBezTo>
                  <a:cubicBezTo>
                    <a:pt x="5751" y="6851"/>
                    <a:pt x="5645" y="6598"/>
                    <a:pt x="5512" y="6386"/>
                  </a:cubicBezTo>
                  <a:cubicBezTo>
                    <a:pt x="5366" y="6160"/>
                    <a:pt x="5180" y="5961"/>
                    <a:pt x="4967" y="5801"/>
                  </a:cubicBezTo>
                  <a:cubicBezTo>
                    <a:pt x="4768" y="5629"/>
                    <a:pt x="4556" y="5483"/>
                    <a:pt x="4330" y="5363"/>
                  </a:cubicBezTo>
                  <a:cubicBezTo>
                    <a:pt x="4104" y="5230"/>
                    <a:pt x="3905" y="5071"/>
                    <a:pt x="3732" y="4885"/>
                  </a:cubicBezTo>
                  <a:cubicBezTo>
                    <a:pt x="3653" y="4792"/>
                    <a:pt x="3586" y="4699"/>
                    <a:pt x="3520" y="4593"/>
                  </a:cubicBezTo>
                  <a:cubicBezTo>
                    <a:pt x="3467" y="4487"/>
                    <a:pt x="3427" y="4367"/>
                    <a:pt x="3400" y="4247"/>
                  </a:cubicBezTo>
                  <a:cubicBezTo>
                    <a:pt x="3374" y="3995"/>
                    <a:pt x="3374" y="3743"/>
                    <a:pt x="3414" y="3504"/>
                  </a:cubicBezTo>
                  <a:cubicBezTo>
                    <a:pt x="3453" y="3238"/>
                    <a:pt x="3467" y="2972"/>
                    <a:pt x="3440" y="2707"/>
                  </a:cubicBezTo>
                  <a:cubicBezTo>
                    <a:pt x="3414" y="2428"/>
                    <a:pt x="3347" y="2176"/>
                    <a:pt x="3228" y="1923"/>
                  </a:cubicBezTo>
                  <a:cubicBezTo>
                    <a:pt x="3108" y="1684"/>
                    <a:pt x="2962" y="1458"/>
                    <a:pt x="2789" y="1259"/>
                  </a:cubicBezTo>
                  <a:cubicBezTo>
                    <a:pt x="2617" y="1047"/>
                    <a:pt x="2391" y="874"/>
                    <a:pt x="2125" y="781"/>
                  </a:cubicBezTo>
                  <a:cubicBezTo>
                    <a:pt x="2006" y="739"/>
                    <a:pt x="1878" y="719"/>
                    <a:pt x="1751" y="719"/>
                  </a:cubicBezTo>
                  <a:cubicBezTo>
                    <a:pt x="1595" y="719"/>
                    <a:pt x="1441" y="749"/>
                    <a:pt x="1302" y="808"/>
                  </a:cubicBezTo>
                  <a:cubicBezTo>
                    <a:pt x="1049" y="914"/>
                    <a:pt x="810" y="1060"/>
                    <a:pt x="611" y="1246"/>
                  </a:cubicBezTo>
                  <a:cubicBezTo>
                    <a:pt x="551" y="1302"/>
                    <a:pt x="494" y="1359"/>
                    <a:pt x="438" y="1418"/>
                  </a:cubicBezTo>
                  <a:lnTo>
                    <a:pt x="438" y="1418"/>
                  </a:lnTo>
                  <a:cubicBezTo>
                    <a:pt x="466" y="1351"/>
                    <a:pt x="497" y="1284"/>
                    <a:pt x="532" y="1219"/>
                  </a:cubicBezTo>
                  <a:cubicBezTo>
                    <a:pt x="651" y="1007"/>
                    <a:pt x="797" y="808"/>
                    <a:pt x="996" y="648"/>
                  </a:cubicBezTo>
                  <a:cubicBezTo>
                    <a:pt x="1169" y="476"/>
                    <a:pt x="1395" y="356"/>
                    <a:pt x="1621" y="290"/>
                  </a:cubicBezTo>
                  <a:cubicBezTo>
                    <a:pt x="1831" y="234"/>
                    <a:pt x="2041" y="207"/>
                    <a:pt x="2251" y="207"/>
                  </a:cubicBezTo>
                  <a:cubicBezTo>
                    <a:pt x="2293" y="207"/>
                    <a:pt x="2336" y="208"/>
                    <a:pt x="2378" y="210"/>
                  </a:cubicBezTo>
                  <a:cubicBezTo>
                    <a:pt x="2497" y="223"/>
                    <a:pt x="2630" y="237"/>
                    <a:pt x="2749" y="250"/>
                  </a:cubicBezTo>
                  <a:lnTo>
                    <a:pt x="2935" y="290"/>
                  </a:lnTo>
                  <a:lnTo>
                    <a:pt x="3121" y="330"/>
                  </a:lnTo>
                  <a:cubicBezTo>
                    <a:pt x="3374" y="409"/>
                    <a:pt x="3599" y="515"/>
                    <a:pt x="3785" y="675"/>
                  </a:cubicBezTo>
                  <a:cubicBezTo>
                    <a:pt x="3985" y="847"/>
                    <a:pt x="4144" y="1047"/>
                    <a:pt x="4250" y="1259"/>
                  </a:cubicBezTo>
                  <a:cubicBezTo>
                    <a:pt x="4370" y="1498"/>
                    <a:pt x="4476" y="1724"/>
                    <a:pt x="4556" y="1976"/>
                  </a:cubicBezTo>
                  <a:cubicBezTo>
                    <a:pt x="4635" y="2229"/>
                    <a:pt x="4702" y="2481"/>
                    <a:pt x="4795" y="2733"/>
                  </a:cubicBezTo>
                  <a:cubicBezTo>
                    <a:pt x="4848" y="2853"/>
                    <a:pt x="4901" y="2986"/>
                    <a:pt x="4967" y="3092"/>
                  </a:cubicBezTo>
                  <a:cubicBezTo>
                    <a:pt x="5047" y="3225"/>
                    <a:pt x="5153" y="3331"/>
                    <a:pt x="5273" y="3397"/>
                  </a:cubicBezTo>
                  <a:cubicBezTo>
                    <a:pt x="5392" y="3477"/>
                    <a:pt x="5538" y="3517"/>
                    <a:pt x="5671" y="3517"/>
                  </a:cubicBezTo>
                  <a:cubicBezTo>
                    <a:pt x="5751" y="3517"/>
                    <a:pt x="5817" y="3517"/>
                    <a:pt x="5884" y="3504"/>
                  </a:cubicBezTo>
                  <a:cubicBezTo>
                    <a:pt x="5950" y="3490"/>
                    <a:pt x="6017" y="3477"/>
                    <a:pt x="6083" y="3464"/>
                  </a:cubicBezTo>
                  <a:lnTo>
                    <a:pt x="6282" y="3397"/>
                  </a:lnTo>
                  <a:lnTo>
                    <a:pt x="6468" y="3331"/>
                  </a:lnTo>
                  <a:cubicBezTo>
                    <a:pt x="6521" y="3304"/>
                    <a:pt x="6588" y="3278"/>
                    <a:pt x="6641" y="3238"/>
                  </a:cubicBezTo>
                  <a:cubicBezTo>
                    <a:pt x="6707" y="3212"/>
                    <a:pt x="6760" y="3172"/>
                    <a:pt x="6827" y="3145"/>
                  </a:cubicBezTo>
                  <a:cubicBezTo>
                    <a:pt x="7053" y="2986"/>
                    <a:pt x="7238" y="2787"/>
                    <a:pt x="7371" y="2547"/>
                  </a:cubicBezTo>
                  <a:cubicBezTo>
                    <a:pt x="7438" y="2428"/>
                    <a:pt x="7478" y="2308"/>
                    <a:pt x="7517" y="2176"/>
                  </a:cubicBezTo>
                  <a:cubicBezTo>
                    <a:pt x="7544" y="2043"/>
                    <a:pt x="7557" y="1910"/>
                    <a:pt x="7571" y="1777"/>
                  </a:cubicBezTo>
                  <a:cubicBezTo>
                    <a:pt x="7571" y="1512"/>
                    <a:pt x="7531" y="1246"/>
                    <a:pt x="7464" y="994"/>
                  </a:cubicBezTo>
                  <a:cubicBezTo>
                    <a:pt x="7385" y="741"/>
                    <a:pt x="7292" y="489"/>
                    <a:pt x="7159" y="263"/>
                  </a:cubicBezTo>
                  <a:lnTo>
                    <a:pt x="7159" y="263"/>
                  </a:lnTo>
                  <a:cubicBezTo>
                    <a:pt x="7278" y="502"/>
                    <a:pt x="7371" y="741"/>
                    <a:pt x="7424" y="994"/>
                  </a:cubicBezTo>
                  <a:cubicBezTo>
                    <a:pt x="7491" y="1259"/>
                    <a:pt x="7517" y="1512"/>
                    <a:pt x="7504" y="1777"/>
                  </a:cubicBezTo>
                  <a:cubicBezTo>
                    <a:pt x="7504" y="1897"/>
                    <a:pt x="7478" y="2030"/>
                    <a:pt x="7438" y="2162"/>
                  </a:cubicBezTo>
                  <a:cubicBezTo>
                    <a:pt x="7411" y="2282"/>
                    <a:pt x="7358" y="2401"/>
                    <a:pt x="7292" y="2508"/>
                  </a:cubicBezTo>
                  <a:cubicBezTo>
                    <a:pt x="7159" y="2733"/>
                    <a:pt x="6973" y="2906"/>
                    <a:pt x="6760" y="3052"/>
                  </a:cubicBezTo>
                  <a:cubicBezTo>
                    <a:pt x="6707" y="3079"/>
                    <a:pt x="6654" y="3119"/>
                    <a:pt x="6588" y="3145"/>
                  </a:cubicBezTo>
                  <a:cubicBezTo>
                    <a:pt x="6535" y="3172"/>
                    <a:pt x="6481" y="3198"/>
                    <a:pt x="6415" y="3225"/>
                  </a:cubicBezTo>
                  <a:lnTo>
                    <a:pt x="6242" y="3291"/>
                  </a:lnTo>
                  <a:lnTo>
                    <a:pt x="6056" y="3344"/>
                  </a:lnTo>
                  <a:cubicBezTo>
                    <a:pt x="5990" y="3358"/>
                    <a:pt x="5924" y="3371"/>
                    <a:pt x="5871" y="3371"/>
                  </a:cubicBezTo>
                  <a:cubicBezTo>
                    <a:pt x="5804" y="3384"/>
                    <a:pt x="5738" y="3384"/>
                    <a:pt x="5685" y="3384"/>
                  </a:cubicBezTo>
                  <a:cubicBezTo>
                    <a:pt x="5565" y="3384"/>
                    <a:pt x="5446" y="3344"/>
                    <a:pt x="5353" y="3278"/>
                  </a:cubicBezTo>
                  <a:cubicBezTo>
                    <a:pt x="5153" y="3132"/>
                    <a:pt x="5021" y="2919"/>
                    <a:pt x="4954" y="2680"/>
                  </a:cubicBezTo>
                  <a:cubicBezTo>
                    <a:pt x="4861" y="2428"/>
                    <a:pt x="4795" y="2176"/>
                    <a:pt x="4728" y="1923"/>
                  </a:cubicBezTo>
                  <a:cubicBezTo>
                    <a:pt x="4649" y="1671"/>
                    <a:pt x="4556" y="1419"/>
                    <a:pt x="4423" y="1180"/>
                  </a:cubicBezTo>
                  <a:cubicBezTo>
                    <a:pt x="4303" y="927"/>
                    <a:pt x="4144" y="715"/>
                    <a:pt x="3931" y="529"/>
                  </a:cubicBezTo>
                  <a:cubicBezTo>
                    <a:pt x="3719" y="356"/>
                    <a:pt x="3467" y="223"/>
                    <a:pt x="3201" y="144"/>
                  </a:cubicBezTo>
                  <a:lnTo>
                    <a:pt x="3015" y="90"/>
                  </a:lnTo>
                  <a:cubicBezTo>
                    <a:pt x="2935" y="77"/>
                    <a:pt x="2882" y="64"/>
                    <a:pt x="2803" y="51"/>
                  </a:cubicBezTo>
                  <a:cubicBezTo>
                    <a:pt x="2670" y="24"/>
                    <a:pt x="2537" y="11"/>
                    <a:pt x="2404" y="11"/>
                  </a:cubicBezTo>
                  <a:cubicBezTo>
                    <a:pt x="2338" y="4"/>
                    <a:pt x="2271" y="1"/>
                    <a:pt x="2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6"/>
            <p:cNvSpPr/>
            <p:nvPr/>
          </p:nvSpPr>
          <p:spPr>
            <a:xfrm>
              <a:off x="6417361" y="2659530"/>
              <a:ext cx="743709" cy="346455"/>
            </a:xfrm>
            <a:custGeom>
              <a:rect b="b" l="l" r="r" t="t"/>
              <a:pathLst>
                <a:path extrusionOk="0" h="6336" w="13601">
                  <a:moveTo>
                    <a:pt x="13321" y="0"/>
                  </a:moveTo>
                  <a:cubicBezTo>
                    <a:pt x="13374" y="213"/>
                    <a:pt x="13414" y="425"/>
                    <a:pt x="13441" y="638"/>
                  </a:cubicBezTo>
                  <a:cubicBezTo>
                    <a:pt x="13481" y="864"/>
                    <a:pt x="13507" y="1089"/>
                    <a:pt x="13507" y="1302"/>
                  </a:cubicBezTo>
                  <a:cubicBezTo>
                    <a:pt x="13521" y="1528"/>
                    <a:pt x="13494" y="1740"/>
                    <a:pt x="13441" y="1953"/>
                  </a:cubicBezTo>
                  <a:cubicBezTo>
                    <a:pt x="13414" y="2059"/>
                    <a:pt x="13374" y="2165"/>
                    <a:pt x="13335" y="2258"/>
                  </a:cubicBezTo>
                  <a:cubicBezTo>
                    <a:pt x="13281" y="2351"/>
                    <a:pt x="13215" y="2431"/>
                    <a:pt x="13135" y="2511"/>
                  </a:cubicBezTo>
                  <a:cubicBezTo>
                    <a:pt x="12976" y="2643"/>
                    <a:pt x="12777" y="2723"/>
                    <a:pt x="12564" y="2723"/>
                  </a:cubicBezTo>
                  <a:cubicBezTo>
                    <a:pt x="12528" y="2725"/>
                    <a:pt x="12491" y="2726"/>
                    <a:pt x="12455" y="2726"/>
                  </a:cubicBezTo>
                  <a:cubicBezTo>
                    <a:pt x="12279" y="2726"/>
                    <a:pt x="12103" y="2701"/>
                    <a:pt x="11927" y="2657"/>
                  </a:cubicBezTo>
                  <a:lnTo>
                    <a:pt x="11608" y="2577"/>
                  </a:lnTo>
                  <a:cubicBezTo>
                    <a:pt x="11502" y="2550"/>
                    <a:pt x="11382" y="2524"/>
                    <a:pt x="11276" y="2511"/>
                  </a:cubicBezTo>
                  <a:cubicBezTo>
                    <a:pt x="11050" y="2471"/>
                    <a:pt x="10824" y="2457"/>
                    <a:pt x="10599" y="2457"/>
                  </a:cubicBezTo>
                  <a:cubicBezTo>
                    <a:pt x="10134" y="2457"/>
                    <a:pt x="9682" y="2550"/>
                    <a:pt x="9271" y="2763"/>
                  </a:cubicBezTo>
                  <a:cubicBezTo>
                    <a:pt x="8846" y="2975"/>
                    <a:pt x="8500" y="3294"/>
                    <a:pt x="8248" y="3679"/>
                  </a:cubicBezTo>
                  <a:cubicBezTo>
                    <a:pt x="8128" y="3879"/>
                    <a:pt x="8022" y="4078"/>
                    <a:pt x="7942" y="4304"/>
                  </a:cubicBezTo>
                  <a:cubicBezTo>
                    <a:pt x="7863" y="4516"/>
                    <a:pt x="7810" y="4742"/>
                    <a:pt x="7770" y="4968"/>
                  </a:cubicBezTo>
                  <a:cubicBezTo>
                    <a:pt x="7749" y="5088"/>
                    <a:pt x="7731" y="5207"/>
                    <a:pt x="7720" y="5327"/>
                  </a:cubicBezTo>
                  <a:lnTo>
                    <a:pt x="7720" y="5327"/>
                  </a:lnTo>
                  <a:lnTo>
                    <a:pt x="7637" y="5100"/>
                  </a:lnTo>
                  <a:lnTo>
                    <a:pt x="7610" y="5034"/>
                  </a:lnTo>
                  <a:lnTo>
                    <a:pt x="7571" y="4954"/>
                  </a:lnTo>
                  <a:lnTo>
                    <a:pt x="7504" y="4821"/>
                  </a:lnTo>
                  <a:lnTo>
                    <a:pt x="7424" y="4689"/>
                  </a:lnTo>
                  <a:cubicBezTo>
                    <a:pt x="7398" y="4636"/>
                    <a:pt x="7371" y="4596"/>
                    <a:pt x="7345" y="4556"/>
                  </a:cubicBezTo>
                  <a:cubicBezTo>
                    <a:pt x="7225" y="4383"/>
                    <a:pt x="7106" y="4211"/>
                    <a:pt x="6960" y="4064"/>
                  </a:cubicBezTo>
                  <a:lnTo>
                    <a:pt x="6734" y="3852"/>
                  </a:lnTo>
                  <a:cubicBezTo>
                    <a:pt x="6654" y="3786"/>
                    <a:pt x="6575" y="3719"/>
                    <a:pt x="6495" y="3653"/>
                  </a:cubicBezTo>
                  <a:cubicBezTo>
                    <a:pt x="6415" y="3600"/>
                    <a:pt x="6322" y="3546"/>
                    <a:pt x="6242" y="3493"/>
                  </a:cubicBezTo>
                  <a:cubicBezTo>
                    <a:pt x="6150" y="3440"/>
                    <a:pt x="6057" y="3387"/>
                    <a:pt x="5964" y="3334"/>
                  </a:cubicBezTo>
                  <a:lnTo>
                    <a:pt x="5831" y="3268"/>
                  </a:lnTo>
                  <a:cubicBezTo>
                    <a:pt x="5778" y="3254"/>
                    <a:pt x="5738" y="3228"/>
                    <a:pt x="5685" y="3214"/>
                  </a:cubicBezTo>
                  <a:cubicBezTo>
                    <a:pt x="5592" y="3175"/>
                    <a:pt x="5499" y="3135"/>
                    <a:pt x="5406" y="3095"/>
                  </a:cubicBezTo>
                  <a:cubicBezTo>
                    <a:pt x="5300" y="3068"/>
                    <a:pt x="5207" y="3042"/>
                    <a:pt x="5100" y="3002"/>
                  </a:cubicBezTo>
                  <a:lnTo>
                    <a:pt x="4808" y="2936"/>
                  </a:lnTo>
                  <a:cubicBezTo>
                    <a:pt x="4609" y="2896"/>
                    <a:pt x="4410" y="2856"/>
                    <a:pt x="4210" y="2829"/>
                  </a:cubicBezTo>
                  <a:cubicBezTo>
                    <a:pt x="4104" y="2816"/>
                    <a:pt x="4011" y="2803"/>
                    <a:pt x="3905" y="2789"/>
                  </a:cubicBezTo>
                  <a:cubicBezTo>
                    <a:pt x="3799" y="2789"/>
                    <a:pt x="3706" y="2776"/>
                    <a:pt x="3600" y="2776"/>
                  </a:cubicBezTo>
                  <a:cubicBezTo>
                    <a:pt x="3400" y="2750"/>
                    <a:pt x="3201" y="2750"/>
                    <a:pt x="2989" y="2750"/>
                  </a:cubicBezTo>
                  <a:cubicBezTo>
                    <a:pt x="2789" y="2750"/>
                    <a:pt x="2590" y="2763"/>
                    <a:pt x="2391" y="2776"/>
                  </a:cubicBezTo>
                  <a:cubicBezTo>
                    <a:pt x="1979" y="2803"/>
                    <a:pt x="1581" y="2843"/>
                    <a:pt x="1182" y="2909"/>
                  </a:cubicBezTo>
                  <a:cubicBezTo>
                    <a:pt x="784" y="2975"/>
                    <a:pt x="386" y="3055"/>
                    <a:pt x="0" y="3161"/>
                  </a:cubicBezTo>
                  <a:cubicBezTo>
                    <a:pt x="399" y="3068"/>
                    <a:pt x="797" y="3015"/>
                    <a:pt x="1196" y="2962"/>
                  </a:cubicBezTo>
                  <a:cubicBezTo>
                    <a:pt x="1594" y="2922"/>
                    <a:pt x="1993" y="2896"/>
                    <a:pt x="2391" y="2882"/>
                  </a:cubicBezTo>
                  <a:lnTo>
                    <a:pt x="2989" y="2882"/>
                  </a:lnTo>
                  <a:cubicBezTo>
                    <a:pt x="3188" y="2882"/>
                    <a:pt x="3400" y="2896"/>
                    <a:pt x="3586" y="2909"/>
                  </a:cubicBezTo>
                  <a:cubicBezTo>
                    <a:pt x="3692" y="2909"/>
                    <a:pt x="3799" y="2922"/>
                    <a:pt x="3892" y="2936"/>
                  </a:cubicBezTo>
                  <a:cubicBezTo>
                    <a:pt x="3985" y="2949"/>
                    <a:pt x="4091" y="2962"/>
                    <a:pt x="4184" y="2975"/>
                  </a:cubicBezTo>
                  <a:cubicBezTo>
                    <a:pt x="4383" y="3015"/>
                    <a:pt x="4582" y="3055"/>
                    <a:pt x="4768" y="3095"/>
                  </a:cubicBezTo>
                  <a:lnTo>
                    <a:pt x="5060" y="3175"/>
                  </a:lnTo>
                  <a:cubicBezTo>
                    <a:pt x="5153" y="3201"/>
                    <a:pt x="5246" y="3241"/>
                    <a:pt x="5339" y="3268"/>
                  </a:cubicBezTo>
                  <a:cubicBezTo>
                    <a:pt x="5432" y="3307"/>
                    <a:pt x="5525" y="3347"/>
                    <a:pt x="5618" y="3387"/>
                  </a:cubicBezTo>
                  <a:cubicBezTo>
                    <a:pt x="5658" y="3400"/>
                    <a:pt x="5698" y="3427"/>
                    <a:pt x="5751" y="3440"/>
                  </a:cubicBezTo>
                  <a:lnTo>
                    <a:pt x="5884" y="3507"/>
                  </a:lnTo>
                  <a:cubicBezTo>
                    <a:pt x="5964" y="3560"/>
                    <a:pt x="6057" y="3600"/>
                    <a:pt x="6136" y="3653"/>
                  </a:cubicBezTo>
                  <a:cubicBezTo>
                    <a:pt x="6216" y="3719"/>
                    <a:pt x="6296" y="3759"/>
                    <a:pt x="6375" y="3825"/>
                  </a:cubicBezTo>
                  <a:cubicBezTo>
                    <a:pt x="6455" y="3879"/>
                    <a:pt x="6535" y="3945"/>
                    <a:pt x="6601" y="4011"/>
                  </a:cubicBezTo>
                  <a:lnTo>
                    <a:pt x="6814" y="4211"/>
                  </a:lnTo>
                  <a:cubicBezTo>
                    <a:pt x="6946" y="4357"/>
                    <a:pt x="7066" y="4503"/>
                    <a:pt x="7172" y="4675"/>
                  </a:cubicBezTo>
                  <a:cubicBezTo>
                    <a:pt x="7199" y="4715"/>
                    <a:pt x="7225" y="4755"/>
                    <a:pt x="7252" y="4795"/>
                  </a:cubicBezTo>
                  <a:lnTo>
                    <a:pt x="7318" y="4928"/>
                  </a:lnTo>
                  <a:lnTo>
                    <a:pt x="7385" y="5061"/>
                  </a:lnTo>
                  <a:lnTo>
                    <a:pt x="7411" y="5127"/>
                  </a:lnTo>
                  <a:lnTo>
                    <a:pt x="7438" y="5193"/>
                  </a:lnTo>
                  <a:lnTo>
                    <a:pt x="7544" y="5472"/>
                  </a:lnTo>
                  <a:cubicBezTo>
                    <a:pt x="7571" y="5565"/>
                    <a:pt x="7584" y="5658"/>
                    <a:pt x="7610" y="5751"/>
                  </a:cubicBezTo>
                  <a:lnTo>
                    <a:pt x="7650" y="5897"/>
                  </a:lnTo>
                  <a:lnTo>
                    <a:pt x="7677" y="6043"/>
                  </a:lnTo>
                  <a:lnTo>
                    <a:pt x="7717" y="6336"/>
                  </a:lnTo>
                  <a:lnTo>
                    <a:pt x="7929" y="6309"/>
                  </a:lnTo>
                  <a:cubicBezTo>
                    <a:pt x="7929" y="6096"/>
                    <a:pt x="7929" y="5871"/>
                    <a:pt x="7929" y="5658"/>
                  </a:cubicBezTo>
                  <a:cubicBezTo>
                    <a:pt x="7929" y="5446"/>
                    <a:pt x="7942" y="5220"/>
                    <a:pt x="7982" y="5007"/>
                  </a:cubicBezTo>
                  <a:cubicBezTo>
                    <a:pt x="8022" y="4795"/>
                    <a:pt x="8075" y="4582"/>
                    <a:pt x="8155" y="4383"/>
                  </a:cubicBezTo>
                  <a:cubicBezTo>
                    <a:pt x="8221" y="4171"/>
                    <a:pt x="8314" y="3985"/>
                    <a:pt x="8434" y="3799"/>
                  </a:cubicBezTo>
                  <a:cubicBezTo>
                    <a:pt x="8660" y="3440"/>
                    <a:pt x="8978" y="3135"/>
                    <a:pt x="9364" y="2949"/>
                  </a:cubicBezTo>
                  <a:cubicBezTo>
                    <a:pt x="9749" y="2750"/>
                    <a:pt x="10174" y="2643"/>
                    <a:pt x="10599" y="2643"/>
                  </a:cubicBezTo>
                  <a:cubicBezTo>
                    <a:pt x="10659" y="2640"/>
                    <a:pt x="10719" y="2638"/>
                    <a:pt x="10778" y="2638"/>
                  </a:cubicBezTo>
                  <a:cubicBezTo>
                    <a:pt x="10938" y="2638"/>
                    <a:pt x="11094" y="2650"/>
                    <a:pt x="11249" y="2670"/>
                  </a:cubicBezTo>
                  <a:cubicBezTo>
                    <a:pt x="11369" y="2683"/>
                    <a:pt x="11475" y="2710"/>
                    <a:pt x="11581" y="2736"/>
                  </a:cubicBezTo>
                  <a:lnTo>
                    <a:pt x="11914" y="2803"/>
                  </a:lnTo>
                  <a:cubicBezTo>
                    <a:pt x="12078" y="2854"/>
                    <a:pt x="12259" y="2874"/>
                    <a:pt x="12437" y="2874"/>
                  </a:cubicBezTo>
                  <a:cubicBezTo>
                    <a:pt x="12489" y="2874"/>
                    <a:pt x="12540" y="2872"/>
                    <a:pt x="12591" y="2869"/>
                  </a:cubicBezTo>
                  <a:cubicBezTo>
                    <a:pt x="12830" y="2856"/>
                    <a:pt x="13056" y="2763"/>
                    <a:pt x="13228" y="2604"/>
                  </a:cubicBezTo>
                  <a:cubicBezTo>
                    <a:pt x="13308" y="2511"/>
                    <a:pt x="13388" y="2418"/>
                    <a:pt x="13441" y="2311"/>
                  </a:cubicBezTo>
                  <a:cubicBezTo>
                    <a:pt x="13481" y="2205"/>
                    <a:pt x="13521" y="2099"/>
                    <a:pt x="13547" y="1979"/>
                  </a:cubicBezTo>
                  <a:cubicBezTo>
                    <a:pt x="13587" y="1767"/>
                    <a:pt x="13600" y="1528"/>
                    <a:pt x="13587" y="1315"/>
                  </a:cubicBezTo>
                  <a:cubicBezTo>
                    <a:pt x="13560" y="864"/>
                    <a:pt x="13467" y="425"/>
                    <a:pt x="133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5641796" y="2685776"/>
              <a:ext cx="628224" cy="418306"/>
            </a:xfrm>
            <a:custGeom>
              <a:rect b="b" l="l" r="r" t="t"/>
              <a:pathLst>
                <a:path extrusionOk="0" h="7650" w="11489">
                  <a:moveTo>
                    <a:pt x="6174" y="0"/>
                  </a:moveTo>
                  <a:cubicBezTo>
                    <a:pt x="5702" y="0"/>
                    <a:pt x="5194" y="79"/>
                    <a:pt x="4649" y="264"/>
                  </a:cubicBezTo>
                  <a:cubicBezTo>
                    <a:pt x="890" y="1552"/>
                    <a:pt x="4529" y="5085"/>
                    <a:pt x="2417" y="5085"/>
                  </a:cubicBezTo>
                  <a:cubicBezTo>
                    <a:pt x="319" y="5085"/>
                    <a:pt x="1859" y="3346"/>
                    <a:pt x="1859" y="3345"/>
                  </a:cubicBezTo>
                  <a:lnTo>
                    <a:pt x="1859" y="3345"/>
                  </a:lnTo>
                  <a:cubicBezTo>
                    <a:pt x="1859" y="3346"/>
                    <a:pt x="0" y="5178"/>
                    <a:pt x="2311" y="5377"/>
                  </a:cubicBezTo>
                  <a:cubicBezTo>
                    <a:pt x="2393" y="5384"/>
                    <a:pt x="2471" y="5387"/>
                    <a:pt x="2546" y="5387"/>
                  </a:cubicBezTo>
                  <a:cubicBezTo>
                    <a:pt x="3172" y="5387"/>
                    <a:pt x="3566" y="5159"/>
                    <a:pt x="3810" y="4837"/>
                  </a:cubicBezTo>
                  <a:lnTo>
                    <a:pt x="3810" y="4837"/>
                  </a:lnTo>
                  <a:cubicBezTo>
                    <a:pt x="3894" y="5517"/>
                    <a:pt x="4213" y="6211"/>
                    <a:pt x="5034" y="6652"/>
                  </a:cubicBezTo>
                  <a:cubicBezTo>
                    <a:pt x="5034" y="6652"/>
                    <a:pt x="4197" y="6055"/>
                    <a:pt x="4649" y="5298"/>
                  </a:cubicBezTo>
                  <a:lnTo>
                    <a:pt x="4649" y="5298"/>
                  </a:lnTo>
                  <a:cubicBezTo>
                    <a:pt x="4649" y="5298"/>
                    <a:pt x="5132" y="7179"/>
                    <a:pt x="6874" y="7179"/>
                  </a:cubicBezTo>
                  <a:cubicBezTo>
                    <a:pt x="7068" y="7179"/>
                    <a:pt x="7278" y="7156"/>
                    <a:pt x="7504" y="7104"/>
                  </a:cubicBezTo>
                  <a:cubicBezTo>
                    <a:pt x="8990" y="6763"/>
                    <a:pt x="9463" y="5703"/>
                    <a:pt x="9912" y="5703"/>
                  </a:cubicBezTo>
                  <a:cubicBezTo>
                    <a:pt x="10146" y="5703"/>
                    <a:pt x="10372" y="5990"/>
                    <a:pt x="10731" y="6812"/>
                  </a:cubicBezTo>
                  <a:cubicBezTo>
                    <a:pt x="11001" y="7422"/>
                    <a:pt x="11153" y="7650"/>
                    <a:pt x="11231" y="7650"/>
                  </a:cubicBezTo>
                  <a:cubicBezTo>
                    <a:pt x="11458" y="7650"/>
                    <a:pt x="11037" y="5683"/>
                    <a:pt x="11037" y="5683"/>
                  </a:cubicBezTo>
                  <a:cubicBezTo>
                    <a:pt x="11037" y="5683"/>
                    <a:pt x="11488" y="1393"/>
                    <a:pt x="8407" y="198"/>
                  </a:cubicBezTo>
                  <a:lnTo>
                    <a:pt x="8407" y="198"/>
                  </a:lnTo>
                  <a:cubicBezTo>
                    <a:pt x="8407" y="198"/>
                    <a:pt x="9802" y="955"/>
                    <a:pt x="10320" y="2363"/>
                  </a:cubicBezTo>
                  <a:cubicBezTo>
                    <a:pt x="10373" y="2495"/>
                    <a:pt x="10399" y="2615"/>
                    <a:pt x="10439" y="2748"/>
                  </a:cubicBezTo>
                  <a:cubicBezTo>
                    <a:pt x="10439" y="2748"/>
                    <a:pt x="8954" y="0"/>
                    <a:pt x="61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5731797" y="2663905"/>
              <a:ext cx="488843" cy="280347"/>
            </a:xfrm>
            <a:custGeom>
              <a:rect b="b" l="l" r="r" t="t"/>
              <a:pathLst>
                <a:path extrusionOk="0" h="5127" w="8940">
                  <a:moveTo>
                    <a:pt x="8838" y="3320"/>
                  </a:moveTo>
                  <a:lnTo>
                    <a:pt x="8838" y="3320"/>
                  </a:lnTo>
                  <a:cubicBezTo>
                    <a:pt x="8850" y="3350"/>
                    <a:pt x="8861" y="3382"/>
                    <a:pt x="8873" y="3413"/>
                  </a:cubicBezTo>
                  <a:cubicBezTo>
                    <a:pt x="8892" y="3448"/>
                    <a:pt x="8907" y="3477"/>
                    <a:pt x="8917" y="3499"/>
                  </a:cubicBezTo>
                  <a:lnTo>
                    <a:pt x="8917" y="3499"/>
                  </a:lnTo>
                  <a:cubicBezTo>
                    <a:pt x="8893" y="3438"/>
                    <a:pt x="8866" y="3379"/>
                    <a:pt x="8838" y="3320"/>
                  </a:cubicBezTo>
                  <a:close/>
                  <a:moveTo>
                    <a:pt x="8917" y="3499"/>
                  </a:moveTo>
                  <a:cubicBezTo>
                    <a:pt x="8924" y="3519"/>
                    <a:pt x="8932" y="3539"/>
                    <a:pt x="8939" y="3559"/>
                  </a:cubicBezTo>
                  <a:cubicBezTo>
                    <a:pt x="8939" y="3559"/>
                    <a:pt x="8934" y="3538"/>
                    <a:pt x="8917" y="3499"/>
                  </a:cubicBezTo>
                  <a:close/>
                  <a:moveTo>
                    <a:pt x="4078" y="0"/>
                  </a:moveTo>
                  <a:cubicBezTo>
                    <a:pt x="3852" y="0"/>
                    <a:pt x="3627" y="13"/>
                    <a:pt x="3414" y="53"/>
                  </a:cubicBezTo>
                  <a:cubicBezTo>
                    <a:pt x="2963" y="133"/>
                    <a:pt x="2551" y="306"/>
                    <a:pt x="2179" y="558"/>
                  </a:cubicBezTo>
                  <a:cubicBezTo>
                    <a:pt x="1993" y="691"/>
                    <a:pt x="1820" y="837"/>
                    <a:pt x="1674" y="1009"/>
                  </a:cubicBezTo>
                  <a:cubicBezTo>
                    <a:pt x="1528" y="1169"/>
                    <a:pt x="1409" y="1342"/>
                    <a:pt x="1303" y="1527"/>
                  </a:cubicBezTo>
                  <a:cubicBezTo>
                    <a:pt x="1090" y="1873"/>
                    <a:pt x="957" y="2258"/>
                    <a:pt x="878" y="2656"/>
                  </a:cubicBezTo>
                  <a:cubicBezTo>
                    <a:pt x="798" y="3015"/>
                    <a:pt x="811" y="3387"/>
                    <a:pt x="917" y="3732"/>
                  </a:cubicBezTo>
                  <a:lnTo>
                    <a:pt x="997" y="3958"/>
                  </a:lnTo>
                  <a:cubicBezTo>
                    <a:pt x="1024" y="4024"/>
                    <a:pt x="1024" y="4104"/>
                    <a:pt x="1037" y="4170"/>
                  </a:cubicBezTo>
                  <a:cubicBezTo>
                    <a:pt x="1050" y="4303"/>
                    <a:pt x="1037" y="4436"/>
                    <a:pt x="997" y="4569"/>
                  </a:cubicBezTo>
                  <a:cubicBezTo>
                    <a:pt x="917" y="4781"/>
                    <a:pt x="771" y="4954"/>
                    <a:pt x="559" y="5047"/>
                  </a:cubicBezTo>
                  <a:cubicBezTo>
                    <a:pt x="484" y="5084"/>
                    <a:pt x="405" y="5101"/>
                    <a:pt x="326" y="5101"/>
                  </a:cubicBezTo>
                  <a:cubicBezTo>
                    <a:pt x="266" y="5101"/>
                    <a:pt x="205" y="5091"/>
                    <a:pt x="147" y="5074"/>
                  </a:cubicBezTo>
                  <a:cubicBezTo>
                    <a:pt x="107" y="5060"/>
                    <a:pt x="67" y="5047"/>
                    <a:pt x="41" y="5020"/>
                  </a:cubicBezTo>
                  <a:lnTo>
                    <a:pt x="1" y="5007"/>
                  </a:lnTo>
                  <a:lnTo>
                    <a:pt x="28" y="5034"/>
                  </a:lnTo>
                  <a:cubicBezTo>
                    <a:pt x="67" y="5047"/>
                    <a:pt x="94" y="5074"/>
                    <a:pt x="134" y="5087"/>
                  </a:cubicBezTo>
                  <a:lnTo>
                    <a:pt x="213" y="5113"/>
                  </a:lnTo>
                  <a:lnTo>
                    <a:pt x="320" y="5127"/>
                  </a:lnTo>
                  <a:lnTo>
                    <a:pt x="439" y="5127"/>
                  </a:lnTo>
                  <a:cubicBezTo>
                    <a:pt x="492" y="5113"/>
                    <a:pt x="532" y="5100"/>
                    <a:pt x="585" y="5087"/>
                  </a:cubicBezTo>
                  <a:cubicBezTo>
                    <a:pt x="811" y="5007"/>
                    <a:pt x="984" y="4821"/>
                    <a:pt x="1077" y="4595"/>
                  </a:cubicBezTo>
                  <a:cubicBezTo>
                    <a:pt x="1130" y="4463"/>
                    <a:pt x="1156" y="4316"/>
                    <a:pt x="1156" y="4170"/>
                  </a:cubicBezTo>
                  <a:cubicBezTo>
                    <a:pt x="1143" y="4091"/>
                    <a:pt x="1143" y="3998"/>
                    <a:pt x="1117" y="3931"/>
                  </a:cubicBezTo>
                  <a:cubicBezTo>
                    <a:pt x="1090" y="3852"/>
                    <a:pt x="1077" y="3772"/>
                    <a:pt x="1050" y="3692"/>
                  </a:cubicBezTo>
                  <a:cubicBezTo>
                    <a:pt x="997" y="3533"/>
                    <a:pt x="984" y="3374"/>
                    <a:pt x="997" y="3214"/>
                  </a:cubicBezTo>
                  <a:cubicBezTo>
                    <a:pt x="997" y="3041"/>
                    <a:pt x="1024" y="2856"/>
                    <a:pt x="1050" y="2683"/>
                  </a:cubicBezTo>
                  <a:cubicBezTo>
                    <a:pt x="1130" y="2311"/>
                    <a:pt x="1276" y="1952"/>
                    <a:pt x="1475" y="1634"/>
                  </a:cubicBezTo>
                  <a:cubicBezTo>
                    <a:pt x="1688" y="1275"/>
                    <a:pt x="1967" y="983"/>
                    <a:pt x="2312" y="744"/>
                  </a:cubicBezTo>
                  <a:cubicBezTo>
                    <a:pt x="2657" y="505"/>
                    <a:pt x="3042" y="345"/>
                    <a:pt x="3454" y="279"/>
                  </a:cubicBezTo>
                  <a:cubicBezTo>
                    <a:pt x="3667" y="239"/>
                    <a:pt x="3879" y="226"/>
                    <a:pt x="4092" y="226"/>
                  </a:cubicBezTo>
                  <a:cubicBezTo>
                    <a:pt x="4198" y="226"/>
                    <a:pt x="4304" y="226"/>
                    <a:pt x="4397" y="239"/>
                  </a:cubicBezTo>
                  <a:cubicBezTo>
                    <a:pt x="4503" y="252"/>
                    <a:pt x="4623" y="252"/>
                    <a:pt x="4716" y="279"/>
                  </a:cubicBezTo>
                  <a:lnTo>
                    <a:pt x="5035" y="332"/>
                  </a:lnTo>
                  <a:lnTo>
                    <a:pt x="5181" y="359"/>
                  </a:lnTo>
                  <a:cubicBezTo>
                    <a:pt x="5234" y="372"/>
                    <a:pt x="5287" y="372"/>
                    <a:pt x="5327" y="399"/>
                  </a:cubicBezTo>
                  <a:lnTo>
                    <a:pt x="5632" y="478"/>
                  </a:lnTo>
                  <a:lnTo>
                    <a:pt x="5778" y="518"/>
                  </a:lnTo>
                  <a:cubicBezTo>
                    <a:pt x="5818" y="531"/>
                    <a:pt x="5871" y="558"/>
                    <a:pt x="5911" y="584"/>
                  </a:cubicBezTo>
                  <a:cubicBezTo>
                    <a:pt x="6097" y="651"/>
                    <a:pt x="6283" y="731"/>
                    <a:pt x="6456" y="824"/>
                  </a:cubicBezTo>
                  <a:lnTo>
                    <a:pt x="6708" y="956"/>
                  </a:lnTo>
                  <a:lnTo>
                    <a:pt x="6934" y="1102"/>
                  </a:lnTo>
                  <a:cubicBezTo>
                    <a:pt x="7226" y="1302"/>
                    <a:pt x="7492" y="1527"/>
                    <a:pt x="7744" y="1767"/>
                  </a:cubicBezTo>
                  <a:cubicBezTo>
                    <a:pt x="7850" y="1886"/>
                    <a:pt x="7956" y="2006"/>
                    <a:pt x="8049" y="2112"/>
                  </a:cubicBezTo>
                  <a:cubicBezTo>
                    <a:pt x="8142" y="2231"/>
                    <a:pt x="8235" y="2338"/>
                    <a:pt x="8315" y="2444"/>
                  </a:cubicBezTo>
                  <a:cubicBezTo>
                    <a:pt x="8381" y="2550"/>
                    <a:pt x="8448" y="2656"/>
                    <a:pt x="8514" y="2749"/>
                  </a:cubicBezTo>
                  <a:cubicBezTo>
                    <a:pt x="8581" y="2842"/>
                    <a:pt x="8634" y="2935"/>
                    <a:pt x="8687" y="3028"/>
                  </a:cubicBezTo>
                  <a:cubicBezTo>
                    <a:pt x="8739" y="3125"/>
                    <a:pt x="8791" y="3221"/>
                    <a:pt x="8838" y="3320"/>
                  </a:cubicBezTo>
                  <a:lnTo>
                    <a:pt x="8838" y="3320"/>
                  </a:lnTo>
                  <a:cubicBezTo>
                    <a:pt x="8796" y="3210"/>
                    <a:pt x="8752" y="3106"/>
                    <a:pt x="8700" y="3002"/>
                  </a:cubicBezTo>
                  <a:cubicBezTo>
                    <a:pt x="8660" y="2909"/>
                    <a:pt x="8620" y="2816"/>
                    <a:pt x="8567" y="2723"/>
                  </a:cubicBezTo>
                  <a:cubicBezTo>
                    <a:pt x="8514" y="2616"/>
                    <a:pt x="8448" y="2510"/>
                    <a:pt x="8368" y="2391"/>
                  </a:cubicBezTo>
                  <a:cubicBezTo>
                    <a:pt x="8288" y="2284"/>
                    <a:pt x="8222" y="2165"/>
                    <a:pt x="8129" y="2045"/>
                  </a:cubicBezTo>
                  <a:cubicBezTo>
                    <a:pt x="8036" y="1926"/>
                    <a:pt x="7930" y="1806"/>
                    <a:pt x="7824" y="1674"/>
                  </a:cubicBezTo>
                  <a:cubicBezTo>
                    <a:pt x="7584" y="1408"/>
                    <a:pt x="7319" y="1169"/>
                    <a:pt x="7027" y="970"/>
                  </a:cubicBezTo>
                  <a:lnTo>
                    <a:pt x="6788" y="797"/>
                  </a:lnTo>
                  <a:lnTo>
                    <a:pt x="6535" y="651"/>
                  </a:lnTo>
                  <a:cubicBezTo>
                    <a:pt x="6349" y="545"/>
                    <a:pt x="6163" y="465"/>
                    <a:pt x="5977" y="385"/>
                  </a:cubicBezTo>
                  <a:cubicBezTo>
                    <a:pt x="5924" y="372"/>
                    <a:pt x="5885" y="345"/>
                    <a:pt x="5831" y="332"/>
                  </a:cubicBezTo>
                  <a:lnTo>
                    <a:pt x="5685" y="279"/>
                  </a:lnTo>
                  <a:lnTo>
                    <a:pt x="5380" y="186"/>
                  </a:lnTo>
                  <a:cubicBezTo>
                    <a:pt x="5167" y="133"/>
                    <a:pt x="4955" y="93"/>
                    <a:pt x="4742" y="53"/>
                  </a:cubicBezTo>
                  <a:cubicBezTo>
                    <a:pt x="4623" y="40"/>
                    <a:pt x="4517" y="27"/>
                    <a:pt x="4410" y="13"/>
                  </a:cubicBezTo>
                  <a:cubicBezTo>
                    <a:pt x="4304" y="0"/>
                    <a:pt x="4185" y="0"/>
                    <a:pt x="4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5939522" y="2659530"/>
              <a:ext cx="342081" cy="463198"/>
            </a:xfrm>
            <a:custGeom>
              <a:rect b="b" l="l" r="r" t="t"/>
              <a:pathLst>
                <a:path extrusionOk="0" h="8471" w="6256">
                  <a:moveTo>
                    <a:pt x="4476" y="0"/>
                  </a:moveTo>
                  <a:cubicBezTo>
                    <a:pt x="4357" y="107"/>
                    <a:pt x="4264" y="226"/>
                    <a:pt x="4210" y="372"/>
                  </a:cubicBezTo>
                  <a:cubicBezTo>
                    <a:pt x="4144" y="505"/>
                    <a:pt x="4131" y="664"/>
                    <a:pt x="4171" y="811"/>
                  </a:cubicBezTo>
                  <a:cubicBezTo>
                    <a:pt x="4184" y="850"/>
                    <a:pt x="4197" y="890"/>
                    <a:pt x="4210" y="930"/>
                  </a:cubicBezTo>
                  <a:cubicBezTo>
                    <a:pt x="4224" y="957"/>
                    <a:pt x="4237" y="997"/>
                    <a:pt x="4264" y="1023"/>
                  </a:cubicBezTo>
                  <a:cubicBezTo>
                    <a:pt x="4303" y="1089"/>
                    <a:pt x="4343" y="1156"/>
                    <a:pt x="4396" y="1209"/>
                  </a:cubicBezTo>
                  <a:lnTo>
                    <a:pt x="4476" y="1289"/>
                  </a:lnTo>
                  <a:cubicBezTo>
                    <a:pt x="4503" y="1315"/>
                    <a:pt x="4543" y="1342"/>
                    <a:pt x="4569" y="1355"/>
                  </a:cubicBezTo>
                  <a:cubicBezTo>
                    <a:pt x="4622" y="1408"/>
                    <a:pt x="4689" y="1448"/>
                    <a:pt x="4755" y="1488"/>
                  </a:cubicBezTo>
                  <a:lnTo>
                    <a:pt x="4941" y="1607"/>
                  </a:lnTo>
                  <a:cubicBezTo>
                    <a:pt x="4968" y="1621"/>
                    <a:pt x="5007" y="1634"/>
                    <a:pt x="5034" y="1661"/>
                  </a:cubicBezTo>
                  <a:lnTo>
                    <a:pt x="5114" y="1727"/>
                  </a:lnTo>
                  <a:cubicBezTo>
                    <a:pt x="5233" y="1807"/>
                    <a:pt x="5326" y="1913"/>
                    <a:pt x="5419" y="2019"/>
                  </a:cubicBezTo>
                  <a:cubicBezTo>
                    <a:pt x="5499" y="2139"/>
                    <a:pt x="5578" y="2258"/>
                    <a:pt x="5645" y="2378"/>
                  </a:cubicBezTo>
                  <a:cubicBezTo>
                    <a:pt x="5711" y="2511"/>
                    <a:pt x="5764" y="2643"/>
                    <a:pt x="5818" y="2776"/>
                  </a:cubicBezTo>
                  <a:cubicBezTo>
                    <a:pt x="5990" y="3321"/>
                    <a:pt x="6030" y="3905"/>
                    <a:pt x="5937" y="4476"/>
                  </a:cubicBezTo>
                  <a:cubicBezTo>
                    <a:pt x="5871" y="5034"/>
                    <a:pt x="5645" y="5579"/>
                    <a:pt x="5300" y="6030"/>
                  </a:cubicBezTo>
                  <a:lnTo>
                    <a:pt x="5273" y="6057"/>
                  </a:lnTo>
                  <a:lnTo>
                    <a:pt x="5273" y="6083"/>
                  </a:lnTo>
                  <a:lnTo>
                    <a:pt x="5215" y="6510"/>
                  </a:lnTo>
                  <a:lnTo>
                    <a:pt x="5215" y="6510"/>
                  </a:lnTo>
                  <a:cubicBezTo>
                    <a:pt x="5179" y="6469"/>
                    <a:pt x="5141" y="6429"/>
                    <a:pt x="5100" y="6389"/>
                  </a:cubicBezTo>
                  <a:cubicBezTo>
                    <a:pt x="4994" y="6282"/>
                    <a:pt x="4875" y="6203"/>
                    <a:pt x="4728" y="6123"/>
                  </a:cubicBezTo>
                  <a:cubicBezTo>
                    <a:pt x="4662" y="6096"/>
                    <a:pt x="4582" y="6070"/>
                    <a:pt x="4503" y="6070"/>
                  </a:cubicBezTo>
                  <a:cubicBezTo>
                    <a:pt x="4481" y="6067"/>
                    <a:pt x="4459" y="6065"/>
                    <a:pt x="4437" y="6065"/>
                  </a:cubicBezTo>
                  <a:cubicBezTo>
                    <a:pt x="4367" y="6065"/>
                    <a:pt x="4298" y="6082"/>
                    <a:pt x="4237" y="6123"/>
                  </a:cubicBezTo>
                  <a:cubicBezTo>
                    <a:pt x="4104" y="6203"/>
                    <a:pt x="3998" y="6336"/>
                    <a:pt x="3932" y="6482"/>
                  </a:cubicBezTo>
                  <a:cubicBezTo>
                    <a:pt x="3825" y="6734"/>
                    <a:pt x="3693" y="6973"/>
                    <a:pt x="3546" y="7199"/>
                  </a:cubicBezTo>
                  <a:cubicBezTo>
                    <a:pt x="3414" y="7438"/>
                    <a:pt x="3241" y="7650"/>
                    <a:pt x="3055" y="7823"/>
                  </a:cubicBezTo>
                  <a:cubicBezTo>
                    <a:pt x="2763" y="8102"/>
                    <a:pt x="2391" y="8288"/>
                    <a:pt x="1979" y="8341"/>
                  </a:cubicBezTo>
                  <a:cubicBezTo>
                    <a:pt x="1846" y="8354"/>
                    <a:pt x="1714" y="8368"/>
                    <a:pt x="1581" y="8368"/>
                  </a:cubicBezTo>
                  <a:lnTo>
                    <a:pt x="1382" y="8354"/>
                  </a:lnTo>
                  <a:lnTo>
                    <a:pt x="1169" y="8328"/>
                  </a:lnTo>
                  <a:lnTo>
                    <a:pt x="970" y="8288"/>
                  </a:lnTo>
                  <a:lnTo>
                    <a:pt x="771" y="8235"/>
                  </a:lnTo>
                  <a:cubicBezTo>
                    <a:pt x="638" y="8195"/>
                    <a:pt x="518" y="8155"/>
                    <a:pt x="386" y="8102"/>
                  </a:cubicBezTo>
                  <a:cubicBezTo>
                    <a:pt x="253" y="8062"/>
                    <a:pt x="120" y="7996"/>
                    <a:pt x="0" y="7943"/>
                  </a:cubicBezTo>
                  <a:lnTo>
                    <a:pt x="0" y="7943"/>
                  </a:lnTo>
                  <a:cubicBezTo>
                    <a:pt x="120" y="8009"/>
                    <a:pt x="239" y="8075"/>
                    <a:pt x="372" y="8128"/>
                  </a:cubicBezTo>
                  <a:cubicBezTo>
                    <a:pt x="492" y="8195"/>
                    <a:pt x="625" y="8235"/>
                    <a:pt x="757" y="8288"/>
                  </a:cubicBezTo>
                  <a:lnTo>
                    <a:pt x="957" y="8354"/>
                  </a:lnTo>
                  <a:lnTo>
                    <a:pt x="1156" y="8407"/>
                  </a:lnTo>
                  <a:lnTo>
                    <a:pt x="1368" y="8447"/>
                  </a:lnTo>
                  <a:lnTo>
                    <a:pt x="1581" y="8461"/>
                  </a:lnTo>
                  <a:cubicBezTo>
                    <a:pt x="1647" y="8467"/>
                    <a:pt x="1717" y="8470"/>
                    <a:pt x="1788" y="8470"/>
                  </a:cubicBezTo>
                  <a:cubicBezTo>
                    <a:pt x="1860" y="8470"/>
                    <a:pt x="1933" y="8467"/>
                    <a:pt x="2006" y="8461"/>
                  </a:cubicBezTo>
                  <a:cubicBezTo>
                    <a:pt x="2139" y="8447"/>
                    <a:pt x="2285" y="8421"/>
                    <a:pt x="2418" y="8381"/>
                  </a:cubicBezTo>
                  <a:cubicBezTo>
                    <a:pt x="2564" y="8341"/>
                    <a:pt x="2683" y="8288"/>
                    <a:pt x="2816" y="8221"/>
                  </a:cubicBezTo>
                  <a:cubicBezTo>
                    <a:pt x="2936" y="8142"/>
                    <a:pt x="3055" y="8062"/>
                    <a:pt x="3161" y="7969"/>
                  </a:cubicBezTo>
                  <a:cubicBezTo>
                    <a:pt x="3374" y="7783"/>
                    <a:pt x="3560" y="7557"/>
                    <a:pt x="3719" y="7318"/>
                  </a:cubicBezTo>
                  <a:cubicBezTo>
                    <a:pt x="3865" y="7079"/>
                    <a:pt x="4011" y="6840"/>
                    <a:pt x="4131" y="6588"/>
                  </a:cubicBezTo>
                  <a:cubicBezTo>
                    <a:pt x="4157" y="6535"/>
                    <a:pt x="4184" y="6468"/>
                    <a:pt x="4224" y="6415"/>
                  </a:cubicBezTo>
                  <a:cubicBezTo>
                    <a:pt x="4264" y="6375"/>
                    <a:pt x="4303" y="6336"/>
                    <a:pt x="4343" y="6309"/>
                  </a:cubicBezTo>
                  <a:cubicBezTo>
                    <a:pt x="4385" y="6293"/>
                    <a:pt x="4427" y="6286"/>
                    <a:pt x="4468" y="6286"/>
                  </a:cubicBezTo>
                  <a:cubicBezTo>
                    <a:pt x="4531" y="6286"/>
                    <a:pt x="4592" y="6303"/>
                    <a:pt x="4649" y="6336"/>
                  </a:cubicBezTo>
                  <a:cubicBezTo>
                    <a:pt x="4755" y="6389"/>
                    <a:pt x="4861" y="6468"/>
                    <a:pt x="4954" y="6561"/>
                  </a:cubicBezTo>
                  <a:cubicBezTo>
                    <a:pt x="5047" y="6654"/>
                    <a:pt x="5140" y="6747"/>
                    <a:pt x="5207" y="6853"/>
                  </a:cubicBezTo>
                  <a:lnTo>
                    <a:pt x="5379" y="7079"/>
                  </a:lnTo>
                  <a:lnTo>
                    <a:pt x="5419" y="6800"/>
                  </a:lnTo>
                  <a:lnTo>
                    <a:pt x="5507" y="6148"/>
                  </a:lnTo>
                  <a:lnTo>
                    <a:pt x="5507" y="6148"/>
                  </a:lnTo>
                  <a:cubicBezTo>
                    <a:pt x="5593" y="6036"/>
                    <a:pt x="5676" y="5914"/>
                    <a:pt x="5738" y="5791"/>
                  </a:cubicBezTo>
                  <a:cubicBezTo>
                    <a:pt x="5818" y="5658"/>
                    <a:pt x="5884" y="5525"/>
                    <a:pt x="5937" y="5379"/>
                  </a:cubicBezTo>
                  <a:cubicBezTo>
                    <a:pt x="6057" y="5100"/>
                    <a:pt x="6123" y="4808"/>
                    <a:pt x="6163" y="4503"/>
                  </a:cubicBezTo>
                  <a:cubicBezTo>
                    <a:pt x="6256" y="3905"/>
                    <a:pt x="6189" y="3294"/>
                    <a:pt x="6003" y="2723"/>
                  </a:cubicBezTo>
                  <a:cubicBezTo>
                    <a:pt x="5897" y="2431"/>
                    <a:pt x="5751" y="2165"/>
                    <a:pt x="5552" y="1926"/>
                  </a:cubicBezTo>
                  <a:cubicBezTo>
                    <a:pt x="5459" y="1820"/>
                    <a:pt x="5339" y="1714"/>
                    <a:pt x="5220" y="1621"/>
                  </a:cubicBezTo>
                  <a:cubicBezTo>
                    <a:pt x="5153" y="1581"/>
                    <a:pt x="5100" y="1541"/>
                    <a:pt x="5034" y="1501"/>
                  </a:cubicBezTo>
                  <a:lnTo>
                    <a:pt x="4835" y="1395"/>
                  </a:lnTo>
                  <a:cubicBezTo>
                    <a:pt x="4768" y="1368"/>
                    <a:pt x="4715" y="1329"/>
                    <a:pt x="4649" y="1289"/>
                  </a:cubicBezTo>
                  <a:cubicBezTo>
                    <a:pt x="4622" y="1262"/>
                    <a:pt x="4596" y="1249"/>
                    <a:pt x="4569" y="1222"/>
                  </a:cubicBezTo>
                  <a:lnTo>
                    <a:pt x="4489" y="1156"/>
                  </a:lnTo>
                  <a:cubicBezTo>
                    <a:pt x="4436" y="1103"/>
                    <a:pt x="4383" y="1050"/>
                    <a:pt x="4343" y="983"/>
                  </a:cubicBezTo>
                  <a:cubicBezTo>
                    <a:pt x="4330" y="957"/>
                    <a:pt x="4317" y="930"/>
                    <a:pt x="4290" y="890"/>
                  </a:cubicBezTo>
                  <a:cubicBezTo>
                    <a:pt x="4277" y="864"/>
                    <a:pt x="4264" y="837"/>
                    <a:pt x="4264" y="797"/>
                  </a:cubicBezTo>
                  <a:cubicBezTo>
                    <a:pt x="4210" y="664"/>
                    <a:pt x="4210" y="518"/>
                    <a:pt x="4264" y="386"/>
                  </a:cubicBezTo>
                  <a:cubicBezTo>
                    <a:pt x="4303" y="239"/>
                    <a:pt x="4370" y="107"/>
                    <a:pt x="44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6"/>
            <p:cNvSpPr/>
            <p:nvPr/>
          </p:nvSpPr>
          <p:spPr>
            <a:xfrm>
              <a:off x="5942420" y="2954359"/>
              <a:ext cx="283299" cy="209098"/>
            </a:xfrm>
            <a:custGeom>
              <a:rect b="b" l="l" r="r" t="t"/>
              <a:pathLst>
                <a:path extrusionOk="0" h="3824" w="5181">
                  <a:moveTo>
                    <a:pt x="4848" y="1"/>
                  </a:moveTo>
                  <a:cubicBezTo>
                    <a:pt x="4808" y="1"/>
                    <a:pt x="4768" y="14"/>
                    <a:pt x="4729" y="27"/>
                  </a:cubicBezTo>
                  <a:cubicBezTo>
                    <a:pt x="4662" y="67"/>
                    <a:pt x="4609" y="107"/>
                    <a:pt x="4569" y="160"/>
                  </a:cubicBezTo>
                  <a:cubicBezTo>
                    <a:pt x="4410" y="346"/>
                    <a:pt x="4277" y="572"/>
                    <a:pt x="4171" y="797"/>
                  </a:cubicBezTo>
                  <a:cubicBezTo>
                    <a:pt x="4065" y="1023"/>
                    <a:pt x="3958" y="1276"/>
                    <a:pt x="3865" y="1528"/>
                  </a:cubicBezTo>
                  <a:cubicBezTo>
                    <a:pt x="3812" y="1647"/>
                    <a:pt x="3772" y="1767"/>
                    <a:pt x="3706" y="1886"/>
                  </a:cubicBezTo>
                  <a:cubicBezTo>
                    <a:pt x="3653" y="2006"/>
                    <a:pt x="3600" y="2139"/>
                    <a:pt x="3533" y="2245"/>
                  </a:cubicBezTo>
                  <a:cubicBezTo>
                    <a:pt x="3414" y="2471"/>
                    <a:pt x="3268" y="2697"/>
                    <a:pt x="3095" y="2896"/>
                  </a:cubicBezTo>
                  <a:cubicBezTo>
                    <a:pt x="2936" y="3082"/>
                    <a:pt x="2750" y="3254"/>
                    <a:pt x="2537" y="3387"/>
                  </a:cubicBezTo>
                  <a:cubicBezTo>
                    <a:pt x="2338" y="3507"/>
                    <a:pt x="2112" y="3586"/>
                    <a:pt x="1886" y="3640"/>
                  </a:cubicBezTo>
                  <a:cubicBezTo>
                    <a:pt x="1762" y="3655"/>
                    <a:pt x="1637" y="3662"/>
                    <a:pt x="1516" y="3662"/>
                  </a:cubicBezTo>
                  <a:cubicBezTo>
                    <a:pt x="1430" y="3662"/>
                    <a:pt x="1345" y="3658"/>
                    <a:pt x="1262" y="3653"/>
                  </a:cubicBezTo>
                  <a:cubicBezTo>
                    <a:pt x="930" y="3613"/>
                    <a:pt x="625" y="3520"/>
                    <a:pt x="333" y="3387"/>
                  </a:cubicBezTo>
                  <a:cubicBezTo>
                    <a:pt x="213" y="3347"/>
                    <a:pt x="107" y="3281"/>
                    <a:pt x="1" y="3228"/>
                  </a:cubicBezTo>
                  <a:lnTo>
                    <a:pt x="1" y="3228"/>
                  </a:lnTo>
                  <a:cubicBezTo>
                    <a:pt x="1" y="3228"/>
                    <a:pt x="27" y="3241"/>
                    <a:pt x="80" y="3294"/>
                  </a:cubicBezTo>
                  <a:cubicBezTo>
                    <a:pt x="147" y="3347"/>
                    <a:pt x="226" y="3401"/>
                    <a:pt x="306" y="3440"/>
                  </a:cubicBezTo>
                  <a:cubicBezTo>
                    <a:pt x="439" y="3520"/>
                    <a:pt x="558" y="3573"/>
                    <a:pt x="691" y="3640"/>
                  </a:cubicBezTo>
                  <a:cubicBezTo>
                    <a:pt x="877" y="3706"/>
                    <a:pt x="1050" y="3759"/>
                    <a:pt x="1236" y="3786"/>
                  </a:cubicBezTo>
                  <a:cubicBezTo>
                    <a:pt x="1367" y="3809"/>
                    <a:pt x="1498" y="3823"/>
                    <a:pt x="1629" y="3823"/>
                  </a:cubicBezTo>
                  <a:cubicBezTo>
                    <a:pt x="1724" y="3823"/>
                    <a:pt x="1818" y="3816"/>
                    <a:pt x="1913" y="3799"/>
                  </a:cubicBezTo>
                  <a:cubicBezTo>
                    <a:pt x="2165" y="3772"/>
                    <a:pt x="2418" y="3693"/>
                    <a:pt x="2630" y="3560"/>
                  </a:cubicBezTo>
                  <a:cubicBezTo>
                    <a:pt x="2869" y="3427"/>
                    <a:pt x="3082" y="3254"/>
                    <a:pt x="3268" y="3042"/>
                  </a:cubicBezTo>
                  <a:cubicBezTo>
                    <a:pt x="3440" y="2829"/>
                    <a:pt x="3600" y="2604"/>
                    <a:pt x="3732" y="2365"/>
                  </a:cubicBezTo>
                  <a:cubicBezTo>
                    <a:pt x="3799" y="2245"/>
                    <a:pt x="3865" y="2112"/>
                    <a:pt x="3918" y="1993"/>
                  </a:cubicBezTo>
                  <a:cubicBezTo>
                    <a:pt x="3972" y="1860"/>
                    <a:pt x="4025" y="1727"/>
                    <a:pt x="4065" y="1608"/>
                  </a:cubicBezTo>
                  <a:cubicBezTo>
                    <a:pt x="4157" y="1355"/>
                    <a:pt x="4250" y="1116"/>
                    <a:pt x="4357" y="890"/>
                  </a:cubicBezTo>
                  <a:cubicBezTo>
                    <a:pt x="4450" y="665"/>
                    <a:pt x="4556" y="465"/>
                    <a:pt x="4702" y="266"/>
                  </a:cubicBezTo>
                  <a:cubicBezTo>
                    <a:pt x="4729" y="240"/>
                    <a:pt x="4768" y="200"/>
                    <a:pt x="4795" y="173"/>
                  </a:cubicBezTo>
                  <a:cubicBezTo>
                    <a:pt x="4815" y="167"/>
                    <a:pt x="4828" y="163"/>
                    <a:pt x="4840" y="163"/>
                  </a:cubicBezTo>
                  <a:cubicBezTo>
                    <a:pt x="4851" y="163"/>
                    <a:pt x="4861" y="167"/>
                    <a:pt x="4875" y="173"/>
                  </a:cubicBezTo>
                  <a:cubicBezTo>
                    <a:pt x="4901" y="200"/>
                    <a:pt x="4928" y="240"/>
                    <a:pt x="4954" y="279"/>
                  </a:cubicBezTo>
                  <a:cubicBezTo>
                    <a:pt x="4968" y="319"/>
                    <a:pt x="4981" y="359"/>
                    <a:pt x="5007" y="412"/>
                  </a:cubicBezTo>
                  <a:cubicBezTo>
                    <a:pt x="5047" y="585"/>
                    <a:pt x="5087" y="758"/>
                    <a:pt x="5100" y="944"/>
                  </a:cubicBezTo>
                  <a:cubicBezTo>
                    <a:pt x="5127" y="1103"/>
                    <a:pt x="5127" y="1249"/>
                    <a:pt x="5140" y="1369"/>
                  </a:cubicBezTo>
                  <a:cubicBezTo>
                    <a:pt x="5167" y="1608"/>
                    <a:pt x="5167" y="1740"/>
                    <a:pt x="5167" y="1740"/>
                  </a:cubicBezTo>
                  <a:cubicBezTo>
                    <a:pt x="5167" y="1740"/>
                    <a:pt x="5180" y="1608"/>
                    <a:pt x="5180" y="1369"/>
                  </a:cubicBezTo>
                  <a:lnTo>
                    <a:pt x="5180" y="944"/>
                  </a:lnTo>
                  <a:cubicBezTo>
                    <a:pt x="5180" y="744"/>
                    <a:pt x="5167" y="558"/>
                    <a:pt x="5127" y="372"/>
                  </a:cubicBezTo>
                  <a:cubicBezTo>
                    <a:pt x="5114" y="319"/>
                    <a:pt x="5100" y="266"/>
                    <a:pt x="5074" y="213"/>
                  </a:cubicBezTo>
                  <a:cubicBezTo>
                    <a:pt x="5047" y="147"/>
                    <a:pt x="5021" y="94"/>
                    <a:pt x="4968" y="40"/>
                  </a:cubicBezTo>
                  <a:cubicBezTo>
                    <a:pt x="4928" y="14"/>
                    <a:pt x="4888" y="1"/>
                    <a:pt x="48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6"/>
            <p:cNvSpPr/>
            <p:nvPr/>
          </p:nvSpPr>
          <p:spPr>
            <a:xfrm>
              <a:off x="5801513" y="2640611"/>
              <a:ext cx="384240" cy="164205"/>
            </a:xfrm>
            <a:custGeom>
              <a:rect b="b" l="l" r="r" t="t"/>
              <a:pathLst>
                <a:path extrusionOk="0" h="3003" w="7027">
                  <a:moveTo>
                    <a:pt x="2599" y="1"/>
                  </a:moveTo>
                  <a:cubicBezTo>
                    <a:pt x="2333" y="1"/>
                    <a:pt x="2066" y="24"/>
                    <a:pt x="1807" y="68"/>
                  </a:cubicBezTo>
                  <a:cubicBezTo>
                    <a:pt x="1595" y="94"/>
                    <a:pt x="1395" y="147"/>
                    <a:pt x="1183" y="200"/>
                  </a:cubicBezTo>
                  <a:cubicBezTo>
                    <a:pt x="1010" y="240"/>
                    <a:pt x="838" y="307"/>
                    <a:pt x="692" y="373"/>
                  </a:cubicBezTo>
                  <a:cubicBezTo>
                    <a:pt x="545" y="426"/>
                    <a:pt x="413" y="479"/>
                    <a:pt x="320" y="532"/>
                  </a:cubicBezTo>
                  <a:cubicBezTo>
                    <a:pt x="213" y="585"/>
                    <a:pt x="134" y="625"/>
                    <a:pt x="81" y="665"/>
                  </a:cubicBezTo>
                  <a:cubicBezTo>
                    <a:pt x="28" y="692"/>
                    <a:pt x="1" y="705"/>
                    <a:pt x="1" y="705"/>
                  </a:cubicBezTo>
                  <a:cubicBezTo>
                    <a:pt x="1" y="705"/>
                    <a:pt x="14" y="705"/>
                    <a:pt x="67" y="678"/>
                  </a:cubicBezTo>
                  <a:cubicBezTo>
                    <a:pt x="120" y="652"/>
                    <a:pt x="213" y="625"/>
                    <a:pt x="320" y="585"/>
                  </a:cubicBezTo>
                  <a:cubicBezTo>
                    <a:pt x="599" y="479"/>
                    <a:pt x="904" y="386"/>
                    <a:pt x="1210" y="320"/>
                  </a:cubicBezTo>
                  <a:cubicBezTo>
                    <a:pt x="1409" y="280"/>
                    <a:pt x="1608" y="253"/>
                    <a:pt x="1820" y="227"/>
                  </a:cubicBezTo>
                  <a:cubicBezTo>
                    <a:pt x="2046" y="200"/>
                    <a:pt x="2272" y="200"/>
                    <a:pt x="2498" y="200"/>
                  </a:cubicBezTo>
                  <a:cubicBezTo>
                    <a:pt x="2737" y="200"/>
                    <a:pt x="2976" y="227"/>
                    <a:pt x="3228" y="267"/>
                  </a:cubicBezTo>
                  <a:cubicBezTo>
                    <a:pt x="3467" y="307"/>
                    <a:pt x="3706" y="373"/>
                    <a:pt x="3945" y="453"/>
                  </a:cubicBezTo>
                  <a:cubicBezTo>
                    <a:pt x="4185" y="532"/>
                    <a:pt x="4410" y="625"/>
                    <a:pt x="4636" y="745"/>
                  </a:cubicBezTo>
                  <a:cubicBezTo>
                    <a:pt x="4742" y="798"/>
                    <a:pt x="4849" y="864"/>
                    <a:pt x="4955" y="931"/>
                  </a:cubicBezTo>
                  <a:lnTo>
                    <a:pt x="5260" y="1130"/>
                  </a:lnTo>
                  <a:lnTo>
                    <a:pt x="5539" y="1343"/>
                  </a:lnTo>
                  <a:cubicBezTo>
                    <a:pt x="5619" y="1409"/>
                    <a:pt x="5699" y="1489"/>
                    <a:pt x="5792" y="1555"/>
                  </a:cubicBezTo>
                  <a:cubicBezTo>
                    <a:pt x="5871" y="1635"/>
                    <a:pt x="5938" y="1714"/>
                    <a:pt x="6017" y="1781"/>
                  </a:cubicBezTo>
                  <a:cubicBezTo>
                    <a:pt x="6084" y="1847"/>
                    <a:pt x="6163" y="1927"/>
                    <a:pt x="6230" y="1993"/>
                  </a:cubicBezTo>
                  <a:cubicBezTo>
                    <a:pt x="6349" y="2139"/>
                    <a:pt x="6469" y="2272"/>
                    <a:pt x="6575" y="2392"/>
                  </a:cubicBezTo>
                  <a:cubicBezTo>
                    <a:pt x="6668" y="2511"/>
                    <a:pt x="6761" y="2618"/>
                    <a:pt x="6814" y="2710"/>
                  </a:cubicBezTo>
                  <a:cubicBezTo>
                    <a:pt x="6947" y="2896"/>
                    <a:pt x="7027" y="3003"/>
                    <a:pt x="7027" y="3003"/>
                  </a:cubicBezTo>
                  <a:cubicBezTo>
                    <a:pt x="7027" y="3003"/>
                    <a:pt x="6974" y="2883"/>
                    <a:pt x="6867" y="2684"/>
                  </a:cubicBezTo>
                  <a:cubicBezTo>
                    <a:pt x="6814" y="2591"/>
                    <a:pt x="6734" y="2471"/>
                    <a:pt x="6642" y="2339"/>
                  </a:cubicBezTo>
                  <a:cubicBezTo>
                    <a:pt x="6602" y="2272"/>
                    <a:pt x="6562" y="2206"/>
                    <a:pt x="6509" y="2139"/>
                  </a:cubicBezTo>
                  <a:lnTo>
                    <a:pt x="6336" y="1914"/>
                  </a:lnTo>
                  <a:cubicBezTo>
                    <a:pt x="6270" y="1834"/>
                    <a:pt x="6203" y="1754"/>
                    <a:pt x="6137" y="1675"/>
                  </a:cubicBezTo>
                  <a:cubicBezTo>
                    <a:pt x="6070" y="1608"/>
                    <a:pt x="6004" y="1515"/>
                    <a:pt x="5924" y="1435"/>
                  </a:cubicBezTo>
                  <a:cubicBezTo>
                    <a:pt x="5831" y="1369"/>
                    <a:pt x="5752" y="1276"/>
                    <a:pt x="5672" y="1196"/>
                  </a:cubicBezTo>
                  <a:lnTo>
                    <a:pt x="5393" y="971"/>
                  </a:lnTo>
                  <a:lnTo>
                    <a:pt x="5088" y="745"/>
                  </a:lnTo>
                  <a:cubicBezTo>
                    <a:pt x="4981" y="678"/>
                    <a:pt x="4875" y="612"/>
                    <a:pt x="4756" y="559"/>
                  </a:cubicBezTo>
                  <a:cubicBezTo>
                    <a:pt x="4517" y="426"/>
                    <a:pt x="4277" y="320"/>
                    <a:pt x="4038" y="240"/>
                  </a:cubicBezTo>
                  <a:cubicBezTo>
                    <a:pt x="3786" y="147"/>
                    <a:pt x="3534" y="94"/>
                    <a:pt x="3268" y="54"/>
                  </a:cubicBezTo>
                  <a:cubicBezTo>
                    <a:pt x="3049" y="18"/>
                    <a:pt x="2824" y="1"/>
                    <a:pt x="25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6300293" y="2974699"/>
              <a:ext cx="777994" cy="792976"/>
            </a:xfrm>
            <a:custGeom>
              <a:rect b="b" l="l" r="r" t="t"/>
              <a:pathLst>
                <a:path extrusionOk="0" h="14502" w="14228">
                  <a:moveTo>
                    <a:pt x="7494" y="0"/>
                  </a:moveTo>
                  <a:cubicBezTo>
                    <a:pt x="7091" y="0"/>
                    <a:pt x="6856" y="107"/>
                    <a:pt x="6856" y="107"/>
                  </a:cubicBezTo>
                  <a:cubicBezTo>
                    <a:pt x="6749" y="103"/>
                    <a:pt x="6644" y="101"/>
                    <a:pt x="6540" y="101"/>
                  </a:cubicBezTo>
                  <a:cubicBezTo>
                    <a:pt x="1" y="101"/>
                    <a:pt x="774" y="7032"/>
                    <a:pt x="1663" y="9921"/>
                  </a:cubicBezTo>
                  <a:cubicBezTo>
                    <a:pt x="2392" y="12289"/>
                    <a:pt x="6206" y="14501"/>
                    <a:pt x="9075" y="14501"/>
                  </a:cubicBezTo>
                  <a:cubicBezTo>
                    <a:pt x="9763" y="14501"/>
                    <a:pt x="10396" y="14374"/>
                    <a:pt x="10920" y="14092"/>
                  </a:cubicBezTo>
                  <a:cubicBezTo>
                    <a:pt x="13630" y="12631"/>
                    <a:pt x="14227" y="7929"/>
                    <a:pt x="11598" y="3374"/>
                  </a:cubicBezTo>
                  <a:cubicBezTo>
                    <a:pt x="9916" y="469"/>
                    <a:pt x="8338" y="0"/>
                    <a:pt x="7494" y="0"/>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6"/>
            <p:cNvSpPr/>
            <p:nvPr/>
          </p:nvSpPr>
          <p:spPr>
            <a:xfrm>
              <a:off x="6109464" y="2840025"/>
              <a:ext cx="770612" cy="741139"/>
            </a:xfrm>
            <a:custGeom>
              <a:rect b="b" l="l" r="r" t="t"/>
              <a:pathLst>
                <a:path extrusionOk="0" h="13554" w="14093">
                  <a:moveTo>
                    <a:pt x="9187" y="1"/>
                  </a:moveTo>
                  <a:cubicBezTo>
                    <a:pt x="8663" y="1"/>
                    <a:pt x="8086" y="52"/>
                    <a:pt x="7451" y="166"/>
                  </a:cubicBezTo>
                  <a:cubicBezTo>
                    <a:pt x="1966" y="1135"/>
                    <a:pt x="0" y="5797"/>
                    <a:pt x="983" y="9635"/>
                  </a:cubicBezTo>
                  <a:cubicBezTo>
                    <a:pt x="1586" y="11990"/>
                    <a:pt x="3234" y="12930"/>
                    <a:pt x="4417" y="13305"/>
                  </a:cubicBezTo>
                  <a:lnTo>
                    <a:pt x="4417" y="13305"/>
                  </a:lnTo>
                  <a:cubicBezTo>
                    <a:pt x="3735" y="13040"/>
                    <a:pt x="3087" y="12493"/>
                    <a:pt x="3320" y="11362"/>
                  </a:cubicBezTo>
                  <a:cubicBezTo>
                    <a:pt x="3474" y="10621"/>
                    <a:pt x="3749" y="10376"/>
                    <a:pt x="4045" y="10376"/>
                  </a:cubicBezTo>
                  <a:cubicBezTo>
                    <a:pt x="4620" y="10376"/>
                    <a:pt x="5273" y="11295"/>
                    <a:pt x="5273" y="11295"/>
                  </a:cubicBezTo>
                  <a:cubicBezTo>
                    <a:pt x="9855" y="11216"/>
                    <a:pt x="8434" y="7670"/>
                    <a:pt x="9629" y="4814"/>
                  </a:cubicBezTo>
                  <a:cubicBezTo>
                    <a:pt x="10361" y="3065"/>
                    <a:pt x="11268" y="2726"/>
                    <a:pt x="11860" y="2726"/>
                  </a:cubicBezTo>
                  <a:cubicBezTo>
                    <a:pt x="12235" y="2726"/>
                    <a:pt x="12484" y="2862"/>
                    <a:pt x="12484" y="2862"/>
                  </a:cubicBezTo>
                  <a:lnTo>
                    <a:pt x="13693" y="3845"/>
                  </a:lnTo>
                  <a:cubicBezTo>
                    <a:pt x="14092" y="2987"/>
                    <a:pt x="13193" y="1"/>
                    <a:pt x="9187" y="1"/>
                  </a:cubicBezTo>
                  <a:close/>
                  <a:moveTo>
                    <a:pt x="4417" y="13305"/>
                  </a:moveTo>
                  <a:cubicBezTo>
                    <a:pt x="5056" y="13553"/>
                    <a:pt x="5724" y="13553"/>
                    <a:pt x="5724" y="13553"/>
                  </a:cubicBezTo>
                  <a:cubicBezTo>
                    <a:pt x="5724" y="13553"/>
                    <a:pt x="5163" y="13541"/>
                    <a:pt x="4417" y="1330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6"/>
            <p:cNvSpPr/>
            <p:nvPr/>
          </p:nvSpPr>
          <p:spPr>
            <a:xfrm>
              <a:off x="6124720" y="2935494"/>
              <a:ext cx="456090" cy="631122"/>
            </a:xfrm>
            <a:custGeom>
              <a:rect b="b" l="l" r="r" t="t"/>
              <a:pathLst>
                <a:path extrusionOk="0" h="11542" w="8341">
                  <a:moveTo>
                    <a:pt x="3373" y="0"/>
                  </a:moveTo>
                  <a:lnTo>
                    <a:pt x="3373" y="0"/>
                  </a:lnTo>
                  <a:cubicBezTo>
                    <a:pt x="810" y="1939"/>
                    <a:pt x="0" y="5127"/>
                    <a:pt x="704" y="7889"/>
                  </a:cubicBezTo>
                  <a:cubicBezTo>
                    <a:pt x="1302" y="10240"/>
                    <a:pt x="2948" y="11170"/>
                    <a:pt x="4144" y="11542"/>
                  </a:cubicBezTo>
                  <a:cubicBezTo>
                    <a:pt x="3453" y="11289"/>
                    <a:pt x="2816" y="10745"/>
                    <a:pt x="3041" y="9616"/>
                  </a:cubicBezTo>
                  <a:cubicBezTo>
                    <a:pt x="3196" y="8872"/>
                    <a:pt x="3472" y="8627"/>
                    <a:pt x="3770" y="8627"/>
                  </a:cubicBezTo>
                  <a:cubicBezTo>
                    <a:pt x="4343" y="8627"/>
                    <a:pt x="4994" y="9536"/>
                    <a:pt x="4994" y="9536"/>
                  </a:cubicBezTo>
                  <a:cubicBezTo>
                    <a:pt x="7105" y="9510"/>
                    <a:pt x="7942" y="8739"/>
                    <a:pt x="8341" y="7650"/>
                  </a:cubicBezTo>
                  <a:lnTo>
                    <a:pt x="8341" y="7650"/>
                  </a:lnTo>
                  <a:cubicBezTo>
                    <a:pt x="8283" y="7653"/>
                    <a:pt x="8226" y="7654"/>
                    <a:pt x="8169" y="7654"/>
                  </a:cubicBezTo>
                  <a:cubicBezTo>
                    <a:pt x="6824" y="7654"/>
                    <a:pt x="5404" y="6922"/>
                    <a:pt x="4449" y="6043"/>
                  </a:cubicBezTo>
                  <a:cubicBezTo>
                    <a:pt x="2696" y="4436"/>
                    <a:pt x="2643" y="2112"/>
                    <a:pt x="33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6"/>
            <p:cNvSpPr/>
            <p:nvPr/>
          </p:nvSpPr>
          <p:spPr>
            <a:xfrm>
              <a:off x="6492162" y="2989298"/>
              <a:ext cx="299977" cy="472002"/>
            </a:xfrm>
            <a:custGeom>
              <a:rect b="b" l="l" r="r" t="t"/>
              <a:pathLst>
                <a:path extrusionOk="0" h="8632" w="5486">
                  <a:moveTo>
                    <a:pt x="5328" y="84"/>
                  </a:moveTo>
                  <a:cubicBezTo>
                    <a:pt x="5336" y="87"/>
                    <a:pt x="5344" y="89"/>
                    <a:pt x="5353" y="92"/>
                  </a:cubicBezTo>
                  <a:cubicBezTo>
                    <a:pt x="5392" y="105"/>
                    <a:pt x="5446" y="119"/>
                    <a:pt x="5485" y="132"/>
                  </a:cubicBezTo>
                  <a:cubicBezTo>
                    <a:pt x="5446" y="119"/>
                    <a:pt x="5406" y="105"/>
                    <a:pt x="5366" y="92"/>
                  </a:cubicBezTo>
                  <a:cubicBezTo>
                    <a:pt x="5353" y="89"/>
                    <a:pt x="5340" y="87"/>
                    <a:pt x="5328" y="84"/>
                  </a:cubicBezTo>
                  <a:close/>
                  <a:moveTo>
                    <a:pt x="4799" y="0"/>
                  </a:moveTo>
                  <a:cubicBezTo>
                    <a:pt x="4422" y="0"/>
                    <a:pt x="4064" y="122"/>
                    <a:pt x="3772" y="358"/>
                  </a:cubicBezTo>
                  <a:cubicBezTo>
                    <a:pt x="3533" y="544"/>
                    <a:pt x="3334" y="756"/>
                    <a:pt x="3188" y="1008"/>
                  </a:cubicBezTo>
                  <a:cubicBezTo>
                    <a:pt x="3015" y="1287"/>
                    <a:pt x="2869" y="1580"/>
                    <a:pt x="2763" y="1898"/>
                  </a:cubicBezTo>
                  <a:cubicBezTo>
                    <a:pt x="2657" y="2217"/>
                    <a:pt x="2564" y="2549"/>
                    <a:pt x="2497" y="2894"/>
                  </a:cubicBezTo>
                  <a:cubicBezTo>
                    <a:pt x="2431" y="3226"/>
                    <a:pt x="2364" y="3585"/>
                    <a:pt x="2324" y="3944"/>
                  </a:cubicBezTo>
                  <a:cubicBezTo>
                    <a:pt x="2285" y="4289"/>
                    <a:pt x="2258" y="4661"/>
                    <a:pt x="2205" y="4993"/>
                  </a:cubicBezTo>
                  <a:cubicBezTo>
                    <a:pt x="2165" y="5325"/>
                    <a:pt x="2125" y="5657"/>
                    <a:pt x="2059" y="5989"/>
                  </a:cubicBezTo>
                  <a:cubicBezTo>
                    <a:pt x="2006" y="6294"/>
                    <a:pt x="1913" y="6587"/>
                    <a:pt x="1807" y="6879"/>
                  </a:cubicBezTo>
                  <a:cubicBezTo>
                    <a:pt x="1700" y="7144"/>
                    <a:pt x="1554" y="7383"/>
                    <a:pt x="1382" y="7596"/>
                  </a:cubicBezTo>
                  <a:cubicBezTo>
                    <a:pt x="1235" y="7782"/>
                    <a:pt x="1076" y="7954"/>
                    <a:pt x="890" y="8101"/>
                  </a:cubicBezTo>
                  <a:cubicBezTo>
                    <a:pt x="810" y="8167"/>
                    <a:pt x="717" y="8220"/>
                    <a:pt x="638" y="8273"/>
                  </a:cubicBezTo>
                  <a:cubicBezTo>
                    <a:pt x="558" y="8326"/>
                    <a:pt x="492" y="8366"/>
                    <a:pt x="425" y="8406"/>
                  </a:cubicBezTo>
                  <a:lnTo>
                    <a:pt x="239" y="8499"/>
                  </a:lnTo>
                  <a:cubicBezTo>
                    <a:pt x="186" y="8539"/>
                    <a:pt x="146" y="8552"/>
                    <a:pt x="107" y="8565"/>
                  </a:cubicBezTo>
                  <a:lnTo>
                    <a:pt x="0" y="8632"/>
                  </a:lnTo>
                  <a:lnTo>
                    <a:pt x="120" y="8579"/>
                  </a:lnTo>
                  <a:cubicBezTo>
                    <a:pt x="186" y="8552"/>
                    <a:pt x="306" y="8512"/>
                    <a:pt x="452" y="8446"/>
                  </a:cubicBezTo>
                  <a:lnTo>
                    <a:pt x="678" y="8326"/>
                  </a:lnTo>
                  <a:cubicBezTo>
                    <a:pt x="757" y="8273"/>
                    <a:pt x="850" y="8220"/>
                    <a:pt x="930" y="8167"/>
                  </a:cubicBezTo>
                  <a:cubicBezTo>
                    <a:pt x="1142" y="8021"/>
                    <a:pt x="1328" y="7862"/>
                    <a:pt x="1488" y="7676"/>
                  </a:cubicBezTo>
                  <a:cubicBezTo>
                    <a:pt x="1687" y="7463"/>
                    <a:pt x="1846" y="7211"/>
                    <a:pt x="1966" y="6945"/>
                  </a:cubicBezTo>
                  <a:cubicBezTo>
                    <a:pt x="2099" y="6653"/>
                    <a:pt x="2205" y="6334"/>
                    <a:pt x="2271" y="6015"/>
                  </a:cubicBezTo>
                  <a:cubicBezTo>
                    <a:pt x="2417" y="5365"/>
                    <a:pt x="2471" y="4647"/>
                    <a:pt x="2564" y="3957"/>
                  </a:cubicBezTo>
                  <a:cubicBezTo>
                    <a:pt x="2617" y="3598"/>
                    <a:pt x="2657" y="3266"/>
                    <a:pt x="2723" y="2921"/>
                  </a:cubicBezTo>
                  <a:cubicBezTo>
                    <a:pt x="2789" y="2589"/>
                    <a:pt x="2869" y="2257"/>
                    <a:pt x="2975" y="1938"/>
                  </a:cubicBezTo>
                  <a:cubicBezTo>
                    <a:pt x="3068" y="1646"/>
                    <a:pt x="3188" y="1354"/>
                    <a:pt x="3347" y="1088"/>
                  </a:cubicBezTo>
                  <a:cubicBezTo>
                    <a:pt x="3480" y="849"/>
                    <a:pt x="3653" y="623"/>
                    <a:pt x="3865" y="437"/>
                  </a:cubicBezTo>
                  <a:cubicBezTo>
                    <a:pt x="4051" y="291"/>
                    <a:pt x="4250" y="172"/>
                    <a:pt x="4476" y="105"/>
                  </a:cubicBezTo>
                  <a:cubicBezTo>
                    <a:pt x="4649" y="52"/>
                    <a:pt x="4835" y="39"/>
                    <a:pt x="5021" y="39"/>
                  </a:cubicBezTo>
                  <a:cubicBezTo>
                    <a:pt x="5127" y="51"/>
                    <a:pt x="5223" y="63"/>
                    <a:pt x="5328" y="84"/>
                  </a:cubicBezTo>
                  <a:lnTo>
                    <a:pt x="5328" y="84"/>
                  </a:lnTo>
                  <a:cubicBezTo>
                    <a:pt x="5218" y="49"/>
                    <a:pt x="5119" y="25"/>
                    <a:pt x="5007" y="12"/>
                  </a:cubicBezTo>
                  <a:cubicBezTo>
                    <a:pt x="4937" y="4"/>
                    <a:pt x="4868" y="0"/>
                    <a:pt x="4799" y="0"/>
                  </a:cubicBezTo>
                  <a:close/>
                </a:path>
              </a:pathLst>
            </a:custGeom>
            <a:solidFill>
              <a:srgbClr val="05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6"/>
            <p:cNvSpPr/>
            <p:nvPr/>
          </p:nvSpPr>
          <p:spPr>
            <a:xfrm>
              <a:off x="6389748" y="3434384"/>
              <a:ext cx="99573" cy="138013"/>
            </a:xfrm>
            <a:custGeom>
              <a:rect b="b" l="l" r="r" t="t"/>
              <a:pathLst>
                <a:path extrusionOk="0" h="2524" w="1821">
                  <a:moveTo>
                    <a:pt x="1" y="0"/>
                  </a:moveTo>
                  <a:lnTo>
                    <a:pt x="200" y="266"/>
                  </a:lnTo>
                  <a:cubicBezTo>
                    <a:pt x="266" y="346"/>
                    <a:pt x="319" y="425"/>
                    <a:pt x="386" y="505"/>
                  </a:cubicBezTo>
                  <a:cubicBezTo>
                    <a:pt x="439" y="598"/>
                    <a:pt x="492" y="678"/>
                    <a:pt x="545" y="771"/>
                  </a:cubicBezTo>
                  <a:cubicBezTo>
                    <a:pt x="572" y="811"/>
                    <a:pt x="598" y="864"/>
                    <a:pt x="625" y="904"/>
                  </a:cubicBezTo>
                  <a:cubicBezTo>
                    <a:pt x="651" y="943"/>
                    <a:pt x="665" y="996"/>
                    <a:pt x="691" y="1036"/>
                  </a:cubicBezTo>
                  <a:cubicBezTo>
                    <a:pt x="718" y="1089"/>
                    <a:pt x="744" y="1129"/>
                    <a:pt x="758" y="1182"/>
                  </a:cubicBezTo>
                  <a:cubicBezTo>
                    <a:pt x="784" y="1222"/>
                    <a:pt x="811" y="1275"/>
                    <a:pt x="824" y="1315"/>
                  </a:cubicBezTo>
                  <a:cubicBezTo>
                    <a:pt x="864" y="1408"/>
                    <a:pt x="904" y="1514"/>
                    <a:pt x="930" y="1607"/>
                  </a:cubicBezTo>
                  <a:cubicBezTo>
                    <a:pt x="957" y="1661"/>
                    <a:pt x="970" y="1700"/>
                    <a:pt x="983" y="1754"/>
                  </a:cubicBezTo>
                  <a:cubicBezTo>
                    <a:pt x="997" y="1807"/>
                    <a:pt x="1010" y="1846"/>
                    <a:pt x="1023" y="1900"/>
                  </a:cubicBezTo>
                  <a:lnTo>
                    <a:pt x="1063" y="2059"/>
                  </a:lnTo>
                  <a:cubicBezTo>
                    <a:pt x="1076" y="2099"/>
                    <a:pt x="1076" y="2152"/>
                    <a:pt x="1090" y="2205"/>
                  </a:cubicBezTo>
                  <a:cubicBezTo>
                    <a:pt x="1103" y="2258"/>
                    <a:pt x="1103" y="2311"/>
                    <a:pt x="1103" y="2364"/>
                  </a:cubicBezTo>
                  <a:lnTo>
                    <a:pt x="1116" y="2524"/>
                  </a:lnTo>
                  <a:lnTo>
                    <a:pt x="1169" y="2378"/>
                  </a:lnTo>
                  <a:cubicBezTo>
                    <a:pt x="1183" y="2325"/>
                    <a:pt x="1183" y="2271"/>
                    <a:pt x="1169" y="2218"/>
                  </a:cubicBezTo>
                  <a:lnTo>
                    <a:pt x="1169" y="2046"/>
                  </a:lnTo>
                  <a:lnTo>
                    <a:pt x="1156" y="1886"/>
                  </a:lnTo>
                  <a:cubicBezTo>
                    <a:pt x="1156" y="1833"/>
                    <a:pt x="1143" y="1780"/>
                    <a:pt x="1130" y="1727"/>
                  </a:cubicBezTo>
                  <a:cubicBezTo>
                    <a:pt x="1130" y="1674"/>
                    <a:pt x="1116" y="1621"/>
                    <a:pt x="1103" y="1568"/>
                  </a:cubicBezTo>
                  <a:cubicBezTo>
                    <a:pt x="1090" y="1514"/>
                    <a:pt x="1076" y="1461"/>
                    <a:pt x="1063" y="1408"/>
                  </a:cubicBezTo>
                  <a:lnTo>
                    <a:pt x="1010" y="1262"/>
                  </a:lnTo>
                  <a:cubicBezTo>
                    <a:pt x="997" y="1209"/>
                    <a:pt x="970" y="1156"/>
                    <a:pt x="957" y="1103"/>
                  </a:cubicBezTo>
                  <a:cubicBezTo>
                    <a:pt x="944" y="1050"/>
                    <a:pt x="917" y="1010"/>
                    <a:pt x="891" y="957"/>
                  </a:cubicBezTo>
                  <a:cubicBezTo>
                    <a:pt x="877" y="904"/>
                    <a:pt x="851" y="864"/>
                    <a:pt x="824" y="811"/>
                  </a:cubicBezTo>
                  <a:cubicBezTo>
                    <a:pt x="811" y="757"/>
                    <a:pt x="784" y="718"/>
                    <a:pt x="758" y="664"/>
                  </a:cubicBezTo>
                  <a:cubicBezTo>
                    <a:pt x="712" y="585"/>
                    <a:pt x="667" y="506"/>
                    <a:pt x="613" y="426"/>
                  </a:cubicBezTo>
                  <a:lnTo>
                    <a:pt x="613" y="426"/>
                  </a:lnTo>
                  <a:cubicBezTo>
                    <a:pt x="657" y="448"/>
                    <a:pt x="701" y="470"/>
                    <a:pt x="744" y="492"/>
                  </a:cubicBezTo>
                  <a:cubicBezTo>
                    <a:pt x="784" y="518"/>
                    <a:pt x="837" y="558"/>
                    <a:pt x="877" y="585"/>
                  </a:cubicBezTo>
                  <a:lnTo>
                    <a:pt x="1010" y="678"/>
                  </a:lnTo>
                  <a:lnTo>
                    <a:pt x="1130" y="784"/>
                  </a:lnTo>
                  <a:lnTo>
                    <a:pt x="1249" y="904"/>
                  </a:lnTo>
                  <a:cubicBezTo>
                    <a:pt x="1289" y="943"/>
                    <a:pt x="1315" y="996"/>
                    <a:pt x="1355" y="1036"/>
                  </a:cubicBezTo>
                  <a:cubicBezTo>
                    <a:pt x="1395" y="1076"/>
                    <a:pt x="1422" y="1129"/>
                    <a:pt x="1448" y="1169"/>
                  </a:cubicBezTo>
                  <a:cubicBezTo>
                    <a:pt x="1488" y="1222"/>
                    <a:pt x="1515" y="1262"/>
                    <a:pt x="1541" y="1315"/>
                  </a:cubicBezTo>
                  <a:lnTo>
                    <a:pt x="1608" y="1461"/>
                  </a:lnTo>
                  <a:cubicBezTo>
                    <a:pt x="1634" y="1528"/>
                    <a:pt x="1648" y="1581"/>
                    <a:pt x="1674" y="1634"/>
                  </a:cubicBezTo>
                  <a:cubicBezTo>
                    <a:pt x="1701" y="1687"/>
                    <a:pt x="1714" y="1740"/>
                    <a:pt x="1727" y="1793"/>
                  </a:cubicBezTo>
                  <a:lnTo>
                    <a:pt x="1767" y="1966"/>
                  </a:lnTo>
                  <a:cubicBezTo>
                    <a:pt x="1780" y="2019"/>
                    <a:pt x="1794" y="2072"/>
                    <a:pt x="1794" y="2125"/>
                  </a:cubicBezTo>
                  <a:lnTo>
                    <a:pt x="1820" y="2298"/>
                  </a:lnTo>
                  <a:lnTo>
                    <a:pt x="1820" y="2125"/>
                  </a:lnTo>
                  <a:cubicBezTo>
                    <a:pt x="1820" y="2059"/>
                    <a:pt x="1820" y="2006"/>
                    <a:pt x="1820" y="1939"/>
                  </a:cubicBezTo>
                  <a:lnTo>
                    <a:pt x="1807" y="1767"/>
                  </a:lnTo>
                  <a:cubicBezTo>
                    <a:pt x="1794" y="1714"/>
                    <a:pt x="1794" y="1647"/>
                    <a:pt x="1767" y="1594"/>
                  </a:cubicBezTo>
                  <a:cubicBezTo>
                    <a:pt x="1754" y="1541"/>
                    <a:pt x="1740" y="1488"/>
                    <a:pt x="1727" y="1421"/>
                  </a:cubicBezTo>
                  <a:lnTo>
                    <a:pt x="1661" y="1262"/>
                  </a:lnTo>
                  <a:cubicBezTo>
                    <a:pt x="1648" y="1209"/>
                    <a:pt x="1621" y="1143"/>
                    <a:pt x="1581" y="1089"/>
                  </a:cubicBezTo>
                  <a:cubicBezTo>
                    <a:pt x="1555" y="1036"/>
                    <a:pt x="1528" y="983"/>
                    <a:pt x="1488" y="943"/>
                  </a:cubicBezTo>
                  <a:cubicBezTo>
                    <a:pt x="1462" y="890"/>
                    <a:pt x="1422" y="837"/>
                    <a:pt x="1395" y="797"/>
                  </a:cubicBezTo>
                  <a:lnTo>
                    <a:pt x="1262" y="651"/>
                  </a:lnTo>
                  <a:lnTo>
                    <a:pt x="1143" y="532"/>
                  </a:lnTo>
                  <a:cubicBezTo>
                    <a:pt x="1090" y="492"/>
                    <a:pt x="1037" y="452"/>
                    <a:pt x="997" y="412"/>
                  </a:cubicBezTo>
                  <a:cubicBezTo>
                    <a:pt x="944" y="386"/>
                    <a:pt x="904" y="346"/>
                    <a:pt x="837" y="319"/>
                  </a:cubicBezTo>
                  <a:cubicBezTo>
                    <a:pt x="784" y="279"/>
                    <a:pt x="731" y="253"/>
                    <a:pt x="678" y="226"/>
                  </a:cubicBezTo>
                  <a:cubicBezTo>
                    <a:pt x="625" y="200"/>
                    <a:pt x="572" y="173"/>
                    <a:pt x="505" y="147"/>
                  </a:cubicBezTo>
                  <a:cubicBezTo>
                    <a:pt x="452" y="120"/>
                    <a:pt x="386" y="107"/>
                    <a:pt x="333" y="93"/>
                  </a:cubicBezTo>
                  <a:lnTo>
                    <a:pt x="1" y="0"/>
                  </a:lnTo>
                  <a:close/>
                </a:path>
              </a:pathLst>
            </a:custGeom>
            <a:solidFill>
              <a:srgbClr val="042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6"/>
            <p:cNvSpPr/>
            <p:nvPr/>
          </p:nvSpPr>
          <p:spPr>
            <a:xfrm>
              <a:off x="6247474" y="3399499"/>
              <a:ext cx="203357" cy="180063"/>
            </a:xfrm>
            <a:custGeom>
              <a:rect b="b" l="l" r="r" t="t"/>
              <a:pathLst>
                <a:path extrusionOk="0" h="3293" w="3719">
                  <a:moveTo>
                    <a:pt x="1089" y="1"/>
                  </a:moveTo>
                  <a:cubicBezTo>
                    <a:pt x="1" y="1"/>
                    <a:pt x="441" y="3293"/>
                    <a:pt x="2844" y="3293"/>
                  </a:cubicBezTo>
                  <a:cubicBezTo>
                    <a:pt x="3111" y="3293"/>
                    <a:pt x="3402" y="3252"/>
                    <a:pt x="3718" y="3162"/>
                  </a:cubicBezTo>
                  <a:lnTo>
                    <a:pt x="3121" y="1356"/>
                  </a:lnTo>
                  <a:cubicBezTo>
                    <a:pt x="3121" y="1356"/>
                    <a:pt x="2284" y="1"/>
                    <a:pt x="1089" y="1"/>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6838552" y="3175152"/>
              <a:ext cx="141677" cy="73381"/>
            </a:xfrm>
            <a:custGeom>
              <a:rect b="b" l="l" r="r" t="t"/>
              <a:pathLst>
                <a:path extrusionOk="0" h="1342" w="2591">
                  <a:moveTo>
                    <a:pt x="1389" y="1"/>
                  </a:moveTo>
                  <a:cubicBezTo>
                    <a:pt x="1334" y="1"/>
                    <a:pt x="1278" y="5"/>
                    <a:pt x="1222" y="13"/>
                  </a:cubicBezTo>
                  <a:cubicBezTo>
                    <a:pt x="877" y="66"/>
                    <a:pt x="585" y="252"/>
                    <a:pt x="372" y="505"/>
                  </a:cubicBezTo>
                  <a:cubicBezTo>
                    <a:pt x="160" y="744"/>
                    <a:pt x="40" y="1036"/>
                    <a:pt x="0" y="1341"/>
                  </a:cubicBezTo>
                  <a:cubicBezTo>
                    <a:pt x="279" y="1182"/>
                    <a:pt x="492" y="1036"/>
                    <a:pt x="704" y="903"/>
                  </a:cubicBezTo>
                  <a:cubicBezTo>
                    <a:pt x="890" y="797"/>
                    <a:pt x="1103" y="717"/>
                    <a:pt x="1315" y="677"/>
                  </a:cubicBezTo>
                  <a:cubicBezTo>
                    <a:pt x="1364" y="671"/>
                    <a:pt x="1412" y="668"/>
                    <a:pt x="1460" y="668"/>
                  </a:cubicBezTo>
                  <a:cubicBezTo>
                    <a:pt x="1610" y="668"/>
                    <a:pt x="1756" y="700"/>
                    <a:pt x="1886" y="770"/>
                  </a:cubicBezTo>
                  <a:cubicBezTo>
                    <a:pt x="2125" y="890"/>
                    <a:pt x="2364" y="1023"/>
                    <a:pt x="2590" y="1169"/>
                  </a:cubicBezTo>
                  <a:cubicBezTo>
                    <a:pt x="2564" y="850"/>
                    <a:pt x="2418" y="571"/>
                    <a:pt x="2192" y="345"/>
                  </a:cubicBezTo>
                  <a:cubicBezTo>
                    <a:pt x="1979" y="121"/>
                    <a:pt x="1690" y="1"/>
                    <a:pt x="13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6"/>
            <p:cNvSpPr/>
            <p:nvPr/>
          </p:nvSpPr>
          <p:spPr>
            <a:xfrm>
              <a:off x="6561166" y="3211732"/>
              <a:ext cx="206255" cy="98534"/>
            </a:xfrm>
            <a:custGeom>
              <a:rect b="b" l="l" r="r" t="t"/>
              <a:pathLst>
                <a:path extrusionOk="0" h="1802" w="3772">
                  <a:moveTo>
                    <a:pt x="1931" y="1"/>
                  </a:moveTo>
                  <a:cubicBezTo>
                    <a:pt x="1837" y="1"/>
                    <a:pt x="1742" y="8"/>
                    <a:pt x="1647" y="22"/>
                  </a:cubicBezTo>
                  <a:cubicBezTo>
                    <a:pt x="1195" y="101"/>
                    <a:pt x="797" y="327"/>
                    <a:pt x="505" y="686"/>
                  </a:cubicBezTo>
                  <a:cubicBezTo>
                    <a:pt x="239" y="1004"/>
                    <a:pt x="66" y="1390"/>
                    <a:pt x="0" y="1801"/>
                  </a:cubicBezTo>
                  <a:cubicBezTo>
                    <a:pt x="279" y="1536"/>
                    <a:pt x="558" y="1297"/>
                    <a:pt x="863" y="1071"/>
                  </a:cubicBezTo>
                  <a:cubicBezTo>
                    <a:pt x="1129" y="872"/>
                    <a:pt x="1434" y="739"/>
                    <a:pt x="1753" y="686"/>
                  </a:cubicBezTo>
                  <a:cubicBezTo>
                    <a:pt x="1846" y="674"/>
                    <a:pt x="1940" y="668"/>
                    <a:pt x="2035" y="668"/>
                  </a:cubicBezTo>
                  <a:cubicBezTo>
                    <a:pt x="2264" y="668"/>
                    <a:pt x="2497" y="703"/>
                    <a:pt x="2723" y="779"/>
                  </a:cubicBezTo>
                  <a:cubicBezTo>
                    <a:pt x="3081" y="885"/>
                    <a:pt x="3440" y="1018"/>
                    <a:pt x="3772" y="1177"/>
                  </a:cubicBezTo>
                  <a:cubicBezTo>
                    <a:pt x="3586" y="805"/>
                    <a:pt x="3294" y="500"/>
                    <a:pt x="2935" y="287"/>
                  </a:cubicBezTo>
                  <a:cubicBezTo>
                    <a:pt x="2631" y="98"/>
                    <a:pt x="2285" y="1"/>
                    <a:pt x="19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6"/>
            <p:cNvSpPr/>
            <p:nvPr/>
          </p:nvSpPr>
          <p:spPr>
            <a:xfrm>
              <a:off x="6302590" y="3435806"/>
              <a:ext cx="117016" cy="121664"/>
            </a:xfrm>
            <a:custGeom>
              <a:rect b="b" l="l" r="r" t="t"/>
              <a:pathLst>
                <a:path extrusionOk="0" h="2225" w="2140">
                  <a:moveTo>
                    <a:pt x="678" y="1"/>
                  </a:moveTo>
                  <a:cubicBezTo>
                    <a:pt x="585" y="1"/>
                    <a:pt x="492" y="28"/>
                    <a:pt x="413" y="54"/>
                  </a:cubicBezTo>
                  <a:cubicBezTo>
                    <a:pt x="306" y="81"/>
                    <a:pt x="227" y="121"/>
                    <a:pt x="147" y="187"/>
                  </a:cubicBezTo>
                  <a:cubicBezTo>
                    <a:pt x="54" y="267"/>
                    <a:pt x="1" y="373"/>
                    <a:pt x="14" y="506"/>
                  </a:cubicBezTo>
                  <a:cubicBezTo>
                    <a:pt x="27" y="599"/>
                    <a:pt x="54" y="692"/>
                    <a:pt x="120" y="771"/>
                  </a:cubicBezTo>
                  <a:cubicBezTo>
                    <a:pt x="160" y="838"/>
                    <a:pt x="213" y="904"/>
                    <a:pt x="280" y="957"/>
                  </a:cubicBezTo>
                  <a:cubicBezTo>
                    <a:pt x="399" y="1063"/>
                    <a:pt x="532" y="1156"/>
                    <a:pt x="665" y="1223"/>
                  </a:cubicBezTo>
                  <a:cubicBezTo>
                    <a:pt x="572" y="1103"/>
                    <a:pt x="479" y="984"/>
                    <a:pt x="399" y="851"/>
                  </a:cubicBezTo>
                  <a:cubicBezTo>
                    <a:pt x="320" y="758"/>
                    <a:pt x="280" y="625"/>
                    <a:pt x="280" y="506"/>
                  </a:cubicBezTo>
                  <a:cubicBezTo>
                    <a:pt x="280" y="466"/>
                    <a:pt x="306" y="439"/>
                    <a:pt x="333" y="426"/>
                  </a:cubicBezTo>
                  <a:cubicBezTo>
                    <a:pt x="386" y="399"/>
                    <a:pt x="452" y="373"/>
                    <a:pt x="506" y="373"/>
                  </a:cubicBezTo>
                  <a:cubicBezTo>
                    <a:pt x="559" y="360"/>
                    <a:pt x="625" y="360"/>
                    <a:pt x="692" y="360"/>
                  </a:cubicBezTo>
                  <a:cubicBezTo>
                    <a:pt x="718" y="360"/>
                    <a:pt x="745" y="360"/>
                    <a:pt x="771" y="373"/>
                  </a:cubicBezTo>
                  <a:cubicBezTo>
                    <a:pt x="798" y="373"/>
                    <a:pt x="824" y="386"/>
                    <a:pt x="851" y="399"/>
                  </a:cubicBezTo>
                  <a:cubicBezTo>
                    <a:pt x="1077" y="519"/>
                    <a:pt x="1263" y="718"/>
                    <a:pt x="1382" y="944"/>
                  </a:cubicBezTo>
                  <a:cubicBezTo>
                    <a:pt x="1507" y="1160"/>
                    <a:pt x="1613" y="1387"/>
                    <a:pt x="1708" y="1623"/>
                  </a:cubicBezTo>
                  <a:lnTo>
                    <a:pt x="1708" y="1623"/>
                  </a:lnTo>
                  <a:cubicBezTo>
                    <a:pt x="1655" y="1653"/>
                    <a:pt x="1605" y="1685"/>
                    <a:pt x="1555" y="1714"/>
                  </a:cubicBezTo>
                  <a:cubicBezTo>
                    <a:pt x="1502" y="1754"/>
                    <a:pt x="1449" y="1807"/>
                    <a:pt x="1422" y="1874"/>
                  </a:cubicBezTo>
                  <a:cubicBezTo>
                    <a:pt x="1382" y="1927"/>
                    <a:pt x="1382" y="1980"/>
                    <a:pt x="1395" y="2033"/>
                  </a:cubicBezTo>
                  <a:cubicBezTo>
                    <a:pt x="1409" y="2086"/>
                    <a:pt x="1449" y="2113"/>
                    <a:pt x="1488" y="2139"/>
                  </a:cubicBezTo>
                  <a:cubicBezTo>
                    <a:pt x="1595" y="2192"/>
                    <a:pt x="1701" y="2219"/>
                    <a:pt x="1820" y="2219"/>
                  </a:cubicBezTo>
                  <a:cubicBezTo>
                    <a:pt x="1856" y="2223"/>
                    <a:pt x="1891" y="2225"/>
                    <a:pt x="1927" y="2225"/>
                  </a:cubicBezTo>
                  <a:cubicBezTo>
                    <a:pt x="1998" y="2225"/>
                    <a:pt x="2068" y="2219"/>
                    <a:pt x="2139" y="2219"/>
                  </a:cubicBezTo>
                  <a:cubicBezTo>
                    <a:pt x="2033" y="2179"/>
                    <a:pt x="1940" y="2153"/>
                    <a:pt x="1820" y="2113"/>
                  </a:cubicBezTo>
                  <a:cubicBezTo>
                    <a:pt x="1741" y="2086"/>
                    <a:pt x="1661" y="2046"/>
                    <a:pt x="1581" y="1993"/>
                  </a:cubicBezTo>
                  <a:cubicBezTo>
                    <a:pt x="1581" y="1988"/>
                    <a:pt x="1581" y="1983"/>
                    <a:pt x="1581" y="1980"/>
                  </a:cubicBezTo>
                  <a:lnTo>
                    <a:pt x="1595" y="1993"/>
                  </a:lnTo>
                  <a:cubicBezTo>
                    <a:pt x="1621" y="1967"/>
                    <a:pt x="1648" y="1953"/>
                    <a:pt x="1688" y="1940"/>
                  </a:cubicBezTo>
                  <a:cubicBezTo>
                    <a:pt x="1767" y="1900"/>
                    <a:pt x="1860" y="1874"/>
                    <a:pt x="1940" y="1834"/>
                  </a:cubicBezTo>
                  <a:lnTo>
                    <a:pt x="2060" y="1807"/>
                  </a:lnTo>
                  <a:lnTo>
                    <a:pt x="2033" y="1661"/>
                  </a:lnTo>
                  <a:cubicBezTo>
                    <a:pt x="2006" y="1502"/>
                    <a:pt x="1967" y="1342"/>
                    <a:pt x="1913" y="1196"/>
                  </a:cubicBezTo>
                  <a:cubicBezTo>
                    <a:pt x="1860" y="1037"/>
                    <a:pt x="1794" y="891"/>
                    <a:pt x="1714" y="745"/>
                  </a:cubicBezTo>
                  <a:cubicBezTo>
                    <a:pt x="1635" y="599"/>
                    <a:pt x="1528" y="466"/>
                    <a:pt x="1422" y="346"/>
                  </a:cubicBezTo>
                  <a:cubicBezTo>
                    <a:pt x="1289" y="200"/>
                    <a:pt x="1143" y="107"/>
                    <a:pt x="957" y="41"/>
                  </a:cubicBezTo>
                  <a:cubicBezTo>
                    <a:pt x="917" y="28"/>
                    <a:pt x="864" y="14"/>
                    <a:pt x="824" y="14"/>
                  </a:cubicBezTo>
                  <a:cubicBezTo>
                    <a:pt x="771" y="1"/>
                    <a:pt x="731" y="1"/>
                    <a:pt x="678" y="1"/>
                  </a:cubicBezTo>
                  <a:close/>
                </a:path>
              </a:pathLst>
            </a:custGeom>
            <a:solidFill>
              <a:srgbClr val="D677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6"/>
            <p:cNvSpPr/>
            <p:nvPr/>
          </p:nvSpPr>
          <p:spPr>
            <a:xfrm>
              <a:off x="6299692" y="3806747"/>
              <a:ext cx="1051615" cy="782368"/>
            </a:xfrm>
            <a:custGeom>
              <a:rect b="b" l="l" r="r" t="t"/>
              <a:pathLst>
                <a:path extrusionOk="0" h="14308" w="19232">
                  <a:moveTo>
                    <a:pt x="11495" y="0"/>
                  </a:moveTo>
                  <a:cubicBezTo>
                    <a:pt x="10437" y="0"/>
                    <a:pt x="9364" y="522"/>
                    <a:pt x="9364" y="522"/>
                  </a:cubicBezTo>
                  <a:cubicBezTo>
                    <a:pt x="8623" y="1466"/>
                    <a:pt x="7599" y="1766"/>
                    <a:pt x="6595" y="1766"/>
                  </a:cubicBezTo>
                  <a:cubicBezTo>
                    <a:pt x="4846" y="1766"/>
                    <a:pt x="3162" y="854"/>
                    <a:pt x="3162" y="854"/>
                  </a:cubicBezTo>
                  <a:lnTo>
                    <a:pt x="1" y="2115"/>
                  </a:lnTo>
                  <a:cubicBezTo>
                    <a:pt x="1" y="2115"/>
                    <a:pt x="2538" y="13683"/>
                    <a:pt x="6535" y="14241"/>
                  </a:cubicBezTo>
                  <a:cubicBezTo>
                    <a:pt x="6860" y="14286"/>
                    <a:pt x="7209" y="14307"/>
                    <a:pt x="7575" y="14307"/>
                  </a:cubicBezTo>
                  <a:cubicBezTo>
                    <a:pt x="11722" y="14307"/>
                    <a:pt x="18103" y="11638"/>
                    <a:pt x="18103" y="11638"/>
                  </a:cubicBezTo>
                  <a:lnTo>
                    <a:pt x="17651" y="10522"/>
                  </a:lnTo>
                  <a:cubicBezTo>
                    <a:pt x="19232" y="7521"/>
                    <a:pt x="15048" y="5210"/>
                    <a:pt x="15048" y="5210"/>
                  </a:cubicBezTo>
                  <a:cubicBezTo>
                    <a:pt x="15048" y="5210"/>
                    <a:pt x="13707" y="761"/>
                    <a:pt x="12458" y="190"/>
                  </a:cubicBezTo>
                  <a:cubicBezTo>
                    <a:pt x="12162" y="52"/>
                    <a:pt x="11829" y="0"/>
                    <a:pt x="114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6"/>
            <p:cNvSpPr/>
            <p:nvPr/>
          </p:nvSpPr>
          <p:spPr>
            <a:xfrm>
              <a:off x="6417355" y="4187519"/>
              <a:ext cx="948487" cy="507653"/>
            </a:xfrm>
            <a:custGeom>
              <a:rect b="b" l="l" r="r" t="t"/>
              <a:pathLst>
                <a:path extrusionOk="0" h="9284" w="17346">
                  <a:moveTo>
                    <a:pt x="2418" y="1"/>
                  </a:moveTo>
                  <a:cubicBezTo>
                    <a:pt x="1648" y="439"/>
                    <a:pt x="838" y="784"/>
                    <a:pt x="1" y="1050"/>
                  </a:cubicBezTo>
                  <a:cubicBezTo>
                    <a:pt x="1116" y="4463"/>
                    <a:pt x="3002" y="8872"/>
                    <a:pt x="5446" y="9218"/>
                  </a:cubicBezTo>
                  <a:cubicBezTo>
                    <a:pt x="5770" y="9263"/>
                    <a:pt x="6118" y="9284"/>
                    <a:pt x="6483" y="9284"/>
                  </a:cubicBezTo>
                  <a:cubicBezTo>
                    <a:pt x="10620" y="9284"/>
                    <a:pt x="17001" y="6615"/>
                    <a:pt x="17001" y="6615"/>
                  </a:cubicBezTo>
                  <a:lnTo>
                    <a:pt x="16549" y="5499"/>
                  </a:lnTo>
                  <a:cubicBezTo>
                    <a:pt x="17346" y="3998"/>
                    <a:pt x="16695" y="2670"/>
                    <a:pt x="15845" y="1727"/>
                  </a:cubicBezTo>
                  <a:cubicBezTo>
                    <a:pt x="15354" y="2537"/>
                    <a:pt x="14663" y="3228"/>
                    <a:pt x="13707" y="3480"/>
                  </a:cubicBezTo>
                  <a:cubicBezTo>
                    <a:pt x="13104" y="3633"/>
                    <a:pt x="12492" y="3708"/>
                    <a:pt x="11878" y="3708"/>
                  </a:cubicBezTo>
                  <a:cubicBezTo>
                    <a:pt x="11478" y="3708"/>
                    <a:pt x="11077" y="3676"/>
                    <a:pt x="10679" y="3613"/>
                  </a:cubicBezTo>
                  <a:cubicBezTo>
                    <a:pt x="8886" y="3361"/>
                    <a:pt x="7133" y="2830"/>
                    <a:pt x="5499" y="2046"/>
                  </a:cubicBezTo>
                  <a:cubicBezTo>
                    <a:pt x="4423" y="1541"/>
                    <a:pt x="3281" y="890"/>
                    <a:pt x="24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6"/>
            <p:cNvSpPr/>
            <p:nvPr/>
          </p:nvSpPr>
          <p:spPr>
            <a:xfrm>
              <a:off x="6237249" y="3843820"/>
              <a:ext cx="601813" cy="1058450"/>
            </a:xfrm>
            <a:custGeom>
              <a:rect b="b" l="l" r="r" t="t"/>
              <a:pathLst>
                <a:path extrusionOk="0" h="19357" w="11006">
                  <a:moveTo>
                    <a:pt x="1344" y="0"/>
                  </a:moveTo>
                  <a:cubicBezTo>
                    <a:pt x="584" y="0"/>
                    <a:pt x="1" y="474"/>
                    <a:pt x="1" y="1929"/>
                  </a:cubicBezTo>
                  <a:cubicBezTo>
                    <a:pt x="1" y="6099"/>
                    <a:pt x="4636" y="18451"/>
                    <a:pt x="8354" y="19300"/>
                  </a:cubicBezTo>
                  <a:cubicBezTo>
                    <a:pt x="8519" y="19338"/>
                    <a:pt x="8675" y="19356"/>
                    <a:pt x="8821" y="19356"/>
                  </a:cubicBezTo>
                  <a:cubicBezTo>
                    <a:pt x="10675" y="19356"/>
                    <a:pt x="11005" y="16438"/>
                    <a:pt x="9590" y="13815"/>
                  </a:cubicBezTo>
                  <a:cubicBezTo>
                    <a:pt x="8076" y="11000"/>
                    <a:pt x="7398" y="7002"/>
                    <a:pt x="4795" y="1650"/>
                  </a:cubicBezTo>
                  <a:cubicBezTo>
                    <a:pt x="4795" y="1650"/>
                    <a:pt x="2763" y="0"/>
                    <a:pt x="1344" y="0"/>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6"/>
            <p:cNvSpPr/>
            <p:nvPr/>
          </p:nvSpPr>
          <p:spPr>
            <a:xfrm>
              <a:off x="6237249" y="3843820"/>
              <a:ext cx="383529" cy="461339"/>
            </a:xfrm>
            <a:custGeom>
              <a:rect b="b" l="l" r="r" t="t"/>
              <a:pathLst>
                <a:path extrusionOk="0" h="8437" w="7014">
                  <a:moveTo>
                    <a:pt x="1344" y="0"/>
                  </a:moveTo>
                  <a:cubicBezTo>
                    <a:pt x="584" y="0"/>
                    <a:pt x="1" y="474"/>
                    <a:pt x="1" y="1929"/>
                  </a:cubicBezTo>
                  <a:cubicBezTo>
                    <a:pt x="1" y="3376"/>
                    <a:pt x="572" y="5833"/>
                    <a:pt x="1462" y="8437"/>
                  </a:cubicBezTo>
                  <a:cubicBezTo>
                    <a:pt x="1860" y="8437"/>
                    <a:pt x="2245" y="8437"/>
                    <a:pt x="2644" y="8410"/>
                  </a:cubicBezTo>
                  <a:cubicBezTo>
                    <a:pt x="4184" y="8357"/>
                    <a:pt x="5977" y="8211"/>
                    <a:pt x="7013" y="7015"/>
                  </a:cubicBezTo>
                  <a:cubicBezTo>
                    <a:pt x="6376" y="5183"/>
                    <a:pt x="5632" y="3390"/>
                    <a:pt x="4795" y="1650"/>
                  </a:cubicBezTo>
                  <a:cubicBezTo>
                    <a:pt x="4795" y="1650"/>
                    <a:pt x="2763" y="0"/>
                    <a:pt x="1344" y="0"/>
                  </a:cubicBezTo>
                  <a:close/>
                </a:path>
              </a:pathLst>
            </a:custGeom>
            <a:solidFill>
              <a:srgbClr val="D677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6"/>
            <p:cNvSpPr/>
            <p:nvPr/>
          </p:nvSpPr>
          <p:spPr>
            <a:xfrm>
              <a:off x="6630116" y="4344295"/>
              <a:ext cx="191054" cy="499725"/>
            </a:xfrm>
            <a:custGeom>
              <a:rect b="b" l="l" r="r" t="t"/>
              <a:pathLst>
                <a:path extrusionOk="0" h="9139" w="3494">
                  <a:moveTo>
                    <a:pt x="559" y="1"/>
                  </a:moveTo>
                  <a:cubicBezTo>
                    <a:pt x="253" y="1515"/>
                    <a:pt x="1" y="2976"/>
                    <a:pt x="466" y="4556"/>
                  </a:cubicBezTo>
                  <a:cubicBezTo>
                    <a:pt x="957" y="6230"/>
                    <a:pt x="1820" y="7890"/>
                    <a:pt x="3069" y="9138"/>
                  </a:cubicBezTo>
                  <a:cubicBezTo>
                    <a:pt x="3494" y="8049"/>
                    <a:pt x="3294" y="6309"/>
                    <a:pt x="2405" y="4676"/>
                  </a:cubicBezTo>
                  <a:cubicBezTo>
                    <a:pt x="1701" y="3374"/>
                    <a:pt x="1183" y="1820"/>
                    <a:pt x="559" y="1"/>
                  </a:cubicBezTo>
                  <a:close/>
                </a:path>
              </a:pathLst>
            </a:custGeom>
            <a:solidFill>
              <a:srgbClr val="D677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6"/>
            <p:cNvSpPr/>
            <p:nvPr/>
          </p:nvSpPr>
          <p:spPr>
            <a:xfrm>
              <a:off x="6572211" y="3934313"/>
              <a:ext cx="545000" cy="971125"/>
            </a:xfrm>
            <a:custGeom>
              <a:rect b="b" l="l" r="r" t="t"/>
              <a:pathLst>
                <a:path extrusionOk="0" h="17760" w="9967">
                  <a:moveTo>
                    <a:pt x="5540" y="0"/>
                  </a:moveTo>
                  <a:cubicBezTo>
                    <a:pt x="4731" y="0"/>
                    <a:pt x="3977" y="89"/>
                    <a:pt x="3464" y="327"/>
                  </a:cubicBezTo>
                  <a:cubicBezTo>
                    <a:pt x="1657" y="1177"/>
                    <a:pt x="1657" y="13409"/>
                    <a:pt x="1657" y="13409"/>
                  </a:cubicBezTo>
                  <a:cubicBezTo>
                    <a:pt x="1657" y="13409"/>
                    <a:pt x="0" y="17760"/>
                    <a:pt x="2797" y="17760"/>
                  </a:cubicBezTo>
                  <a:cubicBezTo>
                    <a:pt x="2866" y="17760"/>
                    <a:pt x="2937" y="17757"/>
                    <a:pt x="3012" y="17752"/>
                  </a:cubicBezTo>
                  <a:cubicBezTo>
                    <a:pt x="8324" y="17367"/>
                    <a:pt x="4712" y="3196"/>
                    <a:pt x="4712" y="3196"/>
                  </a:cubicBezTo>
                  <a:lnTo>
                    <a:pt x="4712" y="3196"/>
                  </a:lnTo>
                  <a:cubicBezTo>
                    <a:pt x="4712" y="3196"/>
                    <a:pt x="4730" y="3196"/>
                    <a:pt x="4762" y="3196"/>
                  </a:cubicBezTo>
                  <a:cubicBezTo>
                    <a:pt x="4973" y="3196"/>
                    <a:pt x="5798" y="3186"/>
                    <a:pt x="6292" y="3036"/>
                  </a:cubicBezTo>
                  <a:cubicBezTo>
                    <a:pt x="6850" y="2864"/>
                    <a:pt x="6571" y="2478"/>
                    <a:pt x="6571" y="2478"/>
                  </a:cubicBezTo>
                  <a:cubicBezTo>
                    <a:pt x="7302" y="2253"/>
                    <a:pt x="6903" y="1735"/>
                    <a:pt x="6903" y="1735"/>
                  </a:cubicBezTo>
                  <a:cubicBezTo>
                    <a:pt x="7860" y="1230"/>
                    <a:pt x="6784" y="778"/>
                    <a:pt x="6784" y="778"/>
                  </a:cubicBezTo>
                  <a:lnTo>
                    <a:pt x="6784" y="778"/>
                  </a:lnTo>
                  <a:cubicBezTo>
                    <a:pt x="6784" y="778"/>
                    <a:pt x="7736" y="842"/>
                    <a:pt x="8561" y="842"/>
                  </a:cubicBezTo>
                  <a:cubicBezTo>
                    <a:pt x="9101" y="842"/>
                    <a:pt x="9588" y="815"/>
                    <a:pt x="9719" y="725"/>
                  </a:cubicBezTo>
                  <a:cubicBezTo>
                    <a:pt x="9966" y="564"/>
                    <a:pt x="7579" y="0"/>
                    <a:pt x="5540" y="0"/>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6"/>
            <p:cNvSpPr/>
            <p:nvPr/>
          </p:nvSpPr>
          <p:spPr>
            <a:xfrm>
              <a:off x="6142107" y="3822878"/>
              <a:ext cx="533135" cy="427984"/>
            </a:xfrm>
            <a:custGeom>
              <a:rect b="b" l="l" r="r" t="t"/>
              <a:pathLst>
                <a:path extrusionOk="0" h="7827" w="9750">
                  <a:moveTo>
                    <a:pt x="3321" y="1"/>
                  </a:moveTo>
                  <a:cubicBezTo>
                    <a:pt x="1" y="54"/>
                    <a:pt x="1860" y="7730"/>
                    <a:pt x="1860" y="7730"/>
                  </a:cubicBezTo>
                  <a:cubicBezTo>
                    <a:pt x="1860" y="7730"/>
                    <a:pt x="2712" y="7827"/>
                    <a:pt x="3838" y="7827"/>
                  </a:cubicBezTo>
                  <a:cubicBezTo>
                    <a:pt x="5552" y="7827"/>
                    <a:pt x="7900" y="7604"/>
                    <a:pt x="8846" y="6482"/>
                  </a:cubicBezTo>
                  <a:cubicBezTo>
                    <a:pt x="9749" y="5420"/>
                    <a:pt x="6030" y="559"/>
                    <a:pt x="6030" y="559"/>
                  </a:cubicBezTo>
                  <a:lnTo>
                    <a:pt x="33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6"/>
            <p:cNvSpPr/>
            <p:nvPr/>
          </p:nvSpPr>
          <p:spPr>
            <a:xfrm>
              <a:off x="7037528" y="3724128"/>
              <a:ext cx="205544" cy="501146"/>
            </a:xfrm>
            <a:custGeom>
              <a:rect b="b" l="l" r="r" t="t"/>
              <a:pathLst>
                <a:path extrusionOk="0" h="9165" w="3759">
                  <a:moveTo>
                    <a:pt x="704" y="1"/>
                  </a:moveTo>
                  <a:cubicBezTo>
                    <a:pt x="319" y="1"/>
                    <a:pt x="0" y="319"/>
                    <a:pt x="0" y="704"/>
                  </a:cubicBezTo>
                  <a:lnTo>
                    <a:pt x="0" y="8474"/>
                  </a:lnTo>
                  <a:cubicBezTo>
                    <a:pt x="0" y="8859"/>
                    <a:pt x="306" y="9165"/>
                    <a:pt x="691" y="9165"/>
                  </a:cubicBezTo>
                  <a:lnTo>
                    <a:pt x="3068" y="9165"/>
                  </a:lnTo>
                  <a:cubicBezTo>
                    <a:pt x="3454" y="9165"/>
                    <a:pt x="3759" y="8859"/>
                    <a:pt x="3759" y="8474"/>
                  </a:cubicBezTo>
                  <a:lnTo>
                    <a:pt x="3759" y="704"/>
                  </a:lnTo>
                  <a:cubicBezTo>
                    <a:pt x="3759" y="319"/>
                    <a:pt x="3454" y="1"/>
                    <a:pt x="30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6"/>
            <p:cNvSpPr/>
            <p:nvPr/>
          </p:nvSpPr>
          <p:spPr>
            <a:xfrm>
              <a:off x="7063665" y="3724128"/>
              <a:ext cx="206309" cy="501146"/>
            </a:xfrm>
            <a:custGeom>
              <a:rect b="b" l="l" r="r" t="t"/>
              <a:pathLst>
                <a:path extrusionOk="0" h="9165" w="3773">
                  <a:moveTo>
                    <a:pt x="718" y="1"/>
                  </a:moveTo>
                  <a:cubicBezTo>
                    <a:pt x="319" y="1"/>
                    <a:pt x="14" y="319"/>
                    <a:pt x="14" y="704"/>
                  </a:cubicBezTo>
                  <a:lnTo>
                    <a:pt x="14" y="8461"/>
                  </a:lnTo>
                  <a:cubicBezTo>
                    <a:pt x="1" y="8846"/>
                    <a:pt x="319" y="9165"/>
                    <a:pt x="704" y="9165"/>
                  </a:cubicBezTo>
                  <a:lnTo>
                    <a:pt x="3082" y="9165"/>
                  </a:lnTo>
                  <a:cubicBezTo>
                    <a:pt x="3467" y="9165"/>
                    <a:pt x="3772" y="8859"/>
                    <a:pt x="3772" y="8461"/>
                  </a:cubicBezTo>
                  <a:lnTo>
                    <a:pt x="3772" y="691"/>
                  </a:lnTo>
                  <a:cubicBezTo>
                    <a:pt x="3772" y="319"/>
                    <a:pt x="3467" y="1"/>
                    <a:pt x="3082" y="1"/>
                  </a:cubicBezTo>
                  <a:close/>
                </a:path>
              </a:pathLst>
            </a:custGeom>
            <a:solidFill>
              <a:srgbClr val="05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6"/>
            <p:cNvSpPr/>
            <p:nvPr/>
          </p:nvSpPr>
          <p:spPr>
            <a:xfrm>
              <a:off x="7063665" y="3724128"/>
              <a:ext cx="206309" cy="501146"/>
            </a:xfrm>
            <a:custGeom>
              <a:rect b="b" l="l" r="r" t="t"/>
              <a:pathLst>
                <a:path extrusionOk="0" h="9165" w="3773">
                  <a:moveTo>
                    <a:pt x="718" y="1"/>
                  </a:moveTo>
                  <a:cubicBezTo>
                    <a:pt x="319" y="1"/>
                    <a:pt x="14" y="319"/>
                    <a:pt x="14" y="704"/>
                  </a:cubicBezTo>
                  <a:lnTo>
                    <a:pt x="14" y="8461"/>
                  </a:lnTo>
                  <a:cubicBezTo>
                    <a:pt x="1" y="8846"/>
                    <a:pt x="319" y="9165"/>
                    <a:pt x="704" y="9165"/>
                  </a:cubicBezTo>
                  <a:lnTo>
                    <a:pt x="3082" y="9165"/>
                  </a:lnTo>
                  <a:cubicBezTo>
                    <a:pt x="3467" y="9165"/>
                    <a:pt x="3772" y="8859"/>
                    <a:pt x="3772" y="8461"/>
                  </a:cubicBezTo>
                  <a:lnTo>
                    <a:pt x="3772" y="691"/>
                  </a:lnTo>
                  <a:cubicBezTo>
                    <a:pt x="3772" y="319"/>
                    <a:pt x="3467" y="1"/>
                    <a:pt x="30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7068641" y="3826705"/>
              <a:ext cx="456691" cy="790242"/>
            </a:xfrm>
            <a:custGeom>
              <a:rect b="b" l="l" r="r" t="t"/>
              <a:pathLst>
                <a:path extrusionOk="0" h="14452" w="8352">
                  <a:moveTo>
                    <a:pt x="2209" y="1"/>
                  </a:moveTo>
                  <a:cubicBezTo>
                    <a:pt x="1899" y="1"/>
                    <a:pt x="3708" y="1418"/>
                    <a:pt x="3708" y="1418"/>
                  </a:cubicBezTo>
                  <a:cubicBezTo>
                    <a:pt x="2144" y="794"/>
                    <a:pt x="1458" y="572"/>
                    <a:pt x="1270" y="572"/>
                  </a:cubicBezTo>
                  <a:cubicBezTo>
                    <a:pt x="814" y="572"/>
                    <a:pt x="3283" y="1870"/>
                    <a:pt x="3283" y="1870"/>
                  </a:cubicBezTo>
                  <a:cubicBezTo>
                    <a:pt x="2469" y="1804"/>
                    <a:pt x="1932" y="1776"/>
                    <a:pt x="1601" y="1776"/>
                  </a:cubicBezTo>
                  <a:cubicBezTo>
                    <a:pt x="0" y="1776"/>
                    <a:pt x="3190" y="2414"/>
                    <a:pt x="3190" y="2414"/>
                  </a:cubicBezTo>
                  <a:cubicBezTo>
                    <a:pt x="102" y="2979"/>
                    <a:pt x="770" y="3094"/>
                    <a:pt x="1836" y="3094"/>
                  </a:cubicBezTo>
                  <a:cubicBezTo>
                    <a:pt x="2576" y="3094"/>
                    <a:pt x="3509" y="3039"/>
                    <a:pt x="3509" y="3039"/>
                  </a:cubicBezTo>
                  <a:lnTo>
                    <a:pt x="3509" y="3039"/>
                  </a:lnTo>
                  <a:cubicBezTo>
                    <a:pt x="3562" y="3835"/>
                    <a:pt x="3549" y="4632"/>
                    <a:pt x="3482" y="5429"/>
                  </a:cubicBezTo>
                  <a:cubicBezTo>
                    <a:pt x="3376" y="7196"/>
                    <a:pt x="3163" y="11658"/>
                    <a:pt x="4173" y="13451"/>
                  </a:cubicBezTo>
                  <a:cubicBezTo>
                    <a:pt x="4173" y="13451"/>
                    <a:pt x="4173" y="13451"/>
                    <a:pt x="4173" y="13451"/>
                  </a:cubicBezTo>
                  <a:cubicBezTo>
                    <a:pt x="4182" y="13451"/>
                    <a:pt x="5514" y="14451"/>
                    <a:pt x="6578" y="14451"/>
                  </a:cubicBezTo>
                  <a:cubicBezTo>
                    <a:pt x="7585" y="14451"/>
                    <a:pt x="8351" y="13557"/>
                    <a:pt x="7533" y="10078"/>
                  </a:cubicBezTo>
                  <a:lnTo>
                    <a:pt x="5249" y="4114"/>
                  </a:lnTo>
                  <a:cubicBezTo>
                    <a:pt x="4903" y="1299"/>
                    <a:pt x="4173" y="1060"/>
                    <a:pt x="4173" y="1060"/>
                  </a:cubicBezTo>
                  <a:cubicBezTo>
                    <a:pt x="2889" y="274"/>
                    <a:pt x="2345" y="1"/>
                    <a:pt x="2209" y="1"/>
                  </a:cubicBezTo>
                  <a:close/>
                </a:path>
              </a:pathLst>
            </a:custGeom>
            <a:solidFill>
              <a:srgbClr val="FFB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6"/>
            <p:cNvSpPr/>
            <p:nvPr/>
          </p:nvSpPr>
          <p:spPr>
            <a:xfrm rot="-919435">
              <a:off x="6733865" y="3344597"/>
              <a:ext cx="159547" cy="311544"/>
            </a:xfrm>
            <a:custGeom>
              <a:rect b="b" l="l" r="r" t="t"/>
              <a:pathLst>
                <a:path extrusionOk="0" h="3134" w="1605">
                  <a:moveTo>
                    <a:pt x="1494" y="1"/>
                  </a:moveTo>
                  <a:cubicBezTo>
                    <a:pt x="1481" y="1"/>
                    <a:pt x="1470" y="7"/>
                    <a:pt x="1470" y="22"/>
                  </a:cubicBezTo>
                  <a:cubicBezTo>
                    <a:pt x="1346" y="842"/>
                    <a:pt x="1357" y="1686"/>
                    <a:pt x="1245" y="2506"/>
                  </a:cubicBezTo>
                  <a:cubicBezTo>
                    <a:pt x="1121" y="2428"/>
                    <a:pt x="997" y="2360"/>
                    <a:pt x="851" y="2304"/>
                  </a:cubicBezTo>
                  <a:cubicBezTo>
                    <a:pt x="829" y="2304"/>
                    <a:pt x="795" y="2945"/>
                    <a:pt x="773" y="2990"/>
                  </a:cubicBezTo>
                  <a:cubicBezTo>
                    <a:pt x="491" y="2934"/>
                    <a:pt x="233" y="2776"/>
                    <a:pt x="42" y="2563"/>
                  </a:cubicBezTo>
                  <a:cubicBezTo>
                    <a:pt x="38" y="2556"/>
                    <a:pt x="33" y="2553"/>
                    <a:pt x="28" y="2553"/>
                  </a:cubicBezTo>
                  <a:cubicBezTo>
                    <a:pt x="15" y="2553"/>
                    <a:pt x="0" y="2569"/>
                    <a:pt x="8" y="2585"/>
                  </a:cubicBezTo>
                  <a:cubicBezTo>
                    <a:pt x="143" y="2889"/>
                    <a:pt x="435" y="3091"/>
                    <a:pt x="761" y="3125"/>
                  </a:cubicBezTo>
                  <a:lnTo>
                    <a:pt x="773" y="3125"/>
                  </a:lnTo>
                  <a:cubicBezTo>
                    <a:pt x="801" y="3130"/>
                    <a:pt x="829" y="3133"/>
                    <a:pt x="850" y="3133"/>
                  </a:cubicBezTo>
                  <a:cubicBezTo>
                    <a:pt x="871" y="3133"/>
                    <a:pt x="885" y="3130"/>
                    <a:pt x="885" y="3125"/>
                  </a:cubicBezTo>
                  <a:cubicBezTo>
                    <a:pt x="930" y="2934"/>
                    <a:pt x="975" y="2540"/>
                    <a:pt x="975" y="2540"/>
                  </a:cubicBezTo>
                  <a:cubicBezTo>
                    <a:pt x="1030" y="2577"/>
                    <a:pt x="1269" y="2739"/>
                    <a:pt x="1352" y="2739"/>
                  </a:cubicBezTo>
                  <a:cubicBezTo>
                    <a:pt x="1371" y="2739"/>
                    <a:pt x="1382" y="2730"/>
                    <a:pt x="1380" y="2709"/>
                  </a:cubicBezTo>
                  <a:cubicBezTo>
                    <a:pt x="1492" y="1854"/>
                    <a:pt x="1604" y="899"/>
                    <a:pt x="1526" y="22"/>
                  </a:cubicBezTo>
                  <a:cubicBezTo>
                    <a:pt x="1526" y="9"/>
                    <a:pt x="1509" y="1"/>
                    <a:pt x="1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6"/>
            <p:cNvSpPr/>
            <p:nvPr/>
          </p:nvSpPr>
          <p:spPr>
            <a:xfrm rot="-1206143">
              <a:off x="6685933" y="3342358"/>
              <a:ext cx="106225" cy="102425"/>
            </a:xfrm>
            <a:custGeom>
              <a:rect b="b" l="l" r="r" t="t"/>
              <a:pathLst>
                <a:path extrusionOk="0" h="834" w="865">
                  <a:moveTo>
                    <a:pt x="489" y="1"/>
                  </a:moveTo>
                  <a:cubicBezTo>
                    <a:pt x="116" y="1"/>
                    <a:pt x="0" y="752"/>
                    <a:pt x="365" y="827"/>
                  </a:cubicBezTo>
                  <a:cubicBezTo>
                    <a:pt x="384" y="832"/>
                    <a:pt x="403" y="834"/>
                    <a:pt x="422" y="834"/>
                  </a:cubicBezTo>
                  <a:cubicBezTo>
                    <a:pt x="760" y="834"/>
                    <a:pt x="865" y="81"/>
                    <a:pt x="545" y="6"/>
                  </a:cubicBezTo>
                  <a:cubicBezTo>
                    <a:pt x="526" y="3"/>
                    <a:pt x="507" y="1"/>
                    <a:pt x="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6"/>
            <p:cNvSpPr/>
            <p:nvPr/>
          </p:nvSpPr>
          <p:spPr>
            <a:xfrm rot="-1206143">
              <a:off x="6881846" y="3322571"/>
              <a:ext cx="106225" cy="102425"/>
            </a:xfrm>
            <a:custGeom>
              <a:rect b="b" l="l" r="r" t="t"/>
              <a:pathLst>
                <a:path extrusionOk="0" h="834" w="865">
                  <a:moveTo>
                    <a:pt x="489" y="1"/>
                  </a:moveTo>
                  <a:cubicBezTo>
                    <a:pt x="116" y="1"/>
                    <a:pt x="0" y="752"/>
                    <a:pt x="365" y="827"/>
                  </a:cubicBezTo>
                  <a:cubicBezTo>
                    <a:pt x="384" y="832"/>
                    <a:pt x="403" y="834"/>
                    <a:pt x="422" y="834"/>
                  </a:cubicBezTo>
                  <a:cubicBezTo>
                    <a:pt x="760" y="834"/>
                    <a:pt x="865" y="81"/>
                    <a:pt x="545" y="6"/>
                  </a:cubicBezTo>
                  <a:cubicBezTo>
                    <a:pt x="526" y="3"/>
                    <a:pt x="507" y="1"/>
                    <a:pt x="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37"/>
          <p:cNvSpPr/>
          <p:nvPr/>
        </p:nvSpPr>
        <p:spPr>
          <a:xfrm>
            <a:off x="3702738" y="4357975"/>
            <a:ext cx="1738500" cy="3987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7"/>
          <p:cNvSpPr txBox="1"/>
          <p:nvPr>
            <p:ph idx="3" type="subTitle"/>
          </p:nvPr>
        </p:nvSpPr>
        <p:spPr>
          <a:xfrm>
            <a:off x="5563730" y="2345925"/>
            <a:ext cx="2621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Concept 2</a:t>
            </a:r>
            <a:endParaRPr/>
          </a:p>
        </p:txBody>
      </p:sp>
      <p:sp>
        <p:nvSpPr>
          <p:cNvPr id="794" name="Google Shape;794;p37"/>
          <p:cNvSpPr txBox="1"/>
          <p:nvPr>
            <p:ph idx="1" type="subTitle"/>
          </p:nvPr>
        </p:nvSpPr>
        <p:spPr>
          <a:xfrm>
            <a:off x="959087" y="2345925"/>
            <a:ext cx="2621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Concept</a:t>
            </a:r>
            <a:r>
              <a:rPr lang="en"/>
              <a:t> 1</a:t>
            </a:r>
            <a:endParaRPr/>
          </a:p>
        </p:txBody>
      </p:sp>
      <p:sp>
        <p:nvSpPr>
          <p:cNvPr id="795" name="Google Shape;795;p37"/>
          <p:cNvSpPr txBox="1"/>
          <p:nvPr>
            <p:ph idx="2" type="subTitle"/>
          </p:nvPr>
        </p:nvSpPr>
        <p:spPr>
          <a:xfrm>
            <a:off x="959138" y="2802850"/>
            <a:ext cx="2621100" cy="99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a:t>
            </a:r>
            <a:r>
              <a:rPr lang="en"/>
              <a:t> a beautiful name and is the second planet from the Sun. It also has a poisonous atmosphere</a:t>
            </a:r>
            <a:endParaRPr/>
          </a:p>
        </p:txBody>
      </p:sp>
      <p:sp>
        <p:nvSpPr>
          <p:cNvPr id="796" name="Google Shape;796;p37"/>
          <p:cNvSpPr txBox="1"/>
          <p:nvPr>
            <p:ph idx="4" type="subTitle"/>
          </p:nvPr>
        </p:nvSpPr>
        <p:spPr>
          <a:xfrm>
            <a:off x="5563690" y="2802850"/>
            <a:ext cx="2621100" cy="99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one in the entire Solar System</a:t>
            </a:r>
            <a:endParaRPr/>
          </a:p>
        </p:txBody>
      </p:sp>
      <p:sp>
        <p:nvSpPr>
          <p:cNvPr id="797" name="Google Shape;797;p37"/>
          <p:cNvSpPr/>
          <p:nvPr/>
        </p:nvSpPr>
        <p:spPr>
          <a:xfrm rot="-4506254">
            <a:off x="1749770" y="1304170"/>
            <a:ext cx="1039737" cy="109586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rot="-4506254">
            <a:off x="6354370" y="1304170"/>
            <a:ext cx="1039737" cy="1095867"/>
          </a:xfrm>
          <a:custGeom>
            <a:rect b="b" l="l" r="r" t="t"/>
            <a:pathLst>
              <a:path extrusionOk="0" h="21066" w="19987">
                <a:moveTo>
                  <a:pt x="10876" y="0"/>
                </a:moveTo>
                <a:cubicBezTo>
                  <a:pt x="3170" y="0"/>
                  <a:pt x="1" y="12341"/>
                  <a:pt x="7329" y="18786"/>
                </a:cubicBezTo>
                <a:cubicBezTo>
                  <a:pt x="8794" y="20096"/>
                  <a:pt x="10740" y="21065"/>
                  <a:pt x="12682" y="21065"/>
                </a:cubicBezTo>
                <a:cubicBezTo>
                  <a:pt x="13225" y="21065"/>
                  <a:pt x="13767" y="20989"/>
                  <a:pt x="14299" y="20824"/>
                </a:cubicBezTo>
                <a:cubicBezTo>
                  <a:pt x="16238" y="20200"/>
                  <a:pt x="17685" y="18490"/>
                  <a:pt x="18474" y="16583"/>
                </a:cubicBezTo>
                <a:cubicBezTo>
                  <a:pt x="19230" y="14709"/>
                  <a:pt x="19427" y="12638"/>
                  <a:pt x="19624" y="10633"/>
                </a:cubicBezTo>
                <a:cubicBezTo>
                  <a:pt x="19887" y="7871"/>
                  <a:pt x="19986" y="4683"/>
                  <a:pt x="17849" y="2940"/>
                </a:cubicBezTo>
                <a:cubicBezTo>
                  <a:pt x="15280" y="867"/>
                  <a:pt x="12919" y="0"/>
                  <a:pt x="10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 name="Google Shape;799;p37"/>
          <p:cNvGrpSpPr/>
          <p:nvPr/>
        </p:nvGrpSpPr>
        <p:grpSpPr>
          <a:xfrm>
            <a:off x="1993982" y="1529611"/>
            <a:ext cx="551410" cy="452675"/>
            <a:chOff x="2483325" y="3537500"/>
            <a:chExt cx="361225" cy="296525"/>
          </a:xfrm>
        </p:grpSpPr>
        <p:sp>
          <p:nvSpPr>
            <p:cNvPr id="800" name="Google Shape;800;p37"/>
            <p:cNvSpPr/>
            <p:nvPr/>
          </p:nvSpPr>
          <p:spPr>
            <a:xfrm>
              <a:off x="2483325" y="3695325"/>
              <a:ext cx="149575" cy="138700"/>
            </a:xfrm>
            <a:custGeom>
              <a:rect b="b" l="l" r="r" t="t"/>
              <a:pathLst>
                <a:path extrusionOk="0" h="5548" w="5983">
                  <a:moveTo>
                    <a:pt x="2998" y="1"/>
                  </a:moveTo>
                  <a:lnTo>
                    <a:pt x="0" y="5547"/>
                  </a:lnTo>
                  <a:lnTo>
                    <a:pt x="5983" y="5547"/>
                  </a:lnTo>
                  <a:lnTo>
                    <a:pt x="29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a:off x="2694950" y="3695325"/>
              <a:ext cx="149600" cy="138700"/>
            </a:xfrm>
            <a:custGeom>
              <a:rect b="b" l="l" r="r" t="t"/>
              <a:pathLst>
                <a:path extrusionOk="0" h="5548" w="5984">
                  <a:moveTo>
                    <a:pt x="2999" y="1"/>
                  </a:moveTo>
                  <a:lnTo>
                    <a:pt x="1" y="5547"/>
                  </a:lnTo>
                  <a:lnTo>
                    <a:pt x="5983" y="5547"/>
                  </a:lnTo>
                  <a:lnTo>
                    <a:pt x="29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a:off x="2583350" y="3537500"/>
              <a:ext cx="145625" cy="296525"/>
            </a:xfrm>
            <a:custGeom>
              <a:rect b="b" l="l" r="r" t="t"/>
              <a:pathLst>
                <a:path extrusionOk="0" h="11861" w="5825">
                  <a:moveTo>
                    <a:pt x="1" y="1"/>
                  </a:moveTo>
                  <a:lnTo>
                    <a:pt x="635" y="1282"/>
                  </a:lnTo>
                  <a:lnTo>
                    <a:pt x="1" y="2550"/>
                  </a:lnTo>
                  <a:lnTo>
                    <a:pt x="2801" y="2550"/>
                  </a:lnTo>
                  <a:lnTo>
                    <a:pt x="2801" y="3699"/>
                  </a:lnTo>
                  <a:lnTo>
                    <a:pt x="648" y="7581"/>
                  </a:lnTo>
                  <a:lnTo>
                    <a:pt x="2959" y="11860"/>
                  </a:lnTo>
                  <a:lnTo>
                    <a:pt x="3514" y="11860"/>
                  </a:lnTo>
                  <a:lnTo>
                    <a:pt x="5825" y="7581"/>
                  </a:lnTo>
                  <a:lnTo>
                    <a:pt x="3646" y="3712"/>
                  </a:lnTo>
                  <a:lnTo>
                    <a:pt x="36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37"/>
          <p:cNvGrpSpPr/>
          <p:nvPr/>
        </p:nvGrpSpPr>
        <p:grpSpPr>
          <a:xfrm>
            <a:off x="6694843" y="1478475"/>
            <a:ext cx="358880" cy="554957"/>
            <a:chOff x="3295525" y="3501850"/>
            <a:chExt cx="235100" cy="363525"/>
          </a:xfrm>
        </p:grpSpPr>
        <p:sp>
          <p:nvSpPr>
            <p:cNvPr id="804" name="Google Shape;804;p37"/>
            <p:cNvSpPr/>
            <p:nvPr/>
          </p:nvSpPr>
          <p:spPr>
            <a:xfrm>
              <a:off x="3295525" y="3501850"/>
              <a:ext cx="235100" cy="118875"/>
            </a:xfrm>
            <a:custGeom>
              <a:rect b="b" l="l" r="r" t="t"/>
              <a:pathLst>
                <a:path extrusionOk="0" h="4755" w="9404">
                  <a:moveTo>
                    <a:pt x="4702" y="1"/>
                  </a:moveTo>
                  <a:cubicBezTo>
                    <a:pt x="2087" y="1"/>
                    <a:pt x="0" y="2140"/>
                    <a:pt x="40" y="4755"/>
                  </a:cubicBezTo>
                  <a:lnTo>
                    <a:pt x="885" y="4755"/>
                  </a:lnTo>
                  <a:cubicBezTo>
                    <a:pt x="846" y="2616"/>
                    <a:pt x="2562" y="859"/>
                    <a:pt x="4702" y="859"/>
                  </a:cubicBezTo>
                  <a:cubicBezTo>
                    <a:pt x="6828" y="859"/>
                    <a:pt x="8558" y="2616"/>
                    <a:pt x="8505" y="4755"/>
                  </a:cubicBezTo>
                  <a:lnTo>
                    <a:pt x="9351" y="4755"/>
                  </a:lnTo>
                  <a:cubicBezTo>
                    <a:pt x="9403" y="2140"/>
                    <a:pt x="7304" y="1"/>
                    <a:pt x="4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3338775" y="3551700"/>
              <a:ext cx="148275" cy="69025"/>
            </a:xfrm>
            <a:custGeom>
              <a:rect b="b" l="l" r="r" t="t"/>
              <a:pathLst>
                <a:path extrusionOk="0" h="2761" w="5931">
                  <a:moveTo>
                    <a:pt x="2972" y="1"/>
                  </a:moveTo>
                  <a:cubicBezTo>
                    <a:pt x="1414" y="1"/>
                    <a:pt x="119" y="1203"/>
                    <a:pt x="0" y="2761"/>
                  </a:cubicBezTo>
                  <a:lnTo>
                    <a:pt x="859" y="2761"/>
                  </a:lnTo>
                  <a:cubicBezTo>
                    <a:pt x="885" y="1612"/>
                    <a:pt x="1823" y="701"/>
                    <a:pt x="2972" y="701"/>
                  </a:cubicBezTo>
                  <a:cubicBezTo>
                    <a:pt x="4121" y="701"/>
                    <a:pt x="5059" y="1612"/>
                    <a:pt x="5085" y="2761"/>
                  </a:cubicBezTo>
                  <a:lnTo>
                    <a:pt x="5930" y="2761"/>
                  </a:lnTo>
                  <a:cubicBezTo>
                    <a:pt x="5811" y="1203"/>
                    <a:pt x="4530" y="1"/>
                    <a:pt x="29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3380700" y="3587700"/>
              <a:ext cx="64750" cy="33025"/>
            </a:xfrm>
            <a:custGeom>
              <a:rect b="b" l="l" r="r" t="t"/>
              <a:pathLst>
                <a:path extrusionOk="0" h="1321" w="2590">
                  <a:moveTo>
                    <a:pt x="1295" y="0"/>
                  </a:moveTo>
                  <a:cubicBezTo>
                    <a:pt x="582" y="0"/>
                    <a:pt x="1" y="595"/>
                    <a:pt x="27" y="1321"/>
                  </a:cubicBezTo>
                  <a:lnTo>
                    <a:pt x="872" y="1321"/>
                  </a:lnTo>
                  <a:cubicBezTo>
                    <a:pt x="852" y="1017"/>
                    <a:pt x="1074" y="865"/>
                    <a:pt x="1295" y="865"/>
                  </a:cubicBezTo>
                  <a:cubicBezTo>
                    <a:pt x="1516" y="865"/>
                    <a:pt x="1737" y="1017"/>
                    <a:pt x="1718" y="1321"/>
                  </a:cubicBezTo>
                  <a:lnTo>
                    <a:pt x="2576" y="1321"/>
                  </a:lnTo>
                  <a:cubicBezTo>
                    <a:pt x="2589" y="595"/>
                    <a:pt x="2021" y="0"/>
                    <a:pt x="12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3317650" y="3641850"/>
              <a:ext cx="190850" cy="223525"/>
            </a:xfrm>
            <a:custGeom>
              <a:rect b="b" l="l" r="r" t="t"/>
              <a:pathLst>
                <a:path extrusionOk="0" h="8941" w="7634">
                  <a:moveTo>
                    <a:pt x="0" y="0"/>
                  </a:moveTo>
                  <a:lnTo>
                    <a:pt x="0" y="1691"/>
                  </a:lnTo>
                  <a:lnTo>
                    <a:pt x="2549" y="1691"/>
                  </a:lnTo>
                  <a:lnTo>
                    <a:pt x="2549" y="0"/>
                  </a:lnTo>
                  <a:close/>
                  <a:moveTo>
                    <a:pt x="5098" y="0"/>
                  </a:moveTo>
                  <a:lnTo>
                    <a:pt x="5098" y="1691"/>
                  </a:lnTo>
                  <a:lnTo>
                    <a:pt x="7634" y="1691"/>
                  </a:lnTo>
                  <a:lnTo>
                    <a:pt x="7634" y="0"/>
                  </a:lnTo>
                  <a:close/>
                  <a:moveTo>
                    <a:pt x="0" y="2536"/>
                  </a:moveTo>
                  <a:lnTo>
                    <a:pt x="0" y="5983"/>
                  </a:lnTo>
                  <a:cubicBezTo>
                    <a:pt x="13" y="7620"/>
                    <a:pt x="1334" y="8941"/>
                    <a:pt x="2972" y="8941"/>
                  </a:cubicBezTo>
                  <a:lnTo>
                    <a:pt x="4662" y="8941"/>
                  </a:lnTo>
                  <a:cubicBezTo>
                    <a:pt x="6300" y="8941"/>
                    <a:pt x="7634" y="7620"/>
                    <a:pt x="7634" y="5983"/>
                  </a:cubicBezTo>
                  <a:lnTo>
                    <a:pt x="7634" y="2536"/>
                  </a:lnTo>
                  <a:lnTo>
                    <a:pt x="5098" y="2536"/>
                  </a:lnTo>
                  <a:lnTo>
                    <a:pt x="5098" y="5983"/>
                  </a:lnTo>
                  <a:cubicBezTo>
                    <a:pt x="5085" y="6207"/>
                    <a:pt x="4900" y="6405"/>
                    <a:pt x="4662" y="6405"/>
                  </a:cubicBezTo>
                  <a:lnTo>
                    <a:pt x="2972" y="6405"/>
                  </a:lnTo>
                  <a:cubicBezTo>
                    <a:pt x="2734" y="6405"/>
                    <a:pt x="2549" y="6207"/>
                    <a:pt x="2549" y="5983"/>
                  </a:cubicBezTo>
                  <a:lnTo>
                    <a:pt x="2549" y="25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37"/>
          <p:cNvGrpSpPr/>
          <p:nvPr/>
        </p:nvGrpSpPr>
        <p:grpSpPr>
          <a:xfrm>
            <a:off x="519836" y="416613"/>
            <a:ext cx="743073" cy="475610"/>
            <a:chOff x="7061736" y="298488"/>
            <a:chExt cx="743073" cy="475610"/>
          </a:xfrm>
        </p:grpSpPr>
        <p:sp>
          <p:nvSpPr>
            <p:cNvPr id="809" name="Google Shape;809;p37"/>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 name="Google Shape;810;p37"/>
            <p:cNvGrpSpPr/>
            <p:nvPr/>
          </p:nvGrpSpPr>
          <p:grpSpPr>
            <a:xfrm>
              <a:off x="7061736" y="466928"/>
              <a:ext cx="743073" cy="133995"/>
              <a:chOff x="7710900" y="455075"/>
              <a:chExt cx="1449050" cy="261300"/>
            </a:xfrm>
          </p:grpSpPr>
          <p:sp>
            <p:nvSpPr>
              <p:cNvPr id="811" name="Google Shape;811;p37"/>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7"/>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 name="Google Shape;813;p37"/>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37"/>
          <p:cNvGrpSpPr/>
          <p:nvPr/>
        </p:nvGrpSpPr>
        <p:grpSpPr>
          <a:xfrm>
            <a:off x="8184836" y="1413713"/>
            <a:ext cx="743073" cy="475610"/>
            <a:chOff x="7061736" y="298488"/>
            <a:chExt cx="743073" cy="475610"/>
          </a:xfrm>
        </p:grpSpPr>
        <p:sp>
          <p:nvSpPr>
            <p:cNvPr id="815" name="Google Shape;815;p37"/>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 name="Google Shape;816;p37"/>
            <p:cNvGrpSpPr/>
            <p:nvPr/>
          </p:nvGrpSpPr>
          <p:grpSpPr>
            <a:xfrm>
              <a:off x="7061736" y="466928"/>
              <a:ext cx="743073" cy="133995"/>
              <a:chOff x="7710900" y="455075"/>
              <a:chExt cx="1449050" cy="261300"/>
            </a:xfrm>
          </p:grpSpPr>
          <p:sp>
            <p:nvSpPr>
              <p:cNvPr id="817" name="Google Shape;817;p37"/>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 name="Google Shape;819;p37"/>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37"/>
          <p:cNvGrpSpPr/>
          <p:nvPr/>
        </p:nvGrpSpPr>
        <p:grpSpPr>
          <a:xfrm>
            <a:off x="4200424" y="1801300"/>
            <a:ext cx="743073" cy="302435"/>
            <a:chOff x="353361" y="320550"/>
            <a:chExt cx="743073" cy="302435"/>
          </a:xfrm>
        </p:grpSpPr>
        <p:sp>
          <p:nvSpPr>
            <p:cNvPr id="821" name="Google Shape;821;p37"/>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37"/>
            <p:cNvGrpSpPr/>
            <p:nvPr/>
          </p:nvGrpSpPr>
          <p:grpSpPr>
            <a:xfrm>
              <a:off x="353361" y="488990"/>
              <a:ext cx="743073" cy="133995"/>
              <a:chOff x="7710900" y="455075"/>
              <a:chExt cx="1449050" cy="261300"/>
            </a:xfrm>
          </p:grpSpPr>
          <p:sp>
            <p:nvSpPr>
              <p:cNvPr id="823" name="Google Shape;823;p37"/>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 name="Google Shape;825;p37"/>
          <p:cNvGrpSpPr/>
          <p:nvPr/>
        </p:nvGrpSpPr>
        <p:grpSpPr>
          <a:xfrm>
            <a:off x="3781450" y="3139050"/>
            <a:ext cx="1485831" cy="1414964"/>
            <a:chOff x="3781450" y="3139050"/>
            <a:chExt cx="1485831" cy="1414964"/>
          </a:xfrm>
        </p:grpSpPr>
        <p:sp>
          <p:nvSpPr>
            <p:cNvPr id="826" name="Google Shape;826;p37"/>
            <p:cNvSpPr/>
            <p:nvPr/>
          </p:nvSpPr>
          <p:spPr>
            <a:xfrm>
              <a:off x="4037627" y="4527489"/>
              <a:ext cx="952754" cy="25855"/>
            </a:xfrm>
            <a:custGeom>
              <a:rect b="b" l="l" r="r" t="t"/>
              <a:pathLst>
                <a:path extrusionOk="0" h="532" w="19604">
                  <a:moveTo>
                    <a:pt x="0" y="1"/>
                  </a:moveTo>
                  <a:lnTo>
                    <a:pt x="0" y="532"/>
                  </a:lnTo>
                  <a:lnTo>
                    <a:pt x="19603" y="532"/>
                  </a:lnTo>
                  <a:lnTo>
                    <a:pt x="196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4022755" y="4501682"/>
              <a:ext cx="952754" cy="25855"/>
            </a:xfrm>
            <a:custGeom>
              <a:rect b="b" l="l" r="r" t="t"/>
              <a:pathLst>
                <a:path extrusionOk="0" h="532" w="19604">
                  <a:moveTo>
                    <a:pt x="1" y="0"/>
                  </a:moveTo>
                  <a:lnTo>
                    <a:pt x="1" y="532"/>
                  </a:lnTo>
                  <a:lnTo>
                    <a:pt x="19604" y="532"/>
                  </a:lnTo>
                  <a:lnTo>
                    <a:pt x="196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4037627" y="4475194"/>
              <a:ext cx="952754" cy="26536"/>
            </a:xfrm>
            <a:custGeom>
              <a:rect b="b" l="l" r="r" t="t"/>
              <a:pathLst>
                <a:path extrusionOk="0" h="546" w="19604">
                  <a:moveTo>
                    <a:pt x="0" y="1"/>
                  </a:moveTo>
                  <a:lnTo>
                    <a:pt x="0" y="545"/>
                  </a:lnTo>
                  <a:lnTo>
                    <a:pt x="19603" y="545"/>
                  </a:lnTo>
                  <a:lnTo>
                    <a:pt x="196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7"/>
            <p:cNvSpPr/>
            <p:nvPr/>
          </p:nvSpPr>
          <p:spPr>
            <a:xfrm>
              <a:off x="4031163" y="4449387"/>
              <a:ext cx="952123" cy="25855"/>
            </a:xfrm>
            <a:custGeom>
              <a:rect b="b" l="l" r="r" t="t"/>
              <a:pathLst>
                <a:path extrusionOk="0" h="532" w="19591">
                  <a:moveTo>
                    <a:pt x="0" y="1"/>
                  </a:moveTo>
                  <a:lnTo>
                    <a:pt x="0" y="532"/>
                  </a:lnTo>
                  <a:lnTo>
                    <a:pt x="19590" y="532"/>
                  </a:lnTo>
                  <a:lnTo>
                    <a:pt x="195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7"/>
            <p:cNvSpPr/>
            <p:nvPr/>
          </p:nvSpPr>
          <p:spPr>
            <a:xfrm>
              <a:off x="4038259" y="4423579"/>
              <a:ext cx="952754" cy="25855"/>
            </a:xfrm>
            <a:custGeom>
              <a:rect b="b" l="l" r="r" t="t"/>
              <a:pathLst>
                <a:path extrusionOk="0" h="532" w="19604">
                  <a:moveTo>
                    <a:pt x="1" y="0"/>
                  </a:moveTo>
                  <a:lnTo>
                    <a:pt x="1" y="532"/>
                  </a:lnTo>
                  <a:lnTo>
                    <a:pt x="19603" y="532"/>
                  </a:lnTo>
                  <a:lnTo>
                    <a:pt x="19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7"/>
            <p:cNvSpPr/>
            <p:nvPr/>
          </p:nvSpPr>
          <p:spPr>
            <a:xfrm>
              <a:off x="4023435" y="4397092"/>
              <a:ext cx="952706" cy="26536"/>
            </a:xfrm>
            <a:custGeom>
              <a:rect b="b" l="l" r="r" t="t"/>
              <a:pathLst>
                <a:path extrusionOk="0" h="546" w="19603">
                  <a:moveTo>
                    <a:pt x="0" y="1"/>
                  </a:moveTo>
                  <a:lnTo>
                    <a:pt x="0" y="545"/>
                  </a:lnTo>
                  <a:lnTo>
                    <a:pt x="19603" y="545"/>
                  </a:lnTo>
                  <a:lnTo>
                    <a:pt x="196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4038259" y="4371285"/>
              <a:ext cx="952754" cy="25855"/>
            </a:xfrm>
            <a:custGeom>
              <a:rect b="b" l="l" r="r" t="t"/>
              <a:pathLst>
                <a:path extrusionOk="0" h="532" w="19604">
                  <a:moveTo>
                    <a:pt x="1" y="1"/>
                  </a:moveTo>
                  <a:lnTo>
                    <a:pt x="1" y="532"/>
                  </a:lnTo>
                  <a:lnTo>
                    <a:pt x="19603" y="532"/>
                  </a:lnTo>
                  <a:lnTo>
                    <a:pt x="196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7"/>
            <p:cNvSpPr/>
            <p:nvPr/>
          </p:nvSpPr>
          <p:spPr>
            <a:xfrm>
              <a:off x="4031163" y="4345477"/>
              <a:ext cx="952754" cy="25855"/>
            </a:xfrm>
            <a:custGeom>
              <a:rect b="b" l="l" r="r" t="t"/>
              <a:pathLst>
                <a:path extrusionOk="0" h="532" w="19604">
                  <a:moveTo>
                    <a:pt x="0" y="0"/>
                  </a:moveTo>
                  <a:lnTo>
                    <a:pt x="0" y="532"/>
                  </a:lnTo>
                  <a:lnTo>
                    <a:pt x="19603" y="532"/>
                  </a:lnTo>
                  <a:lnTo>
                    <a:pt x="196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7"/>
            <p:cNvSpPr/>
            <p:nvPr/>
          </p:nvSpPr>
          <p:spPr>
            <a:xfrm>
              <a:off x="4038890" y="4318990"/>
              <a:ext cx="952754" cy="26536"/>
            </a:xfrm>
            <a:custGeom>
              <a:rect b="b" l="l" r="r" t="t"/>
              <a:pathLst>
                <a:path extrusionOk="0" h="546" w="19604">
                  <a:moveTo>
                    <a:pt x="1" y="1"/>
                  </a:moveTo>
                  <a:lnTo>
                    <a:pt x="1" y="545"/>
                  </a:lnTo>
                  <a:lnTo>
                    <a:pt x="19604" y="545"/>
                  </a:lnTo>
                  <a:lnTo>
                    <a:pt x="196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7"/>
            <p:cNvSpPr/>
            <p:nvPr/>
          </p:nvSpPr>
          <p:spPr>
            <a:xfrm>
              <a:off x="4024067" y="4293182"/>
              <a:ext cx="952754" cy="25855"/>
            </a:xfrm>
            <a:custGeom>
              <a:rect b="b" l="l" r="r" t="t"/>
              <a:pathLst>
                <a:path extrusionOk="0" h="532" w="19604">
                  <a:moveTo>
                    <a:pt x="0" y="1"/>
                  </a:moveTo>
                  <a:lnTo>
                    <a:pt x="0" y="532"/>
                  </a:lnTo>
                  <a:lnTo>
                    <a:pt x="19603" y="532"/>
                  </a:lnTo>
                  <a:lnTo>
                    <a:pt x="196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7"/>
            <p:cNvSpPr/>
            <p:nvPr/>
          </p:nvSpPr>
          <p:spPr>
            <a:xfrm>
              <a:off x="4038890" y="4267375"/>
              <a:ext cx="952754" cy="25855"/>
            </a:xfrm>
            <a:custGeom>
              <a:rect b="b" l="l" r="r" t="t"/>
              <a:pathLst>
                <a:path extrusionOk="0" h="532" w="19604">
                  <a:moveTo>
                    <a:pt x="1" y="0"/>
                  </a:moveTo>
                  <a:lnTo>
                    <a:pt x="1" y="532"/>
                  </a:lnTo>
                  <a:lnTo>
                    <a:pt x="19604" y="532"/>
                  </a:lnTo>
                  <a:lnTo>
                    <a:pt x="196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7"/>
            <p:cNvSpPr/>
            <p:nvPr/>
          </p:nvSpPr>
          <p:spPr>
            <a:xfrm>
              <a:off x="4031795" y="4240888"/>
              <a:ext cx="952754" cy="26536"/>
            </a:xfrm>
            <a:custGeom>
              <a:rect b="b" l="l" r="r" t="t"/>
              <a:pathLst>
                <a:path extrusionOk="0" h="546" w="19604">
                  <a:moveTo>
                    <a:pt x="1" y="1"/>
                  </a:moveTo>
                  <a:lnTo>
                    <a:pt x="1" y="545"/>
                  </a:lnTo>
                  <a:lnTo>
                    <a:pt x="19604" y="545"/>
                  </a:lnTo>
                  <a:lnTo>
                    <a:pt x="196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7"/>
            <p:cNvSpPr/>
            <p:nvPr/>
          </p:nvSpPr>
          <p:spPr>
            <a:xfrm>
              <a:off x="4039571" y="4215080"/>
              <a:ext cx="952074" cy="25855"/>
            </a:xfrm>
            <a:custGeom>
              <a:rect b="b" l="l" r="r" t="t"/>
              <a:pathLst>
                <a:path extrusionOk="0" h="532" w="19590">
                  <a:moveTo>
                    <a:pt x="0" y="1"/>
                  </a:moveTo>
                  <a:lnTo>
                    <a:pt x="0" y="532"/>
                  </a:lnTo>
                  <a:lnTo>
                    <a:pt x="19590" y="532"/>
                  </a:lnTo>
                  <a:lnTo>
                    <a:pt x="195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7"/>
            <p:cNvSpPr/>
            <p:nvPr/>
          </p:nvSpPr>
          <p:spPr>
            <a:xfrm>
              <a:off x="4024699" y="4189273"/>
              <a:ext cx="952123" cy="25855"/>
            </a:xfrm>
            <a:custGeom>
              <a:rect b="b" l="l" r="r" t="t"/>
              <a:pathLst>
                <a:path extrusionOk="0" h="532" w="19591">
                  <a:moveTo>
                    <a:pt x="1" y="0"/>
                  </a:moveTo>
                  <a:lnTo>
                    <a:pt x="1" y="532"/>
                  </a:lnTo>
                  <a:lnTo>
                    <a:pt x="19590" y="532"/>
                  </a:lnTo>
                  <a:lnTo>
                    <a:pt x="195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7"/>
            <p:cNvSpPr/>
            <p:nvPr/>
          </p:nvSpPr>
          <p:spPr>
            <a:xfrm>
              <a:off x="4039571" y="4162785"/>
              <a:ext cx="952074" cy="26536"/>
            </a:xfrm>
            <a:custGeom>
              <a:rect b="b" l="l" r="r" t="t"/>
              <a:pathLst>
                <a:path extrusionOk="0" h="546" w="19590">
                  <a:moveTo>
                    <a:pt x="0" y="1"/>
                  </a:moveTo>
                  <a:lnTo>
                    <a:pt x="0" y="545"/>
                  </a:lnTo>
                  <a:lnTo>
                    <a:pt x="19590" y="545"/>
                  </a:lnTo>
                  <a:lnTo>
                    <a:pt x="195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7"/>
            <p:cNvSpPr/>
            <p:nvPr/>
          </p:nvSpPr>
          <p:spPr>
            <a:xfrm>
              <a:off x="4032427" y="4136978"/>
              <a:ext cx="952754" cy="26536"/>
            </a:xfrm>
            <a:custGeom>
              <a:rect b="b" l="l" r="r" t="t"/>
              <a:pathLst>
                <a:path extrusionOk="0" h="546" w="19604">
                  <a:moveTo>
                    <a:pt x="1" y="1"/>
                  </a:moveTo>
                  <a:lnTo>
                    <a:pt x="1" y="545"/>
                  </a:lnTo>
                  <a:lnTo>
                    <a:pt x="19604" y="545"/>
                  </a:lnTo>
                  <a:lnTo>
                    <a:pt x="196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7"/>
            <p:cNvSpPr/>
            <p:nvPr/>
          </p:nvSpPr>
          <p:spPr>
            <a:xfrm>
              <a:off x="4040203" y="4111171"/>
              <a:ext cx="952074" cy="25855"/>
            </a:xfrm>
            <a:custGeom>
              <a:rect b="b" l="l" r="r" t="t"/>
              <a:pathLst>
                <a:path extrusionOk="0" h="532" w="19590">
                  <a:moveTo>
                    <a:pt x="0" y="0"/>
                  </a:moveTo>
                  <a:lnTo>
                    <a:pt x="0" y="532"/>
                  </a:lnTo>
                  <a:lnTo>
                    <a:pt x="19590" y="532"/>
                  </a:lnTo>
                  <a:lnTo>
                    <a:pt x="195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7"/>
            <p:cNvSpPr/>
            <p:nvPr/>
          </p:nvSpPr>
          <p:spPr>
            <a:xfrm>
              <a:off x="4025331" y="4084683"/>
              <a:ext cx="952754" cy="26536"/>
            </a:xfrm>
            <a:custGeom>
              <a:rect b="b" l="l" r="r" t="t"/>
              <a:pathLst>
                <a:path extrusionOk="0" h="546" w="19604">
                  <a:moveTo>
                    <a:pt x="1" y="1"/>
                  </a:moveTo>
                  <a:lnTo>
                    <a:pt x="1" y="545"/>
                  </a:lnTo>
                  <a:lnTo>
                    <a:pt x="19604" y="545"/>
                  </a:lnTo>
                  <a:lnTo>
                    <a:pt x="196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7"/>
            <p:cNvSpPr/>
            <p:nvPr/>
          </p:nvSpPr>
          <p:spPr>
            <a:xfrm>
              <a:off x="4040203" y="4058876"/>
              <a:ext cx="952074" cy="26536"/>
            </a:xfrm>
            <a:custGeom>
              <a:rect b="b" l="l" r="r" t="t"/>
              <a:pathLst>
                <a:path extrusionOk="0" h="546" w="19590">
                  <a:moveTo>
                    <a:pt x="0" y="1"/>
                  </a:moveTo>
                  <a:lnTo>
                    <a:pt x="0" y="545"/>
                  </a:lnTo>
                  <a:lnTo>
                    <a:pt x="19590" y="545"/>
                  </a:lnTo>
                  <a:lnTo>
                    <a:pt x="195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7"/>
            <p:cNvSpPr/>
            <p:nvPr/>
          </p:nvSpPr>
          <p:spPr>
            <a:xfrm>
              <a:off x="4033107" y="4033069"/>
              <a:ext cx="952754" cy="25855"/>
            </a:xfrm>
            <a:custGeom>
              <a:rect b="b" l="l" r="r" t="t"/>
              <a:pathLst>
                <a:path extrusionOk="0" h="532" w="19604">
                  <a:moveTo>
                    <a:pt x="0" y="0"/>
                  </a:moveTo>
                  <a:lnTo>
                    <a:pt x="0" y="532"/>
                  </a:lnTo>
                  <a:lnTo>
                    <a:pt x="19603" y="532"/>
                  </a:lnTo>
                  <a:lnTo>
                    <a:pt x="19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7"/>
            <p:cNvSpPr/>
            <p:nvPr/>
          </p:nvSpPr>
          <p:spPr>
            <a:xfrm>
              <a:off x="4040835" y="4007262"/>
              <a:ext cx="952123" cy="25855"/>
            </a:xfrm>
            <a:custGeom>
              <a:rect b="b" l="l" r="r" t="t"/>
              <a:pathLst>
                <a:path extrusionOk="0" h="532" w="19591">
                  <a:moveTo>
                    <a:pt x="1" y="0"/>
                  </a:moveTo>
                  <a:lnTo>
                    <a:pt x="1" y="531"/>
                  </a:lnTo>
                  <a:lnTo>
                    <a:pt x="19590" y="531"/>
                  </a:lnTo>
                  <a:lnTo>
                    <a:pt x="195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7"/>
            <p:cNvSpPr/>
            <p:nvPr/>
          </p:nvSpPr>
          <p:spPr>
            <a:xfrm>
              <a:off x="4026011" y="3980774"/>
              <a:ext cx="952074" cy="26536"/>
            </a:xfrm>
            <a:custGeom>
              <a:rect b="b" l="l" r="r" t="t"/>
              <a:pathLst>
                <a:path extrusionOk="0" h="546" w="19590">
                  <a:moveTo>
                    <a:pt x="0" y="1"/>
                  </a:moveTo>
                  <a:lnTo>
                    <a:pt x="0" y="545"/>
                  </a:lnTo>
                  <a:lnTo>
                    <a:pt x="19590" y="545"/>
                  </a:lnTo>
                  <a:lnTo>
                    <a:pt x="195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7"/>
            <p:cNvSpPr/>
            <p:nvPr/>
          </p:nvSpPr>
          <p:spPr>
            <a:xfrm>
              <a:off x="4040835" y="3954967"/>
              <a:ext cx="952123" cy="25855"/>
            </a:xfrm>
            <a:custGeom>
              <a:rect b="b" l="l" r="r" t="t"/>
              <a:pathLst>
                <a:path extrusionOk="0" h="532" w="19591">
                  <a:moveTo>
                    <a:pt x="1" y="0"/>
                  </a:moveTo>
                  <a:lnTo>
                    <a:pt x="1" y="532"/>
                  </a:lnTo>
                  <a:lnTo>
                    <a:pt x="19590" y="532"/>
                  </a:lnTo>
                  <a:lnTo>
                    <a:pt x="195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7"/>
            <p:cNvSpPr/>
            <p:nvPr/>
          </p:nvSpPr>
          <p:spPr>
            <a:xfrm>
              <a:off x="4033739" y="3929160"/>
              <a:ext cx="952754" cy="25855"/>
            </a:xfrm>
            <a:custGeom>
              <a:rect b="b" l="l" r="r" t="t"/>
              <a:pathLst>
                <a:path extrusionOk="0" h="532" w="19604">
                  <a:moveTo>
                    <a:pt x="1" y="0"/>
                  </a:moveTo>
                  <a:lnTo>
                    <a:pt x="1" y="531"/>
                  </a:lnTo>
                  <a:lnTo>
                    <a:pt x="19603" y="531"/>
                  </a:lnTo>
                  <a:lnTo>
                    <a:pt x="19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7"/>
            <p:cNvSpPr/>
            <p:nvPr/>
          </p:nvSpPr>
          <p:spPr>
            <a:xfrm>
              <a:off x="4041466" y="3902672"/>
              <a:ext cx="952123" cy="26536"/>
            </a:xfrm>
            <a:custGeom>
              <a:rect b="b" l="l" r="r" t="t"/>
              <a:pathLst>
                <a:path extrusionOk="0" h="546" w="19591">
                  <a:moveTo>
                    <a:pt x="1" y="1"/>
                  </a:moveTo>
                  <a:lnTo>
                    <a:pt x="1" y="545"/>
                  </a:lnTo>
                  <a:lnTo>
                    <a:pt x="19591" y="545"/>
                  </a:lnTo>
                  <a:lnTo>
                    <a:pt x="195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7"/>
            <p:cNvSpPr/>
            <p:nvPr/>
          </p:nvSpPr>
          <p:spPr>
            <a:xfrm>
              <a:off x="4026643" y="3876865"/>
              <a:ext cx="952123" cy="25855"/>
            </a:xfrm>
            <a:custGeom>
              <a:rect b="b" l="l" r="r" t="t"/>
              <a:pathLst>
                <a:path extrusionOk="0" h="532" w="19591">
                  <a:moveTo>
                    <a:pt x="0" y="0"/>
                  </a:moveTo>
                  <a:lnTo>
                    <a:pt x="0" y="532"/>
                  </a:lnTo>
                  <a:lnTo>
                    <a:pt x="19590" y="532"/>
                  </a:lnTo>
                  <a:lnTo>
                    <a:pt x="195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7"/>
            <p:cNvSpPr/>
            <p:nvPr/>
          </p:nvSpPr>
          <p:spPr>
            <a:xfrm>
              <a:off x="4041466" y="3851057"/>
              <a:ext cx="952123" cy="25855"/>
            </a:xfrm>
            <a:custGeom>
              <a:rect b="b" l="l" r="r" t="t"/>
              <a:pathLst>
                <a:path extrusionOk="0" h="532" w="19591">
                  <a:moveTo>
                    <a:pt x="1" y="0"/>
                  </a:moveTo>
                  <a:lnTo>
                    <a:pt x="1" y="531"/>
                  </a:lnTo>
                  <a:lnTo>
                    <a:pt x="19591" y="531"/>
                  </a:lnTo>
                  <a:lnTo>
                    <a:pt x="195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7"/>
            <p:cNvSpPr/>
            <p:nvPr/>
          </p:nvSpPr>
          <p:spPr>
            <a:xfrm>
              <a:off x="4034371" y="3824570"/>
              <a:ext cx="952754" cy="26536"/>
            </a:xfrm>
            <a:custGeom>
              <a:rect b="b" l="l" r="r" t="t"/>
              <a:pathLst>
                <a:path extrusionOk="0" h="546" w="19604">
                  <a:moveTo>
                    <a:pt x="1" y="1"/>
                  </a:moveTo>
                  <a:lnTo>
                    <a:pt x="1" y="545"/>
                  </a:lnTo>
                  <a:lnTo>
                    <a:pt x="19604" y="545"/>
                  </a:lnTo>
                  <a:lnTo>
                    <a:pt x="196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7"/>
            <p:cNvSpPr/>
            <p:nvPr/>
          </p:nvSpPr>
          <p:spPr>
            <a:xfrm>
              <a:off x="4042147" y="3798763"/>
              <a:ext cx="952074" cy="25855"/>
            </a:xfrm>
            <a:custGeom>
              <a:rect b="b" l="l" r="r" t="t"/>
              <a:pathLst>
                <a:path extrusionOk="0" h="532" w="19590">
                  <a:moveTo>
                    <a:pt x="0" y="0"/>
                  </a:moveTo>
                  <a:lnTo>
                    <a:pt x="0" y="532"/>
                  </a:lnTo>
                  <a:lnTo>
                    <a:pt x="19590" y="532"/>
                  </a:lnTo>
                  <a:lnTo>
                    <a:pt x="195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7"/>
            <p:cNvSpPr/>
            <p:nvPr/>
          </p:nvSpPr>
          <p:spPr>
            <a:xfrm>
              <a:off x="4027275" y="3772955"/>
              <a:ext cx="952123" cy="25855"/>
            </a:xfrm>
            <a:custGeom>
              <a:rect b="b" l="l" r="r" t="t"/>
              <a:pathLst>
                <a:path extrusionOk="0" h="532" w="19591">
                  <a:moveTo>
                    <a:pt x="1" y="0"/>
                  </a:moveTo>
                  <a:lnTo>
                    <a:pt x="1" y="531"/>
                  </a:lnTo>
                  <a:lnTo>
                    <a:pt x="19590" y="531"/>
                  </a:lnTo>
                  <a:lnTo>
                    <a:pt x="195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7"/>
            <p:cNvSpPr/>
            <p:nvPr/>
          </p:nvSpPr>
          <p:spPr>
            <a:xfrm>
              <a:off x="4042147" y="3746468"/>
              <a:ext cx="952074" cy="26536"/>
            </a:xfrm>
            <a:custGeom>
              <a:rect b="b" l="l" r="r" t="t"/>
              <a:pathLst>
                <a:path extrusionOk="0" h="546" w="19590">
                  <a:moveTo>
                    <a:pt x="0" y="1"/>
                  </a:moveTo>
                  <a:lnTo>
                    <a:pt x="0" y="545"/>
                  </a:lnTo>
                  <a:lnTo>
                    <a:pt x="19590" y="545"/>
                  </a:lnTo>
                  <a:lnTo>
                    <a:pt x="195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7"/>
            <p:cNvSpPr/>
            <p:nvPr/>
          </p:nvSpPr>
          <p:spPr>
            <a:xfrm>
              <a:off x="4035051" y="3720660"/>
              <a:ext cx="952754" cy="25855"/>
            </a:xfrm>
            <a:custGeom>
              <a:rect b="b" l="l" r="r" t="t"/>
              <a:pathLst>
                <a:path extrusionOk="0" h="532" w="19604">
                  <a:moveTo>
                    <a:pt x="0" y="0"/>
                  </a:moveTo>
                  <a:lnTo>
                    <a:pt x="0" y="532"/>
                  </a:lnTo>
                  <a:lnTo>
                    <a:pt x="19603" y="532"/>
                  </a:lnTo>
                  <a:lnTo>
                    <a:pt x="196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7"/>
            <p:cNvSpPr/>
            <p:nvPr/>
          </p:nvSpPr>
          <p:spPr>
            <a:xfrm>
              <a:off x="4042779" y="3694853"/>
              <a:ext cx="952123" cy="25855"/>
            </a:xfrm>
            <a:custGeom>
              <a:rect b="b" l="l" r="r" t="t"/>
              <a:pathLst>
                <a:path extrusionOk="0" h="532" w="19591">
                  <a:moveTo>
                    <a:pt x="0" y="0"/>
                  </a:moveTo>
                  <a:lnTo>
                    <a:pt x="0" y="531"/>
                  </a:lnTo>
                  <a:lnTo>
                    <a:pt x="19590" y="531"/>
                  </a:lnTo>
                  <a:lnTo>
                    <a:pt x="195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7"/>
            <p:cNvSpPr/>
            <p:nvPr/>
          </p:nvSpPr>
          <p:spPr>
            <a:xfrm>
              <a:off x="4027955" y="3668366"/>
              <a:ext cx="952074" cy="26536"/>
            </a:xfrm>
            <a:custGeom>
              <a:rect b="b" l="l" r="r" t="t"/>
              <a:pathLst>
                <a:path extrusionOk="0" h="546" w="19590">
                  <a:moveTo>
                    <a:pt x="0" y="1"/>
                  </a:moveTo>
                  <a:lnTo>
                    <a:pt x="0" y="545"/>
                  </a:lnTo>
                  <a:lnTo>
                    <a:pt x="19590" y="545"/>
                  </a:lnTo>
                  <a:lnTo>
                    <a:pt x="195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7"/>
            <p:cNvSpPr/>
            <p:nvPr/>
          </p:nvSpPr>
          <p:spPr>
            <a:xfrm>
              <a:off x="4042779" y="3642558"/>
              <a:ext cx="952123" cy="25855"/>
            </a:xfrm>
            <a:custGeom>
              <a:rect b="b" l="l" r="r" t="t"/>
              <a:pathLst>
                <a:path extrusionOk="0" h="532" w="19591">
                  <a:moveTo>
                    <a:pt x="0" y="0"/>
                  </a:moveTo>
                  <a:lnTo>
                    <a:pt x="0" y="532"/>
                  </a:lnTo>
                  <a:lnTo>
                    <a:pt x="19590" y="532"/>
                  </a:lnTo>
                  <a:lnTo>
                    <a:pt x="195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7"/>
            <p:cNvSpPr/>
            <p:nvPr/>
          </p:nvSpPr>
          <p:spPr>
            <a:xfrm>
              <a:off x="4035683" y="3616751"/>
              <a:ext cx="952754" cy="25855"/>
            </a:xfrm>
            <a:custGeom>
              <a:rect b="b" l="l" r="r" t="t"/>
              <a:pathLst>
                <a:path extrusionOk="0" h="532" w="19604">
                  <a:moveTo>
                    <a:pt x="0" y="0"/>
                  </a:moveTo>
                  <a:lnTo>
                    <a:pt x="0" y="531"/>
                  </a:lnTo>
                  <a:lnTo>
                    <a:pt x="19603" y="531"/>
                  </a:lnTo>
                  <a:lnTo>
                    <a:pt x="196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7"/>
            <p:cNvSpPr/>
            <p:nvPr/>
          </p:nvSpPr>
          <p:spPr>
            <a:xfrm>
              <a:off x="4007737" y="3207918"/>
              <a:ext cx="112558" cy="237217"/>
            </a:xfrm>
            <a:custGeom>
              <a:rect b="b" l="l" r="r" t="t"/>
              <a:pathLst>
                <a:path extrusionOk="0" h="4881" w="2316">
                  <a:moveTo>
                    <a:pt x="379" y="1"/>
                  </a:moveTo>
                  <a:cubicBezTo>
                    <a:pt x="190" y="1"/>
                    <a:pt x="0" y="175"/>
                    <a:pt x="84" y="417"/>
                  </a:cubicBezTo>
                  <a:lnTo>
                    <a:pt x="1691" y="4680"/>
                  </a:lnTo>
                  <a:cubicBezTo>
                    <a:pt x="1740" y="4803"/>
                    <a:pt x="1847" y="4881"/>
                    <a:pt x="1978" y="4881"/>
                  </a:cubicBezTo>
                  <a:cubicBezTo>
                    <a:pt x="1989" y="4881"/>
                    <a:pt x="1999" y="4880"/>
                    <a:pt x="2010" y="4879"/>
                  </a:cubicBezTo>
                  <a:cubicBezTo>
                    <a:pt x="2036" y="4879"/>
                    <a:pt x="2050" y="4866"/>
                    <a:pt x="2076" y="4866"/>
                  </a:cubicBezTo>
                  <a:cubicBezTo>
                    <a:pt x="2236" y="4800"/>
                    <a:pt x="2315" y="4627"/>
                    <a:pt x="2262" y="4468"/>
                  </a:cubicBezTo>
                  <a:lnTo>
                    <a:pt x="655" y="204"/>
                  </a:lnTo>
                  <a:cubicBezTo>
                    <a:pt x="601" y="61"/>
                    <a:pt x="490"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7"/>
            <p:cNvSpPr/>
            <p:nvPr/>
          </p:nvSpPr>
          <p:spPr>
            <a:xfrm>
              <a:off x="4227366" y="3139050"/>
              <a:ext cx="29743" cy="251165"/>
            </a:xfrm>
            <a:custGeom>
              <a:rect b="b" l="l" r="r" t="t"/>
              <a:pathLst>
                <a:path extrusionOk="0" h="5168" w="612">
                  <a:moveTo>
                    <a:pt x="320" y="1"/>
                  </a:moveTo>
                  <a:cubicBezTo>
                    <a:pt x="147" y="1"/>
                    <a:pt x="14" y="134"/>
                    <a:pt x="14" y="306"/>
                  </a:cubicBezTo>
                  <a:lnTo>
                    <a:pt x="1" y="4862"/>
                  </a:lnTo>
                  <a:cubicBezTo>
                    <a:pt x="1" y="5035"/>
                    <a:pt x="134" y="5167"/>
                    <a:pt x="306" y="5167"/>
                  </a:cubicBezTo>
                  <a:lnTo>
                    <a:pt x="333" y="5167"/>
                  </a:lnTo>
                  <a:cubicBezTo>
                    <a:pt x="492" y="5154"/>
                    <a:pt x="599" y="5021"/>
                    <a:pt x="599" y="4862"/>
                  </a:cubicBezTo>
                  <a:lnTo>
                    <a:pt x="612" y="306"/>
                  </a:lnTo>
                  <a:cubicBezTo>
                    <a:pt x="612" y="134"/>
                    <a:pt x="479" y="1"/>
                    <a:pt x="3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7"/>
            <p:cNvSpPr/>
            <p:nvPr/>
          </p:nvSpPr>
          <p:spPr>
            <a:xfrm>
              <a:off x="3781450" y="3376418"/>
              <a:ext cx="236196" cy="135788"/>
            </a:xfrm>
            <a:custGeom>
              <a:rect b="b" l="l" r="r" t="t"/>
              <a:pathLst>
                <a:path extrusionOk="0" h="2794" w="4860">
                  <a:moveTo>
                    <a:pt x="438" y="0"/>
                  </a:moveTo>
                  <a:cubicBezTo>
                    <a:pt x="163" y="0"/>
                    <a:pt x="1" y="407"/>
                    <a:pt x="304" y="576"/>
                  </a:cubicBezTo>
                  <a:lnTo>
                    <a:pt x="4302" y="2754"/>
                  </a:lnTo>
                  <a:cubicBezTo>
                    <a:pt x="4355" y="2793"/>
                    <a:pt x="4421" y="2793"/>
                    <a:pt x="4488" y="2793"/>
                  </a:cubicBezTo>
                  <a:cubicBezTo>
                    <a:pt x="4780" y="2767"/>
                    <a:pt x="4860" y="2368"/>
                    <a:pt x="4594" y="2222"/>
                  </a:cubicBezTo>
                  <a:lnTo>
                    <a:pt x="596" y="44"/>
                  </a:lnTo>
                  <a:cubicBezTo>
                    <a:pt x="541" y="14"/>
                    <a:pt x="488" y="0"/>
                    <a:pt x="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7"/>
            <p:cNvSpPr/>
            <p:nvPr/>
          </p:nvSpPr>
          <p:spPr>
            <a:xfrm>
              <a:off x="4936117" y="3217444"/>
              <a:ext cx="138461" cy="225796"/>
            </a:xfrm>
            <a:custGeom>
              <a:rect b="b" l="l" r="r" t="t"/>
              <a:pathLst>
                <a:path extrusionOk="0" h="4646" w="2849">
                  <a:moveTo>
                    <a:pt x="2449" y="1"/>
                  </a:moveTo>
                  <a:cubicBezTo>
                    <a:pt x="2351" y="1"/>
                    <a:pt x="2253" y="50"/>
                    <a:pt x="2192" y="168"/>
                  </a:cubicBezTo>
                  <a:lnTo>
                    <a:pt x="67" y="4205"/>
                  </a:lnTo>
                  <a:cubicBezTo>
                    <a:pt x="1" y="4325"/>
                    <a:pt x="27" y="4471"/>
                    <a:pt x="120" y="4564"/>
                  </a:cubicBezTo>
                  <a:cubicBezTo>
                    <a:pt x="147" y="4590"/>
                    <a:pt x="160" y="4604"/>
                    <a:pt x="186" y="4617"/>
                  </a:cubicBezTo>
                  <a:cubicBezTo>
                    <a:pt x="228" y="4636"/>
                    <a:pt x="274" y="4645"/>
                    <a:pt x="319" y="4645"/>
                  </a:cubicBezTo>
                  <a:cubicBezTo>
                    <a:pt x="431" y="4645"/>
                    <a:pt x="541" y="4588"/>
                    <a:pt x="598" y="4484"/>
                  </a:cubicBezTo>
                  <a:lnTo>
                    <a:pt x="2723" y="447"/>
                  </a:lnTo>
                  <a:cubicBezTo>
                    <a:pt x="2848" y="206"/>
                    <a:pt x="2649" y="1"/>
                    <a:pt x="24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7"/>
            <p:cNvSpPr/>
            <p:nvPr/>
          </p:nvSpPr>
          <p:spPr>
            <a:xfrm>
              <a:off x="5068458" y="3333746"/>
              <a:ext cx="198823" cy="176515"/>
            </a:xfrm>
            <a:custGeom>
              <a:rect b="b" l="l" r="r" t="t"/>
              <a:pathLst>
                <a:path extrusionOk="0" h="3632" w="4091">
                  <a:moveTo>
                    <a:pt x="3756" y="0"/>
                  </a:moveTo>
                  <a:cubicBezTo>
                    <a:pt x="3685" y="0"/>
                    <a:pt x="3614" y="24"/>
                    <a:pt x="3560" y="72"/>
                  </a:cubicBezTo>
                  <a:lnTo>
                    <a:pt x="133" y="3100"/>
                  </a:lnTo>
                  <a:cubicBezTo>
                    <a:pt x="13" y="3207"/>
                    <a:pt x="0" y="3406"/>
                    <a:pt x="120" y="3525"/>
                  </a:cubicBezTo>
                  <a:cubicBezTo>
                    <a:pt x="120" y="3539"/>
                    <a:pt x="133" y="3539"/>
                    <a:pt x="133" y="3552"/>
                  </a:cubicBezTo>
                  <a:cubicBezTo>
                    <a:pt x="193" y="3605"/>
                    <a:pt x="266" y="3632"/>
                    <a:pt x="339" y="3632"/>
                  </a:cubicBezTo>
                  <a:cubicBezTo>
                    <a:pt x="412" y="3632"/>
                    <a:pt x="485" y="3605"/>
                    <a:pt x="545" y="3552"/>
                  </a:cubicBezTo>
                  <a:lnTo>
                    <a:pt x="3958" y="524"/>
                  </a:lnTo>
                  <a:cubicBezTo>
                    <a:pt x="4077" y="418"/>
                    <a:pt x="4091" y="232"/>
                    <a:pt x="3985" y="99"/>
                  </a:cubicBezTo>
                  <a:cubicBezTo>
                    <a:pt x="3927" y="34"/>
                    <a:pt x="3841" y="0"/>
                    <a:pt x="3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7"/>
            <p:cNvSpPr/>
            <p:nvPr/>
          </p:nvSpPr>
          <p:spPr>
            <a:xfrm>
              <a:off x="4764992" y="3163059"/>
              <a:ext cx="82766" cy="245722"/>
            </a:xfrm>
            <a:custGeom>
              <a:rect b="b" l="l" r="r" t="t"/>
              <a:pathLst>
                <a:path extrusionOk="0" h="5056" w="1703">
                  <a:moveTo>
                    <a:pt x="354" y="1"/>
                  </a:moveTo>
                  <a:cubicBezTo>
                    <a:pt x="179" y="1"/>
                    <a:pt x="1" y="145"/>
                    <a:pt x="55" y="370"/>
                  </a:cubicBezTo>
                  <a:lnTo>
                    <a:pt x="1078" y="4819"/>
                  </a:lnTo>
                  <a:cubicBezTo>
                    <a:pt x="1091" y="4886"/>
                    <a:pt x="1118" y="4939"/>
                    <a:pt x="1171" y="4979"/>
                  </a:cubicBezTo>
                  <a:cubicBezTo>
                    <a:pt x="1220" y="5028"/>
                    <a:pt x="1291" y="5055"/>
                    <a:pt x="1363" y="5055"/>
                  </a:cubicBezTo>
                  <a:cubicBezTo>
                    <a:pt x="1387" y="5055"/>
                    <a:pt x="1412" y="5052"/>
                    <a:pt x="1436" y="5045"/>
                  </a:cubicBezTo>
                  <a:cubicBezTo>
                    <a:pt x="1596" y="5005"/>
                    <a:pt x="1702" y="4846"/>
                    <a:pt x="1662" y="4687"/>
                  </a:cubicBezTo>
                  <a:lnTo>
                    <a:pt x="640" y="237"/>
                  </a:lnTo>
                  <a:cubicBezTo>
                    <a:pt x="601" y="73"/>
                    <a:pt x="478" y="1"/>
                    <a:pt x="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7"/>
            <p:cNvSpPr/>
            <p:nvPr/>
          </p:nvSpPr>
          <p:spPr>
            <a:xfrm>
              <a:off x="4975484" y="3696749"/>
              <a:ext cx="200815" cy="681032"/>
            </a:xfrm>
            <a:custGeom>
              <a:rect b="b" l="l" r="r" t="t"/>
              <a:pathLst>
                <a:path extrusionOk="0" h="14013" w="4132">
                  <a:moveTo>
                    <a:pt x="1262" y="1"/>
                  </a:moveTo>
                  <a:lnTo>
                    <a:pt x="1" y="13747"/>
                  </a:lnTo>
                  <a:lnTo>
                    <a:pt x="2869" y="14013"/>
                  </a:lnTo>
                  <a:lnTo>
                    <a:pt x="4131" y="267"/>
                  </a:lnTo>
                  <a:lnTo>
                    <a:pt x="12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7"/>
            <p:cNvSpPr/>
            <p:nvPr/>
          </p:nvSpPr>
          <p:spPr>
            <a:xfrm>
              <a:off x="5101993" y="3732908"/>
              <a:ext cx="71053" cy="22016"/>
            </a:xfrm>
            <a:custGeom>
              <a:rect b="b" l="l" r="r" t="t"/>
              <a:pathLst>
                <a:path extrusionOk="0" h="453" w="1462">
                  <a:moveTo>
                    <a:pt x="27" y="1"/>
                  </a:moveTo>
                  <a:lnTo>
                    <a:pt x="1" y="319"/>
                  </a:lnTo>
                  <a:lnTo>
                    <a:pt x="1435" y="452"/>
                  </a:lnTo>
                  <a:lnTo>
                    <a:pt x="1462" y="120"/>
                  </a:lnTo>
                  <a:lnTo>
                    <a:pt x="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7"/>
            <p:cNvSpPr/>
            <p:nvPr/>
          </p:nvSpPr>
          <p:spPr>
            <a:xfrm>
              <a:off x="5131056" y="3801338"/>
              <a:ext cx="36207" cy="19391"/>
            </a:xfrm>
            <a:custGeom>
              <a:rect b="b" l="l" r="r" t="t"/>
              <a:pathLst>
                <a:path extrusionOk="0" h="399" w="745">
                  <a:moveTo>
                    <a:pt x="27" y="0"/>
                  </a:moveTo>
                  <a:lnTo>
                    <a:pt x="0" y="332"/>
                  </a:lnTo>
                  <a:lnTo>
                    <a:pt x="718" y="399"/>
                  </a:lnTo>
                  <a:lnTo>
                    <a:pt x="744" y="67"/>
                  </a:lnTo>
                  <a:lnTo>
                    <a:pt x="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7"/>
            <p:cNvSpPr/>
            <p:nvPr/>
          </p:nvSpPr>
          <p:spPr>
            <a:xfrm>
              <a:off x="5127849" y="3834241"/>
              <a:ext cx="36158" cy="19440"/>
            </a:xfrm>
            <a:custGeom>
              <a:rect b="b" l="l" r="r" t="t"/>
              <a:pathLst>
                <a:path extrusionOk="0" h="400" w="744">
                  <a:moveTo>
                    <a:pt x="27" y="1"/>
                  </a:moveTo>
                  <a:lnTo>
                    <a:pt x="0" y="333"/>
                  </a:lnTo>
                  <a:lnTo>
                    <a:pt x="717" y="399"/>
                  </a:lnTo>
                  <a:lnTo>
                    <a:pt x="744" y="67"/>
                  </a:lnTo>
                  <a:lnTo>
                    <a:pt x="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7"/>
            <p:cNvSpPr/>
            <p:nvPr/>
          </p:nvSpPr>
          <p:spPr>
            <a:xfrm>
              <a:off x="5090377" y="3863937"/>
              <a:ext cx="71053" cy="22648"/>
            </a:xfrm>
            <a:custGeom>
              <a:rect b="b" l="l" r="r" t="t"/>
              <a:pathLst>
                <a:path extrusionOk="0" h="466" w="1462">
                  <a:moveTo>
                    <a:pt x="27" y="1"/>
                  </a:moveTo>
                  <a:lnTo>
                    <a:pt x="1" y="333"/>
                  </a:lnTo>
                  <a:lnTo>
                    <a:pt x="1435" y="466"/>
                  </a:lnTo>
                  <a:lnTo>
                    <a:pt x="1462" y="134"/>
                  </a:lnTo>
                  <a:lnTo>
                    <a:pt x="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7"/>
            <p:cNvSpPr/>
            <p:nvPr/>
          </p:nvSpPr>
          <p:spPr>
            <a:xfrm>
              <a:off x="5116184" y="3965270"/>
              <a:ext cx="36207" cy="19440"/>
            </a:xfrm>
            <a:custGeom>
              <a:rect b="b" l="l" r="r" t="t"/>
              <a:pathLst>
                <a:path extrusionOk="0" h="400" w="745">
                  <a:moveTo>
                    <a:pt x="28" y="1"/>
                  </a:moveTo>
                  <a:lnTo>
                    <a:pt x="1" y="333"/>
                  </a:lnTo>
                  <a:lnTo>
                    <a:pt x="718" y="399"/>
                  </a:lnTo>
                  <a:lnTo>
                    <a:pt x="745" y="67"/>
                  </a:lnTo>
                  <a:lnTo>
                    <a:pt x="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7"/>
            <p:cNvSpPr/>
            <p:nvPr/>
          </p:nvSpPr>
          <p:spPr>
            <a:xfrm>
              <a:off x="5074873" y="4027917"/>
              <a:ext cx="71734" cy="22599"/>
            </a:xfrm>
            <a:custGeom>
              <a:rect b="b" l="l" r="r" t="t"/>
              <a:pathLst>
                <a:path extrusionOk="0" h="465" w="1476">
                  <a:moveTo>
                    <a:pt x="41" y="0"/>
                  </a:moveTo>
                  <a:lnTo>
                    <a:pt x="1" y="332"/>
                  </a:lnTo>
                  <a:lnTo>
                    <a:pt x="1435" y="465"/>
                  </a:lnTo>
                  <a:lnTo>
                    <a:pt x="1475" y="133"/>
                  </a:lnTo>
                  <a:lnTo>
                    <a:pt x="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7"/>
            <p:cNvSpPr/>
            <p:nvPr/>
          </p:nvSpPr>
          <p:spPr>
            <a:xfrm>
              <a:off x="5103937" y="4096979"/>
              <a:ext cx="36207" cy="18760"/>
            </a:xfrm>
            <a:custGeom>
              <a:rect b="b" l="l" r="r" t="t"/>
              <a:pathLst>
                <a:path extrusionOk="0" h="386" w="745">
                  <a:moveTo>
                    <a:pt x="27" y="0"/>
                  </a:moveTo>
                  <a:lnTo>
                    <a:pt x="1" y="332"/>
                  </a:lnTo>
                  <a:lnTo>
                    <a:pt x="718" y="385"/>
                  </a:lnTo>
                  <a:lnTo>
                    <a:pt x="744" y="67"/>
                  </a:lnTo>
                  <a:lnTo>
                    <a:pt x="27" y="0"/>
                  </a:lnTo>
                  <a:close/>
                </a:path>
              </a:pathLst>
            </a:custGeom>
            <a:solidFill>
              <a:srgbClr val="992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7"/>
            <p:cNvSpPr/>
            <p:nvPr/>
          </p:nvSpPr>
          <p:spPr>
            <a:xfrm>
              <a:off x="5100729" y="4129882"/>
              <a:ext cx="36839" cy="18760"/>
            </a:xfrm>
            <a:custGeom>
              <a:rect b="b" l="l" r="r" t="t"/>
              <a:pathLst>
                <a:path extrusionOk="0" h="386" w="758">
                  <a:moveTo>
                    <a:pt x="40" y="1"/>
                  </a:moveTo>
                  <a:lnTo>
                    <a:pt x="0" y="319"/>
                  </a:lnTo>
                  <a:lnTo>
                    <a:pt x="717" y="386"/>
                  </a:lnTo>
                  <a:lnTo>
                    <a:pt x="757" y="54"/>
                  </a:lnTo>
                  <a:lnTo>
                    <a:pt x="40" y="1"/>
                  </a:lnTo>
                  <a:close/>
                </a:path>
              </a:pathLst>
            </a:custGeom>
            <a:solidFill>
              <a:srgbClr val="992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7"/>
            <p:cNvSpPr/>
            <p:nvPr/>
          </p:nvSpPr>
          <p:spPr>
            <a:xfrm>
              <a:off x="5063258" y="4158946"/>
              <a:ext cx="71053" cy="22648"/>
            </a:xfrm>
            <a:custGeom>
              <a:rect b="b" l="l" r="r" t="t"/>
              <a:pathLst>
                <a:path extrusionOk="0" h="466" w="1462">
                  <a:moveTo>
                    <a:pt x="27" y="0"/>
                  </a:moveTo>
                  <a:lnTo>
                    <a:pt x="1" y="332"/>
                  </a:lnTo>
                  <a:lnTo>
                    <a:pt x="1435" y="465"/>
                  </a:lnTo>
                  <a:lnTo>
                    <a:pt x="1462" y="133"/>
                  </a:lnTo>
                  <a:lnTo>
                    <a:pt x="27" y="0"/>
                  </a:lnTo>
                  <a:close/>
                </a:path>
              </a:pathLst>
            </a:custGeom>
            <a:solidFill>
              <a:srgbClr val="992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7"/>
            <p:cNvSpPr/>
            <p:nvPr/>
          </p:nvSpPr>
          <p:spPr>
            <a:xfrm>
              <a:off x="5120073" y="4220912"/>
              <a:ext cx="36207" cy="19391"/>
            </a:xfrm>
            <a:custGeom>
              <a:rect b="b" l="l" r="r" t="t"/>
              <a:pathLst>
                <a:path extrusionOk="0" h="399" w="745">
                  <a:moveTo>
                    <a:pt x="27" y="0"/>
                  </a:moveTo>
                  <a:lnTo>
                    <a:pt x="1" y="332"/>
                  </a:lnTo>
                  <a:lnTo>
                    <a:pt x="718" y="399"/>
                  </a:lnTo>
                  <a:lnTo>
                    <a:pt x="744" y="67"/>
                  </a:lnTo>
                  <a:lnTo>
                    <a:pt x="27" y="0"/>
                  </a:lnTo>
                  <a:close/>
                </a:path>
              </a:pathLst>
            </a:custGeom>
            <a:solidFill>
              <a:srgbClr val="992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7"/>
            <p:cNvSpPr/>
            <p:nvPr/>
          </p:nvSpPr>
          <p:spPr>
            <a:xfrm>
              <a:off x="5091689" y="4228008"/>
              <a:ext cx="36839" cy="19391"/>
            </a:xfrm>
            <a:custGeom>
              <a:rect b="b" l="l" r="r" t="t"/>
              <a:pathLst>
                <a:path extrusionOk="0" h="399" w="758">
                  <a:moveTo>
                    <a:pt x="40" y="0"/>
                  </a:moveTo>
                  <a:lnTo>
                    <a:pt x="0" y="332"/>
                  </a:lnTo>
                  <a:lnTo>
                    <a:pt x="717" y="399"/>
                  </a:lnTo>
                  <a:lnTo>
                    <a:pt x="757" y="67"/>
                  </a:lnTo>
                  <a:lnTo>
                    <a:pt x="40" y="0"/>
                  </a:lnTo>
                  <a:close/>
                </a:path>
              </a:pathLst>
            </a:custGeom>
            <a:solidFill>
              <a:srgbClr val="992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7"/>
            <p:cNvSpPr/>
            <p:nvPr/>
          </p:nvSpPr>
          <p:spPr>
            <a:xfrm>
              <a:off x="5114289" y="4286718"/>
              <a:ext cx="36158" cy="19440"/>
            </a:xfrm>
            <a:custGeom>
              <a:rect b="b" l="l" r="r" t="t"/>
              <a:pathLst>
                <a:path extrusionOk="0" h="400" w="744">
                  <a:moveTo>
                    <a:pt x="27" y="1"/>
                  </a:moveTo>
                  <a:lnTo>
                    <a:pt x="0" y="333"/>
                  </a:lnTo>
                  <a:lnTo>
                    <a:pt x="717" y="399"/>
                  </a:lnTo>
                  <a:lnTo>
                    <a:pt x="744" y="67"/>
                  </a:lnTo>
                  <a:lnTo>
                    <a:pt x="27" y="1"/>
                  </a:lnTo>
                  <a:close/>
                </a:path>
              </a:pathLst>
            </a:custGeom>
            <a:solidFill>
              <a:srgbClr val="992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7"/>
            <p:cNvSpPr/>
            <p:nvPr/>
          </p:nvSpPr>
          <p:spPr>
            <a:xfrm>
              <a:off x="5111033" y="4319670"/>
              <a:ext cx="36207" cy="19391"/>
            </a:xfrm>
            <a:custGeom>
              <a:rect b="b" l="l" r="r" t="t"/>
              <a:pathLst>
                <a:path extrusionOk="0" h="399" w="745">
                  <a:moveTo>
                    <a:pt x="27" y="0"/>
                  </a:moveTo>
                  <a:lnTo>
                    <a:pt x="1" y="332"/>
                  </a:lnTo>
                  <a:lnTo>
                    <a:pt x="718" y="399"/>
                  </a:lnTo>
                  <a:lnTo>
                    <a:pt x="744" y="67"/>
                  </a:lnTo>
                  <a:lnTo>
                    <a:pt x="27" y="0"/>
                  </a:lnTo>
                  <a:close/>
                </a:path>
              </a:pathLst>
            </a:custGeom>
            <a:solidFill>
              <a:srgbClr val="992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7"/>
            <p:cNvSpPr/>
            <p:nvPr/>
          </p:nvSpPr>
          <p:spPr>
            <a:xfrm>
              <a:off x="5072978" y="4349365"/>
              <a:ext cx="71685" cy="22599"/>
            </a:xfrm>
            <a:custGeom>
              <a:rect b="b" l="l" r="r" t="t"/>
              <a:pathLst>
                <a:path extrusionOk="0" h="465" w="1475">
                  <a:moveTo>
                    <a:pt x="27" y="0"/>
                  </a:moveTo>
                  <a:lnTo>
                    <a:pt x="0" y="332"/>
                  </a:lnTo>
                  <a:lnTo>
                    <a:pt x="1434" y="465"/>
                  </a:lnTo>
                  <a:lnTo>
                    <a:pt x="1474" y="133"/>
                  </a:lnTo>
                  <a:lnTo>
                    <a:pt x="27" y="0"/>
                  </a:lnTo>
                  <a:close/>
                </a:path>
              </a:pathLst>
            </a:custGeom>
            <a:solidFill>
              <a:srgbClr val="992B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7"/>
            <p:cNvSpPr/>
            <p:nvPr/>
          </p:nvSpPr>
          <p:spPr>
            <a:xfrm>
              <a:off x="4883190" y="3805858"/>
              <a:ext cx="121403" cy="490617"/>
            </a:xfrm>
            <a:custGeom>
              <a:rect b="b" l="l" r="r" t="t"/>
              <a:pathLst>
                <a:path extrusionOk="0" h="10095" w="2498">
                  <a:moveTo>
                    <a:pt x="1143" y="0"/>
                  </a:moveTo>
                  <a:lnTo>
                    <a:pt x="0" y="160"/>
                  </a:lnTo>
                  <a:lnTo>
                    <a:pt x="1342" y="10094"/>
                  </a:lnTo>
                  <a:lnTo>
                    <a:pt x="2497" y="9935"/>
                  </a:lnTo>
                  <a:lnTo>
                    <a:pt x="11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7"/>
            <p:cNvSpPr/>
            <p:nvPr/>
          </p:nvSpPr>
          <p:spPr>
            <a:xfrm>
              <a:off x="4883190" y="3805858"/>
              <a:ext cx="63326" cy="63958"/>
            </a:xfrm>
            <a:custGeom>
              <a:rect b="b" l="l" r="r" t="t"/>
              <a:pathLst>
                <a:path extrusionOk="0" h="1316" w="1303">
                  <a:moveTo>
                    <a:pt x="1143" y="0"/>
                  </a:moveTo>
                  <a:lnTo>
                    <a:pt x="0" y="160"/>
                  </a:lnTo>
                  <a:lnTo>
                    <a:pt x="147" y="1315"/>
                  </a:lnTo>
                  <a:lnTo>
                    <a:pt x="1302" y="1156"/>
                  </a:lnTo>
                  <a:lnTo>
                    <a:pt x="11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a:off x="5119441" y="3861993"/>
              <a:ext cx="142690" cy="454459"/>
            </a:xfrm>
            <a:custGeom>
              <a:rect b="b" l="l" r="r" t="t"/>
              <a:pathLst>
                <a:path extrusionOk="0" h="9351" w="2936">
                  <a:moveTo>
                    <a:pt x="2072" y="1"/>
                  </a:moveTo>
                  <a:lnTo>
                    <a:pt x="0" y="9165"/>
                  </a:lnTo>
                  <a:lnTo>
                    <a:pt x="864" y="9351"/>
                  </a:lnTo>
                  <a:lnTo>
                    <a:pt x="2936" y="200"/>
                  </a:lnTo>
                  <a:lnTo>
                    <a:pt x="2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7"/>
            <p:cNvSpPr/>
            <p:nvPr/>
          </p:nvSpPr>
          <p:spPr>
            <a:xfrm>
              <a:off x="5220142" y="3816842"/>
              <a:ext cx="41990" cy="54918"/>
            </a:xfrm>
            <a:custGeom>
              <a:rect b="b" l="l" r="r" t="t"/>
              <a:pathLst>
                <a:path extrusionOk="0" h="1130" w="864">
                  <a:moveTo>
                    <a:pt x="731" y="0"/>
                  </a:moveTo>
                  <a:lnTo>
                    <a:pt x="0" y="943"/>
                  </a:lnTo>
                  <a:lnTo>
                    <a:pt x="864" y="1129"/>
                  </a:lnTo>
                  <a:lnTo>
                    <a:pt x="7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7"/>
            <p:cNvSpPr/>
            <p:nvPr/>
          </p:nvSpPr>
          <p:spPr>
            <a:xfrm>
              <a:off x="4881246" y="4098923"/>
              <a:ext cx="351815" cy="454410"/>
            </a:xfrm>
            <a:custGeom>
              <a:rect b="b" l="l" r="r" t="t"/>
              <a:pathLst>
                <a:path extrusionOk="0" h="9350" w="7239">
                  <a:moveTo>
                    <a:pt x="1" y="0"/>
                  </a:moveTo>
                  <a:lnTo>
                    <a:pt x="944" y="9350"/>
                  </a:lnTo>
                  <a:lnTo>
                    <a:pt x="6216" y="9350"/>
                  </a:lnTo>
                  <a:lnTo>
                    <a:pt x="72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7"/>
            <p:cNvSpPr/>
            <p:nvPr/>
          </p:nvSpPr>
          <p:spPr>
            <a:xfrm>
              <a:off x="5076186" y="4098923"/>
              <a:ext cx="129130" cy="455090"/>
            </a:xfrm>
            <a:custGeom>
              <a:rect b="b" l="l" r="r" t="t"/>
              <a:pathLst>
                <a:path extrusionOk="0" h="9364" w="2657">
                  <a:moveTo>
                    <a:pt x="1" y="0"/>
                  </a:moveTo>
                  <a:lnTo>
                    <a:pt x="1" y="9363"/>
                  </a:lnTo>
                  <a:lnTo>
                    <a:pt x="1780" y="9363"/>
                  </a:lnTo>
                  <a:lnTo>
                    <a:pt x="2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7"/>
            <p:cNvSpPr/>
            <p:nvPr/>
          </p:nvSpPr>
          <p:spPr>
            <a:xfrm>
              <a:off x="4901902" y="4116225"/>
              <a:ext cx="58806" cy="424229"/>
            </a:xfrm>
            <a:custGeom>
              <a:rect b="b" l="l" r="r" t="t"/>
              <a:pathLst>
                <a:path extrusionOk="0" h="8729" w="1210">
                  <a:moveTo>
                    <a:pt x="171" y="1"/>
                  </a:moveTo>
                  <a:cubicBezTo>
                    <a:pt x="163" y="1"/>
                    <a:pt x="155" y="1"/>
                    <a:pt x="147" y="3"/>
                  </a:cubicBezTo>
                  <a:cubicBezTo>
                    <a:pt x="67" y="3"/>
                    <a:pt x="1" y="82"/>
                    <a:pt x="1" y="175"/>
                  </a:cubicBezTo>
                  <a:lnTo>
                    <a:pt x="864" y="8582"/>
                  </a:lnTo>
                  <a:cubicBezTo>
                    <a:pt x="877" y="8662"/>
                    <a:pt x="944" y="8728"/>
                    <a:pt x="1023" y="8728"/>
                  </a:cubicBezTo>
                  <a:lnTo>
                    <a:pt x="1050" y="8728"/>
                  </a:lnTo>
                  <a:cubicBezTo>
                    <a:pt x="1143" y="8715"/>
                    <a:pt x="1209" y="8635"/>
                    <a:pt x="1196" y="8542"/>
                  </a:cubicBezTo>
                  <a:lnTo>
                    <a:pt x="333" y="149"/>
                  </a:lnTo>
                  <a:cubicBezTo>
                    <a:pt x="333" y="64"/>
                    <a:pt x="255" y="1"/>
                    <a:pt x="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93" name="Shape 893"/>
        <p:cNvGrpSpPr/>
        <p:nvPr/>
      </p:nvGrpSpPr>
      <p:grpSpPr>
        <a:xfrm>
          <a:off x="0" y="0"/>
          <a:ext cx="0" cy="0"/>
          <a:chOff x="0" y="0"/>
          <a:chExt cx="0" cy="0"/>
        </a:xfrm>
      </p:grpSpPr>
      <p:sp>
        <p:nvSpPr>
          <p:cNvPr id="894" name="Google Shape;894;p38"/>
          <p:cNvSpPr txBox="1"/>
          <p:nvPr>
            <p:ph idx="1" type="body"/>
          </p:nvPr>
        </p:nvSpPr>
        <p:spPr>
          <a:xfrm>
            <a:off x="621100" y="421250"/>
            <a:ext cx="2440800" cy="244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sp>
        <p:nvSpPr>
          <p:cNvPr id="899" name="Google Shape;899;p39"/>
          <p:cNvSpPr/>
          <p:nvPr/>
        </p:nvSpPr>
        <p:spPr>
          <a:xfrm>
            <a:off x="817475" y="4274675"/>
            <a:ext cx="2437800" cy="302400"/>
          </a:xfrm>
          <a:prstGeom prst="ellipse">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9"/>
          <p:cNvSpPr/>
          <p:nvPr/>
        </p:nvSpPr>
        <p:spPr>
          <a:xfrm flipH="1">
            <a:off x="495346" y="893027"/>
            <a:ext cx="2759928" cy="2120905"/>
          </a:xfrm>
          <a:custGeom>
            <a:rect b="b" l="l" r="r" t="t"/>
            <a:pathLst>
              <a:path extrusionOk="0" h="35294" w="45928">
                <a:moveTo>
                  <a:pt x="12353" y="1"/>
                </a:moveTo>
                <a:cubicBezTo>
                  <a:pt x="8260" y="1"/>
                  <a:pt x="4419" y="1163"/>
                  <a:pt x="2828" y="4957"/>
                </a:cubicBezTo>
                <a:cubicBezTo>
                  <a:pt x="1" y="11696"/>
                  <a:pt x="6477" y="21066"/>
                  <a:pt x="12756" y="22973"/>
                </a:cubicBezTo>
                <a:cubicBezTo>
                  <a:pt x="16044" y="23926"/>
                  <a:pt x="19792" y="23827"/>
                  <a:pt x="22454" y="25931"/>
                </a:cubicBezTo>
                <a:cubicBezTo>
                  <a:pt x="24690" y="27707"/>
                  <a:pt x="25610" y="30698"/>
                  <a:pt x="27616" y="32736"/>
                </a:cubicBezTo>
                <a:cubicBezTo>
                  <a:pt x="29317" y="34470"/>
                  <a:pt x="31704" y="35293"/>
                  <a:pt x="34129" y="35293"/>
                </a:cubicBezTo>
                <a:cubicBezTo>
                  <a:pt x="36625" y="35293"/>
                  <a:pt x="39161" y="34420"/>
                  <a:pt x="41029" y="32769"/>
                </a:cubicBezTo>
                <a:cubicBezTo>
                  <a:pt x="44744" y="29548"/>
                  <a:pt x="45927" y="23959"/>
                  <a:pt x="44678" y="19225"/>
                </a:cubicBezTo>
                <a:cubicBezTo>
                  <a:pt x="43396" y="14458"/>
                  <a:pt x="39977" y="10414"/>
                  <a:pt x="35900" y="7620"/>
                </a:cubicBezTo>
                <a:cubicBezTo>
                  <a:pt x="31824" y="4858"/>
                  <a:pt x="27123" y="3149"/>
                  <a:pt x="22389" y="1702"/>
                </a:cubicBezTo>
                <a:cubicBezTo>
                  <a:pt x="19757" y="902"/>
                  <a:pt x="15957" y="1"/>
                  <a:pt x="123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9"/>
          <p:cNvSpPr txBox="1"/>
          <p:nvPr>
            <p:ph type="title"/>
          </p:nvPr>
        </p:nvSpPr>
        <p:spPr>
          <a:xfrm>
            <a:off x="3343975" y="1474225"/>
            <a:ext cx="5206800" cy="141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2,525,654</a:t>
            </a:r>
            <a:endParaRPr/>
          </a:p>
        </p:txBody>
      </p:sp>
      <p:sp>
        <p:nvSpPr>
          <p:cNvPr id="902" name="Google Shape;902;p39"/>
          <p:cNvSpPr txBox="1"/>
          <p:nvPr>
            <p:ph idx="1" type="subTitle"/>
          </p:nvPr>
        </p:nvSpPr>
        <p:spPr>
          <a:xfrm>
            <a:off x="3343975" y="2841325"/>
            <a:ext cx="5206800" cy="269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Big numbers catch your audience’s attention</a:t>
            </a:r>
            <a:endParaRPr/>
          </a:p>
        </p:txBody>
      </p:sp>
      <p:grpSp>
        <p:nvGrpSpPr>
          <p:cNvPr id="903" name="Google Shape;903;p39"/>
          <p:cNvGrpSpPr/>
          <p:nvPr/>
        </p:nvGrpSpPr>
        <p:grpSpPr>
          <a:xfrm>
            <a:off x="1434105" y="2028382"/>
            <a:ext cx="1371490" cy="2378071"/>
            <a:chOff x="1497619" y="2152175"/>
            <a:chExt cx="817677" cy="1417797"/>
          </a:xfrm>
        </p:grpSpPr>
        <p:sp>
          <p:nvSpPr>
            <p:cNvPr id="904" name="Google Shape;904;p39"/>
            <p:cNvSpPr/>
            <p:nvPr/>
          </p:nvSpPr>
          <p:spPr>
            <a:xfrm>
              <a:off x="1497619" y="2152175"/>
              <a:ext cx="817677" cy="167082"/>
            </a:xfrm>
            <a:custGeom>
              <a:rect b="b" l="l" r="r" t="t"/>
              <a:pathLst>
                <a:path extrusionOk="0" h="2789" w="13649">
                  <a:moveTo>
                    <a:pt x="1383" y="0"/>
                  </a:moveTo>
                  <a:cubicBezTo>
                    <a:pt x="619" y="0"/>
                    <a:pt x="0" y="630"/>
                    <a:pt x="0" y="1394"/>
                  </a:cubicBezTo>
                  <a:cubicBezTo>
                    <a:pt x="0" y="2159"/>
                    <a:pt x="619" y="2777"/>
                    <a:pt x="1383" y="2789"/>
                  </a:cubicBezTo>
                  <a:lnTo>
                    <a:pt x="12255" y="2789"/>
                  </a:lnTo>
                  <a:cubicBezTo>
                    <a:pt x="13019" y="2789"/>
                    <a:pt x="13649" y="2159"/>
                    <a:pt x="13649" y="1394"/>
                  </a:cubicBezTo>
                  <a:cubicBezTo>
                    <a:pt x="13649" y="630"/>
                    <a:pt x="13019" y="0"/>
                    <a:pt x="122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9"/>
            <p:cNvSpPr/>
            <p:nvPr/>
          </p:nvSpPr>
          <p:spPr>
            <a:xfrm>
              <a:off x="1497619" y="3403549"/>
              <a:ext cx="817677" cy="166423"/>
            </a:xfrm>
            <a:custGeom>
              <a:rect b="b" l="l" r="r" t="t"/>
              <a:pathLst>
                <a:path extrusionOk="0" h="2778" w="13649">
                  <a:moveTo>
                    <a:pt x="1383" y="1"/>
                  </a:moveTo>
                  <a:cubicBezTo>
                    <a:pt x="619" y="1"/>
                    <a:pt x="0" y="619"/>
                    <a:pt x="0" y="1384"/>
                  </a:cubicBezTo>
                  <a:cubicBezTo>
                    <a:pt x="0" y="2159"/>
                    <a:pt x="619" y="2778"/>
                    <a:pt x="1383" y="2778"/>
                  </a:cubicBezTo>
                  <a:lnTo>
                    <a:pt x="12255" y="2778"/>
                  </a:lnTo>
                  <a:cubicBezTo>
                    <a:pt x="13019" y="2778"/>
                    <a:pt x="13649" y="2159"/>
                    <a:pt x="13649" y="1384"/>
                  </a:cubicBezTo>
                  <a:cubicBezTo>
                    <a:pt x="13649" y="619"/>
                    <a:pt x="13019" y="1"/>
                    <a:pt x="12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9"/>
            <p:cNvSpPr/>
            <p:nvPr/>
          </p:nvSpPr>
          <p:spPr>
            <a:xfrm>
              <a:off x="1580472" y="2319201"/>
              <a:ext cx="651314" cy="1084386"/>
            </a:xfrm>
            <a:custGeom>
              <a:rect b="b" l="l" r="r" t="t"/>
              <a:pathLst>
                <a:path extrusionOk="0" h="18101" w="10872">
                  <a:moveTo>
                    <a:pt x="0" y="1"/>
                  </a:moveTo>
                  <a:cubicBezTo>
                    <a:pt x="0" y="6060"/>
                    <a:pt x="5239" y="6993"/>
                    <a:pt x="5239" y="9051"/>
                  </a:cubicBezTo>
                  <a:cubicBezTo>
                    <a:pt x="5239" y="11097"/>
                    <a:pt x="0" y="12041"/>
                    <a:pt x="0" y="18101"/>
                  </a:cubicBezTo>
                  <a:lnTo>
                    <a:pt x="10872" y="18101"/>
                  </a:lnTo>
                  <a:cubicBezTo>
                    <a:pt x="10872" y="12041"/>
                    <a:pt x="5644" y="11097"/>
                    <a:pt x="5644" y="9051"/>
                  </a:cubicBezTo>
                  <a:cubicBezTo>
                    <a:pt x="5644" y="6993"/>
                    <a:pt x="10872" y="6060"/>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9"/>
            <p:cNvSpPr/>
            <p:nvPr/>
          </p:nvSpPr>
          <p:spPr>
            <a:xfrm>
              <a:off x="1703703" y="3148338"/>
              <a:ext cx="405514" cy="254607"/>
            </a:xfrm>
            <a:custGeom>
              <a:rect b="b" l="l" r="r" t="t"/>
              <a:pathLst>
                <a:path extrusionOk="0" h="4250" w="6769">
                  <a:moveTo>
                    <a:pt x="3385" y="0"/>
                  </a:moveTo>
                  <a:cubicBezTo>
                    <a:pt x="3171" y="191"/>
                    <a:pt x="2969" y="371"/>
                    <a:pt x="2766" y="540"/>
                  </a:cubicBezTo>
                  <a:cubicBezTo>
                    <a:pt x="1631" y="1506"/>
                    <a:pt x="473" y="2496"/>
                    <a:pt x="1" y="4250"/>
                  </a:cubicBezTo>
                  <a:lnTo>
                    <a:pt x="6769" y="4250"/>
                  </a:lnTo>
                  <a:cubicBezTo>
                    <a:pt x="6285" y="2496"/>
                    <a:pt x="5127" y="1506"/>
                    <a:pt x="4003" y="540"/>
                  </a:cubicBezTo>
                  <a:cubicBezTo>
                    <a:pt x="3801" y="371"/>
                    <a:pt x="3587" y="191"/>
                    <a:pt x="33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9"/>
            <p:cNvSpPr/>
            <p:nvPr/>
          </p:nvSpPr>
          <p:spPr>
            <a:xfrm>
              <a:off x="1703703" y="2515881"/>
              <a:ext cx="405514" cy="209497"/>
            </a:xfrm>
            <a:custGeom>
              <a:rect b="b" l="l" r="r" t="t"/>
              <a:pathLst>
                <a:path extrusionOk="0" h="3497" w="6769">
                  <a:moveTo>
                    <a:pt x="1" y="0"/>
                  </a:moveTo>
                  <a:cubicBezTo>
                    <a:pt x="484" y="1451"/>
                    <a:pt x="1642" y="2260"/>
                    <a:pt x="2766" y="3047"/>
                  </a:cubicBezTo>
                  <a:cubicBezTo>
                    <a:pt x="2969" y="3193"/>
                    <a:pt x="3182" y="3339"/>
                    <a:pt x="3385" y="3497"/>
                  </a:cubicBezTo>
                  <a:cubicBezTo>
                    <a:pt x="3587" y="3339"/>
                    <a:pt x="3801" y="3193"/>
                    <a:pt x="4003" y="3047"/>
                  </a:cubicBezTo>
                  <a:cubicBezTo>
                    <a:pt x="5127" y="2260"/>
                    <a:pt x="6285" y="1451"/>
                    <a:pt x="67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39"/>
          <p:cNvGrpSpPr/>
          <p:nvPr/>
        </p:nvGrpSpPr>
        <p:grpSpPr>
          <a:xfrm>
            <a:off x="403899" y="958556"/>
            <a:ext cx="921074" cy="1111797"/>
            <a:chOff x="669163" y="1237351"/>
            <a:chExt cx="651304" cy="786222"/>
          </a:xfrm>
        </p:grpSpPr>
        <p:sp>
          <p:nvSpPr>
            <p:cNvPr id="910" name="Google Shape;910;p39"/>
            <p:cNvSpPr/>
            <p:nvPr/>
          </p:nvSpPr>
          <p:spPr>
            <a:xfrm>
              <a:off x="888431" y="1237351"/>
              <a:ext cx="398791" cy="606692"/>
            </a:xfrm>
            <a:custGeom>
              <a:rect b="b" l="l" r="r" t="t"/>
              <a:pathLst>
                <a:path extrusionOk="0" h="4106" w="2699">
                  <a:moveTo>
                    <a:pt x="1162" y="0"/>
                  </a:moveTo>
                  <a:cubicBezTo>
                    <a:pt x="963" y="0"/>
                    <a:pt x="1" y="285"/>
                    <a:pt x="1" y="361"/>
                  </a:cubicBezTo>
                  <a:cubicBezTo>
                    <a:pt x="12" y="575"/>
                    <a:pt x="1069" y="2452"/>
                    <a:pt x="1159" y="2497"/>
                  </a:cubicBezTo>
                  <a:cubicBezTo>
                    <a:pt x="1249" y="2554"/>
                    <a:pt x="2013" y="2565"/>
                    <a:pt x="2069" y="2599"/>
                  </a:cubicBezTo>
                  <a:cubicBezTo>
                    <a:pt x="2114" y="2632"/>
                    <a:pt x="2474" y="4038"/>
                    <a:pt x="2632" y="4105"/>
                  </a:cubicBezTo>
                  <a:cubicBezTo>
                    <a:pt x="2632" y="4105"/>
                    <a:pt x="2633" y="4106"/>
                    <a:pt x="2633" y="4106"/>
                  </a:cubicBezTo>
                  <a:cubicBezTo>
                    <a:pt x="2698" y="4106"/>
                    <a:pt x="2653" y="2137"/>
                    <a:pt x="2519" y="2070"/>
                  </a:cubicBezTo>
                  <a:cubicBezTo>
                    <a:pt x="2395" y="2014"/>
                    <a:pt x="1743" y="1969"/>
                    <a:pt x="1721" y="1958"/>
                  </a:cubicBezTo>
                  <a:cubicBezTo>
                    <a:pt x="1710" y="1947"/>
                    <a:pt x="1339" y="24"/>
                    <a:pt x="1181" y="2"/>
                  </a:cubicBezTo>
                  <a:cubicBezTo>
                    <a:pt x="1176" y="1"/>
                    <a:pt x="1170" y="0"/>
                    <a:pt x="11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9"/>
            <p:cNvSpPr/>
            <p:nvPr/>
          </p:nvSpPr>
          <p:spPr>
            <a:xfrm>
              <a:off x="669162" y="1665704"/>
              <a:ext cx="651304" cy="357869"/>
            </a:xfrm>
            <a:custGeom>
              <a:rect b="b" l="l" r="r" t="t"/>
              <a:pathLst>
                <a:path extrusionOk="0" h="2422" w="4408">
                  <a:moveTo>
                    <a:pt x="698" y="1"/>
                  </a:moveTo>
                  <a:cubicBezTo>
                    <a:pt x="693" y="1"/>
                    <a:pt x="690" y="2"/>
                    <a:pt x="687" y="3"/>
                  </a:cubicBezTo>
                  <a:cubicBezTo>
                    <a:pt x="552" y="71"/>
                    <a:pt x="1" y="790"/>
                    <a:pt x="46" y="835"/>
                  </a:cubicBezTo>
                  <a:cubicBezTo>
                    <a:pt x="180" y="981"/>
                    <a:pt x="1972" y="2061"/>
                    <a:pt x="2090" y="2061"/>
                  </a:cubicBezTo>
                  <a:cubicBezTo>
                    <a:pt x="2091" y="2061"/>
                    <a:pt x="2091" y="2061"/>
                    <a:pt x="2092" y="2061"/>
                  </a:cubicBezTo>
                  <a:cubicBezTo>
                    <a:pt x="2204" y="2061"/>
                    <a:pt x="2834" y="1622"/>
                    <a:pt x="2901" y="1622"/>
                  </a:cubicBezTo>
                  <a:cubicBezTo>
                    <a:pt x="2902" y="1622"/>
                    <a:pt x="2902" y="1622"/>
                    <a:pt x="2903" y="1622"/>
                  </a:cubicBezTo>
                  <a:cubicBezTo>
                    <a:pt x="2972" y="1622"/>
                    <a:pt x="4126" y="2421"/>
                    <a:pt x="4329" y="2421"/>
                  </a:cubicBezTo>
                  <a:cubicBezTo>
                    <a:pt x="4333" y="2421"/>
                    <a:pt x="4337" y="2421"/>
                    <a:pt x="4340" y="2420"/>
                  </a:cubicBezTo>
                  <a:cubicBezTo>
                    <a:pt x="4407" y="2398"/>
                    <a:pt x="3123" y="925"/>
                    <a:pt x="2972" y="925"/>
                  </a:cubicBezTo>
                  <a:cubicBezTo>
                    <a:pt x="2971" y="925"/>
                    <a:pt x="2970" y="925"/>
                    <a:pt x="2969" y="925"/>
                  </a:cubicBezTo>
                  <a:cubicBezTo>
                    <a:pt x="2834" y="959"/>
                    <a:pt x="2261" y="1296"/>
                    <a:pt x="2249" y="1296"/>
                  </a:cubicBezTo>
                  <a:cubicBezTo>
                    <a:pt x="2238" y="1296"/>
                    <a:pt x="879" y="1"/>
                    <a:pt x="6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39"/>
          <p:cNvGrpSpPr/>
          <p:nvPr/>
        </p:nvGrpSpPr>
        <p:grpSpPr>
          <a:xfrm>
            <a:off x="145465" y="3560080"/>
            <a:ext cx="1064400" cy="1017000"/>
            <a:chOff x="513290" y="3874005"/>
            <a:chExt cx="1064400" cy="1017000"/>
          </a:xfrm>
        </p:grpSpPr>
        <p:sp>
          <p:nvSpPr>
            <p:cNvPr id="913" name="Google Shape;913;p39"/>
            <p:cNvSpPr/>
            <p:nvPr/>
          </p:nvSpPr>
          <p:spPr>
            <a:xfrm rot="10800000">
              <a:off x="513290" y="3874005"/>
              <a:ext cx="1064400" cy="1017000"/>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 name="Google Shape;914;p39"/>
            <p:cNvGrpSpPr/>
            <p:nvPr/>
          </p:nvGrpSpPr>
          <p:grpSpPr>
            <a:xfrm>
              <a:off x="962263" y="4031438"/>
              <a:ext cx="166474" cy="702123"/>
              <a:chOff x="740550" y="3569975"/>
              <a:chExt cx="166474" cy="702123"/>
            </a:xfrm>
          </p:grpSpPr>
          <p:sp>
            <p:nvSpPr>
              <p:cNvPr id="915" name="Google Shape;915;p39"/>
              <p:cNvSpPr/>
              <p:nvPr/>
            </p:nvSpPr>
            <p:spPr>
              <a:xfrm>
                <a:off x="740550" y="3569975"/>
                <a:ext cx="166474" cy="492331"/>
              </a:xfrm>
              <a:custGeom>
                <a:rect b="b" l="l" r="r" t="t"/>
                <a:pathLst>
                  <a:path extrusionOk="0" h="3194" w="1080">
                    <a:moveTo>
                      <a:pt x="147" y="1"/>
                    </a:moveTo>
                    <a:lnTo>
                      <a:pt x="1" y="979"/>
                    </a:lnTo>
                    <a:lnTo>
                      <a:pt x="147" y="3194"/>
                    </a:lnTo>
                    <a:lnTo>
                      <a:pt x="934" y="3194"/>
                    </a:lnTo>
                    <a:lnTo>
                      <a:pt x="1080" y="990"/>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9"/>
              <p:cNvSpPr/>
              <p:nvPr/>
            </p:nvSpPr>
            <p:spPr>
              <a:xfrm>
                <a:off x="763055" y="4150634"/>
                <a:ext cx="121464" cy="121464"/>
              </a:xfrm>
              <a:custGeom>
                <a:rect b="b" l="l" r="r" t="t"/>
                <a:pathLst>
                  <a:path extrusionOk="0" h="788" w="788">
                    <a:moveTo>
                      <a:pt x="1" y="0"/>
                    </a:moveTo>
                    <a:lnTo>
                      <a:pt x="1" y="787"/>
                    </a:lnTo>
                    <a:lnTo>
                      <a:pt x="788" y="787"/>
                    </a:lnTo>
                    <a:lnTo>
                      <a:pt x="7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 name="Google Shape;917;p39"/>
          <p:cNvGrpSpPr/>
          <p:nvPr/>
        </p:nvGrpSpPr>
        <p:grpSpPr>
          <a:xfrm>
            <a:off x="2423191" y="740346"/>
            <a:ext cx="720349" cy="786227"/>
            <a:chOff x="2180525" y="977225"/>
            <a:chExt cx="496553" cy="541964"/>
          </a:xfrm>
        </p:grpSpPr>
        <p:sp>
          <p:nvSpPr>
            <p:cNvPr id="918" name="Google Shape;918;p39"/>
            <p:cNvSpPr/>
            <p:nvPr/>
          </p:nvSpPr>
          <p:spPr>
            <a:xfrm>
              <a:off x="2180525" y="1030000"/>
              <a:ext cx="489189" cy="489189"/>
            </a:xfrm>
            <a:custGeom>
              <a:rect b="b" l="l" r="r" t="t"/>
              <a:pathLst>
                <a:path extrusionOk="0" h="8231" w="8231">
                  <a:moveTo>
                    <a:pt x="4116" y="1"/>
                  </a:moveTo>
                  <a:cubicBezTo>
                    <a:pt x="1833" y="1"/>
                    <a:pt x="1" y="1844"/>
                    <a:pt x="1" y="4115"/>
                  </a:cubicBezTo>
                  <a:cubicBezTo>
                    <a:pt x="1" y="6386"/>
                    <a:pt x="1833" y="8230"/>
                    <a:pt x="4116" y="8230"/>
                  </a:cubicBezTo>
                  <a:cubicBezTo>
                    <a:pt x="6387" y="8230"/>
                    <a:pt x="8230" y="6386"/>
                    <a:pt x="8230" y="4115"/>
                  </a:cubicBezTo>
                  <a:cubicBezTo>
                    <a:pt x="8230" y="1844"/>
                    <a:pt x="6387" y="1"/>
                    <a:pt x="41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9"/>
            <p:cNvSpPr/>
            <p:nvPr/>
          </p:nvSpPr>
          <p:spPr>
            <a:xfrm>
              <a:off x="2260044" y="1156946"/>
              <a:ext cx="281353" cy="282720"/>
            </a:xfrm>
            <a:custGeom>
              <a:rect b="b" l="l" r="r" t="t"/>
              <a:pathLst>
                <a:path extrusionOk="0" h="4757" w="4734">
                  <a:moveTo>
                    <a:pt x="203" y="1"/>
                  </a:moveTo>
                  <a:cubicBezTo>
                    <a:pt x="147" y="79"/>
                    <a:pt x="113" y="169"/>
                    <a:pt x="68" y="259"/>
                  </a:cubicBezTo>
                  <a:cubicBezTo>
                    <a:pt x="46" y="349"/>
                    <a:pt x="23" y="439"/>
                    <a:pt x="1" y="540"/>
                  </a:cubicBezTo>
                  <a:lnTo>
                    <a:pt x="1" y="833"/>
                  </a:lnTo>
                  <a:cubicBezTo>
                    <a:pt x="23" y="934"/>
                    <a:pt x="35" y="1035"/>
                    <a:pt x="57" y="1147"/>
                  </a:cubicBezTo>
                  <a:cubicBezTo>
                    <a:pt x="147" y="1530"/>
                    <a:pt x="304" y="1901"/>
                    <a:pt x="540" y="2238"/>
                  </a:cubicBezTo>
                  <a:cubicBezTo>
                    <a:pt x="1058" y="3014"/>
                    <a:pt x="1721" y="3688"/>
                    <a:pt x="2508" y="4217"/>
                  </a:cubicBezTo>
                  <a:cubicBezTo>
                    <a:pt x="2834" y="4453"/>
                    <a:pt x="3216" y="4610"/>
                    <a:pt x="3610" y="4700"/>
                  </a:cubicBezTo>
                  <a:cubicBezTo>
                    <a:pt x="3711" y="4722"/>
                    <a:pt x="3812" y="4734"/>
                    <a:pt x="3913" y="4756"/>
                  </a:cubicBezTo>
                  <a:lnTo>
                    <a:pt x="4217" y="4756"/>
                  </a:lnTo>
                  <a:cubicBezTo>
                    <a:pt x="4273" y="4745"/>
                    <a:pt x="4329" y="4734"/>
                    <a:pt x="4385" y="4722"/>
                  </a:cubicBezTo>
                  <a:cubicBezTo>
                    <a:pt x="4520" y="4700"/>
                    <a:pt x="4633" y="4633"/>
                    <a:pt x="4734" y="4543"/>
                  </a:cubicBezTo>
                  <a:lnTo>
                    <a:pt x="4723" y="4509"/>
                  </a:lnTo>
                  <a:cubicBezTo>
                    <a:pt x="4307" y="4093"/>
                    <a:pt x="3879" y="3677"/>
                    <a:pt x="3463" y="3250"/>
                  </a:cubicBezTo>
                  <a:cubicBezTo>
                    <a:pt x="3450" y="3237"/>
                    <a:pt x="3433" y="3231"/>
                    <a:pt x="3417" y="3231"/>
                  </a:cubicBezTo>
                  <a:cubicBezTo>
                    <a:pt x="3405" y="3231"/>
                    <a:pt x="3394" y="3234"/>
                    <a:pt x="3385" y="3238"/>
                  </a:cubicBezTo>
                  <a:cubicBezTo>
                    <a:pt x="3324" y="3258"/>
                    <a:pt x="3263" y="3267"/>
                    <a:pt x="3202" y="3267"/>
                  </a:cubicBezTo>
                  <a:cubicBezTo>
                    <a:pt x="3048" y="3267"/>
                    <a:pt x="2898" y="3208"/>
                    <a:pt x="2778" y="3104"/>
                  </a:cubicBezTo>
                  <a:cubicBezTo>
                    <a:pt x="2384" y="2755"/>
                    <a:pt x="2013" y="2373"/>
                    <a:pt x="1653" y="1979"/>
                  </a:cubicBezTo>
                  <a:cubicBezTo>
                    <a:pt x="1507" y="1822"/>
                    <a:pt x="1451" y="1586"/>
                    <a:pt x="1519" y="1372"/>
                  </a:cubicBezTo>
                  <a:cubicBezTo>
                    <a:pt x="1530" y="1338"/>
                    <a:pt x="1519" y="1316"/>
                    <a:pt x="1496" y="1294"/>
                  </a:cubicBezTo>
                  <a:cubicBezTo>
                    <a:pt x="1080" y="878"/>
                    <a:pt x="664" y="462"/>
                    <a:pt x="248" y="46"/>
                  </a:cubicBezTo>
                  <a:cubicBezTo>
                    <a:pt x="237" y="34"/>
                    <a:pt x="226" y="23"/>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9"/>
            <p:cNvSpPr/>
            <p:nvPr/>
          </p:nvSpPr>
          <p:spPr>
            <a:xfrm>
              <a:off x="2481248" y="1302969"/>
              <a:ext cx="110307" cy="108643"/>
            </a:xfrm>
            <a:custGeom>
              <a:rect b="b" l="l" r="r" t="t"/>
              <a:pathLst>
                <a:path extrusionOk="0" h="1828" w="1856">
                  <a:moveTo>
                    <a:pt x="631" y="0"/>
                  </a:moveTo>
                  <a:cubicBezTo>
                    <a:pt x="571" y="0"/>
                    <a:pt x="512" y="28"/>
                    <a:pt x="472" y="84"/>
                  </a:cubicBezTo>
                  <a:lnTo>
                    <a:pt x="90" y="455"/>
                  </a:lnTo>
                  <a:cubicBezTo>
                    <a:pt x="56" y="489"/>
                    <a:pt x="23" y="523"/>
                    <a:pt x="0" y="545"/>
                  </a:cubicBezTo>
                  <a:lnTo>
                    <a:pt x="1270" y="1827"/>
                  </a:lnTo>
                  <a:lnTo>
                    <a:pt x="1304" y="1805"/>
                  </a:lnTo>
                  <a:lnTo>
                    <a:pt x="1743" y="1355"/>
                  </a:lnTo>
                  <a:cubicBezTo>
                    <a:pt x="1855" y="1276"/>
                    <a:pt x="1855" y="1119"/>
                    <a:pt x="1743" y="1040"/>
                  </a:cubicBezTo>
                  <a:lnTo>
                    <a:pt x="798" y="84"/>
                  </a:lnTo>
                  <a:cubicBezTo>
                    <a:pt x="753" y="28"/>
                    <a:pt x="691"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9"/>
            <p:cNvSpPr/>
            <p:nvPr/>
          </p:nvSpPr>
          <p:spPr>
            <a:xfrm>
              <a:off x="2288096" y="1109044"/>
              <a:ext cx="110307" cy="108108"/>
            </a:xfrm>
            <a:custGeom>
              <a:rect b="b" l="l" r="r" t="t"/>
              <a:pathLst>
                <a:path extrusionOk="0" h="1819" w="1856">
                  <a:moveTo>
                    <a:pt x="625" y="0"/>
                  </a:moveTo>
                  <a:cubicBezTo>
                    <a:pt x="569" y="0"/>
                    <a:pt x="513" y="25"/>
                    <a:pt x="473" y="76"/>
                  </a:cubicBezTo>
                  <a:lnTo>
                    <a:pt x="23" y="526"/>
                  </a:lnTo>
                  <a:cubicBezTo>
                    <a:pt x="12" y="537"/>
                    <a:pt x="1" y="548"/>
                    <a:pt x="1" y="559"/>
                  </a:cubicBezTo>
                  <a:lnTo>
                    <a:pt x="1260" y="1818"/>
                  </a:lnTo>
                  <a:cubicBezTo>
                    <a:pt x="1429" y="1672"/>
                    <a:pt x="1597" y="1515"/>
                    <a:pt x="1755" y="1358"/>
                  </a:cubicBezTo>
                  <a:cubicBezTo>
                    <a:pt x="1856" y="1268"/>
                    <a:pt x="1845" y="1121"/>
                    <a:pt x="1744" y="1043"/>
                  </a:cubicBezTo>
                  <a:lnTo>
                    <a:pt x="777" y="76"/>
                  </a:lnTo>
                  <a:cubicBezTo>
                    <a:pt x="737" y="25"/>
                    <a:pt x="681" y="0"/>
                    <a:pt x="6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9"/>
            <p:cNvSpPr/>
            <p:nvPr/>
          </p:nvSpPr>
          <p:spPr>
            <a:xfrm>
              <a:off x="2510607" y="977225"/>
              <a:ext cx="166470" cy="165757"/>
            </a:xfrm>
            <a:custGeom>
              <a:rect b="b" l="l" r="r" t="t"/>
              <a:pathLst>
                <a:path extrusionOk="0" h="2789" w="2801">
                  <a:moveTo>
                    <a:pt x="1395" y="0"/>
                  </a:moveTo>
                  <a:cubicBezTo>
                    <a:pt x="630" y="0"/>
                    <a:pt x="1" y="619"/>
                    <a:pt x="1" y="1394"/>
                  </a:cubicBezTo>
                  <a:cubicBezTo>
                    <a:pt x="1" y="2159"/>
                    <a:pt x="630" y="2789"/>
                    <a:pt x="1395" y="2789"/>
                  </a:cubicBezTo>
                  <a:cubicBezTo>
                    <a:pt x="2171" y="2789"/>
                    <a:pt x="2800" y="2159"/>
                    <a:pt x="2800" y="1394"/>
                  </a:cubicBezTo>
                  <a:cubicBezTo>
                    <a:pt x="2800" y="619"/>
                    <a:pt x="2171" y="0"/>
                    <a:pt x="1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9"/>
            <p:cNvSpPr/>
            <p:nvPr/>
          </p:nvSpPr>
          <p:spPr>
            <a:xfrm>
              <a:off x="2539372" y="1018649"/>
              <a:ext cx="48140" cy="90932"/>
            </a:xfrm>
            <a:custGeom>
              <a:rect b="b" l="l" r="r" t="t"/>
              <a:pathLst>
                <a:path extrusionOk="0" h="1530" w="810">
                  <a:moveTo>
                    <a:pt x="439" y="259"/>
                  </a:moveTo>
                  <a:lnTo>
                    <a:pt x="439" y="934"/>
                  </a:lnTo>
                  <a:lnTo>
                    <a:pt x="203" y="934"/>
                  </a:lnTo>
                  <a:lnTo>
                    <a:pt x="439" y="259"/>
                  </a:lnTo>
                  <a:close/>
                  <a:moveTo>
                    <a:pt x="382" y="0"/>
                  </a:moveTo>
                  <a:lnTo>
                    <a:pt x="0" y="900"/>
                  </a:lnTo>
                  <a:lnTo>
                    <a:pt x="0" y="1125"/>
                  </a:lnTo>
                  <a:lnTo>
                    <a:pt x="439" y="1125"/>
                  </a:lnTo>
                  <a:lnTo>
                    <a:pt x="439" y="1529"/>
                  </a:lnTo>
                  <a:lnTo>
                    <a:pt x="641" y="1529"/>
                  </a:lnTo>
                  <a:lnTo>
                    <a:pt x="641" y="1125"/>
                  </a:lnTo>
                  <a:lnTo>
                    <a:pt x="810" y="1125"/>
                  </a:lnTo>
                  <a:lnTo>
                    <a:pt x="810" y="934"/>
                  </a:lnTo>
                  <a:lnTo>
                    <a:pt x="641" y="934"/>
                  </a:lnTo>
                  <a:lnTo>
                    <a:pt x="6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9"/>
            <p:cNvSpPr/>
            <p:nvPr/>
          </p:nvSpPr>
          <p:spPr>
            <a:xfrm>
              <a:off x="2595476" y="1017995"/>
              <a:ext cx="44812" cy="92239"/>
            </a:xfrm>
            <a:custGeom>
              <a:rect b="b" l="l" r="r" t="t"/>
              <a:pathLst>
                <a:path extrusionOk="0" h="1552" w="754">
                  <a:moveTo>
                    <a:pt x="383" y="765"/>
                  </a:moveTo>
                  <a:cubicBezTo>
                    <a:pt x="428" y="765"/>
                    <a:pt x="473" y="787"/>
                    <a:pt x="495" y="810"/>
                  </a:cubicBezTo>
                  <a:cubicBezTo>
                    <a:pt x="518" y="843"/>
                    <a:pt x="540" y="877"/>
                    <a:pt x="540" y="922"/>
                  </a:cubicBezTo>
                  <a:cubicBezTo>
                    <a:pt x="551" y="967"/>
                    <a:pt x="551" y="1035"/>
                    <a:pt x="551" y="1102"/>
                  </a:cubicBezTo>
                  <a:cubicBezTo>
                    <a:pt x="551" y="1192"/>
                    <a:pt x="540" y="1259"/>
                    <a:pt x="518" y="1316"/>
                  </a:cubicBezTo>
                  <a:cubicBezTo>
                    <a:pt x="484" y="1361"/>
                    <a:pt x="439" y="1383"/>
                    <a:pt x="383" y="1383"/>
                  </a:cubicBezTo>
                  <a:cubicBezTo>
                    <a:pt x="315" y="1383"/>
                    <a:pt x="270" y="1361"/>
                    <a:pt x="248" y="1316"/>
                  </a:cubicBezTo>
                  <a:cubicBezTo>
                    <a:pt x="214" y="1259"/>
                    <a:pt x="203" y="1192"/>
                    <a:pt x="203" y="1102"/>
                  </a:cubicBezTo>
                  <a:lnTo>
                    <a:pt x="203" y="877"/>
                  </a:lnTo>
                  <a:cubicBezTo>
                    <a:pt x="225" y="843"/>
                    <a:pt x="248" y="821"/>
                    <a:pt x="270" y="798"/>
                  </a:cubicBezTo>
                  <a:cubicBezTo>
                    <a:pt x="304" y="776"/>
                    <a:pt x="338" y="765"/>
                    <a:pt x="383" y="765"/>
                  </a:cubicBezTo>
                  <a:close/>
                  <a:moveTo>
                    <a:pt x="383" y="0"/>
                  </a:moveTo>
                  <a:cubicBezTo>
                    <a:pt x="248" y="0"/>
                    <a:pt x="147" y="45"/>
                    <a:pt x="90" y="146"/>
                  </a:cubicBezTo>
                  <a:cubicBezTo>
                    <a:pt x="34" y="248"/>
                    <a:pt x="1" y="371"/>
                    <a:pt x="1" y="540"/>
                  </a:cubicBezTo>
                  <a:lnTo>
                    <a:pt x="1" y="1057"/>
                  </a:lnTo>
                  <a:cubicBezTo>
                    <a:pt x="1" y="1203"/>
                    <a:pt x="34" y="1327"/>
                    <a:pt x="102" y="1417"/>
                  </a:cubicBezTo>
                  <a:cubicBezTo>
                    <a:pt x="158" y="1507"/>
                    <a:pt x="248" y="1552"/>
                    <a:pt x="383" y="1552"/>
                  </a:cubicBezTo>
                  <a:cubicBezTo>
                    <a:pt x="506" y="1552"/>
                    <a:pt x="608" y="1507"/>
                    <a:pt x="664" y="1417"/>
                  </a:cubicBezTo>
                  <a:cubicBezTo>
                    <a:pt x="731" y="1327"/>
                    <a:pt x="754" y="1203"/>
                    <a:pt x="754" y="1057"/>
                  </a:cubicBezTo>
                  <a:cubicBezTo>
                    <a:pt x="754" y="911"/>
                    <a:pt x="731" y="810"/>
                    <a:pt x="686" y="731"/>
                  </a:cubicBezTo>
                  <a:cubicBezTo>
                    <a:pt x="630" y="652"/>
                    <a:pt x="551" y="619"/>
                    <a:pt x="428" y="619"/>
                  </a:cubicBezTo>
                  <a:cubicBezTo>
                    <a:pt x="372" y="619"/>
                    <a:pt x="327" y="630"/>
                    <a:pt x="293" y="641"/>
                  </a:cubicBezTo>
                  <a:cubicBezTo>
                    <a:pt x="259" y="664"/>
                    <a:pt x="225" y="686"/>
                    <a:pt x="203" y="720"/>
                  </a:cubicBezTo>
                  <a:lnTo>
                    <a:pt x="203" y="495"/>
                  </a:lnTo>
                  <a:cubicBezTo>
                    <a:pt x="203" y="270"/>
                    <a:pt x="259" y="169"/>
                    <a:pt x="383" y="169"/>
                  </a:cubicBezTo>
                  <a:cubicBezTo>
                    <a:pt x="439" y="169"/>
                    <a:pt x="484" y="180"/>
                    <a:pt x="518" y="225"/>
                  </a:cubicBezTo>
                  <a:cubicBezTo>
                    <a:pt x="540" y="259"/>
                    <a:pt x="551" y="315"/>
                    <a:pt x="551" y="394"/>
                  </a:cubicBezTo>
                  <a:lnTo>
                    <a:pt x="754" y="394"/>
                  </a:lnTo>
                  <a:lnTo>
                    <a:pt x="754" y="371"/>
                  </a:lnTo>
                  <a:cubicBezTo>
                    <a:pt x="754" y="248"/>
                    <a:pt x="720" y="158"/>
                    <a:pt x="653" y="90"/>
                  </a:cubicBezTo>
                  <a:cubicBezTo>
                    <a:pt x="585" y="34"/>
                    <a:pt x="495" y="0"/>
                    <a:pt x="3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39"/>
          <p:cNvGrpSpPr/>
          <p:nvPr/>
        </p:nvGrpSpPr>
        <p:grpSpPr>
          <a:xfrm>
            <a:off x="5066861" y="384500"/>
            <a:ext cx="743073" cy="475610"/>
            <a:chOff x="7061736" y="298488"/>
            <a:chExt cx="743073" cy="475610"/>
          </a:xfrm>
        </p:grpSpPr>
        <p:sp>
          <p:nvSpPr>
            <p:cNvPr id="926" name="Google Shape;926;p39"/>
            <p:cNvSpPr/>
            <p:nvPr/>
          </p:nvSpPr>
          <p:spPr>
            <a:xfrm>
              <a:off x="7256645" y="29848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 name="Google Shape;927;p39"/>
            <p:cNvGrpSpPr/>
            <p:nvPr/>
          </p:nvGrpSpPr>
          <p:grpSpPr>
            <a:xfrm>
              <a:off x="7061736" y="466928"/>
              <a:ext cx="743073" cy="133995"/>
              <a:chOff x="7710900" y="455075"/>
              <a:chExt cx="1449050" cy="261300"/>
            </a:xfrm>
          </p:grpSpPr>
          <p:sp>
            <p:nvSpPr>
              <p:cNvPr id="928" name="Google Shape;928;p39"/>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9"/>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 name="Google Shape;930;p39"/>
            <p:cNvSpPr/>
            <p:nvPr/>
          </p:nvSpPr>
          <p:spPr>
            <a:xfrm>
              <a:off x="7256645" y="639998"/>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39"/>
          <p:cNvGrpSpPr/>
          <p:nvPr/>
        </p:nvGrpSpPr>
        <p:grpSpPr>
          <a:xfrm>
            <a:off x="7997874" y="982238"/>
            <a:ext cx="743073" cy="302435"/>
            <a:chOff x="353361" y="320550"/>
            <a:chExt cx="743073" cy="302435"/>
          </a:xfrm>
        </p:grpSpPr>
        <p:sp>
          <p:nvSpPr>
            <p:cNvPr id="932" name="Google Shape;932;p39"/>
            <p:cNvSpPr/>
            <p:nvPr/>
          </p:nvSpPr>
          <p:spPr>
            <a:xfrm>
              <a:off x="548270" y="320550"/>
              <a:ext cx="352500" cy="1341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 name="Google Shape;933;p39"/>
            <p:cNvGrpSpPr/>
            <p:nvPr/>
          </p:nvGrpSpPr>
          <p:grpSpPr>
            <a:xfrm>
              <a:off x="353361" y="488990"/>
              <a:ext cx="743073" cy="133995"/>
              <a:chOff x="7710900" y="455075"/>
              <a:chExt cx="1449050" cy="261300"/>
            </a:xfrm>
          </p:grpSpPr>
          <p:sp>
            <p:nvSpPr>
              <p:cNvPr id="934" name="Google Shape;934;p39"/>
              <p:cNvSpPr/>
              <p:nvPr/>
            </p:nvSpPr>
            <p:spPr>
              <a:xfrm>
                <a:off x="847235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9"/>
              <p:cNvSpPr/>
              <p:nvPr/>
            </p:nvSpPr>
            <p:spPr>
              <a:xfrm>
                <a:off x="7710900" y="455075"/>
                <a:ext cx="687600" cy="261300"/>
              </a:xfrm>
              <a:prstGeom prst="roundRect">
                <a:avLst>
                  <a:gd fmla="val 8573" name="adj"/>
                </a:avLst>
              </a:prstGeom>
              <a:solidFill>
                <a:srgbClr val="3A4AB1">
                  <a:alpha val="497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Motivation and Procrastination during Exams Workshop by Slidesgo">
  <a:themeElements>
    <a:clrScheme name="Simple Light">
      <a:dk1>
        <a:srgbClr val="FFFFFF"/>
      </a:dk1>
      <a:lt1>
        <a:srgbClr val="7A88ED"/>
      </a:lt1>
      <a:dk2>
        <a:srgbClr val="FFFFFF"/>
      </a:dk2>
      <a:lt2>
        <a:srgbClr val="9DA6F8"/>
      </a:lt2>
      <a:accent1>
        <a:srgbClr val="3A4AB1"/>
      </a:accent1>
      <a:accent2>
        <a:srgbClr val="FFD29C"/>
      </a:accent2>
      <a:accent3>
        <a:srgbClr val="F9737A"/>
      </a:accent3>
      <a:accent4>
        <a:srgbClr val="3F454A"/>
      </a:accent4>
      <a:accent5>
        <a:srgbClr val="E2E3E8"/>
      </a:accent5>
      <a:accent6>
        <a:srgbClr val="EEB066"/>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